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1" r:id="rId4"/>
  </p:sldMasterIdLst>
  <p:notesMasterIdLst>
    <p:notesMasterId r:id="rId37"/>
  </p:notesMasterIdLst>
  <p:handoutMasterIdLst>
    <p:handoutMasterId r:id="rId38"/>
  </p:handoutMasterIdLst>
  <p:sldIdLst>
    <p:sldId id="256" r:id="rId5"/>
    <p:sldId id="405" r:id="rId6"/>
    <p:sldId id="259" r:id="rId7"/>
    <p:sldId id="4652" r:id="rId8"/>
    <p:sldId id="4705" r:id="rId9"/>
    <p:sldId id="260" r:id="rId10"/>
    <p:sldId id="261" r:id="rId11"/>
    <p:sldId id="4750" r:id="rId12"/>
    <p:sldId id="267" r:id="rId13"/>
    <p:sldId id="4751" r:id="rId14"/>
    <p:sldId id="271" r:id="rId15"/>
    <p:sldId id="4752" r:id="rId16"/>
    <p:sldId id="282" r:id="rId17"/>
    <p:sldId id="276" r:id="rId18"/>
    <p:sldId id="4653" r:id="rId19"/>
    <p:sldId id="283" r:id="rId20"/>
    <p:sldId id="291" r:id="rId21"/>
    <p:sldId id="410" r:id="rId22"/>
    <p:sldId id="357" r:id="rId23"/>
    <p:sldId id="315" r:id="rId24"/>
    <p:sldId id="359" r:id="rId25"/>
    <p:sldId id="4746" r:id="rId26"/>
    <p:sldId id="302" r:id="rId27"/>
    <p:sldId id="303" r:id="rId28"/>
    <p:sldId id="309" r:id="rId29"/>
    <p:sldId id="310" r:id="rId30"/>
    <p:sldId id="4654" r:id="rId31"/>
    <p:sldId id="320" r:id="rId32"/>
    <p:sldId id="328" r:id="rId33"/>
    <p:sldId id="327" r:id="rId34"/>
    <p:sldId id="404" r:id="rId35"/>
    <p:sldId id="403" r:id="rId36"/>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2391"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ert Lenvain" initials="GL" lastIdx="1" clrIdx="0">
    <p:extLst>
      <p:ext uri="{19B8F6BF-5375-455C-9EA6-DF929625EA0E}">
        <p15:presenceInfo xmlns:p15="http://schemas.microsoft.com/office/powerpoint/2012/main" userId="S::geert.lenvain@efi.com::41a58357-4dfe-4a51-add0-5445f5fa89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F87"/>
    <a:srgbClr val="7E964F"/>
    <a:srgbClr val="8ACAC7"/>
    <a:srgbClr val="935A91"/>
    <a:srgbClr val="646468"/>
    <a:srgbClr val="CD7C42"/>
    <a:srgbClr val="D435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99" autoAdjust="0"/>
    <p:restoredTop sz="62676"/>
  </p:normalViewPr>
  <p:slideViewPr>
    <p:cSldViewPr snapToGrid="0" snapToObjects="1">
      <p:cViewPr varScale="1">
        <p:scale>
          <a:sx n="100" d="100"/>
          <a:sy n="100" d="100"/>
        </p:scale>
        <p:origin x="1168" y="160"/>
      </p:cViewPr>
      <p:guideLst>
        <p:guide orient="horz" pos="2391"/>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10/25/21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en-US"/>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10/25/21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en-US"/>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3DD79-7F6B-EE4F-8061-94D06D2DA17D}" type="slidenum">
              <a:rPr lang="en-US" smtClean="0"/>
              <a:t>1</a:t>
            </a:fld>
            <a:endParaRPr lang="en-US"/>
          </a:p>
        </p:txBody>
      </p:sp>
    </p:spTree>
    <p:extLst>
      <p:ext uri="{BB962C8B-B14F-4D97-AF65-F5344CB8AC3E}">
        <p14:creationId xmlns:p14="http://schemas.microsoft.com/office/powerpoint/2010/main" val="377352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a:t>Job Submission</a:t>
            </a:r>
            <a:r>
              <a:rPr lang="en-US" sz="800"/>
              <a:t> </a:t>
            </a:r>
          </a:p>
          <a:p>
            <a:r>
              <a:rPr lang="en-US" sz="800"/>
              <a:t>Fiery server adapts to any print environment and can receive jobs from many sources. It is easy to send jobs from a web-to-print eCommerce solution, 3</a:t>
            </a:r>
            <a:r>
              <a:rPr lang="en-US" sz="800" baseline="30000"/>
              <a:t>rd</a:t>
            </a:r>
            <a:r>
              <a:rPr lang="en-US" sz="800"/>
              <a:t> party workflows, FTP, Fiery JobFlow, cloud printing, email, smart phone USD, hot folders, virtual printers, print driver, and importing directly to Fiery Command WorkStation.</a:t>
            </a:r>
          </a:p>
          <a:p>
            <a:endParaRPr lang="en-US" sz="800" b="1">
              <a:latin typeface="Arial" panose="020B0604020202020204" pitchFamily="34" charset="0"/>
              <a:ea typeface="ＭＳ Ｐゴシック" charset="-128"/>
              <a:cs typeface="Arial" panose="020B0604020202020204" pitchFamily="34" charset="0"/>
            </a:endParaRPr>
          </a:p>
          <a:p>
            <a:r>
              <a:rPr lang="en-US" sz="800" b="1">
                <a:latin typeface="Arial" panose="020B0604020202020204" pitchFamily="34" charset="0"/>
                <a:ea typeface="ＭＳ Ｐゴシック" charset="-128"/>
                <a:cs typeface="Arial" panose="020B0604020202020204" pitchFamily="34" charset="0"/>
              </a:rPr>
              <a:t>Fiery Driver: </a:t>
            </a:r>
            <a:r>
              <a:rPr lang="en-US" sz="800">
                <a:latin typeface="Arial" panose="020B0604020202020204" pitchFamily="34" charset="0"/>
                <a:ea typeface="ＭＳ Ｐゴシック" charset="-128"/>
                <a:cs typeface="Arial" panose="020B0604020202020204" pitchFamily="34" charset="0"/>
              </a:rPr>
              <a:t>Provides a new printing interface that offers a simplified user interface that highlights basic printing options most commonly required in an office environment. This interface also caters to more advanced users because printing options are categorized based on a user-centric model. With the new Fiery Driver, features and functionality are consistent across different Windows operating systems, as well as in the Job Properties user interface.</a:t>
            </a:r>
          </a:p>
          <a:p>
            <a:endParaRPr lang="en-US" sz="800">
              <a:latin typeface="Arial" panose="020B0604020202020204" pitchFamily="34" charset="0"/>
              <a:ea typeface="ＭＳ Ｐゴシック" charset="-128"/>
              <a:cs typeface="Arial" panose="020B0604020202020204" pitchFamily="34" charset="0"/>
            </a:endParaRPr>
          </a:p>
          <a:p>
            <a:r>
              <a:rPr lang="en-US" sz="800" b="1">
                <a:latin typeface="Arial" panose="020B0604020202020204" pitchFamily="34" charset="0"/>
                <a:cs typeface="Arial" panose="020B0604020202020204" pitchFamily="34" charset="0"/>
              </a:rPr>
              <a:t>Fiery Driver Configurator: </a:t>
            </a:r>
            <a:r>
              <a:rPr lang="en-US" sz="800">
                <a:latin typeface="Arial" panose="020B0604020202020204" pitchFamily="34" charset="0"/>
                <a:cs typeface="Arial" panose="020B0604020202020204" pitchFamily="34" charset="0"/>
              </a:rPr>
              <a:t>Enables customization of the Fiery print driver to improve user experience and reduce print cost.</a:t>
            </a:r>
            <a:endParaRPr lang="en-US" sz="800">
              <a:latin typeface="Arial" panose="020B0604020202020204" pitchFamily="34" charset="0"/>
              <a:ea typeface="ＭＳ Ｐゴシック" charset="-128"/>
              <a:cs typeface="Arial" panose="020B0604020202020204" pitchFamily="34" charset="0"/>
            </a:endParaRPr>
          </a:p>
          <a:p>
            <a:endParaRPr lang="en-US" sz="800">
              <a:latin typeface="Arial" panose="020B0604020202020204" pitchFamily="34" charset="0"/>
              <a:ea typeface="ＭＳ Ｐゴシック" charset="-128"/>
              <a:cs typeface="Arial" panose="020B0604020202020204" pitchFamily="34" charset="0"/>
            </a:endParaRPr>
          </a:p>
          <a:p>
            <a:r>
              <a:rPr lang="en-US" sz="800" b="1">
                <a:latin typeface="Arial" panose="020B0604020202020204" pitchFamily="34" charset="0"/>
                <a:cs typeface="Arial" panose="020B0604020202020204" pitchFamily="34" charset="0"/>
              </a:rPr>
              <a:t>Fiery Command WorkStation: </a:t>
            </a:r>
            <a:r>
              <a:rPr lang="en-US" sz="800">
                <a:latin typeface="Arial" panose="020B0604020202020204" pitchFamily="34" charset="0"/>
                <a:cs typeface="Arial" panose="020B0604020202020204" pitchFamily="34" charset="0"/>
              </a:rPr>
              <a:t>Guarantees user interface consistency in all instances where users need to set job attributes. Users now need to learn just one user interface to set up and submit jobs.</a:t>
            </a:r>
          </a:p>
          <a:p>
            <a:endParaRPr lang="en-US" sz="800">
              <a:latin typeface="Arial" panose="020B0604020202020204" pitchFamily="34" charset="0"/>
              <a:cs typeface="Arial" panose="020B0604020202020204" pitchFamily="34" charset="0"/>
            </a:endParaRPr>
          </a:p>
          <a:p>
            <a:pPr marL="0" lvl="1" defTabSz="984918" eaLnBrk="0" fontAlgn="base" hangingPunct="0">
              <a:spcBef>
                <a:spcPct val="30000"/>
              </a:spcBef>
              <a:spcAft>
                <a:spcPct val="0"/>
              </a:spcAft>
              <a:defRPr/>
            </a:pPr>
            <a:r>
              <a:rPr lang="en-US" sz="800" b="1">
                <a:latin typeface="Arial" panose="020B0604020202020204" pitchFamily="34" charset="0"/>
                <a:cs typeface="Arial" panose="020B0604020202020204" pitchFamily="34" charset="0"/>
              </a:rPr>
              <a:t>Microsoft</a:t>
            </a:r>
            <a:r>
              <a:rPr lang="en-US" sz="800" b="1" baseline="30000">
                <a:latin typeface="Arial" panose="020B0604020202020204" pitchFamily="34" charset="0"/>
                <a:cs typeface="Arial" panose="020B0604020202020204" pitchFamily="34" charset="0"/>
              </a:rPr>
              <a:t>® </a:t>
            </a:r>
            <a:r>
              <a:rPr lang="en-US" sz="800" b="1">
                <a:latin typeface="Arial" panose="020B0604020202020204" pitchFamily="34" charset="0"/>
                <a:cs typeface="Arial" panose="020B0604020202020204" pitchFamily="34" charset="0"/>
              </a:rPr>
              <a:t>Office</a:t>
            </a:r>
            <a:r>
              <a:rPr lang="en-US" sz="800" b="1" baseline="30000">
                <a:latin typeface="Arial" panose="020B0604020202020204" pitchFamily="34" charset="0"/>
                <a:cs typeface="Arial" panose="020B0604020202020204" pitchFamily="34" charset="0"/>
              </a:rPr>
              <a:t>®</a:t>
            </a:r>
            <a:r>
              <a:rPr lang="en-US" sz="800" b="1">
                <a:latin typeface="Arial" panose="020B0604020202020204" pitchFamily="34" charset="0"/>
                <a:cs typeface="Arial" panose="020B0604020202020204" pitchFamily="34" charset="0"/>
              </a:rPr>
              <a:t> filters for Hot Folders: </a:t>
            </a:r>
            <a:r>
              <a:rPr lang="en-US" sz="800">
                <a:latin typeface="Arial" panose="020B0604020202020204" pitchFamily="34" charset="0"/>
                <a:cs typeface="Arial" panose="020B0604020202020204" pitchFamily="34" charset="0"/>
              </a:rPr>
              <a:t>Filters allow users to submit Microsoft Office documents to the Fiery using a drag-and-drop workflow onto the EFI Hot Folders utility. This functionality enables the users to submit jobs in native file formats directly to the Hot Folder, without the need to open and print the file from the native application.</a:t>
            </a:r>
          </a:p>
          <a:p>
            <a:pPr marL="0" lvl="1" defTabSz="984918" eaLnBrk="0" fontAlgn="base" hangingPunct="0">
              <a:spcBef>
                <a:spcPct val="30000"/>
              </a:spcBef>
              <a:spcAft>
                <a:spcPct val="0"/>
              </a:spcAft>
              <a:defRPr/>
            </a:pPr>
            <a:endParaRPr lang="en-US" sz="800" b="1">
              <a:latin typeface="Arial" panose="020B0604020202020204" pitchFamily="34" charset="0"/>
              <a:ea typeface="ＭＳ Ｐゴシック" charset="-128"/>
              <a:cs typeface="Arial" panose="020B0604020202020204" pitchFamily="34" charset="0"/>
            </a:endParaRPr>
          </a:p>
          <a:p>
            <a:r>
              <a:rPr lang="en-US" sz="800" b="1">
                <a:latin typeface="Arial" panose="020B0604020202020204" pitchFamily="34" charset="0"/>
                <a:ea typeface="ＭＳ Ｐゴシック" charset="-128"/>
                <a:cs typeface="Arial" panose="020B0604020202020204" pitchFamily="34" charset="0"/>
              </a:rPr>
              <a:t>USB Media Server: </a:t>
            </a:r>
            <a:r>
              <a:rPr lang="en-US" sz="800">
                <a:latin typeface="Arial" panose="020B0604020202020204" pitchFamily="34" charset="0"/>
                <a:cs typeface="Arial" panose="020B0604020202020204" pitchFamily="34" charset="0"/>
              </a:rPr>
              <a:t>Fiery servers include USB to connect and print files stored on USB mass storage devices. New folders also can be created on the mass storage device for automated printing. Increases overall flexibility and facilitates walk-up users to easily print jobs at Fiery servers without FACI kit.</a:t>
            </a:r>
            <a:endParaRPr lang="en-US" sz="800" b="1">
              <a:latin typeface="Arial" panose="020B0604020202020204" pitchFamily="34" charset="0"/>
              <a:ea typeface="ＭＳ Ｐゴシック" charset="-128"/>
              <a:cs typeface="Arial" panose="020B0604020202020204" pitchFamily="34" charset="0"/>
            </a:endParaRPr>
          </a:p>
          <a:p>
            <a:pPr marL="0" lvl="1" defTabSz="984918" eaLnBrk="0" fontAlgn="base" hangingPunct="0">
              <a:spcBef>
                <a:spcPct val="30000"/>
              </a:spcBef>
              <a:spcAft>
                <a:spcPct val="0"/>
              </a:spcAft>
              <a:defRPr/>
            </a:pPr>
            <a:endParaRPr lang="en-US" sz="800">
              <a:latin typeface="Arial" panose="020B0604020202020204" pitchFamily="34" charset="0"/>
              <a:cs typeface="Arial" panose="020B0604020202020204" pitchFamily="34" charset="0"/>
            </a:endParaRPr>
          </a:p>
          <a:p>
            <a:r>
              <a:rPr lang="en-US" sz="800" b="1">
                <a:latin typeface="Arial" panose="020B0604020202020204" pitchFamily="34" charset="0"/>
                <a:ea typeface="ＭＳ Ｐゴシック" charset="-128"/>
                <a:cs typeface="Arial" panose="020B0604020202020204" pitchFamily="34" charset="0"/>
              </a:rPr>
              <a:t>Fiery Direct Mobile Printing</a:t>
            </a:r>
            <a:r>
              <a:rPr lang="en-US" sz="800">
                <a:latin typeface="Arial" panose="020B0604020202020204" pitchFamily="34" charset="0"/>
                <a:ea typeface="ＭＳ Ｐゴシック" charset="-128"/>
                <a:cs typeface="Arial" panose="020B0604020202020204" pitchFamily="34" charset="0"/>
              </a:rPr>
              <a:t>: Provides wireless printing for Apple mobile devices using the native iOS print function. Users do not have to use an app, and the list of available Fiery Driven printers automatically appears on the Apple device.</a:t>
            </a:r>
          </a:p>
          <a:p>
            <a:endParaRPr lang="en-US" sz="800">
              <a:latin typeface="Arial" panose="020B0604020202020204" pitchFamily="34" charset="0"/>
              <a:ea typeface="ＭＳ Ｐゴシック" charset="-128"/>
              <a:cs typeface="Arial" panose="020B0604020202020204" pitchFamily="34" charset="0"/>
            </a:endParaRPr>
          </a:p>
          <a:p>
            <a:r>
              <a:rPr lang="en-US" sz="800" b="1" err="1">
                <a:latin typeface="Arial" panose="020B0604020202020204" pitchFamily="34" charset="0"/>
                <a:ea typeface="ＭＳ Ｐゴシック" charset="-128"/>
                <a:cs typeface="Arial" panose="020B0604020202020204" pitchFamily="34" charset="0"/>
              </a:rPr>
              <a:t>PrintMe</a:t>
            </a:r>
            <a:r>
              <a:rPr lang="en-US" sz="800" b="1" baseline="30000">
                <a:latin typeface="Arial" panose="020B0604020202020204" pitchFamily="34" charset="0"/>
                <a:cs typeface="Arial" panose="020B0604020202020204" pitchFamily="34" charset="0"/>
              </a:rPr>
              <a:t>®</a:t>
            </a:r>
            <a:r>
              <a:rPr lang="en-US" sz="800">
                <a:latin typeface="Arial" panose="020B0604020202020204" pitchFamily="34" charset="0"/>
                <a:ea typeface="ＭＳ Ｐゴシック" charset="-128"/>
                <a:cs typeface="Arial" panose="020B0604020202020204" pitchFamily="34" charset="0"/>
              </a:rPr>
              <a:t> </a:t>
            </a:r>
            <a:r>
              <a:rPr lang="en-US" sz="800" b="1">
                <a:latin typeface="Arial" panose="020B0604020202020204" pitchFamily="34" charset="0"/>
                <a:ea typeface="ＭＳ Ｐゴシック" charset="-128"/>
                <a:cs typeface="Arial" panose="020B0604020202020204" pitchFamily="34" charset="0"/>
              </a:rPr>
              <a:t>on Fiery Cloud Printing</a:t>
            </a:r>
            <a:r>
              <a:rPr lang="en-US" sz="800">
                <a:latin typeface="Arial" panose="020B0604020202020204" pitchFamily="34" charset="0"/>
                <a:ea typeface="ＭＳ Ｐゴシック" charset="-128"/>
                <a:cs typeface="Arial" panose="020B0604020202020204" pitchFamily="34" charset="0"/>
              </a:rPr>
              <a:t>: Offers a real-time cloud printing solution that allows users to upload or email documents to the </a:t>
            </a:r>
            <a:r>
              <a:rPr lang="en-US" sz="800" err="1">
                <a:latin typeface="Arial" panose="020B0604020202020204" pitchFamily="34" charset="0"/>
                <a:ea typeface="ＭＳ Ｐゴシック" charset="-128"/>
                <a:cs typeface="Arial" panose="020B0604020202020204" pitchFamily="34" charset="0"/>
              </a:rPr>
              <a:t>PrintMe</a:t>
            </a:r>
            <a:r>
              <a:rPr lang="en-US" sz="800">
                <a:latin typeface="Arial" panose="020B0604020202020204" pitchFamily="34" charset="0"/>
                <a:ea typeface="ＭＳ Ｐゴシック" charset="-128"/>
                <a:cs typeface="Arial" panose="020B0604020202020204" pitchFamily="34" charset="0"/>
              </a:rPr>
              <a:t> Cloud service and release them to print from the printer control panel.</a:t>
            </a:r>
            <a:endParaRPr lang="en-US" sz="800" i="1">
              <a:latin typeface="Arial" panose="020B0604020202020204" pitchFamily="34" charset="0"/>
              <a:cs typeface="Arial" panose="020B0604020202020204" pitchFamily="34" charset="0"/>
            </a:endParaRPr>
          </a:p>
          <a:p>
            <a:endParaRPr lang="en-US" sz="800">
              <a:latin typeface="Arial" panose="020B0604020202020204" pitchFamily="34" charset="0"/>
              <a:ea typeface="ＭＳ Ｐゴシック" charset="-128"/>
              <a:cs typeface="Arial" panose="020B0604020202020204" pitchFamily="34" charset="0"/>
            </a:endParaRPr>
          </a:p>
          <a:p>
            <a:r>
              <a:rPr lang="en-US" sz="800" b="1">
                <a:latin typeface="Arial" panose="020B0604020202020204" pitchFamily="34" charset="0"/>
                <a:ea typeface="ＭＳ Ｐゴシック" charset="-128"/>
                <a:cs typeface="Arial" panose="020B0604020202020204" pitchFamily="34" charset="0"/>
              </a:rPr>
              <a:t>Server Job Presets</a:t>
            </a:r>
            <a:r>
              <a:rPr lang="en-US" sz="800">
                <a:latin typeface="Arial" panose="020B0604020202020204" pitchFamily="34" charset="0"/>
                <a:ea typeface="ＭＳ Ｐゴシック" charset="-128"/>
                <a:cs typeface="Arial" panose="020B0604020202020204" pitchFamily="34" charset="0"/>
              </a:rPr>
              <a:t>: Saves commonly used job properties centrally, and shares them with all Fiery server users through all workflows. Automates selecting and using job properties for commonly used applications, saving time and maximizing productivity.</a:t>
            </a:r>
          </a:p>
          <a:p>
            <a:endParaRPr lang="en-US" sz="800" i="1">
              <a:latin typeface="Arial" panose="020B0604020202020204" pitchFamily="34" charset="0"/>
              <a:cs typeface="Arial" panose="020B0604020202020204" pitchFamily="34" charset="0"/>
            </a:endParaRPr>
          </a:p>
          <a:p>
            <a:r>
              <a:rPr lang="en-US" sz="800" b="1">
                <a:latin typeface="Arial" panose="020B0604020202020204" pitchFamily="34" charset="0"/>
                <a:ea typeface="ＭＳ Ｐゴシック" charset="-128"/>
                <a:cs typeface="Arial" panose="020B0604020202020204" pitchFamily="34" charset="0"/>
              </a:rPr>
              <a:t>Fiery Hot Folder</a:t>
            </a:r>
            <a:r>
              <a:rPr lang="en-US" sz="800">
                <a:latin typeface="Arial" panose="020B0604020202020204" pitchFamily="34" charset="0"/>
                <a:ea typeface="ＭＳ Ｐゴシック" charset="-128"/>
                <a:cs typeface="Arial" panose="020B0604020202020204" pitchFamily="34" charset="0"/>
              </a:rPr>
              <a:t>: Automates the print job submission process with a PC or Mac client tool and drag-and-drop functionality. Ideal for batch processing of multiple files with the same print settings. Filters allow users to route jobs to a print server with predetermined settings attached.</a:t>
            </a:r>
          </a:p>
          <a:p>
            <a:endParaRPr lang="en-US" sz="800">
              <a:latin typeface="Arial" panose="020B0604020202020204" pitchFamily="34" charset="0"/>
              <a:ea typeface="ＭＳ Ｐゴシック" charset="-128"/>
              <a:cs typeface="Arial" panose="020B0604020202020204" pitchFamily="34" charset="0"/>
            </a:endParaRPr>
          </a:p>
          <a:p>
            <a:r>
              <a:rPr lang="en-US" sz="800" b="1">
                <a:latin typeface="Arial" panose="020B0604020202020204" pitchFamily="34" charset="0"/>
                <a:ea typeface="ＭＳ Ｐゴシック" charset="-128"/>
                <a:cs typeface="Arial" panose="020B0604020202020204" pitchFamily="34" charset="0"/>
              </a:rPr>
              <a:t>Fiery Virtual Printer</a:t>
            </a:r>
            <a:r>
              <a:rPr lang="en-US" sz="800">
                <a:latin typeface="Arial" panose="020B0604020202020204" pitchFamily="34" charset="0"/>
                <a:ea typeface="ＭＳ Ｐゴシック" charset="-128"/>
                <a:cs typeface="Arial" panose="020B0604020202020204" pitchFamily="34" charset="0"/>
              </a:rPr>
              <a:t>: Automates the “File-Print” print submission process, saves time and increases productivity. Enables administrators to create a specific configuration for an output device and present it to users as a printer. Relieves users of the repetitive task of configuring print settings for multiple jobs.</a:t>
            </a:r>
            <a:r>
              <a:rPr lang="en-US" sz="800" b="1">
                <a:latin typeface="Arial" panose="020B0604020202020204" pitchFamily="34" charset="0"/>
                <a:ea typeface="ＭＳ Ｐゴシック" charset="-128"/>
                <a:cs typeface="Arial" panose="020B0604020202020204" pitchFamily="34" charset="0"/>
              </a:rPr>
              <a:t> </a:t>
            </a:r>
          </a:p>
          <a:p>
            <a:endParaRPr lang="en-US" sz="800">
              <a:latin typeface="Arial" panose="020B0604020202020204" pitchFamily="34" charset="0"/>
              <a:cs typeface="Arial" panose="020B0604020202020204" pitchFamily="34" charset="0"/>
            </a:endParaRPr>
          </a:p>
          <a:p>
            <a:r>
              <a:rPr lang="en-US" sz="800" b="1">
                <a:latin typeface="Arial" panose="020B0604020202020204" pitchFamily="34" charset="0"/>
                <a:cs typeface="Arial" panose="020B0604020202020204" pitchFamily="34" charset="0"/>
              </a:rPr>
              <a:t>Fiery JobFlow: </a:t>
            </a:r>
            <a:r>
              <a:rPr lang="en-US" sz="800">
                <a:latin typeface="Arial" panose="020B0604020202020204" pitchFamily="34" charset="0"/>
                <a:cs typeface="Arial" panose="020B0604020202020204" pitchFamily="34" charset="0"/>
              </a:rPr>
              <a:t>Offers automated prepress processes that are easy to set up and use, minimizing rework and boosting overall efficiency on the print floor. Comes in two versions: JobFlow Base, a free version, and JobFlow, a paid version that provides additional functionality. 	</a:t>
            </a:r>
          </a:p>
          <a:p>
            <a:endParaRPr lang="en-US" sz="800">
              <a:latin typeface="Arial" panose="020B0604020202020204" pitchFamily="34" charset="0"/>
              <a:ea typeface="ＭＳ Ｐゴシック" charset="-128"/>
              <a:cs typeface="Arial" panose="020B0604020202020204" pitchFamily="34" charset="0"/>
            </a:endParaRPr>
          </a:p>
          <a:p>
            <a:r>
              <a:rPr lang="en-US" sz="800" b="1">
                <a:latin typeface="Arial" panose="020B0604020202020204" pitchFamily="34" charset="0"/>
                <a:cs typeface="Arial" panose="020B0604020202020204" pitchFamily="34" charset="0"/>
              </a:rPr>
              <a:t>EFI </a:t>
            </a:r>
            <a:r>
              <a:rPr lang="en-US" sz="800" b="1" err="1">
                <a:latin typeface="Arial" panose="020B0604020202020204" pitchFamily="34" charset="0"/>
                <a:cs typeface="Arial" panose="020B0604020202020204" pitchFamily="34" charset="0"/>
              </a:rPr>
              <a:t>MarketDirect</a:t>
            </a:r>
            <a:r>
              <a:rPr lang="en-US" sz="800" b="1">
                <a:latin typeface="Arial" panose="020B0604020202020204" pitchFamily="34" charset="0"/>
                <a:cs typeface="Arial" panose="020B0604020202020204" pitchFamily="34" charset="0"/>
              </a:rPr>
              <a:t> StoreFront</a:t>
            </a:r>
            <a:r>
              <a:rPr lang="en-US" sz="800">
                <a:latin typeface="Arial" panose="020B0604020202020204" pitchFamily="34" charset="0"/>
                <a:cs typeface="Arial" panose="020B0604020202020204" pitchFamily="34" charset="0"/>
              </a:rPr>
              <a:t>® </a:t>
            </a:r>
            <a:r>
              <a:rPr lang="en-US" sz="800" b="1">
                <a:latin typeface="Arial" panose="020B0604020202020204" pitchFamily="34" charset="0"/>
                <a:cs typeface="Arial" panose="020B0604020202020204" pitchFamily="34" charset="0"/>
              </a:rPr>
              <a:t>Integration</a:t>
            </a:r>
            <a:r>
              <a:rPr lang="en-US" sz="800">
                <a:latin typeface="Arial" panose="020B0604020202020204" pitchFamily="34" charset="0"/>
                <a:cs typeface="Arial" panose="020B0604020202020204" pitchFamily="34" charset="0"/>
              </a:rPr>
              <a:t>: Provides a scalable, Web-to-Print eCommerce solution. Includes a shopping cart, pricing options, approvals, job ticketing, tracking and status, an unlimited number of brandable storefronts, bidirectional integration to Fiery servers, and content and file management capabilities. </a:t>
            </a:r>
            <a:r>
              <a:rPr lang="en-US" sz="900">
                <a:latin typeface="Arial" panose="020B06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96457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ways to automate, with options that scale to meet your needs. Start with the most basic with drag-and-drop functionality using Hot Folders and Presets, or driver-based automation using virtual printers. Integrate with Fiery Command WorkStation using presets. Then moved to the more sophisticated solutions with Fiery Impose, Fiery JobFlow and web-to-print submission using EFI </a:t>
            </a:r>
            <a:r>
              <a:rPr lang="en-US" err="1"/>
              <a:t>MarketDirect</a:t>
            </a:r>
            <a:r>
              <a:rPr lang="en-US"/>
              <a:t> StoreFront. And finally, there are solutions that can meet your advanced automation needs such as integration with offline finishers and business systems.</a:t>
            </a:r>
          </a:p>
          <a:p>
            <a:pPr lvl="1"/>
            <a:endParaRPr lang="en-US"/>
          </a:p>
          <a:p>
            <a:pPr marL="171450" indent="-171450">
              <a:spcBef>
                <a:spcPts val="450"/>
              </a:spcBef>
              <a:buFont typeface="Arial" panose="020B0604020202020204" pitchFamily="34" charset="0"/>
              <a:buChar char="•"/>
            </a:pPr>
            <a:r>
              <a:rPr lang="en-US" sz="1200"/>
              <a:t>Cuts down on repetitive workflows for faster, error-free printing</a:t>
            </a:r>
          </a:p>
          <a:p>
            <a:pPr marL="171450" indent="-171450">
              <a:spcBef>
                <a:spcPts val="0"/>
              </a:spcBef>
              <a:buFont typeface="Arial" panose="020B0604020202020204" pitchFamily="34" charset="0"/>
              <a:buChar char="•"/>
            </a:pPr>
            <a:r>
              <a:rPr lang="en-US" sz="1200"/>
              <a:t>Minimizes user errors</a:t>
            </a:r>
          </a:p>
          <a:p>
            <a:pPr marL="171450" indent="-171450">
              <a:spcBef>
                <a:spcPts val="0"/>
              </a:spcBef>
              <a:buFont typeface="Arial" panose="020B0604020202020204" pitchFamily="34" charset="0"/>
              <a:buChar char="•"/>
            </a:pPr>
            <a:r>
              <a:rPr lang="en-US" sz="1200"/>
              <a:t>Shortens learning curves</a:t>
            </a:r>
          </a:p>
          <a:p>
            <a:pPr marL="171450" indent="-171450">
              <a:spcBef>
                <a:spcPts val="0"/>
              </a:spcBef>
              <a:buFont typeface="Arial" panose="020B0604020202020204" pitchFamily="34" charset="0"/>
              <a:buChar char="•"/>
            </a:pPr>
            <a:r>
              <a:rPr lang="en-US" sz="1200"/>
              <a:t>Consistent across Mac and Windows</a:t>
            </a:r>
            <a:r>
              <a:rPr lang="en-US" sz="1200" baseline="30000"/>
              <a:t>®</a:t>
            </a:r>
            <a:r>
              <a:rPr lang="en-US" sz="1200"/>
              <a:t> clients</a:t>
            </a:r>
          </a:p>
          <a:p>
            <a:endParaRPr lang="en-US"/>
          </a:p>
        </p:txBody>
      </p:sp>
      <p:sp>
        <p:nvSpPr>
          <p:cNvPr id="4" name="Slide Number Placeholder 3"/>
          <p:cNvSpPr>
            <a:spLocks noGrp="1"/>
          </p:cNvSpPr>
          <p:nvPr>
            <p:ph type="sldNum" sz="quarter" idx="5"/>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2538011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ea typeface="+mn-ea"/>
                <a:cs typeface="+mn-cs"/>
              </a:rPr>
              <a:t>Fiery Impose is a PDF imposition software that automates makeready tasks for unmatched efficiency in print production workflows.</a:t>
            </a:r>
            <a:endParaRPr lang="en-US" sz="120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995638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a:latin typeface="Arial"/>
                <a:cs typeface="Arial"/>
              </a:rPr>
              <a:t>A part of the Fiery Workflow Suite, </a:t>
            </a:r>
            <a:r>
              <a:rPr lang="en-US" sz="1200">
                <a:solidFill>
                  <a:srgbClr val="333333"/>
                </a:solidFill>
                <a:latin typeface="Arial"/>
                <a:ea typeface="ＭＳ Ｐゴシック" charset="-128"/>
                <a:cs typeface="Arial"/>
              </a:rPr>
              <a:t>Fiery JobFlow is</a:t>
            </a:r>
            <a:r>
              <a:rPr lang="en-US" sz="1200" b="1">
                <a:solidFill>
                  <a:srgbClr val="333333"/>
                </a:solidFill>
                <a:latin typeface="Arial"/>
                <a:ea typeface="ＭＳ Ｐゴシック" charset="-128"/>
                <a:cs typeface="Arial"/>
              </a:rPr>
              <a:t> </a:t>
            </a:r>
            <a:r>
              <a:rPr lang="en-US" sz="1200">
                <a:solidFill>
                  <a:srgbClr val="333333"/>
                </a:solidFill>
                <a:latin typeface="Arial"/>
                <a:ea typeface="ＭＳ Ｐゴシック" charset="-128"/>
                <a:cs typeface="Arial"/>
              </a:rPr>
              <a:t>a</a:t>
            </a:r>
            <a:r>
              <a:rPr lang="en-US" sz="1200">
                <a:latin typeface="Arial"/>
                <a:ea typeface="ＭＳ Ｐゴシック" charset="-128"/>
                <a:cs typeface="Arial"/>
              </a:rPr>
              <a:t> state-of-the-art prepress PDF workflow automation software that lets you submit jobs through Fiery Driven™ or Fiery Central print engines. </a:t>
            </a:r>
            <a:r>
              <a:rPr lang="en-US" sz="1200">
                <a:latin typeface="Arial"/>
                <a:cs typeface="Arial"/>
              </a:rPr>
              <a:t>It automates the prepress tasks in a print production workflow. Use it to b</a:t>
            </a:r>
            <a:r>
              <a:rPr lang="en-US" sz="1200">
                <a:latin typeface="Arial"/>
                <a:ea typeface="ＭＳ Ｐゴシック" charset="-128"/>
                <a:cs typeface="Arial"/>
              </a:rPr>
              <a:t>uild workflows that integrate powerful tools for PDF conversion, preflight checks, correction and editing of PDF files, image enhancement, image scaling, document imposition, internal and external approval, connection to third-party file processing solutions, and job ticketing. </a:t>
            </a:r>
          </a:p>
          <a:p>
            <a:endParaRPr lang="en-US" sz="1200">
              <a:latin typeface="Arial"/>
              <a:ea typeface="ＭＳ Ｐゴシック" charset="-128"/>
              <a:cs typeface="Arial"/>
            </a:endParaRPr>
          </a:p>
          <a:p>
            <a:pPr defTabSz="966588">
              <a:defRPr/>
            </a:pPr>
            <a:r>
              <a:rPr lang="en-US" sz="1200">
                <a:latin typeface="Arial"/>
                <a:cs typeface="Arial"/>
              </a:rPr>
              <a:t>Create a single workflow for a specific job type </a:t>
            </a:r>
            <a:r>
              <a:rPr lang="en-US" sz="1200">
                <a:latin typeface="Arial"/>
                <a:ea typeface="ＭＳ Ｐゴシック" charset="-128"/>
                <a:cs typeface="Arial"/>
              </a:rPr>
              <a:t>by arranging modules in the desired sequence to execute specific actions on the job file and</a:t>
            </a:r>
            <a:r>
              <a:rPr lang="en-US" sz="1200">
                <a:latin typeface="Arial"/>
                <a:cs typeface="Arial"/>
              </a:rPr>
              <a:t> use it repeatedly. Just create one for each of your most common job types and watch your productivity soar.</a:t>
            </a:r>
            <a:r>
              <a:rPr lang="en-US" sz="1200">
                <a:latin typeface="Arial"/>
                <a:ea typeface="ＭＳ Ｐゴシック" charset="-128"/>
                <a:cs typeface="Arial"/>
              </a:rPr>
              <a:t> You can create each workflow based on your specific needs.  You can create as many workflows as you need, and vary the module configuration they use to process different types of jobs.</a:t>
            </a:r>
            <a:endParaRPr lang="en-US" sz="1200">
              <a:latin typeface="Arial"/>
              <a:cs typeface="Arial"/>
            </a:endParaRPr>
          </a:p>
          <a:p>
            <a:endParaRPr lang="en-US" sz="1200">
              <a:latin typeface="Arial"/>
              <a:cs typeface="Arial"/>
            </a:endParaRPr>
          </a:p>
          <a:p>
            <a:r>
              <a:rPr lang="en-US" sz="1200">
                <a:latin typeface="Arial"/>
                <a:cs typeface="Arial"/>
              </a:rPr>
              <a:t>JobFlow helps not only eliminate repetitive manual setup, but also reduce the potential for errors. Download and install JobFlow from Fiery Software Manager. Then visit </a:t>
            </a:r>
            <a:r>
              <a:rPr lang="en-US" sz="1200" err="1">
                <a:latin typeface="Arial"/>
                <a:cs typeface="Arial"/>
              </a:rPr>
              <a:t>efi.com</a:t>
            </a:r>
            <a:r>
              <a:rPr lang="en-US" sz="1200">
                <a:latin typeface="Arial"/>
                <a:cs typeface="Arial"/>
              </a:rPr>
              <a:t>/</a:t>
            </a:r>
            <a:r>
              <a:rPr lang="en-US" sz="1200" err="1">
                <a:latin typeface="Arial"/>
                <a:cs typeface="Arial"/>
              </a:rPr>
              <a:t>jobflow</a:t>
            </a:r>
            <a:r>
              <a:rPr lang="en-US" sz="1200">
                <a:latin typeface="Arial"/>
                <a:cs typeface="Arial"/>
              </a:rPr>
              <a:t> to </a:t>
            </a:r>
            <a:r>
              <a:rPr lang="en-US" sz="1200">
                <a:latin typeface="Arial"/>
                <a:ea typeface="ＭＳ Ｐゴシック" charset="-128"/>
                <a:cs typeface="Arial"/>
              </a:rPr>
              <a:t>import ready-to-use workflows from our Fiery JobFlow Library,</a:t>
            </a:r>
            <a:r>
              <a:rPr lang="en-US" sz="1200">
                <a:latin typeface="Arial"/>
                <a:cs typeface="Arial"/>
              </a:rPr>
              <a:t> </a:t>
            </a:r>
            <a:r>
              <a:rPr lang="en-US" sz="1200">
                <a:latin typeface="Arial"/>
                <a:ea typeface="ＭＳ Ｐゴシック" charset="-128"/>
                <a:cs typeface="Arial"/>
              </a:rPr>
              <a:t>a repository for sample workflows that are preconfigured and fully functional. </a:t>
            </a:r>
          </a:p>
          <a:p>
            <a:endParaRPr lang="en-US" sz="1200">
              <a:latin typeface="Arial"/>
              <a:ea typeface="ＭＳ Ｐゴシック" charset="-128"/>
              <a:cs typeface="Arial"/>
            </a:endParaRPr>
          </a:p>
          <a:p>
            <a:endParaRPr lang="en-US"/>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1993998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In this</a:t>
            </a:r>
            <a:r>
              <a:rPr lang="en-US" sz="1200" baseline="0"/>
              <a:t> product diagram you can see the different modules and features in Fiery JobFlow.  </a:t>
            </a:r>
          </a:p>
          <a:p>
            <a:endParaRPr lang="en-US" sz="1200" baseline="0"/>
          </a:p>
          <a:p>
            <a:r>
              <a:rPr lang="en-US" sz="1200">
                <a:latin typeface="Arial"/>
                <a:cs typeface="Arial"/>
              </a:rPr>
              <a:t>JobFlow has two versions: Fiery JobFlow Base is the free version </a:t>
            </a:r>
            <a:r>
              <a:rPr lang="en-US" sz="1200" baseline="0"/>
              <a:t>(depicted on top in lighter orange)</a:t>
            </a:r>
            <a:r>
              <a:rPr lang="en-US" sz="1200">
                <a:latin typeface="Arial"/>
                <a:cs typeface="Arial"/>
              </a:rPr>
              <a:t>, and Fiery JobFlow a paid version </a:t>
            </a:r>
            <a:r>
              <a:rPr lang="en-US" sz="1200" baseline="0"/>
              <a:t>(illustrated in darker orange) </a:t>
            </a:r>
            <a:r>
              <a:rPr lang="en-US" sz="1200">
                <a:latin typeface="Arial"/>
                <a:cs typeface="Arial"/>
              </a:rPr>
              <a:t>that provides additional functionality. Fiery JobFlow Base is comes pre-installed on external Fiery servers running on Fiery FS200 Pro and newer system software. Fiery JobFlow is also available for most embedded Fiery servers but requires a license for Fiery Automation Package or Fiery Productivity Package.	</a:t>
            </a:r>
          </a:p>
          <a:p>
            <a:endParaRPr lang="en-US" sz="1200" baseline="0"/>
          </a:p>
          <a:p>
            <a:r>
              <a:rPr lang="en-US" sz="1200" kern="1200">
                <a:solidFill>
                  <a:schemeClr val="tx1"/>
                </a:solidFill>
                <a:effectLst/>
                <a:ea typeface="+mn-ea"/>
                <a:cs typeface="+mn-cs"/>
              </a:rPr>
              <a:t>Use the free Fiery JobFlow Base version to:</a:t>
            </a:r>
          </a:p>
          <a:p>
            <a:r>
              <a:rPr lang="en-US" sz="1200" kern="1200">
                <a:solidFill>
                  <a:schemeClr val="tx1"/>
                </a:solidFill>
                <a:effectLst/>
                <a:ea typeface="+mn-ea"/>
                <a:cs typeface="+mn-cs"/>
              </a:rPr>
              <a:t>• Perform essential job processing tasks such as image enhancement, imposition, and </a:t>
            </a:r>
            <a:r>
              <a:rPr lang="en-US" sz="1200" kern="1200" err="1">
                <a:solidFill>
                  <a:schemeClr val="tx1"/>
                </a:solidFill>
                <a:effectLst/>
                <a:ea typeface="+mn-ea"/>
                <a:cs typeface="+mn-cs"/>
              </a:rPr>
              <a:t>preflighting</a:t>
            </a:r>
            <a:r>
              <a:rPr lang="en-US" sz="1200" kern="1200">
                <a:solidFill>
                  <a:schemeClr val="tx1"/>
                </a:solidFill>
                <a:effectLst/>
                <a:ea typeface="+mn-ea"/>
                <a:cs typeface="+mn-cs"/>
              </a:rPr>
              <a:t>*</a:t>
            </a:r>
          </a:p>
          <a:p>
            <a:r>
              <a:rPr lang="en-US" sz="1200" kern="1200">
                <a:solidFill>
                  <a:schemeClr val="tx1"/>
                </a:solidFill>
                <a:effectLst/>
                <a:ea typeface="+mn-ea"/>
                <a:cs typeface="+mn-cs"/>
              </a:rPr>
              <a:t>• Batch and collect jobs</a:t>
            </a:r>
          </a:p>
          <a:p>
            <a:r>
              <a:rPr lang="en-US" sz="1200" kern="1200">
                <a:solidFill>
                  <a:schemeClr val="tx1"/>
                </a:solidFill>
                <a:effectLst/>
                <a:ea typeface="+mn-ea"/>
                <a:cs typeface="+mn-cs"/>
              </a:rPr>
              <a:t>• Submit files to the proper location or just drag and drop right on to the workflow</a:t>
            </a:r>
          </a:p>
          <a:p>
            <a:r>
              <a:rPr lang="en-US" sz="1200" kern="1200">
                <a:solidFill>
                  <a:schemeClr val="tx1"/>
                </a:solidFill>
                <a:effectLst/>
                <a:ea typeface="+mn-ea"/>
                <a:cs typeface="+mn-cs"/>
              </a:rPr>
              <a:t>• Reorganize pages by splitting long jobs, or extracting pages</a:t>
            </a:r>
          </a:p>
          <a:p>
            <a:r>
              <a:rPr lang="en-US" sz="1200" kern="1200">
                <a:solidFill>
                  <a:schemeClr val="tx1"/>
                </a:solidFill>
                <a:effectLst/>
                <a:ea typeface="+mn-ea"/>
                <a:cs typeface="+mn-cs"/>
              </a:rPr>
              <a:t>• Archive jobs at various processing stages for later reuse</a:t>
            </a:r>
          </a:p>
          <a:p>
            <a:r>
              <a:rPr lang="en-US" sz="1200" kern="1200">
                <a:solidFill>
                  <a:schemeClr val="tx1"/>
                </a:solidFill>
                <a:effectLst/>
                <a:ea typeface="+mn-ea"/>
                <a:cs typeface="+mn-cs"/>
              </a:rPr>
              <a:t>• Receive email notifications on the job processing steps that are important to you</a:t>
            </a:r>
          </a:p>
          <a:p>
            <a:r>
              <a:rPr lang="en-US" sz="1200" kern="1200">
                <a:solidFill>
                  <a:schemeClr val="tx1"/>
                </a:solidFill>
                <a:effectLst/>
                <a:ea typeface="+mn-ea"/>
                <a:cs typeface="+mn-cs"/>
              </a:rPr>
              <a:t>• Manage, import, and export workflows for maximum productivity and efficiency</a:t>
            </a:r>
          </a:p>
          <a:p>
            <a:endParaRPr lang="en-US" sz="1200" kern="1200">
              <a:solidFill>
                <a:schemeClr val="tx1"/>
              </a:solidFill>
              <a:effectLst/>
              <a:ea typeface="+mn-ea"/>
              <a:cs typeface="+mn-cs"/>
            </a:endParaRPr>
          </a:p>
          <a:p>
            <a:r>
              <a:rPr lang="en-US" sz="1200" kern="1200">
                <a:solidFill>
                  <a:schemeClr val="tx1"/>
                </a:solidFill>
                <a:effectLst/>
                <a:ea typeface="+mn-ea"/>
                <a:cs typeface="+mn-cs"/>
              </a:rPr>
              <a:t>(* Impose module requires Fiery Impose license. Fiery Preflight module requires Fiery Graphic Arts Package, Premium Edition/Fiery Graphic Arts Pro Package license for external Fiery servers, or Fiery Automation Package for embedded Fiery servers.)</a:t>
            </a:r>
          </a:p>
          <a:p>
            <a:endParaRPr lang="en-US" sz="1200" kern="1200">
              <a:solidFill>
                <a:schemeClr val="tx1"/>
              </a:solidFill>
              <a:effectLst/>
              <a:ea typeface="+mn-ea"/>
              <a:cs typeface="+mn-cs"/>
            </a:endParaRPr>
          </a:p>
          <a:p>
            <a:endParaRPr lang="en-US" sz="1200" baseline="0"/>
          </a:p>
          <a:p>
            <a:r>
              <a:rPr lang="en-US" sz="1200" kern="1200">
                <a:solidFill>
                  <a:schemeClr val="tx1"/>
                </a:solidFill>
                <a:effectLst/>
                <a:ea typeface="+mn-ea"/>
                <a:cs typeface="+mn-cs"/>
              </a:rPr>
              <a:t>Add additional automation functions with the paid Fiery JobFlow version to:</a:t>
            </a:r>
          </a:p>
          <a:p>
            <a:r>
              <a:rPr lang="en-US" sz="1200" kern="1200">
                <a:solidFill>
                  <a:schemeClr val="tx1"/>
                </a:solidFill>
                <a:effectLst/>
                <a:ea typeface="+mn-ea"/>
                <a:cs typeface="+mn-cs"/>
              </a:rPr>
              <a:t>• Submit multiple jobs and intelligently route them to other workflows</a:t>
            </a:r>
          </a:p>
          <a:p>
            <a:r>
              <a:rPr lang="en-US" sz="1200" kern="1200">
                <a:solidFill>
                  <a:schemeClr val="tx1"/>
                </a:solidFill>
                <a:effectLst/>
                <a:ea typeface="+mn-ea"/>
                <a:cs typeface="+mn-cs"/>
              </a:rPr>
              <a:t>• Allow external and internal reviewers to approve jobs remotely for uninterrupted workflow</a:t>
            </a:r>
          </a:p>
          <a:p>
            <a:r>
              <a:rPr lang="en-US" sz="1200" kern="1200">
                <a:solidFill>
                  <a:schemeClr val="tx1"/>
                </a:solidFill>
                <a:effectLst/>
                <a:ea typeface="+mn-ea"/>
                <a:cs typeface="+mn-cs"/>
              </a:rPr>
              <a:t>• Inspect, troubleshoot, and correct jobs using Enfocus PitStop technology</a:t>
            </a:r>
          </a:p>
          <a:p>
            <a:r>
              <a:rPr lang="en-US" sz="1200" kern="1200">
                <a:solidFill>
                  <a:schemeClr val="tx1"/>
                </a:solidFill>
                <a:effectLst/>
                <a:ea typeface="+mn-ea"/>
                <a:cs typeface="+mn-cs"/>
              </a:rPr>
              <a:t>• Use advanced scripting to incorporate job processing from third-party applications</a:t>
            </a:r>
          </a:p>
          <a:p>
            <a:r>
              <a:rPr lang="en-US" sz="1200" kern="1200">
                <a:solidFill>
                  <a:schemeClr val="tx1"/>
                </a:solidFill>
                <a:effectLst/>
                <a:ea typeface="+mn-ea"/>
                <a:cs typeface="+mn-cs"/>
              </a:rPr>
              <a:t>• Use AI technology* to improve image resolution and DPI for printing images in lar ger sizes</a:t>
            </a:r>
          </a:p>
          <a:p>
            <a:r>
              <a:rPr lang="en-US" sz="1200" kern="1200">
                <a:solidFill>
                  <a:schemeClr val="tx1"/>
                </a:solidFill>
                <a:effectLst/>
                <a:ea typeface="+mn-ea"/>
                <a:cs typeface="+mn-cs"/>
              </a:rPr>
              <a:t>• Automatically send jobs to the next available Fiery server</a:t>
            </a:r>
          </a:p>
          <a:p>
            <a:endParaRPr lang="en-US" sz="1200" kern="1200">
              <a:solidFill>
                <a:schemeClr val="tx1"/>
              </a:solidFill>
              <a:effectLst/>
              <a:ea typeface="+mn-ea"/>
              <a:cs typeface="+mn-cs"/>
            </a:endParaRPr>
          </a:p>
          <a:p>
            <a:r>
              <a:rPr lang="en-US" sz="1200" kern="1200">
                <a:solidFill>
                  <a:schemeClr val="tx1"/>
                </a:solidFill>
                <a:effectLst/>
                <a:ea typeface="+mn-ea"/>
                <a:cs typeface="+mn-cs"/>
              </a:rPr>
              <a:t>(* Requires purchase of API key from Let’s Enhance)</a:t>
            </a:r>
          </a:p>
          <a:p>
            <a:endParaRPr lang="en-US" sz="1200" baseline="0"/>
          </a:p>
        </p:txBody>
      </p:sp>
      <p:sp>
        <p:nvSpPr>
          <p:cNvPr id="4" name="Slide Number Placeholder 3"/>
          <p:cNvSpPr>
            <a:spLocks noGrp="1"/>
          </p:cNvSpPr>
          <p:nvPr>
            <p:ph type="sldNum" sz="quarter" idx="5"/>
          </p:nvPr>
        </p:nvSpPr>
        <p:spPr/>
        <p:txBody>
          <a:bodyPr/>
          <a:lstStyle/>
          <a:p>
            <a:fld id="{E7E3DD79-7F6B-EE4F-8061-94D06D2DA17D}" type="slidenum">
              <a:rPr lang="en-US" smtClean="0"/>
              <a:t>15</a:t>
            </a:fld>
            <a:endParaRPr lang="en-US"/>
          </a:p>
        </p:txBody>
      </p:sp>
    </p:spTree>
    <p:extLst>
      <p:ext uri="{BB962C8B-B14F-4D97-AF65-F5344CB8AC3E}">
        <p14:creationId xmlns:p14="http://schemas.microsoft.com/office/powerpoint/2010/main" val="1978105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Automate slitter/cutter/creaser offline finishing with out-of-the-box Fiery Impose templates for top-selling finisher brands.</a:t>
            </a:r>
          </a:p>
          <a:p>
            <a:endParaRPr lang="en-US"/>
          </a:p>
        </p:txBody>
      </p:sp>
      <p:sp>
        <p:nvSpPr>
          <p:cNvPr id="4" name="Slide Number Placeholder 3"/>
          <p:cNvSpPr>
            <a:spLocks noGrp="1"/>
          </p:cNvSpPr>
          <p:nvPr>
            <p:ph type="sldNum" sz="quarter" idx="5"/>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403766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a:t>Fiery</a:t>
            </a:r>
            <a:r>
              <a:rPr lang="en-GB" sz="1200" baseline="30000"/>
              <a:t>®</a:t>
            </a:r>
            <a:r>
              <a:rPr lang="en-GB" sz="1200"/>
              <a:t> Edge™ profiling technology takes full advantage of each printer’s resolution, imaging, gamut, and media capabilities to produce the best possible </a:t>
            </a:r>
            <a:r>
              <a:rPr lang="en-GB" sz="1200" err="1"/>
              <a:t>color</a:t>
            </a:r>
            <a:r>
              <a:rPr lang="en-GB" sz="1200"/>
              <a:t>, image definition, and detail improvements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Even better out-of-the box color and quality enhancements for Fiery servers that have Fiery Edge factory default profiles* </a:t>
            </a:r>
          </a:p>
          <a:p>
            <a:endParaRPr lang="en-US">
              <a:cs typeface="Arial" panose="020B0604020202020204" pitchFamily="34" charset="0"/>
            </a:endParaRPr>
          </a:p>
          <a:p>
            <a:pPr lvl="0"/>
            <a:r>
              <a:rPr lang="en-US" sz="2400"/>
              <a:t>Get the very best from a printer’s capabilities</a:t>
            </a:r>
            <a:endParaRPr lang="en-US" sz="1800"/>
          </a:p>
          <a:p>
            <a:pPr marL="800100" lvl="1" indent="-342900">
              <a:buFont typeface="Arial" panose="020B0604020202020204" pitchFamily="34" charset="0"/>
              <a:buChar char="•"/>
            </a:pPr>
            <a:r>
              <a:rPr lang="en-US" sz="2000"/>
              <a:t>Smoother color transitions and blends</a:t>
            </a:r>
          </a:p>
          <a:p>
            <a:pPr marL="800100" lvl="1" indent="-342900">
              <a:buFont typeface="Arial" panose="020B0604020202020204" pitchFamily="34" charset="0"/>
              <a:buChar char="•"/>
            </a:pPr>
            <a:r>
              <a:rPr lang="en-US" sz="2000"/>
              <a:t>Enhanced shadow detail</a:t>
            </a:r>
          </a:p>
          <a:p>
            <a:pPr marL="800100" lvl="1" indent="-342900">
              <a:buFont typeface="Arial" panose="020B0604020202020204" pitchFamily="34" charset="0"/>
              <a:buChar char="•"/>
            </a:pPr>
            <a:r>
              <a:rPr lang="en-US" sz="2000"/>
              <a:t>Better blacks for more dynamic range</a:t>
            </a:r>
          </a:p>
          <a:p>
            <a:pPr marL="800100" lvl="1" indent="-342900">
              <a:buFont typeface="Arial" panose="020B0604020202020204" pitchFamily="34" charset="0"/>
              <a:buChar char="•"/>
            </a:pPr>
            <a:r>
              <a:rPr lang="en-US" sz="2000"/>
              <a:t>More image definition, depth, and clarity</a:t>
            </a:r>
          </a:p>
          <a:p>
            <a:pPr marL="800100" lvl="1" indent="-342900">
              <a:buFont typeface="Arial" panose="020B0604020202020204" pitchFamily="34" charset="0"/>
              <a:buChar char="•"/>
            </a:pPr>
            <a:r>
              <a:rPr lang="en-US" sz="2000"/>
              <a:t>Superior rendering of RGB images containing blues and reds</a:t>
            </a:r>
          </a:p>
          <a:p>
            <a:pPr marL="800100" lvl="1" indent="-342900">
              <a:buFont typeface="Arial" panose="020B0604020202020204" pitchFamily="34" charset="0"/>
              <a:buChar char="•"/>
            </a:pPr>
            <a:r>
              <a:rPr lang="en-US" sz="2000"/>
              <a:t>Support for up to 8 color channels</a:t>
            </a:r>
          </a:p>
          <a:p>
            <a:endParaRPr lang="en-US">
              <a:cs typeface="Arial" panose="020B0604020202020204" pitchFamily="34" charset="0"/>
            </a:endParaRP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2812512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Fiery Intensify is a new rendering intent innovation that is part of Fiery Edge profiling technology</a:t>
            </a:r>
          </a:p>
          <a:p>
            <a:r>
              <a:rPr lang="en-US" sz="1200"/>
              <a:t>It provides the ability to boost the color, saturation, and vividness of prints — while maintaining neutral grays and perfect skin tones</a:t>
            </a:r>
          </a:p>
          <a:p>
            <a:endParaRPr lang="en-US"/>
          </a:p>
          <a:p>
            <a:r>
              <a:rPr lang="en-US"/>
              <a:t>This is where color becomes smart, because the additional controls can intensify and give colors a pop without loosing detail and natural colors in skin tones, maintaining a pleasing look with smooth transitions, maintaining balance in grayscale elements</a:t>
            </a:r>
          </a:p>
        </p:txBody>
      </p:sp>
      <p:sp>
        <p:nvSpPr>
          <p:cNvPr id="4" name="Slide Number Placeholder 3"/>
          <p:cNvSpPr>
            <a:spLocks noGrp="1"/>
          </p:cNvSpPr>
          <p:nvPr>
            <p:ph type="sldNum" sz="quarter" idx="5"/>
          </p:nvPr>
        </p:nvSpPr>
        <p:spPr/>
        <p:txBody>
          <a:bodyPr/>
          <a:lstStyle/>
          <a:p>
            <a:pPr>
              <a:defRPr/>
            </a:pPr>
            <a:fld id="{71E3E052-C00F-4495-8FAE-989C98DDEAC5}" type="slidenum">
              <a:rPr lang="en-US" smtClean="0"/>
              <a:pPr>
                <a:defRPr/>
              </a:pPr>
              <a:t>18</a:t>
            </a:fld>
            <a:endParaRPr lang="en-US"/>
          </a:p>
        </p:txBody>
      </p:sp>
    </p:spTree>
    <p:extLst>
      <p:ext uri="{BB962C8B-B14F-4D97-AF65-F5344CB8AC3E}">
        <p14:creationId xmlns:p14="http://schemas.microsoft.com/office/powerpoint/2010/main" val="1798283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ea typeface="+mn-ea"/>
                <a:cs typeface="+mn-cs"/>
              </a:rPr>
              <a:t>EFI ColorGuard is a cloud-based color verification solution designed for print production managers.</a:t>
            </a:r>
          </a:p>
          <a:p>
            <a:pPr marL="171450" indent="-171450">
              <a:buFont typeface="Arial" panose="020B0604020202020204" pitchFamily="34" charset="0"/>
              <a:buChar char="•"/>
            </a:pPr>
            <a:r>
              <a:rPr lang="en-US" sz="1200" kern="1200">
                <a:solidFill>
                  <a:schemeClr val="tx1"/>
                </a:solidFill>
                <a:effectLst/>
                <a:ea typeface="+mn-ea"/>
                <a:cs typeface="+mn-cs"/>
              </a:rPr>
              <a:t>Automate printer recalibration and color verification schedules</a:t>
            </a:r>
          </a:p>
          <a:p>
            <a:pPr marL="171450" indent="-171450">
              <a:buFont typeface="Arial" panose="020B0604020202020204" pitchFamily="34" charset="0"/>
              <a:buChar char="•"/>
            </a:pPr>
            <a:r>
              <a:rPr lang="en-US" sz="1200" kern="1200">
                <a:solidFill>
                  <a:schemeClr val="tx1"/>
                </a:solidFill>
                <a:effectLst/>
                <a:ea typeface="+mn-ea"/>
                <a:cs typeface="+mn-cs"/>
              </a:rPr>
              <a:t>Receive notifications about color calibration and verification status</a:t>
            </a:r>
          </a:p>
          <a:p>
            <a:pPr marL="171450" indent="-171450">
              <a:buFont typeface="Arial" panose="020B0604020202020204" pitchFamily="34" charset="0"/>
              <a:buChar char="•"/>
            </a:pPr>
            <a:r>
              <a:rPr lang="en-US" sz="1200" kern="1200">
                <a:solidFill>
                  <a:schemeClr val="tx1"/>
                </a:solidFill>
                <a:effectLst/>
                <a:ea typeface="+mn-ea"/>
                <a:cs typeface="+mn-cs"/>
              </a:rPr>
              <a:t>Alerts press operators to perform recalibration and color verification tasks</a:t>
            </a:r>
          </a:p>
          <a:p>
            <a:pPr marL="171450" indent="-171450">
              <a:buFont typeface="Arial" panose="020B0604020202020204" pitchFamily="34" charset="0"/>
              <a:buChar char="•"/>
            </a:pPr>
            <a:r>
              <a:rPr lang="en-US" sz="1200" kern="1200">
                <a:solidFill>
                  <a:schemeClr val="tx1"/>
                </a:solidFill>
                <a:effectLst/>
                <a:ea typeface="+mn-ea"/>
                <a:cs typeface="+mn-cs"/>
              </a:rPr>
              <a:t>Tracks color quality trends</a:t>
            </a:r>
            <a:endParaRPr lang="en-US">
              <a:latin typeface="Arial"/>
              <a:ea typeface="ＭＳ Ｐゴシック" charset="-128"/>
              <a:cs typeface="ＭＳ Ｐゴシック" charset="-128"/>
            </a:endParaRPr>
          </a:p>
          <a:p>
            <a:endParaRPr lang="en-US"/>
          </a:p>
        </p:txBody>
      </p:sp>
      <p:sp>
        <p:nvSpPr>
          <p:cNvPr id="4" name="Slide Number Placeholder 3"/>
          <p:cNvSpPr>
            <a:spLocks noGrp="1"/>
          </p:cNvSpPr>
          <p:nvPr>
            <p:ph type="sldNum" sz="quarter" idx="5"/>
          </p:nvPr>
        </p:nvSpPr>
        <p:spPr/>
        <p:txBody>
          <a:bodyPr/>
          <a:lstStyle/>
          <a:p>
            <a:fld id="{2F6AC858-CA78-4DE5-9BFF-2DEC338C2E29}" type="slidenum">
              <a:rPr lang="en-US" smtClean="0"/>
              <a:pPr/>
              <a:t>19</a:t>
            </a:fld>
            <a:endParaRPr lang="en-US"/>
          </a:p>
        </p:txBody>
      </p:sp>
    </p:spTree>
    <p:extLst>
      <p:ext uri="{BB962C8B-B14F-4D97-AF65-F5344CB8AC3E}">
        <p14:creationId xmlns:p14="http://schemas.microsoft.com/office/powerpoint/2010/main" val="2250221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IQ is a gateway to smart print manufacturing. IQ gives </a:t>
            </a:r>
            <a:r>
              <a:rPr lang="en-US" sz="1200" kern="1200">
                <a:solidFill>
                  <a:schemeClr val="tx1"/>
                </a:solidFill>
                <a:effectLst/>
                <a:ea typeface="+mn-ea"/>
                <a:cs typeface="+mn-cs"/>
              </a:rPr>
              <a:t>visibility into print production. IQ analytics enable better and faster decision making. Seamless connectivity between applications and devices will spur collaboration among the team members.</a:t>
            </a:r>
            <a:endParaRPr lang="en-GB"/>
          </a:p>
          <a:p>
            <a:endParaRPr lang="en-GB"/>
          </a:p>
          <a:p>
            <a:r>
              <a:rPr lang="en-GB"/>
              <a:t>The built-in applications will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a:t>1. Provide </a:t>
            </a:r>
            <a:r>
              <a:rPr lang="en-GB" err="1"/>
              <a:t>i</a:t>
            </a:r>
            <a:r>
              <a:rPr lang="en-US" sz="1200"/>
              <a:t>n-depth device information to increase operating efficiency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a:t>2. Provide </a:t>
            </a:r>
            <a:r>
              <a:rPr lang="en-US" sz="1200"/>
              <a:t>game changing insights to take control on downtime and waste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a:t>3. </a:t>
            </a:r>
            <a:r>
              <a:rPr lang="en-US" sz="1200"/>
              <a:t>Assist your print business to take smarter business operation decisions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a:t>4. </a:t>
            </a:r>
            <a:r>
              <a:rPr lang="en-US" sz="1200"/>
              <a:t>Make print business more resilient to changing demands and conditions in the factory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5. Help you increase operation efficiency by performing predictive maintenance and manage supply chain</a:t>
            </a:r>
          </a:p>
          <a:p>
            <a:r>
              <a:rPr lang="en-GB"/>
              <a:t> </a:t>
            </a:r>
          </a:p>
        </p:txBody>
      </p:sp>
      <p:sp>
        <p:nvSpPr>
          <p:cNvPr id="4" name="Slide Number Placeholder 3"/>
          <p:cNvSpPr>
            <a:spLocks noGrp="1"/>
          </p:cNvSpPr>
          <p:nvPr>
            <p:ph type="sldNum" sz="quarter" idx="5"/>
          </p:nvPr>
        </p:nvSpPr>
        <p:spPr/>
        <p:txBody>
          <a:bodyPr/>
          <a:lstStyle/>
          <a:p>
            <a:fld id="{6B11F730-E078-C848-B547-C19E2F7F569B}" type="slidenum">
              <a:rPr lang="en-US" smtClean="0"/>
              <a:t>20</a:t>
            </a:fld>
            <a:endParaRPr lang="en-US"/>
          </a:p>
        </p:txBody>
      </p:sp>
    </p:spTree>
    <p:extLst>
      <p:ext uri="{BB962C8B-B14F-4D97-AF65-F5344CB8AC3E}">
        <p14:creationId xmlns:p14="http://schemas.microsoft.com/office/powerpoint/2010/main" val="211341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749589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335653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Fiery JobExpert is a breakthrough new technology that </a:t>
            </a:r>
            <a:r>
              <a:rPr lang="en-US" sz="1200" kern="1200">
                <a:solidFill>
                  <a:schemeClr val="tx1"/>
                </a:solidFill>
                <a:effectLst/>
                <a:ea typeface="+mn-ea"/>
                <a:cs typeface="+mn-cs"/>
              </a:rPr>
              <a:t>automatically chooses the optimal and most efficient way to process each job on the Fiery server to achieve the highest quality. It analyzes each PDF print job in detail and sets the best Fiery job settings for color management, image quality, VDP settings, and engine specific properties. Fiery JobExpert reduces setup time, enables faster processing, and cuts waste.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a:t>Standard feature on external Fiery FS400 Pro servers</a:t>
            </a:r>
          </a:p>
          <a:p>
            <a:pPr marL="0" marR="0" lvl="0" indent="0" algn="l" defTabSz="457200" rtl="0" eaLnBrk="1" fontAlgn="auto" latinLnBrk="0" hangingPunct="1">
              <a:lnSpc>
                <a:spcPct val="100000"/>
              </a:lnSpc>
              <a:spcBef>
                <a:spcPts val="0"/>
              </a:spcBef>
              <a:spcAft>
                <a:spcPts val="0"/>
              </a:spcAft>
              <a:buClrTx/>
              <a:buSzTx/>
              <a:buFontTx/>
              <a:buNone/>
              <a:tabLst/>
              <a:defRPr/>
            </a:pPr>
            <a:br>
              <a:rPr lang="en-US" sz="1200" kern="1200">
                <a:solidFill>
                  <a:schemeClr val="tx1"/>
                </a:solidFill>
                <a:effectLst/>
                <a:ea typeface="+mn-ea"/>
                <a:cs typeface="+mn-cs"/>
              </a:rPr>
            </a:br>
            <a:r>
              <a:rPr lang="en-US" sz="1200" kern="1200">
                <a:solidFill>
                  <a:schemeClr val="tx1"/>
                </a:solidFill>
                <a:effectLst/>
                <a:ea typeface="+mn-ea"/>
                <a:cs typeface="+mn-cs"/>
              </a:rPr>
              <a:t>Fiery JobExpert will analyze a PDF file and modify job properties to:</a:t>
            </a:r>
          </a:p>
          <a:p>
            <a:pPr marL="171450" indent="-171450" fontAlgn="base">
              <a:buFont typeface="Arial" panose="020B0604020202020204" pitchFamily="34" charset="0"/>
              <a:buChar char="•"/>
            </a:pPr>
            <a:r>
              <a:rPr lang="en-US" sz="1200" kern="1200">
                <a:solidFill>
                  <a:schemeClr val="tx1"/>
                </a:solidFill>
                <a:effectLst/>
                <a:ea typeface="+mn-ea"/>
                <a:cs typeface="+mn-cs"/>
              </a:rPr>
              <a:t>Correctly print transparencies and drop shadows</a:t>
            </a:r>
          </a:p>
          <a:p>
            <a:pPr marL="171450" indent="-171450" fontAlgn="base">
              <a:buFont typeface="Arial" panose="020B0604020202020204" pitchFamily="34" charset="0"/>
              <a:buChar char="•"/>
            </a:pPr>
            <a:r>
              <a:rPr lang="en-US" sz="1200" kern="1200">
                <a:solidFill>
                  <a:schemeClr val="tx1"/>
                </a:solidFill>
                <a:effectLst/>
                <a:ea typeface="+mn-ea"/>
                <a:cs typeface="+mn-cs"/>
              </a:rPr>
              <a:t>Accurately reproduce small text</a:t>
            </a:r>
          </a:p>
          <a:p>
            <a:pPr marL="171450" indent="-171450" fontAlgn="base">
              <a:buFont typeface="Arial" panose="020B0604020202020204" pitchFamily="34" charset="0"/>
              <a:buChar char="•"/>
            </a:pPr>
            <a:r>
              <a:rPr lang="en-US" sz="1200" kern="1200">
                <a:solidFill>
                  <a:schemeClr val="tx1"/>
                </a:solidFill>
                <a:effectLst/>
                <a:ea typeface="+mn-ea"/>
                <a:cs typeface="+mn-cs"/>
              </a:rPr>
              <a:t>Honor embedded profiles</a:t>
            </a:r>
          </a:p>
          <a:p>
            <a:pPr marL="171450" indent="-171450" fontAlgn="base">
              <a:buFont typeface="Arial" panose="020B0604020202020204" pitchFamily="34" charset="0"/>
              <a:buChar char="•"/>
            </a:pPr>
            <a:r>
              <a:rPr lang="en-US" sz="1200" kern="1200">
                <a:solidFill>
                  <a:schemeClr val="tx1"/>
                </a:solidFill>
                <a:effectLst/>
                <a:ea typeface="+mn-ea"/>
                <a:cs typeface="+mn-cs"/>
              </a:rPr>
              <a:t>Accurately reproduce ultra-thin lines and fine details</a:t>
            </a:r>
          </a:p>
          <a:p>
            <a:pPr marL="171450" indent="-171450" fontAlgn="base">
              <a:buFont typeface="Arial" panose="020B0604020202020204" pitchFamily="34" charset="0"/>
              <a:buChar char="•"/>
            </a:pPr>
            <a:r>
              <a:rPr lang="en-US" sz="1200" kern="1200">
                <a:solidFill>
                  <a:schemeClr val="tx1"/>
                </a:solidFill>
                <a:effectLst/>
                <a:ea typeface="+mn-ea"/>
                <a:cs typeface="+mn-cs"/>
              </a:rPr>
              <a:t>And much more!</a:t>
            </a:r>
          </a:p>
          <a:p>
            <a:pPr fontAlgn="base"/>
            <a:br>
              <a:rPr lang="en-US" sz="1200" kern="1200">
                <a:solidFill>
                  <a:schemeClr val="tx1"/>
                </a:solidFill>
                <a:effectLst/>
                <a:ea typeface="+mn-ea"/>
                <a:cs typeface="+mn-cs"/>
              </a:rPr>
            </a:br>
            <a:r>
              <a:rPr lang="en-US" sz="1200" kern="1200">
                <a:solidFill>
                  <a:schemeClr val="tx1"/>
                </a:solidFill>
                <a:effectLst/>
                <a:ea typeface="+mn-ea"/>
                <a:cs typeface="+mn-cs"/>
              </a:rPr>
              <a:t>Fiery JobExpert benefits:</a:t>
            </a:r>
          </a:p>
          <a:p>
            <a:pPr marL="171450" indent="-171450" fontAlgn="base">
              <a:buFont typeface="Arial" panose="020B0604020202020204" pitchFamily="34" charset="0"/>
              <a:buChar char="•"/>
            </a:pPr>
            <a:r>
              <a:rPr lang="en-US" sz="1200" kern="1200">
                <a:solidFill>
                  <a:schemeClr val="tx1"/>
                </a:solidFill>
                <a:effectLst/>
                <a:ea typeface="+mn-ea"/>
                <a:cs typeface="+mn-cs"/>
              </a:rPr>
              <a:t>Highest print quality</a:t>
            </a:r>
          </a:p>
          <a:p>
            <a:pPr marL="171450" indent="-171450" fontAlgn="base">
              <a:buFont typeface="Arial" panose="020B0604020202020204" pitchFamily="34" charset="0"/>
              <a:buChar char="•"/>
            </a:pPr>
            <a:r>
              <a:rPr lang="en-US" sz="1200" kern="1200">
                <a:solidFill>
                  <a:schemeClr val="tx1"/>
                </a:solidFill>
                <a:effectLst/>
                <a:ea typeface="+mn-ea"/>
                <a:cs typeface="+mn-cs"/>
              </a:rPr>
              <a:t>Faster processing</a:t>
            </a:r>
          </a:p>
          <a:p>
            <a:pPr marL="171450" indent="-171450" fontAlgn="base">
              <a:buFont typeface="Arial" panose="020B0604020202020204" pitchFamily="34" charset="0"/>
              <a:buChar char="•"/>
            </a:pPr>
            <a:r>
              <a:rPr lang="en-US" sz="1200" kern="1200">
                <a:solidFill>
                  <a:schemeClr val="tx1"/>
                </a:solidFill>
                <a:effectLst/>
                <a:ea typeface="+mn-ea"/>
                <a:cs typeface="+mn-cs"/>
              </a:rPr>
              <a:t>Enables less-experienced operators to run jobs correctly</a:t>
            </a:r>
          </a:p>
          <a:p>
            <a:pPr marL="171450" indent="-171450" fontAlgn="base">
              <a:buFont typeface="Arial" panose="020B0604020202020204" pitchFamily="34" charset="0"/>
              <a:buChar char="•"/>
            </a:pPr>
            <a:r>
              <a:rPr lang="en-US" sz="1200" kern="1200">
                <a:solidFill>
                  <a:schemeClr val="tx1"/>
                </a:solidFill>
                <a:effectLst/>
                <a:ea typeface="+mn-ea"/>
                <a:cs typeface="+mn-cs"/>
              </a:rPr>
              <a:t>Reduces setup time</a:t>
            </a:r>
          </a:p>
          <a:p>
            <a:pPr marL="171450" indent="-171450" fontAlgn="base">
              <a:buFont typeface="Arial" panose="020B0604020202020204" pitchFamily="34" charset="0"/>
              <a:buChar char="•"/>
            </a:pPr>
            <a:r>
              <a:rPr lang="en-US" sz="1200" kern="1200">
                <a:solidFill>
                  <a:schemeClr val="tx1"/>
                </a:solidFill>
                <a:effectLst/>
                <a:ea typeface="+mn-ea"/>
                <a:cs typeface="+mn-cs"/>
              </a:rPr>
              <a:t>Cuts waste</a:t>
            </a:r>
          </a:p>
          <a:p>
            <a:endParaRPr lang="en-US"/>
          </a:p>
        </p:txBody>
      </p:sp>
      <p:sp>
        <p:nvSpPr>
          <p:cNvPr id="4" name="Slide Number Placeholder 3"/>
          <p:cNvSpPr>
            <a:spLocks noGrp="1"/>
          </p:cNvSpPr>
          <p:nvPr>
            <p:ph type="sldNum" sz="quarter" idx="5"/>
          </p:nvPr>
        </p:nvSpPr>
        <p:spPr/>
        <p:txBody>
          <a:bodyPr/>
          <a:lstStyle/>
          <a:p>
            <a:pPr>
              <a:defRPr/>
            </a:pPr>
            <a:fld id="{71E3E052-C00F-4495-8FAE-989C98DDEAC5}" type="slidenum">
              <a:rPr lang="en-US" smtClean="0"/>
              <a:pPr>
                <a:defRPr/>
              </a:pPr>
              <a:t>22</a:t>
            </a:fld>
            <a:endParaRPr lang="en-US"/>
          </a:p>
        </p:txBody>
      </p:sp>
    </p:spTree>
    <p:extLst>
      <p:ext uri="{BB962C8B-B14F-4D97-AF65-F5344CB8AC3E}">
        <p14:creationId xmlns:p14="http://schemas.microsoft.com/office/powerpoint/2010/main" val="1583343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38370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a:t>Manage multiple Fiery servers and manage jobs through one interface</a:t>
            </a:r>
          </a:p>
          <a:p>
            <a:pPr eaLnBrk="1" hangingPunct="1"/>
            <a:r>
              <a:rPr lang="en-US" sz="1200"/>
              <a:t>Use integrated tools for seamless operation</a:t>
            </a:r>
          </a:p>
          <a:p>
            <a:endParaRPr lang="en-US"/>
          </a:p>
        </p:txBody>
      </p:sp>
      <p:sp>
        <p:nvSpPr>
          <p:cNvPr id="4" name="Slide Number Placeholder 3"/>
          <p:cNvSpPr>
            <a:spLocks noGrp="1"/>
          </p:cNvSpPr>
          <p:nvPr>
            <p:ph type="sldNum" sz="quarter" idx="5"/>
          </p:nvPr>
        </p:nvSpPr>
        <p:spPr/>
        <p:txBody>
          <a:bodyPr/>
          <a:lstStyle/>
          <a:p>
            <a:fld id="{2F6AC858-CA78-4DE5-9BFF-2DEC338C2E29}" type="slidenum">
              <a:rPr lang="en-US" smtClean="0"/>
              <a:t>24</a:t>
            </a:fld>
            <a:endParaRPr lang="en-US"/>
          </a:p>
        </p:txBody>
      </p:sp>
    </p:spTree>
    <p:extLst>
      <p:ext uri="{BB962C8B-B14F-4D97-AF65-F5344CB8AC3E}">
        <p14:creationId xmlns:p14="http://schemas.microsoft.com/office/powerpoint/2010/main" val="1641074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a:cs typeface="Arial"/>
              </a:rPr>
              <a:t>Fiery </a:t>
            </a:r>
            <a:r>
              <a:rPr lang="en-US" sz="1200" b="1" err="1">
                <a:latin typeface="Arial"/>
                <a:cs typeface="Arial"/>
              </a:rPr>
              <a:t>HyperRIP</a:t>
            </a:r>
            <a:r>
              <a:rPr lang="en-US" sz="1200" b="1">
                <a:latin typeface="Arial"/>
                <a:cs typeface="Arial"/>
              </a:rPr>
              <a:t>: </a:t>
            </a:r>
            <a:r>
              <a:rPr lang="en-US" sz="1200">
                <a:latin typeface="Arial"/>
                <a:ea typeface="ＭＳ Ｐゴシック" charset="-128"/>
                <a:cs typeface="Arial"/>
              </a:rPr>
              <a:t>Available on Fiery QX100 external DFEs, helps dramatically improve performance by simultaneously processing print jobs up to 55% faster by optimizing the use of the Fiery server’s interpreter and rendering engines across multiple processor cores. Fiery </a:t>
            </a:r>
            <a:r>
              <a:rPr lang="en-US" sz="1200" err="1">
                <a:latin typeface="Arial"/>
                <a:ea typeface="ＭＳ Ｐゴシック" charset="-128"/>
                <a:cs typeface="Arial"/>
              </a:rPr>
              <a:t>HyperRIP</a:t>
            </a:r>
            <a:r>
              <a:rPr lang="en-US" sz="1200">
                <a:latin typeface="Arial"/>
                <a:ea typeface="ＭＳ Ｐゴシック" charset="-128"/>
                <a:cs typeface="Arial"/>
              </a:rPr>
              <a:t> offers 2 modes of parallel job processing:</a:t>
            </a:r>
          </a:p>
          <a:p>
            <a:pPr lvl="0"/>
            <a:r>
              <a:rPr lang="en-US" sz="1200" b="1">
                <a:latin typeface="Arial"/>
                <a:cs typeface="Arial"/>
              </a:rPr>
              <a:t>Single job </a:t>
            </a:r>
            <a:endParaRPr lang="en-US" sz="1200">
              <a:latin typeface="Arial"/>
              <a:cs typeface="Arial"/>
            </a:endParaRPr>
          </a:p>
          <a:p>
            <a:r>
              <a:rPr lang="en-US" sz="1200">
                <a:latin typeface="Arial"/>
                <a:ea typeface="ＭＳ Ｐゴシック" charset="-128"/>
                <a:cs typeface="Arial"/>
              </a:rPr>
              <a:t>This is the traditional </a:t>
            </a:r>
            <a:r>
              <a:rPr lang="en-US" sz="1200" err="1">
                <a:latin typeface="Arial"/>
                <a:ea typeface="ＭＳ Ｐゴシック" charset="-128"/>
                <a:cs typeface="Arial"/>
              </a:rPr>
              <a:t>HyperRIP</a:t>
            </a:r>
            <a:r>
              <a:rPr lang="en-US" sz="1200">
                <a:latin typeface="Arial"/>
                <a:ea typeface="ＭＳ Ｐゴシック" charset="-128"/>
                <a:cs typeface="Arial"/>
              </a:rPr>
              <a:t> functionality introduced in Fiery FS100 Pro software. It allows the Fiery server to partition a single job into up to four logical parts for parallel processing of pages in that job. </a:t>
            </a:r>
            <a:r>
              <a:rPr lang="en-US" sz="1200" err="1">
                <a:latin typeface="Arial"/>
                <a:ea typeface="ＭＳ Ｐゴシック" charset="-128"/>
                <a:cs typeface="Arial"/>
              </a:rPr>
              <a:t>HyperRIP</a:t>
            </a:r>
            <a:r>
              <a:rPr lang="en-US" sz="1200">
                <a:latin typeface="Arial"/>
                <a:ea typeface="ＭＳ Ｐゴシック" charset="-128"/>
                <a:cs typeface="Arial"/>
              </a:rPr>
              <a:t> modes are server settings found in the Fiery Configure module under the RIP selection. The single-job mode is selected by default. If the server is primarily printing long jobs, this mode provides the best performance. Single job mode is ideal when printing long, multiple-page jobs because </a:t>
            </a:r>
            <a:r>
              <a:rPr lang="en-US" sz="1200" err="1">
                <a:latin typeface="Arial"/>
                <a:ea typeface="ＭＳ Ｐゴシック" charset="-128"/>
                <a:cs typeface="Arial"/>
              </a:rPr>
              <a:t>HyperRIP</a:t>
            </a:r>
            <a:r>
              <a:rPr lang="en-US" sz="1200">
                <a:latin typeface="Arial"/>
                <a:ea typeface="ＭＳ Ｐゴシック" charset="-128"/>
                <a:cs typeface="Arial"/>
              </a:rPr>
              <a:t> processes those jobs faster to make the Fiery server available to process upcoming jobs.</a:t>
            </a:r>
          </a:p>
          <a:p>
            <a:pPr lvl="0"/>
            <a:r>
              <a:rPr lang="en-US" sz="1200" b="1">
                <a:latin typeface="Arial"/>
                <a:cs typeface="Arial"/>
              </a:rPr>
              <a:t>Multiple jobs </a:t>
            </a:r>
            <a:endParaRPr lang="en-US" sz="1200">
              <a:latin typeface="Arial"/>
              <a:cs typeface="Arial"/>
            </a:endParaRPr>
          </a:p>
          <a:p>
            <a:r>
              <a:rPr lang="en-US" sz="1200">
                <a:latin typeface="Arial"/>
                <a:ea typeface="ＭＳ Ｐゴシック" charset="-128"/>
                <a:cs typeface="Arial"/>
              </a:rPr>
              <a:t>This new mode allows the server to RIP up to four jobs at the same time to print many jobs in the fastest possible time. The multiple jobs mode is ideal when dealing with numerous short jobs such as book covers or flyers, or when a long job is being processed while other shorter jobs need to start printing. Jobs processed in this mode will print in the order they finished </a:t>
            </a:r>
            <a:r>
              <a:rPr lang="en-US" sz="1200" err="1">
                <a:latin typeface="Arial"/>
                <a:ea typeface="ＭＳ Ｐゴシック" charset="-128"/>
                <a:cs typeface="Arial"/>
              </a:rPr>
              <a:t>RIPping</a:t>
            </a:r>
            <a:r>
              <a:rPr lang="en-US" sz="1200">
                <a:latin typeface="Arial"/>
                <a:ea typeface="ＭＳ Ｐゴシック" charset="-128"/>
                <a:cs typeface="Arial"/>
              </a:rPr>
              <a:t>, meaning that smaller or shorter jobs will print before longer or bigger ones. If maintaining the print job order is important, this mode is compatible with the Sequential Print feature that requires jobs to output in the same order they were submitted to the print queue. Sequential Print is a server setting that is enabled in the Fiery Configure module.</a:t>
            </a:r>
          </a:p>
          <a:p>
            <a:r>
              <a:rPr lang="en-US" sz="1200">
                <a:latin typeface="Arial"/>
                <a:ea typeface="ＭＳ Ｐゴシック" charset="-128"/>
                <a:cs typeface="Arial"/>
              </a:rPr>
              <a:t>Some file formats are not supported under the multiple jobs mode and will be processed using a single RIP path. Those file formats are: PPML, VDP, VIPP, PCL and FreeForm.</a:t>
            </a:r>
          </a:p>
          <a:p>
            <a:endParaRPr lang="en-US" sz="1200">
              <a:latin typeface="Arial" panose="020B0604020202020204" pitchFamily="34" charset="0"/>
              <a:ea typeface="ＭＳ Ｐゴシック" charset="-128"/>
              <a:cs typeface="Arial" panose="020B0604020202020204" pitchFamily="34" charset="0"/>
            </a:endParaRPr>
          </a:p>
          <a:p>
            <a:r>
              <a:rPr lang="en-US" sz="1200" b="1">
                <a:latin typeface="Arial" panose="020B0604020202020204" pitchFamily="34" charset="0"/>
                <a:ea typeface="ＭＳ Ｐゴシック" charset="-128"/>
                <a:cs typeface="Arial" panose="020B0604020202020204" pitchFamily="34" charset="0"/>
              </a:rPr>
              <a:t>Rush RIP:</a:t>
            </a:r>
            <a:r>
              <a:rPr lang="en-US" sz="1200" b="1" baseline="0">
                <a:latin typeface="Arial" panose="020B0604020202020204" pitchFamily="34" charset="0"/>
                <a:ea typeface="ＭＳ Ｐゴシック" charset="-128"/>
                <a:cs typeface="Arial" panose="020B0604020202020204" pitchFamily="34" charset="0"/>
              </a:rPr>
              <a:t> </a:t>
            </a:r>
            <a:r>
              <a:rPr lang="en-US" sz="1200" baseline="0">
                <a:latin typeface="Arial" panose="020B0604020202020204" pitchFamily="34" charset="0"/>
                <a:ea typeface="ＭＳ Ｐゴシック" charset="-128"/>
                <a:cs typeface="Arial" panose="020B0604020202020204" pitchFamily="34" charset="0"/>
              </a:rPr>
              <a:t>It </a:t>
            </a:r>
            <a:r>
              <a:rPr lang="en-US" sz="1200" b="0" i="0" u="none" strike="noStrike" kern="1200" baseline="0">
                <a:solidFill>
                  <a:schemeClr val="tx1"/>
                </a:solidFill>
                <a:latin typeface="Arial" panose="020B0604020202020204" pitchFamily="34" charset="0"/>
                <a:cs typeface="Arial" panose="020B0604020202020204" pitchFamily="34" charset="0"/>
              </a:rPr>
              <a:t>works in combination with the Fiery </a:t>
            </a:r>
            <a:r>
              <a:rPr lang="en-US" sz="1200" b="0" i="0" u="none" strike="noStrike" kern="1200" baseline="0" err="1">
                <a:solidFill>
                  <a:schemeClr val="tx1"/>
                </a:solidFill>
                <a:latin typeface="Arial" panose="020B0604020202020204" pitchFamily="34" charset="0"/>
                <a:cs typeface="Arial" panose="020B0604020202020204" pitchFamily="34" charset="0"/>
              </a:rPr>
              <a:t>HyperRIP</a:t>
            </a:r>
            <a:r>
              <a:rPr lang="en-US" sz="1200" b="0" i="0" u="none" strike="noStrike" kern="1200" baseline="0">
                <a:solidFill>
                  <a:schemeClr val="tx1"/>
                </a:solidFill>
                <a:latin typeface="Arial" panose="020B0604020202020204" pitchFamily="34" charset="0"/>
                <a:cs typeface="Arial" panose="020B0604020202020204" pitchFamily="34" charset="0"/>
              </a:rPr>
              <a:t> multiple-jobs mode and offers the ability to immediately RIP a single job without interrupting other currently </a:t>
            </a:r>
            <a:r>
              <a:rPr lang="en-US" sz="1200" b="0" i="0" u="none" strike="noStrike" kern="1200" baseline="0" err="1">
                <a:solidFill>
                  <a:schemeClr val="tx1"/>
                </a:solidFill>
                <a:latin typeface="Arial" panose="020B0604020202020204" pitchFamily="34" charset="0"/>
                <a:cs typeface="Arial" panose="020B0604020202020204" pitchFamily="34" charset="0"/>
              </a:rPr>
              <a:t>RIPping</a:t>
            </a:r>
            <a:r>
              <a:rPr lang="en-US" sz="1200" b="0" i="0" u="none" strike="noStrike" kern="1200" baseline="0">
                <a:solidFill>
                  <a:schemeClr val="tx1"/>
                </a:solidFill>
                <a:latin typeface="Arial" panose="020B0604020202020204" pitchFamily="34" charset="0"/>
                <a:cs typeface="Arial" panose="020B0604020202020204" pitchFamily="34" charset="0"/>
              </a:rPr>
              <a:t> jobs. This happens when the first four Fiery RIPs are busy processing jobs. The Fiery server makes a fifth RIP available immediately upon request to process the rush job at the same time other jobs are processing. </a:t>
            </a:r>
            <a:endParaRPr lang="en-US" sz="1200">
              <a:latin typeface="Arial" panose="020B0604020202020204" pitchFamily="34" charset="0"/>
              <a:ea typeface="ＭＳ Ｐゴシック" charset="-128"/>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513721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8" name="Notes Placeholder 2"/>
          <p:cNvSpPr>
            <a:spLocks noGrp="1"/>
          </p:cNvSpPr>
          <p:nvPr>
            <p:ph type="body" idx="3"/>
          </p:nvPr>
        </p:nvSpPr>
        <p:spPr>
          <a:xfrm>
            <a:off x="747776" y="4600306"/>
            <a:ext cx="5982208" cy="43562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84918" eaLnBrk="0" fontAlgn="base" hangingPunct="0">
              <a:spcBef>
                <a:spcPct val="30000"/>
              </a:spcBef>
              <a:spcAft>
                <a:spcPct val="0"/>
              </a:spcAft>
              <a:defRPr/>
            </a:pPr>
            <a:r>
              <a:rPr lang="en-US" sz="1000" b="1">
                <a:latin typeface="Arial" panose="020B0604020202020204" pitchFamily="34" charset="0"/>
                <a:ea typeface="ＭＳ Ｐゴシック" charset="-128"/>
                <a:cs typeface="Arial" panose="020B0604020202020204" pitchFamily="34" charset="0"/>
              </a:rPr>
              <a:t>Adobe</a:t>
            </a:r>
            <a:r>
              <a:rPr lang="en-US" sz="1000" baseline="30000">
                <a:latin typeface="Arial" panose="020B0604020202020204" pitchFamily="34" charset="0"/>
                <a:cs typeface="Arial" panose="020B0604020202020204" pitchFamily="34" charset="0"/>
              </a:rPr>
              <a:t>®</a:t>
            </a:r>
            <a:r>
              <a:rPr lang="en-US" sz="1000" b="1">
                <a:latin typeface="Arial" panose="020B0604020202020204" pitchFamily="34" charset="0"/>
                <a:ea typeface="ＭＳ Ｐゴシック" charset="-128"/>
                <a:cs typeface="Arial" panose="020B0604020202020204" pitchFamily="34" charset="0"/>
              </a:rPr>
              <a:t> </a:t>
            </a:r>
            <a:r>
              <a:rPr lang="en-US" sz="1000" b="1">
                <a:latin typeface="Arial" panose="020B0604020202020204" pitchFamily="34" charset="0"/>
                <a:cs typeface="Arial" panose="020B0604020202020204" pitchFamily="34" charset="0"/>
              </a:rPr>
              <a:t>Configurable PostScript Interpreter </a:t>
            </a:r>
            <a:r>
              <a:rPr lang="en-US" sz="1000" b="1">
                <a:latin typeface="Arial" panose="020B0604020202020204" pitchFamily="34" charset="0"/>
                <a:ea typeface="ＭＳ Ｐゴシック" charset="-128"/>
                <a:cs typeface="Arial" panose="020B0604020202020204" pitchFamily="34" charset="0"/>
              </a:rPr>
              <a:t>(CPSI)</a:t>
            </a:r>
            <a:r>
              <a:rPr lang="en-US" sz="1000">
                <a:latin typeface="Arial" panose="020B0604020202020204" pitchFamily="34" charset="0"/>
                <a:ea typeface="ＭＳ Ｐゴシック" charset="-128"/>
                <a:cs typeface="Arial" panose="020B0604020202020204" pitchFamily="34" charset="0"/>
              </a:rPr>
              <a:t>: </a:t>
            </a:r>
            <a:r>
              <a:rPr lang="en-US" sz="1000">
                <a:latin typeface="Arial" panose="020B0604020202020204" pitchFamily="34" charset="0"/>
                <a:cs typeface="Arial" panose="020B0604020202020204" pitchFamily="34" charset="0"/>
              </a:rPr>
              <a:t>Fiery servers pioneered digital workflows as a co-developer with Adobe Systems. The combined solutions continue to lead the industry with innovative technologies that ensure consistent, predictable document production. Today, Fiery servers include a PostScript interpreter (co-developed by Adobe and EFI) equivalent to Adobe Configurable PostScript Interpreter (CPSI 3017) that parses and rasterizes print jobs.</a:t>
            </a:r>
            <a:endParaRPr lang="en-US" sz="1000" b="1">
              <a:latin typeface="Arial" panose="020B0604020202020204" pitchFamily="34" charset="0"/>
              <a:ea typeface="ＭＳ Ｐゴシック" charset="-128"/>
              <a:cs typeface="Arial" panose="020B0604020202020204" pitchFamily="34" charset="0"/>
            </a:endParaRPr>
          </a:p>
          <a:p>
            <a:endParaRPr lang="en-US" sz="1000" b="1">
              <a:latin typeface="Arial" panose="020B0604020202020204" pitchFamily="34" charset="0"/>
              <a:ea typeface="ＭＳ Ｐゴシック" charset="-128"/>
              <a:cs typeface="Arial" panose="020B0604020202020204" pitchFamily="34" charset="0"/>
            </a:endParaRPr>
          </a:p>
          <a:p>
            <a:r>
              <a:rPr lang="en-US" sz="1000" b="1">
                <a:latin typeface="Arial" panose="020B0604020202020204" pitchFamily="34" charset="0"/>
                <a:ea typeface="ＭＳ Ｐゴシック" charset="-128"/>
                <a:cs typeface="Arial" panose="020B0604020202020204" pitchFamily="34" charset="0"/>
              </a:rPr>
              <a:t>Adobe</a:t>
            </a:r>
            <a:r>
              <a:rPr lang="en-US" sz="1000">
                <a:latin typeface="Arial" panose="020B0604020202020204" pitchFamily="34" charset="0"/>
                <a:ea typeface="ＭＳ Ｐゴシック" charset="-128"/>
                <a:cs typeface="Arial" panose="020B0604020202020204" pitchFamily="34" charset="0"/>
              </a:rPr>
              <a:t> </a:t>
            </a:r>
            <a:r>
              <a:rPr lang="en-US" sz="1000" b="1">
                <a:latin typeface="Arial" panose="020B0604020202020204" pitchFamily="34" charset="0"/>
                <a:ea typeface="ＭＳ Ｐゴシック" charset="-128"/>
                <a:cs typeface="Arial" panose="020B0604020202020204" pitchFamily="34" charset="0"/>
              </a:rPr>
              <a:t>PDF Print Engine (APPE) Support</a:t>
            </a:r>
            <a:r>
              <a:rPr lang="en-US" sz="1000">
                <a:latin typeface="Arial" panose="020B0604020202020204" pitchFamily="34" charset="0"/>
                <a:ea typeface="ＭＳ Ｐゴシック" charset="-128"/>
                <a:cs typeface="Arial" panose="020B0604020202020204" pitchFamily="34" charset="0"/>
              </a:rPr>
              <a:t>: Integrates the APPE rendering technology to offer the option of a native PDF end-to-end workflow. Improves the consistency and flexibility of the printed output from design to output in digital and offset print solutions. </a:t>
            </a:r>
          </a:p>
          <a:p>
            <a:endParaRPr lang="en-US" sz="1000">
              <a:latin typeface="Arial"/>
              <a:ea typeface="ＭＳ Ｐゴシック" charset="-128"/>
              <a:cs typeface="Arial"/>
            </a:endParaRPr>
          </a:p>
          <a:p>
            <a:r>
              <a:rPr lang="en-US" sz="1400">
                <a:latin typeface="Arial"/>
                <a:ea typeface="ＭＳ Ｐゴシック" charset="-128"/>
                <a:cs typeface="ＭＳ Ｐゴシック" charset="-128"/>
              </a:rPr>
              <a:t>Adobe’s PDF-based RIP, Adobe PDF Print Engine (APPE), enables direct PDF </a:t>
            </a:r>
            <a:r>
              <a:rPr lang="en-US" sz="1400" err="1">
                <a:latin typeface="Arial"/>
                <a:ea typeface="ＭＳ Ｐゴシック" charset="-128"/>
                <a:cs typeface="ＭＳ Ｐゴシック" charset="-128"/>
              </a:rPr>
              <a:t>RIPping</a:t>
            </a:r>
            <a:r>
              <a:rPr lang="en-US" sz="1400">
                <a:latin typeface="Arial"/>
                <a:ea typeface="ＭＳ Ｐゴシック" charset="-128"/>
                <a:cs typeface="ＭＳ Ｐゴシック" charset="-128"/>
              </a:rPr>
              <a:t> without conversion to PostScript, avoiding potential errors for PDF files that contain transparencies.</a:t>
            </a:r>
          </a:p>
          <a:p>
            <a:endParaRPr lang="en-US" sz="1400">
              <a:latin typeface="Arial"/>
              <a:ea typeface="ＭＳ Ｐゴシック" charset="-128"/>
              <a:cs typeface="ＭＳ Ｐゴシック" charset="-128"/>
            </a:endParaRPr>
          </a:p>
        </p:txBody>
      </p:sp>
    </p:spTree>
    <p:extLst>
      <p:ext uri="{BB962C8B-B14F-4D97-AF65-F5344CB8AC3E}">
        <p14:creationId xmlns:p14="http://schemas.microsoft.com/office/powerpoint/2010/main" val="2520210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6588" rtl="0" eaLnBrk="1" fontAlgn="auto" latinLnBrk="0" hangingPunct="1">
              <a:lnSpc>
                <a:spcPct val="100000"/>
              </a:lnSpc>
              <a:spcBef>
                <a:spcPts val="0"/>
              </a:spcBef>
              <a:spcAft>
                <a:spcPts val="0"/>
              </a:spcAft>
              <a:buClrTx/>
              <a:buSzTx/>
              <a:buFontTx/>
              <a:buNone/>
              <a:tabLst/>
              <a:defRPr/>
            </a:pPr>
            <a:r>
              <a:rPr lang="en-US" sz="1000" b="1">
                <a:latin typeface="Arial"/>
                <a:cs typeface="Arial"/>
              </a:rPr>
              <a:t>Fiery API: </a:t>
            </a:r>
            <a:r>
              <a:rPr lang="en-US" sz="1000">
                <a:latin typeface="Arial"/>
                <a:cs typeface="Arial"/>
              </a:rPr>
              <a:t>Allows customers to rapidly develop unique apps and tools that integrate with the Fiery server for specific business needs on a variety of desktop or mobile platforms, including Windows®, Mac OS, iOS and Android. 	</a:t>
            </a:r>
          </a:p>
          <a:p>
            <a:pPr defTabSz="966588">
              <a:defRPr/>
            </a:pPr>
            <a:endParaRPr lang="en-US" sz="1000">
              <a:latin typeface="Arial"/>
              <a:cs typeface="Arial"/>
            </a:endParaRPr>
          </a:p>
          <a:p>
            <a:pPr defTabSz="966588">
              <a:defRPr/>
            </a:pPr>
            <a:r>
              <a:rPr lang="en-US" sz="1000">
                <a:latin typeface="Arial"/>
                <a:cs typeface="Arial"/>
              </a:rPr>
              <a:t>In addition to Fiery JDF, Fiery customers can now use Fiery API (Application Programming Interface) allowing them to easily interact with Fiery servers from their own custom workflow system. Often times, a customer's workflow is unique to their business. With Fiery API, customers can rapidly develop their unique connectivity, plug-ins, or entirely new applications interacting with Fiery servers for a web browser, Windows®, Mac®, Linux®, iOS®, Android®, and other platforms using their familiar programming languages and development tools. Built on modern web-based technologies such as </a:t>
            </a:r>
            <a:r>
              <a:rPr lang="en-US" sz="1000" err="1">
                <a:latin typeface="Arial"/>
                <a:cs typeface="Arial"/>
              </a:rPr>
              <a:t>WebSockets</a:t>
            </a:r>
            <a:r>
              <a:rPr lang="en-US" sz="1000">
                <a:latin typeface="Arial"/>
                <a:cs typeface="Arial"/>
              </a:rPr>
              <a:t>, the Fiery API enables live, bidirectional communication, and adheres to the REST architectural style that has become standard for today’s web API and is used by Google, Amazon, Facebook, Twitter and more — allowing developers to conduct API calls with simple HTTP methods.</a:t>
            </a:r>
          </a:p>
          <a:p>
            <a:endParaRPr lang="en-US"/>
          </a:p>
        </p:txBody>
      </p:sp>
      <p:sp>
        <p:nvSpPr>
          <p:cNvPr id="4" name="Slide Number Placeholder 3"/>
          <p:cNvSpPr>
            <a:spLocks noGrp="1"/>
          </p:cNvSpPr>
          <p:nvPr>
            <p:ph type="sldNum" sz="quarter" idx="10"/>
          </p:nvPr>
        </p:nvSpPr>
        <p:spPr/>
        <p:txBody>
          <a:bodyPr/>
          <a:lstStyle/>
          <a:p>
            <a:fld id="{FDEFAC35-BD3F-9D4F-B24A-E1460E966676}" type="slidenum">
              <a:rPr lang="en-US" smtClean="0"/>
              <a:t>27</a:t>
            </a:fld>
            <a:endParaRPr lang="en-US"/>
          </a:p>
        </p:txBody>
      </p:sp>
    </p:spTree>
    <p:extLst>
      <p:ext uri="{BB962C8B-B14F-4D97-AF65-F5344CB8AC3E}">
        <p14:creationId xmlns:p14="http://schemas.microsoft.com/office/powerpoint/2010/main" val="1869552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8" name="Notes Placeholder 2"/>
          <p:cNvSpPr>
            <a:spLocks noGrp="1"/>
          </p:cNvSpPr>
          <p:nvPr>
            <p:ph type="body" idx="3"/>
          </p:nvPr>
        </p:nvSpPr>
        <p:spPr>
          <a:xfrm>
            <a:off x="747776" y="4600306"/>
            <a:ext cx="5982208" cy="43562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a:solidFill>
                  <a:schemeClr val="tx1"/>
                </a:solidFill>
                <a:effectLst/>
                <a:ea typeface="+mn-ea"/>
                <a:cs typeface="+mn-cs"/>
              </a:rPr>
              <a:t>Fiery servers are the first digital front ends in the industry to earn the CIP4 job definition format (JDF) IDP-ICS certification. Because Fiery JDF and job messaging format (JMF) fully support the accessible and open JDF standards, Fiery servers are easier to integrate with JDF-enabled third-party solutions. This lets you establish more efficient and automated workflows and generate higher return on your investment.</a:t>
            </a:r>
          </a:p>
          <a:p>
            <a:pPr marL="492208" lvl="1">
              <a:spcBef>
                <a:spcPct val="0"/>
              </a:spcBef>
            </a:pPr>
            <a:endParaRPr lang="en-US">
              <a:latin typeface="Arial" charset="0"/>
              <a:ea typeface="ＭＳ Ｐゴシック" charset="0"/>
              <a:cs typeface="Arial Narrow" charset="0"/>
            </a:endParaRPr>
          </a:p>
        </p:txBody>
      </p:sp>
    </p:spTree>
    <p:extLst>
      <p:ext uri="{BB962C8B-B14F-4D97-AF65-F5344CB8AC3E}">
        <p14:creationId xmlns:p14="http://schemas.microsoft.com/office/powerpoint/2010/main" val="2840783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AC858-CA78-4DE5-9BFF-2DEC338C2E29}" type="slidenum">
              <a:rPr lang="en-US" smtClean="0"/>
              <a:t>29</a:t>
            </a:fld>
            <a:endParaRPr lang="en-US"/>
          </a:p>
        </p:txBody>
      </p:sp>
    </p:spTree>
    <p:extLst>
      <p:ext uri="{BB962C8B-B14F-4D97-AF65-F5344CB8AC3E}">
        <p14:creationId xmlns:p14="http://schemas.microsoft.com/office/powerpoint/2010/main" val="3790788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676" indent="-302676"/>
            <a:r>
              <a:rPr lang="en-US" sz="1200"/>
              <a:t>Our worldwide Fiery Sales Development Managers and Technical Sales Specialists support our sales channels. They help partners to be successful in selling, servicing, and supporting EFI solutions.</a:t>
            </a:r>
          </a:p>
          <a:p>
            <a:endParaRPr lang="en-US"/>
          </a:p>
        </p:txBody>
      </p:sp>
      <p:sp>
        <p:nvSpPr>
          <p:cNvPr id="4" name="Slide Number Placeholder 3"/>
          <p:cNvSpPr>
            <a:spLocks noGrp="1"/>
          </p:cNvSpPr>
          <p:nvPr>
            <p:ph type="sldNum" sz="quarter" idx="5"/>
          </p:nvPr>
        </p:nvSpPr>
        <p:spPr/>
        <p:txBody>
          <a:bodyPr/>
          <a:lstStyle/>
          <a:p>
            <a:fld id="{2F6AC858-CA78-4DE5-9BFF-2DEC338C2E29}" type="slidenum">
              <a:rPr lang="en-US" smtClean="0"/>
              <a:t>30</a:t>
            </a:fld>
            <a:endParaRPr lang="en-US"/>
          </a:p>
        </p:txBody>
      </p:sp>
    </p:spTree>
    <p:extLst>
      <p:ext uri="{BB962C8B-B14F-4D97-AF65-F5344CB8AC3E}">
        <p14:creationId xmlns:p14="http://schemas.microsoft.com/office/powerpoint/2010/main" val="261665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currently…</a:t>
            </a:r>
          </a:p>
          <a:p>
            <a:endParaRPr lang="en-US" dirty="0"/>
          </a:p>
          <a:p>
            <a:r>
              <a:rPr lang="en-US" dirty="0"/>
              <a:t>Are you frustrated by these common pitfalls (obstacles) </a:t>
            </a:r>
          </a:p>
          <a:p>
            <a:r>
              <a:rPr lang="en-US" dirty="0"/>
              <a:t>Are you troubled </a:t>
            </a:r>
          </a:p>
          <a:p>
            <a:endParaRPr lang="en-US" dirty="0"/>
          </a:p>
          <a:p>
            <a:endParaRPr lang="en-US" dirty="0"/>
          </a:p>
          <a:p>
            <a:r>
              <a:rPr lang="en-US" dirty="0"/>
              <a:t>unnecessary click charges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Paper waste from incorrect output due to no visual previews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Unreliable color shifts between job runs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Missed opportunities – lack of differentiation, lack of offerings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Infotrends</a:t>
            </a:r>
            <a:r>
              <a:rPr lang="en-US" dirty="0"/>
              <a:t> study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 deal with many small jobs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Minimize waste, satisfy customer needs with correct color reproduction</a:t>
            </a:r>
          </a:p>
        </p:txBody>
      </p:sp>
      <p:sp>
        <p:nvSpPr>
          <p:cNvPr id="4" name="Slide Number Placeholder 3"/>
          <p:cNvSpPr>
            <a:spLocks noGrp="1"/>
          </p:cNvSpPr>
          <p:nvPr>
            <p:ph type="sldNum" sz="quarter" idx="5"/>
          </p:nvPr>
        </p:nvSpPr>
        <p:spPr/>
        <p:txBody>
          <a:bodyPr/>
          <a:lstStyle/>
          <a:p>
            <a:fld id="{E7E3DD79-7F6B-EE4F-8061-94D06D2DA17D}" type="slidenum">
              <a:rPr lang="en-US" smtClean="0"/>
              <a:t>4</a:t>
            </a:fld>
            <a:endParaRPr lang="en-US"/>
          </a:p>
        </p:txBody>
      </p:sp>
    </p:spTree>
    <p:extLst>
      <p:ext uri="{BB962C8B-B14F-4D97-AF65-F5344CB8AC3E}">
        <p14:creationId xmlns:p14="http://schemas.microsoft.com/office/powerpoint/2010/main" val="3410560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All of Easten Europe for EFI is from Russia (Moscow) to Turkey (Istanbul and Ankara).</a:t>
            </a:r>
          </a:p>
          <a:p>
            <a:endParaRPr lang="en-BE" dirty="0"/>
          </a:p>
          <a:p>
            <a:r>
              <a:rPr lang="en-BE" dirty="0"/>
              <a:t>I want to thank Alfa Digital and especially Mr. Marcovic for having this platform and be able to have an audience in Serbia.</a:t>
            </a:r>
          </a:p>
          <a:p>
            <a:endParaRPr lang="en-BE" dirty="0"/>
          </a:p>
          <a:p>
            <a:r>
              <a:rPr lang="en-BE" dirty="0"/>
              <a:t>I travel a lot and on the slide is an overview of my experiences.</a:t>
            </a:r>
          </a:p>
          <a:p>
            <a:r>
              <a:rPr lang="en-BE" dirty="0"/>
              <a:t>Who could tell me when the airplane was not on time?</a:t>
            </a:r>
          </a:p>
        </p:txBody>
      </p:sp>
      <p:sp>
        <p:nvSpPr>
          <p:cNvPr id="4" name="Slide Number Placeholder 3"/>
          <p:cNvSpPr>
            <a:spLocks noGrp="1"/>
          </p:cNvSpPr>
          <p:nvPr>
            <p:ph type="sldNum" sz="quarter" idx="5"/>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1574455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servers are built to face exactly these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the past 30 years, EFI has pioneered the transformation from analog to digital printing </a:t>
            </a:r>
          </a:p>
          <a:p>
            <a:r>
              <a:rPr lang="en-US" dirty="0"/>
              <a:t>Fiery has been the driver of the digital revolution, built to expand and face your future needs, while simultaneously being committed to innovation. </a:t>
            </a:r>
          </a:p>
          <a:p>
            <a:r>
              <a:rPr lang="en-US" dirty="0"/>
              <a:t>Fiery servers is the key piece of the puzzle to a highly efficient and productive print site </a:t>
            </a:r>
          </a:p>
        </p:txBody>
      </p:sp>
      <p:sp>
        <p:nvSpPr>
          <p:cNvPr id="4" name="Slide Number Placeholder 3"/>
          <p:cNvSpPr>
            <a:spLocks noGrp="1"/>
          </p:cNvSpPr>
          <p:nvPr>
            <p:ph type="sldNum" sz="quarter" idx="5"/>
          </p:nvPr>
        </p:nvSpPr>
        <p:spPr/>
        <p:txBody>
          <a:bodyPr/>
          <a:lstStyle/>
          <a:p>
            <a:fld id="{2F6AC858-CA78-4DE5-9BFF-2DEC338C2E29}" type="slidenum">
              <a:rPr lang="en-US" smtClean="0"/>
              <a:t>5</a:t>
            </a:fld>
            <a:endParaRPr lang="en-US"/>
          </a:p>
        </p:txBody>
      </p:sp>
    </p:spTree>
    <p:extLst>
      <p:ext uri="{BB962C8B-B14F-4D97-AF65-F5344CB8AC3E}">
        <p14:creationId xmlns:p14="http://schemas.microsoft.com/office/powerpoint/2010/main" val="2125078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dirty="0">
                <a:latin typeface="Arial"/>
                <a:cs typeface="Arial"/>
              </a:rPr>
              <a:t>For the past 30 years, EFI Fiery technology has led the digital printing industry in providing </a:t>
            </a:r>
            <a:r>
              <a:rPr lang="en-US" sz="1200" dirty="0">
                <a:latin typeface="Arial"/>
                <a:cs typeface="Arial"/>
              </a:rPr>
              <a:t>innovation in the areas you care the most, </a:t>
            </a:r>
            <a:r>
              <a:rPr lang="sk-SK" sz="1200" dirty="0">
                <a:latin typeface="Arial"/>
                <a:cs typeface="Arial"/>
              </a:rPr>
              <a:t>the color, productivity</a:t>
            </a:r>
            <a:r>
              <a:rPr lang="en-US" sz="1200" dirty="0">
                <a:latin typeface="Arial"/>
                <a:cs typeface="Arial"/>
              </a:rPr>
              <a:t>, management, and connection that </a:t>
            </a:r>
            <a:r>
              <a:rPr lang="sk-SK" sz="1200" dirty="0">
                <a:latin typeface="Arial"/>
                <a:cs typeface="Arial"/>
              </a:rPr>
              <a:t>commercial and in-plant print shops need.  </a:t>
            </a:r>
          </a:p>
          <a:p>
            <a:pPr>
              <a:lnSpc>
                <a:spcPct val="80000"/>
              </a:lnSpc>
            </a:pPr>
            <a:endParaRPr lang="en-US" sz="1200" dirty="0">
              <a:latin typeface="Arial" panose="020B0604020202020204" pitchFamily="34" charset="0"/>
              <a:ea typeface="ＭＳ Ｐゴシック" charset="0"/>
              <a:cs typeface="Arial" panose="020B0604020202020204" pitchFamily="34" charset="0"/>
            </a:endParaRPr>
          </a:p>
          <a:p>
            <a:pPr>
              <a:lnSpc>
                <a:spcPct val="80000"/>
              </a:lnSpc>
            </a:pPr>
            <a:r>
              <a:rPr lang="en-US" sz="1200" dirty="0">
                <a:latin typeface="Arial" panose="020B0604020202020204" pitchFamily="34" charset="0"/>
                <a:ea typeface="ＭＳ Ｐゴシック" charset="0"/>
                <a:cs typeface="Arial" panose="020B0604020202020204" pitchFamily="34" charset="0"/>
              </a:rPr>
              <a:t>Fiery servers are the most innovative, scalable, and integrated solution to give customers the most from their print engines and deliver the highest return on their investment. The Fiery server value proposition is segmented in the following four areas of leadership.</a:t>
            </a:r>
          </a:p>
          <a:p>
            <a:pPr>
              <a:lnSpc>
                <a:spcPct val="80000"/>
              </a:lnSpc>
            </a:pPr>
            <a:endParaRPr lang="en-US" sz="1200" dirty="0">
              <a:latin typeface="Arial" panose="020B0604020202020204" pitchFamily="34" charset="0"/>
              <a:cs typeface="Arial" panose="020B0604020202020204" pitchFamily="34" charset="0"/>
            </a:endParaRPr>
          </a:p>
          <a:p>
            <a:pPr defTabSz="984918" eaLnBrk="0" fontAlgn="base" hangingPunct="0">
              <a:lnSpc>
                <a:spcPct val="80000"/>
              </a:lnSpc>
              <a:spcAft>
                <a:spcPct val="0"/>
              </a:spcAft>
              <a:defRPr/>
            </a:pPr>
            <a:r>
              <a:rPr lang="en-US" sz="1200" b="1" dirty="0">
                <a:latin typeface="Arial" panose="020B0604020202020204" pitchFamily="34" charset="0"/>
                <a:cs typeface="Arial" panose="020B0604020202020204" pitchFamily="34" charset="0"/>
              </a:rPr>
              <a:t>Color &amp; Imaging</a:t>
            </a:r>
            <a:endParaRPr lang="en-US" sz="1200" dirty="0">
              <a:latin typeface="Arial" panose="020B0604020202020204" pitchFamily="34" charset="0"/>
              <a:cs typeface="Arial" panose="020B0604020202020204" pitchFamily="34" charset="0"/>
            </a:endParaRPr>
          </a:p>
          <a:p>
            <a:pPr defTabSz="984918" eaLnBrk="0" fontAlgn="base" hangingPunct="0">
              <a:lnSpc>
                <a:spcPct val="80000"/>
              </a:lnSpc>
              <a:spcAft>
                <a:spcPct val="0"/>
              </a:spcAft>
              <a:defRPr/>
            </a:pPr>
            <a:r>
              <a:rPr lang="en-US" sz="1200" dirty="0">
                <a:latin typeface="Arial" panose="020B0604020202020204" pitchFamily="34" charset="0"/>
                <a:ea typeface="ＭＳ Ｐゴシック" charset="-128"/>
                <a:cs typeface="Arial" panose="020B0604020202020204" pitchFamily="34" charset="0"/>
              </a:rPr>
              <a:t>Fiery servers deliver accurate, consistent color, and exceptional image quality.</a:t>
            </a:r>
          </a:p>
          <a:p>
            <a:pPr>
              <a:lnSpc>
                <a:spcPct val="80000"/>
              </a:lnSpc>
            </a:pPr>
            <a:r>
              <a:rPr lang="en-US" sz="1200" dirty="0">
                <a:latin typeface="Arial" panose="020B0604020202020204" pitchFamily="34" charset="0"/>
                <a:cs typeface="Arial" panose="020B0604020202020204" pitchFamily="34" charset="0"/>
              </a:rPr>
              <a:t>Uncompromising color with Out-of-the-Box color and tools for expert interaction.</a:t>
            </a:r>
          </a:p>
          <a:p>
            <a:pPr>
              <a:lnSpc>
                <a:spcPct val="80000"/>
              </a:lnSpc>
            </a:pPr>
            <a:endParaRPr lang="en-US" sz="1200" dirty="0">
              <a:latin typeface="Arial" panose="020B0604020202020204" pitchFamily="34" charset="0"/>
              <a:cs typeface="Arial" panose="020B0604020202020204" pitchFamily="34" charset="0"/>
            </a:endParaRPr>
          </a:p>
          <a:p>
            <a:pPr>
              <a:lnSpc>
                <a:spcPct val="80000"/>
              </a:lnSpc>
            </a:pPr>
            <a:r>
              <a:rPr lang="en-US" sz="1200" b="1" dirty="0">
                <a:latin typeface="Arial" panose="020B0604020202020204" pitchFamily="34" charset="0"/>
                <a:cs typeface="Arial" panose="020B0604020202020204" pitchFamily="34" charset="0"/>
              </a:rPr>
              <a:t>Productivity</a:t>
            </a:r>
          </a:p>
          <a:p>
            <a:pPr defTabSz="984918" eaLnBrk="0" fontAlgn="base" hangingPunct="0">
              <a:lnSpc>
                <a:spcPct val="80000"/>
              </a:lnSpc>
              <a:spcAft>
                <a:spcPct val="0"/>
              </a:spcAft>
              <a:defRPr/>
            </a:pPr>
            <a:r>
              <a:rPr lang="en-US" sz="1200" dirty="0">
                <a:latin typeface="Arial" panose="020B0604020202020204" pitchFamily="34" charset="0"/>
                <a:cs typeface="Arial" panose="020B0604020202020204" pitchFamily="34" charset="0"/>
              </a:rPr>
              <a:t>The fastest RIP in the industry. </a:t>
            </a:r>
          </a:p>
          <a:p>
            <a:pPr defTabSz="984918" eaLnBrk="0" fontAlgn="base" hangingPunct="0">
              <a:lnSpc>
                <a:spcPct val="80000"/>
              </a:lnSpc>
              <a:spcAft>
                <a:spcPct val="0"/>
              </a:spcAft>
              <a:defRPr/>
            </a:pPr>
            <a:r>
              <a:rPr lang="en-US" sz="1200" dirty="0">
                <a:latin typeface="Arial" panose="020B0604020202020204" pitchFamily="34" charset="0"/>
                <a:ea typeface="ＭＳ Ｐゴシック" charset="-128"/>
                <a:cs typeface="Arial" panose="020B0604020202020204" pitchFamily="34" charset="0"/>
              </a:rPr>
              <a:t>Fiery servers maximize productivity and automate workflows.</a:t>
            </a:r>
          </a:p>
          <a:p>
            <a:pPr>
              <a:lnSpc>
                <a:spcPct val="80000"/>
              </a:lnSpc>
            </a:pPr>
            <a:endParaRPr lang="en-US" sz="1200" dirty="0">
              <a:latin typeface="Arial" panose="020B0604020202020204" pitchFamily="34" charset="0"/>
              <a:cs typeface="Arial" panose="020B0604020202020204" pitchFamily="34" charset="0"/>
            </a:endParaRPr>
          </a:p>
          <a:p>
            <a:pPr>
              <a:lnSpc>
                <a:spcPct val="80000"/>
              </a:lnSpc>
            </a:pPr>
            <a:r>
              <a:rPr lang="en-US" sz="1200" b="1" dirty="0">
                <a:latin typeface="Arial" panose="020B0604020202020204" pitchFamily="34" charset="0"/>
                <a:cs typeface="Arial" panose="020B0604020202020204" pitchFamily="34" charset="0"/>
              </a:rPr>
              <a:t>Management</a:t>
            </a:r>
          </a:p>
          <a:p>
            <a:pPr>
              <a:lnSpc>
                <a:spcPct val="80000"/>
              </a:lnSpc>
            </a:pPr>
            <a:r>
              <a:rPr lang="en-US" sz="1200" dirty="0">
                <a:latin typeface="Arial" panose="020B0604020202020204" pitchFamily="34" charset="0"/>
                <a:cs typeface="Arial" panose="020B0604020202020204" pitchFamily="34" charset="0"/>
              </a:rPr>
              <a:t>The best and easiest-to-use tools on the market. </a:t>
            </a:r>
          </a:p>
          <a:p>
            <a:pPr>
              <a:lnSpc>
                <a:spcPct val="80000"/>
              </a:lnSpc>
            </a:pPr>
            <a:r>
              <a:rPr lang="en-US" sz="1200" dirty="0">
                <a:latin typeface="Arial" panose="020B0604020202020204" pitchFamily="34" charset="0"/>
                <a:ea typeface="ＭＳ Ｐゴシック" charset="-128"/>
                <a:cs typeface="Arial" panose="020B0604020202020204" pitchFamily="34" charset="0"/>
              </a:rPr>
              <a:t>Produce finished jobs simply and quickly.</a:t>
            </a:r>
          </a:p>
          <a:p>
            <a:pPr>
              <a:lnSpc>
                <a:spcPct val="80000"/>
              </a:lnSpc>
            </a:pPr>
            <a:endParaRPr lang="en-US" sz="1200" dirty="0">
              <a:latin typeface="Arial" panose="020B0604020202020204" pitchFamily="34" charset="0"/>
              <a:cs typeface="Arial" panose="020B0604020202020204" pitchFamily="34" charset="0"/>
            </a:endParaRPr>
          </a:p>
          <a:p>
            <a:pPr defTabSz="984918" eaLnBrk="0" fontAlgn="base" hangingPunct="0">
              <a:lnSpc>
                <a:spcPct val="80000"/>
              </a:lnSpc>
              <a:spcAft>
                <a:spcPct val="0"/>
              </a:spcAft>
              <a:defRPr/>
            </a:pPr>
            <a:r>
              <a:rPr lang="en-US" sz="1200" b="1" dirty="0">
                <a:latin typeface="Arial" panose="020B0604020202020204" pitchFamily="34" charset="0"/>
                <a:cs typeface="Arial" panose="020B0604020202020204" pitchFamily="34" charset="0"/>
              </a:rPr>
              <a:t>Connection</a:t>
            </a:r>
          </a:p>
          <a:p>
            <a:pPr defTabSz="984918" eaLnBrk="0" fontAlgn="base" hangingPunct="0">
              <a:lnSpc>
                <a:spcPct val="80000"/>
              </a:lnSpc>
              <a:spcAft>
                <a:spcPct val="0"/>
              </a:spcAft>
              <a:defRPr/>
            </a:pPr>
            <a:r>
              <a:rPr lang="en-US" sz="1200" dirty="0">
                <a:latin typeface="Arial" panose="020B0604020202020204" pitchFamily="34" charset="0"/>
                <a:cs typeface="Arial" panose="020B0604020202020204" pitchFamily="34" charset="0"/>
              </a:rPr>
              <a:t>Robust tools to integrate Fiery servers into any workflow or environment.</a:t>
            </a:r>
          </a:p>
          <a:p>
            <a:pPr marL="497590">
              <a:lnSpc>
                <a:spcPct val="80000"/>
              </a:lnSpc>
            </a:pPr>
            <a:endParaRPr lang="en-US" sz="1200" dirty="0">
              <a:latin typeface="Arial" panose="020B0604020202020204" pitchFamily="34" charset="0"/>
              <a:cs typeface="Arial" panose="020B0604020202020204" pitchFamily="34" charset="0"/>
            </a:endParaRPr>
          </a:p>
          <a:p>
            <a:pPr>
              <a:lnSpc>
                <a:spcPct val="80000"/>
              </a:lnSpc>
            </a:pPr>
            <a:r>
              <a:rPr lang="en-US" sz="1200" dirty="0">
                <a:latin typeface="Arial" panose="020B0604020202020204" pitchFamily="34" charset="0"/>
                <a:ea typeface="ＭＳ Ｐゴシック" charset="-128"/>
                <a:cs typeface="Arial" panose="020B0604020202020204" pitchFamily="34" charset="0"/>
              </a:rPr>
              <a:t>Each of these areas are supported by a robust and unique feature set to guarantee these value statements. </a:t>
            </a:r>
          </a:p>
          <a:p>
            <a:pPr marL="241653" indent="-241653">
              <a:lnSpc>
                <a:spcPct val="80000"/>
              </a:lnSpc>
            </a:pPr>
            <a:endParaRPr lang="en-US" sz="1200" dirty="0">
              <a:latin typeface="Arial" panose="020B0604020202020204" pitchFamily="34" charset="0"/>
              <a:ea typeface="ＭＳ Ｐゴシック" charset="-128"/>
              <a:cs typeface="Arial" panose="020B0604020202020204" pitchFamily="34" charset="0"/>
            </a:endParaRPr>
          </a:p>
          <a:p>
            <a:pPr marL="241653" indent="-241653">
              <a:lnSpc>
                <a:spcPct val="80000"/>
              </a:lnSpc>
              <a:buFont typeface="Arial"/>
              <a:buChar char="•"/>
            </a:pPr>
            <a:r>
              <a:rPr lang="en-US" sz="1200" dirty="0">
                <a:latin typeface="Arial" pitchFamily="34" charset="0"/>
                <a:cs typeface="Arial" pitchFamily="34" charset="0"/>
              </a:rPr>
              <a:t>For detailed information on each feature refer to the FS400 Pro Product Guide.</a:t>
            </a:r>
          </a:p>
          <a:p>
            <a:pPr marL="241653" indent="-241653">
              <a:lnSpc>
                <a:spcPct val="80000"/>
              </a:lnSpc>
              <a:buFont typeface="Arial"/>
              <a:buChar char="•"/>
            </a:pPr>
            <a:r>
              <a:rPr lang="en-US" sz="1200" dirty="0">
                <a:latin typeface="Arial" pitchFamily="34" charset="0"/>
                <a:cs typeface="Arial" pitchFamily="34" charset="0"/>
              </a:rPr>
              <a:t>Standard and optional features vary by product. </a:t>
            </a:r>
          </a:p>
          <a:p>
            <a:pPr marL="241653" indent="-241653">
              <a:lnSpc>
                <a:spcPct val="80000"/>
              </a:lnSpc>
              <a:buFont typeface="Arial"/>
              <a:buChar char="•"/>
            </a:pPr>
            <a:r>
              <a:rPr lang="en-US" sz="1200" dirty="0">
                <a:latin typeface="Arial" pitchFamily="34" charset="0"/>
                <a:cs typeface="Arial" pitchFamily="34" charset="0"/>
              </a:rPr>
              <a:t>Refer to the Fiery Feature Matrix or datasheet for the list of features included in Fiery products.</a:t>
            </a:r>
          </a:p>
          <a:p>
            <a:pPr>
              <a:lnSpc>
                <a:spcPct val="80000"/>
              </a:lnSpc>
            </a:pPr>
            <a:endParaRPr lang="en-US" sz="1200" dirty="0">
              <a:solidFill>
                <a:schemeClr val="tx1">
                  <a:lumMod val="75000"/>
                  <a:lumOff val="25000"/>
                </a:schemeClr>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9596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409575"/>
            <a:ext cx="6400800" cy="3600450"/>
          </a:xfrm>
        </p:spPr>
      </p:sp>
      <p:sp>
        <p:nvSpPr>
          <p:cNvPr id="3" name="Notes Placeholder 2"/>
          <p:cNvSpPr>
            <a:spLocks noGrp="1"/>
          </p:cNvSpPr>
          <p:nvPr>
            <p:ph type="body" idx="1"/>
          </p:nvPr>
        </p:nvSpPr>
        <p:spPr>
          <a:xfrm>
            <a:off x="457200" y="4308228"/>
            <a:ext cx="6205728" cy="5040238"/>
          </a:xfrm>
        </p:spPr>
        <p:txBody>
          <a:bodyPr/>
          <a:lstStyle/>
          <a:p>
            <a:r>
              <a:rPr lang="en-US" sz="1200" kern="1200">
                <a:solidFill>
                  <a:schemeClr val="tx1"/>
                </a:solidFill>
                <a:effectLst/>
                <a:ea typeface="+mn-ea"/>
                <a:cs typeface="+mn-cs"/>
              </a:rPr>
              <a:t>Many of the features in the system software strengthen the Fiery foundational areas. Which are those core values that make Fiery a solid choice to ensure return on investment for the entire solution. </a:t>
            </a:r>
          </a:p>
          <a:p>
            <a:endParaRPr lang="en-US" sz="1200" kern="120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ea typeface="+mn-ea"/>
                <a:cs typeface="+mn-cs"/>
              </a:rPr>
              <a:t>User-centered: </a:t>
            </a:r>
            <a:r>
              <a:rPr lang="en-US" sz="1200">
                <a:latin typeface="Arial" panose="020B0604020202020204" pitchFamily="34" charset="0"/>
              </a:rPr>
              <a:t>A user community and a commitment to an intuitive, integrated user experience</a:t>
            </a:r>
            <a:endParaRPr lang="en-US" sz="1200" kern="120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ea typeface="+mn-ea"/>
                <a:cs typeface="+mn-cs"/>
              </a:rPr>
              <a:t>Reliable: </a:t>
            </a:r>
            <a:r>
              <a:rPr lang="en-US" sz="1200">
                <a:latin typeface="Arial" panose="020B0604020202020204" pitchFamily="34" charset="0"/>
              </a:rPr>
              <a:t>Made for demanding print environments with high uptime requirements</a:t>
            </a:r>
            <a:endParaRPr lang="en-US" sz="1200" kern="120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ea typeface="+mn-ea"/>
                <a:cs typeface="+mn-cs"/>
              </a:rPr>
              <a:t>Scalable: </a:t>
            </a:r>
            <a:r>
              <a:rPr lang="en-US" sz="1200">
                <a:latin typeface="Arial" panose="020B0604020202020204" pitchFamily="34" charset="0"/>
              </a:rPr>
              <a:t>Ready for your future needs. Fiery functionality grows as your business changes</a:t>
            </a:r>
            <a:endParaRPr lang="en-US" sz="1200" kern="120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ea typeface="+mn-ea"/>
                <a:cs typeface="+mn-cs"/>
              </a:rPr>
              <a:t>Compatible: </a:t>
            </a:r>
            <a:r>
              <a:rPr lang="en-US" sz="1200">
                <a:latin typeface="Arial" panose="020B0604020202020204" pitchFamily="34" charset="0"/>
              </a:rPr>
              <a:t>Interoperability and integration to adapt to different environments and avoid workflow silos</a:t>
            </a:r>
            <a:endParaRPr lang="en-US" sz="1200" kern="120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ea typeface="+mn-ea"/>
                <a:cs typeface="+mn-cs"/>
              </a:rPr>
              <a:t>Secure: </a:t>
            </a:r>
            <a:r>
              <a:rPr lang="en-US" sz="1200">
                <a:latin typeface="Arial" panose="020B0604020202020204" pitchFamily="34" charset="0"/>
              </a:rPr>
              <a:t>Stay up to date with security requirements and standards that meet specific customer environments</a:t>
            </a:r>
          </a:p>
          <a:p>
            <a:endParaRPr lang="en-US" sz="1200" kern="120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346477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find Fiery servers in a wide variety of shapes and sizes, working on a range of digital print engines.</a:t>
            </a:r>
          </a:p>
          <a:p>
            <a:r>
              <a:rPr lang="en-US" dirty="0"/>
              <a:t>The Fiery server is built to scale to your production needs whether it for </a:t>
            </a:r>
            <a:r>
              <a:rPr lang="en-US" dirty="0" err="1"/>
              <a:t>for</a:t>
            </a:r>
            <a:r>
              <a:rPr lang="en-US" dirty="0"/>
              <a:t> an office environment all the way to commercial printers and high-speed inkjet.</a:t>
            </a:r>
          </a:p>
          <a:p>
            <a:endParaRPr lang="en-US" dirty="0"/>
          </a:p>
        </p:txBody>
      </p:sp>
      <p:sp>
        <p:nvSpPr>
          <p:cNvPr id="4" name="Slide Number Placeholder 3"/>
          <p:cNvSpPr>
            <a:spLocks noGrp="1"/>
          </p:cNvSpPr>
          <p:nvPr>
            <p:ph type="sldNum" sz="quarter" idx="5"/>
          </p:nvPr>
        </p:nvSpPr>
        <p:spPr/>
        <p:txBody>
          <a:bodyPr/>
          <a:lstStyle/>
          <a:p>
            <a:fld id="{2F6AC858-CA78-4DE5-9BFF-2DEC338C2E29}" type="slidenum">
              <a:rPr lang="en-US" smtClean="0"/>
              <a:pPr/>
              <a:t>8</a:t>
            </a:fld>
            <a:endParaRPr lang="en-US"/>
          </a:p>
        </p:txBody>
      </p:sp>
    </p:spTree>
    <p:extLst>
      <p:ext uri="{BB962C8B-B14F-4D97-AF65-F5344CB8AC3E}">
        <p14:creationId xmlns:p14="http://schemas.microsoft.com/office/powerpoint/2010/main" val="4086944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EFI understands print and every single Fiery server we release has been custom engineered to support the engine’s unique capabilities: from integrating with the engine’s media catalog, to supporting inline measuring devices, to compensating ink densities for a perfect output…</a:t>
            </a:r>
          </a:p>
          <a:p>
            <a:endParaRPr lang="en-US"/>
          </a:p>
          <a:p>
            <a:r>
              <a:rPr lang="en-US"/>
              <a:t>Fiery is built to feed the print engine in a way that it can maximize speed and capacity.</a:t>
            </a:r>
          </a:p>
          <a:p>
            <a:endParaRPr lang="en-US"/>
          </a:p>
          <a:p>
            <a:r>
              <a:rPr lang="en-US"/>
              <a:t>Custom servers provide a competitive advantage for each engine manufacturer, enabling them to bring unique value to the market.</a:t>
            </a:r>
          </a:p>
          <a:p>
            <a:endParaRPr lang="en-US"/>
          </a:p>
          <a:p>
            <a:r>
              <a:rPr lang="en-US"/>
              <a:t>This is what makes Fiery a safe investment for any given engine.</a:t>
            </a:r>
          </a:p>
        </p:txBody>
      </p:sp>
      <p:sp>
        <p:nvSpPr>
          <p:cNvPr id="4" name="Slide Number Placeholder 3"/>
          <p:cNvSpPr>
            <a:spLocks noGrp="1"/>
          </p:cNvSpPr>
          <p:nvPr>
            <p:ph type="sldNum" sz="quarter" idx="5"/>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318430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rial"/>
                <a:ea typeface="ＭＳ Ｐゴシック" charset="-128"/>
                <a:cs typeface="ＭＳ Ｐゴシック" charset="-128"/>
              </a:rPr>
              <a:t>In addition to driving digital presses, Fiery servers become a key component of your production workflow and offer a wide array of solutions that can effectively and efficiently streamline and automate your production processes from job submission to output.  </a:t>
            </a:r>
          </a:p>
          <a:p>
            <a:endParaRPr lang="en-US" sz="1200" b="1">
              <a:latin typeface="Arial"/>
              <a:ea typeface="ＭＳ Ｐゴシック" charset="-128"/>
              <a:cs typeface="ＭＳ Ｐゴシック" charset="-128"/>
            </a:endParaRPr>
          </a:p>
          <a:p>
            <a:r>
              <a:rPr lang="en-US" sz="1200" b="1">
                <a:latin typeface="Arial"/>
                <a:ea typeface="ＭＳ Ｐゴシック" charset="-128"/>
                <a:cs typeface="ＭＳ Ｐゴシック" charset="-128"/>
              </a:rPr>
              <a:t>Fiery</a:t>
            </a:r>
            <a:r>
              <a:rPr lang="en-US" sz="1200" b="1" baseline="30000">
                <a:latin typeface="Arial"/>
                <a:ea typeface="ＭＳ Ｐゴシック" charset="-128"/>
                <a:cs typeface="ＭＳ Ｐゴシック" charset="-128"/>
              </a:rPr>
              <a:t>®</a:t>
            </a:r>
            <a:r>
              <a:rPr lang="en-US" sz="1200" b="1">
                <a:latin typeface="Arial"/>
                <a:ea typeface="ＭＳ Ｐゴシック" charset="-128"/>
                <a:cs typeface="ＭＳ Ｐゴシック" charset="-128"/>
              </a:rPr>
              <a:t> Workflow Suite </a:t>
            </a:r>
            <a:r>
              <a:rPr lang="en-US" sz="1200" b="0">
                <a:latin typeface="Arial"/>
                <a:ea typeface="ＭＳ Ｐゴシック" charset="-128"/>
                <a:cs typeface="ＭＳ Ｐゴシック" charset="-128"/>
              </a:rPr>
              <a:t>is a</a:t>
            </a:r>
            <a:r>
              <a:rPr lang="en-US" sz="1200">
                <a:latin typeface="Arial"/>
                <a:ea typeface="ＭＳ Ｐゴシック" charset="-128"/>
                <a:cs typeface="ＭＳ Ｐゴシック" charset="-128"/>
              </a:rPr>
              <a:t> comprehensive set of integrated products that enables you to produce more from your print engines with streamlined and automated workflows. Quickly adapt to changing customer demands, and grow with new higher-profit, value-added services.</a:t>
            </a:r>
          </a:p>
          <a:p>
            <a:r>
              <a:rPr lang="en-US" sz="1200">
                <a:latin typeface="Arial"/>
                <a:ea typeface="ＭＳ Ｐゴシック" charset="-128"/>
                <a:cs typeface="ＭＳ Ｐゴシック" charset="-128"/>
              </a:rPr>
              <a:t>There are solutions for every stage in the print production process. Modular offerings let you choose what you need now and add more as you grow. You can integrate current production systems by centralizing control of print job management to make existing print assets more scalable and productive. Plus, Fiery Workflow Suite products integrate with each other, with other EFI products, and with third-party solutions — for easy implementation, deployment, and use.</a:t>
            </a:r>
          </a:p>
          <a:p>
            <a:endParaRPr lang="en-US" sz="1200">
              <a:latin typeface="Arial"/>
              <a:ea typeface="ＭＳ Ｐゴシック" charset="-128"/>
              <a:cs typeface="ＭＳ Ｐゴシック" charset="-128"/>
            </a:endParaRPr>
          </a:p>
          <a:p>
            <a:r>
              <a:rPr lang="en-US" sz="1200">
                <a:latin typeface="Arial"/>
                <a:ea typeface="ＭＳ Ｐゴシック" charset="-128"/>
                <a:cs typeface="ＭＳ Ｐゴシック" charset="-128"/>
              </a:rPr>
              <a:t>The remainder of the presentation is based in the value that Fiery brings to each stage of the print production process</a:t>
            </a:r>
          </a:p>
          <a:p>
            <a:endParaRPr lang="en-US" sz="1200">
              <a:latin typeface="Arial"/>
              <a:ea typeface="ＭＳ Ｐゴシック" charset="-128"/>
              <a:cs typeface="ＭＳ Ｐゴシック" charset="-128"/>
            </a:endParaRPr>
          </a:p>
          <a:p>
            <a:endParaRPr lang="en-US" sz="1200">
              <a:latin typeface="Arial"/>
              <a:ea typeface="ＭＳ Ｐゴシック" charset="-128"/>
              <a:cs typeface="ＭＳ Ｐゴシック" charset="-128"/>
            </a:endParaRPr>
          </a:p>
          <a:p>
            <a:endParaRPr lang="en-US"/>
          </a:p>
        </p:txBody>
      </p:sp>
      <p:sp>
        <p:nvSpPr>
          <p:cNvPr id="4" name="Slide Number Placeholder 3"/>
          <p:cNvSpPr>
            <a:spLocks noGrp="1"/>
          </p:cNvSpPr>
          <p:nvPr>
            <p:ph type="sldNum" sz="quarter" idx="5"/>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3471624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drawing, bird&#10;&#10;Description automatically generated">
            <a:extLst>
              <a:ext uri="{FF2B5EF4-FFF2-40B4-BE49-F238E27FC236}">
                <a16:creationId xmlns:a16="http://schemas.microsoft.com/office/drawing/2014/main" id="{793C846A-CA47-0B47-A58E-B8426CB779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8626"/>
            <a:ext cx="9144000" cy="5143500"/>
          </a:xfrm>
          <a:prstGeom prst="rect">
            <a:avLst/>
          </a:prstGeom>
        </p:spPr>
      </p:pic>
      <p:sp>
        <p:nvSpPr>
          <p:cNvPr id="2" name="Title 1"/>
          <p:cNvSpPr>
            <a:spLocks noGrp="1"/>
          </p:cNvSpPr>
          <p:nvPr>
            <p:ph type="ctrTitle"/>
          </p:nvPr>
        </p:nvSpPr>
        <p:spPr>
          <a:xfrm>
            <a:off x="920365" y="1044569"/>
            <a:ext cx="6829816" cy="1102519"/>
          </a:xfrm>
          <a:prstGeom prst="rect">
            <a:avLst/>
          </a:prstGeom>
        </p:spPr>
        <p:txBody>
          <a:bodyPr>
            <a:noAutofit/>
          </a:bodyPr>
          <a:lstStyle>
            <a:lvl1pPr algn="l">
              <a:defRPr sz="3600">
                <a:solidFill>
                  <a:schemeClr val="bg1"/>
                </a:solidFill>
                <a:latin typeface="Georgia"/>
                <a:cs typeface="Georgia"/>
              </a:defRPr>
            </a:lvl1pPr>
          </a:lstStyle>
          <a:p>
            <a:r>
              <a:rPr lang="en-US"/>
              <a:t>Click to edit Master title style</a:t>
            </a:r>
            <a:endParaRPr lang="en-US" dirty="0"/>
          </a:p>
        </p:txBody>
      </p:sp>
      <p:sp>
        <p:nvSpPr>
          <p:cNvPr id="3" name="Subtitle 2"/>
          <p:cNvSpPr>
            <a:spLocks noGrp="1"/>
          </p:cNvSpPr>
          <p:nvPr>
            <p:ph type="subTitle" idx="1"/>
          </p:nvPr>
        </p:nvSpPr>
        <p:spPr>
          <a:xfrm>
            <a:off x="920365" y="2399332"/>
            <a:ext cx="6400800" cy="430887"/>
          </a:xfrm>
          <a:prstGeom prst="rect">
            <a:avLst/>
          </a:prstGeom>
        </p:spPr>
        <p:txBody>
          <a:bodyPr>
            <a:spAutoFit/>
          </a:bodyPr>
          <a:lstStyle>
            <a:lvl1pPr marL="0" indent="0" algn="l">
              <a:buNone/>
              <a:defRPr sz="2200" baseline="0">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643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6" name="Chart Placeholder 5"/>
          <p:cNvSpPr>
            <a:spLocks noGrp="1"/>
          </p:cNvSpPr>
          <p:nvPr>
            <p:ph type="chart" sz="quarter" idx="12"/>
          </p:nvPr>
        </p:nvSpPr>
        <p:spPr>
          <a:xfrm>
            <a:off x="457200" y="1240631"/>
            <a:ext cx="8229600" cy="3158841"/>
          </a:xfrm>
          <a:prstGeom prst="rect">
            <a:avLst/>
          </a:prstGeom>
        </p:spPr>
        <p:txBody>
          <a:bodyPr/>
          <a:lstStyle/>
          <a:p>
            <a:r>
              <a:rPr lang="en-US"/>
              <a:t>Click icon to add chart</a:t>
            </a:r>
          </a:p>
        </p:txBody>
      </p:sp>
      <p:sp>
        <p:nvSpPr>
          <p:cNvPr id="5" name="Footer Placeholder 4">
            <a:extLst>
              <a:ext uri="{FF2B5EF4-FFF2-40B4-BE49-F238E27FC236}">
                <a16:creationId xmlns:a16="http://schemas.microsoft.com/office/drawing/2014/main" id="{8333C837-CE70-A042-BB69-94B89DEBBB59}"/>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08462EFE-2CEA-2C4B-85F7-CB043A495FCE}"/>
              </a:ext>
            </a:extLst>
          </p:cNvPr>
          <p:cNvSpPr>
            <a:spLocks noGrp="1"/>
          </p:cNvSpPr>
          <p:nvPr>
            <p:ph type="sldNum" sz="quarter" idx="14"/>
          </p:nvPr>
        </p:nvSpPr>
        <p:spPr>
          <a:xfrm>
            <a:off x="457200" y="4694034"/>
            <a:ext cx="763359" cy="273844"/>
          </a:xfrm>
        </p:spPr>
        <p:txBody>
          <a:bodyPr/>
          <a:lstStyle/>
          <a:p>
            <a:pPr algn="l"/>
            <a:fld id="{6BEE8092-FD92-D247-BFBB-7625102F9F8E}" type="slidenum">
              <a:rPr lang="en-US" smtClean="0"/>
              <a:pPr algn="l"/>
              <a:t>‹#›</a:t>
            </a:fld>
            <a:endParaRPr lang="en-US" dirty="0"/>
          </a:p>
        </p:txBody>
      </p:sp>
    </p:spTree>
    <p:extLst>
      <p:ext uri="{BB962C8B-B14F-4D97-AF65-F5344CB8AC3E}">
        <p14:creationId xmlns:p14="http://schemas.microsoft.com/office/powerpoint/2010/main" val="25159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FAACD-C1EA-FE4A-A5F5-DB49F7585A5B}"/>
              </a:ext>
            </a:extLst>
          </p:cNvPr>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8" name="Table Placeholder 7">
            <a:extLst>
              <a:ext uri="{FF2B5EF4-FFF2-40B4-BE49-F238E27FC236}">
                <a16:creationId xmlns:a16="http://schemas.microsoft.com/office/drawing/2014/main" id="{436E6737-AE11-9246-A636-E5C8A973A4A3}"/>
              </a:ext>
            </a:extLst>
          </p:cNvPr>
          <p:cNvSpPr>
            <a:spLocks noGrp="1"/>
          </p:cNvSpPr>
          <p:nvPr>
            <p:ph type="tbl" sz="quarter" idx="12"/>
          </p:nvPr>
        </p:nvSpPr>
        <p:spPr>
          <a:xfrm>
            <a:off x="457200" y="1251751"/>
            <a:ext cx="8229600" cy="3139094"/>
          </a:xfrm>
          <a:prstGeom prst="rect">
            <a:avLst/>
          </a:prstGeom>
        </p:spPr>
        <p:txBody>
          <a:bodyPr/>
          <a:lstStyle/>
          <a:p>
            <a:r>
              <a:rPr lang="en-US"/>
              <a:t>Click icon to add table</a:t>
            </a:r>
          </a:p>
        </p:txBody>
      </p:sp>
      <p:sp>
        <p:nvSpPr>
          <p:cNvPr id="5" name="Footer Placeholder 4">
            <a:extLst>
              <a:ext uri="{FF2B5EF4-FFF2-40B4-BE49-F238E27FC236}">
                <a16:creationId xmlns:a16="http://schemas.microsoft.com/office/drawing/2014/main" id="{0A65B31D-7AC5-DA48-89A4-F2A361AC1979}"/>
              </a:ext>
            </a:extLst>
          </p:cNvPr>
          <p:cNvSpPr>
            <a:spLocks noGrp="1"/>
          </p:cNvSpPr>
          <p:nvPr>
            <p:ph type="ftr"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DFCC81D5-159E-6F42-B61A-E7D48BBEB85B}"/>
              </a:ext>
            </a:extLst>
          </p:cNvPr>
          <p:cNvSpPr>
            <a:spLocks noGrp="1"/>
          </p:cNvSpPr>
          <p:nvPr>
            <p:ph type="sldNum" sz="quarter" idx="14"/>
          </p:nvPr>
        </p:nvSpPr>
        <p:spPr>
          <a:xfrm>
            <a:off x="457200" y="4682194"/>
            <a:ext cx="763359" cy="273844"/>
          </a:xfrm>
        </p:spPr>
        <p:txBody>
          <a:bodyPr/>
          <a:lstStyle/>
          <a:p>
            <a:pPr algn="l"/>
            <a:fld id="{6BEE8092-FD92-D247-BFBB-7625102F9F8E}" type="slidenum">
              <a:rPr lang="en-US" smtClean="0"/>
              <a:pPr algn="l"/>
              <a:t>‹#›</a:t>
            </a:fld>
            <a:endParaRPr lang="en-US" dirty="0"/>
          </a:p>
        </p:txBody>
      </p:sp>
    </p:spTree>
    <p:extLst>
      <p:ext uri="{BB962C8B-B14F-4D97-AF65-F5344CB8AC3E}">
        <p14:creationId xmlns:p14="http://schemas.microsoft.com/office/powerpoint/2010/main" val="133008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0964-7BBD-B24D-AA8F-7CB5DB353780}"/>
              </a:ext>
            </a:extLst>
          </p:cNvPr>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6" name="Media Placeholder 5">
            <a:extLst>
              <a:ext uri="{FF2B5EF4-FFF2-40B4-BE49-F238E27FC236}">
                <a16:creationId xmlns:a16="http://schemas.microsoft.com/office/drawing/2014/main" id="{78CAF145-AD83-7C41-AB16-8E2BA25F1B53}"/>
              </a:ext>
            </a:extLst>
          </p:cNvPr>
          <p:cNvSpPr>
            <a:spLocks noGrp="1"/>
          </p:cNvSpPr>
          <p:nvPr>
            <p:ph type="media" sz="quarter" idx="12"/>
          </p:nvPr>
        </p:nvSpPr>
        <p:spPr>
          <a:xfrm>
            <a:off x="457200" y="1225118"/>
            <a:ext cx="8229600" cy="3139848"/>
          </a:xfrm>
          <a:prstGeom prst="rect">
            <a:avLst/>
          </a:prstGeom>
        </p:spPr>
        <p:txBody>
          <a:bodyPr/>
          <a:lstStyle/>
          <a:p>
            <a:r>
              <a:rPr lang="en-US"/>
              <a:t>Click icon to add media</a:t>
            </a:r>
          </a:p>
        </p:txBody>
      </p:sp>
      <p:sp>
        <p:nvSpPr>
          <p:cNvPr id="5" name="Footer Placeholder 4">
            <a:extLst>
              <a:ext uri="{FF2B5EF4-FFF2-40B4-BE49-F238E27FC236}">
                <a16:creationId xmlns:a16="http://schemas.microsoft.com/office/drawing/2014/main" id="{2129E893-87C4-F347-BB08-B9E589779559}"/>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F9A99E78-93BD-654C-AE25-0A61F4709B61}"/>
              </a:ext>
            </a:extLst>
          </p:cNvPr>
          <p:cNvSpPr>
            <a:spLocks noGrp="1"/>
          </p:cNvSpPr>
          <p:nvPr>
            <p:ph type="sldNum" sz="quarter" idx="14"/>
          </p:nvPr>
        </p:nvSpPr>
        <p:spPr>
          <a:xfrm>
            <a:off x="457200" y="4686672"/>
            <a:ext cx="763359" cy="273844"/>
          </a:xfrm>
        </p:spPr>
        <p:txBody>
          <a:bodyPr/>
          <a:lstStyle/>
          <a:p>
            <a:pPr algn="l"/>
            <a:fld id="{6BEE8092-FD92-D247-BFBB-7625102F9F8E}" type="slidenum">
              <a:rPr lang="en-US" smtClean="0"/>
              <a:pPr algn="l"/>
              <a:t>‹#›</a:t>
            </a:fld>
            <a:endParaRPr lang="en-US" dirty="0"/>
          </a:p>
        </p:txBody>
      </p:sp>
    </p:spTree>
    <p:extLst>
      <p:ext uri="{BB962C8B-B14F-4D97-AF65-F5344CB8AC3E}">
        <p14:creationId xmlns:p14="http://schemas.microsoft.com/office/powerpoint/2010/main" val="300179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3EC0DD-E363-DF48-BF96-2F3775448B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2267"/>
          <a:stretch/>
        </p:blipFill>
        <p:spPr>
          <a:xfrm>
            <a:off x="0" y="0"/>
            <a:ext cx="9144000" cy="1426464"/>
          </a:xfrm>
          <a:prstGeom prst="rect">
            <a:avLst/>
          </a:prstGeom>
        </p:spPr>
      </p:pic>
      <p:sp>
        <p:nvSpPr>
          <p:cNvPr id="2" name="Title 1"/>
          <p:cNvSpPr>
            <a:spLocks noGrp="1"/>
          </p:cNvSpPr>
          <p:nvPr>
            <p:ph type="title"/>
          </p:nvPr>
        </p:nvSpPr>
        <p:spPr>
          <a:xfrm>
            <a:off x="396815" y="997839"/>
            <a:ext cx="8229600" cy="857250"/>
          </a:xfrm>
          <a:prstGeom prst="rect">
            <a:avLst/>
          </a:prstGeom>
        </p:spPr>
        <p:txBody>
          <a:bodyPr/>
          <a:lstStyle>
            <a:lvl1pPr>
              <a:defRPr>
                <a:solidFill>
                  <a:srgbClr val="002F87"/>
                </a:solidFill>
              </a:defRPr>
            </a:lvl1pPr>
          </a:lstStyle>
          <a:p>
            <a:r>
              <a:rPr lang="en-US"/>
              <a:t>Click to edit Master title style</a:t>
            </a:r>
            <a:endParaRPr lang="en-US" dirty="0"/>
          </a:p>
        </p:txBody>
      </p:sp>
      <p:sp>
        <p:nvSpPr>
          <p:cNvPr id="3" name="Content Placeholder 2"/>
          <p:cNvSpPr>
            <a:spLocks noGrp="1"/>
          </p:cNvSpPr>
          <p:nvPr>
            <p:ph idx="1"/>
          </p:nvPr>
        </p:nvSpPr>
        <p:spPr>
          <a:xfrm>
            <a:off x="396815" y="2020842"/>
            <a:ext cx="8229600" cy="239706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26B26BF6-E086-C04C-BD00-CB3C54520CA1}"/>
              </a:ext>
            </a:extLst>
          </p:cNvPr>
          <p:cNvSpPr>
            <a:spLocks noGrp="1"/>
          </p:cNvSpPr>
          <p:nvPr>
            <p:ph type="ftr" sz="quarter" idx="10"/>
          </p:nvPr>
        </p:nvSpPr>
        <p:spPr/>
        <p:txBody>
          <a:bodyPr/>
          <a:lstStyle/>
          <a:p>
            <a:endParaRPr lang="en-US" dirty="0"/>
          </a:p>
        </p:txBody>
      </p:sp>
      <p:sp>
        <p:nvSpPr>
          <p:cNvPr id="15" name="Slide Number Placeholder 14">
            <a:extLst>
              <a:ext uri="{FF2B5EF4-FFF2-40B4-BE49-F238E27FC236}">
                <a16:creationId xmlns:a16="http://schemas.microsoft.com/office/drawing/2014/main" id="{47013160-8C13-BD42-9E76-DD10506187CD}"/>
              </a:ext>
            </a:extLst>
          </p:cNvPr>
          <p:cNvSpPr>
            <a:spLocks noGrp="1"/>
          </p:cNvSpPr>
          <p:nvPr>
            <p:ph type="sldNum" sz="quarter" idx="11"/>
          </p:nvPr>
        </p:nvSpPr>
        <p:spPr>
          <a:xfrm>
            <a:off x="396815" y="4694034"/>
            <a:ext cx="763359" cy="273844"/>
          </a:xfrm>
        </p:spPr>
        <p:txBody>
          <a:bodyPr/>
          <a:lstStyle/>
          <a:p>
            <a:pPr algn="l"/>
            <a:fld id="{6BEE8092-FD92-D247-BFBB-7625102F9F8E}" type="slidenum">
              <a:rPr lang="en-US" smtClean="0"/>
              <a:pPr algn="l"/>
              <a:t>‹#›</a:t>
            </a:fld>
            <a:endParaRPr lang="en-US" dirty="0"/>
          </a:p>
        </p:txBody>
      </p:sp>
    </p:spTree>
    <p:extLst>
      <p:ext uri="{BB962C8B-B14F-4D97-AF65-F5344CB8AC3E}">
        <p14:creationId xmlns:p14="http://schemas.microsoft.com/office/powerpoint/2010/main" val="50237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US" dirty="0"/>
          </a:p>
        </p:txBody>
      </p:sp>
      <p:sp>
        <p:nvSpPr>
          <p:cNvPr id="6" name="Content Placeholder 5"/>
          <p:cNvSpPr>
            <a:spLocks noGrp="1"/>
          </p:cNvSpPr>
          <p:nvPr>
            <p:ph sz="quarter" idx="12"/>
          </p:nvPr>
        </p:nvSpPr>
        <p:spPr>
          <a:xfrm>
            <a:off x="457200" y="1433513"/>
            <a:ext cx="8229600" cy="296595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21E369F-C89A-7749-90FB-9763615DF5CF}"/>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E41B86F1-9B48-6C45-B77A-14BC2830EBAD}"/>
              </a:ext>
            </a:extLst>
          </p:cNvPr>
          <p:cNvSpPr>
            <a:spLocks noGrp="1"/>
          </p:cNvSpPr>
          <p:nvPr>
            <p:ph type="sldNum" sz="quarter" idx="14"/>
          </p:nvPr>
        </p:nvSpPr>
        <p:spPr>
          <a:xfrm>
            <a:off x="457200" y="4694034"/>
            <a:ext cx="763359" cy="273844"/>
          </a:xfrm>
        </p:spPr>
        <p:txBody>
          <a:bodyPr/>
          <a:lstStyle/>
          <a:p>
            <a:pPr algn="l"/>
            <a:fld id="{6BEE8092-FD92-D247-BFBB-7625102F9F8E}" type="slidenum">
              <a:rPr lang="en-US" smtClean="0"/>
              <a:pPr algn="l"/>
              <a:t>‹#›</a:t>
            </a:fld>
            <a:endParaRPr lang="en-US" dirty="0"/>
          </a:p>
        </p:txBody>
      </p:sp>
    </p:spTree>
    <p:extLst>
      <p:ext uri="{BB962C8B-B14F-4D97-AF65-F5344CB8AC3E}">
        <p14:creationId xmlns:p14="http://schemas.microsoft.com/office/powerpoint/2010/main" val="210214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923CBB-7802-F24C-8DCD-8B5FDA8718C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hasCustomPrompt="1"/>
          </p:nvPr>
        </p:nvSpPr>
        <p:spPr>
          <a:xfrm>
            <a:off x="614489" y="1679686"/>
            <a:ext cx="7772400" cy="585868"/>
          </a:xfrm>
          <a:prstGeom prst="rect">
            <a:avLst/>
          </a:prstGeom>
        </p:spPr>
        <p:txBody>
          <a:bodyPr anchor="t">
            <a:noAutofit/>
          </a:bodyPr>
          <a:lstStyle>
            <a:lvl1pPr algn="l">
              <a:defRPr sz="3600" b="0" i="0" cap="none">
                <a:latin typeface="Georgia"/>
                <a:cs typeface="Georgia"/>
              </a:defRPr>
            </a:lvl1pPr>
          </a:lstStyle>
          <a:p>
            <a:r>
              <a:rPr lang="en-US" dirty="0"/>
              <a:t>Click to edit Master section title style</a:t>
            </a:r>
          </a:p>
        </p:txBody>
      </p:sp>
      <p:sp>
        <p:nvSpPr>
          <p:cNvPr id="3" name="Text Placeholder 2"/>
          <p:cNvSpPr>
            <a:spLocks noGrp="1"/>
          </p:cNvSpPr>
          <p:nvPr>
            <p:ph type="body" idx="1" hasCustomPrompt="1"/>
          </p:nvPr>
        </p:nvSpPr>
        <p:spPr>
          <a:xfrm>
            <a:off x="614489" y="2529020"/>
            <a:ext cx="7772400" cy="430887"/>
          </a:xfrm>
          <a:prstGeom prst="rect">
            <a:avLst/>
          </a:prstGeom>
        </p:spPr>
        <p:txBody>
          <a:bodyPr anchor="b">
            <a:spAutoFit/>
          </a:bodyPr>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section subtitle styles</a:t>
            </a:r>
          </a:p>
        </p:txBody>
      </p:sp>
      <p:sp>
        <p:nvSpPr>
          <p:cNvPr id="4" name="Footer Placeholder 3">
            <a:extLst>
              <a:ext uri="{FF2B5EF4-FFF2-40B4-BE49-F238E27FC236}">
                <a16:creationId xmlns:a16="http://schemas.microsoft.com/office/drawing/2014/main" id="{F245C8B4-D3BE-F141-A89A-0C036CFC7E87}"/>
              </a:ext>
            </a:extLst>
          </p:cNvPr>
          <p:cNvSpPr>
            <a:spLocks noGrp="1"/>
          </p:cNvSpPr>
          <p:nvPr>
            <p:ph type="ftr" sz="quarter" idx="10"/>
          </p:nvPr>
        </p:nvSpPr>
        <p:spPr>
          <a:xfrm>
            <a:off x="3028950" y="4693241"/>
            <a:ext cx="3086100" cy="274637"/>
          </a:xfrm>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2039D4B4-13C2-FE4B-B808-7962C22917DC}"/>
              </a:ext>
            </a:extLst>
          </p:cNvPr>
          <p:cNvSpPr>
            <a:spLocks noGrp="1"/>
          </p:cNvSpPr>
          <p:nvPr>
            <p:ph type="sldNum" sz="quarter" idx="11"/>
          </p:nvPr>
        </p:nvSpPr>
        <p:spPr>
          <a:xfrm>
            <a:off x="614489" y="4702339"/>
            <a:ext cx="763359" cy="273844"/>
          </a:xfrm>
        </p:spPr>
        <p:txBody>
          <a:bodyPr/>
          <a:lstStyle>
            <a:lvl1pPr>
              <a:defRPr>
                <a:solidFill>
                  <a:schemeClr val="bg1"/>
                </a:solidFill>
              </a:defRPr>
            </a:lvl1pPr>
          </a:lstStyle>
          <a:p>
            <a:pPr algn="l"/>
            <a:fld id="{6BEE8092-FD92-D247-BFBB-7625102F9F8E}" type="slidenum">
              <a:rPr lang="en-US" smtClean="0"/>
              <a:pPr algn="l"/>
              <a:t>‹#›</a:t>
            </a:fld>
            <a:endParaRPr lang="en-US" dirty="0"/>
          </a:p>
        </p:txBody>
      </p:sp>
      <p:pic>
        <p:nvPicPr>
          <p:cNvPr id="8" name="Picture 7">
            <a:extLst>
              <a:ext uri="{FF2B5EF4-FFF2-40B4-BE49-F238E27FC236}">
                <a16:creationId xmlns:a16="http://schemas.microsoft.com/office/drawing/2014/main" id="{5C8D9D12-F1A4-C746-BB84-95701056AEDF}"/>
              </a:ext>
            </a:extLst>
          </p:cNvPr>
          <p:cNvPicPr>
            <a:picLocks noChangeAspect="1"/>
          </p:cNvPicPr>
          <p:nvPr userDrawn="1"/>
        </p:nvPicPr>
        <p:blipFill>
          <a:blip r:embed="rId3"/>
          <a:srcRect/>
          <a:stretch/>
        </p:blipFill>
        <p:spPr>
          <a:xfrm>
            <a:off x="7865930" y="4418684"/>
            <a:ext cx="868680" cy="549113"/>
          </a:xfrm>
          <a:prstGeom prst="rect">
            <a:avLst/>
          </a:prstGeom>
        </p:spPr>
      </p:pic>
    </p:spTree>
    <p:extLst>
      <p:ext uri="{BB962C8B-B14F-4D97-AF65-F5344CB8AC3E}">
        <p14:creationId xmlns:p14="http://schemas.microsoft.com/office/powerpoint/2010/main" val="415726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0"/>
            <a:ext cx="4038600" cy="320794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20794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6F9D2BB-93AF-6143-97A8-8D73992080E1}"/>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B9DDBC1F-D4BD-D34A-BE43-3F51DA68E0D9}"/>
              </a:ext>
            </a:extLst>
          </p:cNvPr>
          <p:cNvSpPr>
            <a:spLocks noGrp="1"/>
          </p:cNvSpPr>
          <p:nvPr>
            <p:ph type="sldNum" sz="quarter" idx="11"/>
          </p:nvPr>
        </p:nvSpPr>
        <p:spPr>
          <a:xfrm>
            <a:off x="457200" y="4694034"/>
            <a:ext cx="763359" cy="273844"/>
          </a:xfrm>
        </p:spPr>
        <p:txBody>
          <a:bodyPr/>
          <a:lstStyle/>
          <a:p>
            <a:pPr algn="l"/>
            <a:fld id="{6BEE8092-FD92-D247-BFBB-7625102F9F8E}" type="slidenum">
              <a:rPr lang="en-US" smtClean="0"/>
              <a:pPr algn="l"/>
              <a:t>‹#›</a:t>
            </a:fld>
            <a:endParaRPr lang="en-US" dirty="0"/>
          </a:p>
        </p:txBody>
      </p:sp>
    </p:spTree>
    <p:extLst>
      <p:ext uri="{BB962C8B-B14F-4D97-AF65-F5344CB8AC3E}">
        <p14:creationId xmlns:p14="http://schemas.microsoft.com/office/powerpoint/2010/main" val="44403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151335"/>
            <a:ext cx="4040188" cy="479822"/>
          </a:xfrm>
          <a:prstGeom prst="rect">
            <a:avLst/>
          </a:prstGeo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80282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151335"/>
            <a:ext cx="4041775" cy="479822"/>
          </a:xfrm>
          <a:prstGeom prst="rect">
            <a:avLst/>
          </a:prstGeo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80282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7F430439-C9DE-8248-A039-5CA72D5628B4}"/>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A538B4C5-01B1-0848-BF16-DCEB68D8FFF0}"/>
              </a:ext>
            </a:extLst>
          </p:cNvPr>
          <p:cNvSpPr>
            <a:spLocks noGrp="1"/>
          </p:cNvSpPr>
          <p:nvPr>
            <p:ph type="sldNum" sz="quarter" idx="11"/>
          </p:nvPr>
        </p:nvSpPr>
        <p:spPr>
          <a:xfrm>
            <a:off x="457200" y="4694827"/>
            <a:ext cx="763359" cy="273844"/>
          </a:xfrm>
        </p:spPr>
        <p:txBody>
          <a:bodyPr/>
          <a:lstStyle/>
          <a:p>
            <a:pPr algn="l"/>
            <a:fld id="{6BEE8092-FD92-D247-BFBB-7625102F9F8E}" type="slidenum">
              <a:rPr lang="en-US" smtClean="0"/>
              <a:pPr algn="l"/>
              <a:t>‹#›</a:t>
            </a:fld>
            <a:endParaRPr lang="en-US" dirty="0"/>
          </a:p>
        </p:txBody>
      </p:sp>
    </p:spTree>
    <p:extLst>
      <p:ext uri="{BB962C8B-B14F-4D97-AF65-F5344CB8AC3E}">
        <p14:creationId xmlns:p14="http://schemas.microsoft.com/office/powerpoint/2010/main" val="176601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8318910E-C5D0-8A41-A951-43581DAA43CA}"/>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4002AE45-0A23-5D4B-9BF0-2682957F0630}"/>
              </a:ext>
            </a:extLst>
          </p:cNvPr>
          <p:cNvSpPr>
            <a:spLocks noGrp="1"/>
          </p:cNvSpPr>
          <p:nvPr>
            <p:ph type="sldNum" sz="quarter" idx="11"/>
          </p:nvPr>
        </p:nvSpPr>
        <p:spPr>
          <a:xfrm>
            <a:off x="457200" y="4694034"/>
            <a:ext cx="763359" cy="273844"/>
          </a:xfrm>
        </p:spPr>
        <p:txBody>
          <a:bodyPr/>
          <a:lstStyle/>
          <a:p>
            <a:pPr algn="l"/>
            <a:fld id="{6BEE8092-FD92-D247-BFBB-7625102F9F8E}" type="slidenum">
              <a:rPr lang="en-US" smtClean="0"/>
              <a:pPr algn="l"/>
              <a:t>‹#›</a:t>
            </a:fld>
            <a:endParaRPr lang="en-US" dirty="0"/>
          </a:p>
        </p:txBody>
      </p:sp>
    </p:spTree>
    <p:extLst>
      <p:ext uri="{BB962C8B-B14F-4D97-AF65-F5344CB8AC3E}">
        <p14:creationId xmlns:p14="http://schemas.microsoft.com/office/powerpoint/2010/main" val="323208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504BF2-786F-1A4D-8EC5-F412877593C8}"/>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6A617814-9B5C-4844-9A74-9F87366DA202}"/>
              </a:ext>
            </a:extLst>
          </p:cNvPr>
          <p:cNvSpPr>
            <a:spLocks noGrp="1"/>
          </p:cNvSpPr>
          <p:nvPr>
            <p:ph type="sldNum" sz="quarter" idx="11"/>
          </p:nvPr>
        </p:nvSpPr>
        <p:spPr/>
        <p:txBody>
          <a:bodyPr/>
          <a:lstStyle/>
          <a:p>
            <a:pPr algn="l"/>
            <a:fld id="{6BEE8092-FD92-D247-BFBB-7625102F9F8E}" type="slidenum">
              <a:rPr lang="en-US" smtClean="0"/>
              <a:pPr algn="l"/>
              <a:t>‹#›</a:t>
            </a:fld>
            <a:endParaRPr lang="en-US" dirty="0"/>
          </a:p>
        </p:txBody>
      </p:sp>
    </p:spTree>
    <p:extLst>
      <p:ext uri="{BB962C8B-B14F-4D97-AF65-F5344CB8AC3E}">
        <p14:creationId xmlns:p14="http://schemas.microsoft.com/office/powerpoint/2010/main" val="308208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6" name="Picture Placeholder 5"/>
          <p:cNvSpPr>
            <a:spLocks noGrp="1"/>
          </p:cNvSpPr>
          <p:nvPr>
            <p:ph type="pic" sz="quarter" idx="12"/>
          </p:nvPr>
        </p:nvSpPr>
        <p:spPr>
          <a:xfrm>
            <a:off x="457200" y="1200151"/>
            <a:ext cx="4041648" cy="3022265"/>
          </a:xfrm>
          <a:prstGeom prst="rect">
            <a:avLst/>
          </a:prstGeom>
        </p:spPr>
        <p:txBody>
          <a:bodyPr/>
          <a:lstStyle/>
          <a:p>
            <a:r>
              <a:rPr lang="en-US"/>
              <a:t>Click icon to add picture</a:t>
            </a:r>
          </a:p>
        </p:txBody>
      </p:sp>
      <p:sp>
        <p:nvSpPr>
          <p:cNvPr id="8" name="Text Placeholder 7"/>
          <p:cNvSpPr>
            <a:spLocks noGrp="1"/>
          </p:cNvSpPr>
          <p:nvPr>
            <p:ph type="body" sz="quarter" idx="13"/>
          </p:nvPr>
        </p:nvSpPr>
        <p:spPr>
          <a:xfrm>
            <a:off x="4498848" y="1204678"/>
            <a:ext cx="4187952" cy="30222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B65C4E36-7F98-F647-A442-779556A917EE}"/>
              </a:ext>
            </a:extLst>
          </p:cNvPr>
          <p:cNvSpPr>
            <a:spLocks noGrp="1"/>
          </p:cNvSpPr>
          <p:nvPr>
            <p:ph type="ftr" sz="quarter" idx="14"/>
          </p:nvPr>
        </p:nvSpPr>
        <p:spPr/>
        <p:txBody>
          <a:bodyPr/>
          <a:lstStyle/>
          <a:p>
            <a:endParaRPr lang="en-US" dirty="0"/>
          </a:p>
        </p:txBody>
      </p:sp>
      <p:sp>
        <p:nvSpPr>
          <p:cNvPr id="9" name="Slide Number Placeholder 8">
            <a:extLst>
              <a:ext uri="{FF2B5EF4-FFF2-40B4-BE49-F238E27FC236}">
                <a16:creationId xmlns:a16="http://schemas.microsoft.com/office/drawing/2014/main" id="{E1D99949-94C0-7947-8ED6-0046438F5F9C}"/>
              </a:ext>
            </a:extLst>
          </p:cNvPr>
          <p:cNvSpPr>
            <a:spLocks noGrp="1"/>
          </p:cNvSpPr>
          <p:nvPr>
            <p:ph type="sldNum" sz="quarter" idx="15"/>
          </p:nvPr>
        </p:nvSpPr>
        <p:spPr>
          <a:xfrm>
            <a:off x="457200" y="4694034"/>
            <a:ext cx="763359" cy="273844"/>
          </a:xfrm>
        </p:spPr>
        <p:txBody>
          <a:bodyPr/>
          <a:lstStyle/>
          <a:p>
            <a:pPr algn="l"/>
            <a:fld id="{6BEE8092-FD92-D247-BFBB-7625102F9F8E}" type="slidenum">
              <a:rPr lang="en-US" smtClean="0"/>
              <a:pPr algn="l"/>
              <a:t>‹#›</a:t>
            </a:fld>
            <a:endParaRPr lang="en-US" dirty="0"/>
          </a:p>
        </p:txBody>
      </p:sp>
    </p:spTree>
    <p:extLst>
      <p:ext uri="{BB962C8B-B14F-4D97-AF65-F5344CB8AC3E}">
        <p14:creationId xmlns:p14="http://schemas.microsoft.com/office/powerpoint/2010/main" val="319793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0"/>
            <a:ext cx="8229600" cy="3190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BF795DE0-6E9C-1E47-916A-3DC3B8B7CC84}"/>
              </a:ext>
            </a:extLst>
          </p:cNvPr>
          <p:cNvSpPr>
            <a:spLocks noGrp="1"/>
          </p:cNvSpPr>
          <p:nvPr>
            <p:ph type="ftr" sz="quarter" idx="3"/>
          </p:nvPr>
        </p:nvSpPr>
        <p:spPr>
          <a:xfrm>
            <a:off x="3028950" y="4694034"/>
            <a:ext cx="3086100" cy="274637"/>
          </a:xfrm>
          <a:prstGeom prst="rect">
            <a:avLst/>
          </a:prstGeom>
        </p:spPr>
        <p:txBody>
          <a:bodyPr vert="horz" lIns="91440" tIns="45720" rIns="91440" bIns="45720" rtlCol="0" anchor="ctr"/>
          <a:lstStyle>
            <a:lvl1pPr algn="ctr">
              <a:defRPr sz="1050">
                <a:solidFill>
                  <a:schemeClr val="tx1">
                    <a:tint val="75000"/>
                  </a:schemeClr>
                </a:solidFill>
                <a:latin typeface="Georgia" panose="02040502050405020303" pitchFamily="18" charset="0"/>
              </a:defRPr>
            </a:lvl1pPr>
          </a:lstStyle>
          <a:p>
            <a:endParaRPr lang="en-US" dirty="0"/>
          </a:p>
        </p:txBody>
      </p:sp>
      <p:sp>
        <p:nvSpPr>
          <p:cNvPr id="12" name="Slide Number Placeholder 5">
            <a:extLst>
              <a:ext uri="{FF2B5EF4-FFF2-40B4-BE49-F238E27FC236}">
                <a16:creationId xmlns:a16="http://schemas.microsoft.com/office/drawing/2014/main" id="{FD64B115-05CC-BC4D-981A-79E7E341E4A8}"/>
              </a:ext>
            </a:extLst>
          </p:cNvPr>
          <p:cNvSpPr>
            <a:spLocks noGrp="1"/>
          </p:cNvSpPr>
          <p:nvPr>
            <p:ph type="sldNum" sz="quarter" idx="4"/>
          </p:nvPr>
        </p:nvSpPr>
        <p:spPr>
          <a:xfrm>
            <a:off x="526211" y="4694034"/>
            <a:ext cx="763359" cy="273844"/>
          </a:xfrm>
          <a:prstGeom prst="rect">
            <a:avLst/>
          </a:prstGeom>
        </p:spPr>
        <p:txBody>
          <a:bodyPr vert="horz" lIns="91440" tIns="45720" rIns="91440" bIns="45720" rtlCol="0" anchor="ctr"/>
          <a:lstStyle>
            <a:lvl1pPr algn="r">
              <a:defRPr sz="1050" b="0" i="1">
                <a:solidFill>
                  <a:srgbClr val="646468"/>
                </a:solidFill>
                <a:latin typeface="+mn-lt"/>
                <a:cs typeface="Calibri Light" panose="020F0302020204030204" pitchFamily="34" charset="0"/>
              </a:defRPr>
            </a:lvl1pPr>
          </a:lstStyle>
          <a:p>
            <a:pPr algn="l"/>
            <a:fld id="{6BEE8092-FD92-D247-BFBB-7625102F9F8E}" type="slidenum">
              <a:rPr lang="en-US" smtClean="0"/>
              <a:pPr algn="l"/>
              <a:t>‹#›</a:t>
            </a:fld>
            <a:endParaRPr lang="en-US" dirty="0"/>
          </a:p>
        </p:txBody>
      </p:sp>
      <p:pic>
        <p:nvPicPr>
          <p:cNvPr id="5" name="Picture 4">
            <a:extLst>
              <a:ext uri="{FF2B5EF4-FFF2-40B4-BE49-F238E27FC236}">
                <a16:creationId xmlns:a16="http://schemas.microsoft.com/office/drawing/2014/main" id="{5638432C-1D30-354A-B1DC-342C74A63262}"/>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863840" y="4419714"/>
            <a:ext cx="822960" cy="548640"/>
          </a:xfrm>
          <a:prstGeom prst="rect">
            <a:avLst/>
          </a:prstGeom>
        </p:spPr>
      </p:pic>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 id="214748375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3600" kern="1200">
          <a:solidFill>
            <a:srgbClr val="002F87"/>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29.png"/><Relationship Id="rId7"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slide" Target="slide2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hyperlink" Target="https://go.efi.com/en_Fiery-Automation-ebook.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go.efi.com/en_Fiery-Automation-ebook.html?utm_source=WhyFiery&amp;utm_medium=PPT&amp;utm_campaign=fiery-global-automation-ebook-1120" TargetMode="Externa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fiery.efi.com/jobflow/productvide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jpe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hyperlink" Target="http://fiery.efi.com/impose/automation/offlinefinishers/v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hyperlink" Target="https://www.efi.com/products/fiery-servers-and-software/fiery-integration/" TargetMode="External"/><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hyperlink" Target="https://www.efi.com/products/fiery-servers-and-software/fiery-integration/" TargetMode="External"/><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hyperlink" Target="http://fiery.efi.com/FieryEdgePrintersC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4.png"/><Relationship Id="rId11" Type="http://schemas.openxmlformats.org/officeDocument/2006/relationships/hyperlink" Target="http://fiery.efi.com/intensify/vd" TargetMode="External"/><Relationship Id="rId5" Type="http://schemas.openxmlformats.org/officeDocument/2006/relationships/image" Target="../media/image63.png"/><Relationship Id="rId10" Type="http://schemas.openxmlformats.org/officeDocument/2006/relationships/hyperlink" Target="https://share.vidyard.com/watch/TUeuDHEgTUogiFgXth9wuv?" TargetMode="External"/><Relationship Id="rId4" Type="http://schemas.openxmlformats.org/officeDocument/2006/relationships/image" Target="../media/image62.png"/><Relationship Id="rId9" Type="http://schemas.openxmlformats.org/officeDocument/2006/relationships/hyperlink" Target="https://www.efi.com/products/fiery-servers-and-software/fiery-integration/"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fiery.efi.com/products/fiery-servers-and-software/ColorGuard" TargetMode="External"/><Relationship Id="rId4" Type="http://schemas.openxmlformats.org/officeDocument/2006/relationships/hyperlink" Target="https://www.efi.com/products/fiery-servers-and-software/fiery-integration/" TargetMode="External"/><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hyperlink" Target="https://www.efi.com/products/fiery-servers-and-software/fiery-integration/" TargetMode="External"/><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19.xml"/><Relationship Id="rId16"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hyperlink" Target="http://fiery.efi.com/efiiq/overviewvideo" TargetMode="External"/><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hyperlink" Target="http://fiery.efi.com/jobexpert/overviewvideo"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efi.com/products/fiery-servers-and-software/fiery-integration/" TargetMode="External"/><Relationship Id="rId5" Type="http://schemas.openxmlformats.org/officeDocument/2006/relationships/image" Target="../media/image94.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95.png"/><Relationship Id="rId21" Type="http://schemas.openxmlformats.org/officeDocument/2006/relationships/image" Target="../media/image99.emf"/><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22.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76.png"/><Relationship Id="rId5" Type="http://schemas.openxmlformats.org/officeDocument/2006/relationships/image" Target="../media/image97.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96.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efi.com/products/fiery-servers-and-software/fiery-integra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emf"/><Relationship Id="rId4" Type="http://schemas.openxmlformats.org/officeDocument/2006/relationships/hyperlink" Target="http://fiery.efi.com/HyperRIP-video"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notesSlide" Target="../notesSlides/notesSlide26.xml"/><Relationship Id="rId16"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3" Type="http://schemas.openxmlformats.org/officeDocument/2006/relationships/hyperlink" Target="https://learning.efi.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resources.efi.com/fiery" TargetMode="External"/><Relationship Id="rId4" Type="http://schemas.openxmlformats.org/officeDocument/2006/relationships/hyperlink" Target="http://www.efi.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linkedin.com/in/geertlenvain/" TargetMode="External"/><Relationship Id="rId7" Type="http://schemas.openxmlformats.org/officeDocument/2006/relationships/image" Target="../media/image12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0365" y="1736782"/>
            <a:ext cx="6829816" cy="1102519"/>
          </a:xfrm>
        </p:spPr>
        <p:txBody>
          <a:bodyPr/>
          <a:lstStyle/>
          <a:p>
            <a:r>
              <a:rPr lang="en-US" dirty="0"/>
              <a:t>Print 4.0</a:t>
            </a:r>
            <a:br>
              <a:rPr lang="en-US" dirty="0"/>
            </a:br>
            <a:r>
              <a:rPr lang="en-US" dirty="0"/>
              <a:t>Print is everywhere, and </a:t>
            </a:r>
            <a:br>
              <a:rPr lang="en-US" dirty="0"/>
            </a:br>
            <a:r>
              <a:rPr lang="en-US" dirty="0"/>
              <a:t>it’s going digital</a:t>
            </a:r>
          </a:p>
        </p:txBody>
      </p:sp>
      <p:pic>
        <p:nvPicPr>
          <p:cNvPr id="4" name="Picture 3">
            <a:extLst>
              <a:ext uri="{FF2B5EF4-FFF2-40B4-BE49-F238E27FC236}">
                <a16:creationId xmlns:a16="http://schemas.microsoft.com/office/drawing/2014/main" id="{90DFD711-DDF3-5E44-A592-05861DCFC1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582"/>
          <a:stretch/>
        </p:blipFill>
        <p:spPr>
          <a:xfrm>
            <a:off x="381910" y="3905379"/>
            <a:ext cx="1076909" cy="1076909"/>
          </a:xfrm>
          <a:prstGeom prst="ellipse">
            <a:avLst/>
          </a:prstGeom>
        </p:spPr>
      </p:pic>
      <p:pic>
        <p:nvPicPr>
          <p:cNvPr id="11" name="Picture 10">
            <a:extLst>
              <a:ext uri="{FF2B5EF4-FFF2-40B4-BE49-F238E27FC236}">
                <a16:creationId xmlns:a16="http://schemas.microsoft.com/office/drawing/2014/main" id="{679658C1-D5F3-F143-8345-F90500333C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01"/>
          <a:stretch/>
        </p:blipFill>
        <p:spPr>
          <a:xfrm>
            <a:off x="7816965" y="2415448"/>
            <a:ext cx="1076912" cy="1076912"/>
          </a:xfrm>
          <a:prstGeom prst="ellipse">
            <a:avLst/>
          </a:prstGeom>
        </p:spPr>
      </p:pic>
      <p:pic>
        <p:nvPicPr>
          <p:cNvPr id="12" name="Picture 11">
            <a:extLst>
              <a:ext uri="{FF2B5EF4-FFF2-40B4-BE49-F238E27FC236}">
                <a16:creationId xmlns:a16="http://schemas.microsoft.com/office/drawing/2014/main" id="{EE62CC55-9E17-EB43-8D3B-E6BD16AE35D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20507" y="3694865"/>
            <a:ext cx="1076909" cy="1076909"/>
          </a:xfrm>
          <a:prstGeom prst="ellipse">
            <a:avLst/>
          </a:prstGeom>
        </p:spPr>
      </p:pic>
      <p:pic>
        <p:nvPicPr>
          <p:cNvPr id="14" name="Picture 13">
            <a:extLst>
              <a:ext uri="{FF2B5EF4-FFF2-40B4-BE49-F238E27FC236}">
                <a16:creationId xmlns:a16="http://schemas.microsoft.com/office/drawing/2014/main" id="{802B56DD-1D4E-3247-AD40-C6BCD0F602F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78"/>
          <a:stretch/>
        </p:blipFill>
        <p:spPr>
          <a:xfrm>
            <a:off x="6364344" y="2617953"/>
            <a:ext cx="1076912" cy="1076912"/>
          </a:xfrm>
          <a:prstGeom prst="ellipse">
            <a:avLst/>
          </a:prstGeom>
        </p:spPr>
      </p:pic>
      <p:pic>
        <p:nvPicPr>
          <p:cNvPr id="15" name="Picture 14">
            <a:extLst>
              <a:ext uri="{FF2B5EF4-FFF2-40B4-BE49-F238E27FC236}">
                <a16:creationId xmlns:a16="http://schemas.microsoft.com/office/drawing/2014/main" id="{428947BD-31DF-6F4B-AE5C-6ACE804227A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911724" y="3010620"/>
            <a:ext cx="1076911" cy="1043443"/>
          </a:xfrm>
          <a:prstGeom prst="ellipse">
            <a:avLst/>
          </a:prstGeom>
        </p:spPr>
      </p:pic>
      <p:pic>
        <p:nvPicPr>
          <p:cNvPr id="17" name="Picture 2" descr="Drupa 2016">
            <a:extLst>
              <a:ext uri="{FF2B5EF4-FFF2-40B4-BE49-F238E27FC236}">
                <a16:creationId xmlns:a16="http://schemas.microsoft.com/office/drawing/2014/main" id="{EDA0B224-E283-1142-B2D9-4FBC7407FB8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3064"/>
          <a:stretch/>
        </p:blipFill>
        <p:spPr bwMode="auto">
          <a:xfrm>
            <a:off x="3459104" y="3366924"/>
            <a:ext cx="1076909" cy="1076909"/>
          </a:xfrm>
          <a:prstGeom prst="ellipse">
            <a:avLst/>
          </a:prstGeom>
          <a:noFill/>
          <a:extLst>
            <a:ext uri="{909E8E84-426E-40dd-AFC4-6F175D3DCCD1}">
              <a14:hiddenFill xmlns=""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AB82CD0-2320-5943-AB33-1639D6C1C5A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692445"/>
            <a:ext cx="9144000" cy="128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87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6"/>
          <p:cNvSpPr txBox="1">
            <a:spLocks/>
          </p:cNvSpPr>
          <p:nvPr/>
        </p:nvSpPr>
        <p:spPr>
          <a:xfrm>
            <a:off x="453091" y="921895"/>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Fiery Workflow Suite</a:t>
            </a:r>
          </a:p>
        </p:txBody>
      </p:sp>
      <p:sp>
        <p:nvSpPr>
          <p:cNvPr id="25" name="Content Placeholder 2">
            <a:extLst>
              <a:ext uri="{FF2B5EF4-FFF2-40B4-BE49-F238E27FC236}">
                <a16:creationId xmlns:a16="http://schemas.microsoft.com/office/drawing/2014/main" id="{B0F37CFC-942D-C949-9969-F89CAB3C09D7}"/>
              </a:ext>
            </a:extLst>
          </p:cNvPr>
          <p:cNvSpPr txBox="1">
            <a:spLocks/>
          </p:cNvSpPr>
          <p:nvPr/>
        </p:nvSpPr>
        <p:spPr>
          <a:xfrm>
            <a:off x="453091" y="1714297"/>
            <a:ext cx="8229600" cy="312266"/>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a:latin typeface="Arial" panose="020B0604020202020204" pitchFamily="34" charset="0"/>
                <a:cs typeface="Arial" panose="020B0604020202020204" pitchFamily="34" charset="0"/>
              </a:rPr>
              <a:t>More than just a RIP, Fiery servers offer an integrated workflow from job submission to output </a:t>
            </a:r>
          </a:p>
        </p:txBody>
      </p:sp>
      <p:grpSp>
        <p:nvGrpSpPr>
          <p:cNvPr id="2" name="Group 1"/>
          <p:cNvGrpSpPr/>
          <p:nvPr/>
        </p:nvGrpSpPr>
        <p:grpSpPr>
          <a:xfrm>
            <a:off x="631013" y="2235616"/>
            <a:ext cx="7892633" cy="2403059"/>
            <a:chOff x="841350" y="2980821"/>
            <a:chExt cx="10523510" cy="3204079"/>
          </a:xfrm>
        </p:grpSpPr>
        <p:cxnSp>
          <p:nvCxnSpPr>
            <p:cNvPr id="396" name="Straight Connector 395"/>
            <p:cNvCxnSpPr/>
            <p:nvPr/>
          </p:nvCxnSpPr>
          <p:spPr>
            <a:xfrm flipH="1">
              <a:off x="6947945" y="4235090"/>
              <a:ext cx="4416" cy="763877"/>
            </a:xfrm>
            <a:prstGeom prst="line">
              <a:avLst/>
            </a:prstGeom>
            <a:ln w="38100">
              <a:solidFill>
                <a:srgbClr val="E3743D"/>
              </a:solidFill>
            </a:ln>
            <a:effectLst/>
          </p:spPr>
          <p:style>
            <a:lnRef idx="2">
              <a:schemeClr val="accent1"/>
            </a:lnRef>
            <a:fillRef idx="0">
              <a:schemeClr val="accent1"/>
            </a:fillRef>
            <a:effectRef idx="1">
              <a:schemeClr val="accent1"/>
            </a:effectRef>
            <a:fontRef idx="minor">
              <a:schemeClr val="tx1"/>
            </a:fontRef>
          </p:style>
        </p:cxnSp>
        <p:sp>
          <p:nvSpPr>
            <p:cNvPr id="397" name="Rounded Rectangle 51"/>
            <p:cNvSpPr/>
            <p:nvPr/>
          </p:nvSpPr>
          <p:spPr>
            <a:xfrm>
              <a:off x="1557995" y="4118753"/>
              <a:ext cx="9000227" cy="1928263"/>
            </a:xfrm>
            <a:custGeom>
              <a:avLst/>
              <a:gdLst>
                <a:gd name="connsiteX0" fmla="*/ 0 w 4775388"/>
                <a:gd name="connsiteY0" fmla="*/ 31721 h 1061623"/>
                <a:gd name="connsiteX1" fmla="*/ 31721 w 4775388"/>
                <a:gd name="connsiteY1" fmla="*/ 0 h 1061623"/>
                <a:gd name="connsiteX2" fmla="*/ 4743667 w 4775388"/>
                <a:gd name="connsiteY2" fmla="*/ 0 h 1061623"/>
                <a:gd name="connsiteX3" fmla="*/ 4775388 w 4775388"/>
                <a:gd name="connsiteY3" fmla="*/ 31721 h 1061623"/>
                <a:gd name="connsiteX4" fmla="*/ 4775388 w 4775388"/>
                <a:gd name="connsiteY4" fmla="*/ 1029902 h 1061623"/>
                <a:gd name="connsiteX5" fmla="*/ 4743667 w 4775388"/>
                <a:gd name="connsiteY5" fmla="*/ 1061623 h 1061623"/>
                <a:gd name="connsiteX6" fmla="*/ 31721 w 4775388"/>
                <a:gd name="connsiteY6" fmla="*/ 1061623 h 1061623"/>
                <a:gd name="connsiteX7" fmla="*/ 0 w 4775388"/>
                <a:gd name="connsiteY7" fmla="*/ 1029902 h 1061623"/>
                <a:gd name="connsiteX8" fmla="*/ 0 w 4775388"/>
                <a:gd name="connsiteY8" fmla="*/ 31721 h 1061623"/>
                <a:gd name="connsiteX0" fmla="*/ 0 w 4911755"/>
                <a:gd name="connsiteY0" fmla="*/ 841346 h 1871248"/>
                <a:gd name="connsiteX1" fmla="*/ 31721 w 4911755"/>
                <a:gd name="connsiteY1" fmla="*/ 809625 h 1871248"/>
                <a:gd name="connsiteX2" fmla="*/ 4910354 w 4911755"/>
                <a:gd name="connsiteY2" fmla="*/ 0 h 1871248"/>
                <a:gd name="connsiteX3" fmla="*/ 4775388 w 4911755"/>
                <a:gd name="connsiteY3" fmla="*/ 841346 h 1871248"/>
                <a:gd name="connsiteX4" fmla="*/ 4775388 w 4911755"/>
                <a:gd name="connsiteY4" fmla="*/ 1839527 h 1871248"/>
                <a:gd name="connsiteX5" fmla="*/ 4743667 w 4911755"/>
                <a:gd name="connsiteY5" fmla="*/ 1871248 h 1871248"/>
                <a:gd name="connsiteX6" fmla="*/ 31721 w 4911755"/>
                <a:gd name="connsiteY6" fmla="*/ 1871248 h 1871248"/>
                <a:gd name="connsiteX7" fmla="*/ 0 w 4911755"/>
                <a:gd name="connsiteY7" fmla="*/ 1839527 h 1871248"/>
                <a:gd name="connsiteX8" fmla="*/ 0 w 4911755"/>
                <a:gd name="connsiteY8" fmla="*/ 841346 h 1871248"/>
                <a:gd name="connsiteX0" fmla="*/ 4910354 w 5001794"/>
                <a:gd name="connsiteY0" fmla="*/ 0 h 1871248"/>
                <a:gd name="connsiteX1" fmla="*/ 4775388 w 5001794"/>
                <a:gd name="connsiteY1" fmla="*/ 841346 h 1871248"/>
                <a:gd name="connsiteX2" fmla="*/ 4775388 w 5001794"/>
                <a:gd name="connsiteY2" fmla="*/ 1839527 h 1871248"/>
                <a:gd name="connsiteX3" fmla="*/ 4743667 w 5001794"/>
                <a:gd name="connsiteY3" fmla="*/ 1871248 h 1871248"/>
                <a:gd name="connsiteX4" fmla="*/ 31721 w 5001794"/>
                <a:gd name="connsiteY4" fmla="*/ 1871248 h 1871248"/>
                <a:gd name="connsiteX5" fmla="*/ 0 w 5001794"/>
                <a:gd name="connsiteY5" fmla="*/ 1839527 h 1871248"/>
                <a:gd name="connsiteX6" fmla="*/ 0 w 5001794"/>
                <a:gd name="connsiteY6" fmla="*/ 841346 h 1871248"/>
                <a:gd name="connsiteX7" fmla="*/ 31721 w 5001794"/>
                <a:gd name="connsiteY7" fmla="*/ 809625 h 1871248"/>
                <a:gd name="connsiteX8" fmla="*/ 5001794 w 5001794"/>
                <a:gd name="connsiteY8" fmla="*/ 91440 h 1871248"/>
                <a:gd name="connsiteX0" fmla="*/ 4910354 w 4911755"/>
                <a:gd name="connsiteY0" fmla="*/ 194992 h 2066240"/>
                <a:gd name="connsiteX1" fmla="*/ 4775388 w 4911755"/>
                <a:gd name="connsiteY1" fmla="*/ 1036338 h 2066240"/>
                <a:gd name="connsiteX2" fmla="*/ 4775388 w 4911755"/>
                <a:gd name="connsiteY2" fmla="*/ 2034519 h 2066240"/>
                <a:gd name="connsiteX3" fmla="*/ 4743667 w 4911755"/>
                <a:gd name="connsiteY3" fmla="*/ 2066240 h 2066240"/>
                <a:gd name="connsiteX4" fmla="*/ 31721 w 4911755"/>
                <a:gd name="connsiteY4" fmla="*/ 2066240 h 2066240"/>
                <a:gd name="connsiteX5" fmla="*/ 0 w 4911755"/>
                <a:gd name="connsiteY5" fmla="*/ 2034519 h 2066240"/>
                <a:gd name="connsiteX6" fmla="*/ 0 w 4911755"/>
                <a:gd name="connsiteY6" fmla="*/ 1036338 h 2066240"/>
                <a:gd name="connsiteX7" fmla="*/ 31721 w 4911755"/>
                <a:gd name="connsiteY7" fmla="*/ 1004617 h 2066240"/>
                <a:gd name="connsiteX8" fmla="*/ 2396706 w 4911755"/>
                <a:gd name="connsiteY8" fmla="*/ 5444 h 2066240"/>
                <a:gd name="connsiteX0" fmla="*/ 4910354 w 4911755"/>
                <a:gd name="connsiteY0" fmla="*/ 0 h 1871248"/>
                <a:gd name="connsiteX1" fmla="*/ 4775388 w 4911755"/>
                <a:gd name="connsiteY1" fmla="*/ 841346 h 1871248"/>
                <a:gd name="connsiteX2" fmla="*/ 4775388 w 4911755"/>
                <a:gd name="connsiteY2" fmla="*/ 1839527 h 1871248"/>
                <a:gd name="connsiteX3" fmla="*/ 4743667 w 4911755"/>
                <a:gd name="connsiteY3" fmla="*/ 1871248 h 1871248"/>
                <a:gd name="connsiteX4" fmla="*/ 31721 w 4911755"/>
                <a:gd name="connsiteY4" fmla="*/ 1871248 h 1871248"/>
                <a:gd name="connsiteX5" fmla="*/ 0 w 4911755"/>
                <a:gd name="connsiteY5" fmla="*/ 1839527 h 1871248"/>
                <a:gd name="connsiteX6" fmla="*/ 0 w 4911755"/>
                <a:gd name="connsiteY6" fmla="*/ 841346 h 1871248"/>
                <a:gd name="connsiteX7" fmla="*/ 31721 w 4911755"/>
                <a:gd name="connsiteY7" fmla="*/ 809625 h 1871248"/>
                <a:gd name="connsiteX0" fmla="*/ 4775388 w 4775388"/>
                <a:gd name="connsiteY0" fmla="*/ 31721 h 1061623"/>
                <a:gd name="connsiteX1" fmla="*/ 4775388 w 4775388"/>
                <a:gd name="connsiteY1" fmla="*/ 1029902 h 1061623"/>
                <a:gd name="connsiteX2" fmla="*/ 4743667 w 4775388"/>
                <a:gd name="connsiteY2" fmla="*/ 1061623 h 1061623"/>
                <a:gd name="connsiteX3" fmla="*/ 31721 w 4775388"/>
                <a:gd name="connsiteY3" fmla="*/ 1061623 h 1061623"/>
                <a:gd name="connsiteX4" fmla="*/ 0 w 4775388"/>
                <a:gd name="connsiteY4" fmla="*/ 1029902 h 1061623"/>
                <a:gd name="connsiteX5" fmla="*/ 0 w 4775388"/>
                <a:gd name="connsiteY5" fmla="*/ 31721 h 1061623"/>
                <a:gd name="connsiteX6" fmla="*/ 31721 w 4775388"/>
                <a:gd name="connsiteY6" fmla="*/ 0 h 1061623"/>
                <a:gd name="connsiteX0" fmla="*/ 4775388 w 4775388"/>
                <a:gd name="connsiteY0" fmla="*/ 0 h 1029902"/>
                <a:gd name="connsiteX1" fmla="*/ 4775388 w 4775388"/>
                <a:gd name="connsiteY1" fmla="*/ 998181 h 1029902"/>
                <a:gd name="connsiteX2" fmla="*/ 4743667 w 4775388"/>
                <a:gd name="connsiteY2" fmla="*/ 1029902 h 1029902"/>
                <a:gd name="connsiteX3" fmla="*/ 31721 w 4775388"/>
                <a:gd name="connsiteY3" fmla="*/ 1029902 h 1029902"/>
                <a:gd name="connsiteX4" fmla="*/ 0 w 4775388"/>
                <a:gd name="connsiteY4" fmla="*/ 998181 h 1029902"/>
                <a:gd name="connsiteX5" fmla="*/ 0 w 4775388"/>
                <a:gd name="connsiteY5" fmla="*/ 0 h 10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388" h="1029902">
                  <a:moveTo>
                    <a:pt x="4775388" y="0"/>
                  </a:moveTo>
                  <a:lnTo>
                    <a:pt x="4775388" y="998181"/>
                  </a:lnTo>
                  <a:cubicBezTo>
                    <a:pt x="4775388" y="1015700"/>
                    <a:pt x="4761186" y="1029902"/>
                    <a:pt x="4743667" y="1029902"/>
                  </a:cubicBezTo>
                  <a:lnTo>
                    <a:pt x="31721" y="1029902"/>
                  </a:lnTo>
                  <a:cubicBezTo>
                    <a:pt x="14202" y="1029902"/>
                    <a:pt x="0" y="1015700"/>
                    <a:pt x="0" y="998181"/>
                  </a:cubicBezTo>
                  <a:lnTo>
                    <a:pt x="0" y="0"/>
                  </a:lnTo>
                </a:path>
              </a:pathLst>
            </a:custGeom>
            <a:ln w="381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latin typeface="Arial" panose="020B0604020202020204" pitchFamily="34" charset="0"/>
              </a:endParaRPr>
            </a:p>
          </p:txBody>
        </p:sp>
        <p:sp>
          <p:nvSpPr>
            <p:cNvPr id="398" name="Rectangle 397"/>
            <p:cNvSpPr/>
            <p:nvPr/>
          </p:nvSpPr>
          <p:spPr>
            <a:xfrm>
              <a:off x="5403336" y="5961981"/>
              <a:ext cx="1426675" cy="2229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399" name="Rounded Rectangle 51"/>
            <p:cNvSpPr/>
            <p:nvPr/>
          </p:nvSpPr>
          <p:spPr>
            <a:xfrm>
              <a:off x="3336145" y="4118752"/>
              <a:ext cx="5443660" cy="883928"/>
            </a:xfrm>
            <a:custGeom>
              <a:avLst/>
              <a:gdLst>
                <a:gd name="connsiteX0" fmla="*/ 0 w 4775388"/>
                <a:gd name="connsiteY0" fmla="*/ 31721 h 1061623"/>
                <a:gd name="connsiteX1" fmla="*/ 31721 w 4775388"/>
                <a:gd name="connsiteY1" fmla="*/ 0 h 1061623"/>
                <a:gd name="connsiteX2" fmla="*/ 4743667 w 4775388"/>
                <a:gd name="connsiteY2" fmla="*/ 0 h 1061623"/>
                <a:gd name="connsiteX3" fmla="*/ 4775388 w 4775388"/>
                <a:gd name="connsiteY3" fmla="*/ 31721 h 1061623"/>
                <a:gd name="connsiteX4" fmla="*/ 4775388 w 4775388"/>
                <a:gd name="connsiteY4" fmla="*/ 1029902 h 1061623"/>
                <a:gd name="connsiteX5" fmla="*/ 4743667 w 4775388"/>
                <a:gd name="connsiteY5" fmla="*/ 1061623 h 1061623"/>
                <a:gd name="connsiteX6" fmla="*/ 31721 w 4775388"/>
                <a:gd name="connsiteY6" fmla="*/ 1061623 h 1061623"/>
                <a:gd name="connsiteX7" fmla="*/ 0 w 4775388"/>
                <a:gd name="connsiteY7" fmla="*/ 1029902 h 1061623"/>
                <a:gd name="connsiteX8" fmla="*/ 0 w 4775388"/>
                <a:gd name="connsiteY8" fmla="*/ 31721 h 1061623"/>
                <a:gd name="connsiteX0" fmla="*/ 0 w 4911755"/>
                <a:gd name="connsiteY0" fmla="*/ 841346 h 1871248"/>
                <a:gd name="connsiteX1" fmla="*/ 31721 w 4911755"/>
                <a:gd name="connsiteY1" fmla="*/ 809625 h 1871248"/>
                <a:gd name="connsiteX2" fmla="*/ 4910354 w 4911755"/>
                <a:gd name="connsiteY2" fmla="*/ 0 h 1871248"/>
                <a:gd name="connsiteX3" fmla="*/ 4775388 w 4911755"/>
                <a:gd name="connsiteY3" fmla="*/ 841346 h 1871248"/>
                <a:gd name="connsiteX4" fmla="*/ 4775388 w 4911755"/>
                <a:gd name="connsiteY4" fmla="*/ 1839527 h 1871248"/>
                <a:gd name="connsiteX5" fmla="*/ 4743667 w 4911755"/>
                <a:gd name="connsiteY5" fmla="*/ 1871248 h 1871248"/>
                <a:gd name="connsiteX6" fmla="*/ 31721 w 4911755"/>
                <a:gd name="connsiteY6" fmla="*/ 1871248 h 1871248"/>
                <a:gd name="connsiteX7" fmla="*/ 0 w 4911755"/>
                <a:gd name="connsiteY7" fmla="*/ 1839527 h 1871248"/>
                <a:gd name="connsiteX8" fmla="*/ 0 w 4911755"/>
                <a:gd name="connsiteY8" fmla="*/ 841346 h 1871248"/>
                <a:gd name="connsiteX0" fmla="*/ 4910354 w 5001794"/>
                <a:gd name="connsiteY0" fmla="*/ 0 h 1871248"/>
                <a:gd name="connsiteX1" fmla="*/ 4775388 w 5001794"/>
                <a:gd name="connsiteY1" fmla="*/ 841346 h 1871248"/>
                <a:gd name="connsiteX2" fmla="*/ 4775388 w 5001794"/>
                <a:gd name="connsiteY2" fmla="*/ 1839527 h 1871248"/>
                <a:gd name="connsiteX3" fmla="*/ 4743667 w 5001794"/>
                <a:gd name="connsiteY3" fmla="*/ 1871248 h 1871248"/>
                <a:gd name="connsiteX4" fmla="*/ 31721 w 5001794"/>
                <a:gd name="connsiteY4" fmla="*/ 1871248 h 1871248"/>
                <a:gd name="connsiteX5" fmla="*/ 0 w 5001794"/>
                <a:gd name="connsiteY5" fmla="*/ 1839527 h 1871248"/>
                <a:gd name="connsiteX6" fmla="*/ 0 w 5001794"/>
                <a:gd name="connsiteY6" fmla="*/ 841346 h 1871248"/>
                <a:gd name="connsiteX7" fmla="*/ 31721 w 5001794"/>
                <a:gd name="connsiteY7" fmla="*/ 809625 h 1871248"/>
                <a:gd name="connsiteX8" fmla="*/ 5001794 w 5001794"/>
                <a:gd name="connsiteY8" fmla="*/ 91440 h 1871248"/>
                <a:gd name="connsiteX0" fmla="*/ 4910354 w 4911755"/>
                <a:gd name="connsiteY0" fmla="*/ 194992 h 2066240"/>
                <a:gd name="connsiteX1" fmla="*/ 4775388 w 4911755"/>
                <a:gd name="connsiteY1" fmla="*/ 1036338 h 2066240"/>
                <a:gd name="connsiteX2" fmla="*/ 4775388 w 4911755"/>
                <a:gd name="connsiteY2" fmla="*/ 2034519 h 2066240"/>
                <a:gd name="connsiteX3" fmla="*/ 4743667 w 4911755"/>
                <a:gd name="connsiteY3" fmla="*/ 2066240 h 2066240"/>
                <a:gd name="connsiteX4" fmla="*/ 31721 w 4911755"/>
                <a:gd name="connsiteY4" fmla="*/ 2066240 h 2066240"/>
                <a:gd name="connsiteX5" fmla="*/ 0 w 4911755"/>
                <a:gd name="connsiteY5" fmla="*/ 2034519 h 2066240"/>
                <a:gd name="connsiteX6" fmla="*/ 0 w 4911755"/>
                <a:gd name="connsiteY6" fmla="*/ 1036338 h 2066240"/>
                <a:gd name="connsiteX7" fmla="*/ 31721 w 4911755"/>
                <a:gd name="connsiteY7" fmla="*/ 1004617 h 2066240"/>
                <a:gd name="connsiteX8" fmla="*/ 2396706 w 4911755"/>
                <a:gd name="connsiteY8" fmla="*/ 5444 h 2066240"/>
                <a:gd name="connsiteX0" fmla="*/ 4910354 w 4911755"/>
                <a:gd name="connsiteY0" fmla="*/ 0 h 1871248"/>
                <a:gd name="connsiteX1" fmla="*/ 4775388 w 4911755"/>
                <a:gd name="connsiteY1" fmla="*/ 841346 h 1871248"/>
                <a:gd name="connsiteX2" fmla="*/ 4775388 w 4911755"/>
                <a:gd name="connsiteY2" fmla="*/ 1839527 h 1871248"/>
                <a:gd name="connsiteX3" fmla="*/ 4743667 w 4911755"/>
                <a:gd name="connsiteY3" fmla="*/ 1871248 h 1871248"/>
                <a:gd name="connsiteX4" fmla="*/ 31721 w 4911755"/>
                <a:gd name="connsiteY4" fmla="*/ 1871248 h 1871248"/>
                <a:gd name="connsiteX5" fmla="*/ 0 w 4911755"/>
                <a:gd name="connsiteY5" fmla="*/ 1839527 h 1871248"/>
                <a:gd name="connsiteX6" fmla="*/ 0 w 4911755"/>
                <a:gd name="connsiteY6" fmla="*/ 841346 h 1871248"/>
                <a:gd name="connsiteX7" fmla="*/ 31721 w 4911755"/>
                <a:gd name="connsiteY7" fmla="*/ 809625 h 1871248"/>
                <a:gd name="connsiteX0" fmla="*/ 4775388 w 4775388"/>
                <a:gd name="connsiteY0" fmla="*/ 31721 h 1061623"/>
                <a:gd name="connsiteX1" fmla="*/ 4775388 w 4775388"/>
                <a:gd name="connsiteY1" fmla="*/ 1029902 h 1061623"/>
                <a:gd name="connsiteX2" fmla="*/ 4743667 w 4775388"/>
                <a:gd name="connsiteY2" fmla="*/ 1061623 h 1061623"/>
                <a:gd name="connsiteX3" fmla="*/ 31721 w 4775388"/>
                <a:gd name="connsiteY3" fmla="*/ 1061623 h 1061623"/>
                <a:gd name="connsiteX4" fmla="*/ 0 w 4775388"/>
                <a:gd name="connsiteY4" fmla="*/ 1029902 h 1061623"/>
                <a:gd name="connsiteX5" fmla="*/ 0 w 4775388"/>
                <a:gd name="connsiteY5" fmla="*/ 31721 h 1061623"/>
                <a:gd name="connsiteX6" fmla="*/ 31721 w 4775388"/>
                <a:gd name="connsiteY6" fmla="*/ 0 h 1061623"/>
                <a:gd name="connsiteX0" fmla="*/ 4775388 w 4775388"/>
                <a:gd name="connsiteY0" fmla="*/ 0 h 1029902"/>
                <a:gd name="connsiteX1" fmla="*/ 4775388 w 4775388"/>
                <a:gd name="connsiteY1" fmla="*/ 998181 h 1029902"/>
                <a:gd name="connsiteX2" fmla="*/ 4743667 w 4775388"/>
                <a:gd name="connsiteY2" fmla="*/ 1029902 h 1029902"/>
                <a:gd name="connsiteX3" fmla="*/ 31721 w 4775388"/>
                <a:gd name="connsiteY3" fmla="*/ 1029902 h 1029902"/>
                <a:gd name="connsiteX4" fmla="*/ 0 w 4775388"/>
                <a:gd name="connsiteY4" fmla="*/ 998181 h 1029902"/>
                <a:gd name="connsiteX5" fmla="*/ 0 w 4775388"/>
                <a:gd name="connsiteY5" fmla="*/ 0 h 10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388" h="1029902">
                  <a:moveTo>
                    <a:pt x="4775388" y="0"/>
                  </a:moveTo>
                  <a:lnTo>
                    <a:pt x="4775388" y="998181"/>
                  </a:lnTo>
                  <a:cubicBezTo>
                    <a:pt x="4775388" y="1015700"/>
                    <a:pt x="4761186" y="1029902"/>
                    <a:pt x="4743667" y="1029902"/>
                  </a:cubicBezTo>
                  <a:lnTo>
                    <a:pt x="31721" y="1029902"/>
                  </a:lnTo>
                  <a:cubicBezTo>
                    <a:pt x="14202" y="1029902"/>
                    <a:pt x="0" y="1015700"/>
                    <a:pt x="0" y="998181"/>
                  </a:cubicBezTo>
                  <a:lnTo>
                    <a:pt x="0" y="0"/>
                  </a:lnTo>
                </a:path>
              </a:pathLst>
            </a:custGeom>
            <a:ln w="38100">
              <a:gradFill flip="none" rotWithShape="1">
                <a:gsLst>
                  <a:gs pos="0">
                    <a:srgbClr val="D03435"/>
                  </a:gs>
                  <a:gs pos="25000">
                    <a:srgbClr val="E24D3B"/>
                  </a:gs>
                  <a:gs pos="50000">
                    <a:srgbClr val="E1733C"/>
                  </a:gs>
                  <a:gs pos="100000">
                    <a:srgbClr val="E89A1E"/>
                  </a:gs>
                </a:gsLst>
                <a:lin ang="0" scaled="1"/>
                <a:tileRect/>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latin typeface="Arial" panose="020B0604020202020204" pitchFamily="34" charset="0"/>
              </a:endParaRPr>
            </a:p>
          </p:txBody>
        </p:sp>
        <p:cxnSp>
          <p:nvCxnSpPr>
            <p:cNvPr id="400" name="Straight Connector 399"/>
            <p:cNvCxnSpPr>
              <a:stCxn id="495" idx="4"/>
            </p:cNvCxnSpPr>
            <p:nvPr/>
          </p:nvCxnSpPr>
          <p:spPr>
            <a:xfrm flipH="1">
              <a:off x="5153667" y="4241038"/>
              <a:ext cx="4416" cy="763877"/>
            </a:xfrm>
            <a:prstGeom prst="line">
              <a:avLst/>
            </a:prstGeom>
            <a:ln w="38100">
              <a:solidFill>
                <a:srgbClr val="E44D3C"/>
              </a:solidFill>
            </a:ln>
            <a:effectLst/>
          </p:spPr>
          <p:style>
            <a:lnRef idx="2">
              <a:schemeClr val="accent1"/>
            </a:lnRef>
            <a:fillRef idx="0">
              <a:schemeClr val="accent1"/>
            </a:fillRef>
            <a:effectRef idx="1">
              <a:schemeClr val="accent1"/>
            </a:effectRef>
            <a:fontRef idx="minor">
              <a:schemeClr val="tx1"/>
            </a:fontRef>
          </p:style>
        </p:cxnSp>
        <p:cxnSp>
          <p:nvCxnSpPr>
            <p:cNvPr id="401" name="Straight Arrow Connector 400"/>
            <p:cNvCxnSpPr/>
            <p:nvPr/>
          </p:nvCxnSpPr>
          <p:spPr>
            <a:xfrm>
              <a:off x="2108605" y="3809320"/>
              <a:ext cx="680995" cy="0"/>
            </a:xfrm>
            <a:prstGeom prst="straightConnector1">
              <a:avLst/>
            </a:prstGeom>
            <a:ln w="34925">
              <a:gradFill>
                <a:gsLst>
                  <a:gs pos="0">
                    <a:srgbClr val="A12F2A"/>
                  </a:gs>
                  <a:gs pos="100000">
                    <a:srgbClr val="D13435"/>
                  </a:gs>
                </a:gsLst>
                <a:lin ang="5400000" scaled="1"/>
              </a:gradFill>
              <a:tailEnd type="triangle"/>
            </a:ln>
            <a:effectLst/>
          </p:spPr>
          <p:style>
            <a:lnRef idx="2">
              <a:schemeClr val="accent1"/>
            </a:lnRef>
            <a:fillRef idx="0">
              <a:schemeClr val="accent1"/>
            </a:fillRef>
            <a:effectRef idx="1">
              <a:schemeClr val="accent1"/>
            </a:effectRef>
            <a:fontRef idx="minor">
              <a:schemeClr val="tx1"/>
            </a:fontRef>
          </p:style>
        </p:cxnSp>
        <p:cxnSp>
          <p:nvCxnSpPr>
            <p:cNvPr id="402" name="Straight Arrow Connector 401"/>
            <p:cNvCxnSpPr/>
            <p:nvPr/>
          </p:nvCxnSpPr>
          <p:spPr>
            <a:xfrm>
              <a:off x="3908647" y="3809320"/>
              <a:ext cx="680995" cy="0"/>
            </a:xfrm>
            <a:prstGeom prst="straightConnector1">
              <a:avLst/>
            </a:prstGeom>
            <a:ln w="34925">
              <a:gradFill>
                <a:gsLst>
                  <a:gs pos="100000">
                    <a:srgbClr val="E54E3C"/>
                  </a:gs>
                  <a:gs pos="0">
                    <a:srgbClr val="D13435"/>
                  </a:gs>
                </a:gsLst>
                <a:lin ang="5400000" scaled="1"/>
              </a:gradFill>
              <a:tailEnd type="triangle"/>
            </a:ln>
            <a:effectLst/>
          </p:spPr>
          <p:style>
            <a:lnRef idx="2">
              <a:schemeClr val="accent1"/>
            </a:lnRef>
            <a:fillRef idx="0">
              <a:schemeClr val="accent1"/>
            </a:fillRef>
            <a:effectRef idx="1">
              <a:schemeClr val="accent1"/>
            </a:effectRef>
            <a:fontRef idx="minor">
              <a:schemeClr val="tx1"/>
            </a:fontRef>
          </p:style>
        </p:cxnSp>
        <p:cxnSp>
          <p:nvCxnSpPr>
            <p:cNvPr id="403" name="Straight Arrow Connector 402"/>
            <p:cNvCxnSpPr/>
            <p:nvPr/>
          </p:nvCxnSpPr>
          <p:spPr>
            <a:xfrm>
              <a:off x="5708691" y="3809320"/>
              <a:ext cx="680995" cy="0"/>
            </a:xfrm>
            <a:prstGeom prst="straightConnector1">
              <a:avLst/>
            </a:prstGeom>
            <a:ln w="34925">
              <a:gradFill>
                <a:gsLst>
                  <a:gs pos="0">
                    <a:srgbClr val="E54E3C"/>
                  </a:gs>
                  <a:gs pos="100000">
                    <a:srgbClr val="E3743D"/>
                  </a:gs>
                </a:gsLst>
                <a:lin ang="5400000" scaled="1"/>
              </a:gradFill>
              <a:tailEnd type="triangle"/>
            </a:ln>
            <a:effectLst/>
          </p:spPr>
          <p:style>
            <a:lnRef idx="2">
              <a:schemeClr val="accent1"/>
            </a:lnRef>
            <a:fillRef idx="0">
              <a:schemeClr val="accent1"/>
            </a:fillRef>
            <a:effectRef idx="1">
              <a:schemeClr val="accent1"/>
            </a:effectRef>
            <a:fontRef idx="minor">
              <a:schemeClr val="tx1"/>
            </a:fontRef>
          </p:style>
        </p:cxnSp>
        <p:cxnSp>
          <p:nvCxnSpPr>
            <p:cNvPr id="404" name="Straight Arrow Connector 403"/>
            <p:cNvCxnSpPr/>
            <p:nvPr/>
          </p:nvCxnSpPr>
          <p:spPr>
            <a:xfrm>
              <a:off x="7508736" y="3809320"/>
              <a:ext cx="680995" cy="0"/>
            </a:xfrm>
            <a:prstGeom prst="straightConnector1">
              <a:avLst/>
            </a:prstGeom>
            <a:ln w="34925">
              <a:gradFill>
                <a:gsLst>
                  <a:gs pos="0">
                    <a:srgbClr val="E0723C"/>
                  </a:gs>
                  <a:gs pos="100000">
                    <a:srgbClr val="EC9C1F"/>
                  </a:gs>
                </a:gsLst>
                <a:lin ang="5400000" scaled="1"/>
              </a:gradFill>
              <a:tailEnd type="triangle"/>
            </a:ln>
            <a:effectLst/>
          </p:spPr>
          <p:style>
            <a:lnRef idx="2">
              <a:schemeClr val="accent1"/>
            </a:lnRef>
            <a:fillRef idx="0">
              <a:schemeClr val="accent1"/>
            </a:fillRef>
            <a:effectRef idx="1">
              <a:schemeClr val="accent1"/>
            </a:effectRef>
            <a:fontRef idx="minor">
              <a:schemeClr val="tx1"/>
            </a:fontRef>
          </p:style>
        </p:cxnSp>
        <p:cxnSp>
          <p:nvCxnSpPr>
            <p:cNvPr id="405" name="Straight Arrow Connector 404"/>
            <p:cNvCxnSpPr/>
            <p:nvPr/>
          </p:nvCxnSpPr>
          <p:spPr>
            <a:xfrm>
              <a:off x="9308780" y="3809320"/>
              <a:ext cx="680995" cy="0"/>
            </a:xfrm>
            <a:prstGeom prst="straightConnector1">
              <a:avLst/>
            </a:prstGeom>
            <a:ln w="34925">
              <a:gradFill>
                <a:gsLst>
                  <a:gs pos="0">
                    <a:srgbClr val="EC9C1F"/>
                  </a:gs>
                  <a:gs pos="100000">
                    <a:srgbClr val="F3B800"/>
                  </a:gs>
                </a:gsLst>
                <a:lin ang="5400000" scaled="1"/>
              </a:gradFill>
              <a:tailEnd type="triangle"/>
            </a:ln>
            <a:effectLst/>
          </p:spPr>
          <p:style>
            <a:lnRef idx="2">
              <a:schemeClr val="accent1"/>
            </a:lnRef>
            <a:fillRef idx="0">
              <a:schemeClr val="accent1"/>
            </a:fillRef>
            <a:effectRef idx="1">
              <a:schemeClr val="accent1"/>
            </a:effectRef>
            <a:fontRef idx="minor">
              <a:schemeClr val="tx1"/>
            </a:fontRef>
          </p:style>
        </p:cxnSp>
        <p:sp>
          <p:nvSpPr>
            <p:cNvPr id="406" name="Rectangle 230"/>
            <p:cNvSpPr>
              <a:spLocks noChangeArrowheads="1"/>
            </p:cNvSpPr>
            <p:nvPr/>
          </p:nvSpPr>
          <p:spPr bwMode="auto">
            <a:xfrm>
              <a:off x="841350" y="2980821"/>
              <a:ext cx="1449115"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a:r>
                <a:rPr lang="en-US" altLang="en-US" sz="1000">
                  <a:solidFill>
                    <a:srgbClr val="000000"/>
                  </a:solidFill>
                </a:rPr>
                <a:t>JOB SUBMISSION</a:t>
              </a:r>
              <a:endParaRPr lang="en-US" altLang="en-US" sz="1000"/>
            </a:p>
          </p:txBody>
        </p:sp>
        <p:sp>
          <p:nvSpPr>
            <p:cNvPr id="407" name="Rectangle 231"/>
            <p:cNvSpPr>
              <a:spLocks noChangeArrowheads="1"/>
            </p:cNvSpPr>
            <p:nvPr/>
          </p:nvSpPr>
          <p:spPr bwMode="auto">
            <a:xfrm>
              <a:off x="2894237" y="2980821"/>
              <a:ext cx="927605"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eaLnBrk="0" fontAlgn="base" hangingPunct="0">
                <a:spcBef>
                  <a:spcPct val="0"/>
                </a:spcBef>
                <a:spcAft>
                  <a:spcPct val="0"/>
                </a:spcAft>
              </a:pPr>
              <a:r>
                <a:rPr lang="en-US" altLang="en-US" sz="1000">
                  <a:solidFill>
                    <a:srgbClr val="000000"/>
                  </a:solidFill>
                  <a:latin typeface="Arial" panose="020B0604020202020204" pitchFamily="34" charset="0"/>
                </a:rPr>
                <a:t>PREPRESS</a:t>
              </a:r>
            </a:p>
          </p:txBody>
        </p:sp>
        <p:sp>
          <p:nvSpPr>
            <p:cNvPr id="408" name="Rectangle 232"/>
            <p:cNvSpPr>
              <a:spLocks noChangeArrowheads="1"/>
            </p:cNvSpPr>
            <p:nvPr/>
          </p:nvSpPr>
          <p:spPr bwMode="auto">
            <a:xfrm>
              <a:off x="4622682" y="2980821"/>
              <a:ext cx="1070807"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eaLnBrk="0" fontAlgn="base" hangingPunct="0">
                <a:spcBef>
                  <a:spcPct val="0"/>
                </a:spcBef>
                <a:spcAft>
                  <a:spcPct val="0"/>
                </a:spcAft>
              </a:pPr>
              <a:r>
                <a:rPr lang="en-US" altLang="en-US" sz="1000">
                  <a:solidFill>
                    <a:srgbClr val="000000"/>
                  </a:solidFill>
                  <a:latin typeface="Arial" panose="020B0604020202020204" pitchFamily="34" charset="0"/>
                </a:rPr>
                <a:t>MAKEREADY</a:t>
              </a:r>
            </a:p>
          </p:txBody>
        </p:sp>
        <p:sp>
          <p:nvSpPr>
            <p:cNvPr id="409" name="Rectangle 233"/>
            <p:cNvSpPr>
              <a:spLocks noChangeArrowheads="1"/>
            </p:cNvSpPr>
            <p:nvPr/>
          </p:nvSpPr>
          <p:spPr bwMode="auto">
            <a:xfrm>
              <a:off x="5959370" y="2986765"/>
              <a:ext cx="197490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eaLnBrk="0" fontAlgn="base" hangingPunct="0">
                <a:spcBef>
                  <a:spcPct val="0"/>
                </a:spcBef>
                <a:spcAft>
                  <a:spcPct val="0"/>
                </a:spcAft>
              </a:pPr>
              <a:r>
                <a:rPr lang="en-US" altLang="en-US" sz="1000">
                  <a:solidFill>
                    <a:srgbClr val="000000"/>
                  </a:solidFill>
                  <a:latin typeface="Arial" panose="020B0604020202020204" pitchFamily="34" charset="0"/>
                </a:rPr>
                <a:t>OUTPUT MANAGEMENT</a:t>
              </a:r>
            </a:p>
          </p:txBody>
        </p:sp>
        <p:sp>
          <p:nvSpPr>
            <p:cNvPr id="410" name="Rectangle 234"/>
            <p:cNvSpPr>
              <a:spLocks noChangeArrowheads="1"/>
            </p:cNvSpPr>
            <p:nvPr/>
          </p:nvSpPr>
          <p:spPr bwMode="auto">
            <a:xfrm>
              <a:off x="8189639" y="2980821"/>
              <a:ext cx="1137065"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eaLnBrk="0" fontAlgn="base" hangingPunct="0">
                <a:spcBef>
                  <a:spcPct val="0"/>
                </a:spcBef>
                <a:spcAft>
                  <a:spcPct val="0"/>
                </a:spcAft>
              </a:pPr>
              <a:r>
                <a:rPr lang="en-US" altLang="en-US" sz="1000">
                  <a:solidFill>
                    <a:srgbClr val="000000"/>
                  </a:solidFill>
                  <a:latin typeface="Arial" panose="020B0604020202020204" pitchFamily="34" charset="0"/>
                </a:rPr>
                <a:t>PROCESSING</a:t>
              </a:r>
            </a:p>
          </p:txBody>
        </p:sp>
        <p:sp>
          <p:nvSpPr>
            <p:cNvPr id="411" name="Rectangle 235"/>
            <p:cNvSpPr>
              <a:spLocks noChangeArrowheads="1"/>
            </p:cNvSpPr>
            <p:nvPr/>
          </p:nvSpPr>
          <p:spPr bwMode="auto">
            <a:xfrm>
              <a:off x="9712697" y="2980821"/>
              <a:ext cx="1652163"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eaLnBrk="0" fontAlgn="base" hangingPunct="0">
                <a:spcBef>
                  <a:spcPct val="0"/>
                </a:spcBef>
                <a:spcAft>
                  <a:spcPct val="0"/>
                </a:spcAft>
              </a:pPr>
              <a:r>
                <a:rPr lang="en-US" altLang="en-US" sz="1000">
                  <a:solidFill>
                    <a:srgbClr val="000000"/>
                  </a:solidFill>
                  <a:latin typeface="Arial" panose="020B0604020202020204" pitchFamily="34" charset="0"/>
                </a:rPr>
                <a:t>PRODUCTION DATA</a:t>
              </a:r>
            </a:p>
          </p:txBody>
        </p:sp>
        <p:sp>
          <p:nvSpPr>
            <p:cNvPr id="412" name="Rectangle 47"/>
            <p:cNvSpPr>
              <a:spLocks noChangeArrowheads="1"/>
            </p:cNvSpPr>
            <p:nvPr/>
          </p:nvSpPr>
          <p:spPr bwMode="auto">
            <a:xfrm>
              <a:off x="5743463" y="5646923"/>
              <a:ext cx="607004"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eaLnBrk="0" fontAlgn="base" hangingPunct="0">
                <a:spcBef>
                  <a:spcPct val="0"/>
                </a:spcBef>
                <a:spcAft>
                  <a:spcPct val="0"/>
                </a:spcAft>
              </a:pPr>
              <a:r>
                <a:rPr lang="en-US" altLang="en-US" sz="1000">
                  <a:solidFill>
                    <a:srgbClr val="000000"/>
                  </a:solidFill>
                  <a:latin typeface="Arial" panose="020B0604020202020204" pitchFamily="34" charset="0"/>
                </a:rPr>
                <a:t>COLOR</a:t>
              </a:r>
            </a:p>
          </p:txBody>
        </p:sp>
        <p:sp>
          <p:nvSpPr>
            <p:cNvPr id="413" name="Rectangle 50"/>
            <p:cNvSpPr>
              <a:spLocks noChangeArrowheads="1"/>
            </p:cNvSpPr>
            <p:nvPr/>
          </p:nvSpPr>
          <p:spPr bwMode="auto">
            <a:xfrm>
              <a:off x="5521178" y="5972595"/>
              <a:ext cx="1051569"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eaLnBrk="0" fontAlgn="base" hangingPunct="0">
                <a:spcBef>
                  <a:spcPct val="0"/>
                </a:spcBef>
                <a:spcAft>
                  <a:spcPct val="0"/>
                </a:spcAft>
              </a:pPr>
              <a:r>
                <a:rPr lang="en-US" altLang="en-US" sz="1000">
                  <a:solidFill>
                    <a:srgbClr val="000000"/>
                  </a:solidFill>
                  <a:latin typeface="Arial" panose="020B0604020202020204" pitchFamily="34" charset="0"/>
                </a:rPr>
                <a:t>MIS SYSTEM</a:t>
              </a:r>
            </a:p>
          </p:txBody>
        </p:sp>
        <p:grpSp>
          <p:nvGrpSpPr>
            <p:cNvPr id="414" name="Group 413"/>
            <p:cNvGrpSpPr/>
            <p:nvPr/>
          </p:nvGrpSpPr>
          <p:grpSpPr>
            <a:xfrm>
              <a:off x="1015299" y="3258713"/>
              <a:ext cx="1101216" cy="1101216"/>
              <a:chOff x="918740" y="1071842"/>
              <a:chExt cx="1152330" cy="1152330"/>
            </a:xfrm>
          </p:grpSpPr>
          <p:sp>
            <p:nvSpPr>
              <p:cNvPr id="562" name="Oval 561"/>
              <p:cNvSpPr/>
              <p:nvPr/>
            </p:nvSpPr>
            <p:spPr>
              <a:xfrm>
                <a:off x="918740" y="1071842"/>
                <a:ext cx="1152330" cy="1152330"/>
              </a:xfrm>
              <a:prstGeom prst="ellipse">
                <a:avLst/>
              </a:prstGeom>
              <a:solidFill>
                <a:srgbClr val="A330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563" name="Oval 562"/>
              <p:cNvSpPr/>
              <p:nvPr/>
            </p:nvSpPr>
            <p:spPr>
              <a:xfrm>
                <a:off x="1034869" y="1196250"/>
                <a:ext cx="903516" cy="903512"/>
              </a:xfrm>
              <a:prstGeom prst="ellipse">
                <a:avLst/>
              </a:prstGeom>
              <a:gradFill>
                <a:gsLst>
                  <a:gs pos="0">
                    <a:srgbClr val="F9FAFA"/>
                  </a:gs>
                  <a:gs pos="100000">
                    <a:srgbClr val="D2D3D2"/>
                  </a:gs>
                </a:gsLst>
                <a:lin ang="0" scaled="1"/>
              </a:gradFill>
              <a:ln>
                <a:noFill/>
              </a:ln>
              <a:effectLst>
                <a:outerShdw blurRad="101600" dist="38100" dir="2700000" sx="109000" sy="109000" algn="tl"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564" name="Oval 563"/>
              <p:cNvSpPr/>
              <p:nvPr/>
            </p:nvSpPr>
            <p:spPr>
              <a:xfrm>
                <a:off x="1083075" y="1244456"/>
                <a:ext cx="807105" cy="807101"/>
              </a:xfrm>
              <a:prstGeom prst="ellipse">
                <a:avLst/>
              </a:prstGeom>
              <a:gradFill flip="none" rotWithShape="1">
                <a:gsLst>
                  <a:gs pos="0">
                    <a:srgbClr val="E5E5E5"/>
                  </a:gs>
                  <a:gs pos="100000">
                    <a:srgbClr val="FCFCF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grpSp>
            <p:nvGrpSpPr>
              <p:cNvPr id="565" name="Group 564"/>
              <p:cNvGrpSpPr/>
              <p:nvPr/>
            </p:nvGrpSpPr>
            <p:grpSpPr>
              <a:xfrm>
                <a:off x="1249049" y="1377818"/>
                <a:ext cx="475153" cy="522668"/>
                <a:chOff x="1249049" y="1377818"/>
                <a:chExt cx="475153" cy="522668"/>
              </a:xfrm>
            </p:grpSpPr>
            <p:sp>
              <p:nvSpPr>
                <p:cNvPr id="566" name="Freeform 178"/>
                <p:cNvSpPr>
                  <a:spLocks noEditPoints="1"/>
                </p:cNvSpPr>
                <p:nvPr/>
              </p:nvSpPr>
              <p:spPr bwMode="auto">
                <a:xfrm>
                  <a:off x="1249049" y="1484727"/>
                  <a:ext cx="475153" cy="415759"/>
                </a:xfrm>
                <a:custGeom>
                  <a:avLst/>
                  <a:gdLst>
                    <a:gd name="T0" fmla="*/ 315 w 320"/>
                    <a:gd name="T1" fmla="*/ 45 h 279"/>
                    <a:gd name="T2" fmla="*/ 308 w 320"/>
                    <a:gd name="T3" fmla="*/ 42 h 279"/>
                    <a:gd name="T4" fmla="*/ 58 w 320"/>
                    <a:gd name="T5" fmla="*/ 12 h 279"/>
                    <a:gd name="T6" fmla="*/ 52 w 320"/>
                    <a:gd name="T7" fmla="*/ 6 h 279"/>
                    <a:gd name="T8" fmla="*/ 13 w 320"/>
                    <a:gd name="T9" fmla="*/ 0 h 279"/>
                    <a:gd name="T10" fmla="*/ 2 w 320"/>
                    <a:gd name="T11" fmla="*/ 5 h 279"/>
                    <a:gd name="T12" fmla="*/ 0 w 320"/>
                    <a:gd name="T13" fmla="*/ 14 h 279"/>
                    <a:gd name="T14" fmla="*/ 10 w 320"/>
                    <a:gd name="T15" fmla="*/ 22 h 279"/>
                    <a:gd name="T16" fmla="*/ 105 w 320"/>
                    <a:gd name="T17" fmla="*/ 223 h 279"/>
                    <a:gd name="T18" fmla="*/ 96 w 320"/>
                    <a:gd name="T19" fmla="*/ 230 h 279"/>
                    <a:gd name="T20" fmla="*/ 90 w 320"/>
                    <a:gd name="T21" fmla="*/ 243 h 279"/>
                    <a:gd name="T22" fmla="*/ 90 w 320"/>
                    <a:gd name="T23" fmla="*/ 254 h 279"/>
                    <a:gd name="T24" fmla="*/ 94 w 320"/>
                    <a:gd name="T25" fmla="*/ 266 h 279"/>
                    <a:gd name="T26" fmla="*/ 108 w 320"/>
                    <a:gd name="T27" fmla="*/ 277 h 279"/>
                    <a:gd name="T28" fmla="*/ 119 w 320"/>
                    <a:gd name="T29" fmla="*/ 279 h 279"/>
                    <a:gd name="T30" fmla="*/ 128 w 320"/>
                    <a:gd name="T31" fmla="*/ 278 h 279"/>
                    <a:gd name="T32" fmla="*/ 135 w 320"/>
                    <a:gd name="T33" fmla="*/ 274 h 279"/>
                    <a:gd name="T34" fmla="*/ 146 w 320"/>
                    <a:gd name="T35" fmla="*/ 261 h 279"/>
                    <a:gd name="T36" fmla="*/ 149 w 320"/>
                    <a:gd name="T37" fmla="*/ 249 h 279"/>
                    <a:gd name="T38" fmla="*/ 221 w 320"/>
                    <a:gd name="T39" fmla="*/ 242 h 279"/>
                    <a:gd name="T40" fmla="*/ 220 w 320"/>
                    <a:gd name="T41" fmla="*/ 254 h 279"/>
                    <a:gd name="T42" fmla="*/ 225 w 320"/>
                    <a:gd name="T43" fmla="*/ 266 h 279"/>
                    <a:gd name="T44" fmla="*/ 237 w 320"/>
                    <a:gd name="T45" fmla="*/ 277 h 279"/>
                    <a:gd name="T46" fmla="*/ 249 w 320"/>
                    <a:gd name="T47" fmla="*/ 279 h 279"/>
                    <a:gd name="T48" fmla="*/ 257 w 320"/>
                    <a:gd name="T49" fmla="*/ 278 h 279"/>
                    <a:gd name="T50" fmla="*/ 266 w 320"/>
                    <a:gd name="T51" fmla="*/ 274 h 279"/>
                    <a:gd name="T52" fmla="*/ 276 w 320"/>
                    <a:gd name="T53" fmla="*/ 261 h 279"/>
                    <a:gd name="T54" fmla="*/ 279 w 320"/>
                    <a:gd name="T55" fmla="*/ 249 h 279"/>
                    <a:gd name="T56" fmla="*/ 275 w 320"/>
                    <a:gd name="T57" fmla="*/ 237 h 279"/>
                    <a:gd name="T58" fmla="*/ 268 w 320"/>
                    <a:gd name="T59" fmla="*/ 226 h 279"/>
                    <a:gd name="T60" fmla="*/ 255 w 320"/>
                    <a:gd name="T61" fmla="*/ 221 h 279"/>
                    <a:gd name="T62" fmla="*/ 249 w 320"/>
                    <a:gd name="T63" fmla="*/ 220 h 279"/>
                    <a:gd name="T64" fmla="*/ 272 w 320"/>
                    <a:gd name="T65" fmla="*/ 178 h 279"/>
                    <a:gd name="T66" fmla="*/ 277 w 320"/>
                    <a:gd name="T67" fmla="*/ 175 h 279"/>
                    <a:gd name="T68" fmla="*/ 319 w 320"/>
                    <a:gd name="T69" fmla="*/ 57 h 279"/>
                    <a:gd name="T70" fmla="*/ 320 w 320"/>
                    <a:gd name="T71" fmla="*/ 51 h 279"/>
                    <a:gd name="T72" fmla="*/ 243 w 320"/>
                    <a:gd name="T73" fmla="*/ 245 h 279"/>
                    <a:gd name="T74" fmla="*/ 246 w 320"/>
                    <a:gd name="T75" fmla="*/ 243 h 279"/>
                    <a:gd name="T76" fmla="*/ 251 w 320"/>
                    <a:gd name="T77" fmla="*/ 243 h 279"/>
                    <a:gd name="T78" fmla="*/ 255 w 320"/>
                    <a:gd name="T79" fmla="*/ 246 h 279"/>
                    <a:gd name="T80" fmla="*/ 256 w 320"/>
                    <a:gd name="T81" fmla="*/ 249 h 279"/>
                    <a:gd name="T82" fmla="*/ 254 w 320"/>
                    <a:gd name="T83" fmla="*/ 254 h 279"/>
                    <a:gd name="T84" fmla="*/ 249 w 320"/>
                    <a:gd name="T85" fmla="*/ 257 h 279"/>
                    <a:gd name="T86" fmla="*/ 245 w 320"/>
                    <a:gd name="T87" fmla="*/ 255 h 279"/>
                    <a:gd name="T88" fmla="*/ 243 w 320"/>
                    <a:gd name="T89" fmla="*/ 253 h 279"/>
                    <a:gd name="T90" fmla="*/ 243 w 320"/>
                    <a:gd name="T91" fmla="*/ 247 h 279"/>
                    <a:gd name="T92" fmla="*/ 123 w 320"/>
                    <a:gd name="T93" fmla="*/ 243 h 279"/>
                    <a:gd name="T94" fmla="*/ 126 w 320"/>
                    <a:gd name="T95" fmla="*/ 249 h 279"/>
                    <a:gd name="T96" fmla="*/ 125 w 320"/>
                    <a:gd name="T97" fmla="*/ 254 h 279"/>
                    <a:gd name="T98" fmla="*/ 121 w 320"/>
                    <a:gd name="T99" fmla="*/ 256 h 279"/>
                    <a:gd name="T100" fmla="*/ 117 w 320"/>
                    <a:gd name="T101" fmla="*/ 256 h 279"/>
                    <a:gd name="T102" fmla="*/ 112 w 320"/>
                    <a:gd name="T103" fmla="*/ 253 h 279"/>
                    <a:gd name="T104" fmla="*/ 112 w 320"/>
                    <a:gd name="T105" fmla="*/ 249 h 279"/>
                    <a:gd name="T106" fmla="*/ 113 w 320"/>
                    <a:gd name="T107" fmla="*/ 245 h 279"/>
                    <a:gd name="T108" fmla="*/ 118 w 320"/>
                    <a:gd name="T109" fmla="*/ 242 h 279"/>
                    <a:gd name="T110" fmla="*/ 119 w 320"/>
                    <a:gd name="T111" fmla="*/ 242 h 279"/>
                    <a:gd name="T112" fmla="*/ 113 w 320"/>
                    <a:gd name="T113" fmla="*/ 177 h 279"/>
                    <a:gd name="T114" fmla="*/ 292 w 320"/>
                    <a:gd name="T115" fmla="*/ 6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279">
                      <a:moveTo>
                        <a:pt x="318" y="47"/>
                      </a:moveTo>
                      <a:lnTo>
                        <a:pt x="318" y="47"/>
                      </a:lnTo>
                      <a:lnTo>
                        <a:pt x="315" y="45"/>
                      </a:lnTo>
                      <a:lnTo>
                        <a:pt x="313" y="43"/>
                      </a:lnTo>
                      <a:lnTo>
                        <a:pt x="311" y="42"/>
                      </a:lnTo>
                      <a:lnTo>
                        <a:pt x="308" y="42"/>
                      </a:lnTo>
                      <a:lnTo>
                        <a:pt x="68" y="42"/>
                      </a:lnTo>
                      <a:lnTo>
                        <a:pt x="58" y="12"/>
                      </a:lnTo>
                      <a:lnTo>
                        <a:pt x="58" y="12"/>
                      </a:lnTo>
                      <a:lnTo>
                        <a:pt x="56" y="9"/>
                      </a:lnTo>
                      <a:lnTo>
                        <a:pt x="54" y="7"/>
                      </a:lnTo>
                      <a:lnTo>
                        <a:pt x="52" y="6"/>
                      </a:lnTo>
                      <a:lnTo>
                        <a:pt x="49" y="5"/>
                      </a:lnTo>
                      <a:lnTo>
                        <a:pt x="13" y="0"/>
                      </a:lnTo>
                      <a:lnTo>
                        <a:pt x="13" y="0"/>
                      </a:lnTo>
                      <a:lnTo>
                        <a:pt x="9" y="0"/>
                      </a:lnTo>
                      <a:lnTo>
                        <a:pt x="5" y="2"/>
                      </a:lnTo>
                      <a:lnTo>
                        <a:pt x="2" y="5"/>
                      </a:lnTo>
                      <a:lnTo>
                        <a:pt x="0" y="9"/>
                      </a:lnTo>
                      <a:lnTo>
                        <a:pt x="0" y="9"/>
                      </a:lnTo>
                      <a:lnTo>
                        <a:pt x="0" y="14"/>
                      </a:lnTo>
                      <a:lnTo>
                        <a:pt x="2" y="18"/>
                      </a:lnTo>
                      <a:lnTo>
                        <a:pt x="6" y="21"/>
                      </a:lnTo>
                      <a:lnTo>
                        <a:pt x="10" y="22"/>
                      </a:lnTo>
                      <a:lnTo>
                        <a:pt x="38" y="26"/>
                      </a:lnTo>
                      <a:lnTo>
                        <a:pt x="105" y="223"/>
                      </a:lnTo>
                      <a:lnTo>
                        <a:pt x="105" y="223"/>
                      </a:lnTo>
                      <a:lnTo>
                        <a:pt x="103" y="225"/>
                      </a:lnTo>
                      <a:lnTo>
                        <a:pt x="103" y="225"/>
                      </a:lnTo>
                      <a:lnTo>
                        <a:pt x="96" y="230"/>
                      </a:lnTo>
                      <a:lnTo>
                        <a:pt x="92" y="238"/>
                      </a:lnTo>
                      <a:lnTo>
                        <a:pt x="92" y="238"/>
                      </a:lnTo>
                      <a:lnTo>
                        <a:pt x="90" y="243"/>
                      </a:lnTo>
                      <a:lnTo>
                        <a:pt x="89" y="249"/>
                      </a:lnTo>
                      <a:lnTo>
                        <a:pt x="89" y="249"/>
                      </a:lnTo>
                      <a:lnTo>
                        <a:pt x="90" y="254"/>
                      </a:lnTo>
                      <a:lnTo>
                        <a:pt x="91" y="258"/>
                      </a:lnTo>
                      <a:lnTo>
                        <a:pt x="92" y="262"/>
                      </a:lnTo>
                      <a:lnTo>
                        <a:pt x="94" y="266"/>
                      </a:lnTo>
                      <a:lnTo>
                        <a:pt x="94" y="266"/>
                      </a:lnTo>
                      <a:lnTo>
                        <a:pt x="100" y="273"/>
                      </a:lnTo>
                      <a:lnTo>
                        <a:pt x="108" y="277"/>
                      </a:lnTo>
                      <a:lnTo>
                        <a:pt x="108" y="277"/>
                      </a:lnTo>
                      <a:lnTo>
                        <a:pt x="113" y="278"/>
                      </a:lnTo>
                      <a:lnTo>
                        <a:pt x="119" y="279"/>
                      </a:lnTo>
                      <a:lnTo>
                        <a:pt x="119" y="279"/>
                      </a:lnTo>
                      <a:lnTo>
                        <a:pt x="124" y="279"/>
                      </a:lnTo>
                      <a:lnTo>
                        <a:pt x="128" y="278"/>
                      </a:lnTo>
                      <a:lnTo>
                        <a:pt x="132" y="276"/>
                      </a:lnTo>
                      <a:lnTo>
                        <a:pt x="135" y="274"/>
                      </a:lnTo>
                      <a:lnTo>
                        <a:pt x="135" y="274"/>
                      </a:lnTo>
                      <a:lnTo>
                        <a:pt x="142" y="268"/>
                      </a:lnTo>
                      <a:lnTo>
                        <a:pt x="146" y="261"/>
                      </a:lnTo>
                      <a:lnTo>
                        <a:pt x="146" y="261"/>
                      </a:lnTo>
                      <a:lnTo>
                        <a:pt x="148" y="256"/>
                      </a:lnTo>
                      <a:lnTo>
                        <a:pt x="149" y="249"/>
                      </a:lnTo>
                      <a:lnTo>
                        <a:pt x="149" y="249"/>
                      </a:lnTo>
                      <a:lnTo>
                        <a:pt x="148" y="242"/>
                      </a:lnTo>
                      <a:lnTo>
                        <a:pt x="221" y="242"/>
                      </a:lnTo>
                      <a:lnTo>
                        <a:pt x="221" y="242"/>
                      </a:lnTo>
                      <a:lnTo>
                        <a:pt x="220" y="249"/>
                      </a:lnTo>
                      <a:lnTo>
                        <a:pt x="220" y="249"/>
                      </a:lnTo>
                      <a:lnTo>
                        <a:pt x="220" y="254"/>
                      </a:lnTo>
                      <a:lnTo>
                        <a:pt x="221" y="258"/>
                      </a:lnTo>
                      <a:lnTo>
                        <a:pt x="223" y="262"/>
                      </a:lnTo>
                      <a:lnTo>
                        <a:pt x="225" y="266"/>
                      </a:lnTo>
                      <a:lnTo>
                        <a:pt x="225" y="266"/>
                      </a:lnTo>
                      <a:lnTo>
                        <a:pt x="230" y="273"/>
                      </a:lnTo>
                      <a:lnTo>
                        <a:pt x="237" y="277"/>
                      </a:lnTo>
                      <a:lnTo>
                        <a:pt x="237" y="277"/>
                      </a:lnTo>
                      <a:lnTo>
                        <a:pt x="243" y="278"/>
                      </a:lnTo>
                      <a:lnTo>
                        <a:pt x="249" y="279"/>
                      </a:lnTo>
                      <a:lnTo>
                        <a:pt x="249" y="279"/>
                      </a:lnTo>
                      <a:lnTo>
                        <a:pt x="253" y="279"/>
                      </a:lnTo>
                      <a:lnTo>
                        <a:pt x="257" y="278"/>
                      </a:lnTo>
                      <a:lnTo>
                        <a:pt x="262" y="276"/>
                      </a:lnTo>
                      <a:lnTo>
                        <a:pt x="266" y="274"/>
                      </a:lnTo>
                      <a:lnTo>
                        <a:pt x="266" y="274"/>
                      </a:lnTo>
                      <a:lnTo>
                        <a:pt x="272" y="268"/>
                      </a:lnTo>
                      <a:lnTo>
                        <a:pt x="276" y="261"/>
                      </a:lnTo>
                      <a:lnTo>
                        <a:pt x="276" y="261"/>
                      </a:lnTo>
                      <a:lnTo>
                        <a:pt x="277" y="256"/>
                      </a:lnTo>
                      <a:lnTo>
                        <a:pt x="279" y="249"/>
                      </a:lnTo>
                      <a:lnTo>
                        <a:pt x="279" y="249"/>
                      </a:lnTo>
                      <a:lnTo>
                        <a:pt x="279" y="245"/>
                      </a:lnTo>
                      <a:lnTo>
                        <a:pt x="277" y="241"/>
                      </a:lnTo>
                      <a:lnTo>
                        <a:pt x="275" y="237"/>
                      </a:lnTo>
                      <a:lnTo>
                        <a:pt x="273" y="233"/>
                      </a:lnTo>
                      <a:lnTo>
                        <a:pt x="273" y="233"/>
                      </a:lnTo>
                      <a:lnTo>
                        <a:pt x="268" y="226"/>
                      </a:lnTo>
                      <a:lnTo>
                        <a:pt x="261" y="222"/>
                      </a:lnTo>
                      <a:lnTo>
                        <a:pt x="261" y="222"/>
                      </a:lnTo>
                      <a:lnTo>
                        <a:pt x="255" y="221"/>
                      </a:lnTo>
                      <a:lnTo>
                        <a:pt x="250" y="220"/>
                      </a:lnTo>
                      <a:lnTo>
                        <a:pt x="250" y="220"/>
                      </a:lnTo>
                      <a:lnTo>
                        <a:pt x="249" y="220"/>
                      </a:lnTo>
                      <a:lnTo>
                        <a:pt x="127" y="220"/>
                      </a:lnTo>
                      <a:lnTo>
                        <a:pt x="120" y="198"/>
                      </a:lnTo>
                      <a:lnTo>
                        <a:pt x="272" y="178"/>
                      </a:lnTo>
                      <a:lnTo>
                        <a:pt x="272" y="178"/>
                      </a:lnTo>
                      <a:lnTo>
                        <a:pt x="275" y="177"/>
                      </a:lnTo>
                      <a:lnTo>
                        <a:pt x="277" y="175"/>
                      </a:lnTo>
                      <a:lnTo>
                        <a:pt x="280" y="172"/>
                      </a:lnTo>
                      <a:lnTo>
                        <a:pt x="282" y="169"/>
                      </a:lnTo>
                      <a:lnTo>
                        <a:pt x="319" y="57"/>
                      </a:lnTo>
                      <a:lnTo>
                        <a:pt x="319" y="57"/>
                      </a:lnTo>
                      <a:lnTo>
                        <a:pt x="320" y="54"/>
                      </a:lnTo>
                      <a:lnTo>
                        <a:pt x="320" y="51"/>
                      </a:lnTo>
                      <a:lnTo>
                        <a:pt x="319" y="49"/>
                      </a:lnTo>
                      <a:lnTo>
                        <a:pt x="318" y="47"/>
                      </a:lnTo>
                      <a:close/>
                      <a:moveTo>
                        <a:pt x="243" y="245"/>
                      </a:moveTo>
                      <a:lnTo>
                        <a:pt x="243" y="245"/>
                      </a:lnTo>
                      <a:lnTo>
                        <a:pt x="246" y="243"/>
                      </a:lnTo>
                      <a:lnTo>
                        <a:pt x="246" y="243"/>
                      </a:lnTo>
                      <a:lnTo>
                        <a:pt x="249" y="242"/>
                      </a:lnTo>
                      <a:lnTo>
                        <a:pt x="249" y="242"/>
                      </a:lnTo>
                      <a:lnTo>
                        <a:pt x="251" y="243"/>
                      </a:lnTo>
                      <a:lnTo>
                        <a:pt x="253" y="243"/>
                      </a:lnTo>
                      <a:lnTo>
                        <a:pt x="253" y="243"/>
                      </a:lnTo>
                      <a:lnTo>
                        <a:pt x="255" y="246"/>
                      </a:lnTo>
                      <a:lnTo>
                        <a:pt x="255" y="246"/>
                      </a:lnTo>
                      <a:lnTo>
                        <a:pt x="256" y="249"/>
                      </a:lnTo>
                      <a:lnTo>
                        <a:pt x="256" y="249"/>
                      </a:lnTo>
                      <a:lnTo>
                        <a:pt x="255" y="252"/>
                      </a:lnTo>
                      <a:lnTo>
                        <a:pt x="254" y="254"/>
                      </a:lnTo>
                      <a:lnTo>
                        <a:pt x="254" y="254"/>
                      </a:lnTo>
                      <a:lnTo>
                        <a:pt x="252" y="256"/>
                      </a:lnTo>
                      <a:lnTo>
                        <a:pt x="252" y="256"/>
                      </a:lnTo>
                      <a:lnTo>
                        <a:pt x="249" y="257"/>
                      </a:lnTo>
                      <a:lnTo>
                        <a:pt x="249" y="257"/>
                      </a:lnTo>
                      <a:lnTo>
                        <a:pt x="247" y="256"/>
                      </a:lnTo>
                      <a:lnTo>
                        <a:pt x="245" y="255"/>
                      </a:lnTo>
                      <a:lnTo>
                        <a:pt x="245" y="255"/>
                      </a:lnTo>
                      <a:lnTo>
                        <a:pt x="243" y="253"/>
                      </a:lnTo>
                      <a:lnTo>
                        <a:pt x="243" y="253"/>
                      </a:lnTo>
                      <a:lnTo>
                        <a:pt x="242" y="249"/>
                      </a:lnTo>
                      <a:lnTo>
                        <a:pt x="242" y="249"/>
                      </a:lnTo>
                      <a:lnTo>
                        <a:pt x="243" y="247"/>
                      </a:lnTo>
                      <a:lnTo>
                        <a:pt x="243" y="245"/>
                      </a:lnTo>
                      <a:close/>
                      <a:moveTo>
                        <a:pt x="123" y="243"/>
                      </a:moveTo>
                      <a:lnTo>
                        <a:pt x="123" y="243"/>
                      </a:lnTo>
                      <a:lnTo>
                        <a:pt x="126" y="246"/>
                      </a:lnTo>
                      <a:lnTo>
                        <a:pt x="126" y="246"/>
                      </a:lnTo>
                      <a:lnTo>
                        <a:pt x="126" y="249"/>
                      </a:lnTo>
                      <a:lnTo>
                        <a:pt x="126" y="249"/>
                      </a:lnTo>
                      <a:lnTo>
                        <a:pt x="126" y="252"/>
                      </a:lnTo>
                      <a:lnTo>
                        <a:pt x="125" y="254"/>
                      </a:lnTo>
                      <a:lnTo>
                        <a:pt x="125" y="254"/>
                      </a:lnTo>
                      <a:lnTo>
                        <a:pt x="121" y="256"/>
                      </a:lnTo>
                      <a:lnTo>
                        <a:pt x="121" y="256"/>
                      </a:lnTo>
                      <a:lnTo>
                        <a:pt x="119" y="257"/>
                      </a:lnTo>
                      <a:lnTo>
                        <a:pt x="119" y="257"/>
                      </a:lnTo>
                      <a:lnTo>
                        <a:pt x="117" y="256"/>
                      </a:lnTo>
                      <a:lnTo>
                        <a:pt x="115" y="255"/>
                      </a:lnTo>
                      <a:lnTo>
                        <a:pt x="115" y="255"/>
                      </a:lnTo>
                      <a:lnTo>
                        <a:pt x="112" y="253"/>
                      </a:lnTo>
                      <a:lnTo>
                        <a:pt x="112" y="253"/>
                      </a:lnTo>
                      <a:lnTo>
                        <a:pt x="112" y="249"/>
                      </a:lnTo>
                      <a:lnTo>
                        <a:pt x="112" y="249"/>
                      </a:lnTo>
                      <a:lnTo>
                        <a:pt x="112" y="247"/>
                      </a:lnTo>
                      <a:lnTo>
                        <a:pt x="113" y="245"/>
                      </a:lnTo>
                      <a:lnTo>
                        <a:pt x="113" y="245"/>
                      </a:lnTo>
                      <a:lnTo>
                        <a:pt x="116" y="243"/>
                      </a:lnTo>
                      <a:lnTo>
                        <a:pt x="116" y="243"/>
                      </a:lnTo>
                      <a:lnTo>
                        <a:pt x="118" y="242"/>
                      </a:lnTo>
                      <a:lnTo>
                        <a:pt x="119" y="242"/>
                      </a:lnTo>
                      <a:lnTo>
                        <a:pt x="119" y="242"/>
                      </a:lnTo>
                      <a:lnTo>
                        <a:pt x="119" y="242"/>
                      </a:lnTo>
                      <a:lnTo>
                        <a:pt x="123" y="243"/>
                      </a:lnTo>
                      <a:close/>
                      <a:moveTo>
                        <a:pt x="262" y="156"/>
                      </a:moveTo>
                      <a:lnTo>
                        <a:pt x="113" y="177"/>
                      </a:lnTo>
                      <a:lnTo>
                        <a:pt x="75" y="65"/>
                      </a:lnTo>
                      <a:lnTo>
                        <a:pt x="292" y="65"/>
                      </a:lnTo>
                      <a:lnTo>
                        <a:pt x="292" y="65"/>
                      </a:lnTo>
                      <a:lnTo>
                        <a:pt x="262" y="156"/>
                      </a:lnTo>
                      <a:close/>
                    </a:path>
                  </a:pathLst>
                </a:custGeom>
                <a:solidFill>
                  <a:srgbClr val="55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67" name="Freeform 186"/>
                <p:cNvSpPr>
                  <a:spLocks noEditPoints="1"/>
                </p:cNvSpPr>
                <p:nvPr/>
              </p:nvSpPr>
              <p:spPr bwMode="auto">
                <a:xfrm>
                  <a:off x="1412384" y="1377818"/>
                  <a:ext cx="234606" cy="311820"/>
                </a:xfrm>
                <a:custGeom>
                  <a:avLst/>
                  <a:gdLst>
                    <a:gd name="T0" fmla="*/ 5 w 157"/>
                    <a:gd name="T1" fmla="*/ 1 h 210"/>
                    <a:gd name="T2" fmla="*/ 0 w 157"/>
                    <a:gd name="T3" fmla="*/ 199 h 210"/>
                    <a:gd name="T4" fmla="*/ 6 w 157"/>
                    <a:gd name="T5" fmla="*/ 210 h 210"/>
                    <a:gd name="T6" fmla="*/ 157 w 157"/>
                    <a:gd name="T7" fmla="*/ 11 h 210"/>
                    <a:gd name="T8" fmla="*/ 150 w 157"/>
                    <a:gd name="T9" fmla="*/ 1 h 210"/>
                    <a:gd name="T10" fmla="*/ 25 w 157"/>
                    <a:gd name="T11" fmla="*/ 130 h 210"/>
                    <a:gd name="T12" fmla="*/ 22 w 157"/>
                    <a:gd name="T13" fmla="*/ 124 h 210"/>
                    <a:gd name="T14" fmla="*/ 27 w 157"/>
                    <a:gd name="T15" fmla="*/ 119 h 210"/>
                    <a:gd name="T16" fmla="*/ 33 w 157"/>
                    <a:gd name="T17" fmla="*/ 122 h 210"/>
                    <a:gd name="T18" fmla="*/ 32 w 157"/>
                    <a:gd name="T19" fmla="*/ 128 h 210"/>
                    <a:gd name="T20" fmla="*/ 27 w 157"/>
                    <a:gd name="T21" fmla="*/ 103 h 210"/>
                    <a:gd name="T22" fmla="*/ 22 w 157"/>
                    <a:gd name="T23" fmla="*/ 97 h 210"/>
                    <a:gd name="T24" fmla="*/ 25 w 157"/>
                    <a:gd name="T25" fmla="*/ 93 h 210"/>
                    <a:gd name="T26" fmla="*/ 32 w 157"/>
                    <a:gd name="T27" fmla="*/ 94 h 210"/>
                    <a:gd name="T28" fmla="*/ 33 w 157"/>
                    <a:gd name="T29" fmla="*/ 100 h 210"/>
                    <a:gd name="T30" fmla="*/ 27 w 157"/>
                    <a:gd name="T31" fmla="*/ 76 h 210"/>
                    <a:gd name="T32" fmla="*/ 23 w 157"/>
                    <a:gd name="T33" fmla="*/ 73 h 210"/>
                    <a:gd name="T34" fmla="*/ 24 w 157"/>
                    <a:gd name="T35" fmla="*/ 66 h 210"/>
                    <a:gd name="T36" fmla="*/ 29 w 157"/>
                    <a:gd name="T37" fmla="*/ 65 h 210"/>
                    <a:gd name="T38" fmla="*/ 34 w 157"/>
                    <a:gd name="T39" fmla="*/ 70 h 210"/>
                    <a:gd name="T40" fmla="*/ 27 w 157"/>
                    <a:gd name="T41" fmla="*/ 76 h 210"/>
                    <a:gd name="T42" fmla="*/ 24 w 157"/>
                    <a:gd name="T43" fmla="*/ 47 h 210"/>
                    <a:gd name="T44" fmla="*/ 23 w 157"/>
                    <a:gd name="T45" fmla="*/ 41 h 210"/>
                    <a:gd name="T46" fmla="*/ 27 w 157"/>
                    <a:gd name="T47" fmla="*/ 38 h 210"/>
                    <a:gd name="T48" fmla="*/ 34 w 157"/>
                    <a:gd name="T49" fmla="*/ 43 h 210"/>
                    <a:gd name="T50" fmla="*/ 29 w 157"/>
                    <a:gd name="T51" fmla="*/ 48 h 210"/>
                    <a:gd name="T52" fmla="*/ 49 w 157"/>
                    <a:gd name="T53" fmla="*/ 130 h 210"/>
                    <a:gd name="T54" fmla="*/ 44 w 157"/>
                    <a:gd name="T55" fmla="*/ 124 h 210"/>
                    <a:gd name="T56" fmla="*/ 47 w 157"/>
                    <a:gd name="T57" fmla="*/ 119 h 210"/>
                    <a:gd name="T58" fmla="*/ 137 w 157"/>
                    <a:gd name="T59" fmla="*/ 119 h 210"/>
                    <a:gd name="T60" fmla="*/ 140 w 157"/>
                    <a:gd name="T61" fmla="*/ 124 h 210"/>
                    <a:gd name="T62" fmla="*/ 135 w 157"/>
                    <a:gd name="T63" fmla="*/ 130 h 210"/>
                    <a:gd name="T64" fmla="*/ 47 w 157"/>
                    <a:gd name="T65" fmla="*/ 102 h 210"/>
                    <a:gd name="T66" fmla="*/ 44 w 157"/>
                    <a:gd name="T67" fmla="*/ 98 h 210"/>
                    <a:gd name="T68" fmla="*/ 49 w 157"/>
                    <a:gd name="T69" fmla="*/ 92 h 210"/>
                    <a:gd name="T70" fmla="*/ 138 w 157"/>
                    <a:gd name="T71" fmla="*/ 94 h 210"/>
                    <a:gd name="T72" fmla="*/ 139 w 157"/>
                    <a:gd name="T73" fmla="*/ 100 h 210"/>
                    <a:gd name="T74" fmla="*/ 135 w 157"/>
                    <a:gd name="T75" fmla="*/ 76 h 210"/>
                    <a:gd name="T76" fmla="*/ 45 w 157"/>
                    <a:gd name="T77" fmla="*/ 74 h 210"/>
                    <a:gd name="T78" fmla="*/ 44 w 157"/>
                    <a:gd name="T79" fmla="*/ 68 h 210"/>
                    <a:gd name="T80" fmla="*/ 135 w 157"/>
                    <a:gd name="T81" fmla="*/ 65 h 210"/>
                    <a:gd name="T82" fmla="*/ 139 w 157"/>
                    <a:gd name="T83" fmla="*/ 68 h 210"/>
                    <a:gd name="T84" fmla="*/ 138 w 157"/>
                    <a:gd name="T85" fmla="*/ 74 h 210"/>
                    <a:gd name="T86" fmla="*/ 49 w 157"/>
                    <a:gd name="T87" fmla="*/ 48 h 210"/>
                    <a:gd name="T88" fmla="*/ 44 w 157"/>
                    <a:gd name="T89" fmla="*/ 45 h 210"/>
                    <a:gd name="T90" fmla="*/ 45 w 157"/>
                    <a:gd name="T91" fmla="*/ 39 h 210"/>
                    <a:gd name="T92" fmla="*/ 135 w 157"/>
                    <a:gd name="T93" fmla="*/ 38 h 210"/>
                    <a:gd name="T94" fmla="*/ 140 w 157"/>
                    <a:gd name="T95" fmla="*/ 43 h 210"/>
                    <a:gd name="T96" fmla="*/ 137 w 157"/>
                    <a:gd name="T97" fmla="*/ 4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7" h="210">
                      <a:moveTo>
                        <a:pt x="146" y="0"/>
                      </a:moveTo>
                      <a:lnTo>
                        <a:pt x="10" y="0"/>
                      </a:lnTo>
                      <a:lnTo>
                        <a:pt x="10" y="0"/>
                      </a:lnTo>
                      <a:lnTo>
                        <a:pt x="5" y="1"/>
                      </a:lnTo>
                      <a:lnTo>
                        <a:pt x="2" y="3"/>
                      </a:lnTo>
                      <a:lnTo>
                        <a:pt x="0" y="7"/>
                      </a:lnTo>
                      <a:lnTo>
                        <a:pt x="0" y="11"/>
                      </a:lnTo>
                      <a:lnTo>
                        <a:pt x="0" y="199"/>
                      </a:lnTo>
                      <a:lnTo>
                        <a:pt x="0" y="199"/>
                      </a:lnTo>
                      <a:lnTo>
                        <a:pt x="0" y="204"/>
                      </a:lnTo>
                      <a:lnTo>
                        <a:pt x="2" y="208"/>
                      </a:lnTo>
                      <a:lnTo>
                        <a:pt x="6" y="210"/>
                      </a:lnTo>
                      <a:lnTo>
                        <a:pt x="10" y="210"/>
                      </a:lnTo>
                      <a:lnTo>
                        <a:pt x="101" y="210"/>
                      </a:lnTo>
                      <a:lnTo>
                        <a:pt x="157" y="155"/>
                      </a:lnTo>
                      <a:lnTo>
                        <a:pt x="157" y="11"/>
                      </a:lnTo>
                      <a:lnTo>
                        <a:pt x="157" y="11"/>
                      </a:lnTo>
                      <a:lnTo>
                        <a:pt x="156" y="7"/>
                      </a:lnTo>
                      <a:lnTo>
                        <a:pt x="154" y="3"/>
                      </a:lnTo>
                      <a:lnTo>
                        <a:pt x="150" y="1"/>
                      </a:lnTo>
                      <a:lnTo>
                        <a:pt x="146" y="0"/>
                      </a:lnTo>
                      <a:close/>
                      <a:moveTo>
                        <a:pt x="27" y="130"/>
                      </a:moveTo>
                      <a:lnTo>
                        <a:pt x="27" y="130"/>
                      </a:lnTo>
                      <a:lnTo>
                        <a:pt x="25" y="130"/>
                      </a:lnTo>
                      <a:lnTo>
                        <a:pt x="24" y="128"/>
                      </a:lnTo>
                      <a:lnTo>
                        <a:pt x="23" y="126"/>
                      </a:lnTo>
                      <a:lnTo>
                        <a:pt x="22" y="124"/>
                      </a:lnTo>
                      <a:lnTo>
                        <a:pt x="22" y="124"/>
                      </a:lnTo>
                      <a:lnTo>
                        <a:pt x="23" y="122"/>
                      </a:lnTo>
                      <a:lnTo>
                        <a:pt x="24" y="120"/>
                      </a:lnTo>
                      <a:lnTo>
                        <a:pt x="25" y="119"/>
                      </a:lnTo>
                      <a:lnTo>
                        <a:pt x="27" y="119"/>
                      </a:lnTo>
                      <a:lnTo>
                        <a:pt x="27" y="119"/>
                      </a:lnTo>
                      <a:lnTo>
                        <a:pt x="29" y="119"/>
                      </a:lnTo>
                      <a:lnTo>
                        <a:pt x="32" y="120"/>
                      </a:lnTo>
                      <a:lnTo>
                        <a:pt x="33" y="122"/>
                      </a:lnTo>
                      <a:lnTo>
                        <a:pt x="34" y="124"/>
                      </a:lnTo>
                      <a:lnTo>
                        <a:pt x="34" y="124"/>
                      </a:lnTo>
                      <a:lnTo>
                        <a:pt x="33" y="126"/>
                      </a:lnTo>
                      <a:lnTo>
                        <a:pt x="32" y="128"/>
                      </a:lnTo>
                      <a:lnTo>
                        <a:pt x="29" y="130"/>
                      </a:lnTo>
                      <a:lnTo>
                        <a:pt x="27" y="130"/>
                      </a:lnTo>
                      <a:close/>
                      <a:moveTo>
                        <a:pt x="27" y="103"/>
                      </a:moveTo>
                      <a:lnTo>
                        <a:pt x="27" y="103"/>
                      </a:lnTo>
                      <a:lnTo>
                        <a:pt x="25" y="102"/>
                      </a:lnTo>
                      <a:lnTo>
                        <a:pt x="24" y="101"/>
                      </a:lnTo>
                      <a:lnTo>
                        <a:pt x="23" y="100"/>
                      </a:lnTo>
                      <a:lnTo>
                        <a:pt x="22" y="97"/>
                      </a:lnTo>
                      <a:lnTo>
                        <a:pt x="22" y="97"/>
                      </a:lnTo>
                      <a:lnTo>
                        <a:pt x="23" y="95"/>
                      </a:lnTo>
                      <a:lnTo>
                        <a:pt x="24" y="94"/>
                      </a:lnTo>
                      <a:lnTo>
                        <a:pt x="25" y="93"/>
                      </a:lnTo>
                      <a:lnTo>
                        <a:pt x="27" y="92"/>
                      </a:lnTo>
                      <a:lnTo>
                        <a:pt x="27" y="92"/>
                      </a:lnTo>
                      <a:lnTo>
                        <a:pt x="29" y="93"/>
                      </a:lnTo>
                      <a:lnTo>
                        <a:pt x="32" y="94"/>
                      </a:lnTo>
                      <a:lnTo>
                        <a:pt x="33" y="95"/>
                      </a:lnTo>
                      <a:lnTo>
                        <a:pt x="34" y="97"/>
                      </a:lnTo>
                      <a:lnTo>
                        <a:pt x="34" y="97"/>
                      </a:lnTo>
                      <a:lnTo>
                        <a:pt x="33" y="100"/>
                      </a:lnTo>
                      <a:lnTo>
                        <a:pt x="32" y="101"/>
                      </a:lnTo>
                      <a:lnTo>
                        <a:pt x="29" y="102"/>
                      </a:lnTo>
                      <a:lnTo>
                        <a:pt x="27" y="103"/>
                      </a:lnTo>
                      <a:close/>
                      <a:moveTo>
                        <a:pt x="27" y="76"/>
                      </a:moveTo>
                      <a:lnTo>
                        <a:pt x="27" y="76"/>
                      </a:lnTo>
                      <a:lnTo>
                        <a:pt x="25" y="76"/>
                      </a:lnTo>
                      <a:lnTo>
                        <a:pt x="24" y="74"/>
                      </a:lnTo>
                      <a:lnTo>
                        <a:pt x="23" y="73"/>
                      </a:lnTo>
                      <a:lnTo>
                        <a:pt x="22" y="70"/>
                      </a:lnTo>
                      <a:lnTo>
                        <a:pt x="22" y="70"/>
                      </a:lnTo>
                      <a:lnTo>
                        <a:pt x="23" y="68"/>
                      </a:lnTo>
                      <a:lnTo>
                        <a:pt x="24" y="66"/>
                      </a:lnTo>
                      <a:lnTo>
                        <a:pt x="25" y="65"/>
                      </a:lnTo>
                      <a:lnTo>
                        <a:pt x="27" y="65"/>
                      </a:lnTo>
                      <a:lnTo>
                        <a:pt x="27" y="65"/>
                      </a:lnTo>
                      <a:lnTo>
                        <a:pt x="29" y="65"/>
                      </a:lnTo>
                      <a:lnTo>
                        <a:pt x="32" y="66"/>
                      </a:lnTo>
                      <a:lnTo>
                        <a:pt x="33" y="68"/>
                      </a:lnTo>
                      <a:lnTo>
                        <a:pt x="34" y="70"/>
                      </a:lnTo>
                      <a:lnTo>
                        <a:pt x="34" y="70"/>
                      </a:lnTo>
                      <a:lnTo>
                        <a:pt x="33" y="73"/>
                      </a:lnTo>
                      <a:lnTo>
                        <a:pt x="32" y="74"/>
                      </a:lnTo>
                      <a:lnTo>
                        <a:pt x="29" y="76"/>
                      </a:lnTo>
                      <a:lnTo>
                        <a:pt x="27" y="76"/>
                      </a:lnTo>
                      <a:close/>
                      <a:moveTo>
                        <a:pt x="27" y="48"/>
                      </a:moveTo>
                      <a:lnTo>
                        <a:pt x="27" y="48"/>
                      </a:lnTo>
                      <a:lnTo>
                        <a:pt x="25" y="48"/>
                      </a:lnTo>
                      <a:lnTo>
                        <a:pt x="24" y="47"/>
                      </a:lnTo>
                      <a:lnTo>
                        <a:pt x="23" y="45"/>
                      </a:lnTo>
                      <a:lnTo>
                        <a:pt x="22" y="43"/>
                      </a:lnTo>
                      <a:lnTo>
                        <a:pt x="22" y="43"/>
                      </a:lnTo>
                      <a:lnTo>
                        <a:pt x="23" y="41"/>
                      </a:lnTo>
                      <a:lnTo>
                        <a:pt x="24" y="39"/>
                      </a:lnTo>
                      <a:lnTo>
                        <a:pt x="25" y="38"/>
                      </a:lnTo>
                      <a:lnTo>
                        <a:pt x="27" y="38"/>
                      </a:lnTo>
                      <a:lnTo>
                        <a:pt x="27" y="38"/>
                      </a:lnTo>
                      <a:lnTo>
                        <a:pt x="29" y="38"/>
                      </a:lnTo>
                      <a:lnTo>
                        <a:pt x="32" y="39"/>
                      </a:lnTo>
                      <a:lnTo>
                        <a:pt x="33" y="41"/>
                      </a:lnTo>
                      <a:lnTo>
                        <a:pt x="34" y="43"/>
                      </a:lnTo>
                      <a:lnTo>
                        <a:pt x="34" y="43"/>
                      </a:lnTo>
                      <a:lnTo>
                        <a:pt x="33" y="45"/>
                      </a:lnTo>
                      <a:lnTo>
                        <a:pt x="32" y="47"/>
                      </a:lnTo>
                      <a:lnTo>
                        <a:pt x="29" y="48"/>
                      </a:lnTo>
                      <a:lnTo>
                        <a:pt x="27" y="48"/>
                      </a:lnTo>
                      <a:close/>
                      <a:moveTo>
                        <a:pt x="135" y="130"/>
                      </a:moveTo>
                      <a:lnTo>
                        <a:pt x="49" y="130"/>
                      </a:lnTo>
                      <a:lnTo>
                        <a:pt x="49" y="130"/>
                      </a:lnTo>
                      <a:lnTo>
                        <a:pt x="47" y="130"/>
                      </a:lnTo>
                      <a:lnTo>
                        <a:pt x="45" y="128"/>
                      </a:lnTo>
                      <a:lnTo>
                        <a:pt x="44" y="126"/>
                      </a:lnTo>
                      <a:lnTo>
                        <a:pt x="44" y="124"/>
                      </a:lnTo>
                      <a:lnTo>
                        <a:pt x="44" y="124"/>
                      </a:lnTo>
                      <a:lnTo>
                        <a:pt x="44" y="122"/>
                      </a:lnTo>
                      <a:lnTo>
                        <a:pt x="45" y="121"/>
                      </a:lnTo>
                      <a:lnTo>
                        <a:pt x="47" y="119"/>
                      </a:lnTo>
                      <a:lnTo>
                        <a:pt x="49" y="119"/>
                      </a:lnTo>
                      <a:lnTo>
                        <a:pt x="135" y="119"/>
                      </a:lnTo>
                      <a:lnTo>
                        <a:pt x="135" y="119"/>
                      </a:lnTo>
                      <a:lnTo>
                        <a:pt x="137" y="119"/>
                      </a:lnTo>
                      <a:lnTo>
                        <a:pt x="138" y="121"/>
                      </a:lnTo>
                      <a:lnTo>
                        <a:pt x="139" y="122"/>
                      </a:lnTo>
                      <a:lnTo>
                        <a:pt x="140" y="124"/>
                      </a:lnTo>
                      <a:lnTo>
                        <a:pt x="140" y="124"/>
                      </a:lnTo>
                      <a:lnTo>
                        <a:pt x="139" y="126"/>
                      </a:lnTo>
                      <a:lnTo>
                        <a:pt x="138" y="128"/>
                      </a:lnTo>
                      <a:lnTo>
                        <a:pt x="137" y="130"/>
                      </a:lnTo>
                      <a:lnTo>
                        <a:pt x="135" y="130"/>
                      </a:lnTo>
                      <a:close/>
                      <a:moveTo>
                        <a:pt x="135" y="103"/>
                      </a:moveTo>
                      <a:lnTo>
                        <a:pt x="49" y="103"/>
                      </a:lnTo>
                      <a:lnTo>
                        <a:pt x="49" y="103"/>
                      </a:lnTo>
                      <a:lnTo>
                        <a:pt x="47" y="102"/>
                      </a:lnTo>
                      <a:lnTo>
                        <a:pt x="45" y="101"/>
                      </a:lnTo>
                      <a:lnTo>
                        <a:pt x="44" y="100"/>
                      </a:lnTo>
                      <a:lnTo>
                        <a:pt x="44" y="98"/>
                      </a:lnTo>
                      <a:lnTo>
                        <a:pt x="44" y="98"/>
                      </a:lnTo>
                      <a:lnTo>
                        <a:pt x="44" y="96"/>
                      </a:lnTo>
                      <a:lnTo>
                        <a:pt x="45" y="94"/>
                      </a:lnTo>
                      <a:lnTo>
                        <a:pt x="47" y="93"/>
                      </a:lnTo>
                      <a:lnTo>
                        <a:pt x="49" y="92"/>
                      </a:lnTo>
                      <a:lnTo>
                        <a:pt x="135" y="92"/>
                      </a:lnTo>
                      <a:lnTo>
                        <a:pt x="135" y="92"/>
                      </a:lnTo>
                      <a:lnTo>
                        <a:pt x="137" y="93"/>
                      </a:lnTo>
                      <a:lnTo>
                        <a:pt x="138" y="94"/>
                      </a:lnTo>
                      <a:lnTo>
                        <a:pt x="139" y="96"/>
                      </a:lnTo>
                      <a:lnTo>
                        <a:pt x="140" y="98"/>
                      </a:lnTo>
                      <a:lnTo>
                        <a:pt x="140" y="98"/>
                      </a:lnTo>
                      <a:lnTo>
                        <a:pt x="139" y="100"/>
                      </a:lnTo>
                      <a:lnTo>
                        <a:pt x="138" y="101"/>
                      </a:lnTo>
                      <a:lnTo>
                        <a:pt x="137" y="102"/>
                      </a:lnTo>
                      <a:lnTo>
                        <a:pt x="135" y="103"/>
                      </a:lnTo>
                      <a:close/>
                      <a:moveTo>
                        <a:pt x="135" y="76"/>
                      </a:moveTo>
                      <a:lnTo>
                        <a:pt x="49" y="76"/>
                      </a:lnTo>
                      <a:lnTo>
                        <a:pt x="49" y="76"/>
                      </a:lnTo>
                      <a:lnTo>
                        <a:pt x="47" y="76"/>
                      </a:lnTo>
                      <a:lnTo>
                        <a:pt x="45" y="74"/>
                      </a:lnTo>
                      <a:lnTo>
                        <a:pt x="44" y="73"/>
                      </a:lnTo>
                      <a:lnTo>
                        <a:pt x="44" y="70"/>
                      </a:lnTo>
                      <a:lnTo>
                        <a:pt x="44" y="70"/>
                      </a:lnTo>
                      <a:lnTo>
                        <a:pt x="44" y="68"/>
                      </a:lnTo>
                      <a:lnTo>
                        <a:pt x="45" y="66"/>
                      </a:lnTo>
                      <a:lnTo>
                        <a:pt x="47" y="65"/>
                      </a:lnTo>
                      <a:lnTo>
                        <a:pt x="49" y="65"/>
                      </a:lnTo>
                      <a:lnTo>
                        <a:pt x="135" y="65"/>
                      </a:lnTo>
                      <a:lnTo>
                        <a:pt x="135" y="65"/>
                      </a:lnTo>
                      <a:lnTo>
                        <a:pt x="137" y="65"/>
                      </a:lnTo>
                      <a:lnTo>
                        <a:pt x="138" y="66"/>
                      </a:lnTo>
                      <a:lnTo>
                        <a:pt x="139" y="68"/>
                      </a:lnTo>
                      <a:lnTo>
                        <a:pt x="140" y="70"/>
                      </a:lnTo>
                      <a:lnTo>
                        <a:pt x="140" y="70"/>
                      </a:lnTo>
                      <a:lnTo>
                        <a:pt x="139" y="73"/>
                      </a:lnTo>
                      <a:lnTo>
                        <a:pt x="138" y="74"/>
                      </a:lnTo>
                      <a:lnTo>
                        <a:pt x="137" y="76"/>
                      </a:lnTo>
                      <a:lnTo>
                        <a:pt x="135" y="76"/>
                      </a:lnTo>
                      <a:close/>
                      <a:moveTo>
                        <a:pt x="135" y="48"/>
                      </a:moveTo>
                      <a:lnTo>
                        <a:pt x="49" y="48"/>
                      </a:lnTo>
                      <a:lnTo>
                        <a:pt x="49" y="48"/>
                      </a:lnTo>
                      <a:lnTo>
                        <a:pt x="47" y="48"/>
                      </a:lnTo>
                      <a:lnTo>
                        <a:pt x="45" y="47"/>
                      </a:lnTo>
                      <a:lnTo>
                        <a:pt x="44" y="45"/>
                      </a:lnTo>
                      <a:lnTo>
                        <a:pt x="44" y="43"/>
                      </a:lnTo>
                      <a:lnTo>
                        <a:pt x="44" y="43"/>
                      </a:lnTo>
                      <a:lnTo>
                        <a:pt x="44" y="41"/>
                      </a:lnTo>
                      <a:lnTo>
                        <a:pt x="45" y="39"/>
                      </a:lnTo>
                      <a:lnTo>
                        <a:pt x="47" y="38"/>
                      </a:lnTo>
                      <a:lnTo>
                        <a:pt x="49" y="38"/>
                      </a:lnTo>
                      <a:lnTo>
                        <a:pt x="135" y="38"/>
                      </a:lnTo>
                      <a:lnTo>
                        <a:pt x="135" y="38"/>
                      </a:lnTo>
                      <a:lnTo>
                        <a:pt x="137" y="38"/>
                      </a:lnTo>
                      <a:lnTo>
                        <a:pt x="138" y="39"/>
                      </a:lnTo>
                      <a:lnTo>
                        <a:pt x="139" y="41"/>
                      </a:lnTo>
                      <a:lnTo>
                        <a:pt x="140" y="43"/>
                      </a:lnTo>
                      <a:lnTo>
                        <a:pt x="140" y="43"/>
                      </a:lnTo>
                      <a:lnTo>
                        <a:pt x="139" y="45"/>
                      </a:lnTo>
                      <a:lnTo>
                        <a:pt x="138" y="47"/>
                      </a:lnTo>
                      <a:lnTo>
                        <a:pt x="137" y="48"/>
                      </a:lnTo>
                      <a:lnTo>
                        <a:pt x="135" y="48"/>
                      </a:lnTo>
                      <a:close/>
                    </a:path>
                  </a:pathLst>
                </a:custGeom>
                <a:solidFill>
                  <a:srgbClr val="E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68" name="Freeform 197"/>
                <p:cNvSpPr>
                  <a:spLocks/>
                </p:cNvSpPr>
                <p:nvPr/>
              </p:nvSpPr>
              <p:spPr bwMode="auto">
                <a:xfrm>
                  <a:off x="1563838" y="1606484"/>
                  <a:ext cx="83152" cy="83152"/>
                </a:xfrm>
                <a:custGeom>
                  <a:avLst/>
                  <a:gdLst>
                    <a:gd name="T0" fmla="*/ 56 w 56"/>
                    <a:gd name="T1" fmla="*/ 0 h 55"/>
                    <a:gd name="T2" fmla="*/ 10 w 56"/>
                    <a:gd name="T3" fmla="*/ 0 h 55"/>
                    <a:gd name="T4" fmla="*/ 10 w 56"/>
                    <a:gd name="T5" fmla="*/ 0 h 55"/>
                    <a:gd name="T6" fmla="*/ 6 w 56"/>
                    <a:gd name="T7" fmla="*/ 1 h 55"/>
                    <a:gd name="T8" fmla="*/ 3 w 56"/>
                    <a:gd name="T9" fmla="*/ 2 h 55"/>
                    <a:gd name="T10" fmla="*/ 1 w 56"/>
                    <a:gd name="T11" fmla="*/ 5 h 55"/>
                    <a:gd name="T12" fmla="*/ 0 w 56"/>
                    <a:gd name="T13" fmla="*/ 9 h 55"/>
                    <a:gd name="T14" fmla="*/ 0 w 56"/>
                    <a:gd name="T15" fmla="*/ 55 h 55"/>
                    <a:gd name="T16" fmla="*/ 56 w 56"/>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5">
                      <a:moveTo>
                        <a:pt x="56" y="0"/>
                      </a:moveTo>
                      <a:lnTo>
                        <a:pt x="10" y="0"/>
                      </a:lnTo>
                      <a:lnTo>
                        <a:pt x="10" y="0"/>
                      </a:lnTo>
                      <a:lnTo>
                        <a:pt x="6" y="1"/>
                      </a:lnTo>
                      <a:lnTo>
                        <a:pt x="3" y="2"/>
                      </a:lnTo>
                      <a:lnTo>
                        <a:pt x="1" y="5"/>
                      </a:lnTo>
                      <a:lnTo>
                        <a:pt x="0" y="9"/>
                      </a:lnTo>
                      <a:lnTo>
                        <a:pt x="0" y="55"/>
                      </a:lnTo>
                      <a:lnTo>
                        <a:pt x="56" y="0"/>
                      </a:lnTo>
                      <a:close/>
                    </a:path>
                  </a:pathLst>
                </a:custGeom>
                <a:solidFill>
                  <a:srgbClr val="F18B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grpSp>
        </p:grpSp>
        <p:grpSp>
          <p:nvGrpSpPr>
            <p:cNvPr id="415" name="Group 414"/>
            <p:cNvGrpSpPr/>
            <p:nvPr/>
          </p:nvGrpSpPr>
          <p:grpSpPr>
            <a:xfrm>
              <a:off x="2807432" y="3258713"/>
              <a:ext cx="1101216" cy="1101216"/>
              <a:chOff x="2794057" y="1071842"/>
              <a:chExt cx="1152330" cy="1152330"/>
            </a:xfrm>
          </p:grpSpPr>
          <p:sp>
            <p:nvSpPr>
              <p:cNvPr id="524" name="Oval 523"/>
              <p:cNvSpPr/>
              <p:nvPr/>
            </p:nvSpPr>
            <p:spPr>
              <a:xfrm>
                <a:off x="2794057" y="1071842"/>
                <a:ext cx="1152330" cy="1152330"/>
              </a:xfrm>
              <a:prstGeom prst="ellipse">
                <a:avLst/>
              </a:prstGeom>
              <a:solidFill>
                <a:srgbClr val="D234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525" name="Oval 524"/>
              <p:cNvSpPr/>
              <p:nvPr/>
            </p:nvSpPr>
            <p:spPr>
              <a:xfrm>
                <a:off x="2918463" y="1196250"/>
                <a:ext cx="903516" cy="903512"/>
              </a:xfrm>
              <a:prstGeom prst="ellipse">
                <a:avLst/>
              </a:prstGeom>
              <a:gradFill>
                <a:gsLst>
                  <a:gs pos="0">
                    <a:srgbClr val="F9FAFA"/>
                  </a:gs>
                  <a:gs pos="100000">
                    <a:srgbClr val="D2D3D2"/>
                  </a:gs>
                </a:gsLst>
                <a:lin ang="0" scaled="1"/>
              </a:gradFill>
              <a:ln>
                <a:noFill/>
              </a:ln>
              <a:effectLst>
                <a:outerShdw blurRad="101600" dist="38100" dir="2700000" sx="109000" sy="109000" algn="tl"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526" name="Oval 525"/>
              <p:cNvSpPr/>
              <p:nvPr/>
            </p:nvSpPr>
            <p:spPr>
              <a:xfrm>
                <a:off x="2966669" y="1244456"/>
                <a:ext cx="807105" cy="807101"/>
              </a:xfrm>
              <a:prstGeom prst="ellipse">
                <a:avLst/>
              </a:prstGeom>
              <a:gradFill flip="none" rotWithShape="1">
                <a:gsLst>
                  <a:gs pos="0">
                    <a:srgbClr val="E5E5E5"/>
                  </a:gs>
                  <a:gs pos="100000">
                    <a:srgbClr val="FCFCF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grpSp>
            <p:nvGrpSpPr>
              <p:cNvPr id="527" name="Group 526"/>
              <p:cNvGrpSpPr/>
              <p:nvPr/>
            </p:nvGrpSpPr>
            <p:grpSpPr>
              <a:xfrm>
                <a:off x="3145683" y="1377818"/>
                <a:ext cx="466243" cy="492971"/>
                <a:chOff x="3145683" y="1377818"/>
                <a:chExt cx="466243" cy="492971"/>
              </a:xfrm>
            </p:grpSpPr>
            <p:sp>
              <p:nvSpPr>
                <p:cNvPr id="528" name="Freeform 60"/>
                <p:cNvSpPr>
                  <a:spLocks/>
                </p:cNvSpPr>
                <p:nvPr/>
              </p:nvSpPr>
              <p:spPr bwMode="auto">
                <a:xfrm>
                  <a:off x="3181319" y="1410486"/>
                  <a:ext cx="317758" cy="427637"/>
                </a:xfrm>
                <a:custGeom>
                  <a:avLst/>
                  <a:gdLst>
                    <a:gd name="T0" fmla="*/ 213 w 213"/>
                    <a:gd name="T1" fmla="*/ 14 h 286"/>
                    <a:gd name="T2" fmla="*/ 213 w 213"/>
                    <a:gd name="T3" fmla="*/ 14 h 286"/>
                    <a:gd name="T4" fmla="*/ 213 w 213"/>
                    <a:gd name="T5" fmla="*/ 10 h 286"/>
                    <a:gd name="T6" fmla="*/ 211 w 213"/>
                    <a:gd name="T7" fmla="*/ 6 h 286"/>
                    <a:gd name="T8" fmla="*/ 209 w 213"/>
                    <a:gd name="T9" fmla="*/ 4 h 286"/>
                    <a:gd name="T10" fmla="*/ 207 w 213"/>
                    <a:gd name="T11" fmla="*/ 2 h 286"/>
                    <a:gd name="T12" fmla="*/ 203 w 213"/>
                    <a:gd name="T13" fmla="*/ 1 h 286"/>
                    <a:gd name="T14" fmla="*/ 200 w 213"/>
                    <a:gd name="T15" fmla="*/ 0 h 286"/>
                    <a:gd name="T16" fmla="*/ 13 w 213"/>
                    <a:gd name="T17" fmla="*/ 0 h 286"/>
                    <a:gd name="T18" fmla="*/ 13 w 213"/>
                    <a:gd name="T19" fmla="*/ 0 h 286"/>
                    <a:gd name="T20" fmla="*/ 7 w 213"/>
                    <a:gd name="T21" fmla="*/ 1 h 286"/>
                    <a:gd name="T22" fmla="*/ 5 w 213"/>
                    <a:gd name="T23" fmla="*/ 2 h 286"/>
                    <a:gd name="T24" fmla="*/ 3 w 213"/>
                    <a:gd name="T25" fmla="*/ 4 h 286"/>
                    <a:gd name="T26" fmla="*/ 0 w 213"/>
                    <a:gd name="T27" fmla="*/ 8 h 286"/>
                    <a:gd name="T28" fmla="*/ 0 w 213"/>
                    <a:gd name="T29" fmla="*/ 14 h 286"/>
                    <a:gd name="T30" fmla="*/ 0 w 213"/>
                    <a:gd name="T31" fmla="*/ 279 h 286"/>
                    <a:gd name="T32" fmla="*/ 0 w 213"/>
                    <a:gd name="T33" fmla="*/ 279 h 286"/>
                    <a:gd name="T34" fmla="*/ 0 w 213"/>
                    <a:gd name="T35" fmla="*/ 281 h 286"/>
                    <a:gd name="T36" fmla="*/ 2 w 213"/>
                    <a:gd name="T37" fmla="*/ 284 h 286"/>
                    <a:gd name="T38" fmla="*/ 4 w 213"/>
                    <a:gd name="T39" fmla="*/ 286 h 286"/>
                    <a:gd name="T40" fmla="*/ 7 w 213"/>
                    <a:gd name="T41" fmla="*/ 286 h 286"/>
                    <a:gd name="T42" fmla="*/ 143 w 213"/>
                    <a:gd name="T43" fmla="*/ 286 h 286"/>
                    <a:gd name="T44" fmla="*/ 160 w 213"/>
                    <a:gd name="T45" fmla="*/ 286 h 286"/>
                    <a:gd name="T46" fmla="*/ 200 w 213"/>
                    <a:gd name="T47" fmla="*/ 286 h 286"/>
                    <a:gd name="T48" fmla="*/ 200 w 213"/>
                    <a:gd name="T49" fmla="*/ 286 h 286"/>
                    <a:gd name="T50" fmla="*/ 206 w 213"/>
                    <a:gd name="T51" fmla="*/ 285 h 286"/>
                    <a:gd name="T52" fmla="*/ 208 w 213"/>
                    <a:gd name="T53" fmla="*/ 284 h 286"/>
                    <a:gd name="T54" fmla="*/ 210 w 213"/>
                    <a:gd name="T55" fmla="*/ 282 h 286"/>
                    <a:gd name="T56" fmla="*/ 213 w 213"/>
                    <a:gd name="T57" fmla="*/ 278 h 286"/>
                    <a:gd name="T58" fmla="*/ 213 w 213"/>
                    <a:gd name="T59" fmla="*/ 271 h 286"/>
                    <a:gd name="T60" fmla="*/ 213 w 213"/>
                    <a:gd name="T61" fmla="*/ 1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3" h="286">
                      <a:moveTo>
                        <a:pt x="213" y="14"/>
                      </a:moveTo>
                      <a:lnTo>
                        <a:pt x="213" y="14"/>
                      </a:lnTo>
                      <a:lnTo>
                        <a:pt x="213" y="10"/>
                      </a:lnTo>
                      <a:lnTo>
                        <a:pt x="211" y="6"/>
                      </a:lnTo>
                      <a:lnTo>
                        <a:pt x="209" y="4"/>
                      </a:lnTo>
                      <a:lnTo>
                        <a:pt x="207" y="2"/>
                      </a:lnTo>
                      <a:lnTo>
                        <a:pt x="203" y="1"/>
                      </a:lnTo>
                      <a:lnTo>
                        <a:pt x="200" y="0"/>
                      </a:lnTo>
                      <a:lnTo>
                        <a:pt x="13" y="0"/>
                      </a:lnTo>
                      <a:lnTo>
                        <a:pt x="13" y="0"/>
                      </a:lnTo>
                      <a:lnTo>
                        <a:pt x="7" y="1"/>
                      </a:lnTo>
                      <a:lnTo>
                        <a:pt x="5" y="2"/>
                      </a:lnTo>
                      <a:lnTo>
                        <a:pt x="3" y="4"/>
                      </a:lnTo>
                      <a:lnTo>
                        <a:pt x="0" y="8"/>
                      </a:lnTo>
                      <a:lnTo>
                        <a:pt x="0" y="14"/>
                      </a:lnTo>
                      <a:lnTo>
                        <a:pt x="0" y="279"/>
                      </a:lnTo>
                      <a:lnTo>
                        <a:pt x="0" y="279"/>
                      </a:lnTo>
                      <a:lnTo>
                        <a:pt x="0" y="281"/>
                      </a:lnTo>
                      <a:lnTo>
                        <a:pt x="2" y="284"/>
                      </a:lnTo>
                      <a:lnTo>
                        <a:pt x="4" y="286"/>
                      </a:lnTo>
                      <a:lnTo>
                        <a:pt x="7" y="286"/>
                      </a:lnTo>
                      <a:lnTo>
                        <a:pt x="143" y="286"/>
                      </a:lnTo>
                      <a:lnTo>
                        <a:pt x="160" y="286"/>
                      </a:lnTo>
                      <a:lnTo>
                        <a:pt x="200" y="286"/>
                      </a:lnTo>
                      <a:lnTo>
                        <a:pt x="200" y="286"/>
                      </a:lnTo>
                      <a:lnTo>
                        <a:pt x="206" y="285"/>
                      </a:lnTo>
                      <a:lnTo>
                        <a:pt x="208" y="284"/>
                      </a:lnTo>
                      <a:lnTo>
                        <a:pt x="210" y="282"/>
                      </a:lnTo>
                      <a:lnTo>
                        <a:pt x="213" y="278"/>
                      </a:lnTo>
                      <a:lnTo>
                        <a:pt x="213" y="271"/>
                      </a:lnTo>
                      <a:lnTo>
                        <a:pt x="213" y="14"/>
                      </a:lnTo>
                      <a:close/>
                    </a:path>
                  </a:pathLst>
                </a:custGeom>
                <a:solidFill>
                  <a:srgbClr val="F18B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29" name="Freeform 61"/>
                <p:cNvSpPr>
                  <a:spLocks/>
                </p:cNvSpPr>
                <p:nvPr/>
              </p:nvSpPr>
              <p:spPr bwMode="auto">
                <a:xfrm>
                  <a:off x="3181319" y="1410486"/>
                  <a:ext cx="317758" cy="427637"/>
                </a:xfrm>
                <a:custGeom>
                  <a:avLst/>
                  <a:gdLst>
                    <a:gd name="T0" fmla="*/ 213 w 213"/>
                    <a:gd name="T1" fmla="*/ 14 h 286"/>
                    <a:gd name="T2" fmla="*/ 213 w 213"/>
                    <a:gd name="T3" fmla="*/ 14 h 286"/>
                    <a:gd name="T4" fmla="*/ 213 w 213"/>
                    <a:gd name="T5" fmla="*/ 10 h 286"/>
                    <a:gd name="T6" fmla="*/ 211 w 213"/>
                    <a:gd name="T7" fmla="*/ 6 h 286"/>
                    <a:gd name="T8" fmla="*/ 209 w 213"/>
                    <a:gd name="T9" fmla="*/ 4 h 286"/>
                    <a:gd name="T10" fmla="*/ 207 w 213"/>
                    <a:gd name="T11" fmla="*/ 2 h 286"/>
                    <a:gd name="T12" fmla="*/ 203 w 213"/>
                    <a:gd name="T13" fmla="*/ 1 h 286"/>
                    <a:gd name="T14" fmla="*/ 200 w 213"/>
                    <a:gd name="T15" fmla="*/ 0 h 286"/>
                    <a:gd name="T16" fmla="*/ 13 w 213"/>
                    <a:gd name="T17" fmla="*/ 0 h 286"/>
                    <a:gd name="T18" fmla="*/ 13 w 213"/>
                    <a:gd name="T19" fmla="*/ 0 h 286"/>
                    <a:gd name="T20" fmla="*/ 7 w 213"/>
                    <a:gd name="T21" fmla="*/ 1 h 286"/>
                    <a:gd name="T22" fmla="*/ 5 w 213"/>
                    <a:gd name="T23" fmla="*/ 2 h 286"/>
                    <a:gd name="T24" fmla="*/ 3 w 213"/>
                    <a:gd name="T25" fmla="*/ 4 h 286"/>
                    <a:gd name="T26" fmla="*/ 0 w 213"/>
                    <a:gd name="T27" fmla="*/ 8 h 286"/>
                    <a:gd name="T28" fmla="*/ 0 w 213"/>
                    <a:gd name="T29" fmla="*/ 14 h 286"/>
                    <a:gd name="T30" fmla="*/ 0 w 213"/>
                    <a:gd name="T31" fmla="*/ 279 h 286"/>
                    <a:gd name="T32" fmla="*/ 0 w 213"/>
                    <a:gd name="T33" fmla="*/ 279 h 286"/>
                    <a:gd name="T34" fmla="*/ 0 w 213"/>
                    <a:gd name="T35" fmla="*/ 281 h 286"/>
                    <a:gd name="T36" fmla="*/ 2 w 213"/>
                    <a:gd name="T37" fmla="*/ 284 h 286"/>
                    <a:gd name="T38" fmla="*/ 4 w 213"/>
                    <a:gd name="T39" fmla="*/ 286 h 286"/>
                    <a:gd name="T40" fmla="*/ 7 w 213"/>
                    <a:gd name="T41" fmla="*/ 286 h 286"/>
                    <a:gd name="T42" fmla="*/ 143 w 213"/>
                    <a:gd name="T43" fmla="*/ 286 h 286"/>
                    <a:gd name="T44" fmla="*/ 160 w 213"/>
                    <a:gd name="T45" fmla="*/ 286 h 286"/>
                    <a:gd name="T46" fmla="*/ 200 w 213"/>
                    <a:gd name="T47" fmla="*/ 286 h 286"/>
                    <a:gd name="T48" fmla="*/ 200 w 213"/>
                    <a:gd name="T49" fmla="*/ 286 h 286"/>
                    <a:gd name="T50" fmla="*/ 206 w 213"/>
                    <a:gd name="T51" fmla="*/ 285 h 286"/>
                    <a:gd name="T52" fmla="*/ 208 w 213"/>
                    <a:gd name="T53" fmla="*/ 284 h 286"/>
                    <a:gd name="T54" fmla="*/ 210 w 213"/>
                    <a:gd name="T55" fmla="*/ 282 h 286"/>
                    <a:gd name="T56" fmla="*/ 213 w 213"/>
                    <a:gd name="T57" fmla="*/ 278 h 286"/>
                    <a:gd name="T58" fmla="*/ 213 w 213"/>
                    <a:gd name="T59" fmla="*/ 271 h 286"/>
                    <a:gd name="T60" fmla="*/ 213 w 213"/>
                    <a:gd name="T61" fmla="*/ 1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3" h="286">
                      <a:moveTo>
                        <a:pt x="213" y="14"/>
                      </a:moveTo>
                      <a:lnTo>
                        <a:pt x="213" y="14"/>
                      </a:lnTo>
                      <a:lnTo>
                        <a:pt x="213" y="10"/>
                      </a:lnTo>
                      <a:lnTo>
                        <a:pt x="211" y="6"/>
                      </a:lnTo>
                      <a:lnTo>
                        <a:pt x="209" y="4"/>
                      </a:lnTo>
                      <a:lnTo>
                        <a:pt x="207" y="2"/>
                      </a:lnTo>
                      <a:lnTo>
                        <a:pt x="203" y="1"/>
                      </a:lnTo>
                      <a:lnTo>
                        <a:pt x="200" y="0"/>
                      </a:lnTo>
                      <a:lnTo>
                        <a:pt x="13" y="0"/>
                      </a:lnTo>
                      <a:lnTo>
                        <a:pt x="13" y="0"/>
                      </a:lnTo>
                      <a:lnTo>
                        <a:pt x="7" y="1"/>
                      </a:lnTo>
                      <a:lnTo>
                        <a:pt x="5" y="2"/>
                      </a:lnTo>
                      <a:lnTo>
                        <a:pt x="3" y="4"/>
                      </a:lnTo>
                      <a:lnTo>
                        <a:pt x="0" y="8"/>
                      </a:lnTo>
                      <a:lnTo>
                        <a:pt x="0" y="14"/>
                      </a:lnTo>
                      <a:lnTo>
                        <a:pt x="0" y="279"/>
                      </a:lnTo>
                      <a:lnTo>
                        <a:pt x="0" y="279"/>
                      </a:lnTo>
                      <a:lnTo>
                        <a:pt x="0" y="281"/>
                      </a:lnTo>
                      <a:lnTo>
                        <a:pt x="2" y="284"/>
                      </a:lnTo>
                      <a:lnTo>
                        <a:pt x="4" y="286"/>
                      </a:lnTo>
                      <a:lnTo>
                        <a:pt x="7" y="286"/>
                      </a:lnTo>
                      <a:lnTo>
                        <a:pt x="143" y="286"/>
                      </a:lnTo>
                      <a:lnTo>
                        <a:pt x="160" y="286"/>
                      </a:lnTo>
                      <a:lnTo>
                        <a:pt x="200" y="286"/>
                      </a:lnTo>
                      <a:lnTo>
                        <a:pt x="200" y="286"/>
                      </a:lnTo>
                      <a:lnTo>
                        <a:pt x="206" y="285"/>
                      </a:lnTo>
                      <a:lnTo>
                        <a:pt x="208" y="284"/>
                      </a:lnTo>
                      <a:lnTo>
                        <a:pt x="210" y="282"/>
                      </a:lnTo>
                      <a:lnTo>
                        <a:pt x="213" y="278"/>
                      </a:lnTo>
                      <a:lnTo>
                        <a:pt x="213" y="271"/>
                      </a:lnTo>
                      <a:lnTo>
                        <a:pt x="213"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30" name="Freeform 62"/>
                <p:cNvSpPr>
                  <a:spLocks noEditPoints="1"/>
                </p:cNvSpPr>
                <p:nvPr/>
              </p:nvSpPr>
              <p:spPr bwMode="auto">
                <a:xfrm>
                  <a:off x="3181319" y="1410486"/>
                  <a:ext cx="317758" cy="427637"/>
                </a:xfrm>
                <a:custGeom>
                  <a:avLst/>
                  <a:gdLst>
                    <a:gd name="T0" fmla="*/ 13 w 213"/>
                    <a:gd name="T1" fmla="*/ 0 h 286"/>
                    <a:gd name="T2" fmla="*/ 2 w 213"/>
                    <a:gd name="T3" fmla="*/ 6 h 286"/>
                    <a:gd name="T4" fmla="*/ 0 w 213"/>
                    <a:gd name="T5" fmla="*/ 279 h 286"/>
                    <a:gd name="T6" fmla="*/ 2 w 213"/>
                    <a:gd name="T7" fmla="*/ 284 h 286"/>
                    <a:gd name="T8" fmla="*/ 143 w 213"/>
                    <a:gd name="T9" fmla="*/ 286 h 286"/>
                    <a:gd name="T10" fmla="*/ 200 w 213"/>
                    <a:gd name="T11" fmla="*/ 286 h 286"/>
                    <a:gd name="T12" fmla="*/ 210 w 213"/>
                    <a:gd name="T13" fmla="*/ 283 h 286"/>
                    <a:gd name="T14" fmla="*/ 213 w 213"/>
                    <a:gd name="T15" fmla="*/ 14 h 286"/>
                    <a:gd name="T16" fmla="*/ 212 w 213"/>
                    <a:gd name="T17" fmla="*/ 8 h 286"/>
                    <a:gd name="T18" fmla="*/ 205 w 213"/>
                    <a:gd name="T19" fmla="*/ 1 h 286"/>
                    <a:gd name="T20" fmla="*/ 26 w 213"/>
                    <a:gd name="T21" fmla="*/ 28 h 286"/>
                    <a:gd name="T22" fmla="*/ 29 w 213"/>
                    <a:gd name="T23" fmla="*/ 23 h 286"/>
                    <a:gd name="T24" fmla="*/ 78 w 213"/>
                    <a:gd name="T25" fmla="*/ 23 h 286"/>
                    <a:gd name="T26" fmla="*/ 83 w 213"/>
                    <a:gd name="T27" fmla="*/ 26 h 286"/>
                    <a:gd name="T28" fmla="*/ 83 w 213"/>
                    <a:gd name="T29" fmla="*/ 63 h 286"/>
                    <a:gd name="T30" fmla="*/ 80 w 213"/>
                    <a:gd name="T31" fmla="*/ 68 h 286"/>
                    <a:gd name="T32" fmla="*/ 31 w 213"/>
                    <a:gd name="T33" fmla="*/ 68 h 286"/>
                    <a:gd name="T34" fmla="*/ 26 w 213"/>
                    <a:gd name="T35" fmla="*/ 65 h 286"/>
                    <a:gd name="T36" fmla="*/ 26 w 213"/>
                    <a:gd name="T37" fmla="*/ 82 h 286"/>
                    <a:gd name="T38" fmla="*/ 27 w 213"/>
                    <a:gd name="T39" fmla="*/ 79 h 286"/>
                    <a:gd name="T40" fmla="*/ 78 w 213"/>
                    <a:gd name="T41" fmla="*/ 76 h 286"/>
                    <a:gd name="T42" fmla="*/ 82 w 213"/>
                    <a:gd name="T43" fmla="*/ 79 h 286"/>
                    <a:gd name="T44" fmla="*/ 83 w 213"/>
                    <a:gd name="T45" fmla="*/ 144 h 286"/>
                    <a:gd name="T46" fmla="*/ 82 w 213"/>
                    <a:gd name="T47" fmla="*/ 148 h 286"/>
                    <a:gd name="T48" fmla="*/ 31 w 213"/>
                    <a:gd name="T49" fmla="*/ 150 h 286"/>
                    <a:gd name="T50" fmla="*/ 27 w 213"/>
                    <a:gd name="T51" fmla="*/ 148 h 286"/>
                    <a:gd name="T52" fmla="*/ 26 w 213"/>
                    <a:gd name="T53" fmla="*/ 82 h 286"/>
                    <a:gd name="T54" fmla="*/ 33 w 213"/>
                    <a:gd name="T55" fmla="*/ 261 h 286"/>
                    <a:gd name="T56" fmla="*/ 27 w 213"/>
                    <a:gd name="T57" fmla="*/ 257 h 286"/>
                    <a:gd name="T58" fmla="*/ 27 w 213"/>
                    <a:gd name="T59" fmla="*/ 250 h 286"/>
                    <a:gd name="T60" fmla="*/ 33 w 213"/>
                    <a:gd name="T61" fmla="*/ 246 h 286"/>
                    <a:gd name="T62" fmla="*/ 183 w 213"/>
                    <a:gd name="T63" fmla="*/ 247 h 286"/>
                    <a:gd name="T64" fmla="*/ 187 w 213"/>
                    <a:gd name="T65" fmla="*/ 254 h 286"/>
                    <a:gd name="T66" fmla="*/ 185 w 213"/>
                    <a:gd name="T67" fmla="*/ 259 h 286"/>
                    <a:gd name="T68" fmla="*/ 180 w 213"/>
                    <a:gd name="T69" fmla="*/ 224 h 286"/>
                    <a:gd name="T70" fmla="*/ 31 w 213"/>
                    <a:gd name="T71" fmla="*/ 223 h 286"/>
                    <a:gd name="T72" fmla="*/ 26 w 213"/>
                    <a:gd name="T73" fmla="*/ 217 h 286"/>
                    <a:gd name="T74" fmla="*/ 28 w 213"/>
                    <a:gd name="T75" fmla="*/ 211 h 286"/>
                    <a:gd name="T76" fmla="*/ 180 w 213"/>
                    <a:gd name="T77" fmla="*/ 209 h 286"/>
                    <a:gd name="T78" fmla="*/ 185 w 213"/>
                    <a:gd name="T79" fmla="*/ 211 h 286"/>
                    <a:gd name="T80" fmla="*/ 187 w 213"/>
                    <a:gd name="T81" fmla="*/ 217 h 286"/>
                    <a:gd name="T82" fmla="*/ 183 w 213"/>
                    <a:gd name="T83" fmla="*/ 223 h 286"/>
                    <a:gd name="T84" fmla="*/ 33 w 213"/>
                    <a:gd name="T85" fmla="*/ 187 h 286"/>
                    <a:gd name="T86" fmla="*/ 28 w 213"/>
                    <a:gd name="T87" fmla="*/ 185 h 286"/>
                    <a:gd name="T88" fmla="*/ 26 w 213"/>
                    <a:gd name="T89" fmla="*/ 180 h 286"/>
                    <a:gd name="T90" fmla="*/ 31 w 213"/>
                    <a:gd name="T91" fmla="*/ 172 h 286"/>
                    <a:gd name="T92" fmla="*/ 180 w 213"/>
                    <a:gd name="T93" fmla="*/ 172 h 286"/>
                    <a:gd name="T94" fmla="*/ 187 w 213"/>
                    <a:gd name="T95" fmla="*/ 177 h 286"/>
                    <a:gd name="T96" fmla="*/ 187 w 213"/>
                    <a:gd name="T97" fmla="*/ 183 h 286"/>
                    <a:gd name="T98" fmla="*/ 180 w 213"/>
                    <a:gd name="T99" fmla="*/ 187 h 286"/>
                    <a:gd name="T100" fmla="*/ 188 w 213"/>
                    <a:gd name="T101" fmla="*/ 146 h 286"/>
                    <a:gd name="T102" fmla="*/ 183 w 213"/>
                    <a:gd name="T103" fmla="*/ 149 h 286"/>
                    <a:gd name="T104" fmla="*/ 97 w 213"/>
                    <a:gd name="T105" fmla="*/ 148 h 286"/>
                    <a:gd name="T106" fmla="*/ 93 w 213"/>
                    <a:gd name="T107" fmla="*/ 144 h 286"/>
                    <a:gd name="T108" fmla="*/ 93 w 213"/>
                    <a:gd name="T109" fmla="*/ 26 h 286"/>
                    <a:gd name="T110" fmla="*/ 99 w 213"/>
                    <a:gd name="T111" fmla="*/ 23 h 286"/>
                    <a:gd name="T112" fmla="*/ 185 w 213"/>
                    <a:gd name="T113" fmla="*/ 23 h 286"/>
                    <a:gd name="T114" fmla="*/ 189 w 213"/>
                    <a:gd name="T115" fmla="*/ 2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3" h="286">
                      <a:moveTo>
                        <a:pt x="200" y="0"/>
                      </a:moveTo>
                      <a:lnTo>
                        <a:pt x="13" y="0"/>
                      </a:lnTo>
                      <a:lnTo>
                        <a:pt x="13" y="0"/>
                      </a:lnTo>
                      <a:lnTo>
                        <a:pt x="8" y="1"/>
                      </a:lnTo>
                      <a:lnTo>
                        <a:pt x="3" y="4"/>
                      </a:lnTo>
                      <a:lnTo>
                        <a:pt x="2" y="6"/>
                      </a:lnTo>
                      <a:lnTo>
                        <a:pt x="1" y="8"/>
                      </a:lnTo>
                      <a:lnTo>
                        <a:pt x="0" y="14"/>
                      </a:lnTo>
                      <a:lnTo>
                        <a:pt x="0" y="279"/>
                      </a:lnTo>
                      <a:lnTo>
                        <a:pt x="0" y="279"/>
                      </a:lnTo>
                      <a:lnTo>
                        <a:pt x="0" y="281"/>
                      </a:lnTo>
                      <a:lnTo>
                        <a:pt x="2" y="284"/>
                      </a:lnTo>
                      <a:lnTo>
                        <a:pt x="4" y="286"/>
                      </a:lnTo>
                      <a:lnTo>
                        <a:pt x="7" y="286"/>
                      </a:lnTo>
                      <a:lnTo>
                        <a:pt x="143" y="286"/>
                      </a:lnTo>
                      <a:lnTo>
                        <a:pt x="160" y="286"/>
                      </a:lnTo>
                      <a:lnTo>
                        <a:pt x="200" y="286"/>
                      </a:lnTo>
                      <a:lnTo>
                        <a:pt x="200" y="286"/>
                      </a:lnTo>
                      <a:lnTo>
                        <a:pt x="206" y="285"/>
                      </a:lnTo>
                      <a:lnTo>
                        <a:pt x="208" y="284"/>
                      </a:lnTo>
                      <a:lnTo>
                        <a:pt x="210" y="283"/>
                      </a:lnTo>
                      <a:lnTo>
                        <a:pt x="213" y="278"/>
                      </a:lnTo>
                      <a:lnTo>
                        <a:pt x="213" y="271"/>
                      </a:lnTo>
                      <a:lnTo>
                        <a:pt x="213" y="14"/>
                      </a:lnTo>
                      <a:lnTo>
                        <a:pt x="213" y="14"/>
                      </a:lnTo>
                      <a:lnTo>
                        <a:pt x="213" y="11"/>
                      </a:lnTo>
                      <a:lnTo>
                        <a:pt x="212" y="8"/>
                      </a:lnTo>
                      <a:lnTo>
                        <a:pt x="211" y="5"/>
                      </a:lnTo>
                      <a:lnTo>
                        <a:pt x="209" y="3"/>
                      </a:lnTo>
                      <a:lnTo>
                        <a:pt x="205" y="1"/>
                      </a:lnTo>
                      <a:lnTo>
                        <a:pt x="200" y="0"/>
                      </a:lnTo>
                      <a:close/>
                      <a:moveTo>
                        <a:pt x="26" y="28"/>
                      </a:moveTo>
                      <a:lnTo>
                        <a:pt x="26" y="28"/>
                      </a:lnTo>
                      <a:lnTo>
                        <a:pt x="26" y="26"/>
                      </a:lnTo>
                      <a:lnTo>
                        <a:pt x="27" y="24"/>
                      </a:lnTo>
                      <a:lnTo>
                        <a:pt x="29" y="23"/>
                      </a:lnTo>
                      <a:lnTo>
                        <a:pt x="31" y="23"/>
                      </a:lnTo>
                      <a:lnTo>
                        <a:pt x="78" y="23"/>
                      </a:lnTo>
                      <a:lnTo>
                        <a:pt x="78" y="23"/>
                      </a:lnTo>
                      <a:lnTo>
                        <a:pt x="80" y="23"/>
                      </a:lnTo>
                      <a:lnTo>
                        <a:pt x="82" y="24"/>
                      </a:lnTo>
                      <a:lnTo>
                        <a:pt x="83" y="26"/>
                      </a:lnTo>
                      <a:lnTo>
                        <a:pt x="83" y="28"/>
                      </a:lnTo>
                      <a:lnTo>
                        <a:pt x="83" y="63"/>
                      </a:lnTo>
                      <a:lnTo>
                        <a:pt x="83" y="63"/>
                      </a:lnTo>
                      <a:lnTo>
                        <a:pt x="83" y="65"/>
                      </a:lnTo>
                      <a:lnTo>
                        <a:pt x="82" y="66"/>
                      </a:lnTo>
                      <a:lnTo>
                        <a:pt x="80" y="68"/>
                      </a:lnTo>
                      <a:lnTo>
                        <a:pt x="78" y="68"/>
                      </a:lnTo>
                      <a:lnTo>
                        <a:pt x="31" y="68"/>
                      </a:lnTo>
                      <a:lnTo>
                        <a:pt x="31" y="68"/>
                      </a:lnTo>
                      <a:lnTo>
                        <a:pt x="29" y="68"/>
                      </a:lnTo>
                      <a:lnTo>
                        <a:pt x="27" y="66"/>
                      </a:lnTo>
                      <a:lnTo>
                        <a:pt x="26" y="65"/>
                      </a:lnTo>
                      <a:lnTo>
                        <a:pt x="26" y="63"/>
                      </a:lnTo>
                      <a:lnTo>
                        <a:pt x="26" y="28"/>
                      </a:lnTo>
                      <a:close/>
                      <a:moveTo>
                        <a:pt x="26" y="82"/>
                      </a:moveTo>
                      <a:lnTo>
                        <a:pt x="26" y="82"/>
                      </a:lnTo>
                      <a:lnTo>
                        <a:pt x="26" y="80"/>
                      </a:lnTo>
                      <a:lnTo>
                        <a:pt x="27" y="79"/>
                      </a:lnTo>
                      <a:lnTo>
                        <a:pt x="29" y="78"/>
                      </a:lnTo>
                      <a:lnTo>
                        <a:pt x="31" y="76"/>
                      </a:lnTo>
                      <a:lnTo>
                        <a:pt x="78" y="76"/>
                      </a:lnTo>
                      <a:lnTo>
                        <a:pt x="78" y="76"/>
                      </a:lnTo>
                      <a:lnTo>
                        <a:pt x="80" y="78"/>
                      </a:lnTo>
                      <a:lnTo>
                        <a:pt x="82" y="79"/>
                      </a:lnTo>
                      <a:lnTo>
                        <a:pt x="83" y="80"/>
                      </a:lnTo>
                      <a:lnTo>
                        <a:pt x="83" y="82"/>
                      </a:lnTo>
                      <a:lnTo>
                        <a:pt x="83" y="144"/>
                      </a:lnTo>
                      <a:lnTo>
                        <a:pt x="83" y="144"/>
                      </a:lnTo>
                      <a:lnTo>
                        <a:pt x="83" y="146"/>
                      </a:lnTo>
                      <a:lnTo>
                        <a:pt x="82" y="148"/>
                      </a:lnTo>
                      <a:lnTo>
                        <a:pt x="80" y="149"/>
                      </a:lnTo>
                      <a:lnTo>
                        <a:pt x="78" y="150"/>
                      </a:lnTo>
                      <a:lnTo>
                        <a:pt x="31" y="150"/>
                      </a:lnTo>
                      <a:lnTo>
                        <a:pt x="31" y="150"/>
                      </a:lnTo>
                      <a:lnTo>
                        <a:pt x="29" y="149"/>
                      </a:lnTo>
                      <a:lnTo>
                        <a:pt x="27" y="148"/>
                      </a:lnTo>
                      <a:lnTo>
                        <a:pt x="26" y="146"/>
                      </a:lnTo>
                      <a:lnTo>
                        <a:pt x="26" y="144"/>
                      </a:lnTo>
                      <a:lnTo>
                        <a:pt x="26" y="82"/>
                      </a:lnTo>
                      <a:close/>
                      <a:moveTo>
                        <a:pt x="180" y="261"/>
                      </a:moveTo>
                      <a:lnTo>
                        <a:pt x="33" y="261"/>
                      </a:lnTo>
                      <a:lnTo>
                        <a:pt x="33" y="261"/>
                      </a:lnTo>
                      <a:lnTo>
                        <a:pt x="31" y="261"/>
                      </a:lnTo>
                      <a:lnTo>
                        <a:pt x="28" y="259"/>
                      </a:lnTo>
                      <a:lnTo>
                        <a:pt x="27" y="257"/>
                      </a:lnTo>
                      <a:lnTo>
                        <a:pt x="26" y="254"/>
                      </a:lnTo>
                      <a:lnTo>
                        <a:pt x="26" y="254"/>
                      </a:lnTo>
                      <a:lnTo>
                        <a:pt x="27" y="250"/>
                      </a:lnTo>
                      <a:lnTo>
                        <a:pt x="28" y="248"/>
                      </a:lnTo>
                      <a:lnTo>
                        <a:pt x="31" y="247"/>
                      </a:lnTo>
                      <a:lnTo>
                        <a:pt x="33" y="246"/>
                      </a:lnTo>
                      <a:lnTo>
                        <a:pt x="180" y="246"/>
                      </a:lnTo>
                      <a:lnTo>
                        <a:pt x="180" y="246"/>
                      </a:lnTo>
                      <a:lnTo>
                        <a:pt x="183" y="247"/>
                      </a:lnTo>
                      <a:lnTo>
                        <a:pt x="185" y="248"/>
                      </a:lnTo>
                      <a:lnTo>
                        <a:pt x="187" y="250"/>
                      </a:lnTo>
                      <a:lnTo>
                        <a:pt x="187" y="254"/>
                      </a:lnTo>
                      <a:lnTo>
                        <a:pt x="187" y="254"/>
                      </a:lnTo>
                      <a:lnTo>
                        <a:pt x="187" y="257"/>
                      </a:lnTo>
                      <a:lnTo>
                        <a:pt x="185" y="259"/>
                      </a:lnTo>
                      <a:lnTo>
                        <a:pt x="183" y="261"/>
                      </a:lnTo>
                      <a:lnTo>
                        <a:pt x="180" y="261"/>
                      </a:lnTo>
                      <a:close/>
                      <a:moveTo>
                        <a:pt x="180" y="224"/>
                      </a:moveTo>
                      <a:lnTo>
                        <a:pt x="33" y="224"/>
                      </a:lnTo>
                      <a:lnTo>
                        <a:pt x="33" y="224"/>
                      </a:lnTo>
                      <a:lnTo>
                        <a:pt x="31" y="223"/>
                      </a:lnTo>
                      <a:lnTo>
                        <a:pt x="28" y="222"/>
                      </a:lnTo>
                      <a:lnTo>
                        <a:pt x="27" y="220"/>
                      </a:lnTo>
                      <a:lnTo>
                        <a:pt x="26" y="217"/>
                      </a:lnTo>
                      <a:lnTo>
                        <a:pt x="26" y="217"/>
                      </a:lnTo>
                      <a:lnTo>
                        <a:pt x="27" y="214"/>
                      </a:lnTo>
                      <a:lnTo>
                        <a:pt x="28" y="211"/>
                      </a:lnTo>
                      <a:lnTo>
                        <a:pt x="31" y="209"/>
                      </a:lnTo>
                      <a:lnTo>
                        <a:pt x="33" y="209"/>
                      </a:lnTo>
                      <a:lnTo>
                        <a:pt x="180" y="209"/>
                      </a:lnTo>
                      <a:lnTo>
                        <a:pt x="180" y="209"/>
                      </a:lnTo>
                      <a:lnTo>
                        <a:pt x="183" y="209"/>
                      </a:lnTo>
                      <a:lnTo>
                        <a:pt x="185" y="211"/>
                      </a:lnTo>
                      <a:lnTo>
                        <a:pt x="187" y="214"/>
                      </a:lnTo>
                      <a:lnTo>
                        <a:pt x="187" y="217"/>
                      </a:lnTo>
                      <a:lnTo>
                        <a:pt x="187" y="217"/>
                      </a:lnTo>
                      <a:lnTo>
                        <a:pt x="187" y="220"/>
                      </a:lnTo>
                      <a:lnTo>
                        <a:pt x="185" y="222"/>
                      </a:lnTo>
                      <a:lnTo>
                        <a:pt x="183" y="223"/>
                      </a:lnTo>
                      <a:lnTo>
                        <a:pt x="180" y="224"/>
                      </a:lnTo>
                      <a:close/>
                      <a:moveTo>
                        <a:pt x="180" y="187"/>
                      </a:moveTo>
                      <a:lnTo>
                        <a:pt x="33" y="187"/>
                      </a:lnTo>
                      <a:lnTo>
                        <a:pt x="33" y="187"/>
                      </a:lnTo>
                      <a:lnTo>
                        <a:pt x="31" y="186"/>
                      </a:lnTo>
                      <a:lnTo>
                        <a:pt x="28" y="185"/>
                      </a:lnTo>
                      <a:lnTo>
                        <a:pt x="27" y="183"/>
                      </a:lnTo>
                      <a:lnTo>
                        <a:pt x="26" y="180"/>
                      </a:lnTo>
                      <a:lnTo>
                        <a:pt x="26" y="180"/>
                      </a:lnTo>
                      <a:lnTo>
                        <a:pt x="27" y="177"/>
                      </a:lnTo>
                      <a:lnTo>
                        <a:pt x="28" y="175"/>
                      </a:lnTo>
                      <a:lnTo>
                        <a:pt x="31" y="172"/>
                      </a:lnTo>
                      <a:lnTo>
                        <a:pt x="33" y="172"/>
                      </a:lnTo>
                      <a:lnTo>
                        <a:pt x="180" y="172"/>
                      </a:lnTo>
                      <a:lnTo>
                        <a:pt x="180" y="172"/>
                      </a:lnTo>
                      <a:lnTo>
                        <a:pt x="183" y="172"/>
                      </a:lnTo>
                      <a:lnTo>
                        <a:pt x="185" y="175"/>
                      </a:lnTo>
                      <a:lnTo>
                        <a:pt x="187" y="177"/>
                      </a:lnTo>
                      <a:lnTo>
                        <a:pt x="187" y="180"/>
                      </a:lnTo>
                      <a:lnTo>
                        <a:pt x="187" y="180"/>
                      </a:lnTo>
                      <a:lnTo>
                        <a:pt x="187" y="183"/>
                      </a:lnTo>
                      <a:lnTo>
                        <a:pt x="185" y="185"/>
                      </a:lnTo>
                      <a:lnTo>
                        <a:pt x="183" y="186"/>
                      </a:lnTo>
                      <a:lnTo>
                        <a:pt x="180" y="187"/>
                      </a:lnTo>
                      <a:close/>
                      <a:moveTo>
                        <a:pt x="189" y="144"/>
                      </a:moveTo>
                      <a:lnTo>
                        <a:pt x="189" y="144"/>
                      </a:lnTo>
                      <a:lnTo>
                        <a:pt x="188" y="146"/>
                      </a:lnTo>
                      <a:lnTo>
                        <a:pt x="187" y="147"/>
                      </a:lnTo>
                      <a:lnTo>
                        <a:pt x="185" y="148"/>
                      </a:lnTo>
                      <a:lnTo>
                        <a:pt x="183" y="149"/>
                      </a:lnTo>
                      <a:lnTo>
                        <a:pt x="99" y="149"/>
                      </a:lnTo>
                      <a:lnTo>
                        <a:pt x="99" y="149"/>
                      </a:lnTo>
                      <a:lnTo>
                        <a:pt x="97" y="148"/>
                      </a:lnTo>
                      <a:lnTo>
                        <a:pt x="94" y="147"/>
                      </a:lnTo>
                      <a:lnTo>
                        <a:pt x="93" y="146"/>
                      </a:lnTo>
                      <a:lnTo>
                        <a:pt x="93" y="144"/>
                      </a:lnTo>
                      <a:lnTo>
                        <a:pt x="93" y="28"/>
                      </a:lnTo>
                      <a:lnTo>
                        <a:pt x="93" y="28"/>
                      </a:lnTo>
                      <a:lnTo>
                        <a:pt x="93" y="26"/>
                      </a:lnTo>
                      <a:lnTo>
                        <a:pt x="94" y="24"/>
                      </a:lnTo>
                      <a:lnTo>
                        <a:pt x="97" y="23"/>
                      </a:lnTo>
                      <a:lnTo>
                        <a:pt x="99" y="23"/>
                      </a:lnTo>
                      <a:lnTo>
                        <a:pt x="183" y="23"/>
                      </a:lnTo>
                      <a:lnTo>
                        <a:pt x="183" y="23"/>
                      </a:lnTo>
                      <a:lnTo>
                        <a:pt x="185" y="23"/>
                      </a:lnTo>
                      <a:lnTo>
                        <a:pt x="187" y="24"/>
                      </a:lnTo>
                      <a:lnTo>
                        <a:pt x="188" y="26"/>
                      </a:lnTo>
                      <a:lnTo>
                        <a:pt x="189" y="28"/>
                      </a:lnTo>
                      <a:lnTo>
                        <a:pt x="189" y="144"/>
                      </a:lnTo>
                      <a:close/>
                    </a:path>
                  </a:pathLst>
                </a:custGeom>
                <a:solidFill>
                  <a:srgbClr val="E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31" name="Freeform 63"/>
                <p:cNvSpPr>
                  <a:spLocks/>
                </p:cNvSpPr>
                <p:nvPr/>
              </p:nvSpPr>
              <p:spPr bwMode="auto">
                <a:xfrm>
                  <a:off x="3181319" y="1410486"/>
                  <a:ext cx="317758" cy="427637"/>
                </a:xfrm>
                <a:custGeom>
                  <a:avLst/>
                  <a:gdLst>
                    <a:gd name="T0" fmla="*/ 200 w 213"/>
                    <a:gd name="T1" fmla="*/ 0 h 286"/>
                    <a:gd name="T2" fmla="*/ 13 w 213"/>
                    <a:gd name="T3" fmla="*/ 0 h 286"/>
                    <a:gd name="T4" fmla="*/ 13 w 213"/>
                    <a:gd name="T5" fmla="*/ 0 h 286"/>
                    <a:gd name="T6" fmla="*/ 8 w 213"/>
                    <a:gd name="T7" fmla="*/ 1 h 286"/>
                    <a:gd name="T8" fmla="*/ 3 w 213"/>
                    <a:gd name="T9" fmla="*/ 4 h 286"/>
                    <a:gd name="T10" fmla="*/ 2 w 213"/>
                    <a:gd name="T11" fmla="*/ 6 h 286"/>
                    <a:gd name="T12" fmla="*/ 1 w 213"/>
                    <a:gd name="T13" fmla="*/ 8 h 286"/>
                    <a:gd name="T14" fmla="*/ 0 w 213"/>
                    <a:gd name="T15" fmla="*/ 14 h 286"/>
                    <a:gd name="T16" fmla="*/ 0 w 213"/>
                    <a:gd name="T17" fmla="*/ 279 h 286"/>
                    <a:gd name="T18" fmla="*/ 0 w 213"/>
                    <a:gd name="T19" fmla="*/ 279 h 286"/>
                    <a:gd name="T20" fmla="*/ 0 w 213"/>
                    <a:gd name="T21" fmla="*/ 281 h 286"/>
                    <a:gd name="T22" fmla="*/ 2 w 213"/>
                    <a:gd name="T23" fmla="*/ 284 h 286"/>
                    <a:gd name="T24" fmla="*/ 4 w 213"/>
                    <a:gd name="T25" fmla="*/ 286 h 286"/>
                    <a:gd name="T26" fmla="*/ 7 w 213"/>
                    <a:gd name="T27" fmla="*/ 286 h 286"/>
                    <a:gd name="T28" fmla="*/ 143 w 213"/>
                    <a:gd name="T29" fmla="*/ 286 h 286"/>
                    <a:gd name="T30" fmla="*/ 160 w 213"/>
                    <a:gd name="T31" fmla="*/ 286 h 286"/>
                    <a:gd name="T32" fmla="*/ 200 w 213"/>
                    <a:gd name="T33" fmla="*/ 286 h 286"/>
                    <a:gd name="T34" fmla="*/ 200 w 213"/>
                    <a:gd name="T35" fmla="*/ 286 h 286"/>
                    <a:gd name="T36" fmla="*/ 206 w 213"/>
                    <a:gd name="T37" fmla="*/ 285 h 286"/>
                    <a:gd name="T38" fmla="*/ 208 w 213"/>
                    <a:gd name="T39" fmla="*/ 284 h 286"/>
                    <a:gd name="T40" fmla="*/ 210 w 213"/>
                    <a:gd name="T41" fmla="*/ 283 h 286"/>
                    <a:gd name="T42" fmla="*/ 213 w 213"/>
                    <a:gd name="T43" fmla="*/ 278 h 286"/>
                    <a:gd name="T44" fmla="*/ 213 w 213"/>
                    <a:gd name="T45" fmla="*/ 271 h 286"/>
                    <a:gd name="T46" fmla="*/ 213 w 213"/>
                    <a:gd name="T47" fmla="*/ 14 h 286"/>
                    <a:gd name="T48" fmla="*/ 213 w 213"/>
                    <a:gd name="T49" fmla="*/ 14 h 286"/>
                    <a:gd name="T50" fmla="*/ 213 w 213"/>
                    <a:gd name="T51" fmla="*/ 11 h 286"/>
                    <a:gd name="T52" fmla="*/ 212 w 213"/>
                    <a:gd name="T53" fmla="*/ 8 h 286"/>
                    <a:gd name="T54" fmla="*/ 211 w 213"/>
                    <a:gd name="T55" fmla="*/ 5 h 286"/>
                    <a:gd name="T56" fmla="*/ 209 w 213"/>
                    <a:gd name="T57" fmla="*/ 3 h 286"/>
                    <a:gd name="T58" fmla="*/ 205 w 213"/>
                    <a:gd name="T59" fmla="*/ 1 h 286"/>
                    <a:gd name="T60" fmla="*/ 200 w 213"/>
                    <a:gd name="T6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3" h="286">
                      <a:moveTo>
                        <a:pt x="200" y="0"/>
                      </a:moveTo>
                      <a:lnTo>
                        <a:pt x="13" y="0"/>
                      </a:lnTo>
                      <a:lnTo>
                        <a:pt x="13" y="0"/>
                      </a:lnTo>
                      <a:lnTo>
                        <a:pt x="8" y="1"/>
                      </a:lnTo>
                      <a:lnTo>
                        <a:pt x="3" y="4"/>
                      </a:lnTo>
                      <a:lnTo>
                        <a:pt x="2" y="6"/>
                      </a:lnTo>
                      <a:lnTo>
                        <a:pt x="1" y="8"/>
                      </a:lnTo>
                      <a:lnTo>
                        <a:pt x="0" y="14"/>
                      </a:lnTo>
                      <a:lnTo>
                        <a:pt x="0" y="279"/>
                      </a:lnTo>
                      <a:lnTo>
                        <a:pt x="0" y="279"/>
                      </a:lnTo>
                      <a:lnTo>
                        <a:pt x="0" y="281"/>
                      </a:lnTo>
                      <a:lnTo>
                        <a:pt x="2" y="284"/>
                      </a:lnTo>
                      <a:lnTo>
                        <a:pt x="4" y="286"/>
                      </a:lnTo>
                      <a:lnTo>
                        <a:pt x="7" y="286"/>
                      </a:lnTo>
                      <a:lnTo>
                        <a:pt x="143" y="286"/>
                      </a:lnTo>
                      <a:lnTo>
                        <a:pt x="160" y="286"/>
                      </a:lnTo>
                      <a:lnTo>
                        <a:pt x="200" y="286"/>
                      </a:lnTo>
                      <a:lnTo>
                        <a:pt x="200" y="286"/>
                      </a:lnTo>
                      <a:lnTo>
                        <a:pt x="206" y="285"/>
                      </a:lnTo>
                      <a:lnTo>
                        <a:pt x="208" y="284"/>
                      </a:lnTo>
                      <a:lnTo>
                        <a:pt x="210" y="283"/>
                      </a:lnTo>
                      <a:lnTo>
                        <a:pt x="213" y="278"/>
                      </a:lnTo>
                      <a:lnTo>
                        <a:pt x="213" y="271"/>
                      </a:lnTo>
                      <a:lnTo>
                        <a:pt x="213" y="14"/>
                      </a:lnTo>
                      <a:lnTo>
                        <a:pt x="213" y="14"/>
                      </a:lnTo>
                      <a:lnTo>
                        <a:pt x="213" y="11"/>
                      </a:lnTo>
                      <a:lnTo>
                        <a:pt x="212" y="8"/>
                      </a:lnTo>
                      <a:lnTo>
                        <a:pt x="211" y="5"/>
                      </a:lnTo>
                      <a:lnTo>
                        <a:pt x="209" y="3"/>
                      </a:lnTo>
                      <a:lnTo>
                        <a:pt x="205" y="1"/>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32" name="Freeform 64"/>
                <p:cNvSpPr>
                  <a:spLocks/>
                </p:cNvSpPr>
                <p:nvPr/>
              </p:nvSpPr>
              <p:spPr bwMode="auto">
                <a:xfrm>
                  <a:off x="3219925" y="1446122"/>
                  <a:ext cx="83152" cy="68304"/>
                </a:xfrm>
                <a:custGeom>
                  <a:avLst/>
                  <a:gdLst>
                    <a:gd name="T0" fmla="*/ 0 w 57"/>
                    <a:gd name="T1" fmla="*/ 5 h 45"/>
                    <a:gd name="T2" fmla="*/ 0 w 57"/>
                    <a:gd name="T3" fmla="*/ 5 h 45"/>
                    <a:gd name="T4" fmla="*/ 0 w 57"/>
                    <a:gd name="T5" fmla="*/ 3 h 45"/>
                    <a:gd name="T6" fmla="*/ 1 w 57"/>
                    <a:gd name="T7" fmla="*/ 1 h 45"/>
                    <a:gd name="T8" fmla="*/ 3 w 57"/>
                    <a:gd name="T9" fmla="*/ 0 h 45"/>
                    <a:gd name="T10" fmla="*/ 5 w 57"/>
                    <a:gd name="T11" fmla="*/ 0 h 45"/>
                    <a:gd name="T12" fmla="*/ 52 w 57"/>
                    <a:gd name="T13" fmla="*/ 0 h 45"/>
                    <a:gd name="T14" fmla="*/ 52 w 57"/>
                    <a:gd name="T15" fmla="*/ 0 h 45"/>
                    <a:gd name="T16" fmla="*/ 54 w 57"/>
                    <a:gd name="T17" fmla="*/ 0 h 45"/>
                    <a:gd name="T18" fmla="*/ 56 w 57"/>
                    <a:gd name="T19" fmla="*/ 1 h 45"/>
                    <a:gd name="T20" fmla="*/ 57 w 57"/>
                    <a:gd name="T21" fmla="*/ 3 h 45"/>
                    <a:gd name="T22" fmla="*/ 57 w 57"/>
                    <a:gd name="T23" fmla="*/ 5 h 45"/>
                    <a:gd name="T24" fmla="*/ 57 w 57"/>
                    <a:gd name="T25" fmla="*/ 40 h 45"/>
                    <a:gd name="T26" fmla="*/ 57 w 57"/>
                    <a:gd name="T27" fmla="*/ 40 h 45"/>
                    <a:gd name="T28" fmla="*/ 57 w 57"/>
                    <a:gd name="T29" fmla="*/ 42 h 45"/>
                    <a:gd name="T30" fmla="*/ 56 w 57"/>
                    <a:gd name="T31" fmla="*/ 43 h 45"/>
                    <a:gd name="T32" fmla="*/ 54 w 57"/>
                    <a:gd name="T33" fmla="*/ 45 h 45"/>
                    <a:gd name="T34" fmla="*/ 52 w 57"/>
                    <a:gd name="T35" fmla="*/ 45 h 45"/>
                    <a:gd name="T36" fmla="*/ 5 w 57"/>
                    <a:gd name="T37" fmla="*/ 45 h 45"/>
                    <a:gd name="T38" fmla="*/ 5 w 57"/>
                    <a:gd name="T39" fmla="*/ 45 h 45"/>
                    <a:gd name="T40" fmla="*/ 3 w 57"/>
                    <a:gd name="T41" fmla="*/ 45 h 45"/>
                    <a:gd name="T42" fmla="*/ 1 w 57"/>
                    <a:gd name="T43" fmla="*/ 43 h 45"/>
                    <a:gd name="T44" fmla="*/ 0 w 57"/>
                    <a:gd name="T45" fmla="*/ 42 h 45"/>
                    <a:gd name="T46" fmla="*/ 0 w 57"/>
                    <a:gd name="T47" fmla="*/ 40 h 45"/>
                    <a:gd name="T48" fmla="*/ 0 w 57"/>
                    <a:gd name="T49"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45">
                      <a:moveTo>
                        <a:pt x="0" y="5"/>
                      </a:moveTo>
                      <a:lnTo>
                        <a:pt x="0" y="5"/>
                      </a:lnTo>
                      <a:lnTo>
                        <a:pt x="0" y="3"/>
                      </a:lnTo>
                      <a:lnTo>
                        <a:pt x="1" y="1"/>
                      </a:lnTo>
                      <a:lnTo>
                        <a:pt x="3" y="0"/>
                      </a:lnTo>
                      <a:lnTo>
                        <a:pt x="5" y="0"/>
                      </a:lnTo>
                      <a:lnTo>
                        <a:pt x="52" y="0"/>
                      </a:lnTo>
                      <a:lnTo>
                        <a:pt x="52" y="0"/>
                      </a:lnTo>
                      <a:lnTo>
                        <a:pt x="54" y="0"/>
                      </a:lnTo>
                      <a:lnTo>
                        <a:pt x="56" y="1"/>
                      </a:lnTo>
                      <a:lnTo>
                        <a:pt x="57" y="3"/>
                      </a:lnTo>
                      <a:lnTo>
                        <a:pt x="57" y="5"/>
                      </a:lnTo>
                      <a:lnTo>
                        <a:pt x="57" y="40"/>
                      </a:lnTo>
                      <a:lnTo>
                        <a:pt x="57" y="40"/>
                      </a:lnTo>
                      <a:lnTo>
                        <a:pt x="57" y="42"/>
                      </a:lnTo>
                      <a:lnTo>
                        <a:pt x="56" y="43"/>
                      </a:lnTo>
                      <a:lnTo>
                        <a:pt x="54" y="45"/>
                      </a:lnTo>
                      <a:lnTo>
                        <a:pt x="52" y="45"/>
                      </a:lnTo>
                      <a:lnTo>
                        <a:pt x="5" y="45"/>
                      </a:lnTo>
                      <a:lnTo>
                        <a:pt x="5" y="45"/>
                      </a:lnTo>
                      <a:lnTo>
                        <a:pt x="3" y="45"/>
                      </a:lnTo>
                      <a:lnTo>
                        <a:pt x="1" y="43"/>
                      </a:lnTo>
                      <a:lnTo>
                        <a:pt x="0" y="42"/>
                      </a:lnTo>
                      <a:lnTo>
                        <a:pt x="0" y="40"/>
                      </a:lnTo>
                      <a:lnTo>
                        <a:pt x="0"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33" name="Freeform 65"/>
                <p:cNvSpPr>
                  <a:spLocks/>
                </p:cNvSpPr>
                <p:nvPr/>
              </p:nvSpPr>
              <p:spPr bwMode="auto">
                <a:xfrm>
                  <a:off x="3219925" y="1526303"/>
                  <a:ext cx="83152" cy="109880"/>
                </a:xfrm>
                <a:custGeom>
                  <a:avLst/>
                  <a:gdLst>
                    <a:gd name="T0" fmla="*/ 0 w 57"/>
                    <a:gd name="T1" fmla="*/ 6 h 74"/>
                    <a:gd name="T2" fmla="*/ 0 w 57"/>
                    <a:gd name="T3" fmla="*/ 6 h 74"/>
                    <a:gd name="T4" fmla="*/ 0 w 57"/>
                    <a:gd name="T5" fmla="*/ 4 h 74"/>
                    <a:gd name="T6" fmla="*/ 1 w 57"/>
                    <a:gd name="T7" fmla="*/ 3 h 74"/>
                    <a:gd name="T8" fmla="*/ 3 w 57"/>
                    <a:gd name="T9" fmla="*/ 2 h 74"/>
                    <a:gd name="T10" fmla="*/ 5 w 57"/>
                    <a:gd name="T11" fmla="*/ 0 h 74"/>
                    <a:gd name="T12" fmla="*/ 52 w 57"/>
                    <a:gd name="T13" fmla="*/ 0 h 74"/>
                    <a:gd name="T14" fmla="*/ 52 w 57"/>
                    <a:gd name="T15" fmla="*/ 0 h 74"/>
                    <a:gd name="T16" fmla="*/ 54 w 57"/>
                    <a:gd name="T17" fmla="*/ 2 h 74"/>
                    <a:gd name="T18" fmla="*/ 56 w 57"/>
                    <a:gd name="T19" fmla="*/ 3 h 74"/>
                    <a:gd name="T20" fmla="*/ 57 w 57"/>
                    <a:gd name="T21" fmla="*/ 4 h 74"/>
                    <a:gd name="T22" fmla="*/ 57 w 57"/>
                    <a:gd name="T23" fmla="*/ 6 h 74"/>
                    <a:gd name="T24" fmla="*/ 57 w 57"/>
                    <a:gd name="T25" fmla="*/ 68 h 74"/>
                    <a:gd name="T26" fmla="*/ 57 w 57"/>
                    <a:gd name="T27" fmla="*/ 68 h 74"/>
                    <a:gd name="T28" fmla="*/ 57 w 57"/>
                    <a:gd name="T29" fmla="*/ 70 h 74"/>
                    <a:gd name="T30" fmla="*/ 56 w 57"/>
                    <a:gd name="T31" fmla="*/ 72 h 74"/>
                    <a:gd name="T32" fmla="*/ 54 w 57"/>
                    <a:gd name="T33" fmla="*/ 73 h 74"/>
                    <a:gd name="T34" fmla="*/ 52 w 57"/>
                    <a:gd name="T35" fmla="*/ 74 h 74"/>
                    <a:gd name="T36" fmla="*/ 5 w 57"/>
                    <a:gd name="T37" fmla="*/ 74 h 74"/>
                    <a:gd name="T38" fmla="*/ 5 w 57"/>
                    <a:gd name="T39" fmla="*/ 74 h 74"/>
                    <a:gd name="T40" fmla="*/ 3 w 57"/>
                    <a:gd name="T41" fmla="*/ 73 h 74"/>
                    <a:gd name="T42" fmla="*/ 1 w 57"/>
                    <a:gd name="T43" fmla="*/ 72 h 74"/>
                    <a:gd name="T44" fmla="*/ 0 w 57"/>
                    <a:gd name="T45" fmla="*/ 70 h 74"/>
                    <a:gd name="T46" fmla="*/ 0 w 57"/>
                    <a:gd name="T47" fmla="*/ 68 h 74"/>
                    <a:gd name="T48" fmla="*/ 0 w 57"/>
                    <a:gd name="T4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74">
                      <a:moveTo>
                        <a:pt x="0" y="6"/>
                      </a:moveTo>
                      <a:lnTo>
                        <a:pt x="0" y="6"/>
                      </a:lnTo>
                      <a:lnTo>
                        <a:pt x="0" y="4"/>
                      </a:lnTo>
                      <a:lnTo>
                        <a:pt x="1" y="3"/>
                      </a:lnTo>
                      <a:lnTo>
                        <a:pt x="3" y="2"/>
                      </a:lnTo>
                      <a:lnTo>
                        <a:pt x="5" y="0"/>
                      </a:lnTo>
                      <a:lnTo>
                        <a:pt x="52" y="0"/>
                      </a:lnTo>
                      <a:lnTo>
                        <a:pt x="52" y="0"/>
                      </a:lnTo>
                      <a:lnTo>
                        <a:pt x="54" y="2"/>
                      </a:lnTo>
                      <a:lnTo>
                        <a:pt x="56" y="3"/>
                      </a:lnTo>
                      <a:lnTo>
                        <a:pt x="57" y="4"/>
                      </a:lnTo>
                      <a:lnTo>
                        <a:pt x="57" y="6"/>
                      </a:lnTo>
                      <a:lnTo>
                        <a:pt x="57" y="68"/>
                      </a:lnTo>
                      <a:lnTo>
                        <a:pt x="57" y="68"/>
                      </a:lnTo>
                      <a:lnTo>
                        <a:pt x="57" y="70"/>
                      </a:lnTo>
                      <a:lnTo>
                        <a:pt x="56" y="72"/>
                      </a:lnTo>
                      <a:lnTo>
                        <a:pt x="54" y="73"/>
                      </a:lnTo>
                      <a:lnTo>
                        <a:pt x="52" y="74"/>
                      </a:lnTo>
                      <a:lnTo>
                        <a:pt x="5" y="74"/>
                      </a:lnTo>
                      <a:lnTo>
                        <a:pt x="5" y="74"/>
                      </a:lnTo>
                      <a:lnTo>
                        <a:pt x="3" y="73"/>
                      </a:lnTo>
                      <a:lnTo>
                        <a:pt x="1" y="72"/>
                      </a:lnTo>
                      <a:lnTo>
                        <a:pt x="0" y="70"/>
                      </a:lnTo>
                      <a:lnTo>
                        <a:pt x="0" y="68"/>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34" name="Freeform 66"/>
                <p:cNvSpPr>
                  <a:spLocks/>
                </p:cNvSpPr>
                <p:nvPr/>
              </p:nvSpPr>
              <p:spPr bwMode="auto">
                <a:xfrm>
                  <a:off x="3219925" y="1778729"/>
                  <a:ext cx="240545" cy="20789"/>
                </a:xfrm>
                <a:custGeom>
                  <a:avLst/>
                  <a:gdLst>
                    <a:gd name="T0" fmla="*/ 154 w 161"/>
                    <a:gd name="T1" fmla="*/ 15 h 15"/>
                    <a:gd name="T2" fmla="*/ 7 w 161"/>
                    <a:gd name="T3" fmla="*/ 15 h 15"/>
                    <a:gd name="T4" fmla="*/ 7 w 161"/>
                    <a:gd name="T5" fmla="*/ 15 h 15"/>
                    <a:gd name="T6" fmla="*/ 5 w 161"/>
                    <a:gd name="T7" fmla="*/ 15 h 15"/>
                    <a:gd name="T8" fmla="*/ 2 w 161"/>
                    <a:gd name="T9" fmla="*/ 13 h 15"/>
                    <a:gd name="T10" fmla="*/ 1 w 161"/>
                    <a:gd name="T11" fmla="*/ 11 h 15"/>
                    <a:gd name="T12" fmla="*/ 0 w 161"/>
                    <a:gd name="T13" fmla="*/ 8 h 15"/>
                    <a:gd name="T14" fmla="*/ 0 w 161"/>
                    <a:gd name="T15" fmla="*/ 8 h 15"/>
                    <a:gd name="T16" fmla="*/ 1 w 161"/>
                    <a:gd name="T17" fmla="*/ 4 h 15"/>
                    <a:gd name="T18" fmla="*/ 2 w 161"/>
                    <a:gd name="T19" fmla="*/ 2 h 15"/>
                    <a:gd name="T20" fmla="*/ 5 w 161"/>
                    <a:gd name="T21" fmla="*/ 1 h 15"/>
                    <a:gd name="T22" fmla="*/ 7 w 161"/>
                    <a:gd name="T23" fmla="*/ 0 h 15"/>
                    <a:gd name="T24" fmla="*/ 154 w 161"/>
                    <a:gd name="T25" fmla="*/ 0 h 15"/>
                    <a:gd name="T26" fmla="*/ 154 w 161"/>
                    <a:gd name="T27" fmla="*/ 0 h 15"/>
                    <a:gd name="T28" fmla="*/ 157 w 161"/>
                    <a:gd name="T29" fmla="*/ 1 h 15"/>
                    <a:gd name="T30" fmla="*/ 159 w 161"/>
                    <a:gd name="T31" fmla="*/ 2 h 15"/>
                    <a:gd name="T32" fmla="*/ 161 w 161"/>
                    <a:gd name="T33" fmla="*/ 4 h 15"/>
                    <a:gd name="T34" fmla="*/ 161 w 161"/>
                    <a:gd name="T35" fmla="*/ 8 h 15"/>
                    <a:gd name="T36" fmla="*/ 161 w 161"/>
                    <a:gd name="T37" fmla="*/ 8 h 15"/>
                    <a:gd name="T38" fmla="*/ 161 w 161"/>
                    <a:gd name="T39" fmla="*/ 11 h 15"/>
                    <a:gd name="T40" fmla="*/ 159 w 161"/>
                    <a:gd name="T41" fmla="*/ 13 h 15"/>
                    <a:gd name="T42" fmla="*/ 157 w 161"/>
                    <a:gd name="T43" fmla="*/ 15 h 15"/>
                    <a:gd name="T44" fmla="*/ 154 w 161"/>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15">
                      <a:moveTo>
                        <a:pt x="154" y="15"/>
                      </a:moveTo>
                      <a:lnTo>
                        <a:pt x="7" y="15"/>
                      </a:lnTo>
                      <a:lnTo>
                        <a:pt x="7" y="15"/>
                      </a:lnTo>
                      <a:lnTo>
                        <a:pt x="5" y="15"/>
                      </a:lnTo>
                      <a:lnTo>
                        <a:pt x="2" y="13"/>
                      </a:lnTo>
                      <a:lnTo>
                        <a:pt x="1" y="11"/>
                      </a:lnTo>
                      <a:lnTo>
                        <a:pt x="0" y="8"/>
                      </a:lnTo>
                      <a:lnTo>
                        <a:pt x="0" y="8"/>
                      </a:lnTo>
                      <a:lnTo>
                        <a:pt x="1" y="4"/>
                      </a:lnTo>
                      <a:lnTo>
                        <a:pt x="2" y="2"/>
                      </a:lnTo>
                      <a:lnTo>
                        <a:pt x="5" y="1"/>
                      </a:lnTo>
                      <a:lnTo>
                        <a:pt x="7" y="0"/>
                      </a:lnTo>
                      <a:lnTo>
                        <a:pt x="154" y="0"/>
                      </a:lnTo>
                      <a:lnTo>
                        <a:pt x="154" y="0"/>
                      </a:lnTo>
                      <a:lnTo>
                        <a:pt x="157" y="1"/>
                      </a:lnTo>
                      <a:lnTo>
                        <a:pt x="159" y="2"/>
                      </a:lnTo>
                      <a:lnTo>
                        <a:pt x="161" y="4"/>
                      </a:lnTo>
                      <a:lnTo>
                        <a:pt x="161" y="8"/>
                      </a:lnTo>
                      <a:lnTo>
                        <a:pt x="161" y="8"/>
                      </a:lnTo>
                      <a:lnTo>
                        <a:pt x="161" y="11"/>
                      </a:lnTo>
                      <a:lnTo>
                        <a:pt x="159" y="13"/>
                      </a:lnTo>
                      <a:lnTo>
                        <a:pt x="157" y="15"/>
                      </a:lnTo>
                      <a:lnTo>
                        <a:pt x="154"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35" name="Freeform 67"/>
                <p:cNvSpPr>
                  <a:spLocks/>
                </p:cNvSpPr>
                <p:nvPr/>
              </p:nvSpPr>
              <p:spPr bwMode="auto">
                <a:xfrm>
                  <a:off x="3219925" y="1722304"/>
                  <a:ext cx="240545" cy="23758"/>
                </a:xfrm>
                <a:custGeom>
                  <a:avLst/>
                  <a:gdLst>
                    <a:gd name="T0" fmla="*/ 154 w 161"/>
                    <a:gd name="T1" fmla="*/ 15 h 15"/>
                    <a:gd name="T2" fmla="*/ 7 w 161"/>
                    <a:gd name="T3" fmla="*/ 15 h 15"/>
                    <a:gd name="T4" fmla="*/ 7 w 161"/>
                    <a:gd name="T5" fmla="*/ 15 h 15"/>
                    <a:gd name="T6" fmla="*/ 5 w 161"/>
                    <a:gd name="T7" fmla="*/ 14 h 15"/>
                    <a:gd name="T8" fmla="*/ 2 w 161"/>
                    <a:gd name="T9" fmla="*/ 13 h 15"/>
                    <a:gd name="T10" fmla="*/ 1 w 161"/>
                    <a:gd name="T11" fmla="*/ 11 h 15"/>
                    <a:gd name="T12" fmla="*/ 0 w 161"/>
                    <a:gd name="T13" fmla="*/ 8 h 15"/>
                    <a:gd name="T14" fmla="*/ 0 w 161"/>
                    <a:gd name="T15" fmla="*/ 8 h 15"/>
                    <a:gd name="T16" fmla="*/ 1 w 161"/>
                    <a:gd name="T17" fmla="*/ 5 h 15"/>
                    <a:gd name="T18" fmla="*/ 2 w 161"/>
                    <a:gd name="T19" fmla="*/ 2 h 15"/>
                    <a:gd name="T20" fmla="*/ 5 w 161"/>
                    <a:gd name="T21" fmla="*/ 0 h 15"/>
                    <a:gd name="T22" fmla="*/ 7 w 161"/>
                    <a:gd name="T23" fmla="*/ 0 h 15"/>
                    <a:gd name="T24" fmla="*/ 154 w 161"/>
                    <a:gd name="T25" fmla="*/ 0 h 15"/>
                    <a:gd name="T26" fmla="*/ 154 w 161"/>
                    <a:gd name="T27" fmla="*/ 0 h 15"/>
                    <a:gd name="T28" fmla="*/ 157 w 161"/>
                    <a:gd name="T29" fmla="*/ 0 h 15"/>
                    <a:gd name="T30" fmla="*/ 159 w 161"/>
                    <a:gd name="T31" fmla="*/ 2 h 15"/>
                    <a:gd name="T32" fmla="*/ 161 w 161"/>
                    <a:gd name="T33" fmla="*/ 5 h 15"/>
                    <a:gd name="T34" fmla="*/ 161 w 161"/>
                    <a:gd name="T35" fmla="*/ 8 h 15"/>
                    <a:gd name="T36" fmla="*/ 161 w 161"/>
                    <a:gd name="T37" fmla="*/ 8 h 15"/>
                    <a:gd name="T38" fmla="*/ 161 w 161"/>
                    <a:gd name="T39" fmla="*/ 11 h 15"/>
                    <a:gd name="T40" fmla="*/ 159 w 161"/>
                    <a:gd name="T41" fmla="*/ 13 h 15"/>
                    <a:gd name="T42" fmla="*/ 157 w 161"/>
                    <a:gd name="T43" fmla="*/ 14 h 15"/>
                    <a:gd name="T44" fmla="*/ 154 w 161"/>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15">
                      <a:moveTo>
                        <a:pt x="154" y="15"/>
                      </a:moveTo>
                      <a:lnTo>
                        <a:pt x="7" y="15"/>
                      </a:lnTo>
                      <a:lnTo>
                        <a:pt x="7" y="15"/>
                      </a:lnTo>
                      <a:lnTo>
                        <a:pt x="5" y="14"/>
                      </a:lnTo>
                      <a:lnTo>
                        <a:pt x="2" y="13"/>
                      </a:lnTo>
                      <a:lnTo>
                        <a:pt x="1" y="11"/>
                      </a:lnTo>
                      <a:lnTo>
                        <a:pt x="0" y="8"/>
                      </a:lnTo>
                      <a:lnTo>
                        <a:pt x="0" y="8"/>
                      </a:lnTo>
                      <a:lnTo>
                        <a:pt x="1" y="5"/>
                      </a:lnTo>
                      <a:lnTo>
                        <a:pt x="2" y="2"/>
                      </a:lnTo>
                      <a:lnTo>
                        <a:pt x="5" y="0"/>
                      </a:lnTo>
                      <a:lnTo>
                        <a:pt x="7" y="0"/>
                      </a:lnTo>
                      <a:lnTo>
                        <a:pt x="154" y="0"/>
                      </a:lnTo>
                      <a:lnTo>
                        <a:pt x="154" y="0"/>
                      </a:lnTo>
                      <a:lnTo>
                        <a:pt x="157" y="0"/>
                      </a:lnTo>
                      <a:lnTo>
                        <a:pt x="159" y="2"/>
                      </a:lnTo>
                      <a:lnTo>
                        <a:pt x="161" y="5"/>
                      </a:lnTo>
                      <a:lnTo>
                        <a:pt x="161" y="8"/>
                      </a:lnTo>
                      <a:lnTo>
                        <a:pt x="161" y="8"/>
                      </a:lnTo>
                      <a:lnTo>
                        <a:pt x="161" y="11"/>
                      </a:lnTo>
                      <a:lnTo>
                        <a:pt x="159" y="13"/>
                      </a:lnTo>
                      <a:lnTo>
                        <a:pt x="157" y="14"/>
                      </a:lnTo>
                      <a:lnTo>
                        <a:pt x="154"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36" name="Freeform 68"/>
                <p:cNvSpPr>
                  <a:spLocks/>
                </p:cNvSpPr>
                <p:nvPr/>
              </p:nvSpPr>
              <p:spPr bwMode="auto">
                <a:xfrm>
                  <a:off x="3219925" y="1668849"/>
                  <a:ext cx="240545" cy="20789"/>
                </a:xfrm>
                <a:custGeom>
                  <a:avLst/>
                  <a:gdLst>
                    <a:gd name="T0" fmla="*/ 154 w 161"/>
                    <a:gd name="T1" fmla="*/ 15 h 15"/>
                    <a:gd name="T2" fmla="*/ 7 w 161"/>
                    <a:gd name="T3" fmla="*/ 15 h 15"/>
                    <a:gd name="T4" fmla="*/ 7 w 161"/>
                    <a:gd name="T5" fmla="*/ 15 h 15"/>
                    <a:gd name="T6" fmla="*/ 5 w 161"/>
                    <a:gd name="T7" fmla="*/ 14 h 15"/>
                    <a:gd name="T8" fmla="*/ 2 w 161"/>
                    <a:gd name="T9" fmla="*/ 13 h 15"/>
                    <a:gd name="T10" fmla="*/ 1 w 161"/>
                    <a:gd name="T11" fmla="*/ 11 h 15"/>
                    <a:gd name="T12" fmla="*/ 0 w 161"/>
                    <a:gd name="T13" fmla="*/ 8 h 15"/>
                    <a:gd name="T14" fmla="*/ 0 w 161"/>
                    <a:gd name="T15" fmla="*/ 8 h 15"/>
                    <a:gd name="T16" fmla="*/ 1 w 161"/>
                    <a:gd name="T17" fmla="*/ 5 h 15"/>
                    <a:gd name="T18" fmla="*/ 2 w 161"/>
                    <a:gd name="T19" fmla="*/ 3 h 15"/>
                    <a:gd name="T20" fmla="*/ 5 w 161"/>
                    <a:gd name="T21" fmla="*/ 0 h 15"/>
                    <a:gd name="T22" fmla="*/ 7 w 161"/>
                    <a:gd name="T23" fmla="*/ 0 h 15"/>
                    <a:gd name="T24" fmla="*/ 154 w 161"/>
                    <a:gd name="T25" fmla="*/ 0 h 15"/>
                    <a:gd name="T26" fmla="*/ 154 w 161"/>
                    <a:gd name="T27" fmla="*/ 0 h 15"/>
                    <a:gd name="T28" fmla="*/ 157 w 161"/>
                    <a:gd name="T29" fmla="*/ 0 h 15"/>
                    <a:gd name="T30" fmla="*/ 159 w 161"/>
                    <a:gd name="T31" fmla="*/ 3 h 15"/>
                    <a:gd name="T32" fmla="*/ 161 w 161"/>
                    <a:gd name="T33" fmla="*/ 5 h 15"/>
                    <a:gd name="T34" fmla="*/ 161 w 161"/>
                    <a:gd name="T35" fmla="*/ 8 h 15"/>
                    <a:gd name="T36" fmla="*/ 161 w 161"/>
                    <a:gd name="T37" fmla="*/ 8 h 15"/>
                    <a:gd name="T38" fmla="*/ 161 w 161"/>
                    <a:gd name="T39" fmla="*/ 11 h 15"/>
                    <a:gd name="T40" fmla="*/ 159 w 161"/>
                    <a:gd name="T41" fmla="*/ 13 h 15"/>
                    <a:gd name="T42" fmla="*/ 157 w 161"/>
                    <a:gd name="T43" fmla="*/ 14 h 15"/>
                    <a:gd name="T44" fmla="*/ 154 w 161"/>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15">
                      <a:moveTo>
                        <a:pt x="154" y="15"/>
                      </a:moveTo>
                      <a:lnTo>
                        <a:pt x="7" y="15"/>
                      </a:lnTo>
                      <a:lnTo>
                        <a:pt x="7" y="15"/>
                      </a:lnTo>
                      <a:lnTo>
                        <a:pt x="5" y="14"/>
                      </a:lnTo>
                      <a:lnTo>
                        <a:pt x="2" y="13"/>
                      </a:lnTo>
                      <a:lnTo>
                        <a:pt x="1" y="11"/>
                      </a:lnTo>
                      <a:lnTo>
                        <a:pt x="0" y="8"/>
                      </a:lnTo>
                      <a:lnTo>
                        <a:pt x="0" y="8"/>
                      </a:lnTo>
                      <a:lnTo>
                        <a:pt x="1" y="5"/>
                      </a:lnTo>
                      <a:lnTo>
                        <a:pt x="2" y="3"/>
                      </a:lnTo>
                      <a:lnTo>
                        <a:pt x="5" y="0"/>
                      </a:lnTo>
                      <a:lnTo>
                        <a:pt x="7" y="0"/>
                      </a:lnTo>
                      <a:lnTo>
                        <a:pt x="154" y="0"/>
                      </a:lnTo>
                      <a:lnTo>
                        <a:pt x="154" y="0"/>
                      </a:lnTo>
                      <a:lnTo>
                        <a:pt x="157" y="0"/>
                      </a:lnTo>
                      <a:lnTo>
                        <a:pt x="159" y="3"/>
                      </a:lnTo>
                      <a:lnTo>
                        <a:pt x="161" y="5"/>
                      </a:lnTo>
                      <a:lnTo>
                        <a:pt x="161" y="8"/>
                      </a:lnTo>
                      <a:lnTo>
                        <a:pt x="161" y="8"/>
                      </a:lnTo>
                      <a:lnTo>
                        <a:pt x="161" y="11"/>
                      </a:lnTo>
                      <a:lnTo>
                        <a:pt x="159" y="13"/>
                      </a:lnTo>
                      <a:lnTo>
                        <a:pt x="157" y="14"/>
                      </a:lnTo>
                      <a:lnTo>
                        <a:pt x="154"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37" name="Freeform 69"/>
                <p:cNvSpPr>
                  <a:spLocks/>
                </p:cNvSpPr>
                <p:nvPr/>
              </p:nvSpPr>
              <p:spPr bwMode="auto">
                <a:xfrm>
                  <a:off x="3320895" y="1446122"/>
                  <a:ext cx="142546" cy="187092"/>
                </a:xfrm>
                <a:custGeom>
                  <a:avLst/>
                  <a:gdLst>
                    <a:gd name="T0" fmla="*/ 96 w 96"/>
                    <a:gd name="T1" fmla="*/ 121 h 126"/>
                    <a:gd name="T2" fmla="*/ 96 w 96"/>
                    <a:gd name="T3" fmla="*/ 121 h 126"/>
                    <a:gd name="T4" fmla="*/ 95 w 96"/>
                    <a:gd name="T5" fmla="*/ 123 h 126"/>
                    <a:gd name="T6" fmla="*/ 94 w 96"/>
                    <a:gd name="T7" fmla="*/ 124 h 126"/>
                    <a:gd name="T8" fmla="*/ 92 w 96"/>
                    <a:gd name="T9" fmla="*/ 125 h 126"/>
                    <a:gd name="T10" fmla="*/ 90 w 96"/>
                    <a:gd name="T11" fmla="*/ 126 h 126"/>
                    <a:gd name="T12" fmla="*/ 6 w 96"/>
                    <a:gd name="T13" fmla="*/ 126 h 126"/>
                    <a:gd name="T14" fmla="*/ 6 w 96"/>
                    <a:gd name="T15" fmla="*/ 126 h 126"/>
                    <a:gd name="T16" fmla="*/ 4 w 96"/>
                    <a:gd name="T17" fmla="*/ 125 h 126"/>
                    <a:gd name="T18" fmla="*/ 1 w 96"/>
                    <a:gd name="T19" fmla="*/ 124 h 126"/>
                    <a:gd name="T20" fmla="*/ 0 w 96"/>
                    <a:gd name="T21" fmla="*/ 123 h 126"/>
                    <a:gd name="T22" fmla="*/ 0 w 96"/>
                    <a:gd name="T23" fmla="*/ 121 h 126"/>
                    <a:gd name="T24" fmla="*/ 0 w 96"/>
                    <a:gd name="T25" fmla="*/ 5 h 126"/>
                    <a:gd name="T26" fmla="*/ 0 w 96"/>
                    <a:gd name="T27" fmla="*/ 5 h 126"/>
                    <a:gd name="T28" fmla="*/ 0 w 96"/>
                    <a:gd name="T29" fmla="*/ 3 h 126"/>
                    <a:gd name="T30" fmla="*/ 1 w 96"/>
                    <a:gd name="T31" fmla="*/ 1 h 126"/>
                    <a:gd name="T32" fmla="*/ 4 w 96"/>
                    <a:gd name="T33" fmla="*/ 0 h 126"/>
                    <a:gd name="T34" fmla="*/ 6 w 96"/>
                    <a:gd name="T35" fmla="*/ 0 h 126"/>
                    <a:gd name="T36" fmla="*/ 90 w 96"/>
                    <a:gd name="T37" fmla="*/ 0 h 126"/>
                    <a:gd name="T38" fmla="*/ 90 w 96"/>
                    <a:gd name="T39" fmla="*/ 0 h 126"/>
                    <a:gd name="T40" fmla="*/ 92 w 96"/>
                    <a:gd name="T41" fmla="*/ 0 h 126"/>
                    <a:gd name="T42" fmla="*/ 94 w 96"/>
                    <a:gd name="T43" fmla="*/ 1 h 126"/>
                    <a:gd name="T44" fmla="*/ 95 w 96"/>
                    <a:gd name="T45" fmla="*/ 3 h 126"/>
                    <a:gd name="T46" fmla="*/ 96 w 96"/>
                    <a:gd name="T47" fmla="*/ 5 h 126"/>
                    <a:gd name="T48" fmla="*/ 96 w 96"/>
                    <a:gd name="T49" fmla="*/ 12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6">
                      <a:moveTo>
                        <a:pt x="96" y="121"/>
                      </a:moveTo>
                      <a:lnTo>
                        <a:pt x="96" y="121"/>
                      </a:lnTo>
                      <a:lnTo>
                        <a:pt x="95" y="123"/>
                      </a:lnTo>
                      <a:lnTo>
                        <a:pt x="94" y="124"/>
                      </a:lnTo>
                      <a:lnTo>
                        <a:pt x="92" y="125"/>
                      </a:lnTo>
                      <a:lnTo>
                        <a:pt x="90" y="126"/>
                      </a:lnTo>
                      <a:lnTo>
                        <a:pt x="6" y="126"/>
                      </a:lnTo>
                      <a:lnTo>
                        <a:pt x="6" y="126"/>
                      </a:lnTo>
                      <a:lnTo>
                        <a:pt x="4" y="125"/>
                      </a:lnTo>
                      <a:lnTo>
                        <a:pt x="1" y="124"/>
                      </a:lnTo>
                      <a:lnTo>
                        <a:pt x="0" y="123"/>
                      </a:lnTo>
                      <a:lnTo>
                        <a:pt x="0" y="121"/>
                      </a:lnTo>
                      <a:lnTo>
                        <a:pt x="0" y="5"/>
                      </a:lnTo>
                      <a:lnTo>
                        <a:pt x="0" y="5"/>
                      </a:lnTo>
                      <a:lnTo>
                        <a:pt x="0" y="3"/>
                      </a:lnTo>
                      <a:lnTo>
                        <a:pt x="1" y="1"/>
                      </a:lnTo>
                      <a:lnTo>
                        <a:pt x="4" y="0"/>
                      </a:lnTo>
                      <a:lnTo>
                        <a:pt x="6" y="0"/>
                      </a:lnTo>
                      <a:lnTo>
                        <a:pt x="90" y="0"/>
                      </a:lnTo>
                      <a:lnTo>
                        <a:pt x="90" y="0"/>
                      </a:lnTo>
                      <a:lnTo>
                        <a:pt x="92" y="0"/>
                      </a:lnTo>
                      <a:lnTo>
                        <a:pt x="94" y="1"/>
                      </a:lnTo>
                      <a:lnTo>
                        <a:pt x="95" y="3"/>
                      </a:lnTo>
                      <a:lnTo>
                        <a:pt x="96" y="5"/>
                      </a:lnTo>
                      <a:lnTo>
                        <a:pt x="96"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38" name="Rectangle 70"/>
                <p:cNvSpPr>
                  <a:spLocks noChangeArrowheads="1"/>
                </p:cNvSpPr>
                <p:nvPr/>
              </p:nvSpPr>
              <p:spPr bwMode="auto">
                <a:xfrm>
                  <a:off x="3145683" y="1410486"/>
                  <a:ext cx="17818" cy="2971"/>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39" name="Freeform 71"/>
                <p:cNvSpPr>
                  <a:spLocks/>
                </p:cNvSpPr>
                <p:nvPr/>
              </p:nvSpPr>
              <p:spPr bwMode="auto">
                <a:xfrm>
                  <a:off x="3145683" y="1410486"/>
                  <a:ext cx="17818" cy="2971"/>
                </a:xfrm>
                <a:custGeom>
                  <a:avLst/>
                  <a:gdLst>
                    <a:gd name="T0" fmla="*/ 0 w 13"/>
                    <a:gd name="T1" fmla="*/ 3 h 3"/>
                    <a:gd name="T2" fmla="*/ 13 w 13"/>
                    <a:gd name="T3" fmla="*/ 3 h 3"/>
                    <a:gd name="T4" fmla="*/ 13 w 13"/>
                    <a:gd name="T5" fmla="*/ 0 h 3"/>
                    <a:gd name="T6" fmla="*/ 0 w 13"/>
                    <a:gd name="T7" fmla="*/ 0 h 3"/>
                  </a:gdLst>
                  <a:ahLst/>
                  <a:cxnLst>
                    <a:cxn ang="0">
                      <a:pos x="T0" y="T1"/>
                    </a:cxn>
                    <a:cxn ang="0">
                      <a:pos x="T2" y="T3"/>
                    </a:cxn>
                    <a:cxn ang="0">
                      <a:pos x="T4" y="T5"/>
                    </a:cxn>
                    <a:cxn ang="0">
                      <a:pos x="T6" y="T7"/>
                    </a:cxn>
                  </a:cxnLst>
                  <a:rect l="0" t="0" r="r" b="b"/>
                  <a:pathLst>
                    <a:path w="13" h="3">
                      <a:moveTo>
                        <a:pt x="0" y="3"/>
                      </a:moveTo>
                      <a:lnTo>
                        <a:pt x="13" y="3"/>
                      </a:lnTo>
                      <a:lnTo>
                        <a:pt x="1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40" name="Rectangle 72"/>
                <p:cNvSpPr>
                  <a:spLocks noChangeArrowheads="1"/>
                </p:cNvSpPr>
                <p:nvPr/>
              </p:nvSpPr>
              <p:spPr bwMode="auto">
                <a:xfrm>
                  <a:off x="3513927" y="1410486"/>
                  <a:ext cx="20787" cy="2971"/>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41" name="Freeform 73"/>
                <p:cNvSpPr>
                  <a:spLocks/>
                </p:cNvSpPr>
                <p:nvPr/>
              </p:nvSpPr>
              <p:spPr bwMode="auto">
                <a:xfrm>
                  <a:off x="3513927" y="1410486"/>
                  <a:ext cx="20787" cy="2971"/>
                </a:xfrm>
                <a:custGeom>
                  <a:avLst/>
                  <a:gdLst>
                    <a:gd name="T0" fmla="*/ 0 w 14"/>
                    <a:gd name="T1" fmla="*/ 3 h 3"/>
                    <a:gd name="T2" fmla="*/ 14 w 14"/>
                    <a:gd name="T3" fmla="*/ 3 h 3"/>
                    <a:gd name="T4" fmla="*/ 14 w 14"/>
                    <a:gd name="T5" fmla="*/ 0 h 3"/>
                    <a:gd name="T6" fmla="*/ 0 w 14"/>
                    <a:gd name="T7" fmla="*/ 0 h 3"/>
                  </a:gdLst>
                  <a:ahLst/>
                  <a:cxnLst>
                    <a:cxn ang="0">
                      <a:pos x="T0" y="T1"/>
                    </a:cxn>
                    <a:cxn ang="0">
                      <a:pos x="T2" y="T3"/>
                    </a:cxn>
                    <a:cxn ang="0">
                      <a:pos x="T4" y="T5"/>
                    </a:cxn>
                    <a:cxn ang="0">
                      <a:pos x="T6" y="T7"/>
                    </a:cxn>
                  </a:cxnLst>
                  <a:rect l="0" t="0" r="r" b="b"/>
                  <a:pathLst>
                    <a:path w="14" h="3">
                      <a:moveTo>
                        <a:pt x="0" y="3"/>
                      </a:moveTo>
                      <a:lnTo>
                        <a:pt x="14" y="3"/>
                      </a:lnTo>
                      <a:lnTo>
                        <a:pt x="1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42" name="Rectangle 74"/>
                <p:cNvSpPr>
                  <a:spLocks noChangeArrowheads="1"/>
                </p:cNvSpPr>
                <p:nvPr/>
              </p:nvSpPr>
              <p:spPr bwMode="auto">
                <a:xfrm>
                  <a:off x="3499077" y="1377818"/>
                  <a:ext cx="2969" cy="20789"/>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43" name="Freeform 75"/>
                <p:cNvSpPr>
                  <a:spLocks/>
                </p:cNvSpPr>
                <p:nvPr/>
              </p:nvSpPr>
              <p:spPr bwMode="auto">
                <a:xfrm>
                  <a:off x="3499077" y="1377818"/>
                  <a:ext cx="0" cy="20789"/>
                </a:xfrm>
                <a:custGeom>
                  <a:avLst/>
                  <a:gdLst>
                    <a:gd name="T0" fmla="*/ 2 w 2"/>
                    <a:gd name="T1" fmla="*/ 14 h 14"/>
                    <a:gd name="T2" fmla="*/ 2 w 2"/>
                    <a:gd name="T3" fmla="*/ 0 h 14"/>
                    <a:gd name="T4" fmla="*/ 0 w 2"/>
                    <a:gd name="T5" fmla="*/ 0 h 14"/>
                    <a:gd name="T6" fmla="*/ 0 w 2"/>
                    <a:gd name="T7" fmla="*/ 14 h 14"/>
                  </a:gdLst>
                  <a:ahLst/>
                  <a:cxnLst>
                    <a:cxn ang="0">
                      <a:pos x="T0" y="T1"/>
                    </a:cxn>
                    <a:cxn ang="0">
                      <a:pos x="T2" y="T3"/>
                    </a:cxn>
                    <a:cxn ang="0">
                      <a:pos x="T4" y="T5"/>
                    </a:cxn>
                    <a:cxn ang="0">
                      <a:pos x="T6" y="T7"/>
                    </a:cxn>
                  </a:cxnLst>
                  <a:rect l="0" t="0" r="r" b="b"/>
                  <a:pathLst>
                    <a:path w="2" h="14">
                      <a:moveTo>
                        <a:pt x="2" y="14"/>
                      </a:moveTo>
                      <a:lnTo>
                        <a:pt x="2" y="0"/>
                      </a:lnTo>
                      <a:lnTo>
                        <a:pt x="0" y="0"/>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44" name="Rectangle 76"/>
                <p:cNvSpPr>
                  <a:spLocks noChangeArrowheads="1"/>
                </p:cNvSpPr>
                <p:nvPr/>
              </p:nvSpPr>
              <p:spPr bwMode="auto">
                <a:xfrm>
                  <a:off x="3178349" y="1377818"/>
                  <a:ext cx="2969" cy="20789"/>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45" name="Freeform 77"/>
                <p:cNvSpPr>
                  <a:spLocks/>
                </p:cNvSpPr>
                <p:nvPr/>
              </p:nvSpPr>
              <p:spPr bwMode="auto">
                <a:xfrm>
                  <a:off x="3178349" y="1377818"/>
                  <a:ext cx="2969" cy="20789"/>
                </a:xfrm>
                <a:custGeom>
                  <a:avLst/>
                  <a:gdLst>
                    <a:gd name="T0" fmla="*/ 1 w 1"/>
                    <a:gd name="T1" fmla="*/ 14 h 14"/>
                    <a:gd name="T2" fmla="*/ 1 w 1"/>
                    <a:gd name="T3" fmla="*/ 0 h 14"/>
                    <a:gd name="T4" fmla="*/ 0 w 1"/>
                    <a:gd name="T5" fmla="*/ 0 h 14"/>
                    <a:gd name="T6" fmla="*/ 0 w 1"/>
                    <a:gd name="T7" fmla="*/ 14 h 14"/>
                  </a:gdLst>
                  <a:ahLst/>
                  <a:cxnLst>
                    <a:cxn ang="0">
                      <a:pos x="T0" y="T1"/>
                    </a:cxn>
                    <a:cxn ang="0">
                      <a:pos x="T2" y="T3"/>
                    </a:cxn>
                    <a:cxn ang="0">
                      <a:pos x="T4" y="T5"/>
                    </a:cxn>
                    <a:cxn ang="0">
                      <a:pos x="T6" y="T7"/>
                    </a:cxn>
                  </a:cxnLst>
                  <a:rect l="0" t="0" r="r" b="b"/>
                  <a:pathLst>
                    <a:path w="1" h="14">
                      <a:moveTo>
                        <a:pt x="1" y="14"/>
                      </a:moveTo>
                      <a:lnTo>
                        <a:pt x="1" y="0"/>
                      </a:lnTo>
                      <a:lnTo>
                        <a:pt x="0" y="0"/>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46" name="Rectangle 78"/>
                <p:cNvSpPr>
                  <a:spLocks noChangeArrowheads="1"/>
                </p:cNvSpPr>
                <p:nvPr/>
              </p:nvSpPr>
              <p:spPr bwMode="auto">
                <a:xfrm>
                  <a:off x="3499077" y="1852971"/>
                  <a:ext cx="2969" cy="17818"/>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47" name="Freeform 79"/>
                <p:cNvSpPr>
                  <a:spLocks/>
                </p:cNvSpPr>
                <p:nvPr/>
              </p:nvSpPr>
              <p:spPr bwMode="auto">
                <a:xfrm>
                  <a:off x="3499077" y="1852971"/>
                  <a:ext cx="0" cy="17818"/>
                </a:xfrm>
                <a:custGeom>
                  <a:avLst/>
                  <a:gdLst>
                    <a:gd name="T0" fmla="*/ 2 w 2"/>
                    <a:gd name="T1" fmla="*/ 12 h 12"/>
                    <a:gd name="T2" fmla="*/ 2 w 2"/>
                    <a:gd name="T3" fmla="*/ 0 h 12"/>
                    <a:gd name="T4" fmla="*/ 0 w 2"/>
                    <a:gd name="T5" fmla="*/ 0 h 12"/>
                    <a:gd name="T6" fmla="*/ 0 w 2"/>
                    <a:gd name="T7" fmla="*/ 12 h 12"/>
                  </a:gdLst>
                  <a:ahLst/>
                  <a:cxnLst>
                    <a:cxn ang="0">
                      <a:pos x="T0" y="T1"/>
                    </a:cxn>
                    <a:cxn ang="0">
                      <a:pos x="T2" y="T3"/>
                    </a:cxn>
                    <a:cxn ang="0">
                      <a:pos x="T4" y="T5"/>
                    </a:cxn>
                    <a:cxn ang="0">
                      <a:pos x="T6" y="T7"/>
                    </a:cxn>
                  </a:cxnLst>
                  <a:rect l="0" t="0" r="r" b="b"/>
                  <a:pathLst>
                    <a:path w="2" h="12">
                      <a:moveTo>
                        <a:pt x="2" y="12"/>
                      </a:moveTo>
                      <a:lnTo>
                        <a:pt x="2" y="0"/>
                      </a:lnTo>
                      <a:lnTo>
                        <a:pt x="0" y="0"/>
                      </a:lnTo>
                      <a:lnTo>
                        <a:pt x="0"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48" name="Rectangle 80"/>
                <p:cNvSpPr>
                  <a:spLocks noChangeArrowheads="1"/>
                </p:cNvSpPr>
                <p:nvPr/>
              </p:nvSpPr>
              <p:spPr bwMode="auto">
                <a:xfrm>
                  <a:off x="3178349" y="1852971"/>
                  <a:ext cx="2969" cy="17818"/>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49" name="Freeform 81"/>
                <p:cNvSpPr>
                  <a:spLocks/>
                </p:cNvSpPr>
                <p:nvPr/>
              </p:nvSpPr>
              <p:spPr bwMode="auto">
                <a:xfrm>
                  <a:off x="3178349" y="1852971"/>
                  <a:ext cx="2969" cy="17818"/>
                </a:xfrm>
                <a:custGeom>
                  <a:avLst/>
                  <a:gdLst>
                    <a:gd name="T0" fmla="*/ 1 w 1"/>
                    <a:gd name="T1" fmla="*/ 12 h 12"/>
                    <a:gd name="T2" fmla="*/ 1 w 1"/>
                    <a:gd name="T3" fmla="*/ 0 h 12"/>
                    <a:gd name="T4" fmla="*/ 0 w 1"/>
                    <a:gd name="T5" fmla="*/ 0 h 12"/>
                    <a:gd name="T6" fmla="*/ 0 w 1"/>
                    <a:gd name="T7" fmla="*/ 12 h 12"/>
                  </a:gdLst>
                  <a:ahLst/>
                  <a:cxnLst>
                    <a:cxn ang="0">
                      <a:pos x="T0" y="T1"/>
                    </a:cxn>
                    <a:cxn ang="0">
                      <a:pos x="T2" y="T3"/>
                    </a:cxn>
                    <a:cxn ang="0">
                      <a:pos x="T4" y="T5"/>
                    </a:cxn>
                    <a:cxn ang="0">
                      <a:pos x="T6" y="T7"/>
                    </a:cxn>
                  </a:cxnLst>
                  <a:rect l="0" t="0" r="r" b="b"/>
                  <a:pathLst>
                    <a:path w="1" h="12">
                      <a:moveTo>
                        <a:pt x="1" y="12"/>
                      </a:moveTo>
                      <a:lnTo>
                        <a:pt x="1" y="0"/>
                      </a:lnTo>
                      <a:lnTo>
                        <a:pt x="0" y="0"/>
                      </a:lnTo>
                      <a:lnTo>
                        <a:pt x="0"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50" name="Rectangle 82"/>
                <p:cNvSpPr>
                  <a:spLocks noChangeArrowheads="1"/>
                </p:cNvSpPr>
                <p:nvPr/>
              </p:nvSpPr>
              <p:spPr bwMode="auto">
                <a:xfrm>
                  <a:off x="3145683" y="1835153"/>
                  <a:ext cx="17818" cy="2971"/>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51" name="Freeform 83"/>
                <p:cNvSpPr>
                  <a:spLocks/>
                </p:cNvSpPr>
                <p:nvPr/>
              </p:nvSpPr>
              <p:spPr bwMode="auto">
                <a:xfrm>
                  <a:off x="3145683" y="1835153"/>
                  <a:ext cx="17818" cy="2971"/>
                </a:xfrm>
                <a:custGeom>
                  <a:avLst/>
                  <a:gdLst>
                    <a:gd name="T0" fmla="*/ 0 w 13"/>
                    <a:gd name="T1" fmla="*/ 2 h 2"/>
                    <a:gd name="T2" fmla="*/ 13 w 13"/>
                    <a:gd name="T3" fmla="*/ 2 h 2"/>
                    <a:gd name="T4" fmla="*/ 13 w 13"/>
                    <a:gd name="T5" fmla="*/ 0 h 2"/>
                    <a:gd name="T6" fmla="*/ 0 w 13"/>
                    <a:gd name="T7" fmla="*/ 0 h 2"/>
                  </a:gdLst>
                  <a:ahLst/>
                  <a:cxnLst>
                    <a:cxn ang="0">
                      <a:pos x="T0" y="T1"/>
                    </a:cxn>
                    <a:cxn ang="0">
                      <a:pos x="T2" y="T3"/>
                    </a:cxn>
                    <a:cxn ang="0">
                      <a:pos x="T4" y="T5"/>
                    </a:cxn>
                    <a:cxn ang="0">
                      <a:pos x="T6" y="T7"/>
                    </a:cxn>
                  </a:cxnLst>
                  <a:rect l="0" t="0" r="r" b="b"/>
                  <a:pathLst>
                    <a:path w="13" h="2">
                      <a:moveTo>
                        <a:pt x="0" y="2"/>
                      </a:moveTo>
                      <a:lnTo>
                        <a:pt x="13" y="2"/>
                      </a:lnTo>
                      <a:lnTo>
                        <a:pt x="1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52" name="Rectangle 84"/>
                <p:cNvSpPr>
                  <a:spLocks noChangeArrowheads="1"/>
                </p:cNvSpPr>
                <p:nvPr/>
              </p:nvSpPr>
              <p:spPr bwMode="auto">
                <a:xfrm>
                  <a:off x="3513927" y="1835153"/>
                  <a:ext cx="20787" cy="2971"/>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53" name="Freeform 85"/>
                <p:cNvSpPr>
                  <a:spLocks/>
                </p:cNvSpPr>
                <p:nvPr/>
              </p:nvSpPr>
              <p:spPr bwMode="auto">
                <a:xfrm>
                  <a:off x="3513927" y="1835153"/>
                  <a:ext cx="20787" cy="2971"/>
                </a:xfrm>
                <a:custGeom>
                  <a:avLst/>
                  <a:gdLst>
                    <a:gd name="T0" fmla="*/ 0 w 14"/>
                    <a:gd name="T1" fmla="*/ 2 h 2"/>
                    <a:gd name="T2" fmla="*/ 14 w 14"/>
                    <a:gd name="T3" fmla="*/ 2 h 2"/>
                    <a:gd name="T4" fmla="*/ 14 w 14"/>
                    <a:gd name="T5" fmla="*/ 0 h 2"/>
                    <a:gd name="T6" fmla="*/ 0 w 14"/>
                    <a:gd name="T7" fmla="*/ 0 h 2"/>
                  </a:gdLst>
                  <a:ahLst/>
                  <a:cxnLst>
                    <a:cxn ang="0">
                      <a:pos x="T0" y="T1"/>
                    </a:cxn>
                    <a:cxn ang="0">
                      <a:pos x="T2" y="T3"/>
                    </a:cxn>
                    <a:cxn ang="0">
                      <a:pos x="T4" y="T5"/>
                    </a:cxn>
                    <a:cxn ang="0">
                      <a:pos x="T6" y="T7"/>
                    </a:cxn>
                  </a:cxnLst>
                  <a:rect l="0" t="0" r="r" b="b"/>
                  <a:pathLst>
                    <a:path w="14" h="2">
                      <a:moveTo>
                        <a:pt x="0" y="2"/>
                      </a:moveTo>
                      <a:lnTo>
                        <a:pt x="14" y="2"/>
                      </a:lnTo>
                      <a:lnTo>
                        <a:pt x="1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pic>
              <p:nvPicPr>
                <p:cNvPr id="554" name="Picture 8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76350" y="1517395"/>
                  <a:ext cx="198969" cy="20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 name="Freeform 87"/>
                <p:cNvSpPr>
                  <a:spLocks noEditPoints="1"/>
                </p:cNvSpPr>
                <p:nvPr/>
              </p:nvSpPr>
              <p:spPr bwMode="auto">
                <a:xfrm>
                  <a:off x="3261501" y="1502546"/>
                  <a:ext cx="231637" cy="234608"/>
                </a:xfrm>
                <a:custGeom>
                  <a:avLst/>
                  <a:gdLst>
                    <a:gd name="T0" fmla="*/ 24 w 156"/>
                    <a:gd name="T1" fmla="*/ 23 h 157"/>
                    <a:gd name="T2" fmla="*/ 13 w 156"/>
                    <a:gd name="T3" fmla="*/ 36 h 157"/>
                    <a:gd name="T4" fmla="*/ 6 w 156"/>
                    <a:gd name="T5" fmla="*/ 49 h 157"/>
                    <a:gd name="T6" fmla="*/ 1 w 156"/>
                    <a:gd name="T7" fmla="*/ 63 h 157"/>
                    <a:gd name="T8" fmla="*/ 0 w 156"/>
                    <a:gd name="T9" fmla="*/ 78 h 157"/>
                    <a:gd name="T10" fmla="*/ 1 w 156"/>
                    <a:gd name="T11" fmla="*/ 94 h 157"/>
                    <a:gd name="T12" fmla="*/ 6 w 156"/>
                    <a:gd name="T13" fmla="*/ 107 h 157"/>
                    <a:gd name="T14" fmla="*/ 13 w 156"/>
                    <a:gd name="T15" fmla="*/ 121 h 157"/>
                    <a:gd name="T16" fmla="*/ 24 w 156"/>
                    <a:gd name="T17" fmla="*/ 134 h 157"/>
                    <a:gd name="T18" fmla="*/ 29 w 156"/>
                    <a:gd name="T19" fmla="*/ 139 h 157"/>
                    <a:gd name="T20" fmla="*/ 43 w 156"/>
                    <a:gd name="T21" fmla="*/ 147 h 157"/>
                    <a:gd name="T22" fmla="*/ 56 w 156"/>
                    <a:gd name="T23" fmla="*/ 153 h 157"/>
                    <a:gd name="T24" fmla="*/ 71 w 156"/>
                    <a:gd name="T25" fmla="*/ 156 h 157"/>
                    <a:gd name="T26" fmla="*/ 86 w 156"/>
                    <a:gd name="T27" fmla="*/ 156 h 157"/>
                    <a:gd name="T28" fmla="*/ 100 w 156"/>
                    <a:gd name="T29" fmla="*/ 153 h 157"/>
                    <a:gd name="T30" fmla="*/ 114 w 156"/>
                    <a:gd name="T31" fmla="*/ 147 h 157"/>
                    <a:gd name="T32" fmla="*/ 128 w 156"/>
                    <a:gd name="T33" fmla="*/ 139 h 157"/>
                    <a:gd name="T34" fmla="*/ 133 w 156"/>
                    <a:gd name="T35" fmla="*/ 134 h 157"/>
                    <a:gd name="T36" fmla="*/ 144 w 156"/>
                    <a:gd name="T37" fmla="*/ 121 h 157"/>
                    <a:gd name="T38" fmla="*/ 151 w 156"/>
                    <a:gd name="T39" fmla="*/ 107 h 157"/>
                    <a:gd name="T40" fmla="*/ 155 w 156"/>
                    <a:gd name="T41" fmla="*/ 94 h 157"/>
                    <a:gd name="T42" fmla="*/ 156 w 156"/>
                    <a:gd name="T43" fmla="*/ 78 h 157"/>
                    <a:gd name="T44" fmla="*/ 155 w 156"/>
                    <a:gd name="T45" fmla="*/ 63 h 157"/>
                    <a:gd name="T46" fmla="*/ 151 w 156"/>
                    <a:gd name="T47" fmla="*/ 49 h 157"/>
                    <a:gd name="T48" fmla="*/ 144 w 156"/>
                    <a:gd name="T49" fmla="*/ 36 h 157"/>
                    <a:gd name="T50" fmla="*/ 133 w 156"/>
                    <a:gd name="T51" fmla="*/ 23 h 157"/>
                    <a:gd name="T52" fmla="*/ 128 w 156"/>
                    <a:gd name="T53" fmla="*/ 18 h 157"/>
                    <a:gd name="T54" fmla="*/ 115 w 156"/>
                    <a:gd name="T55" fmla="*/ 9 h 157"/>
                    <a:gd name="T56" fmla="*/ 100 w 156"/>
                    <a:gd name="T57" fmla="*/ 3 h 157"/>
                    <a:gd name="T58" fmla="*/ 86 w 156"/>
                    <a:gd name="T59" fmla="*/ 1 h 157"/>
                    <a:gd name="T60" fmla="*/ 71 w 156"/>
                    <a:gd name="T61" fmla="*/ 1 h 157"/>
                    <a:gd name="T62" fmla="*/ 56 w 156"/>
                    <a:gd name="T63" fmla="*/ 3 h 157"/>
                    <a:gd name="T64" fmla="*/ 43 w 156"/>
                    <a:gd name="T65" fmla="*/ 9 h 157"/>
                    <a:gd name="T66" fmla="*/ 29 w 156"/>
                    <a:gd name="T67" fmla="*/ 18 h 157"/>
                    <a:gd name="T68" fmla="*/ 123 w 156"/>
                    <a:gd name="T69" fmla="*/ 123 h 157"/>
                    <a:gd name="T70" fmla="*/ 118 w 156"/>
                    <a:gd name="T71" fmla="*/ 127 h 157"/>
                    <a:gd name="T72" fmla="*/ 103 w 156"/>
                    <a:gd name="T73" fmla="*/ 137 h 157"/>
                    <a:gd name="T74" fmla="*/ 78 w 156"/>
                    <a:gd name="T75" fmla="*/ 141 h 157"/>
                    <a:gd name="T76" fmla="*/ 55 w 156"/>
                    <a:gd name="T77" fmla="*/ 137 h 157"/>
                    <a:gd name="T78" fmla="*/ 38 w 156"/>
                    <a:gd name="T79" fmla="*/ 127 h 157"/>
                    <a:gd name="T80" fmla="*/ 34 w 156"/>
                    <a:gd name="T81" fmla="*/ 123 h 157"/>
                    <a:gd name="T82" fmla="*/ 26 w 156"/>
                    <a:gd name="T83" fmla="*/ 113 h 157"/>
                    <a:gd name="T84" fmla="*/ 16 w 156"/>
                    <a:gd name="T85" fmla="*/ 90 h 157"/>
                    <a:gd name="T86" fmla="*/ 16 w 156"/>
                    <a:gd name="T87" fmla="*/ 66 h 157"/>
                    <a:gd name="T88" fmla="*/ 26 w 156"/>
                    <a:gd name="T89" fmla="*/ 44 h 157"/>
                    <a:gd name="T90" fmla="*/ 34 w 156"/>
                    <a:gd name="T91" fmla="*/ 33 h 157"/>
                    <a:gd name="T92" fmla="*/ 38 w 156"/>
                    <a:gd name="T93" fmla="*/ 29 h 157"/>
                    <a:gd name="T94" fmla="*/ 55 w 156"/>
                    <a:gd name="T95" fmla="*/ 20 h 157"/>
                    <a:gd name="T96" fmla="*/ 78 w 156"/>
                    <a:gd name="T97" fmla="*/ 16 h 157"/>
                    <a:gd name="T98" fmla="*/ 103 w 156"/>
                    <a:gd name="T99" fmla="*/ 20 h 157"/>
                    <a:gd name="T100" fmla="*/ 118 w 156"/>
                    <a:gd name="T101" fmla="*/ 29 h 157"/>
                    <a:gd name="T102" fmla="*/ 123 w 156"/>
                    <a:gd name="T103" fmla="*/ 33 h 157"/>
                    <a:gd name="T104" fmla="*/ 131 w 156"/>
                    <a:gd name="T105" fmla="*/ 44 h 157"/>
                    <a:gd name="T106" fmla="*/ 141 w 156"/>
                    <a:gd name="T107" fmla="*/ 66 h 157"/>
                    <a:gd name="T108" fmla="*/ 141 w 156"/>
                    <a:gd name="T109" fmla="*/ 90 h 157"/>
                    <a:gd name="T110" fmla="*/ 131 w 156"/>
                    <a:gd name="T111" fmla="*/ 113 h 157"/>
                    <a:gd name="T112" fmla="*/ 123 w 156"/>
                    <a:gd name="T113" fmla="*/ 12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6" h="157">
                      <a:moveTo>
                        <a:pt x="24" y="23"/>
                      </a:moveTo>
                      <a:lnTo>
                        <a:pt x="24" y="23"/>
                      </a:lnTo>
                      <a:lnTo>
                        <a:pt x="18" y="29"/>
                      </a:lnTo>
                      <a:lnTo>
                        <a:pt x="13" y="36"/>
                      </a:lnTo>
                      <a:lnTo>
                        <a:pt x="9" y="42"/>
                      </a:lnTo>
                      <a:lnTo>
                        <a:pt x="6" y="49"/>
                      </a:lnTo>
                      <a:lnTo>
                        <a:pt x="4" y="56"/>
                      </a:lnTo>
                      <a:lnTo>
                        <a:pt x="1" y="63"/>
                      </a:lnTo>
                      <a:lnTo>
                        <a:pt x="0" y="70"/>
                      </a:lnTo>
                      <a:lnTo>
                        <a:pt x="0" y="78"/>
                      </a:lnTo>
                      <a:lnTo>
                        <a:pt x="0" y="86"/>
                      </a:lnTo>
                      <a:lnTo>
                        <a:pt x="1" y="94"/>
                      </a:lnTo>
                      <a:lnTo>
                        <a:pt x="4" y="101"/>
                      </a:lnTo>
                      <a:lnTo>
                        <a:pt x="6" y="107"/>
                      </a:lnTo>
                      <a:lnTo>
                        <a:pt x="9" y="115"/>
                      </a:lnTo>
                      <a:lnTo>
                        <a:pt x="13" y="121"/>
                      </a:lnTo>
                      <a:lnTo>
                        <a:pt x="18" y="127"/>
                      </a:lnTo>
                      <a:lnTo>
                        <a:pt x="24" y="134"/>
                      </a:lnTo>
                      <a:lnTo>
                        <a:pt x="24" y="134"/>
                      </a:lnTo>
                      <a:lnTo>
                        <a:pt x="29" y="139"/>
                      </a:lnTo>
                      <a:lnTo>
                        <a:pt x="35" y="143"/>
                      </a:lnTo>
                      <a:lnTo>
                        <a:pt x="43" y="147"/>
                      </a:lnTo>
                      <a:lnTo>
                        <a:pt x="49" y="150"/>
                      </a:lnTo>
                      <a:lnTo>
                        <a:pt x="56" y="153"/>
                      </a:lnTo>
                      <a:lnTo>
                        <a:pt x="64" y="155"/>
                      </a:lnTo>
                      <a:lnTo>
                        <a:pt x="71" y="156"/>
                      </a:lnTo>
                      <a:lnTo>
                        <a:pt x="78" y="157"/>
                      </a:lnTo>
                      <a:lnTo>
                        <a:pt x="86" y="156"/>
                      </a:lnTo>
                      <a:lnTo>
                        <a:pt x="93" y="155"/>
                      </a:lnTo>
                      <a:lnTo>
                        <a:pt x="100" y="153"/>
                      </a:lnTo>
                      <a:lnTo>
                        <a:pt x="108" y="150"/>
                      </a:lnTo>
                      <a:lnTo>
                        <a:pt x="114" y="147"/>
                      </a:lnTo>
                      <a:lnTo>
                        <a:pt x="122" y="143"/>
                      </a:lnTo>
                      <a:lnTo>
                        <a:pt x="128" y="139"/>
                      </a:lnTo>
                      <a:lnTo>
                        <a:pt x="133" y="134"/>
                      </a:lnTo>
                      <a:lnTo>
                        <a:pt x="133" y="134"/>
                      </a:lnTo>
                      <a:lnTo>
                        <a:pt x="139" y="127"/>
                      </a:lnTo>
                      <a:lnTo>
                        <a:pt x="144" y="121"/>
                      </a:lnTo>
                      <a:lnTo>
                        <a:pt x="148" y="115"/>
                      </a:lnTo>
                      <a:lnTo>
                        <a:pt x="151" y="107"/>
                      </a:lnTo>
                      <a:lnTo>
                        <a:pt x="153" y="101"/>
                      </a:lnTo>
                      <a:lnTo>
                        <a:pt x="155" y="94"/>
                      </a:lnTo>
                      <a:lnTo>
                        <a:pt x="156" y="86"/>
                      </a:lnTo>
                      <a:lnTo>
                        <a:pt x="156" y="78"/>
                      </a:lnTo>
                      <a:lnTo>
                        <a:pt x="156" y="70"/>
                      </a:lnTo>
                      <a:lnTo>
                        <a:pt x="155" y="63"/>
                      </a:lnTo>
                      <a:lnTo>
                        <a:pt x="153" y="56"/>
                      </a:lnTo>
                      <a:lnTo>
                        <a:pt x="151" y="49"/>
                      </a:lnTo>
                      <a:lnTo>
                        <a:pt x="148" y="42"/>
                      </a:lnTo>
                      <a:lnTo>
                        <a:pt x="144" y="36"/>
                      </a:lnTo>
                      <a:lnTo>
                        <a:pt x="139" y="29"/>
                      </a:lnTo>
                      <a:lnTo>
                        <a:pt x="133" y="23"/>
                      </a:lnTo>
                      <a:lnTo>
                        <a:pt x="133" y="23"/>
                      </a:lnTo>
                      <a:lnTo>
                        <a:pt x="128" y="18"/>
                      </a:lnTo>
                      <a:lnTo>
                        <a:pt x="122" y="13"/>
                      </a:lnTo>
                      <a:lnTo>
                        <a:pt x="115" y="9"/>
                      </a:lnTo>
                      <a:lnTo>
                        <a:pt x="108" y="6"/>
                      </a:lnTo>
                      <a:lnTo>
                        <a:pt x="100" y="3"/>
                      </a:lnTo>
                      <a:lnTo>
                        <a:pt x="93" y="2"/>
                      </a:lnTo>
                      <a:lnTo>
                        <a:pt x="86" y="1"/>
                      </a:lnTo>
                      <a:lnTo>
                        <a:pt x="78" y="0"/>
                      </a:lnTo>
                      <a:lnTo>
                        <a:pt x="71" y="1"/>
                      </a:lnTo>
                      <a:lnTo>
                        <a:pt x="64" y="2"/>
                      </a:lnTo>
                      <a:lnTo>
                        <a:pt x="56" y="3"/>
                      </a:lnTo>
                      <a:lnTo>
                        <a:pt x="49" y="6"/>
                      </a:lnTo>
                      <a:lnTo>
                        <a:pt x="43" y="9"/>
                      </a:lnTo>
                      <a:lnTo>
                        <a:pt x="35" y="13"/>
                      </a:lnTo>
                      <a:lnTo>
                        <a:pt x="29" y="18"/>
                      </a:lnTo>
                      <a:lnTo>
                        <a:pt x="24" y="23"/>
                      </a:lnTo>
                      <a:close/>
                      <a:moveTo>
                        <a:pt x="123" y="123"/>
                      </a:moveTo>
                      <a:lnTo>
                        <a:pt x="123" y="123"/>
                      </a:lnTo>
                      <a:lnTo>
                        <a:pt x="118" y="127"/>
                      </a:lnTo>
                      <a:lnTo>
                        <a:pt x="113" y="130"/>
                      </a:lnTo>
                      <a:lnTo>
                        <a:pt x="103" y="137"/>
                      </a:lnTo>
                      <a:lnTo>
                        <a:pt x="90" y="140"/>
                      </a:lnTo>
                      <a:lnTo>
                        <a:pt x="78" y="141"/>
                      </a:lnTo>
                      <a:lnTo>
                        <a:pt x="67" y="140"/>
                      </a:lnTo>
                      <a:lnTo>
                        <a:pt x="55" y="137"/>
                      </a:lnTo>
                      <a:lnTo>
                        <a:pt x="44" y="130"/>
                      </a:lnTo>
                      <a:lnTo>
                        <a:pt x="38" y="127"/>
                      </a:lnTo>
                      <a:lnTo>
                        <a:pt x="34" y="123"/>
                      </a:lnTo>
                      <a:lnTo>
                        <a:pt x="34" y="123"/>
                      </a:lnTo>
                      <a:lnTo>
                        <a:pt x="30" y="118"/>
                      </a:lnTo>
                      <a:lnTo>
                        <a:pt x="26" y="113"/>
                      </a:lnTo>
                      <a:lnTo>
                        <a:pt x="20" y="102"/>
                      </a:lnTo>
                      <a:lnTo>
                        <a:pt x="16" y="90"/>
                      </a:lnTo>
                      <a:lnTo>
                        <a:pt x="15" y="78"/>
                      </a:lnTo>
                      <a:lnTo>
                        <a:pt x="16" y="66"/>
                      </a:lnTo>
                      <a:lnTo>
                        <a:pt x="20" y="55"/>
                      </a:lnTo>
                      <a:lnTo>
                        <a:pt x="26" y="44"/>
                      </a:lnTo>
                      <a:lnTo>
                        <a:pt x="30" y="39"/>
                      </a:lnTo>
                      <a:lnTo>
                        <a:pt x="34" y="33"/>
                      </a:lnTo>
                      <a:lnTo>
                        <a:pt x="34" y="33"/>
                      </a:lnTo>
                      <a:lnTo>
                        <a:pt x="38" y="29"/>
                      </a:lnTo>
                      <a:lnTo>
                        <a:pt x="44" y="26"/>
                      </a:lnTo>
                      <a:lnTo>
                        <a:pt x="55" y="20"/>
                      </a:lnTo>
                      <a:lnTo>
                        <a:pt x="67" y="17"/>
                      </a:lnTo>
                      <a:lnTo>
                        <a:pt x="78" y="16"/>
                      </a:lnTo>
                      <a:lnTo>
                        <a:pt x="90" y="17"/>
                      </a:lnTo>
                      <a:lnTo>
                        <a:pt x="103" y="20"/>
                      </a:lnTo>
                      <a:lnTo>
                        <a:pt x="113" y="26"/>
                      </a:lnTo>
                      <a:lnTo>
                        <a:pt x="118" y="29"/>
                      </a:lnTo>
                      <a:lnTo>
                        <a:pt x="123" y="33"/>
                      </a:lnTo>
                      <a:lnTo>
                        <a:pt x="123" y="33"/>
                      </a:lnTo>
                      <a:lnTo>
                        <a:pt x="127" y="39"/>
                      </a:lnTo>
                      <a:lnTo>
                        <a:pt x="131" y="44"/>
                      </a:lnTo>
                      <a:lnTo>
                        <a:pt x="136" y="55"/>
                      </a:lnTo>
                      <a:lnTo>
                        <a:pt x="141" y="66"/>
                      </a:lnTo>
                      <a:lnTo>
                        <a:pt x="142" y="78"/>
                      </a:lnTo>
                      <a:lnTo>
                        <a:pt x="141" y="90"/>
                      </a:lnTo>
                      <a:lnTo>
                        <a:pt x="136" y="102"/>
                      </a:lnTo>
                      <a:lnTo>
                        <a:pt x="131" y="113"/>
                      </a:lnTo>
                      <a:lnTo>
                        <a:pt x="127" y="118"/>
                      </a:lnTo>
                      <a:lnTo>
                        <a:pt x="123" y="123"/>
                      </a:lnTo>
                      <a:close/>
                    </a:path>
                  </a:pathLst>
                </a:custGeom>
                <a:solidFill>
                  <a:srgbClr val="55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56" name="Freeform 88"/>
                <p:cNvSpPr>
                  <a:spLocks/>
                </p:cNvSpPr>
                <p:nvPr/>
              </p:nvSpPr>
              <p:spPr bwMode="auto">
                <a:xfrm>
                  <a:off x="3261501" y="1502546"/>
                  <a:ext cx="231637" cy="234608"/>
                </a:xfrm>
                <a:custGeom>
                  <a:avLst/>
                  <a:gdLst>
                    <a:gd name="T0" fmla="*/ 24 w 156"/>
                    <a:gd name="T1" fmla="*/ 23 h 157"/>
                    <a:gd name="T2" fmla="*/ 13 w 156"/>
                    <a:gd name="T3" fmla="*/ 36 h 157"/>
                    <a:gd name="T4" fmla="*/ 6 w 156"/>
                    <a:gd name="T5" fmla="*/ 49 h 157"/>
                    <a:gd name="T6" fmla="*/ 1 w 156"/>
                    <a:gd name="T7" fmla="*/ 63 h 157"/>
                    <a:gd name="T8" fmla="*/ 0 w 156"/>
                    <a:gd name="T9" fmla="*/ 78 h 157"/>
                    <a:gd name="T10" fmla="*/ 1 w 156"/>
                    <a:gd name="T11" fmla="*/ 94 h 157"/>
                    <a:gd name="T12" fmla="*/ 6 w 156"/>
                    <a:gd name="T13" fmla="*/ 107 h 157"/>
                    <a:gd name="T14" fmla="*/ 13 w 156"/>
                    <a:gd name="T15" fmla="*/ 121 h 157"/>
                    <a:gd name="T16" fmla="*/ 24 w 156"/>
                    <a:gd name="T17" fmla="*/ 134 h 157"/>
                    <a:gd name="T18" fmla="*/ 29 w 156"/>
                    <a:gd name="T19" fmla="*/ 139 h 157"/>
                    <a:gd name="T20" fmla="*/ 43 w 156"/>
                    <a:gd name="T21" fmla="*/ 147 h 157"/>
                    <a:gd name="T22" fmla="*/ 56 w 156"/>
                    <a:gd name="T23" fmla="*/ 153 h 157"/>
                    <a:gd name="T24" fmla="*/ 71 w 156"/>
                    <a:gd name="T25" fmla="*/ 156 h 157"/>
                    <a:gd name="T26" fmla="*/ 86 w 156"/>
                    <a:gd name="T27" fmla="*/ 156 h 157"/>
                    <a:gd name="T28" fmla="*/ 100 w 156"/>
                    <a:gd name="T29" fmla="*/ 153 h 157"/>
                    <a:gd name="T30" fmla="*/ 114 w 156"/>
                    <a:gd name="T31" fmla="*/ 147 h 157"/>
                    <a:gd name="T32" fmla="*/ 128 w 156"/>
                    <a:gd name="T33" fmla="*/ 139 h 157"/>
                    <a:gd name="T34" fmla="*/ 133 w 156"/>
                    <a:gd name="T35" fmla="*/ 134 h 157"/>
                    <a:gd name="T36" fmla="*/ 144 w 156"/>
                    <a:gd name="T37" fmla="*/ 121 h 157"/>
                    <a:gd name="T38" fmla="*/ 151 w 156"/>
                    <a:gd name="T39" fmla="*/ 107 h 157"/>
                    <a:gd name="T40" fmla="*/ 155 w 156"/>
                    <a:gd name="T41" fmla="*/ 94 h 157"/>
                    <a:gd name="T42" fmla="*/ 156 w 156"/>
                    <a:gd name="T43" fmla="*/ 78 h 157"/>
                    <a:gd name="T44" fmla="*/ 155 w 156"/>
                    <a:gd name="T45" fmla="*/ 63 h 157"/>
                    <a:gd name="T46" fmla="*/ 151 w 156"/>
                    <a:gd name="T47" fmla="*/ 49 h 157"/>
                    <a:gd name="T48" fmla="*/ 144 w 156"/>
                    <a:gd name="T49" fmla="*/ 36 h 157"/>
                    <a:gd name="T50" fmla="*/ 133 w 156"/>
                    <a:gd name="T51" fmla="*/ 23 h 157"/>
                    <a:gd name="T52" fmla="*/ 128 w 156"/>
                    <a:gd name="T53" fmla="*/ 18 h 157"/>
                    <a:gd name="T54" fmla="*/ 115 w 156"/>
                    <a:gd name="T55" fmla="*/ 9 h 157"/>
                    <a:gd name="T56" fmla="*/ 100 w 156"/>
                    <a:gd name="T57" fmla="*/ 3 h 157"/>
                    <a:gd name="T58" fmla="*/ 86 w 156"/>
                    <a:gd name="T59" fmla="*/ 1 h 157"/>
                    <a:gd name="T60" fmla="*/ 71 w 156"/>
                    <a:gd name="T61" fmla="*/ 1 h 157"/>
                    <a:gd name="T62" fmla="*/ 56 w 156"/>
                    <a:gd name="T63" fmla="*/ 3 h 157"/>
                    <a:gd name="T64" fmla="*/ 43 w 156"/>
                    <a:gd name="T65" fmla="*/ 9 h 157"/>
                    <a:gd name="T66" fmla="*/ 29 w 156"/>
                    <a:gd name="T67" fmla="*/ 1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6" h="157">
                      <a:moveTo>
                        <a:pt x="24" y="23"/>
                      </a:moveTo>
                      <a:lnTo>
                        <a:pt x="24" y="23"/>
                      </a:lnTo>
                      <a:lnTo>
                        <a:pt x="18" y="29"/>
                      </a:lnTo>
                      <a:lnTo>
                        <a:pt x="13" y="36"/>
                      </a:lnTo>
                      <a:lnTo>
                        <a:pt x="9" y="42"/>
                      </a:lnTo>
                      <a:lnTo>
                        <a:pt x="6" y="49"/>
                      </a:lnTo>
                      <a:lnTo>
                        <a:pt x="4" y="56"/>
                      </a:lnTo>
                      <a:lnTo>
                        <a:pt x="1" y="63"/>
                      </a:lnTo>
                      <a:lnTo>
                        <a:pt x="0" y="70"/>
                      </a:lnTo>
                      <a:lnTo>
                        <a:pt x="0" y="78"/>
                      </a:lnTo>
                      <a:lnTo>
                        <a:pt x="0" y="86"/>
                      </a:lnTo>
                      <a:lnTo>
                        <a:pt x="1" y="94"/>
                      </a:lnTo>
                      <a:lnTo>
                        <a:pt x="4" y="101"/>
                      </a:lnTo>
                      <a:lnTo>
                        <a:pt x="6" y="107"/>
                      </a:lnTo>
                      <a:lnTo>
                        <a:pt x="9" y="115"/>
                      </a:lnTo>
                      <a:lnTo>
                        <a:pt x="13" y="121"/>
                      </a:lnTo>
                      <a:lnTo>
                        <a:pt x="18" y="127"/>
                      </a:lnTo>
                      <a:lnTo>
                        <a:pt x="24" y="134"/>
                      </a:lnTo>
                      <a:lnTo>
                        <a:pt x="24" y="134"/>
                      </a:lnTo>
                      <a:lnTo>
                        <a:pt x="29" y="139"/>
                      </a:lnTo>
                      <a:lnTo>
                        <a:pt x="35" y="143"/>
                      </a:lnTo>
                      <a:lnTo>
                        <a:pt x="43" y="147"/>
                      </a:lnTo>
                      <a:lnTo>
                        <a:pt x="49" y="150"/>
                      </a:lnTo>
                      <a:lnTo>
                        <a:pt x="56" y="153"/>
                      </a:lnTo>
                      <a:lnTo>
                        <a:pt x="64" y="155"/>
                      </a:lnTo>
                      <a:lnTo>
                        <a:pt x="71" y="156"/>
                      </a:lnTo>
                      <a:lnTo>
                        <a:pt x="78" y="157"/>
                      </a:lnTo>
                      <a:lnTo>
                        <a:pt x="86" y="156"/>
                      </a:lnTo>
                      <a:lnTo>
                        <a:pt x="93" y="155"/>
                      </a:lnTo>
                      <a:lnTo>
                        <a:pt x="100" y="153"/>
                      </a:lnTo>
                      <a:lnTo>
                        <a:pt x="108" y="150"/>
                      </a:lnTo>
                      <a:lnTo>
                        <a:pt x="114" y="147"/>
                      </a:lnTo>
                      <a:lnTo>
                        <a:pt x="122" y="143"/>
                      </a:lnTo>
                      <a:lnTo>
                        <a:pt x="128" y="139"/>
                      </a:lnTo>
                      <a:lnTo>
                        <a:pt x="133" y="134"/>
                      </a:lnTo>
                      <a:lnTo>
                        <a:pt x="133" y="134"/>
                      </a:lnTo>
                      <a:lnTo>
                        <a:pt x="139" y="127"/>
                      </a:lnTo>
                      <a:lnTo>
                        <a:pt x="144" y="121"/>
                      </a:lnTo>
                      <a:lnTo>
                        <a:pt x="148" y="115"/>
                      </a:lnTo>
                      <a:lnTo>
                        <a:pt x="151" y="107"/>
                      </a:lnTo>
                      <a:lnTo>
                        <a:pt x="153" y="101"/>
                      </a:lnTo>
                      <a:lnTo>
                        <a:pt x="155" y="94"/>
                      </a:lnTo>
                      <a:lnTo>
                        <a:pt x="156" y="86"/>
                      </a:lnTo>
                      <a:lnTo>
                        <a:pt x="156" y="78"/>
                      </a:lnTo>
                      <a:lnTo>
                        <a:pt x="156" y="70"/>
                      </a:lnTo>
                      <a:lnTo>
                        <a:pt x="155" y="63"/>
                      </a:lnTo>
                      <a:lnTo>
                        <a:pt x="153" y="56"/>
                      </a:lnTo>
                      <a:lnTo>
                        <a:pt x="151" y="49"/>
                      </a:lnTo>
                      <a:lnTo>
                        <a:pt x="148" y="42"/>
                      </a:lnTo>
                      <a:lnTo>
                        <a:pt x="144" y="36"/>
                      </a:lnTo>
                      <a:lnTo>
                        <a:pt x="139" y="29"/>
                      </a:lnTo>
                      <a:lnTo>
                        <a:pt x="133" y="23"/>
                      </a:lnTo>
                      <a:lnTo>
                        <a:pt x="133" y="23"/>
                      </a:lnTo>
                      <a:lnTo>
                        <a:pt x="128" y="18"/>
                      </a:lnTo>
                      <a:lnTo>
                        <a:pt x="122" y="13"/>
                      </a:lnTo>
                      <a:lnTo>
                        <a:pt x="115" y="9"/>
                      </a:lnTo>
                      <a:lnTo>
                        <a:pt x="108" y="6"/>
                      </a:lnTo>
                      <a:lnTo>
                        <a:pt x="100" y="3"/>
                      </a:lnTo>
                      <a:lnTo>
                        <a:pt x="93" y="2"/>
                      </a:lnTo>
                      <a:lnTo>
                        <a:pt x="86" y="1"/>
                      </a:lnTo>
                      <a:lnTo>
                        <a:pt x="78" y="0"/>
                      </a:lnTo>
                      <a:lnTo>
                        <a:pt x="71" y="1"/>
                      </a:lnTo>
                      <a:lnTo>
                        <a:pt x="64" y="2"/>
                      </a:lnTo>
                      <a:lnTo>
                        <a:pt x="56" y="3"/>
                      </a:lnTo>
                      <a:lnTo>
                        <a:pt x="49" y="6"/>
                      </a:lnTo>
                      <a:lnTo>
                        <a:pt x="43" y="9"/>
                      </a:lnTo>
                      <a:lnTo>
                        <a:pt x="35" y="13"/>
                      </a:lnTo>
                      <a:lnTo>
                        <a:pt x="29" y="18"/>
                      </a:lnTo>
                      <a:lnTo>
                        <a:pt x="24"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57" name="Freeform 89"/>
                <p:cNvSpPr>
                  <a:spLocks/>
                </p:cNvSpPr>
                <p:nvPr/>
              </p:nvSpPr>
              <p:spPr bwMode="auto">
                <a:xfrm>
                  <a:off x="3285258" y="1526303"/>
                  <a:ext cx="187091" cy="187092"/>
                </a:xfrm>
                <a:custGeom>
                  <a:avLst/>
                  <a:gdLst>
                    <a:gd name="T0" fmla="*/ 108 w 127"/>
                    <a:gd name="T1" fmla="*/ 107 h 125"/>
                    <a:gd name="T2" fmla="*/ 108 w 127"/>
                    <a:gd name="T3" fmla="*/ 107 h 125"/>
                    <a:gd name="T4" fmla="*/ 103 w 127"/>
                    <a:gd name="T5" fmla="*/ 111 h 125"/>
                    <a:gd name="T6" fmla="*/ 98 w 127"/>
                    <a:gd name="T7" fmla="*/ 114 h 125"/>
                    <a:gd name="T8" fmla="*/ 88 w 127"/>
                    <a:gd name="T9" fmla="*/ 121 h 125"/>
                    <a:gd name="T10" fmla="*/ 75 w 127"/>
                    <a:gd name="T11" fmla="*/ 124 h 125"/>
                    <a:gd name="T12" fmla="*/ 63 w 127"/>
                    <a:gd name="T13" fmla="*/ 125 h 125"/>
                    <a:gd name="T14" fmla="*/ 52 w 127"/>
                    <a:gd name="T15" fmla="*/ 124 h 125"/>
                    <a:gd name="T16" fmla="*/ 40 w 127"/>
                    <a:gd name="T17" fmla="*/ 121 h 125"/>
                    <a:gd name="T18" fmla="*/ 29 w 127"/>
                    <a:gd name="T19" fmla="*/ 114 h 125"/>
                    <a:gd name="T20" fmla="*/ 23 w 127"/>
                    <a:gd name="T21" fmla="*/ 111 h 125"/>
                    <a:gd name="T22" fmla="*/ 19 w 127"/>
                    <a:gd name="T23" fmla="*/ 107 h 125"/>
                    <a:gd name="T24" fmla="*/ 19 w 127"/>
                    <a:gd name="T25" fmla="*/ 107 h 125"/>
                    <a:gd name="T26" fmla="*/ 15 w 127"/>
                    <a:gd name="T27" fmla="*/ 102 h 125"/>
                    <a:gd name="T28" fmla="*/ 11 w 127"/>
                    <a:gd name="T29" fmla="*/ 97 h 125"/>
                    <a:gd name="T30" fmla="*/ 5 w 127"/>
                    <a:gd name="T31" fmla="*/ 86 h 125"/>
                    <a:gd name="T32" fmla="*/ 1 w 127"/>
                    <a:gd name="T33" fmla="*/ 74 h 125"/>
                    <a:gd name="T34" fmla="*/ 0 w 127"/>
                    <a:gd name="T35" fmla="*/ 62 h 125"/>
                    <a:gd name="T36" fmla="*/ 1 w 127"/>
                    <a:gd name="T37" fmla="*/ 50 h 125"/>
                    <a:gd name="T38" fmla="*/ 5 w 127"/>
                    <a:gd name="T39" fmla="*/ 39 h 125"/>
                    <a:gd name="T40" fmla="*/ 11 w 127"/>
                    <a:gd name="T41" fmla="*/ 28 h 125"/>
                    <a:gd name="T42" fmla="*/ 15 w 127"/>
                    <a:gd name="T43" fmla="*/ 23 h 125"/>
                    <a:gd name="T44" fmla="*/ 19 w 127"/>
                    <a:gd name="T45" fmla="*/ 17 h 125"/>
                    <a:gd name="T46" fmla="*/ 19 w 127"/>
                    <a:gd name="T47" fmla="*/ 17 h 125"/>
                    <a:gd name="T48" fmla="*/ 23 w 127"/>
                    <a:gd name="T49" fmla="*/ 13 h 125"/>
                    <a:gd name="T50" fmla="*/ 29 w 127"/>
                    <a:gd name="T51" fmla="*/ 10 h 125"/>
                    <a:gd name="T52" fmla="*/ 40 w 127"/>
                    <a:gd name="T53" fmla="*/ 4 h 125"/>
                    <a:gd name="T54" fmla="*/ 52 w 127"/>
                    <a:gd name="T55" fmla="*/ 1 h 125"/>
                    <a:gd name="T56" fmla="*/ 63 w 127"/>
                    <a:gd name="T57" fmla="*/ 0 h 125"/>
                    <a:gd name="T58" fmla="*/ 75 w 127"/>
                    <a:gd name="T59" fmla="*/ 1 h 125"/>
                    <a:gd name="T60" fmla="*/ 88 w 127"/>
                    <a:gd name="T61" fmla="*/ 4 h 125"/>
                    <a:gd name="T62" fmla="*/ 98 w 127"/>
                    <a:gd name="T63" fmla="*/ 10 h 125"/>
                    <a:gd name="T64" fmla="*/ 103 w 127"/>
                    <a:gd name="T65" fmla="*/ 13 h 125"/>
                    <a:gd name="T66" fmla="*/ 108 w 127"/>
                    <a:gd name="T67" fmla="*/ 17 h 125"/>
                    <a:gd name="T68" fmla="*/ 108 w 127"/>
                    <a:gd name="T69" fmla="*/ 17 h 125"/>
                    <a:gd name="T70" fmla="*/ 112 w 127"/>
                    <a:gd name="T71" fmla="*/ 23 h 125"/>
                    <a:gd name="T72" fmla="*/ 116 w 127"/>
                    <a:gd name="T73" fmla="*/ 28 h 125"/>
                    <a:gd name="T74" fmla="*/ 121 w 127"/>
                    <a:gd name="T75" fmla="*/ 39 h 125"/>
                    <a:gd name="T76" fmla="*/ 126 w 127"/>
                    <a:gd name="T77" fmla="*/ 50 h 125"/>
                    <a:gd name="T78" fmla="*/ 127 w 127"/>
                    <a:gd name="T79" fmla="*/ 62 h 125"/>
                    <a:gd name="T80" fmla="*/ 126 w 127"/>
                    <a:gd name="T81" fmla="*/ 74 h 125"/>
                    <a:gd name="T82" fmla="*/ 121 w 127"/>
                    <a:gd name="T83" fmla="*/ 86 h 125"/>
                    <a:gd name="T84" fmla="*/ 116 w 127"/>
                    <a:gd name="T85" fmla="*/ 97 h 125"/>
                    <a:gd name="T86" fmla="*/ 112 w 127"/>
                    <a:gd name="T87" fmla="*/ 102 h 125"/>
                    <a:gd name="T88" fmla="*/ 108 w 127"/>
                    <a:gd name="T89" fmla="*/ 10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25">
                      <a:moveTo>
                        <a:pt x="108" y="107"/>
                      </a:moveTo>
                      <a:lnTo>
                        <a:pt x="108" y="107"/>
                      </a:lnTo>
                      <a:lnTo>
                        <a:pt x="103" y="111"/>
                      </a:lnTo>
                      <a:lnTo>
                        <a:pt x="98" y="114"/>
                      </a:lnTo>
                      <a:lnTo>
                        <a:pt x="88" y="121"/>
                      </a:lnTo>
                      <a:lnTo>
                        <a:pt x="75" y="124"/>
                      </a:lnTo>
                      <a:lnTo>
                        <a:pt x="63" y="125"/>
                      </a:lnTo>
                      <a:lnTo>
                        <a:pt x="52" y="124"/>
                      </a:lnTo>
                      <a:lnTo>
                        <a:pt x="40" y="121"/>
                      </a:lnTo>
                      <a:lnTo>
                        <a:pt x="29" y="114"/>
                      </a:lnTo>
                      <a:lnTo>
                        <a:pt x="23" y="111"/>
                      </a:lnTo>
                      <a:lnTo>
                        <a:pt x="19" y="107"/>
                      </a:lnTo>
                      <a:lnTo>
                        <a:pt x="19" y="107"/>
                      </a:lnTo>
                      <a:lnTo>
                        <a:pt x="15" y="102"/>
                      </a:lnTo>
                      <a:lnTo>
                        <a:pt x="11" y="97"/>
                      </a:lnTo>
                      <a:lnTo>
                        <a:pt x="5" y="86"/>
                      </a:lnTo>
                      <a:lnTo>
                        <a:pt x="1" y="74"/>
                      </a:lnTo>
                      <a:lnTo>
                        <a:pt x="0" y="62"/>
                      </a:lnTo>
                      <a:lnTo>
                        <a:pt x="1" y="50"/>
                      </a:lnTo>
                      <a:lnTo>
                        <a:pt x="5" y="39"/>
                      </a:lnTo>
                      <a:lnTo>
                        <a:pt x="11" y="28"/>
                      </a:lnTo>
                      <a:lnTo>
                        <a:pt x="15" y="23"/>
                      </a:lnTo>
                      <a:lnTo>
                        <a:pt x="19" y="17"/>
                      </a:lnTo>
                      <a:lnTo>
                        <a:pt x="19" y="17"/>
                      </a:lnTo>
                      <a:lnTo>
                        <a:pt x="23" y="13"/>
                      </a:lnTo>
                      <a:lnTo>
                        <a:pt x="29" y="10"/>
                      </a:lnTo>
                      <a:lnTo>
                        <a:pt x="40" y="4"/>
                      </a:lnTo>
                      <a:lnTo>
                        <a:pt x="52" y="1"/>
                      </a:lnTo>
                      <a:lnTo>
                        <a:pt x="63" y="0"/>
                      </a:lnTo>
                      <a:lnTo>
                        <a:pt x="75" y="1"/>
                      </a:lnTo>
                      <a:lnTo>
                        <a:pt x="88" y="4"/>
                      </a:lnTo>
                      <a:lnTo>
                        <a:pt x="98" y="10"/>
                      </a:lnTo>
                      <a:lnTo>
                        <a:pt x="103" y="13"/>
                      </a:lnTo>
                      <a:lnTo>
                        <a:pt x="108" y="17"/>
                      </a:lnTo>
                      <a:lnTo>
                        <a:pt x="108" y="17"/>
                      </a:lnTo>
                      <a:lnTo>
                        <a:pt x="112" y="23"/>
                      </a:lnTo>
                      <a:lnTo>
                        <a:pt x="116" y="28"/>
                      </a:lnTo>
                      <a:lnTo>
                        <a:pt x="121" y="39"/>
                      </a:lnTo>
                      <a:lnTo>
                        <a:pt x="126" y="50"/>
                      </a:lnTo>
                      <a:lnTo>
                        <a:pt x="127" y="62"/>
                      </a:lnTo>
                      <a:lnTo>
                        <a:pt x="126" y="74"/>
                      </a:lnTo>
                      <a:lnTo>
                        <a:pt x="121" y="86"/>
                      </a:lnTo>
                      <a:lnTo>
                        <a:pt x="116" y="97"/>
                      </a:lnTo>
                      <a:lnTo>
                        <a:pt x="112" y="102"/>
                      </a:lnTo>
                      <a:lnTo>
                        <a:pt x="108" y="10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58" name="Freeform 90"/>
                <p:cNvSpPr>
                  <a:spLocks/>
                </p:cNvSpPr>
                <p:nvPr/>
              </p:nvSpPr>
              <p:spPr bwMode="auto">
                <a:xfrm>
                  <a:off x="3445622" y="1686667"/>
                  <a:ext cx="53455" cy="53455"/>
                </a:xfrm>
                <a:custGeom>
                  <a:avLst/>
                  <a:gdLst>
                    <a:gd name="T0" fmla="*/ 0 w 37"/>
                    <a:gd name="T1" fmla="*/ 25 h 38"/>
                    <a:gd name="T2" fmla="*/ 11 w 37"/>
                    <a:gd name="T3" fmla="*/ 38 h 38"/>
                    <a:gd name="T4" fmla="*/ 37 w 37"/>
                    <a:gd name="T5" fmla="*/ 13 h 38"/>
                    <a:gd name="T6" fmla="*/ 25 w 37"/>
                    <a:gd name="T7" fmla="*/ 0 h 38"/>
                    <a:gd name="T8" fmla="*/ 25 w 37"/>
                    <a:gd name="T9" fmla="*/ 0 h 38"/>
                    <a:gd name="T10" fmla="*/ 20 w 37"/>
                    <a:gd name="T11" fmla="*/ 7 h 38"/>
                    <a:gd name="T12" fmla="*/ 14 w 37"/>
                    <a:gd name="T13" fmla="*/ 15 h 38"/>
                    <a:gd name="T14" fmla="*/ 14 w 37"/>
                    <a:gd name="T15" fmla="*/ 15 h 38"/>
                    <a:gd name="T16" fmla="*/ 7 w 37"/>
                    <a:gd name="T17" fmla="*/ 21 h 38"/>
                    <a:gd name="T18" fmla="*/ 0 w 37"/>
                    <a:gd name="T1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8">
                      <a:moveTo>
                        <a:pt x="0" y="25"/>
                      </a:moveTo>
                      <a:lnTo>
                        <a:pt x="11" y="38"/>
                      </a:lnTo>
                      <a:lnTo>
                        <a:pt x="37" y="13"/>
                      </a:lnTo>
                      <a:lnTo>
                        <a:pt x="25" y="0"/>
                      </a:lnTo>
                      <a:lnTo>
                        <a:pt x="25" y="0"/>
                      </a:lnTo>
                      <a:lnTo>
                        <a:pt x="20" y="7"/>
                      </a:lnTo>
                      <a:lnTo>
                        <a:pt x="14" y="15"/>
                      </a:lnTo>
                      <a:lnTo>
                        <a:pt x="14" y="15"/>
                      </a:lnTo>
                      <a:lnTo>
                        <a:pt x="7" y="21"/>
                      </a:lnTo>
                      <a:lnTo>
                        <a:pt x="0" y="25"/>
                      </a:lnTo>
                      <a:close/>
                    </a:path>
                  </a:pathLst>
                </a:custGeom>
                <a:solidFill>
                  <a:srgbClr val="55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59" name="Freeform 91"/>
                <p:cNvSpPr>
                  <a:spLocks/>
                </p:cNvSpPr>
                <p:nvPr/>
              </p:nvSpPr>
              <p:spPr bwMode="auto">
                <a:xfrm>
                  <a:off x="3445622" y="1686667"/>
                  <a:ext cx="53455" cy="53455"/>
                </a:xfrm>
                <a:custGeom>
                  <a:avLst/>
                  <a:gdLst>
                    <a:gd name="T0" fmla="*/ 0 w 37"/>
                    <a:gd name="T1" fmla="*/ 25 h 38"/>
                    <a:gd name="T2" fmla="*/ 11 w 37"/>
                    <a:gd name="T3" fmla="*/ 38 h 38"/>
                    <a:gd name="T4" fmla="*/ 37 w 37"/>
                    <a:gd name="T5" fmla="*/ 13 h 38"/>
                    <a:gd name="T6" fmla="*/ 25 w 37"/>
                    <a:gd name="T7" fmla="*/ 0 h 38"/>
                    <a:gd name="T8" fmla="*/ 25 w 37"/>
                    <a:gd name="T9" fmla="*/ 0 h 38"/>
                    <a:gd name="T10" fmla="*/ 20 w 37"/>
                    <a:gd name="T11" fmla="*/ 7 h 38"/>
                    <a:gd name="T12" fmla="*/ 14 w 37"/>
                    <a:gd name="T13" fmla="*/ 15 h 38"/>
                    <a:gd name="T14" fmla="*/ 14 w 37"/>
                    <a:gd name="T15" fmla="*/ 15 h 38"/>
                    <a:gd name="T16" fmla="*/ 7 w 37"/>
                    <a:gd name="T17" fmla="*/ 21 h 38"/>
                    <a:gd name="T18" fmla="*/ 0 w 37"/>
                    <a:gd name="T1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8">
                      <a:moveTo>
                        <a:pt x="0" y="25"/>
                      </a:moveTo>
                      <a:lnTo>
                        <a:pt x="11" y="38"/>
                      </a:lnTo>
                      <a:lnTo>
                        <a:pt x="37" y="13"/>
                      </a:lnTo>
                      <a:lnTo>
                        <a:pt x="25" y="0"/>
                      </a:lnTo>
                      <a:lnTo>
                        <a:pt x="25" y="0"/>
                      </a:lnTo>
                      <a:lnTo>
                        <a:pt x="20" y="7"/>
                      </a:lnTo>
                      <a:lnTo>
                        <a:pt x="14" y="15"/>
                      </a:lnTo>
                      <a:lnTo>
                        <a:pt x="14" y="15"/>
                      </a:lnTo>
                      <a:lnTo>
                        <a:pt x="7" y="21"/>
                      </a:lnTo>
                      <a:lnTo>
                        <a:pt x="0"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60" name="Freeform 92"/>
                <p:cNvSpPr>
                  <a:spLocks/>
                </p:cNvSpPr>
                <p:nvPr/>
              </p:nvSpPr>
              <p:spPr bwMode="auto">
                <a:xfrm>
                  <a:off x="3487198" y="1728243"/>
                  <a:ext cx="124728" cy="127698"/>
                </a:xfrm>
                <a:custGeom>
                  <a:avLst/>
                  <a:gdLst>
                    <a:gd name="T0" fmla="*/ 59 w 84"/>
                    <a:gd name="T1" fmla="*/ 87 h 88"/>
                    <a:gd name="T2" fmla="*/ 59 w 84"/>
                    <a:gd name="T3" fmla="*/ 87 h 88"/>
                    <a:gd name="T4" fmla="*/ 60 w 84"/>
                    <a:gd name="T5" fmla="*/ 87 h 88"/>
                    <a:gd name="T6" fmla="*/ 62 w 84"/>
                    <a:gd name="T7" fmla="*/ 88 h 88"/>
                    <a:gd name="T8" fmla="*/ 63 w 84"/>
                    <a:gd name="T9" fmla="*/ 87 h 88"/>
                    <a:gd name="T10" fmla="*/ 64 w 84"/>
                    <a:gd name="T11" fmla="*/ 87 h 88"/>
                    <a:gd name="T12" fmla="*/ 83 w 84"/>
                    <a:gd name="T13" fmla="*/ 67 h 88"/>
                    <a:gd name="T14" fmla="*/ 83 w 84"/>
                    <a:gd name="T15" fmla="*/ 67 h 88"/>
                    <a:gd name="T16" fmla="*/ 84 w 84"/>
                    <a:gd name="T17" fmla="*/ 66 h 88"/>
                    <a:gd name="T18" fmla="*/ 84 w 84"/>
                    <a:gd name="T19" fmla="*/ 64 h 88"/>
                    <a:gd name="T20" fmla="*/ 84 w 84"/>
                    <a:gd name="T21" fmla="*/ 63 h 88"/>
                    <a:gd name="T22" fmla="*/ 83 w 84"/>
                    <a:gd name="T23" fmla="*/ 61 h 88"/>
                    <a:gd name="T24" fmla="*/ 24 w 84"/>
                    <a:gd name="T25" fmla="*/ 0 h 88"/>
                    <a:gd name="T26" fmla="*/ 0 w 84"/>
                    <a:gd name="T27" fmla="*/ 26 h 88"/>
                    <a:gd name="T28" fmla="*/ 59 w 84"/>
                    <a:gd name="T29"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88">
                      <a:moveTo>
                        <a:pt x="59" y="87"/>
                      </a:moveTo>
                      <a:lnTo>
                        <a:pt x="59" y="87"/>
                      </a:lnTo>
                      <a:lnTo>
                        <a:pt x="60" y="87"/>
                      </a:lnTo>
                      <a:lnTo>
                        <a:pt x="62" y="88"/>
                      </a:lnTo>
                      <a:lnTo>
                        <a:pt x="63" y="87"/>
                      </a:lnTo>
                      <a:lnTo>
                        <a:pt x="64" y="87"/>
                      </a:lnTo>
                      <a:lnTo>
                        <a:pt x="83" y="67"/>
                      </a:lnTo>
                      <a:lnTo>
                        <a:pt x="83" y="67"/>
                      </a:lnTo>
                      <a:lnTo>
                        <a:pt x="84" y="66"/>
                      </a:lnTo>
                      <a:lnTo>
                        <a:pt x="84" y="64"/>
                      </a:lnTo>
                      <a:lnTo>
                        <a:pt x="84" y="63"/>
                      </a:lnTo>
                      <a:lnTo>
                        <a:pt x="83" y="61"/>
                      </a:lnTo>
                      <a:lnTo>
                        <a:pt x="24" y="0"/>
                      </a:lnTo>
                      <a:lnTo>
                        <a:pt x="0" y="26"/>
                      </a:lnTo>
                      <a:lnTo>
                        <a:pt x="59" y="87"/>
                      </a:lnTo>
                      <a:close/>
                    </a:path>
                  </a:pathLst>
                </a:custGeom>
                <a:solidFill>
                  <a:srgbClr val="55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61" name="Freeform 93"/>
                <p:cNvSpPr>
                  <a:spLocks/>
                </p:cNvSpPr>
                <p:nvPr/>
              </p:nvSpPr>
              <p:spPr bwMode="auto">
                <a:xfrm>
                  <a:off x="3466411" y="1707456"/>
                  <a:ext cx="50484" cy="50486"/>
                </a:xfrm>
                <a:custGeom>
                  <a:avLst/>
                  <a:gdLst>
                    <a:gd name="T0" fmla="*/ 10 w 34"/>
                    <a:gd name="T1" fmla="*/ 34 h 34"/>
                    <a:gd name="T2" fmla="*/ 34 w 34"/>
                    <a:gd name="T3" fmla="*/ 8 h 34"/>
                    <a:gd name="T4" fmla="*/ 26 w 34"/>
                    <a:gd name="T5" fmla="*/ 0 h 34"/>
                    <a:gd name="T6" fmla="*/ 0 w 34"/>
                    <a:gd name="T7" fmla="*/ 25 h 34"/>
                    <a:gd name="T8" fmla="*/ 10 w 34"/>
                    <a:gd name="T9" fmla="*/ 34 h 34"/>
                  </a:gdLst>
                  <a:ahLst/>
                  <a:cxnLst>
                    <a:cxn ang="0">
                      <a:pos x="T0" y="T1"/>
                    </a:cxn>
                    <a:cxn ang="0">
                      <a:pos x="T2" y="T3"/>
                    </a:cxn>
                    <a:cxn ang="0">
                      <a:pos x="T4" y="T5"/>
                    </a:cxn>
                    <a:cxn ang="0">
                      <a:pos x="T6" y="T7"/>
                    </a:cxn>
                    <a:cxn ang="0">
                      <a:pos x="T8" y="T9"/>
                    </a:cxn>
                  </a:cxnLst>
                  <a:rect l="0" t="0" r="r" b="b"/>
                  <a:pathLst>
                    <a:path w="34" h="34">
                      <a:moveTo>
                        <a:pt x="10" y="34"/>
                      </a:moveTo>
                      <a:lnTo>
                        <a:pt x="34" y="8"/>
                      </a:lnTo>
                      <a:lnTo>
                        <a:pt x="26" y="0"/>
                      </a:lnTo>
                      <a:lnTo>
                        <a:pt x="0" y="25"/>
                      </a:lnTo>
                      <a:lnTo>
                        <a:pt x="10" y="34"/>
                      </a:lnTo>
                      <a:close/>
                    </a:path>
                  </a:pathLst>
                </a:custGeom>
                <a:solidFill>
                  <a:srgbClr val="55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grpSp>
        </p:grpSp>
        <p:grpSp>
          <p:nvGrpSpPr>
            <p:cNvPr id="416" name="Group 415"/>
            <p:cNvGrpSpPr/>
            <p:nvPr/>
          </p:nvGrpSpPr>
          <p:grpSpPr>
            <a:xfrm>
              <a:off x="4607476" y="3258713"/>
              <a:ext cx="1101216" cy="1101216"/>
              <a:chOff x="4677653" y="1071842"/>
              <a:chExt cx="1152330" cy="1152330"/>
            </a:xfrm>
          </p:grpSpPr>
          <p:sp>
            <p:nvSpPr>
              <p:cNvPr id="494" name="Oval 493"/>
              <p:cNvSpPr/>
              <p:nvPr/>
            </p:nvSpPr>
            <p:spPr>
              <a:xfrm>
                <a:off x="4677653" y="1071842"/>
                <a:ext cx="1152330" cy="1152330"/>
              </a:xfrm>
              <a:prstGeom prst="ellipse">
                <a:avLst/>
              </a:prstGeom>
              <a:solidFill>
                <a:srgbClr val="E64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95" name="Oval 494"/>
              <p:cNvSpPr/>
              <p:nvPr/>
            </p:nvSpPr>
            <p:spPr>
              <a:xfrm>
                <a:off x="4802059" y="1196250"/>
                <a:ext cx="903516" cy="903512"/>
              </a:xfrm>
              <a:prstGeom prst="ellipse">
                <a:avLst/>
              </a:prstGeom>
              <a:gradFill>
                <a:gsLst>
                  <a:gs pos="0">
                    <a:srgbClr val="F9FAFA"/>
                  </a:gs>
                  <a:gs pos="100000">
                    <a:srgbClr val="D2D3D2"/>
                  </a:gs>
                </a:gsLst>
                <a:lin ang="0" scaled="1"/>
              </a:gradFill>
              <a:ln>
                <a:noFill/>
              </a:ln>
              <a:effectLst>
                <a:outerShdw blurRad="101600" dist="38100" dir="2700000" sx="109000" sy="109000" algn="tl"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96" name="Oval 495"/>
              <p:cNvSpPr/>
              <p:nvPr/>
            </p:nvSpPr>
            <p:spPr>
              <a:xfrm>
                <a:off x="4850265" y="1244456"/>
                <a:ext cx="807105" cy="807101"/>
              </a:xfrm>
              <a:prstGeom prst="ellipse">
                <a:avLst/>
              </a:prstGeom>
              <a:gradFill flip="none" rotWithShape="1">
                <a:gsLst>
                  <a:gs pos="0">
                    <a:srgbClr val="E5E5E5"/>
                  </a:gs>
                  <a:gs pos="100000">
                    <a:srgbClr val="FCFCF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97" name="Freeform 101"/>
              <p:cNvSpPr>
                <a:spLocks/>
              </p:cNvSpPr>
              <p:nvPr/>
            </p:nvSpPr>
            <p:spPr bwMode="auto">
              <a:xfrm>
                <a:off x="5042250" y="1410486"/>
                <a:ext cx="317757" cy="427638"/>
              </a:xfrm>
              <a:custGeom>
                <a:avLst/>
                <a:gdLst>
                  <a:gd name="T0" fmla="*/ 215 w 215"/>
                  <a:gd name="T1" fmla="*/ 14 h 286"/>
                  <a:gd name="T2" fmla="*/ 215 w 215"/>
                  <a:gd name="T3" fmla="*/ 14 h 286"/>
                  <a:gd name="T4" fmla="*/ 214 w 215"/>
                  <a:gd name="T5" fmla="*/ 10 h 286"/>
                  <a:gd name="T6" fmla="*/ 212 w 215"/>
                  <a:gd name="T7" fmla="*/ 5 h 286"/>
                  <a:gd name="T8" fmla="*/ 211 w 215"/>
                  <a:gd name="T9" fmla="*/ 3 h 286"/>
                  <a:gd name="T10" fmla="*/ 208 w 215"/>
                  <a:gd name="T11" fmla="*/ 2 h 286"/>
                  <a:gd name="T12" fmla="*/ 205 w 215"/>
                  <a:gd name="T13" fmla="*/ 0 h 286"/>
                  <a:gd name="T14" fmla="*/ 201 w 215"/>
                  <a:gd name="T15" fmla="*/ 0 h 286"/>
                  <a:gd name="T16" fmla="*/ 15 w 215"/>
                  <a:gd name="T17" fmla="*/ 0 h 286"/>
                  <a:gd name="T18" fmla="*/ 15 w 215"/>
                  <a:gd name="T19" fmla="*/ 0 h 286"/>
                  <a:gd name="T20" fmla="*/ 9 w 215"/>
                  <a:gd name="T21" fmla="*/ 1 h 286"/>
                  <a:gd name="T22" fmla="*/ 6 w 215"/>
                  <a:gd name="T23" fmla="*/ 2 h 286"/>
                  <a:gd name="T24" fmla="*/ 4 w 215"/>
                  <a:gd name="T25" fmla="*/ 4 h 286"/>
                  <a:gd name="T26" fmla="*/ 1 w 215"/>
                  <a:gd name="T27" fmla="*/ 8 h 286"/>
                  <a:gd name="T28" fmla="*/ 0 w 215"/>
                  <a:gd name="T29" fmla="*/ 14 h 286"/>
                  <a:gd name="T30" fmla="*/ 0 w 215"/>
                  <a:gd name="T31" fmla="*/ 278 h 286"/>
                  <a:gd name="T32" fmla="*/ 0 w 215"/>
                  <a:gd name="T33" fmla="*/ 278 h 286"/>
                  <a:gd name="T34" fmla="*/ 1 w 215"/>
                  <a:gd name="T35" fmla="*/ 281 h 286"/>
                  <a:gd name="T36" fmla="*/ 3 w 215"/>
                  <a:gd name="T37" fmla="*/ 284 h 286"/>
                  <a:gd name="T38" fmla="*/ 6 w 215"/>
                  <a:gd name="T39" fmla="*/ 285 h 286"/>
                  <a:gd name="T40" fmla="*/ 9 w 215"/>
                  <a:gd name="T41" fmla="*/ 286 h 286"/>
                  <a:gd name="T42" fmla="*/ 145 w 215"/>
                  <a:gd name="T43" fmla="*/ 286 h 286"/>
                  <a:gd name="T44" fmla="*/ 161 w 215"/>
                  <a:gd name="T45" fmla="*/ 286 h 286"/>
                  <a:gd name="T46" fmla="*/ 201 w 215"/>
                  <a:gd name="T47" fmla="*/ 286 h 286"/>
                  <a:gd name="T48" fmla="*/ 201 w 215"/>
                  <a:gd name="T49" fmla="*/ 286 h 286"/>
                  <a:gd name="T50" fmla="*/ 207 w 215"/>
                  <a:gd name="T51" fmla="*/ 285 h 286"/>
                  <a:gd name="T52" fmla="*/ 210 w 215"/>
                  <a:gd name="T53" fmla="*/ 284 h 286"/>
                  <a:gd name="T54" fmla="*/ 212 w 215"/>
                  <a:gd name="T55" fmla="*/ 282 h 286"/>
                  <a:gd name="T56" fmla="*/ 214 w 215"/>
                  <a:gd name="T57" fmla="*/ 278 h 286"/>
                  <a:gd name="T58" fmla="*/ 215 w 215"/>
                  <a:gd name="T59" fmla="*/ 271 h 286"/>
                  <a:gd name="T60" fmla="*/ 215 w 215"/>
                  <a:gd name="T61" fmla="*/ 1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 h="286">
                    <a:moveTo>
                      <a:pt x="215" y="14"/>
                    </a:moveTo>
                    <a:lnTo>
                      <a:pt x="215" y="14"/>
                    </a:lnTo>
                    <a:lnTo>
                      <a:pt x="214" y="10"/>
                    </a:lnTo>
                    <a:lnTo>
                      <a:pt x="212" y="5"/>
                    </a:lnTo>
                    <a:lnTo>
                      <a:pt x="211" y="3"/>
                    </a:lnTo>
                    <a:lnTo>
                      <a:pt x="208" y="2"/>
                    </a:lnTo>
                    <a:lnTo>
                      <a:pt x="205" y="0"/>
                    </a:lnTo>
                    <a:lnTo>
                      <a:pt x="201" y="0"/>
                    </a:lnTo>
                    <a:lnTo>
                      <a:pt x="15" y="0"/>
                    </a:lnTo>
                    <a:lnTo>
                      <a:pt x="15" y="0"/>
                    </a:lnTo>
                    <a:lnTo>
                      <a:pt x="9" y="1"/>
                    </a:lnTo>
                    <a:lnTo>
                      <a:pt x="6" y="2"/>
                    </a:lnTo>
                    <a:lnTo>
                      <a:pt x="4" y="4"/>
                    </a:lnTo>
                    <a:lnTo>
                      <a:pt x="1" y="8"/>
                    </a:lnTo>
                    <a:lnTo>
                      <a:pt x="0" y="14"/>
                    </a:lnTo>
                    <a:lnTo>
                      <a:pt x="0" y="278"/>
                    </a:lnTo>
                    <a:lnTo>
                      <a:pt x="0" y="278"/>
                    </a:lnTo>
                    <a:lnTo>
                      <a:pt x="1" y="281"/>
                    </a:lnTo>
                    <a:lnTo>
                      <a:pt x="3" y="284"/>
                    </a:lnTo>
                    <a:lnTo>
                      <a:pt x="6" y="285"/>
                    </a:lnTo>
                    <a:lnTo>
                      <a:pt x="9" y="286"/>
                    </a:lnTo>
                    <a:lnTo>
                      <a:pt x="145" y="286"/>
                    </a:lnTo>
                    <a:lnTo>
                      <a:pt x="161" y="286"/>
                    </a:lnTo>
                    <a:lnTo>
                      <a:pt x="201" y="286"/>
                    </a:lnTo>
                    <a:lnTo>
                      <a:pt x="201" y="286"/>
                    </a:lnTo>
                    <a:lnTo>
                      <a:pt x="207" y="285"/>
                    </a:lnTo>
                    <a:lnTo>
                      <a:pt x="210" y="284"/>
                    </a:lnTo>
                    <a:lnTo>
                      <a:pt x="212" y="282"/>
                    </a:lnTo>
                    <a:lnTo>
                      <a:pt x="214" y="278"/>
                    </a:lnTo>
                    <a:lnTo>
                      <a:pt x="215" y="271"/>
                    </a:lnTo>
                    <a:lnTo>
                      <a:pt x="215" y="14"/>
                    </a:lnTo>
                    <a:close/>
                  </a:path>
                </a:pathLst>
              </a:custGeom>
              <a:solidFill>
                <a:srgbClr val="F18B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98" name="Freeform 102"/>
              <p:cNvSpPr>
                <a:spLocks noEditPoints="1"/>
              </p:cNvSpPr>
              <p:nvPr/>
            </p:nvSpPr>
            <p:spPr bwMode="auto">
              <a:xfrm>
                <a:off x="5042250" y="1410486"/>
                <a:ext cx="317757" cy="427638"/>
              </a:xfrm>
              <a:custGeom>
                <a:avLst/>
                <a:gdLst>
                  <a:gd name="T0" fmla="*/ 15 w 215"/>
                  <a:gd name="T1" fmla="*/ 0 h 286"/>
                  <a:gd name="T2" fmla="*/ 3 w 215"/>
                  <a:gd name="T3" fmla="*/ 5 h 286"/>
                  <a:gd name="T4" fmla="*/ 0 w 215"/>
                  <a:gd name="T5" fmla="*/ 278 h 286"/>
                  <a:gd name="T6" fmla="*/ 3 w 215"/>
                  <a:gd name="T7" fmla="*/ 284 h 286"/>
                  <a:gd name="T8" fmla="*/ 145 w 215"/>
                  <a:gd name="T9" fmla="*/ 286 h 286"/>
                  <a:gd name="T10" fmla="*/ 201 w 215"/>
                  <a:gd name="T11" fmla="*/ 286 h 286"/>
                  <a:gd name="T12" fmla="*/ 212 w 215"/>
                  <a:gd name="T13" fmla="*/ 282 h 286"/>
                  <a:gd name="T14" fmla="*/ 215 w 215"/>
                  <a:gd name="T15" fmla="*/ 14 h 286"/>
                  <a:gd name="T16" fmla="*/ 214 w 215"/>
                  <a:gd name="T17" fmla="*/ 7 h 286"/>
                  <a:gd name="T18" fmla="*/ 206 w 215"/>
                  <a:gd name="T19" fmla="*/ 1 h 286"/>
                  <a:gd name="T20" fmla="*/ 27 w 215"/>
                  <a:gd name="T21" fmla="*/ 27 h 286"/>
                  <a:gd name="T22" fmla="*/ 30 w 215"/>
                  <a:gd name="T23" fmla="*/ 23 h 286"/>
                  <a:gd name="T24" fmla="*/ 79 w 215"/>
                  <a:gd name="T25" fmla="*/ 22 h 286"/>
                  <a:gd name="T26" fmla="*/ 84 w 215"/>
                  <a:gd name="T27" fmla="*/ 25 h 286"/>
                  <a:gd name="T28" fmla="*/ 85 w 215"/>
                  <a:gd name="T29" fmla="*/ 63 h 286"/>
                  <a:gd name="T30" fmla="*/ 82 w 215"/>
                  <a:gd name="T31" fmla="*/ 67 h 286"/>
                  <a:gd name="T32" fmla="*/ 32 w 215"/>
                  <a:gd name="T33" fmla="*/ 68 h 286"/>
                  <a:gd name="T34" fmla="*/ 28 w 215"/>
                  <a:gd name="T35" fmla="*/ 65 h 286"/>
                  <a:gd name="T36" fmla="*/ 27 w 215"/>
                  <a:gd name="T37" fmla="*/ 82 h 286"/>
                  <a:gd name="T38" fmla="*/ 29 w 215"/>
                  <a:gd name="T39" fmla="*/ 78 h 286"/>
                  <a:gd name="T40" fmla="*/ 79 w 215"/>
                  <a:gd name="T41" fmla="*/ 76 h 286"/>
                  <a:gd name="T42" fmla="*/ 83 w 215"/>
                  <a:gd name="T43" fmla="*/ 78 h 286"/>
                  <a:gd name="T44" fmla="*/ 85 w 215"/>
                  <a:gd name="T45" fmla="*/ 144 h 286"/>
                  <a:gd name="T46" fmla="*/ 83 w 215"/>
                  <a:gd name="T47" fmla="*/ 148 h 286"/>
                  <a:gd name="T48" fmla="*/ 32 w 215"/>
                  <a:gd name="T49" fmla="*/ 149 h 286"/>
                  <a:gd name="T50" fmla="*/ 29 w 215"/>
                  <a:gd name="T51" fmla="*/ 148 h 286"/>
                  <a:gd name="T52" fmla="*/ 27 w 215"/>
                  <a:gd name="T53" fmla="*/ 82 h 286"/>
                  <a:gd name="T54" fmla="*/ 35 w 215"/>
                  <a:gd name="T55" fmla="*/ 261 h 286"/>
                  <a:gd name="T56" fmla="*/ 28 w 215"/>
                  <a:gd name="T57" fmla="*/ 257 h 286"/>
                  <a:gd name="T58" fmla="*/ 28 w 215"/>
                  <a:gd name="T59" fmla="*/ 250 h 286"/>
                  <a:gd name="T60" fmla="*/ 35 w 215"/>
                  <a:gd name="T61" fmla="*/ 246 h 286"/>
                  <a:gd name="T62" fmla="*/ 184 w 215"/>
                  <a:gd name="T63" fmla="*/ 246 h 286"/>
                  <a:gd name="T64" fmla="*/ 189 w 215"/>
                  <a:gd name="T65" fmla="*/ 254 h 286"/>
                  <a:gd name="T66" fmla="*/ 187 w 215"/>
                  <a:gd name="T67" fmla="*/ 259 h 286"/>
                  <a:gd name="T68" fmla="*/ 182 w 215"/>
                  <a:gd name="T69" fmla="*/ 224 h 286"/>
                  <a:gd name="T70" fmla="*/ 32 w 215"/>
                  <a:gd name="T71" fmla="*/ 223 h 286"/>
                  <a:gd name="T72" fmla="*/ 28 w 215"/>
                  <a:gd name="T73" fmla="*/ 217 h 286"/>
                  <a:gd name="T74" fmla="*/ 30 w 215"/>
                  <a:gd name="T75" fmla="*/ 211 h 286"/>
                  <a:gd name="T76" fmla="*/ 182 w 215"/>
                  <a:gd name="T77" fmla="*/ 209 h 286"/>
                  <a:gd name="T78" fmla="*/ 187 w 215"/>
                  <a:gd name="T79" fmla="*/ 211 h 286"/>
                  <a:gd name="T80" fmla="*/ 189 w 215"/>
                  <a:gd name="T81" fmla="*/ 217 h 286"/>
                  <a:gd name="T82" fmla="*/ 184 w 215"/>
                  <a:gd name="T83" fmla="*/ 223 h 286"/>
                  <a:gd name="T84" fmla="*/ 35 w 215"/>
                  <a:gd name="T85" fmla="*/ 187 h 286"/>
                  <a:gd name="T86" fmla="*/ 30 w 215"/>
                  <a:gd name="T87" fmla="*/ 185 h 286"/>
                  <a:gd name="T88" fmla="*/ 28 w 215"/>
                  <a:gd name="T89" fmla="*/ 180 h 286"/>
                  <a:gd name="T90" fmla="*/ 32 w 215"/>
                  <a:gd name="T91" fmla="*/ 172 h 286"/>
                  <a:gd name="T92" fmla="*/ 182 w 215"/>
                  <a:gd name="T93" fmla="*/ 172 h 286"/>
                  <a:gd name="T94" fmla="*/ 188 w 215"/>
                  <a:gd name="T95" fmla="*/ 177 h 286"/>
                  <a:gd name="T96" fmla="*/ 188 w 215"/>
                  <a:gd name="T97" fmla="*/ 182 h 286"/>
                  <a:gd name="T98" fmla="*/ 182 w 215"/>
                  <a:gd name="T99" fmla="*/ 187 h 286"/>
                  <a:gd name="T100" fmla="*/ 190 w 215"/>
                  <a:gd name="T101" fmla="*/ 146 h 286"/>
                  <a:gd name="T102" fmla="*/ 185 w 215"/>
                  <a:gd name="T103" fmla="*/ 149 h 286"/>
                  <a:gd name="T104" fmla="*/ 97 w 215"/>
                  <a:gd name="T105" fmla="*/ 148 h 286"/>
                  <a:gd name="T106" fmla="*/ 94 w 215"/>
                  <a:gd name="T107" fmla="*/ 144 h 286"/>
                  <a:gd name="T108" fmla="*/ 94 w 215"/>
                  <a:gd name="T109" fmla="*/ 25 h 286"/>
                  <a:gd name="T110" fmla="*/ 99 w 215"/>
                  <a:gd name="T111" fmla="*/ 22 h 286"/>
                  <a:gd name="T112" fmla="*/ 187 w 215"/>
                  <a:gd name="T113" fmla="*/ 23 h 286"/>
                  <a:gd name="T114" fmla="*/ 190 w 215"/>
                  <a:gd name="T115" fmla="*/ 2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86">
                    <a:moveTo>
                      <a:pt x="201" y="0"/>
                    </a:moveTo>
                    <a:lnTo>
                      <a:pt x="15" y="0"/>
                    </a:lnTo>
                    <a:lnTo>
                      <a:pt x="15" y="0"/>
                    </a:lnTo>
                    <a:lnTo>
                      <a:pt x="9" y="1"/>
                    </a:lnTo>
                    <a:lnTo>
                      <a:pt x="5" y="3"/>
                    </a:lnTo>
                    <a:lnTo>
                      <a:pt x="3" y="5"/>
                    </a:lnTo>
                    <a:lnTo>
                      <a:pt x="1" y="8"/>
                    </a:lnTo>
                    <a:lnTo>
                      <a:pt x="0" y="14"/>
                    </a:lnTo>
                    <a:lnTo>
                      <a:pt x="0" y="278"/>
                    </a:lnTo>
                    <a:lnTo>
                      <a:pt x="0" y="278"/>
                    </a:lnTo>
                    <a:lnTo>
                      <a:pt x="1" y="281"/>
                    </a:lnTo>
                    <a:lnTo>
                      <a:pt x="3" y="284"/>
                    </a:lnTo>
                    <a:lnTo>
                      <a:pt x="6" y="285"/>
                    </a:lnTo>
                    <a:lnTo>
                      <a:pt x="9" y="286"/>
                    </a:lnTo>
                    <a:lnTo>
                      <a:pt x="145" y="286"/>
                    </a:lnTo>
                    <a:lnTo>
                      <a:pt x="161" y="286"/>
                    </a:lnTo>
                    <a:lnTo>
                      <a:pt x="201" y="286"/>
                    </a:lnTo>
                    <a:lnTo>
                      <a:pt x="201" y="286"/>
                    </a:lnTo>
                    <a:lnTo>
                      <a:pt x="207" y="285"/>
                    </a:lnTo>
                    <a:lnTo>
                      <a:pt x="210" y="284"/>
                    </a:lnTo>
                    <a:lnTo>
                      <a:pt x="212" y="282"/>
                    </a:lnTo>
                    <a:lnTo>
                      <a:pt x="214" y="278"/>
                    </a:lnTo>
                    <a:lnTo>
                      <a:pt x="215" y="271"/>
                    </a:lnTo>
                    <a:lnTo>
                      <a:pt x="215" y="14"/>
                    </a:lnTo>
                    <a:lnTo>
                      <a:pt x="215" y="14"/>
                    </a:lnTo>
                    <a:lnTo>
                      <a:pt x="215" y="10"/>
                    </a:lnTo>
                    <a:lnTo>
                      <a:pt x="214" y="7"/>
                    </a:lnTo>
                    <a:lnTo>
                      <a:pt x="213" y="5"/>
                    </a:lnTo>
                    <a:lnTo>
                      <a:pt x="211" y="3"/>
                    </a:lnTo>
                    <a:lnTo>
                      <a:pt x="206" y="1"/>
                    </a:lnTo>
                    <a:lnTo>
                      <a:pt x="201" y="0"/>
                    </a:lnTo>
                    <a:close/>
                    <a:moveTo>
                      <a:pt x="27" y="27"/>
                    </a:moveTo>
                    <a:lnTo>
                      <a:pt x="27" y="27"/>
                    </a:lnTo>
                    <a:lnTo>
                      <a:pt x="28" y="25"/>
                    </a:lnTo>
                    <a:lnTo>
                      <a:pt x="29" y="24"/>
                    </a:lnTo>
                    <a:lnTo>
                      <a:pt x="30" y="23"/>
                    </a:lnTo>
                    <a:lnTo>
                      <a:pt x="32" y="22"/>
                    </a:lnTo>
                    <a:lnTo>
                      <a:pt x="79" y="22"/>
                    </a:lnTo>
                    <a:lnTo>
                      <a:pt x="79" y="22"/>
                    </a:lnTo>
                    <a:lnTo>
                      <a:pt x="82" y="23"/>
                    </a:lnTo>
                    <a:lnTo>
                      <a:pt x="83" y="24"/>
                    </a:lnTo>
                    <a:lnTo>
                      <a:pt x="84" y="25"/>
                    </a:lnTo>
                    <a:lnTo>
                      <a:pt x="85" y="27"/>
                    </a:lnTo>
                    <a:lnTo>
                      <a:pt x="85" y="63"/>
                    </a:lnTo>
                    <a:lnTo>
                      <a:pt x="85" y="63"/>
                    </a:lnTo>
                    <a:lnTo>
                      <a:pt x="84" y="65"/>
                    </a:lnTo>
                    <a:lnTo>
                      <a:pt x="83" y="66"/>
                    </a:lnTo>
                    <a:lnTo>
                      <a:pt x="82" y="67"/>
                    </a:lnTo>
                    <a:lnTo>
                      <a:pt x="79" y="68"/>
                    </a:lnTo>
                    <a:lnTo>
                      <a:pt x="32" y="68"/>
                    </a:lnTo>
                    <a:lnTo>
                      <a:pt x="32" y="68"/>
                    </a:lnTo>
                    <a:lnTo>
                      <a:pt x="30" y="67"/>
                    </a:lnTo>
                    <a:lnTo>
                      <a:pt x="29" y="66"/>
                    </a:lnTo>
                    <a:lnTo>
                      <a:pt x="28" y="65"/>
                    </a:lnTo>
                    <a:lnTo>
                      <a:pt x="27" y="63"/>
                    </a:lnTo>
                    <a:lnTo>
                      <a:pt x="27" y="27"/>
                    </a:lnTo>
                    <a:close/>
                    <a:moveTo>
                      <a:pt x="27" y="82"/>
                    </a:moveTo>
                    <a:lnTo>
                      <a:pt x="27" y="82"/>
                    </a:lnTo>
                    <a:lnTo>
                      <a:pt x="28" y="80"/>
                    </a:lnTo>
                    <a:lnTo>
                      <a:pt x="29" y="78"/>
                    </a:lnTo>
                    <a:lnTo>
                      <a:pt x="30" y="76"/>
                    </a:lnTo>
                    <a:lnTo>
                      <a:pt x="32" y="76"/>
                    </a:lnTo>
                    <a:lnTo>
                      <a:pt x="79" y="76"/>
                    </a:lnTo>
                    <a:lnTo>
                      <a:pt x="79" y="76"/>
                    </a:lnTo>
                    <a:lnTo>
                      <a:pt x="82" y="76"/>
                    </a:lnTo>
                    <a:lnTo>
                      <a:pt x="83" y="78"/>
                    </a:lnTo>
                    <a:lnTo>
                      <a:pt x="84" y="80"/>
                    </a:lnTo>
                    <a:lnTo>
                      <a:pt x="85" y="82"/>
                    </a:lnTo>
                    <a:lnTo>
                      <a:pt x="85" y="144"/>
                    </a:lnTo>
                    <a:lnTo>
                      <a:pt x="85" y="144"/>
                    </a:lnTo>
                    <a:lnTo>
                      <a:pt x="84" y="146"/>
                    </a:lnTo>
                    <a:lnTo>
                      <a:pt x="83" y="148"/>
                    </a:lnTo>
                    <a:lnTo>
                      <a:pt x="82" y="149"/>
                    </a:lnTo>
                    <a:lnTo>
                      <a:pt x="79" y="149"/>
                    </a:lnTo>
                    <a:lnTo>
                      <a:pt x="32" y="149"/>
                    </a:lnTo>
                    <a:lnTo>
                      <a:pt x="32" y="149"/>
                    </a:lnTo>
                    <a:lnTo>
                      <a:pt x="30" y="149"/>
                    </a:lnTo>
                    <a:lnTo>
                      <a:pt x="29" y="148"/>
                    </a:lnTo>
                    <a:lnTo>
                      <a:pt x="28" y="146"/>
                    </a:lnTo>
                    <a:lnTo>
                      <a:pt x="27" y="144"/>
                    </a:lnTo>
                    <a:lnTo>
                      <a:pt x="27" y="82"/>
                    </a:lnTo>
                    <a:close/>
                    <a:moveTo>
                      <a:pt x="182" y="261"/>
                    </a:moveTo>
                    <a:lnTo>
                      <a:pt x="35" y="261"/>
                    </a:lnTo>
                    <a:lnTo>
                      <a:pt x="35" y="261"/>
                    </a:lnTo>
                    <a:lnTo>
                      <a:pt x="32" y="260"/>
                    </a:lnTo>
                    <a:lnTo>
                      <a:pt x="30" y="259"/>
                    </a:lnTo>
                    <a:lnTo>
                      <a:pt x="28" y="257"/>
                    </a:lnTo>
                    <a:lnTo>
                      <a:pt x="28" y="254"/>
                    </a:lnTo>
                    <a:lnTo>
                      <a:pt x="28" y="254"/>
                    </a:lnTo>
                    <a:lnTo>
                      <a:pt x="28" y="250"/>
                    </a:lnTo>
                    <a:lnTo>
                      <a:pt x="30" y="248"/>
                    </a:lnTo>
                    <a:lnTo>
                      <a:pt x="32" y="246"/>
                    </a:lnTo>
                    <a:lnTo>
                      <a:pt x="35" y="246"/>
                    </a:lnTo>
                    <a:lnTo>
                      <a:pt x="182" y="246"/>
                    </a:lnTo>
                    <a:lnTo>
                      <a:pt x="182" y="246"/>
                    </a:lnTo>
                    <a:lnTo>
                      <a:pt x="184" y="246"/>
                    </a:lnTo>
                    <a:lnTo>
                      <a:pt x="187" y="248"/>
                    </a:lnTo>
                    <a:lnTo>
                      <a:pt x="188" y="250"/>
                    </a:lnTo>
                    <a:lnTo>
                      <a:pt x="189" y="254"/>
                    </a:lnTo>
                    <a:lnTo>
                      <a:pt x="189" y="254"/>
                    </a:lnTo>
                    <a:lnTo>
                      <a:pt x="188" y="257"/>
                    </a:lnTo>
                    <a:lnTo>
                      <a:pt x="187" y="259"/>
                    </a:lnTo>
                    <a:lnTo>
                      <a:pt x="184" y="260"/>
                    </a:lnTo>
                    <a:lnTo>
                      <a:pt x="182" y="261"/>
                    </a:lnTo>
                    <a:close/>
                    <a:moveTo>
                      <a:pt x="182" y="224"/>
                    </a:moveTo>
                    <a:lnTo>
                      <a:pt x="35" y="224"/>
                    </a:lnTo>
                    <a:lnTo>
                      <a:pt x="35" y="224"/>
                    </a:lnTo>
                    <a:lnTo>
                      <a:pt x="32" y="223"/>
                    </a:lnTo>
                    <a:lnTo>
                      <a:pt x="30" y="222"/>
                    </a:lnTo>
                    <a:lnTo>
                      <a:pt x="28" y="219"/>
                    </a:lnTo>
                    <a:lnTo>
                      <a:pt x="28" y="217"/>
                    </a:lnTo>
                    <a:lnTo>
                      <a:pt x="28" y="217"/>
                    </a:lnTo>
                    <a:lnTo>
                      <a:pt x="28" y="214"/>
                    </a:lnTo>
                    <a:lnTo>
                      <a:pt x="30" y="211"/>
                    </a:lnTo>
                    <a:lnTo>
                      <a:pt x="32" y="209"/>
                    </a:lnTo>
                    <a:lnTo>
                      <a:pt x="35" y="209"/>
                    </a:lnTo>
                    <a:lnTo>
                      <a:pt x="182" y="209"/>
                    </a:lnTo>
                    <a:lnTo>
                      <a:pt x="182" y="209"/>
                    </a:lnTo>
                    <a:lnTo>
                      <a:pt x="184" y="209"/>
                    </a:lnTo>
                    <a:lnTo>
                      <a:pt x="187" y="211"/>
                    </a:lnTo>
                    <a:lnTo>
                      <a:pt x="188" y="214"/>
                    </a:lnTo>
                    <a:lnTo>
                      <a:pt x="189" y="217"/>
                    </a:lnTo>
                    <a:lnTo>
                      <a:pt x="189" y="217"/>
                    </a:lnTo>
                    <a:lnTo>
                      <a:pt x="188" y="219"/>
                    </a:lnTo>
                    <a:lnTo>
                      <a:pt x="187" y="222"/>
                    </a:lnTo>
                    <a:lnTo>
                      <a:pt x="184" y="223"/>
                    </a:lnTo>
                    <a:lnTo>
                      <a:pt x="182" y="224"/>
                    </a:lnTo>
                    <a:close/>
                    <a:moveTo>
                      <a:pt x="182" y="187"/>
                    </a:moveTo>
                    <a:lnTo>
                      <a:pt x="35" y="187"/>
                    </a:lnTo>
                    <a:lnTo>
                      <a:pt x="35" y="187"/>
                    </a:lnTo>
                    <a:lnTo>
                      <a:pt x="32" y="186"/>
                    </a:lnTo>
                    <a:lnTo>
                      <a:pt x="30" y="185"/>
                    </a:lnTo>
                    <a:lnTo>
                      <a:pt x="28" y="182"/>
                    </a:lnTo>
                    <a:lnTo>
                      <a:pt x="28" y="180"/>
                    </a:lnTo>
                    <a:lnTo>
                      <a:pt x="28" y="180"/>
                    </a:lnTo>
                    <a:lnTo>
                      <a:pt x="28" y="177"/>
                    </a:lnTo>
                    <a:lnTo>
                      <a:pt x="30" y="175"/>
                    </a:lnTo>
                    <a:lnTo>
                      <a:pt x="32" y="172"/>
                    </a:lnTo>
                    <a:lnTo>
                      <a:pt x="35" y="172"/>
                    </a:lnTo>
                    <a:lnTo>
                      <a:pt x="182" y="172"/>
                    </a:lnTo>
                    <a:lnTo>
                      <a:pt x="182" y="172"/>
                    </a:lnTo>
                    <a:lnTo>
                      <a:pt x="184" y="172"/>
                    </a:lnTo>
                    <a:lnTo>
                      <a:pt x="187" y="175"/>
                    </a:lnTo>
                    <a:lnTo>
                      <a:pt x="188" y="177"/>
                    </a:lnTo>
                    <a:lnTo>
                      <a:pt x="189" y="180"/>
                    </a:lnTo>
                    <a:lnTo>
                      <a:pt x="189" y="180"/>
                    </a:lnTo>
                    <a:lnTo>
                      <a:pt x="188" y="182"/>
                    </a:lnTo>
                    <a:lnTo>
                      <a:pt x="187" y="185"/>
                    </a:lnTo>
                    <a:lnTo>
                      <a:pt x="184" y="186"/>
                    </a:lnTo>
                    <a:lnTo>
                      <a:pt x="182" y="187"/>
                    </a:lnTo>
                    <a:close/>
                    <a:moveTo>
                      <a:pt x="190" y="144"/>
                    </a:moveTo>
                    <a:lnTo>
                      <a:pt x="190" y="144"/>
                    </a:lnTo>
                    <a:lnTo>
                      <a:pt x="190" y="146"/>
                    </a:lnTo>
                    <a:lnTo>
                      <a:pt x="189" y="147"/>
                    </a:lnTo>
                    <a:lnTo>
                      <a:pt x="187" y="148"/>
                    </a:lnTo>
                    <a:lnTo>
                      <a:pt x="185" y="149"/>
                    </a:lnTo>
                    <a:lnTo>
                      <a:pt x="99" y="149"/>
                    </a:lnTo>
                    <a:lnTo>
                      <a:pt x="99" y="149"/>
                    </a:lnTo>
                    <a:lnTo>
                      <a:pt x="97" y="148"/>
                    </a:lnTo>
                    <a:lnTo>
                      <a:pt x="96" y="147"/>
                    </a:lnTo>
                    <a:lnTo>
                      <a:pt x="94" y="146"/>
                    </a:lnTo>
                    <a:lnTo>
                      <a:pt x="94" y="144"/>
                    </a:lnTo>
                    <a:lnTo>
                      <a:pt x="94" y="27"/>
                    </a:lnTo>
                    <a:lnTo>
                      <a:pt x="94" y="27"/>
                    </a:lnTo>
                    <a:lnTo>
                      <a:pt x="94" y="25"/>
                    </a:lnTo>
                    <a:lnTo>
                      <a:pt x="96" y="24"/>
                    </a:lnTo>
                    <a:lnTo>
                      <a:pt x="97" y="23"/>
                    </a:lnTo>
                    <a:lnTo>
                      <a:pt x="99" y="22"/>
                    </a:lnTo>
                    <a:lnTo>
                      <a:pt x="185" y="22"/>
                    </a:lnTo>
                    <a:lnTo>
                      <a:pt x="185" y="22"/>
                    </a:lnTo>
                    <a:lnTo>
                      <a:pt x="187" y="23"/>
                    </a:lnTo>
                    <a:lnTo>
                      <a:pt x="189" y="24"/>
                    </a:lnTo>
                    <a:lnTo>
                      <a:pt x="190" y="25"/>
                    </a:lnTo>
                    <a:lnTo>
                      <a:pt x="190" y="27"/>
                    </a:lnTo>
                    <a:lnTo>
                      <a:pt x="190" y="144"/>
                    </a:lnTo>
                    <a:close/>
                  </a:path>
                </a:pathLst>
              </a:custGeom>
              <a:solidFill>
                <a:srgbClr val="E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99" name="Freeform 103"/>
              <p:cNvSpPr>
                <a:spLocks/>
              </p:cNvSpPr>
              <p:nvPr/>
            </p:nvSpPr>
            <p:spPr bwMode="auto">
              <a:xfrm>
                <a:off x="5042250" y="1410486"/>
                <a:ext cx="317757" cy="427638"/>
              </a:xfrm>
              <a:custGeom>
                <a:avLst/>
                <a:gdLst>
                  <a:gd name="T0" fmla="*/ 201 w 215"/>
                  <a:gd name="T1" fmla="*/ 0 h 286"/>
                  <a:gd name="T2" fmla="*/ 15 w 215"/>
                  <a:gd name="T3" fmla="*/ 0 h 286"/>
                  <a:gd name="T4" fmla="*/ 15 w 215"/>
                  <a:gd name="T5" fmla="*/ 0 h 286"/>
                  <a:gd name="T6" fmla="*/ 9 w 215"/>
                  <a:gd name="T7" fmla="*/ 1 h 286"/>
                  <a:gd name="T8" fmla="*/ 5 w 215"/>
                  <a:gd name="T9" fmla="*/ 3 h 286"/>
                  <a:gd name="T10" fmla="*/ 3 w 215"/>
                  <a:gd name="T11" fmla="*/ 5 h 286"/>
                  <a:gd name="T12" fmla="*/ 1 w 215"/>
                  <a:gd name="T13" fmla="*/ 8 h 286"/>
                  <a:gd name="T14" fmla="*/ 0 w 215"/>
                  <a:gd name="T15" fmla="*/ 14 h 286"/>
                  <a:gd name="T16" fmla="*/ 0 w 215"/>
                  <a:gd name="T17" fmla="*/ 278 h 286"/>
                  <a:gd name="T18" fmla="*/ 0 w 215"/>
                  <a:gd name="T19" fmla="*/ 278 h 286"/>
                  <a:gd name="T20" fmla="*/ 1 w 215"/>
                  <a:gd name="T21" fmla="*/ 281 h 286"/>
                  <a:gd name="T22" fmla="*/ 3 w 215"/>
                  <a:gd name="T23" fmla="*/ 284 h 286"/>
                  <a:gd name="T24" fmla="*/ 6 w 215"/>
                  <a:gd name="T25" fmla="*/ 285 h 286"/>
                  <a:gd name="T26" fmla="*/ 9 w 215"/>
                  <a:gd name="T27" fmla="*/ 286 h 286"/>
                  <a:gd name="T28" fmla="*/ 145 w 215"/>
                  <a:gd name="T29" fmla="*/ 286 h 286"/>
                  <a:gd name="T30" fmla="*/ 161 w 215"/>
                  <a:gd name="T31" fmla="*/ 286 h 286"/>
                  <a:gd name="T32" fmla="*/ 201 w 215"/>
                  <a:gd name="T33" fmla="*/ 286 h 286"/>
                  <a:gd name="T34" fmla="*/ 201 w 215"/>
                  <a:gd name="T35" fmla="*/ 286 h 286"/>
                  <a:gd name="T36" fmla="*/ 207 w 215"/>
                  <a:gd name="T37" fmla="*/ 285 h 286"/>
                  <a:gd name="T38" fmla="*/ 210 w 215"/>
                  <a:gd name="T39" fmla="*/ 284 h 286"/>
                  <a:gd name="T40" fmla="*/ 212 w 215"/>
                  <a:gd name="T41" fmla="*/ 282 h 286"/>
                  <a:gd name="T42" fmla="*/ 214 w 215"/>
                  <a:gd name="T43" fmla="*/ 278 h 286"/>
                  <a:gd name="T44" fmla="*/ 215 w 215"/>
                  <a:gd name="T45" fmla="*/ 271 h 286"/>
                  <a:gd name="T46" fmla="*/ 215 w 215"/>
                  <a:gd name="T47" fmla="*/ 14 h 286"/>
                  <a:gd name="T48" fmla="*/ 215 w 215"/>
                  <a:gd name="T49" fmla="*/ 14 h 286"/>
                  <a:gd name="T50" fmla="*/ 215 w 215"/>
                  <a:gd name="T51" fmla="*/ 10 h 286"/>
                  <a:gd name="T52" fmla="*/ 214 w 215"/>
                  <a:gd name="T53" fmla="*/ 7 h 286"/>
                  <a:gd name="T54" fmla="*/ 213 w 215"/>
                  <a:gd name="T55" fmla="*/ 5 h 286"/>
                  <a:gd name="T56" fmla="*/ 211 w 215"/>
                  <a:gd name="T57" fmla="*/ 3 h 286"/>
                  <a:gd name="T58" fmla="*/ 206 w 215"/>
                  <a:gd name="T59" fmla="*/ 1 h 286"/>
                  <a:gd name="T60" fmla="*/ 201 w 215"/>
                  <a:gd name="T6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 h="286">
                    <a:moveTo>
                      <a:pt x="201" y="0"/>
                    </a:moveTo>
                    <a:lnTo>
                      <a:pt x="15" y="0"/>
                    </a:lnTo>
                    <a:lnTo>
                      <a:pt x="15" y="0"/>
                    </a:lnTo>
                    <a:lnTo>
                      <a:pt x="9" y="1"/>
                    </a:lnTo>
                    <a:lnTo>
                      <a:pt x="5" y="3"/>
                    </a:lnTo>
                    <a:lnTo>
                      <a:pt x="3" y="5"/>
                    </a:lnTo>
                    <a:lnTo>
                      <a:pt x="1" y="8"/>
                    </a:lnTo>
                    <a:lnTo>
                      <a:pt x="0" y="14"/>
                    </a:lnTo>
                    <a:lnTo>
                      <a:pt x="0" y="278"/>
                    </a:lnTo>
                    <a:lnTo>
                      <a:pt x="0" y="278"/>
                    </a:lnTo>
                    <a:lnTo>
                      <a:pt x="1" y="281"/>
                    </a:lnTo>
                    <a:lnTo>
                      <a:pt x="3" y="284"/>
                    </a:lnTo>
                    <a:lnTo>
                      <a:pt x="6" y="285"/>
                    </a:lnTo>
                    <a:lnTo>
                      <a:pt x="9" y="286"/>
                    </a:lnTo>
                    <a:lnTo>
                      <a:pt x="145" y="286"/>
                    </a:lnTo>
                    <a:lnTo>
                      <a:pt x="161" y="286"/>
                    </a:lnTo>
                    <a:lnTo>
                      <a:pt x="201" y="286"/>
                    </a:lnTo>
                    <a:lnTo>
                      <a:pt x="201" y="286"/>
                    </a:lnTo>
                    <a:lnTo>
                      <a:pt x="207" y="285"/>
                    </a:lnTo>
                    <a:lnTo>
                      <a:pt x="210" y="284"/>
                    </a:lnTo>
                    <a:lnTo>
                      <a:pt x="212" y="282"/>
                    </a:lnTo>
                    <a:lnTo>
                      <a:pt x="214" y="278"/>
                    </a:lnTo>
                    <a:lnTo>
                      <a:pt x="215" y="271"/>
                    </a:lnTo>
                    <a:lnTo>
                      <a:pt x="215" y="14"/>
                    </a:lnTo>
                    <a:lnTo>
                      <a:pt x="215" y="14"/>
                    </a:lnTo>
                    <a:lnTo>
                      <a:pt x="215" y="10"/>
                    </a:lnTo>
                    <a:lnTo>
                      <a:pt x="214" y="7"/>
                    </a:lnTo>
                    <a:lnTo>
                      <a:pt x="213" y="5"/>
                    </a:lnTo>
                    <a:lnTo>
                      <a:pt x="211" y="3"/>
                    </a:lnTo>
                    <a:lnTo>
                      <a:pt x="206" y="1"/>
                    </a:lnTo>
                    <a:lnTo>
                      <a:pt x="2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00" name="Freeform 104"/>
              <p:cNvSpPr>
                <a:spLocks/>
              </p:cNvSpPr>
              <p:nvPr/>
            </p:nvSpPr>
            <p:spPr bwMode="auto">
              <a:xfrm>
                <a:off x="5080858" y="1443152"/>
                <a:ext cx="86120" cy="71273"/>
              </a:xfrm>
              <a:custGeom>
                <a:avLst/>
                <a:gdLst>
                  <a:gd name="T0" fmla="*/ 0 w 58"/>
                  <a:gd name="T1" fmla="*/ 5 h 46"/>
                  <a:gd name="T2" fmla="*/ 0 w 58"/>
                  <a:gd name="T3" fmla="*/ 5 h 46"/>
                  <a:gd name="T4" fmla="*/ 1 w 58"/>
                  <a:gd name="T5" fmla="*/ 3 h 46"/>
                  <a:gd name="T6" fmla="*/ 2 w 58"/>
                  <a:gd name="T7" fmla="*/ 2 h 46"/>
                  <a:gd name="T8" fmla="*/ 3 w 58"/>
                  <a:gd name="T9" fmla="*/ 1 h 46"/>
                  <a:gd name="T10" fmla="*/ 5 w 58"/>
                  <a:gd name="T11" fmla="*/ 0 h 46"/>
                  <a:gd name="T12" fmla="*/ 52 w 58"/>
                  <a:gd name="T13" fmla="*/ 0 h 46"/>
                  <a:gd name="T14" fmla="*/ 52 w 58"/>
                  <a:gd name="T15" fmla="*/ 0 h 46"/>
                  <a:gd name="T16" fmla="*/ 55 w 58"/>
                  <a:gd name="T17" fmla="*/ 1 h 46"/>
                  <a:gd name="T18" fmla="*/ 56 w 58"/>
                  <a:gd name="T19" fmla="*/ 2 h 46"/>
                  <a:gd name="T20" fmla="*/ 57 w 58"/>
                  <a:gd name="T21" fmla="*/ 3 h 46"/>
                  <a:gd name="T22" fmla="*/ 58 w 58"/>
                  <a:gd name="T23" fmla="*/ 5 h 46"/>
                  <a:gd name="T24" fmla="*/ 58 w 58"/>
                  <a:gd name="T25" fmla="*/ 41 h 46"/>
                  <a:gd name="T26" fmla="*/ 58 w 58"/>
                  <a:gd name="T27" fmla="*/ 41 h 46"/>
                  <a:gd name="T28" fmla="*/ 57 w 58"/>
                  <a:gd name="T29" fmla="*/ 43 h 46"/>
                  <a:gd name="T30" fmla="*/ 56 w 58"/>
                  <a:gd name="T31" fmla="*/ 44 h 46"/>
                  <a:gd name="T32" fmla="*/ 55 w 58"/>
                  <a:gd name="T33" fmla="*/ 45 h 46"/>
                  <a:gd name="T34" fmla="*/ 52 w 58"/>
                  <a:gd name="T35" fmla="*/ 46 h 46"/>
                  <a:gd name="T36" fmla="*/ 5 w 58"/>
                  <a:gd name="T37" fmla="*/ 46 h 46"/>
                  <a:gd name="T38" fmla="*/ 5 w 58"/>
                  <a:gd name="T39" fmla="*/ 46 h 46"/>
                  <a:gd name="T40" fmla="*/ 3 w 58"/>
                  <a:gd name="T41" fmla="*/ 45 h 46"/>
                  <a:gd name="T42" fmla="*/ 2 w 58"/>
                  <a:gd name="T43" fmla="*/ 44 h 46"/>
                  <a:gd name="T44" fmla="*/ 1 w 58"/>
                  <a:gd name="T45" fmla="*/ 43 h 46"/>
                  <a:gd name="T46" fmla="*/ 0 w 58"/>
                  <a:gd name="T47" fmla="*/ 41 h 46"/>
                  <a:gd name="T48" fmla="*/ 0 w 58"/>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46">
                    <a:moveTo>
                      <a:pt x="0" y="5"/>
                    </a:moveTo>
                    <a:lnTo>
                      <a:pt x="0" y="5"/>
                    </a:lnTo>
                    <a:lnTo>
                      <a:pt x="1" y="3"/>
                    </a:lnTo>
                    <a:lnTo>
                      <a:pt x="2" y="2"/>
                    </a:lnTo>
                    <a:lnTo>
                      <a:pt x="3" y="1"/>
                    </a:lnTo>
                    <a:lnTo>
                      <a:pt x="5" y="0"/>
                    </a:lnTo>
                    <a:lnTo>
                      <a:pt x="52" y="0"/>
                    </a:lnTo>
                    <a:lnTo>
                      <a:pt x="52" y="0"/>
                    </a:lnTo>
                    <a:lnTo>
                      <a:pt x="55" y="1"/>
                    </a:lnTo>
                    <a:lnTo>
                      <a:pt x="56" y="2"/>
                    </a:lnTo>
                    <a:lnTo>
                      <a:pt x="57" y="3"/>
                    </a:lnTo>
                    <a:lnTo>
                      <a:pt x="58" y="5"/>
                    </a:lnTo>
                    <a:lnTo>
                      <a:pt x="58" y="41"/>
                    </a:lnTo>
                    <a:lnTo>
                      <a:pt x="58" y="41"/>
                    </a:lnTo>
                    <a:lnTo>
                      <a:pt x="57" y="43"/>
                    </a:lnTo>
                    <a:lnTo>
                      <a:pt x="56" y="44"/>
                    </a:lnTo>
                    <a:lnTo>
                      <a:pt x="55" y="45"/>
                    </a:lnTo>
                    <a:lnTo>
                      <a:pt x="52" y="46"/>
                    </a:lnTo>
                    <a:lnTo>
                      <a:pt x="5" y="46"/>
                    </a:lnTo>
                    <a:lnTo>
                      <a:pt x="5" y="46"/>
                    </a:lnTo>
                    <a:lnTo>
                      <a:pt x="3" y="45"/>
                    </a:lnTo>
                    <a:lnTo>
                      <a:pt x="2" y="44"/>
                    </a:lnTo>
                    <a:lnTo>
                      <a:pt x="1" y="43"/>
                    </a:lnTo>
                    <a:lnTo>
                      <a:pt x="0" y="41"/>
                    </a:lnTo>
                    <a:lnTo>
                      <a:pt x="0"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01" name="Freeform 105"/>
              <p:cNvSpPr>
                <a:spLocks/>
              </p:cNvSpPr>
              <p:nvPr/>
            </p:nvSpPr>
            <p:spPr bwMode="auto">
              <a:xfrm>
                <a:off x="5080858" y="1526303"/>
                <a:ext cx="86120" cy="106909"/>
              </a:xfrm>
              <a:custGeom>
                <a:avLst/>
                <a:gdLst>
                  <a:gd name="T0" fmla="*/ 0 w 58"/>
                  <a:gd name="T1" fmla="*/ 6 h 73"/>
                  <a:gd name="T2" fmla="*/ 0 w 58"/>
                  <a:gd name="T3" fmla="*/ 6 h 73"/>
                  <a:gd name="T4" fmla="*/ 1 w 58"/>
                  <a:gd name="T5" fmla="*/ 4 h 73"/>
                  <a:gd name="T6" fmla="*/ 2 w 58"/>
                  <a:gd name="T7" fmla="*/ 2 h 73"/>
                  <a:gd name="T8" fmla="*/ 3 w 58"/>
                  <a:gd name="T9" fmla="*/ 0 h 73"/>
                  <a:gd name="T10" fmla="*/ 5 w 58"/>
                  <a:gd name="T11" fmla="*/ 0 h 73"/>
                  <a:gd name="T12" fmla="*/ 52 w 58"/>
                  <a:gd name="T13" fmla="*/ 0 h 73"/>
                  <a:gd name="T14" fmla="*/ 52 w 58"/>
                  <a:gd name="T15" fmla="*/ 0 h 73"/>
                  <a:gd name="T16" fmla="*/ 55 w 58"/>
                  <a:gd name="T17" fmla="*/ 0 h 73"/>
                  <a:gd name="T18" fmla="*/ 56 w 58"/>
                  <a:gd name="T19" fmla="*/ 2 h 73"/>
                  <a:gd name="T20" fmla="*/ 57 w 58"/>
                  <a:gd name="T21" fmla="*/ 4 h 73"/>
                  <a:gd name="T22" fmla="*/ 58 w 58"/>
                  <a:gd name="T23" fmla="*/ 6 h 73"/>
                  <a:gd name="T24" fmla="*/ 58 w 58"/>
                  <a:gd name="T25" fmla="*/ 68 h 73"/>
                  <a:gd name="T26" fmla="*/ 58 w 58"/>
                  <a:gd name="T27" fmla="*/ 68 h 73"/>
                  <a:gd name="T28" fmla="*/ 57 w 58"/>
                  <a:gd name="T29" fmla="*/ 70 h 73"/>
                  <a:gd name="T30" fmla="*/ 56 w 58"/>
                  <a:gd name="T31" fmla="*/ 72 h 73"/>
                  <a:gd name="T32" fmla="*/ 55 w 58"/>
                  <a:gd name="T33" fmla="*/ 73 h 73"/>
                  <a:gd name="T34" fmla="*/ 52 w 58"/>
                  <a:gd name="T35" fmla="*/ 73 h 73"/>
                  <a:gd name="T36" fmla="*/ 5 w 58"/>
                  <a:gd name="T37" fmla="*/ 73 h 73"/>
                  <a:gd name="T38" fmla="*/ 5 w 58"/>
                  <a:gd name="T39" fmla="*/ 73 h 73"/>
                  <a:gd name="T40" fmla="*/ 3 w 58"/>
                  <a:gd name="T41" fmla="*/ 73 h 73"/>
                  <a:gd name="T42" fmla="*/ 2 w 58"/>
                  <a:gd name="T43" fmla="*/ 72 h 73"/>
                  <a:gd name="T44" fmla="*/ 1 w 58"/>
                  <a:gd name="T45" fmla="*/ 70 h 73"/>
                  <a:gd name="T46" fmla="*/ 0 w 58"/>
                  <a:gd name="T47" fmla="*/ 68 h 73"/>
                  <a:gd name="T48" fmla="*/ 0 w 58"/>
                  <a:gd name="T49"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73">
                    <a:moveTo>
                      <a:pt x="0" y="6"/>
                    </a:moveTo>
                    <a:lnTo>
                      <a:pt x="0" y="6"/>
                    </a:lnTo>
                    <a:lnTo>
                      <a:pt x="1" y="4"/>
                    </a:lnTo>
                    <a:lnTo>
                      <a:pt x="2" y="2"/>
                    </a:lnTo>
                    <a:lnTo>
                      <a:pt x="3" y="0"/>
                    </a:lnTo>
                    <a:lnTo>
                      <a:pt x="5" y="0"/>
                    </a:lnTo>
                    <a:lnTo>
                      <a:pt x="52" y="0"/>
                    </a:lnTo>
                    <a:lnTo>
                      <a:pt x="52" y="0"/>
                    </a:lnTo>
                    <a:lnTo>
                      <a:pt x="55" y="0"/>
                    </a:lnTo>
                    <a:lnTo>
                      <a:pt x="56" y="2"/>
                    </a:lnTo>
                    <a:lnTo>
                      <a:pt x="57" y="4"/>
                    </a:lnTo>
                    <a:lnTo>
                      <a:pt x="58" y="6"/>
                    </a:lnTo>
                    <a:lnTo>
                      <a:pt x="58" y="68"/>
                    </a:lnTo>
                    <a:lnTo>
                      <a:pt x="58" y="68"/>
                    </a:lnTo>
                    <a:lnTo>
                      <a:pt x="57" y="70"/>
                    </a:lnTo>
                    <a:lnTo>
                      <a:pt x="56" y="72"/>
                    </a:lnTo>
                    <a:lnTo>
                      <a:pt x="55" y="73"/>
                    </a:lnTo>
                    <a:lnTo>
                      <a:pt x="52" y="73"/>
                    </a:lnTo>
                    <a:lnTo>
                      <a:pt x="5" y="73"/>
                    </a:lnTo>
                    <a:lnTo>
                      <a:pt x="5" y="73"/>
                    </a:lnTo>
                    <a:lnTo>
                      <a:pt x="3" y="73"/>
                    </a:lnTo>
                    <a:lnTo>
                      <a:pt x="2" y="72"/>
                    </a:lnTo>
                    <a:lnTo>
                      <a:pt x="1" y="70"/>
                    </a:lnTo>
                    <a:lnTo>
                      <a:pt x="0" y="68"/>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02" name="Freeform 106"/>
              <p:cNvSpPr>
                <a:spLocks/>
              </p:cNvSpPr>
              <p:nvPr/>
            </p:nvSpPr>
            <p:spPr bwMode="auto">
              <a:xfrm>
                <a:off x="5080858" y="1778729"/>
                <a:ext cx="240545" cy="20789"/>
              </a:xfrm>
              <a:custGeom>
                <a:avLst/>
                <a:gdLst>
                  <a:gd name="T0" fmla="*/ 154 w 161"/>
                  <a:gd name="T1" fmla="*/ 15 h 15"/>
                  <a:gd name="T2" fmla="*/ 7 w 161"/>
                  <a:gd name="T3" fmla="*/ 15 h 15"/>
                  <a:gd name="T4" fmla="*/ 7 w 161"/>
                  <a:gd name="T5" fmla="*/ 15 h 15"/>
                  <a:gd name="T6" fmla="*/ 4 w 161"/>
                  <a:gd name="T7" fmla="*/ 14 h 15"/>
                  <a:gd name="T8" fmla="*/ 2 w 161"/>
                  <a:gd name="T9" fmla="*/ 13 h 15"/>
                  <a:gd name="T10" fmla="*/ 0 w 161"/>
                  <a:gd name="T11" fmla="*/ 11 h 15"/>
                  <a:gd name="T12" fmla="*/ 0 w 161"/>
                  <a:gd name="T13" fmla="*/ 8 h 15"/>
                  <a:gd name="T14" fmla="*/ 0 w 161"/>
                  <a:gd name="T15" fmla="*/ 8 h 15"/>
                  <a:gd name="T16" fmla="*/ 0 w 161"/>
                  <a:gd name="T17" fmla="*/ 4 h 15"/>
                  <a:gd name="T18" fmla="*/ 2 w 161"/>
                  <a:gd name="T19" fmla="*/ 2 h 15"/>
                  <a:gd name="T20" fmla="*/ 4 w 161"/>
                  <a:gd name="T21" fmla="*/ 0 h 15"/>
                  <a:gd name="T22" fmla="*/ 7 w 161"/>
                  <a:gd name="T23" fmla="*/ 0 h 15"/>
                  <a:gd name="T24" fmla="*/ 154 w 161"/>
                  <a:gd name="T25" fmla="*/ 0 h 15"/>
                  <a:gd name="T26" fmla="*/ 154 w 161"/>
                  <a:gd name="T27" fmla="*/ 0 h 15"/>
                  <a:gd name="T28" fmla="*/ 156 w 161"/>
                  <a:gd name="T29" fmla="*/ 0 h 15"/>
                  <a:gd name="T30" fmla="*/ 159 w 161"/>
                  <a:gd name="T31" fmla="*/ 2 h 15"/>
                  <a:gd name="T32" fmla="*/ 160 w 161"/>
                  <a:gd name="T33" fmla="*/ 4 h 15"/>
                  <a:gd name="T34" fmla="*/ 161 w 161"/>
                  <a:gd name="T35" fmla="*/ 8 h 15"/>
                  <a:gd name="T36" fmla="*/ 161 w 161"/>
                  <a:gd name="T37" fmla="*/ 8 h 15"/>
                  <a:gd name="T38" fmla="*/ 160 w 161"/>
                  <a:gd name="T39" fmla="*/ 11 h 15"/>
                  <a:gd name="T40" fmla="*/ 159 w 161"/>
                  <a:gd name="T41" fmla="*/ 13 h 15"/>
                  <a:gd name="T42" fmla="*/ 156 w 161"/>
                  <a:gd name="T43" fmla="*/ 14 h 15"/>
                  <a:gd name="T44" fmla="*/ 154 w 161"/>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15">
                    <a:moveTo>
                      <a:pt x="154" y="15"/>
                    </a:moveTo>
                    <a:lnTo>
                      <a:pt x="7" y="15"/>
                    </a:lnTo>
                    <a:lnTo>
                      <a:pt x="7" y="15"/>
                    </a:lnTo>
                    <a:lnTo>
                      <a:pt x="4" y="14"/>
                    </a:lnTo>
                    <a:lnTo>
                      <a:pt x="2" y="13"/>
                    </a:lnTo>
                    <a:lnTo>
                      <a:pt x="0" y="11"/>
                    </a:lnTo>
                    <a:lnTo>
                      <a:pt x="0" y="8"/>
                    </a:lnTo>
                    <a:lnTo>
                      <a:pt x="0" y="8"/>
                    </a:lnTo>
                    <a:lnTo>
                      <a:pt x="0" y="4"/>
                    </a:lnTo>
                    <a:lnTo>
                      <a:pt x="2" y="2"/>
                    </a:lnTo>
                    <a:lnTo>
                      <a:pt x="4" y="0"/>
                    </a:lnTo>
                    <a:lnTo>
                      <a:pt x="7" y="0"/>
                    </a:lnTo>
                    <a:lnTo>
                      <a:pt x="154" y="0"/>
                    </a:lnTo>
                    <a:lnTo>
                      <a:pt x="154" y="0"/>
                    </a:lnTo>
                    <a:lnTo>
                      <a:pt x="156" y="0"/>
                    </a:lnTo>
                    <a:lnTo>
                      <a:pt x="159" y="2"/>
                    </a:lnTo>
                    <a:lnTo>
                      <a:pt x="160" y="4"/>
                    </a:lnTo>
                    <a:lnTo>
                      <a:pt x="161" y="8"/>
                    </a:lnTo>
                    <a:lnTo>
                      <a:pt x="161" y="8"/>
                    </a:lnTo>
                    <a:lnTo>
                      <a:pt x="160" y="11"/>
                    </a:lnTo>
                    <a:lnTo>
                      <a:pt x="159" y="13"/>
                    </a:lnTo>
                    <a:lnTo>
                      <a:pt x="156" y="14"/>
                    </a:lnTo>
                    <a:lnTo>
                      <a:pt x="154"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03" name="Freeform 107"/>
              <p:cNvSpPr>
                <a:spLocks/>
              </p:cNvSpPr>
              <p:nvPr/>
            </p:nvSpPr>
            <p:spPr bwMode="auto">
              <a:xfrm>
                <a:off x="5080858" y="1722304"/>
                <a:ext cx="240545" cy="23758"/>
              </a:xfrm>
              <a:custGeom>
                <a:avLst/>
                <a:gdLst>
                  <a:gd name="T0" fmla="*/ 154 w 161"/>
                  <a:gd name="T1" fmla="*/ 15 h 15"/>
                  <a:gd name="T2" fmla="*/ 7 w 161"/>
                  <a:gd name="T3" fmla="*/ 15 h 15"/>
                  <a:gd name="T4" fmla="*/ 7 w 161"/>
                  <a:gd name="T5" fmla="*/ 15 h 15"/>
                  <a:gd name="T6" fmla="*/ 4 w 161"/>
                  <a:gd name="T7" fmla="*/ 14 h 15"/>
                  <a:gd name="T8" fmla="*/ 2 w 161"/>
                  <a:gd name="T9" fmla="*/ 13 h 15"/>
                  <a:gd name="T10" fmla="*/ 0 w 161"/>
                  <a:gd name="T11" fmla="*/ 10 h 15"/>
                  <a:gd name="T12" fmla="*/ 0 w 161"/>
                  <a:gd name="T13" fmla="*/ 8 h 15"/>
                  <a:gd name="T14" fmla="*/ 0 w 161"/>
                  <a:gd name="T15" fmla="*/ 8 h 15"/>
                  <a:gd name="T16" fmla="*/ 0 w 161"/>
                  <a:gd name="T17" fmla="*/ 5 h 15"/>
                  <a:gd name="T18" fmla="*/ 2 w 161"/>
                  <a:gd name="T19" fmla="*/ 2 h 15"/>
                  <a:gd name="T20" fmla="*/ 4 w 161"/>
                  <a:gd name="T21" fmla="*/ 0 h 15"/>
                  <a:gd name="T22" fmla="*/ 7 w 161"/>
                  <a:gd name="T23" fmla="*/ 0 h 15"/>
                  <a:gd name="T24" fmla="*/ 154 w 161"/>
                  <a:gd name="T25" fmla="*/ 0 h 15"/>
                  <a:gd name="T26" fmla="*/ 154 w 161"/>
                  <a:gd name="T27" fmla="*/ 0 h 15"/>
                  <a:gd name="T28" fmla="*/ 156 w 161"/>
                  <a:gd name="T29" fmla="*/ 0 h 15"/>
                  <a:gd name="T30" fmla="*/ 159 w 161"/>
                  <a:gd name="T31" fmla="*/ 2 h 15"/>
                  <a:gd name="T32" fmla="*/ 160 w 161"/>
                  <a:gd name="T33" fmla="*/ 5 h 15"/>
                  <a:gd name="T34" fmla="*/ 161 w 161"/>
                  <a:gd name="T35" fmla="*/ 8 h 15"/>
                  <a:gd name="T36" fmla="*/ 161 w 161"/>
                  <a:gd name="T37" fmla="*/ 8 h 15"/>
                  <a:gd name="T38" fmla="*/ 160 w 161"/>
                  <a:gd name="T39" fmla="*/ 10 h 15"/>
                  <a:gd name="T40" fmla="*/ 159 w 161"/>
                  <a:gd name="T41" fmla="*/ 13 h 15"/>
                  <a:gd name="T42" fmla="*/ 156 w 161"/>
                  <a:gd name="T43" fmla="*/ 14 h 15"/>
                  <a:gd name="T44" fmla="*/ 154 w 161"/>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15">
                    <a:moveTo>
                      <a:pt x="154" y="15"/>
                    </a:moveTo>
                    <a:lnTo>
                      <a:pt x="7" y="15"/>
                    </a:lnTo>
                    <a:lnTo>
                      <a:pt x="7" y="15"/>
                    </a:lnTo>
                    <a:lnTo>
                      <a:pt x="4" y="14"/>
                    </a:lnTo>
                    <a:lnTo>
                      <a:pt x="2" y="13"/>
                    </a:lnTo>
                    <a:lnTo>
                      <a:pt x="0" y="10"/>
                    </a:lnTo>
                    <a:lnTo>
                      <a:pt x="0" y="8"/>
                    </a:lnTo>
                    <a:lnTo>
                      <a:pt x="0" y="8"/>
                    </a:lnTo>
                    <a:lnTo>
                      <a:pt x="0" y="5"/>
                    </a:lnTo>
                    <a:lnTo>
                      <a:pt x="2" y="2"/>
                    </a:lnTo>
                    <a:lnTo>
                      <a:pt x="4" y="0"/>
                    </a:lnTo>
                    <a:lnTo>
                      <a:pt x="7" y="0"/>
                    </a:lnTo>
                    <a:lnTo>
                      <a:pt x="154" y="0"/>
                    </a:lnTo>
                    <a:lnTo>
                      <a:pt x="154" y="0"/>
                    </a:lnTo>
                    <a:lnTo>
                      <a:pt x="156" y="0"/>
                    </a:lnTo>
                    <a:lnTo>
                      <a:pt x="159" y="2"/>
                    </a:lnTo>
                    <a:lnTo>
                      <a:pt x="160" y="5"/>
                    </a:lnTo>
                    <a:lnTo>
                      <a:pt x="161" y="8"/>
                    </a:lnTo>
                    <a:lnTo>
                      <a:pt x="161" y="8"/>
                    </a:lnTo>
                    <a:lnTo>
                      <a:pt x="160" y="10"/>
                    </a:lnTo>
                    <a:lnTo>
                      <a:pt x="159" y="13"/>
                    </a:lnTo>
                    <a:lnTo>
                      <a:pt x="156" y="14"/>
                    </a:lnTo>
                    <a:lnTo>
                      <a:pt x="154"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04" name="Freeform 108"/>
              <p:cNvSpPr>
                <a:spLocks/>
              </p:cNvSpPr>
              <p:nvPr/>
            </p:nvSpPr>
            <p:spPr bwMode="auto">
              <a:xfrm>
                <a:off x="5080858" y="1668849"/>
                <a:ext cx="240545" cy="20789"/>
              </a:xfrm>
              <a:custGeom>
                <a:avLst/>
                <a:gdLst>
                  <a:gd name="T0" fmla="*/ 154 w 161"/>
                  <a:gd name="T1" fmla="*/ 15 h 15"/>
                  <a:gd name="T2" fmla="*/ 7 w 161"/>
                  <a:gd name="T3" fmla="*/ 15 h 15"/>
                  <a:gd name="T4" fmla="*/ 7 w 161"/>
                  <a:gd name="T5" fmla="*/ 15 h 15"/>
                  <a:gd name="T6" fmla="*/ 4 w 161"/>
                  <a:gd name="T7" fmla="*/ 14 h 15"/>
                  <a:gd name="T8" fmla="*/ 2 w 161"/>
                  <a:gd name="T9" fmla="*/ 13 h 15"/>
                  <a:gd name="T10" fmla="*/ 0 w 161"/>
                  <a:gd name="T11" fmla="*/ 10 h 15"/>
                  <a:gd name="T12" fmla="*/ 0 w 161"/>
                  <a:gd name="T13" fmla="*/ 8 h 15"/>
                  <a:gd name="T14" fmla="*/ 0 w 161"/>
                  <a:gd name="T15" fmla="*/ 8 h 15"/>
                  <a:gd name="T16" fmla="*/ 0 w 161"/>
                  <a:gd name="T17" fmla="*/ 5 h 15"/>
                  <a:gd name="T18" fmla="*/ 2 w 161"/>
                  <a:gd name="T19" fmla="*/ 3 h 15"/>
                  <a:gd name="T20" fmla="*/ 4 w 161"/>
                  <a:gd name="T21" fmla="*/ 0 h 15"/>
                  <a:gd name="T22" fmla="*/ 7 w 161"/>
                  <a:gd name="T23" fmla="*/ 0 h 15"/>
                  <a:gd name="T24" fmla="*/ 154 w 161"/>
                  <a:gd name="T25" fmla="*/ 0 h 15"/>
                  <a:gd name="T26" fmla="*/ 154 w 161"/>
                  <a:gd name="T27" fmla="*/ 0 h 15"/>
                  <a:gd name="T28" fmla="*/ 156 w 161"/>
                  <a:gd name="T29" fmla="*/ 0 h 15"/>
                  <a:gd name="T30" fmla="*/ 159 w 161"/>
                  <a:gd name="T31" fmla="*/ 3 h 15"/>
                  <a:gd name="T32" fmla="*/ 160 w 161"/>
                  <a:gd name="T33" fmla="*/ 5 h 15"/>
                  <a:gd name="T34" fmla="*/ 161 w 161"/>
                  <a:gd name="T35" fmla="*/ 8 h 15"/>
                  <a:gd name="T36" fmla="*/ 161 w 161"/>
                  <a:gd name="T37" fmla="*/ 8 h 15"/>
                  <a:gd name="T38" fmla="*/ 160 w 161"/>
                  <a:gd name="T39" fmla="*/ 10 h 15"/>
                  <a:gd name="T40" fmla="*/ 159 w 161"/>
                  <a:gd name="T41" fmla="*/ 13 h 15"/>
                  <a:gd name="T42" fmla="*/ 156 w 161"/>
                  <a:gd name="T43" fmla="*/ 14 h 15"/>
                  <a:gd name="T44" fmla="*/ 154 w 161"/>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15">
                    <a:moveTo>
                      <a:pt x="154" y="15"/>
                    </a:moveTo>
                    <a:lnTo>
                      <a:pt x="7" y="15"/>
                    </a:lnTo>
                    <a:lnTo>
                      <a:pt x="7" y="15"/>
                    </a:lnTo>
                    <a:lnTo>
                      <a:pt x="4" y="14"/>
                    </a:lnTo>
                    <a:lnTo>
                      <a:pt x="2" y="13"/>
                    </a:lnTo>
                    <a:lnTo>
                      <a:pt x="0" y="10"/>
                    </a:lnTo>
                    <a:lnTo>
                      <a:pt x="0" y="8"/>
                    </a:lnTo>
                    <a:lnTo>
                      <a:pt x="0" y="8"/>
                    </a:lnTo>
                    <a:lnTo>
                      <a:pt x="0" y="5"/>
                    </a:lnTo>
                    <a:lnTo>
                      <a:pt x="2" y="3"/>
                    </a:lnTo>
                    <a:lnTo>
                      <a:pt x="4" y="0"/>
                    </a:lnTo>
                    <a:lnTo>
                      <a:pt x="7" y="0"/>
                    </a:lnTo>
                    <a:lnTo>
                      <a:pt x="154" y="0"/>
                    </a:lnTo>
                    <a:lnTo>
                      <a:pt x="154" y="0"/>
                    </a:lnTo>
                    <a:lnTo>
                      <a:pt x="156" y="0"/>
                    </a:lnTo>
                    <a:lnTo>
                      <a:pt x="159" y="3"/>
                    </a:lnTo>
                    <a:lnTo>
                      <a:pt x="160" y="5"/>
                    </a:lnTo>
                    <a:lnTo>
                      <a:pt x="161" y="8"/>
                    </a:lnTo>
                    <a:lnTo>
                      <a:pt x="161" y="8"/>
                    </a:lnTo>
                    <a:lnTo>
                      <a:pt x="160" y="10"/>
                    </a:lnTo>
                    <a:lnTo>
                      <a:pt x="159" y="13"/>
                    </a:lnTo>
                    <a:lnTo>
                      <a:pt x="156" y="14"/>
                    </a:lnTo>
                    <a:lnTo>
                      <a:pt x="154"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05" name="Freeform 109"/>
              <p:cNvSpPr>
                <a:spLocks/>
              </p:cNvSpPr>
              <p:nvPr/>
            </p:nvSpPr>
            <p:spPr bwMode="auto">
              <a:xfrm>
                <a:off x="5181827" y="1443152"/>
                <a:ext cx="142546" cy="190061"/>
              </a:xfrm>
              <a:custGeom>
                <a:avLst/>
                <a:gdLst>
                  <a:gd name="T0" fmla="*/ 96 w 96"/>
                  <a:gd name="T1" fmla="*/ 122 h 127"/>
                  <a:gd name="T2" fmla="*/ 96 w 96"/>
                  <a:gd name="T3" fmla="*/ 122 h 127"/>
                  <a:gd name="T4" fmla="*/ 96 w 96"/>
                  <a:gd name="T5" fmla="*/ 124 h 127"/>
                  <a:gd name="T6" fmla="*/ 95 w 96"/>
                  <a:gd name="T7" fmla="*/ 125 h 127"/>
                  <a:gd name="T8" fmla="*/ 93 w 96"/>
                  <a:gd name="T9" fmla="*/ 126 h 127"/>
                  <a:gd name="T10" fmla="*/ 91 w 96"/>
                  <a:gd name="T11" fmla="*/ 127 h 127"/>
                  <a:gd name="T12" fmla="*/ 5 w 96"/>
                  <a:gd name="T13" fmla="*/ 127 h 127"/>
                  <a:gd name="T14" fmla="*/ 5 w 96"/>
                  <a:gd name="T15" fmla="*/ 127 h 127"/>
                  <a:gd name="T16" fmla="*/ 3 w 96"/>
                  <a:gd name="T17" fmla="*/ 126 h 127"/>
                  <a:gd name="T18" fmla="*/ 2 w 96"/>
                  <a:gd name="T19" fmla="*/ 125 h 127"/>
                  <a:gd name="T20" fmla="*/ 0 w 96"/>
                  <a:gd name="T21" fmla="*/ 124 h 127"/>
                  <a:gd name="T22" fmla="*/ 0 w 96"/>
                  <a:gd name="T23" fmla="*/ 122 h 127"/>
                  <a:gd name="T24" fmla="*/ 0 w 96"/>
                  <a:gd name="T25" fmla="*/ 5 h 127"/>
                  <a:gd name="T26" fmla="*/ 0 w 96"/>
                  <a:gd name="T27" fmla="*/ 5 h 127"/>
                  <a:gd name="T28" fmla="*/ 0 w 96"/>
                  <a:gd name="T29" fmla="*/ 3 h 127"/>
                  <a:gd name="T30" fmla="*/ 2 w 96"/>
                  <a:gd name="T31" fmla="*/ 2 h 127"/>
                  <a:gd name="T32" fmla="*/ 3 w 96"/>
                  <a:gd name="T33" fmla="*/ 1 h 127"/>
                  <a:gd name="T34" fmla="*/ 5 w 96"/>
                  <a:gd name="T35" fmla="*/ 0 h 127"/>
                  <a:gd name="T36" fmla="*/ 91 w 96"/>
                  <a:gd name="T37" fmla="*/ 0 h 127"/>
                  <a:gd name="T38" fmla="*/ 91 w 96"/>
                  <a:gd name="T39" fmla="*/ 0 h 127"/>
                  <a:gd name="T40" fmla="*/ 93 w 96"/>
                  <a:gd name="T41" fmla="*/ 1 h 127"/>
                  <a:gd name="T42" fmla="*/ 95 w 96"/>
                  <a:gd name="T43" fmla="*/ 2 h 127"/>
                  <a:gd name="T44" fmla="*/ 96 w 96"/>
                  <a:gd name="T45" fmla="*/ 3 h 127"/>
                  <a:gd name="T46" fmla="*/ 96 w 96"/>
                  <a:gd name="T47" fmla="*/ 5 h 127"/>
                  <a:gd name="T48" fmla="*/ 96 w 96"/>
                  <a:gd name="T49" fmla="*/ 12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7">
                    <a:moveTo>
                      <a:pt x="96" y="122"/>
                    </a:moveTo>
                    <a:lnTo>
                      <a:pt x="96" y="122"/>
                    </a:lnTo>
                    <a:lnTo>
                      <a:pt x="96" y="124"/>
                    </a:lnTo>
                    <a:lnTo>
                      <a:pt x="95" y="125"/>
                    </a:lnTo>
                    <a:lnTo>
                      <a:pt x="93" y="126"/>
                    </a:lnTo>
                    <a:lnTo>
                      <a:pt x="91" y="127"/>
                    </a:lnTo>
                    <a:lnTo>
                      <a:pt x="5" y="127"/>
                    </a:lnTo>
                    <a:lnTo>
                      <a:pt x="5" y="127"/>
                    </a:lnTo>
                    <a:lnTo>
                      <a:pt x="3" y="126"/>
                    </a:lnTo>
                    <a:lnTo>
                      <a:pt x="2" y="125"/>
                    </a:lnTo>
                    <a:lnTo>
                      <a:pt x="0" y="124"/>
                    </a:lnTo>
                    <a:lnTo>
                      <a:pt x="0" y="122"/>
                    </a:lnTo>
                    <a:lnTo>
                      <a:pt x="0" y="5"/>
                    </a:lnTo>
                    <a:lnTo>
                      <a:pt x="0" y="5"/>
                    </a:lnTo>
                    <a:lnTo>
                      <a:pt x="0" y="3"/>
                    </a:lnTo>
                    <a:lnTo>
                      <a:pt x="2" y="2"/>
                    </a:lnTo>
                    <a:lnTo>
                      <a:pt x="3" y="1"/>
                    </a:lnTo>
                    <a:lnTo>
                      <a:pt x="5" y="0"/>
                    </a:lnTo>
                    <a:lnTo>
                      <a:pt x="91" y="0"/>
                    </a:lnTo>
                    <a:lnTo>
                      <a:pt x="91" y="0"/>
                    </a:lnTo>
                    <a:lnTo>
                      <a:pt x="93" y="1"/>
                    </a:lnTo>
                    <a:lnTo>
                      <a:pt x="95" y="2"/>
                    </a:lnTo>
                    <a:lnTo>
                      <a:pt x="96" y="3"/>
                    </a:lnTo>
                    <a:lnTo>
                      <a:pt x="96" y="5"/>
                    </a:lnTo>
                    <a:lnTo>
                      <a:pt x="96"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06" name="Rectangle 110"/>
              <p:cNvSpPr>
                <a:spLocks noChangeArrowheads="1"/>
              </p:cNvSpPr>
              <p:nvPr/>
            </p:nvSpPr>
            <p:spPr bwMode="auto">
              <a:xfrm>
                <a:off x="5006614" y="1410486"/>
                <a:ext cx="17818" cy="2971"/>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07" name="Freeform 111"/>
              <p:cNvSpPr>
                <a:spLocks/>
              </p:cNvSpPr>
              <p:nvPr/>
            </p:nvSpPr>
            <p:spPr bwMode="auto">
              <a:xfrm>
                <a:off x="5006614" y="1410486"/>
                <a:ext cx="17818" cy="2971"/>
              </a:xfrm>
              <a:custGeom>
                <a:avLst/>
                <a:gdLst>
                  <a:gd name="T0" fmla="*/ 0 w 14"/>
                  <a:gd name="T1" fmla="*/ 3 h 3"/>
                  <a:gd name="T2" fmla="*/ 14 w 14"/>
                  <a:gd name="T3" fmla="*/ 3 h 3"/>
                  <a:gd name="T4" fmla="*/ 14 w 14"/>
                  <a:gd name="T5" fmla="*/ 0 h 3"/>
                  <a:gd name="T6" fmla="*/ 0 w 14"/>
                  <a:gd name="T7" fmla="*/ 0 h 3"/>
                </a:gdLst>
                <a:ahLst/>
                <a:cxnLst>
                  <a:cxn ang="0">
                    <a:pos x="T0" y="T1"/>
                  </a:cxn>
                  <a:cxn ang="0">
                    <a:pos x="T2" y="T3"/>
                  </a:cxn>
                  <a:cxn ang="0">
                    <a:pos x="T4" y="T5"/>
                  </a:cxn>
                  <a:cxn ang="0">
                    <a:pos x="T6" y="T7"/>
                  </a:cxn>
                </a:cxnLst>
                <a:rect l="0" t="0" r="r" b="b"/>
                <a:pathLst>
                  <a:path w="14" h="3">
                    <a:moveTo>
                      <a:pt x="0" y="3"/>
                    </a:moveTo>
                    <a:lnTo>
                      <a:pt x="14" y="3"/>
                    </a:lnTo>
                    <a:lnTo>
                      <a:pt x="1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08" name="Rectangle 112"/>
              <p:cNvSpPr>
                <a:spLocks noChangeArrowheads="1"/>
              </p:cNvSpPr>
              <p:nvPr/>
            </p:nvSpPr>
            <p:spPr bwMode="auto">
              <a:xfrm>
                <a:off x="5374857" y="1410486"/>
                <a:ext cx="20787" cy="2971"/>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09" name="Freeform 113"/>
              <p:cNvSpPr>
                <a:spLocks/>
              </p:cNvSpPr>
              <p:nvPr/>
            </p:nvSpPr>
            <p:spPr bwMode="auto">
              <a:xfrm>
                <a:off x="5374857" y="1410486"/>
                <a:ext cx="20787" cy="2971"/>
              </a:xfrm>
              <a:custGeom>
                <a:avLst/>
                <a:gdLst>
                  <a:gd name="T0" fmla="*/ 0 w 13"/>
                  <a:gd name="T1" fmla="*/ 3 h 3"/>
                  <a:gd name="T2" fmla="*/ 13 w 13"/>
                  <a:gd name="T3" fmla="*/ 3 h 3"/>
                  <a:gd name="T4" fmla="*/ 13 w 13"/>
                  <a:gd name="T5" fmla="*/ 0 h 3"/>
                  <a:gd name="T6" fmla="*/ 0 w 13"/>
                  <a:gd name="T7" fmla="*/ 0 h 3"/>
                </a:gdLst>
                <a:ahLst/>
                <a:cxnLst>
                  <a:cxn ang="0">
                    <a:pos x="T0" y="T1"/>
                  </a:cxn>
                  <a:cxn ang="0">
                    <a:pos x="T2" y="T3"/>
                  </a:cxn>
                  <a:cxn ang="0">
                    <a:pos x="T4" y="T5"/>
                  </a:cxn>
                  <a:cxn ang="0">
                    <a:pos x="T6" y="T7"/>
                  </a:cxn>
                </a:cxnLst>
                <a:rect l="0" t="0" r="r" b="b"/>
                <a:pathLst>
                  <a:path w="13" h="3">
                    <a:moveTo>
                      <a:pt x="0" y="3"/>
                    </a:moveTo>
                    <a:lnTo>
                      <a:pt x="13" y="3"/>
                    </a:lnTo>
                    <a:lnTo>
                      <a:pt x="1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10" name="Rectangle 114"/>
              <p:cNvSpPr>
                <a:spLocks noChangeArrowheads="1"/>
              </p:cNvSpPr>
              <p:nvPr/>
            </p:nvSpPr>
            <p:spPr bwMode="auto">
              <a:xfrm>
                <a:off x="5360010" y="1377818"/>
                <a:ext cx="2969" cy="17818"/>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11" name="Freeform 115"/>
              <p:cNvSpPr>
                <a:spLocks/>
              </p:cNvSpPr>
              <p:nvPr/>
            </p:nvSpPr>
            <p:spPr bwMode="auto">
              <a:xfrm>
                <a:off x="5360010" y="1377818"/>
                <a:ext cx="2969" cy="17818"/>
              </a:xfrm>
              <a:custGeom>
                <a:avLst/>
                <a:gdLst>
                  <a:gd name="T0" fmla="*/ 2 w 2"/>
                  <a:gd name="T1" fmla="*/ 13 h 13"/>
                  <a:gd name="T2" fmla="*/ 2 w 2"/>
                  <a:gd name="T3" fmla="*/ 0 h 13"/>
                  <a:gd name="T4" fmla="*/ 0 w 2"/>
                  <a:gd name="T5" fmla="*/ 0 h 13"/>
                  <a:gd name="T6" fmla="*/ 0 w 2"/>
                  <a:gd name="T7" fmla="*/ 13 h 13"/>
                </a:gdLst>
                <a:ahLst/>
                <a:cxnLst>
                  <a:cxn ang="0">
                    <a:pos x="T0" y="T1"/>
                  </a:cxn>
                  <a:cxn ang="0">
                    <a:pos x="T2" y="T3"/>
                  </a:cxn>
                  <a:cxn ang="0">
                    <a:pos x="T4" y="T5"/>
                  </a:cxn>
                  <a:cxn ang="0">
                    <a:pos x="T6" y="T7"/>
                  </a:cxn>
                </a:cxnLst>
                <a:rect l="0" t="0" r="r" b="b"/>
                <a:pathLst>
                  <a:path w="2" h="13">
                    <a:moveTo>
                      <a:pt x="2" y="13"/>
                    </a:moveTo>
                    <a:lnTo>
                      <a:pt x="2" y="0"/>
                    </a:lnTo>
                    <a:lnTo>
                      <a:pt x="0" y="0"/>
                    </a:lnTo>
                    <a:lnTo>
                      <a:pt x="0"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12" name="Rectangle 116"/>
              <p:cNvSpPr>
                <a:spLocks noChangeArrowheads="1"/>
              </p:cNvSpPr>
              <p:nvPr/>
            </p:nvSpPr>
            <p:spPr bwMode="auto">
              <a:xfrm>
                <a:off x="5039282" y="1377818"/>
                <a:ext cx="2969" cy="17818"/>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13" name="Freeform 117"/>
              <p:cNvSpPr>
                <a:spLocks/>
              </p:cNvSpPr>
              <p:nvPr/>
            </p:nvSpPr>
            <p:spPr bwMode="auto">
              <a:xfrm>
                <a:off x="5039282" y="1377818"/>
                <a:ext cx="2969" cy="17818"/>
              </a:xfrm>
              <a:custGeom>
                <a:avLst/>
                <a:gdLst>
                  <a:gd name="T0" fmla="*/ 2 w 2"/>
                  <a:gd name="T1" fmla="*/ 13 h 13"/>
                  <a:gd name="T2" fmla="*/ 2 w 2"/>
                  <a:gd name="T3" fmla="*/ 0 h 13"/>
                  <a:gd name="T4" fmla="*/ 0 w 2"/>
                  <a:gd name="T5" fmla="*/ 0 h 13"/>
                  <a:gd name="T6" fmla="*/ 0 w 2"/>
                  <a:gd name="T7" fmla="*/ 13 h 13"/>
                </a:gdLst>
                <a:ahLst/>
                <a:cxnLst>
                  <a:cxn ang="0">
                    <a:pos x="T0" y="T1"/>
                  </a:cxn>
                  <a:cxn ang="0">
                    <a:pos x="T2" y="T3"/>
                  </a:cxn>
                  <a:cxn ang="0">
                    <a:pos x="T4" y="T5"/>
                  </a:cxn>
                  <a:cxn ang="0">
                    <a:pos x="T6" y="T7"/>
                  </a:cxn>
                </a:cxnLst>
                <a:rect l="0" t="0" r="r" b="b"/>
                <a:pathLst>
                  <a:path w="2" h="13">
                    <a:moveTo>
                      <a:pt x="2" y="13"/>
                    </a:moveTo>
                    <a:lnTo>
                      <a:pt x="2" y="0"/>
                    </a:lnTo>
                    <a:lnTo>
                      <a:pt x="0" y="0"/>
                    </a:lnTo>
                    <a:lnTo>
                      <a:pt x="0"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14" name="Rectangle 118"/>
              <p:cNvSpPr>
                <a:spLocks noChangeArrowheads="1"/>
              </p:cNvSpPr>
              <p:nvPr/>
            </p:nvSpPr>
            <p:spPr bwMode="auto">
              <a:xfrm>
                <a:off x="5360010" y="1850002"/>
                <a:ext cx="2969" cy="20789"/>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15" name="Freeform 119"/>
              <p:cNvSpPr>
                <a:spLocks/>
              </p:cNvSpPr>
              <p:nvPr/>
            </p:nvSpPr>
            <p:spPr bwMode="auto">
              <a:xfrm>
                <a:off x="5360010" y="1850002"/>
                <a:ext cx="2969" cy="20789"/>
              </a:xfrm>
              <a:custGeom>
                <a:avLst/>
                <a:gdLst>
                  <a:gd name="T0" fmla="*/ 2 w 2"/>
                  <a:gd name="T1" fmla="*/ 13 h 13"/>
                  <a:gd name="T2" fmla="*/ 2 w 2"/>
                  <a:gd name="T3" fmla="*/ 0 h 13"/>
                  <a:gd name="T4" fmla="*/ 0 w 2"/>
                  <a:gd name="T5" fmla="*/ 0 h 13"/>
                  <a:gd name="T6" fmla="*/ 0 w 2"/>
                  <a:gd name="T7" fmla="*/ 13 h 13"/>
                </a:gdLst>
                <a:ahLst/>
                <a:cxnLst>
                  <a:cxn ang="0">
                    <a:pos x="T0" y="T1"/>
                  </a:cxn>
                  <a:cxn ang="0">
                    <a:pos x="T2" y="T3"/>
                  </a:cxn>
                  <a:cxn ang="0">
                    <a:pos x="T4" y="T5"/>
                  </a:cxn>
                  <a:cxn ang="0">
                    <a:pos x="T6" y="T7"/>
                  </a:cxn>
                </a:cxnLst>
                <a:rect l="0" t="0" r="r" b="b"/>
                <a:pathLst>
                  <a:path w="2" h="13">
                    <a:moveTo>
                      <a:pt x="2" y="13"/>
                    </a:moveTo>
                    <a:lnTo>
                      <a:pt x="2" y="0"/>
                    </a:lnTo>
                    <a:lnTo>
                      <a:pt x="0" y="0"/>
                    </a:lnTo>
                    <a:lnTo>
                      <a:pt x="0"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16" name="Rectangle 120"/>
              <p:cNvSpPr>
                <a:spLocks noChangeArrowheads="1"/>
              </p:cNvSpPr>
              <p:nvPr/>
            </p:nvSpPr>
            <p:spPr bwMode="auto">
              <a:xfrm>
                <a:off x="5039282" y="1850002"/>
                <a:ext cx="2969" cy="20789"/>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17" name="Freeform 121"/>
              <p:cNvSpPr>
                <a:spLocks/>
              </p:cNvSpPr>
              <p:nvPr/>
            </p:nvSpPr>
            <p:spPr bwMode="auto">
              <a:xfrm>
                <a:off x="5039282" y="1850002"/>
                <a:ext cx="2969" cy="20789"/>
              </a:xfrm>
              <a:custGeom>
                <a:avLst/>
                <a:gdLst>
                  <a:gd name="T0" fmla="*/ 2 w 2"/>
                  <a:gd name="T1" fmla="*/ 13 h 13"/>
                  <a:gd name="T2" fmla="*/ 2 w 2"/>
                  <a:gd name="T3" fmla="*/ 0 h 13"/>
                  <a:gd name="T4" fmla="*/ 0 w 2"/>
                  <a:gd name="T5" fmla="*/ 0 h 13"/>
                  <a:gd name="T6" fmla="*/ 0 w 2"/>
                  <a:gd name="T7" fmla="*/ 13 h 13"/>
                </a:gdLst>
                <a:ahLst/>
                <a:cxnLst>
                  <a:cxn ang="0">
                    <a:pos x="T0" y="T1"/>
                  </a:cxn>
                  <a:cxn ang="0">
                    <a:pos x="T2" y="T3"/>
                  </a:cxn>
                  <a:cxn ang="0">
                    <a:pos x="T4" y="T5"/>
                  </a:cxn>
                  <a:cxn ang="0">
                    <a:pos x="T6" y="T7"/>
                  </a:cxn>
                </a:cxnLst>
                <a:rect l="0" t="0" r="r" b="b"/>
                <a:pathLst>
                  <a:path w="2" h="13">
                    <a:moveTo>
                      <a:pt x="2" y="13"/>
                    </a:moveTo>
                    <a:lnTo>
                      <a:pt x="2" y="0"/>
                    </a:lnTo>
                    <a:lnTo>
                      <a:pt x="0" y="0"/>
                    </a:lnTo>
                    <a:lnTo>
                      <a:pt x="0"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18" name="Rectangle 122"/>
              <p:cNvSpPr>
                <a:spLocks noChangeArrowheads="1"/>
              </p:cNvSpPr>
              <p:nvPr/>
            </p:nvSpPr>
            <p:spPr bwMode="auto">
              <a:xfrm>
                <a:off x="5006614" y="1835153"/>
                <a:ext cx="17818" cy="2971"/>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19" name="Freeform 123"/>
              <p:cNvSpPr>
                <a:spLocks/>
              </p:cNvSpPr>
              <p:nvPr/>
            </p:nvSpPr>
            <p:spPr bwMode="auto">
              <a:xfrm>
                <a:off x="5006614" y="1835153"/>
                <a:ext cx="17818" cy="2971"/>
              </a:xfrm>
              <a:custGeom>
                <a:avLst/>
                <a:gdLst>
                  <a:gd name="T0" fmla="*/ 0 w 14"/>
                  <a:gd name="T1" fmla="*/ 2 h 2"/>
                  <a:gd name="T2" fmla="*/ 14 w 14"/>
                  <a:gd name="T3" fmla="*/ 2 h 2"/>
                  <a:gd name="T4" fmla="*/ 14 w 14"/>
                  <a:gd name="T5" fmla="*/ 0 h 2"/>
                  <a:gd name="T6" fmla="*/ 0 w 14"/>
                  <a:gd name="T7" fmla="*/ 0 h 2"/>
                </a:gdLst>
                <a:ahLst/>
                <a:cxnLst>
                  <a:cxn ang="0">
                    <a:pos x="T0" y="T1"/>
                  </a:cxn>
                  <a:cxn ang="0">
                    <a:pos x="T2" y="T3"/>
                  </a:cxn>
                  <a:cxn ang="0">
                    <a:pos x="T4" y="T5"/>
                  </a:cxn>
                  <a:cxn ang="0">
                    <a:pos x="T6" y="T7"/>
                  </a:cxn>
                </a:cxnLst>
                <a:rect l="0" t="0" r="r" b="b"/>
                <a:pathLst>
                  <a:path w="14" h="2">
                    <a:moveTo>
                      <a:pt x="0" y="2"/>
                    </a:moveTo>
                    <a:lnTo>
                      <a:pt x="14" y="2"/>
                    </a:lnTo>
                    <a:lnTo>
                      <a:pt x="1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20" name="Rectangle 124"/>
              <p:cNvSpPr>
                <a:spLocks noChangeArrowheads="1"/>
              </p:cNvSpPr>
              <p:nvPr/>
            </p:nvSpPr>
            <p:spPr bwMode="auto">
              <a:xfrm>
                <a:off x="5374857" y="1835153"/>
                <a:ext cx="20787" cy="2971"/>
              </a:xfrm>
              <a:prstGeom prst="rect">
                <a:avLst/>
              </a:prstGeom>
              <a:solidFill>
                <a:srgbClr val="1B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21" name="Freeform 125"/>
              <p:cNvSpPr>
                <a:spLocks/>
              </p:cNvSpPr>
              <p:nvPr/>
            </p:nvSpPr>
            <p:spPr bwMode="auto">
              <a:xfrm>
                <a:off x="5374857" y="1835153"/>
                <a:ext cx="20787" cy="2971"/>
              </a:xfrm>
              <a:custGeom>
                <a:avLst/>
                <a:gdLst>
                  <a:gd name="T0" fmla="*/ 0 w 13"/>
                  <a:gd name="T1" fmla="*/ 2 h 2"/>
                  <a:gd name="T2" fmla="*/ 13 w 13"/>
                  <a:gd name="T3" fmla="*/ 2 h 2"/>
                  <a:gd name="T4" fmla="*/ 13 w 13"/>
                  <a:gd name="T5" fmla="*/ 0 h 2"/>
                  <a:gd name="T6" fmla="*/ 0 w 13"/>
                  <a:gd name="T7" fmla="*/ 0 h 2"/>
                </a:gdLst>
                <a:ahLst/>
                <a:cxnLst>
                  <a:cxn ang="0">
                    <a:pos x="T0" y="T1"/>
                  </a:cxn>
                  <a:cxn ang="0">
                    <a:pos x="T2" y="T3"/>
                  </a:cxn>
                  <a:cxn ang="0">
                    <a:pos x="T4" y="T5"/>
                  </a:cxn>
                  <a:cxn ang="0">
                    <a:pos x="T6" y="T7"/>
                  </a:cxn>
                </a:cxnLst>
                <a:rect l="0" t="0" r="r" b="b"/>
                <a:pathLst>
                  <a:path w="13" h="2">
                    <a:moveTo>
                      <a:pt x="0" y="2"/>
                    </a:moveTo>
                    <a:lnTo>
                      <a:pt x="13" y="2"/>
                    </a:lnTo>
                    <a:lnTo>
                      <a:pt x="1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22" name="Freeform 126"/>
              <p:cNvSpPr>
                <a:spLocks/>
              </p:cNvSpPr>
              <p:nvPr/>
            </p:nvSpPr>
            <p:spPr bwMode="auto">
              <a:xfrm>
                <a:off x="5101645" y="1425333"/>
                <a:ext cx="436545" cy="394972"/>
              </a:xfrm>
              <a:custGeom>
                <a:avLst/>
                <a:gdLst>
                  <a:gd name="T0" fmla="*/ 0 w 296"/>
                  <a:gd name="T1" fmla="*/ 109 h 266"/>
                  <a:gd name="T2" fmla="*/ 0 w 296"/>
                  <a:gd name="T3" fmla="*/ 109 h 266"/>
                  <a:gd name="T4" fmla="*/ 3 w 296"/>
                  <a:gd name="T5" fmla="*/ 111 h 266"/>
                  <a:gd name="T6" fmla="*/ 11 w 296"/>
                  <a:gd name="T7" fmla="*/ 117 h 266"/>
                  <a:gd name="T8" fmla="*/ 24 w 296"/>
                  <a:gd name="T9" fmla="*/ 128 h 266"/>
                  <a:gd name="T10" fmla="*/ 37 w 296"/>
                  <a:gd name="T11" fmla="*/ 143 h 266"/>
                  <a:gd name="T12" fmla="*/ 46 w 296"/>
                  <a:gd name="T13" fmla="*/ 154 h 266"/>
                  <a:gd name="T14" fmla="*/ 54 w 296"/>
                  <a:gd name="T15" fmla="*/ 166 h 266"/>
                  <a:gd name="T16" fmla="*/ 63 w 296"/>
                  <a:gd name="T17" fmla="*/ 178 h 266"/>
                  <a:gd name="T18" fmla="*/ 70 w 296"/>
                  <a:gd name="T19" fmla="*/ 193 h 266"/>
                  <a:gd name="T20" fmla="*/ 78 w 296"/>
                  <a:gd name="T21" fmla="*/ 209 h 266"/>
                  <a:gd name="T22" fmla="*/ 86 w 296"/>
                  <a:gd name="T23" fmla="*/ 226 h 266"/>
                  <a:gd name="T24" fmla="*/ 92 w 296"/>
                  <a:gd name="T25" fmla="*/ 245 h 266"/>
                  <a:gd name="T26" fmla="*/ 98 w 296"/>
                  <a:gd name="T27" fmla="*/ 266 h 266"/>
                  <a:gd name="T28" fmla="*/ 98 w 296"/>
                  <a:gd name="T29" fmla="*/ 266 h 266"/>
                  <a:gd name="T30" fmla="*/ 101 w 296"/>
                  <a:gd name="T31" fmla="*/ 258 h 266"/>
                  <a:gd name="T32" fmla="*/ 110 w 296"/>
                  <a:gd name="T33" fmla="*/ 237 h 266"/>
                  <a:gd name="T34" fmla="*/ 125 w 296"/>
                  <a:gd name="T35" fmla="*/ 206 h 266"/>
                  <a:gd name="T36" fmla="*/ 134 w 296"/>
                  <a:gd name="T37" fmla="*/ 187 h 266"/>
                  <a:gd name="T38" fmla="*/ 146 w 296"/>
                  <a:gd name="T39" fmla="*/ 167 h 266"/>
                  <a:gd name="T40" fmla="*/ 159 w 296"/>
                  <a:gd name="T41" fmla="*/ 145 h 266"/>
                  <a:gd name="T42" fmla="*/ 173 w 296"/>
                  <a:gd name="T43" fmla="*/ 123 h 266"/>
                  <a:gd name="T44" fmla="*/ 189 w 296"/>
                  <a:gd name="T45" fmla="*/ 101 h 266"/>
                  <a:gd name="T46" fmla="*/ 207 w 296"/>
                  <a:gd name="T47" fmla="*/ 79 h 266"/>
                  <a:gd name="T48" fmla="*/ 226 w 296"/>
                  <a:gd name="T49" fmla="*/ 58 h 266"/>
                  <a:gd name="T50" fmla="*/ 248 w 296"/>
                  <a:gd name="T51" fmla="*/ 37 h 266"/>
                  <a:gd name="T52" fmla="*/ 270 w 296"/>
                  <a:gd name="T53" fmla="*/ 18 h 266"/>
                  <a:gd name="T54" fmla="*/ 283 w 296"/>
                  <a:gd name="T55" fmla="*/ 10 h 266"/>
                  <a:gd name="T56" fmla="*/ 296 w 296"/>
                  <a:gd name="T57" fmla="*/ 0 h 266"/>
                  <a:gd name="T58" fmla="*/ 296 w 296"/>
                  <a:gd name="T59" fmla="*/ 0 h 266"/>
                  <a:gd name="T60" fmla="*/ 290 w 296"/>
                  <a:gd name="T61" fmla="*/ 3 h 266"/>
                  <a:gd name="T62" fmla="*/ 274 w 296"/>
                  <a:gd name="T63" fmla="*/ 10 h 266"/>
                  <a:gd name="T64" fmla="*/ 252 w 296"/>
                  <a:gd name="T65" fmla="*/ 21 h 266"/>
                  <a:gd name="T66" fmla="*/ 224 w 296"/>
                  <a:gd name="T67" fmla="*/ 39 h 266"/>
                  <a:gd name="T68" fmla="*/ 209 w 296"/>
                  <a:gd name="T69" fmla="*/ 50 h 266"/>
                  <a:gd name="T70" fmla="*/ 192 w 296"/>
                  <a:gd name="T71" fmla="*/ 61 h 266"/>
                  <a:gd name="T72" fmla="*/ 176 w 296"/>
                  <a:gd name="T73" fmla="*/ 75 h 266"/>
                  <a:gd name="T74" fmla="*/ 160 w 296"/>
                  <a:gd name="T75" fmla="*/ 91 h 266"/>
                  <a:gd name="T76" fmla="*/ 144 w 296"/>
                  <a:gd name="T77" fmla="*/ 108 h 266"/>
                  <a:gd name="T78" fmla="*/ 128 w 296"/>
                  <a:gd name="T79" fmla="*/ 125 h 266"/>
                  <a:gd name="T80" fmla="*/ 112 w 296"/>
                  <a:gd name="T81" fmla="*/ 145 h 266"/>
                  <a:gd name="T82" fmla="*/ 98 w 296"/>
                  <a:gd name="T83" fmla="*/ 167 h 266"/>
                  <a:gd name="T84" fmla="*/ 98 w 296"/>
                  <a:gd name="T85" fmla="*/ 167 h 266"/>
                  <a:gd name="T86" fmla="*/ 89 w 296"/>
                  <a:gd name="T87" fmla="*/ 158 h 266"/>
                  <a:gd name="T88" fmla="*/ 78 w 296"/>
                  <a:gd name="T89" fmla="*/ 150 h 266"/>
                  <a:gd name="T90" fmla="*/ 66 w 296"/>
                  <a:gd name="T91" fmla="*/ 139 h 266"/>
                  <a:gd name="T92" fmla="*/ 51 w 296"/>
                  <a:gd name="T93" fmla="*/ 129 h 266"/>
                  <a:gd name="T94" fmla="*/ 34 w 296"/>
                  <a:gd name="T95" fmla="*/ 119 h 266"/>
                  <a:gd name="T96" fmla="*/ 26 w 296"/>
                  <a:gd name="T97" fmla="*/ 116 h 266"/>
                  <a:gd name="T98" fmla="*/ 17 w 296"/>
                  <a:gd name="T99" fmla="*/ 112 h 266"/>
                  <a:gd name="T100" fmla="*/ 9 w 296"/>
                  <a:gd name="T101" fmla="*/ 110 h 266"/>
                  <a:gd name="T102" fmla="*/ 0 w 296"/>
                  <a:gd name="T103" fmla="*/ 109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266">
                    <a:moveTo>
                      <a:pt x="0" y="109"/>
                    </a:moveTo>
                    <a:lnTo>
                      <a:pt x="0" y="109"/>
                    </a:lnTo>
                    <a:lnTo>
                      <a:pt x="3" y="111"/>
                    </a:lnTo>
                    <a:lnTo>
                      <a:pt x="11" y="117"/>
                    </a:lnTo>
                    <a:lnTo>
                      <a:pt x="24" y="128"/>
                    </a:lnTo>
                    <a:lnTo>
                      <a:pt x="37" y="143"/>
                    </a:lnTo>
                    <a:lnTo>
                      <a:pt x="46" y="154"/>
                    </a:lnTo>
                    <a:lnTo>
                      <a:pt x="54" y="166"/>
                    </a:lnTo>
                    <a:lnTo>
                      <a:pt x="63" y="178"/>
                    </a:lnTo>
                    <a:lnTo>
                      <a:pt x="70" y="193"/>
                    </a:lnTo>
                    <a:lnTo>
                      <a:pt x="78" y="209"/>
                    </a:lnTo>
                    <a:lnTo>
                      <a:pt x="86" y="226"/>
                    </a:lnTo>
                    <a:lnTo>
                      <a:pt x="92" y="245"/>
                    </a:lnTo>
                    <a:lnTo>
                      <a:pt x="98" y="266"/>
                    </a:lnTo>
                    <a:lnTo>
                      <a:pt x="98" y="266"/>
                    </a:lnTo>
                    <a:lnTo>
                      <a:pt x="101" y="258"/>
                    </a:lnTo>
                    <a:lnTo>
                      <a:pt x="110" y="237"/>
                    </a:lnTo>
                    <a:lnTo>
                      <a:pt x="125" y="206"/>
                    </a:lnTo>
                    <a:lnTo>
                      <a:pt x="134" y="187"/>
                    </a:lnTo>
                    <a:lnTo>
                      <a:pt x="146" y="167"/>
                    </a:lnTo>
                    <a:lnTo>
                      <a:pt x="159" y="145"/>
                    </a:lnTo>
                    <a:lnTo>
                      <a:pt x="173" y="123"/>
                    </a:lnTo>
                    <a:lnTo>
                      <a:pt x="189" y="101"/>
                    </a:lnTo>
                    <a:lnTo>
                      <a:pt x="207" y="79"/>
                    </a:lnTo>
                    <a:lnTo>
                      <a:pt x="226" y="58"/>
                    </a:lnTo>
                    <a:lnTo>
                      <a:pt x="248" y="37"/>
                    </a:lnTo>
                    <a:lnTo>
                      <a:pt x="270" y="18"/>
                    </a:lnTo>
                    <a:lnTo>
                      <a:pt x="283" y="10"/>
                    </a:lnTo>
                    <a:lnTo>
                      <a:pt x="296" y="0"/>
                    </a:lnTo>
                    <a:lnTo>
                      <a:pt x="296" y="0"/>
                    </a:lnTo>
                    <a:lnTo>
                      <a:pt x="290" y="3"/>
                    </a:lnTo>
                    <a:lnTo>
                      <a:pt x="274" y="10"/>
                    </a:lnTo>
                    <a:lnTo>
                      <a:pt x="252" y="21"/>
                    </a:lnTo>
                    <a:lnTo>
                      <a:pt x="224" y="39"/>
                    </a:lnTo>
                    <a:lnTo>
                      <a:pt x="209" y="50"/>
                    </a:lnTo>
                    <a:lnTo>
                      <a:pt x="192" y="61"/>
                    </a:lnTo>
                    <a:lnTo>
                      <a:pt x="176" y="75"/>
                    </a:lnTo>
                    <a:lnTo>
                      <a:pt x="160" y="91"/>
                    </a:lnTo>
                    <a:lnTo>
                      <a:pt x="144" y="108"/>
                    </a:lnTo>
                    <a:lnTo>
                      <a:pt x="128" y="125"/>
                    </a:lnTo>
                    <a:lnTo>
                      <a:pt x="112" y="145"/>
                    </a:lnTo>
                    <a:lnTo>
                      <a:pt x="98" y="167"/>
                    </a:lnTo>
                    <a:lnTo>
                      <a:pt x="98" y="167"/>
                    </a:lnTo>
                    <a:lnTo>
                      <a:pt x="89" y="158"/>
                    </a:lnTo>
                    <a:lnTo>
                      <a:pt x="78" y="150"/>
                    </a:lnTo>
                    <a:lnTo>
                      <a:pt x="66" y="139"/>
                    </a:lnTo>
                    <a:lnTo>
                      <a:pt x="51" y="129"/>
                    </a:lnTo>
                    <a:lnTo>
                      <a:pt x="34" y="119"/>
                    </a:lnTo>
                    <a:lnTo>
                      <a:pt x="26" y="116"/>
                    </a:lnTo>
                    <a:lnTo>
                      <a:pt x="17" y="112"/>
                    </a:lnTo>
                    <a:lnTo>
                      <a:pt x="9" y="110"/>
                    </a:lnTo>
                    <a:lnTo>
                      <a:pt x="0" y="109"/>
                    </a:lnTo>
                    <a:close/>
                  </a:path>
                </a:pathLst>
              </a:custGeom>
              <a:solidFill>
                <a:srgbClr val="55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523" name="Freeform 127"/>
              <p:cNvSpPr>
                <a:spLocks/>
              </p:cNvSpPr>
              <p:nvPr/>
            </p:nvSpPr>
            <p:spPr bwMode="auto">
              <a:xfrm>
                <a:off x="5101645" y="1425333"/>
                <a:ext cx="436545" cy="394972"/>
              </a:xfrm>
              <a:custGeom>
                <a:avLst/>
                <a:gdLst>
                  <a:gd name="T0" fmla="*/ 0 w 296"/>
                  <a:gd name="T1" fmla="*/ 109 h 266"/>
                  <a:gd name="T2" fmla="*/ 0 w 296"/>
                  <a:gd name="T3" fmla="*/ 109 h 266"/>
                  <a:gd name="T4" fmla="*/ 3 w 296"/>
                  <a:gd name="T5" fmla="*/ 111 h 266"/>
                  <a:gd name="T6" fmla="*/ 11 w 296"/>
                  <a:gd name="T7" fmla="*/ 117 h 266"/>
                  <a:gd name="T8" fmla="*/ 24 w 296"/>
                  <a:gd name="T9" fmla="*/ 128 h 266"/>
                  <a:gd name="T10" fmla="*/ 37 w 296"/>
                  <a:gd name="T11" fmla="*/ 143 h 266"/>
                  <a:gd name="T12" fmla="*/ 46 w 296"/>
                  <a:gd name="T13" fmla="*/ 154 h 266"/>
                  <a:gd name="T14" fmla="*/ 54 w 296"/>
                  <a:gd name="T15" fmla="*/ 166 h 266"/>
                  <a:gd name="T16" fmla="*/ 63 w 296"/>
                  <a:gd name="T17" fmla="*/ 178 h 266"/>
                  <a:gd name="T18" fmla="*/ 70 w 296"/>
                  <a:gd name="T19" fmla="*/ 193 h 266"/>
                  <a:gd name="T20" fmla="*/ 78 w 296"/>
                  <a:gd name="T21" fmla="*/ 209 h 266"/>
                  <a:gd name="T22" fmla="*/ 86 w 296"/>
                  <a:gd name="T23" fmla="*/ 226 h 266"/>
                  <a:gd name="T24" fmla="*/ 92 w 296"/>
                  <a:gd name="T25" fmla="*/ 245 h 266"/>
                  <a:gd name="T26" fmla="*/ 98 w 296"/>
                  <a:gd name="T27" fmla="*/ 266 h 266"/>
                  <a:gd name="T28" fmla="*/ 98 w 296"/>
                  <a:gd name="T29" fmla="*/ 266 h 266"/>
                  <a:gd name="T30" fmla="*/ 101 w 296"/>
                  <a:gd name="T31" fmla="*/ 258 h 266"/>
                  <a:gd name="T32" fmla="*/ 110 w 296"/>
                  <a:gd name="T33" fmla="*/ 237 h 266"/>
                  <a:gd name="T34" fmla="*/ 125 w 296"/>
                  <a:gd name="T35" fmla="*/ 206 h 266"/>
                  <a:gd name="T36" fmla="*/ 134 w 296"/>
                  <a:gd name="T37" fmla="*/ 187 h 266"/>
                  <a:gd name="T38" fmla="*/ 146 w 296"/>
                  <a:gd name="T39" fmla="*/ 167 h 266"/>
                  <a:gd name="T40" fmla="*/ 159 w 296"/>
                  <a:gd name="T41" fmla="*/ 145 h 266"/>
                  <a:gd name="T42" fmla="*/ 173 w 296"/>
                  <a:gd name="T43" fmla="*/ 123 h 266"/>
                  <a:gd name="T44" fmla="*/ 189 w 296"/>
                  <a:gd name="T45" fmla="*/ 101 h 266"/>
                  <a:gd name="T46" fmla="*/ 207 w 296"/>
                  <a:gd name="T47" fmla="*/ 79 h 266"/>
                  <a:gd name="T48" fmla="*/ 226 w 296"/>
                  <a:gd name="T49" fmla="*/ 58 h 266"/>
                  <a:gd name="T50" fmla="*/ 248 w 296"/>
                  <a:gd name="T51" fmla="*/ 37 h 266"/>
                  <a:gd name="T52" fmla="*/ 270 w 296"/>
                  <a:gd name="T53" fmla="*/ 18 h 266"/>
                  <a:gd name="T54" fmla="*/ 283 w 296"/>
                  <a:gd name="T55" fmla="*/ 10 h 266"/>
                  <a:gd name="T56" fmla="*/ 296 w 296"/>
                  <a:gd name="T57" fmla="*/ 0 h 266"/>
                  <a:gd name="T58" fmla="*/ 296 w 296"/>
                  <a:gd name="T59" fmla="*/ 0 h 266"/>
                  <a:gd name="T60" fmla="*/ 290 w 296"/>
                  <a:gd name="T61" fmla="*/ 3 h 266"/>
                  <a:gd name="T62" fmla="*/ 274 w 296"/>
                  <a:gd name="T63" fmla="*/ 10 h 266"/>
                  <a:gd name="T64" fmla="*/ 252 w 296"/>
                  <a:gd name="T65" fmla="*/ 21 h 266"/>
                  <a:gd name="T66" fmla="*/ 224 w 296"/>
                  <a:gd name="T67" fmla="*/ 39 h 266"/>
                  <a:gd name="T68" fmla="*/ 209 w 296"/>
                  <a:gd name="T69" fmla="*/ 50 h 266"/>
                  <a:gd name="T70" fmla="*/ 192 w 296"/>
                  <a:gd name="T71" fmla="*/ 61 h 266"/>
                  <a:gd name="T72" fmla="*/ 176 w 296"/>
                  <a:gd name="T73" fmla="*/ 75 h 266"/>
                  <a:gd name="T74" fmla="*/ 160 w 296"/>
                  <a:gd name="T75" fmla="*/ 91 h 266"/>
                  <a:gd name="T76" fmla="*/ 144 w 296"/>
                  <a:gd name="T77" fmla="*/ 108 h 266"/>
                  <a:gd name="T78" fmla="*/ 128 w 296"/>
                  <a:gd name="T79" fmla="*/ 125 h 266"/>
                  <a:gd name="T80" fmla="*/ 112 w 296"/>
                  <a:gd name="T81" fmla="*/ 145 h 266"/>
                  <a:gd name="T82" fmla="*/ 98 w 296"/>
                  <a:gd name="T83" fmla="*/ 167 h 266"/>
                  <a:gd name="T84" fmla="*/ 98 w 296"/>
                  <a:gd name="T85" fmla="*/ 167 h 266"/>
                  <a:gd name="T86" fmla="*/ 89 w 296"/>
                  <a:gd name="T87" fmla="*/ 158 h 266"/>
                  <a:gd name="T88" fmla="*/ 78 w 296"/>
                  <a:gd name="T89" fmla="*/ 150 h 266"/>
                  <a:gd name="T90" fmla="*/ 66 w 296"/>
                  <a:gd name="T91" fmla="*/ 139 h 266"/>
                  <a:gd name="T92" fmla="*/ 51 w 296"/>
                  <a:gd name="T93" fmla="*/ 129 h 266"/>
                  <a:gd name="T94" fmla="*/ 34 w 296"/>
                  <a:gd name="T95" fmla="*/ 119 h 266"/>
                  <a:gd name="T96" fmla="*/ 26 w 296"/>
                  <a:gd name="T97" fmla="*/ 116 h 266"/>
                  <a:gd name="T98" fmla="*/ 17 w 296"/>
                  <a:gd name="T99" fmla="*/ 112 h 266"/>
                  <a:gd name="T100" fmla="*/ 9 w 296"/>
                  <a:gd name="T101" fmla="*/ 110 h 266"/>
                  <a:gd name="T102" fmla="*/ 0 w 296"/>
                  <a:gd name="T103" fmla="*/ 109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266">
                    <a:moveTo>
                      <a:pt x="0" y="109"/>
                    </a:moveTo>
                    <a:lnTo>
                      <a:pt x="0" y="109"/>
                    </a:lnTo>
                    <a:lnTo>
                      <a:pt x="3" y="111"/>
                    </a:lnTo>
                    <a:lnTo>
                      <a:pt x="11" y="117"/>
                    </a:lnTo>
                    <a:lnTo>
                      <a:pt x="24" y="128"/>
                    </a:lnTo>
                    <a:lnTo>
                      <a:pt x="37" y="143"/>
                    </a:lnTo>
                    <a:lnTo>
                      <a:pt x="46" y="154"/>
                    </a:lnTo>
                    <a:lnTo>
                      <a:pt x="54" y="166"/>
                    </a:lnTo>
                    <a:lnTo>
                      <a:pt x="63" y="178"/>
                    </a:lnTo>
                    <a:lnTo>
                      <a:pt x="70" y="193"/>
                    </a:lnTo>
                    <a:lnTo>
                      <a:pt x="78" y="209"/>
                    </a:lnTo>
                    <a:lnTo>
                      <a:pt x="86" y="226"/>
                    </a:lnTo>
                    <a:lnTo>
                      <a:pt x="92" y="245"/>
                    </a:lnTo>
                    <a:lnTo>
                      <a:pt x="98" y="266"/>
                    </a:lnTo>
                    <a:lnTo>
                      <a:pt x="98" y="266"/>
                    </a:lnTo>
                    <a:lnTo>
                      <a:pt x="101" y="258"/>
                    </a:lnTo>
                    <a:lnTo>
                      <a:pt x="110" y="237"/>
                    </a:lnTo>
                    <a:lnTo>
                      <a:pt x="125" y="206"/>
                    </a:lnTo>
                    <a:lnTo>
                      <a:pt x="134" y="187"/>
                    </a:lnTo>
                    <a:lnTo>
                      <a:pt x="146" y="167"/>
                    </a:lnTo>
                    <a:lnTo>
                      <a:pt x="159" y="145"/>
                    </a:lnTo>
                    <a:lnTo>
                      <a:pt x="173" y="123"/>
                    </a:lnTo>
                    <a:lnTo>
                      <a:pt x="189" y="101"/>
                    </a:lnTo>
                    <a:lnTo>
                      <a:pt x="207" y="79"/>
                    </a:lnTo>
                    <a:lnTo>
                      <a:pt x="226" y="58"/>
                    </a:lnTo>
                    <a:lnTo>
                      <a:pt x="248" y="37"/>
                    </a:lnTo>
                    <a:lnTo>
                      <a:pt x="270" y="18"/>
                    </a:lnTo>
                    <a:lnTo>
                      <a:pt x="283" y="10"/>
                    </a:lnTo>
                    <a:lnTo>
                      <a:pt x="296" y="0"/>
                    </a:lnTo>
                    <a:lnTo>
                      <a:pt x="296" y="0"/>
                    </a:lnTo>
                    <a:lnTo>
                      <a:pt x="290" y="3"/>
                    </a:lnTo>
                    <a:lnTo>
                      <a:pt x="274" y="10"/>
                    </a:lnTo>
                    <a:lnTo>
                      <a:pt x="252" y="21"/>
                    </a:lnTo>
                    <a:lnTo>
                      <a:pt x="224" y="39"/>
                    </a:lnTo>
                    <a:lnTo>
                      <a:pt x="209" y="50"/>
                    </a:lnTo>
                    <a:lnTo>
                      <a:pt x="192" y="61"/>
                    </a:lnTo>
                    <a:lnTo>
                      <a:pt x="176" y="75"/>
                    </a:lnTo>
                    <a:lnTo>
                      <a:pt x="160" y="91"/>
                    </a:lnTo>
                    <a:lnTo>
                      <a:pt x="144" y="108"/>
                    </a:lnTo>
                    <a:lnTo>
                      <a:pt x="128" y="125"/>
                    </a:lnTo>
                    <a:lnTo>
                      <a:pt x="112" y="145"/>
                    </a:lnTo>
                    <a:lnTo>
                      <a:pt x="98" y="167"/>
                    </a:lnTo>
                    <a:lnTo>
                      <a:pt x="98" y="167"/>
                    </a:lnTo>
                    <a:lnTo>
                      <a:pt x="89" y="158"/>
                    </a:lnTo>
                    <a:lnTo>
                      <a:pt x="78" y="150"/>
                    </a:lnTo>
                    <a:lnTo>
                      <a:pt x="66" y="139"/>
                    </a:lnTo>
                    <a:lnTo>
                      <a:pt x="51" y="129"/>
                    </a:lnTo>
                    <a:lnTo>
                      <a:pt x="34" y="119"/>
                    </a:lnTo>
                    <a:lnTo>
                      <a:pt x="26" y="116"/>
                    </a:lnTo>
                    <a:lnTo>
                      <a:pt x="17" y="112"/>
                    </a:lnTo>
                    <a:lnTo>
                      <a:pt x="9" y="11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grpSp>
        <p:grpSp>
          <p:nvGrpSpPr>
            <p:cNvPr id="417" name="Group 416"/>
            <p:cNvGrpSpPr/>
            <p:nvPr/>
          </p:nvGrpSpPr>
          <p:grpSpPr>
            <a:xfrm>
              <a:off x="6407520" y="3258713"/>
              <a:ext cx="1101216" cy="1101216"/>
              <a:chOff x="6561248" y="1071842"/>
              <a:chExt cx="1152330" cy="1152330"/>
            </a:xfrm>
          </p:grpSpPr>
          <p:sp>
            <p:nvSpPr>
              <p:cNvPr id="488" name="Oval 487"/>
              <p:cNvSpPr/>
              <p:nvPr/>
            </p:nvSpPr>
            <p:spPr>
              <a:xfrm>
                <a:off x="6561248" y="1071842"/>
                <a:ext cx="1152330" cy="1152330"/>
              </a:xfrm>
              <a:prstGeom prst="ellipse">
                <a:avLst/>
              </a:prstGeom>
              <a:solidFill>
                <a:srgbClr val="E474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89" name="Oval 488"/>
              <p:cNvSpPr/>
              <p:nvPr/>
            </p:nvSpPr>
            <p:spPr>
              <a:xfrm>
                <a:off x="6685650" y="1196248"/>
                <a:ext cx="903516" cy="903512"/>
              </a:xfrm>
              <a:prstGeom prst="ellipse">
                <a:avLst/>
              </a:prstGeom>
              <a:gradFill>
                <a:gsLst>
                  <a:gs pos="0">
                    <a:srgbClr val="F9FAFA"/>
                  </a:gs>
                  <a:gs pos="100000">
                    <a:srgbClr val="D2D3D2"/>
                  </a:gs>
                </a:gsLst>
                <a:lin ang="0" scaled="1"/>
              </a:gradFill>
              <a:ln>
                <a:noFill/>
              </a:ln>
              <a:effectLst>
                <a:outerShdw blurRad="101600" dist="38100" dir="2700000" sx="109000" sy="109000" algn="tl"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90" name="Oval 489"/>
              <p:cNvSpPr/>
              <p:nvPr/>
            </p:nvSpPr>
            <p:spPr>
              <a:xfrm>
                <a:off x="6733860" y="1244456"/>
                <a:ext cx="807105" cy="807101"/>
              </a:xfrm>
              <a:prstGeom prst="ellipse">
                <a:avLst/>
              </a:prstGeom>
              <a:gradFill flip="none" rotWithShape="1">
                <a:gsLst>
                  <a:gs pos="0">
                    <a:srgbClr val="E5E5E5"/>
                  </a:gs>
                  <a:gs pos="100000">
                    <a:srgbClr val="FCFCF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91" name="Freeform 134"/>
              <p:cNvSpPr>
                <a:spLocks/>
              </p:cNvSpPr>
              <p:nvPr/>
            </p:nvSpPr>
            <p:spPr bwMode="auto">
              <a:xfrm>
                <a:off x="6919139" y="1386672"/>
                <a:ext cx="308850" cy="469213"/>
              </a:xfrm>
              <a:custGeom>
                <a:avLst/>
                <a:gdLst>
                  <a:gd name="T0" fmla="*/ 82 w 207"/>
                  <a:gd name="T1" fmla="*/ 297 h 316"/>
                  <a:gd name="T2" fmla="*/ 81 w 207"/>
                  <a:gd name="T3" fmla="*/ 293 h 316"/>
                  <a:gd name="T4" fmla="*/ 81 w 207"/>
                  <a:gd name="T5" fmla="*/ 291 h 316"/>
                  <a:gd name="T6" fmla="*/ 116 w 207"/>
                  <a:gd name="T7" fmla="*/ 255 h 316"/>
                  <a:gd name="T8" fmla="*/ 109 w 207"/>
                  <a:gd name="T9" fmla="*/ 252 h 316"/>
                  <a:gd name="T10" fmla="*/ 97 w 207"/>
                  <a:gd name="T11" fmla="*/ 245 h 316"/>
                  <a:gd name="T12" fmla="*/ 90 w 207"/>
                  <a:gd name="T13" fmla="*/ 240 h 316"/>
                  <a:gd name="T14" fmla="*/ 80 w 207"/>
                  <a:gd name="T15" fmla="*/ 228 h 316"/>
                  <a:gd name="T16" fmla="*/ 74 w 207"/>
                  <a:gd name="T17" fmla="*/ 221 h 316"/>
                  <a:gd name="T18" fmla="*/ 65 w 207"/>
                  <a:gd name="T19" fmla="*/ 200 h 316"/>
                  <a:gd name="T20" fmla="*/ 63 w 207"/>
                  <a:gd name="T21" fmla="*/ 178 h 316"/>
                  <a:gd name="T22" fmla="*/ 65 w 207"/>
                  <a:gd name="T23" fmla="*/ 157 h 316"/>
                  <a:gd name="T24" fmla="*/ 72 w 207"/>
                  <a:gd name="T25" fmla="*/ 137 h 316"/>
                  <a:gd name="T26" fmla="*/ 85 w 207"/>
                  <a:gd name="T27" fmla="*/ 119 h 316"/>
                  <a:gd name="T28" fmla="*/ 101 w 207"/>
                  <a:gd name="T29" fmla="*/ 104 h 316"/>
                  <a:gd name="T30" fmla="*/ 121 w 207"/>
                  <a:gd name="T31" fmla="*/ 95 h 316"/>
                  <a:gd name="T32" fmla="*/ 143 w 207"/>
                  <a:gd name="T33" fmla="*/ 91 h 316"/>
                  <a:gd name="T34" fmla="*/ 143 w 207"/>
                  <a:gd name="T35" fmla="*/ 117 h 316"/>
                  <a:gd name="T36" fmla="*/ 147 w 207"/>
                  <a:gd name="T37" fmla="*/ 119 h 316"/>
                  <a:gd name="T38" fmla="*/ 151 w 207"/>
                  <a:gd name="T39" fmla="*/ 117 h 316"/>
                  <a:gd name="T40" fmla="*/ 205 w 207"/>
                  <a:gd name="T41" fmla="*/ 64 h 316"/>
                  <a:gd name="T42" fmla="*/ 207 w 207"/>
                  <a:gd name="T43" fmla="*/ 59 h 316"/>
                  <a:gd name="T44" fmla="*/ 206 w 207"/>
                  <a:gd name="T45" fmla="*/ 57 h 316"/>
                  <a:gd name="T46" fmla="*/ 151 w 207"/>
                  <a:gd name="T47" fmla="*/ 2 h 316"/>
                  <a:gd name="T48" fmla="*/ 150 w 207"/>
                  <a:gd name="T49" fmla="*/ 1 h 316"/>
                  <a:gd name="T50" fmla="*/ 145 w 207"/>
                  <a:gd name="T51" fmla="*/ 1 h 316"/>
                  <a:gd name="T52" fmla="*/ 143 w 207"/>
                  <a:gd name="T53" fmla="*/ 29 h 316"/>
                  <a:gd name="T54" fmla="*/ 130 w 207"/>
                  <a:gd name="T55" fmla="*/ 29 h 316"/>
                  <a:gd name="T56" fmla="*/ 117 w 207"/>
                  <a:gd name="T57" fmla="*/ 31 h 316"/>
                  <a:gd name="T58" fmla="*/ 90 w 207"/>
                  <a:gd name="T59" fmla="*/ 40 h 316"/>
                  <a:gd name="T60" fmla="*/ 77 w 207"/>
                  <a:gd name="T61" fmla="*/ 46 h 316"/>
                  <a:gd name="T62" fmla="*/ 65 w 207"/>
                  <a:gd name="T63" fmla="*/ 54 h 316"/>
                  <a:gd name="T64" fmla="*/ 44 w 207"/>
                  <a:gd name="T65" fmla="*/ 72 h 316"/>
                  <a:gd name="T66" fmla="*/ 34 w 207"/>
                  <a:gd name="T67" fmla="*/ 82 h 316"/>
                  <a:gd name="T68" fmla="*/ 26 w 207"/>
                  <a:gd name="T69" fmla="*/ 94 h 316"/>
                  <a:gd name="T70" fmla="*/ 12 w 207"/>
                  <a:gd name="T71" fmla="*/ 119 h 316"/>
                  <a:gd name="T72" fmla="*/ 8 w 207"/>
                  <a:gd name="T73" fmla="*/ 130 h 316"/>
                  <a:gd name="T74" fmla="*/ 3 w 207"/>
                  <a:gd name="T75" fmla="*/ 151 h 316"/>
                  <a:gd name="T76" fmla="*/ 0 w 207"/>
                  <a:gd name="T77" fmla="*/ 173 h 316"/>
                  <a:gd name="T78" fmla="*/ 2 w 207"/>
                  <a:gd name="T79" fmla="*/ 195 h 316"/>
                  <a:gd name="T80" fmla="*/ 4 w 207"/>
                  <a:gd name="T81" fmla="*/ 205 h 316"/>
                  <a:gd name="T82" fmla="*/ 12 w 207"/>
                  <a:gd name="T83" fmla="*/ 234 h 316"/>
                  <a:gd name="T84" fmla="*/ 18 w 207"/>
                  <a:gd name="T85" fmla="*/ 247 h 316"/>
                  <a:gd name="T86" fmla="*/ 26 w 207"/>
                  <a:gd name="T87" fmla="*/ 258 h 316"/>
                  <a:gd name="T88" fmla="*/ 44 w 207"/>
                  <a:gd name="T89" fmla="*/ 280 h 316"/>
                  <a:gd name="T90" fmla="*/ 54 w 207"/>
                  <a:gd name="T91" fmla="*/ 290 h 316"/>
                  <a:gd name="T92" fmla="*/ 65 w 207"/>
                  <a:gd name="T93" fmla="*/ 298 h 316"/>
                  <a:gd name="T94" fmla="*/ 90 w 207"/>
                  <a:gd name="T95" fmla="*/ 312 h 316"/>
                  <a:gd name="T96" fmla="*/ 94 w 207"/>
                  <a:gd name="T97" fmla="*/ 314 h 316"/>
                  <a:gd name="T98" fmla="*/ 82 w 207"/>
                  <a:gd name="T99" fmla="*/ 29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7" h="316">
                    <a:moveTo>
                      <a:pt x="82" y="297"/>
                    </a:moveTo>
                    <a:lnTo>
                      <a:pt x="82" y="297"/>
                    </a:lnTo>
                    <a:lnTo>
                      <a:pt x="81" y="295"/>
                    </a:lnTo>
                    <a:lnTo>
                      <a:pt x="81" y="293"/>
                    </a:lnTo>
                    <a:lnTo>
                      <a:pt x="81" y="293"/>
                    </a:lnTo>
                    <a:lnTo>
                      <a:pt x="81" y="291"/>
                    </a:lnTo>
                    <a:lnTo>
                      <a:pt x="82" y="289"/>
                    </a:lnTo>
                    <a:lnTo>
                      <a:pt x="116" y="255"/>
                    </a:lnTo>
                    <a:lnTo>
                      <a:pt x="116" y="255"/>
                    </a:lnTo>
                    <a:lnTo>
                      <a:pt x="109" y="252"/>
                    </a:lnTo>
                    <a:lnTo>
                      <a:pt x="103" y="250"/>
                    </a:lnTo>
                    <a:lnTo>
                      <a:pt x="97" y="245"/>
                    </a:lnTo>
                    <a:lnTo>
                      <a:pt x="97" y="245"/>
                    </a:lnTo>
                    <a:lnTo>
                      <a:pt x="90" y="240"/>
                    </a:lnTo>
                    <a:lnTo>
                      <a:pt x="85" y="234"/>
                    </a:lnTo>
                    <a:lnTo>
                      <a:pt x="80" y="228"/>
                    </a:lnTo>
                    <a:lnTo>
                      <a:pt x="74" y="221"/>
                    </a:lnTo>
                    <a:lnTo>
                      <a:pt x="74" y="221"/>
                    </a:lnTo>
                    <a:lnTo>
                      <a:pt x="69" y="211"/>
                    </a:lnTo>
                    <a:lnTo>
                      <a:pt x="65" y="200"/>
                    </a:lnTo>
                    <a:lnTo>
                      <a:pt x="63" y="189"/>
                    </a:lnTo>
                    <a:lnTo>
                      <a:pt x="63" y="178"/>
                    </a:lnTo>
                    <a:lnTo>
                      <a:pt x="63" y="167"/>
                    </a:lnTo>
                    <a:lnTo>
                      <a:pt x="65" y="157"/>
                    </a:lnTo>
                    <a:lnTo>
                      <a:pt x="68" y="146"/>
                    </a:lnTo>
                    <a:lnTo>
                      <a:pt x="72" y="137"/>
                    </a:lnTo>
                    <a:lnTo>
                      <a:pt x="78" y="127"/>
                    </a:lnTo>
                    <a:lnTo>
                      <a:pt x="85" y="119"/>
                    </a:lnTo>
                    <a:lnTo>
                      <a:pt x="92" y="112"/>
                    </a:lnTo>
                    <a:lnTo>
                      <a:pt x="101" y="104"/>
                    </a:lnTo>
                    <a:lnTo>
                      <a:pt x="110" y="99"/>
                    </a:lnTo>
                    <a:lnTo>
                      <a:pt x="121" y="95"/>
                    </a:lnTo>
                    <a:lnTo>
                      <a:pt x="132" y="92"/>
                    </a:lnTo>
                    <a:lnTo>
                      <a:pt x="143" y="91"/>
                    </a:lnTo>
                    <a:lnTo>
                      <a:pt x="143" y="117"/>
                    </a:lnTo>
                    <a:lnTo>
                      <a:pt x="143" y="117"/>
                    </a:lnTo>
                    <a:lnTo>
                      <a:pt x="145" y="118"/>
                    </a:lnTo>
                    <a:lnTo>
                      <a:pt x="147" y="119"/>
                    </a:lnTo>
                    <a:lnTo>
                      <a:pt x="150" y="118"/>
                    </a:lnTo>
                    <a:lnTo>
                      <a:pt x="151" y="117"/>
                    </a:lnTo>
                    <a:lnTo>
                      <a:pt x="205" y="64"/>
                    </a:lnTo>
                    <a:lnTo>
                      <a:pt x="205" y="64"/>
                    </a:lnTo>
                    <a:lnTo>
                      <a:pt x="206" y="62"/>
                    </a:lnTo>
                    <a:lnTo>
                      <a:pt x="207" y="59"/>
                    </a:lnTo>
                    <a:lnTo>
                      <a:pt x="207" y="59"/>
                    </a:lnTo>
                    <a:lnTo>
                      <a:pt x="206" y="57"/>
                    </a:lnTo>
                    <a:lnTo>
                      <a:pt x="205" y="56"/>
                    </a:lnTo>
                    <a:lnTo>
                      <a:pt x="151" y="2"/>
                    </a:lnTo>
                    <a:lnTo>
                      <a:pt x="151" y="2"/>
                    </a:lnTo>
                    <a:lnTo>
                      <a:pt x="150" y="1"/>
                    </a:lnTo>
                    <a:lnTo>
                      <a:pt x="147" y="0"/>
                    </a:lnTo>
                    <a:lnTo>
                      <a:pt x="145" y="1"/>
                    </a:lnTo>
                    <a:lnTo>
                      <a:pt x="143" y="2"/>
                    </a:lnTo>
                    <a:lnTo>
                      <a:pt x="143" y="29"/>
                    </a:lnTo>
                    <a:lnTo>
                      <a:pt x="143" y="29"/>
                    </a:lnTo>
                    <a:lnTo>
                      <a:pt x="130" y="29"/>
                    </a:lnTo>
                    <a:lnTo>
                      <a:pt x="117" y="31"/>
                    </a:lnTo>
                    <a:lnTo>
                      <a:pt x="117" y="31"/>
                    </a:lnTo>
                    <a:lnTo>
                      <a:pt x="104" y="36"/>
                    </a:lnTo>
                    <a:lnTo>
                      <a:pt x="90" y="40"/>
                    </a:lnTo>
                    <a:lnTo>
                      <a:pt x="90" y="40"/>
                    </a:lnTo>
                    <a:lnTo>
                      <a:pt x="77" y="46"/>
                    </a:lnTo>
                    <a:lnTo>
                      <a:pt x="65" y="54"/>
                    </a:lnTo>
                    <a:lnTo>
                      <a:pt x="65" y="54"/>
                    </a:lnTo>
                    <a:lnTo>
                      <a:pt x="54" y="62"/>
                    </a:lnTo>
                    <a:lnTo>
                      <a:pt x="44" y="72"/>
                    </a:lnTo>
                    <a:lnTo>
                      <a:pt x="44" y="72"/>
                    </a:lnTo>
                    <a:lnTo>
                      <a:pt x="34" y="82"/>
                    </a:lnTo>
                    <a:lnTo>
                      <a:pt x="26" y="94"/>
                    </a:lnTo>
                    <a:lnTo>
                      <a:pt x="26" y="94"/>
                    </a:lnTo>
                    <a:lnTo>
                      <a:pt x="18" y="106"/>
                    </a:lnTo>
                    <a:lnTo>
                      <a:pt x="12" y="119"/>
                    </a:lnTo>
                    <a:lnTo>
                      <a:pt x="12" y="119"/>
                    </a:lnTo>
                    <a:lnTo>
                      <a:pt x="8" y="130"/>
                    </a:lnTo>
                    <a:lnTo>
                      <a:pt x="5" y="140"/>
                    </a:lnTo>
                    <a:lnTo>
                      <a:pt x="3" y="151"/>
                    </a:lnTo>
                    <a:lnTo>
                      <a:pt x="2" y="162"/>
                    </a:lnTo>
                    <a:lnTo>
                      <a:pt x="0" y="173"/>
                    </a:lnTo>
                    <a:lnTo>
                      <a:pt x="0" y="184"/>
                    </a:lnTo>
                    <a:lnTo>
                      <a:pt x="2" y="195"/>
                    </a:lnTo>
                    <a:lnTo>
                      <a:pt x="4" y="205"/>
                    </a:lnTo>
                    <a:lnTo>
                      <a:pt x="4" y="205"/>
                    </a:lnTo>
                    <a:lnTo>
                      <a:pt x="7" y="220"/>
                    </a:lnTo>
                    <a:lnTo>
                      <a:pt x="12" y="234"/>
                    </a:lnTo>
                    <a:lnTo>
                      <a:pt x="12" y="234"/>
                    </a:lnTo>
                    <a:lnTo>
                      <a:pt x="18" y="247"/>
                    </a:lnTo>
                    <a:lnTo>
                      <a:pt x="26" y="258"/>
                    </a:lnTo>
                    <a:lnTo>
                      <a:pt x="26" y="258"/>
                    </a:lnTo>
                    <a:lnTo>
                      <a:pt x="34" y="270"/>
                    </a:lnTo>
                    <a:lnTo>
                      <a:pt x="44" y="280"/>
                    </a:lnTo>
                    <a:lnTo>
                      <a:pt x="44" y="280"/>
                    </a:lnTo>
                    <a:lnTo>
                      <a:pt x="54" y="290"/>
                    </a:lnTo>
                    <a:lnTo>
                      <a:pt x="65" y="298"/>
                    </a:lnTo>
                    <a:lnTo>
                      <a:pt x="65" y="298"/>
                    </a:lnTo>
                    <a:lnTo>
                      <a:pt x="77" y="306"/>
                    </a:lnTo>
                    <a:lnTo>
                      <a:pt x="90" y="312"/>
                    </a:lnTo>
                    <a:lnTo>
                      <a:pt x="90" y="312"/>
                    </a:lnTo>
                    <a:lnTo>
                      <a:pt x="94" y="314"/>
                    </a:lnTo>
                    <a:lnTo>
                      <a:pt x="102" y="316"/>
                    </a:lnTo>
                    <a:lnTo>
                      <a:pt x="82" y="297"/>
                    </a:lnTo>
                    <a:close/>
                  </a:path>
                </a:pathLst>
              </a:custGeom>
              <a:solidFill>
                <a:srgbClr val="AB2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92" name="Freeform 135"/>
              <p:cNvSpPr>
                <a:spLocks/>
              </p:cNvSpPr>
              <p:nvPr/>
            </p:nvSpPr>
            <p:spPr bwMode="auto">
              <a:xfrm>
                <a:off x="7049806" y="1437156"/>
                <a:ext cx="305879" cy="472184"/>
              </a:xfrm>
              <a:custGeom>
                <a:avLst/>
                <a:gdLst>
                  <a:gd name="T0" fmla="*/ 203 w 207"/>
                  <a:gd name="T1" fmla="*/ 112 h 318"/>
                  <a:gd name="T2" fmla="*/ 195 w 207"/>
                  <a:gd name="T3" fmla="*/ 85 h 318"/>
                  <a:gd name="T4" fmla="*/ 189 w 207"/>
                  <a:gd name="T5" fmla="*/ 72 h 318"/>
                  <a:gd name="T6" fmla="*/ 181 w 207"/>
                  <a:gd name="T7" fmla="*/ 60 h 318"/>
                  <a:gd name="T8" fmla="*/ 163 w 207"/>
                  <a:gd name="T9" fmla="*/ 38 h 318"/>
                  <a:gd name="T10" fmla="*/ 153 w 207"/>
                  <a:gd name="T11" fmla="*/ 28 h 318"/>
                  <a:gd name="T12" fmla="*/ 142 w 207"/>
                  <a:gd name="T13" fmla="*/ 20 h 318"/>
                  <a:gd name="T14" fmla="*/ 117 w 207"/>
                  <a:gd name="T15" fmla="*/ 6 h 318"/>
                  <a:gd name="T16" fmla="*/ 113 w 207"/>
                  <a:gd name="T17" fmla="*/ 4 h 318"/>
                  <a:gd name="T18" fmla="*/ 107 w 207"/>
                  <a:gd name="T19" fmla="*/ 1 h 318"/>
                  <a:gd name="T20" fmla="*/ 125 w 207"/>
                  <a:gd name="T21" fmla="*/ 22 h 318"/>
                  <a:gd name="T22" fmla="*/ 126 w 207"/>
                  <a:gd name="T23" fmla="*/ 23 h 318"/>
                  <a:gd name="T24" fmla="*/ 126 w 207"/>
                  <a:gd name="T25" fmla="*/ 25 h 318"/>
                  <a:gd name="T26" fmla="*/ 125 w 207"/>
                  <a:gd name="T27" fmla="*/ 30 h 318"/>
                  <a:gd name="T28" fmla="*/ 94 w 207"/>
                  <a:gd name="T29" fmla="*/ 61 h 318"/>
                  <a:gd name="T30" fmla="*/ 105 w 207"/>
                  <a:gd name="T31" fmla="*/ 66 h 318"/>
                  <a:gd name="T32" fmla="*/ 114 w 207"/>
                  <a:gd name="T33" fmla="*/ 73 h 318"/>
                  <a:gd name="T34" fmla="*/ 130 w 207"/>
                  <a:gd name="T35" fmla="*/ 92 h 318"/>
                  <a:gd name="T36" fmla="*/ 134 w 207"/>
                  <a:gd name="T37" fmla="*/ 100 h 318"/>
                  <a:gd name="T38" fmla="*/ 141 w 207"/>
                  <a:gd name="T39" fmla="*/ 117 h 318"/>
                  <a:gd name="T40" fmla="*/ 143 w 207"/>
                  <a:gd name="T41" fmla="*/ 126 h 318"/>
                  <a:gd name="T42" fmla="*/ 144 w 207"/>
                  <a:gd name="T43" fmla="*/ 140 h 318"/>
                  <a:gd name="T44" fmla="*/ 143 w 207"/>
                  <a:gd name="T45" fmla="*/ 153 h 318"/>
                  <a:gd name="T46" fmla="*/ 139 w 207"/>
                  <a:gd name="T47" fmla="*/ 172 h 318"/>
                  <a:gd name="T48" fmla="*/ 137 w 207"/>
                  <a:gd name="T49" fmla="*/ 179 h 318"/>
                  <a:gd name="T50" fmla="*/ 125 w 207"/>
                  <a:gd name="T51" fmla="*/ 197 h 318"/>
                  <a:gd name="T52" fmla="*/ 110 w 207"/>
                  <a:gd name="T53" fmla="*/ 211 h 318"/>
                  <a:gd name="T54" fmla="*/ 100 w 207"/>
                  <a:gd name="T55" fmla="*/ 218 h 318"/>
                  <a:gd name="T56" fmla="*/ 88 w 207"/>
                  <a:gd name="T57" fmla="*/ 223 h 318"/>
                  <a:gd name="T58" fmla="*/ 67 w 207"/>
                  <a:gd name="T59" fmla="*/ 227 h 318"/>
                  <a:gd name="T60" fmla="*/ 64 w 207"/>
                  <a:gd name="T61" fmla="*/ 201 h 318"/>
                  <a:gd name="T62" fmla="*/ 62 w 207"/>
                  <a:gd name="T63" fmla="*/ 200 h 318"/>
                  <a:gd name="T64" fmla="*/ 57 w 207"/>
                  <a:gd name="T65" fmla="*/ 200 h 318"/>
                  <a:gd name="T66" fmla="*/ 2 w 207"/>
                  <a:gd name="T67" fmla="*/ 255 h 318"/>
                  <a:gd name="T68" fmla="*/ 1 w 207"/>
                  <a:gd name="T69" fmla="*/ 257 h 318"/>
                  <a:gd name="T70" fmla="*/ 0 w 207"/>
                  <a:gd name="T71" fmla="*/ 259 h 318"/>
                  <a:gd name="T72" fmla="*/ 2 w 207"/>
                  <a:gd name="T73" fmla="*/ 263 h 318"/>
                  <a:gd name="T74" fmla="*/ 56 w 207"/>
                  <a:gd name="T75" fmla="*/ 316 h 318"/>
                  <a:gd name="T76" fmla="*/ 60 w 207"/>
                  <a:gd name="T77" fmla="*/ 318 h 318"/>
                  <a:gd name="T78" fmla="*/ 64 w 207"/>
                  <a:gd name="T79" fmla="*/ 316 h 318"/>
                  <a:gd name="T80" fmla="*/ 64 w 207"/>
                  <a:gd name="T81" fmla="*/ 289 h 318"/>
                  <a:gd name="T82" fmla="*/ 90 w 207"/>
                  <a:gd name="T83" fmla="*/ 286 h 318"/>
                  <a:gd name="T84" fmla="*/ 103 w 207"/>
                  <a:gd name="T85" fmla="*/ 283 h 318"/>
                  <a:gd name="T86" fmla="*/ 117 w 207"/>
                  <a:gd name="T87" fmla="*/ 278 h 318"/>
                  <a:gd name="T88" fmla="*/ 142 w 207"/>
                  <a:gd name="T89" fmla="*/ 264 h 318"/>
                  <a:gd name="T90" fmla="*/ 153 w 207"/>
                  <a:gd name="T91" fmla="*/ 256 h 318"/>
                  <a:gd name="T92" fmla="*/ 163 w 207"/>
                  <a:gd name="T93" fmla="*/ 246 h 318"/>
                  <a:gd name="T94" fmla="*/ 181 w 207"/>
                  <a:gd name="T95" fmla="*/ 224 h 318"/>
                  <a:gd name="T96" fmla="*/ 189 w 207"/>
                  <a:gd name="T97" fmla="*/ 213 h 318"/>
                  <a:gd name="T98" fmla="*/ 195 w 207"/>
                  <a:gd name="T99" fmla="*/ 200 h 318"/>
                  <a:gd name="T100" fmla="*/ 201 w 207"/>
                  <a:gd name="T101" fmla="*/ 179 h 318"/>
                  <a:gd name="T102" fmla="*/ 205 w 207"/>
                  <a:gd name="T103" fmla="*/ 157 h 318"/>
                  <a:gd name="T104" fmla="*/ 207 w 207"/>
                  <a:gd name="T105" fmla="*/ 138 h 318"/>
                  <a:gd name="T106" fmla="*/ 205 w 207"/>
                  <a:gd name="T10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318">
                    <a:moveTo>
                      <a:pt x="203" y="112"/>
                    </a:moveTo>
                    <a:lnTo>
                      <a:pt x="203" y="112"/>
                    </a:lnTo>
                    <a:lnTo>
                      <a:pt x="200" y="99"/>
                    </a:lnTo>
                    <a:lnTo>
                      <a:pt x="195" y="85"/>
                    </a:lnTo>
                    <a:lnTo>
                      <a:pt x="195" y="85"/>
                    </a:lnTo>
                    <a:lnTo>
                      <a:pt x="189" y="72"/>
                    </a:lnTo>
                    <a:lnTo>
                      <a:pt x="181" y="60"/>
                    </a:lnTo>
                    <a:lnTo>
                      <a:pt x="181" y="60"/>
                    </a:lnTo>
                    <a:lnTo>
                      <a:pt x="173" y="48"/>
                    </a:lnTo>
                    <a:lnTo>
                      <a:pt x="163" y="38"/>
                    </a:lnTo>
                    <a:lnTo>
                      <a:pt x="163" y="38"/>
                    </a:lnTo>
                    <a:lnTo>
                      <a:pt x="153" y="28"/>
                    </a:lnTo>
                    <a:lnTo>
                      <a:pt x="142" y="20"/>
                    </a:lnTo>
                    <a:lnTo>
                      <a:pt x="142" y="20"/>
                    </a:lnTo>
                    <a:lnTo>
                      <a:pt x="130" y="12"/>
                    </a:lnTo>
                    <a:lnTo>
                      <a:pt x="117" y="6"/>
                    </a:lnTo>
                    <a:lnTo>
                      <a:pt x="117" y="6"/>
                    </a:lnTo>
                    <a:lnTo>
                      <a:pt x="113" y="4"/>
                    </a:lnTo>
                    <a:lnTo>
                      <a:pt x="110" y="3"/>
                    </a:lnTo>
                    <a:lnTo>
                      <a:pt x="107" y="1"/>
                    </a:lnTo>
                    <a:lnTo>
                      <a:pt x="103" y="0"/>
                    </a:lnTo>
                    <a:lnTo>
                      <a:pt x="125" y="22"/>
                    </a:lnTo>
                    <a:lnTo>
                      <a:pt x="125" y="22"/>
                    </a:lnTo>
                    <a:lnTo>
                      <a:pt x="126" y="23"/>
                    </a:lnTo>
                    <a:lnTo>
                      <a:pt x="126" y="25"/>
                    </a:lnTo>
                    <a:lnTo>
                      <a:pt x="126" y="25"/>
                    </a:lnTo>
                    <a:lnTo>
                      <a:pt x="126" y="28"/>
                    </a:lnTo>
                    <a:lnTo>
                      <a:pt x="125" y="30"/>
                    </a:lnTo>
                    <a:lnTo>
                      <a:pt x="94" y="61"/>
                    </a:lnTo>
                    <a:lnTo>
                      <a:pt x="94" y="61"/>
                    </a:lnTo>
                    <a:lnTo>
                      <a:pt x="100" y="63"/>
                    </a:lnTo>
                    <a:lnTo>
                      <a:pt x="105" y="66"/>
                    </a:lnTo>
                    <a:lnTo>
                      <a:pt x="110" y="69"/>
                    </a:lnTo>
                    <a:lnTo>
                      <a:pt x="114" y="73"/>
                    </a:lnTo>
                    <a:lnTo>
                      <a:pt x="121" y="82"/>
                    </a:lnTo>
                    <a:lnTo>
                      <a:pt x="130" y="92"/>
                    </a:lnTo>
                    <a:lnTo>
                      <a:pt x="130" y="92"/>
                    </a:lnTo>
                    <a:lnTo>
                      <a:pt x="134" y="100"/>
                    </a:lnTo>
                    <a:lnTo>
                      <a:pt x="138" y="108"/>
                    </a:lnTo>
                    <a:lnTo>
                      <a:pt x="141" y="117"/>
                    </a:lnTo>
                    <a:lnTo>
                      <a:pt x="143" y="126"/>
                    </a:lnTo>
                    <a:lnTo>
                      <a:pt x="143" y="126"/>
                    </a:lnTo>
                    <a:lnTo>
                      <a:pt x="144" y="133"/>
                    </a:lnTo>
                    <a:lnTo>
                      <a:pt x="144" y="140"/>
                    </a:lnTo>
                    <a:lnTo>
                      <a:pt x="143" y="153"/>
                    </a:lnTo>
                    <a:lnTo>
                      <a:pt x="143" y="153"/>
                    </a:lnTo>
                    <a:lnTo>
                      <a:pt x="141" y="167"/>
                    </a:lnTo>
                    <a:lnTo>
                      <a:pt x="139" y="172"/>
                    </a:lnTo>
                    <a:lnTo>
                      <a:pt x="137" y="179"/>
                    </a:lnTo>
                    <a:lnTo>
                      <a:pt x="137" y="179"/>
                    </a:lnTo>
                    <a:lnTo>
                      <a:pt x="132" y="188"/>
                    </a:lnTo>
                    <a:lnTo>
                      <a:pt x="125" y="197"/>
                    </a:lnTo>
                    <a:lnTo>
                      <a:pt x="118" y="205"/>
                    </a:lnTo>
                    <a:lnTo>
                      <a:pt x="110" y="211"/>
                    </a:lnTo>
                    <a:lnTo>
                      <a:pt x="110" y="211"/>
                    </a:lnTo>
                    <a:lnTo>
                      <a:pt x="100" y="218"/>
                    </a:lnTo>
                    <a:lnTo>
                      <a:pt x="88" y="223"/>
                    </a:lnTo>
                    <a:lnTo>
                      <a:pt x="88" y="223"/>
                    </a:lnTo>
                    <a:lnTo>
                      <a:pt x="76" y="226"/>
                    </a:lnTo>
                    <a:lnTo>
                      <a:pt x="67" y="227"/>
                    </a:lnTo>
                    <a:lnTo>
                      <a:pt x="64" y="228"/>
                    </a:lnTo>
                    <a:lnTo>
                      <a:pt x="64" y="201"/>
                    </a:lnTo>
                    <a:lnTo>
                      <a:pt x="64" y="201"/>
                    </a:lnTo>
                    <a:lnTo>
                      <a:pt x="62" y="200"/>
                    </a:lnTo>
                    <a:lnTo>
                      <a:pt x="60" y="199"/>
                    </a:lnTo>
                    <a:lnTo>
                      <a:pt x="57" y="200"/>
                    </a:lnTo>
                    <a:lnTo>
                      <a:pt x="56" y="201"/>
                    </a:lnTo>
                    <a:lnTo>
                      <a:pt x="2" y="255"/>
                    </a:lnTo>
                    <a:lnTo>
                      <a:pt x="2" y="255"/>
                    </a:lnTo>
                    <a:lnTo>
                      <a:pt x="1" y="257"/>
                    </a:lnTo>
                    <a:lnTo>
                      <a:pt x="0" y="259"/>
                    </a:lnTo>
                    <a:lnTo>
                      <a:pt x="0" y="259"/>
                    </a:lnTo>
                    <a:lnTo>
                      <a:pt x="1" y="261"/>
                    </a:lnTo>
                    <a:lnTo>
                      <a:pt x="2" y="263"/>
                    </a:lnTo>
                    <a:lnTo>
                      <a:pt x="56" y="316"/>
                    </a:lnTo>
                    <a:lnTo>
                      <a:pt x="56" y="316"/>
                    </a:lnTo>
                    <a:lnTo>
                      <a:pt x="57" y="318"/>
                    </a:lnTo>
                    <a:lnTo>
                      <a:pt x="60" y="318"/>
                    </a:lnTo>
                    <a:lnTo>
                      <a:pt x="62" y="318"/>
                    </a:lnTo>
                    <a:lnTo>
                      <a:pt x="64" y="316"/>
                    </a:lnTo>
                    <a:lnTo>
                      <a:pt x="64" y="289"/>
                    </a:lnTo>
                    <a:lnTo>
                      <a:pt x="64" y="289"/>
                    </a:lnTo>
                    <a:lnTo>
                      <a:pt x="77" y="288"/>
                    </a:lnTo>
                    <a:lnTo>
                      <a:pt x="90" y="286"/>
                    </a:lnTo>
                    <a:lnTo>
                      <a:pt x="90" y="286"/>
                    </a:lnTo>
                    <a:lnTo>
                      <a:pt x="103" y="283"/>
                    </a:lnTo>
                    <a:lnTo>
                      <a:pt x="117" y="278"/>
                    </a:lnTo>
                    <a:lnTo>
                      <a:pt x="117" y="278"/>
                    </a:lnTo>
                    <a:lnTo>
                      <a:pt x="130" y="272"/>
                    </a:lnTo>
                    <a:lnTo>
                      <a:pt x="142" y="264"/>
                    </a:lnTo>
                    <a:lnTo>
                      <a:pt x="142" y="264"/>
                    </a:lnTo>
                    <a:lnTo>
                      <a:pt x="153" y="256"/>
                    </a:lnTo>
                    <a:lnTo>
                      <a:pt x="163" y="246"/>
                    </a:lnTo>
                    <a:lnTo>
                      <a:pt x="163" y="246"/>
                    </a:lnTo>
                    <a:lnTo>
                      <a:pt x="173" y="236"/>
                    </a:lnTo>
                    <a:lnTo>
                      <a:pt x="181" y="224"/>
                    </a:lnTo>
                    <a:lnTo>
                      <a:pt x="181" y="224"/>
                    </a:lnTo>
                    <a:lnTo>
                      <a:pt x="189" y="213"/>
                    </a:lnTo>
                    <a:lnTo>
                      <a:pt x="195" y="200"/>
                    </a:lnTo>
                    <a:lnTo>
                      <a:pt x="195" y="200"/>
                    </a:lnTo>
                    <a:lnTo>
                      <a:pt x="199" y="189"/>
                    </a:lnTo>
                    <a:lnTo>
                      <a:pt x="201" y="179"/>
                    </a:lnTo>
                    <a:lnTo>
                      <a:pt x="203" y="167"/>
                    </a:lnTo>
                    <a:lnTo>
                      <a:pt x="205" y="157"/>
                    </a:lnTo>
                    <a:lnTo>
                      <a:pt x="205" y="157"/>
                    </a:lnTo>
                    <a:lnTo>
                      <a:pt x="207" y="138"/>
                    </a:lnTo>
                    <a:lnTo>
                      <a:pt x="207" y="138"/>
                    </a:lnTo>
                    <a:lnTo>
                      <a:pt x="205" y="125"/>
                    </a:lnTo>
                    <a:lnTo>
                      <a:pt x="203" y="112"/>
                    </a:lnTo>
                    <a:close/>
                  </a:path>
                </a:pathLst>
              </a:custGeom>
              <a:solidFill>
                <a:srgbClr val="E93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93" name="Freeform 136"/>
              <p:cNvSpPr>
                <a:spLocks/>
              </p:cNvSpPr>
              <p:nvPr/>
            </p:nvSpPr>
            <p:spPr bwMode="auto">
              <a:xfrm>
                <a:off x="7049806" y="1437156"/>
                <a:ext cx="305879" cy="472184"/>
              </a:xfrm>
              <a:custGeom>
                <a:avLst/>
                <a:gdLst>
                  <a:gd name="T0" fmla="*/ 203 w 207"/>
                  <a:gd name="T1" fmla="*/ 112 h 318"/>
                  <a:gd name="T2" fmla="*/ 195 w 207"/>
                  <a:gd name="T3" fmla="*/ 85 h 318"/>
                  <a:gd name="T4" fmla="*/ 189 w 207"/>
                  <a:gd name="T5" fmla="*/ 72 h 318"/>
                  <a:gd name="T6" fmla="*/ 181 w 207"/>
                  <a:gd name="T7" fmla="*/ 60 h 318"/>
                  <a:gd name="T8" fmla="*/ 163 w 207"/>
                  <a:gd name="T9" fmla="*/ 38 h 318"/>
                  <a:gd name="T10" fmla="*/ 153 w 207"/>
                  <a:gd name="T11" fmla="*/ 28 h 318"/>
                  <a:gd name="T12" fmla="*/ 142 w 207"/>
                  <a:gd name="T13" fmla="*/ 20 h 318"/>
                  <a:gd name="T14" fmla="*/ 117 w 207"/>
                  <a:gd name="T15" fmla="*/ 6 h 318"/>
                  <a:gd name="T16" fmla="*/ 113 w 207"/>
                  <a:gd name="T17" fmla="*/ 4 h 318"/>
                  <a:gd name="T18" fmla="*/ 107 w 207"/>
                  <a:gd name="T19" fmla="*/ 1 h 318"/>
                  <a:gd name="T20" fmla="*/ 125 w 207"/>
                  <a:gd name="T21" fmla="*/ 22 h 318"/>
                  <a:gd name="T22" fmla="*/ 126 w 207"/>
                  <a:gd name="T23" fmla="*/ 23 h 318"/>
                  <a:gd name="T24" fmla="*/ 126 w 207"/>
                  <a:gd name="T25" fmla="*/ 25 h 318"/>
                  <a:gd name="T26" fmla="*/ 125 w 207"/>
                  <a:gd name="T27" fmla="*/ 30 h 318"/>
                  <a:gd name="T28" fmla="*/ 94 w 207"/>
                  <a:gd name="T29" fmla="*/ 61 h 318"/>
                  <a:gd name="T30" fmla="*/ 105 w 207"/>
                  <a:gd name="T31" fmla="*/ 66 h 318"/>
                  <a:gd name="T32" fmla="*/ 114 w 207"/>
                  <a:gd name="T33" fmla="*/ 73 h 318"/>
                  <a:gd name="T34" fmla="*/ 130 w 207"/>
                  <a:gd name="T35" fmla="*/ 92 h 318"/>
                  <a:gd name="T36" fmla="*/ 134 w 207"/>
                  <a:gd name="T37" fmla="*/ 100 h 318"/>
                  <a:gd name="T38" fmla="*/ 141 w 207"/>
                  <a:gd name="T39" fmla="*/ 117 h 318"/>
                  <a:gd name="T40" fmla="*/ 143 w 207"/>
                  <a:gd name="T41" fmla="*/ 126 h 318"/>
                  <a:gd name="T42" fmla="*/ 144 w 207"/>
                  <a:gd name="T43" fmla="*/ 140 h 318"/>
                  <a:gd name="T44" fmla="*/ 143 w 207"/>
                  <a:gd name="T45" fmla="*/ 153 h 318"/>
                  <a:gd name="T46" fmla="*/ 139 w 207"/>
                  <a:gd name="T47" fmla="*/ 172 h 318"/>
                  <a:gd name="T48" fmla="*/ 137 w 207"/>
                  <a:gd name="T49" fmla="*/ 179 h 318"/>
                  <a:gd name="T50" fmla="*/ 125 w 207"/>
                  <a:gd name="T51" fmla="*/ 197 h 318"/>
                  <a:gd name="T52" fmla="*/ 110 w 207"/>
                  <a:gd name="T53" fmla="*/ 211 h 318"/>
                  <a:gd name="T54" fmla="*/ 100 w 207"/>
                  <a:gd name="T55" fmla="*/ 218 h 318"/>
                  <a:gd name="T56" fmla="*/ 88 w 207"/>
                  <a:gd name="T57" fmla="*/ 223 h 318"/>
                  <a:gd name="T58" fmla="*/ 67 w 207"/>
                  <a:gd name="T59" fmla="*/ 227 h 318"/>
                  <a:gd name="T60" fmla="*/ 64 w 207"/>
                  <a:gd name="T61" fmla="*/ 201 h 318"/>
                  <a:gd name="T62" fmla="*/ 62 w 207"/>
                  <a:gd name="T63" fmla="*/ 200 h 318"/>
                  <a:gd name="T64" fmla="*/ 57 w 207"/>
                  <a:gd name="T65" fmla="*/ 200 h 318"/>
                  <a:gd name="T66" fmla="*/ 2 w 207"/>
                  <a:gd name="T67" fmla="*/ 255 h 318"/>
                  <a:gd name="T68" fmla="*/ 1 w 207"/>
                  <a:gd name="T69" fmla="*/ 257 h 318"/>
                  <a:gd name="T70" fmla="*/ 0 w 207"/>
                  <a:gd name="T71" fmla="*/ 259 h 318"/>
                  <a:gd name="T72" fmla="*/ 2 w 207"/>
                  <a:gd name="T73" fmla="*/ 263 h 318"/>
                  <a:gd name="T74" fmla="*/ 56 w 207"/>
                  <a:gd name="T75" fmla="*/ 316 h 318"/>
                  <a:gd name="T76" fmla="*/ 60 w 207"/>
                  <a:gd name="T77" fmla="*/ 318 h 318"/>
                  <a:gd name="T78" fmla="*/ 64 w 207"/>
                  <a:gd name="T79" fmla="*/ 316 h 318"/>
                  <a:gd name="T80" fmla="*/ 64 w 207"/>
                  <a:gd name="T81" fmla="*/ 289 h 318"/>
                  <a:gd name="T82" fmla="*/ 90 w 207"/>
                  <a:gd name="T83" fmla="*/ 286 h 318"/>
                  <a:gd name="T84" fmla="*/ 103 w 207"/>
                  <a:gd name="T85" fmla="*/ 283 h 318"/>
                  <a:gd name="T86" fmla="*/ 117 w 207"/>
                  <a:gd name="T87" fmla="*/ 278 h 318"/>
                  <a:gd name="T88" fmla="*/ 142 w 207"/>
                  <a:gd name="T89" fmla="*/ 264 h 318"/>
                  <a:gd name="T90" fmla="*/ 153 w 207"/>
                  <a:gd name="T91" fmla="*/ 256 h 318"/>
                  <a:gd name="T92" fmla="*/ 163 w 207"/>
                  <a:gd name="T93" fmla="*/ 246 h 318"/>
                  <a:gd name="T94" fmla="*/ 181 w 207"/>
                  <a:gd name="T95" fmla="*/ 224 h 318"/>
                  <a:gd name="T96" fmla="*/ 189 w 207"/>
                  <a:gd name="T97" fmla="*/ 213 h 318"/>
                  <a:gd name="T98" fmla="*/ 195 w 207"/>
                  <a:gd name="T99" fmla="*/ 200 h 318"/>
                  <a:gd name="T100" fmla="*/ 201 w 207"/>
                  <a:gd name="T101" fmla="*/ 179 h 318"/>
                  <a:gd name="T102" fmla="*/ 205 w 207"/>
                  <a:gd name="T103" fmla="*/ 157 h 318"/>
                  <a:gd name="T104" fmla="*/ 207 w 207"/>
                  <a:gd name="T105" fmla="*/ 138 h 318"/>
                  <a:gd name="T106" fmla="*/ 205 w 207"/>
                  <a:gd name="T10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318">
                    <a:moveTo>
                      <a:pt x="203" y="112"/>
                    </a:moveTo>
                    <a:lnTo>
                      <a:pt x="203" y="112"/>
                    </a:lnTo>
                    <a:lnTo>
                      <a:pt x="200" y="99"/>
                    </a:lnTo>
                    <a:lnTo>
                      <a:pt x="195" y="85"/>
                    </a:lnTo>
                    <a:lnTo>
                      <a:pt x="195" y="85"/>
                    </a:lnTo>
                    <a:lnTo>
                      <a:pt x="189" y="72"/>
                    </a:lnTo>
                    <a:lnTo>
                      <a:pt x="181" y="60"/>
                    </a:lnTo>
                    <a:lnTo>
                      <a:pt x="181" y="60"/>
                    </a:lnTo>
                    <a:lnTo>
                      <a:pt x="173" y="48"/>
                    </a:lnTo>
                    <a:lnTo>
                      <a:pt x="163" y="38"/>
                    </a:lnTo>
                    <a:lnTo>
                      <a:pt x="163" y="38"/>
                    </a:lnTo>
                    <a:lnTo>
                      <a:pt x="153" y="28"/>
                    </a:lnTo>
                    <a:lnTo>
                      <a:pt x="142" y="20"/>
                    </a:lnTo>
                    <a:lnTo>
                      <a:pt x="142" y="20"/>
                    </a:lnTo>
                    <a:lnTo>
                      <a:pt x="130" y="12"/>
                    </a:lnTo>
                    <a:lnTo>
                      <a:pt x="117" y="6"/>
                    </a:lnTo>
                    <a:lnTo>
                      <a:pt x="117" y="6"/>
                    </a:lnTo>
                    <a:lnTo>
                      <a:pt x="113" y="4"/>
                    </a:lnTo>
                    <a:lnTo>
                      <a:pt x="110" y="3"/>
                    </a:lnTo>
                    <a:lnTo>
                      <a:pt x="107" y="1"/>
                    </a:lnTo>
                    <a:lnTo>
                      <a:pt x="103" y="0"/>
                    </a:lnTo>
                    <a:lnTo>
                      <a:pt x="125" y="22"/>
                    </a:lnTo>
                    <a:lnTo>
                      <a:pt x="125" y="22"/>
                    </a:lnTo>
                    <a:lnTo>
                      <a:pt x="126" y="23"/>
                    </a:lnTo>
                    <a:lnTo>
                      <a:pt x="126" y="25"/>
                    </a:lnTo>
                    <a:lnTo>
                      <a:pt x="126" y="25"/>
                    </a:lnTo>
                    <a:lnTo>
                      <a:pt x="126" y="28"/>
                    </a:lnTo>
                    <a:lnTo>
                      <a:pt x="125" y="30"/>
                    </a:lnTo>
                    <a:lnTo>
                      <a:pt x="94" y="61"/>
                    </a:lnTo>
                    <a:lnTo>
                      <a:pt x="94" y="61"/>
                    </a:lnTo>
                    <a:lnTo>
                      <a:pt x="100" y="63"/>
                    </a:lnTo>
                    <a:lnTo>
                      <a:pt x="105" y="66"/>
                    </a:lnTo>
                    <a:lnTo>
                      <a:pt x="110" y="69"/>
                    </a:lnTo>
                    <a:lnTo>
                      <a:pt x="114" y="73"/>
                    </a:lnTo>
                    <a:lnTo>
                      <a:pt x="121" y="82"/>
                    </a:lnTo>
                    <a:lnTo>
                      <a:pt x="130" y="92"/>
                    </a:lnTo>
                    <a:lnTo>
                      <a:pt x="130" y="92"/>
                    </a:lnTo>
                    <a:lnTo>
                      <a:pt x="134" y="100"/>
                    </a:lnTo>
                    <a:lnTo>
                      <a:pt x="138" y="108"/>
                    </a:lnTo>
                    <a:lnTo>
                      <a:pt x="141" y="117"/>
                    </a:lnTo>
                    <a:lnTo>
                      <a:pt x="143" y="126"/>
                    </a:lnTo>
                    <a:lnTo>
                      <a:pt x="143" y="126"/>
                    </a:lnTo>
                    <a:lnTo>
                      <a:pt x="144" y="133"/>
                    </a:lnTo>
                    <a:lnTo>
                      <a:pt x="144" y="140"/>
                    </a:lnTo>
                    <a:lnTo>
                      <a:pt x="143" y="153"/>
                    </a:lnTo>
                    <a:lnTo>
                      <a:pt x="143" y="153"/>
                    </a:lnTo>
                    <a:lnTo>
                      <a:pt x="141" y="167"/>
                    </a:lnTo>
                    <a:lnTo>
                      <a:pt x="139" y="172"/>
                    </a:lnTo>
                    <a:lnTo>
                      <a:pt x="137" y="179"/>
                    </a:lnTo>
                    <a:lnTo>
                      <a:pt x="137" y="179"/>
                    </a:lnTo>
                    <a:lnTo>
                      <a:pt x="132" y="188"/>
                    </a:lnTo>
                    <a:lnTo>
                      <a:pt x="125" y="197"/>
                    </a:lnTo>
                    <a:lnTo>
                      <a:pt x="118" y="205"/>
                    </a:lnTo>
                    <a:lnTo>
                      <a:pt x="110" y="211"/>
                    </a:lnTo>
                    <a:lnTo>
                      <a:pt x="110" y="211"/>
                    </a:lnTo>
                    <a:lnTo>
                      <a:pt x="100" y="218"/>
                    </a:lnTo>
                    <a:lnTo>
                      <a:pt x="88" y="223"/>
                    </a:lnTo>
                    <a:lnTo>
                      <a:pt x="88" y="223"/>
                    </a:lnTo>
                    <a:lnTo>
                      <a:pt x="76" y="226"/>
                    </a:lnTo>
                    <a:lnTo>
                      <a:pt x="67" y="227"/>
                    </a:lnTo>
                    <a:lnTo>
                      <a:pt x="64" y="228"/>
                    </a:lnTo>
                    <a:lnTo>
                      <a:pt x="64" y="201"/>
                    </a:lnTo>
                    <a:lnTo>
                      <a:pt x="64" y="201"/>
                    </a:lnTo>
                    <a:lnTo>
                      <a:pt x="62" y="200"/>
                    </a:lnTo>
                    <a:lnTo>
                      <a:pt x="60" y="199"/>
                    </a:lnTo>
                    <a:lnTo>
                      <a:pt x="57" y="200"/>
                    </a:lnTo>
                    <a:lnTo>
                      <a:pt x="56" y="201"/>
                    </a:lnTo>
                    <a:lnTo>
                      <a:pt x="2" y="255"/>
                    </a:lnTo>
                    <a:lnTo>
                      <a:pt x="2" y="255"/>
                    </a:lnTo>
                    <a:lnTo>
                      <a:pt x="1" y="257"/>
                    </a:lnTo>
                    <a:lnTo>
                      <a:pt x="0" y="259"/>
                    </a:lnTo>
                    <a:lnTo>
                      <a:pt x="0" y="259"/>
                    </a:lnTo>
                    <a:lnTo>
                      <a:pt x="1" y="261"/>
                    </a:lnTo>
                    <a:lnTo>
                      <a:pt x="2" y="263"/>
                    </a:lnTo>
                    <a:lnTo>
                      <a:pt x="56" y="316"/>
                    </a:lnTo>
                    <a:lnTo>
                      <a:pt x="56" y="316"/>
                    </a:lnTo>
                    <a:lnTo>
                      <a:pt x="57" y="318"/>
                    </a:lnTo>
                    <a:lnTo>
                      <a:pt x="60" y="318"/>
                    </a:lnTo>
                    <a:lnTo>
                      <a:pt x="62" y="318"/>
                    </a:lnTo>
                    <a:lnTo>
                      <a:pt x="64" y="316"/>
                    </a:lnTo>
                    <a:lnTo>
                      <a:pt x="64" y="289"/>
                    </a:lnTo>
                    <a:lnTo>
                      <a:pt x="64" y="289"/>
                    </a:lnTo>
                    <a:lnTo>
                      <a:pt x="77" y="288"/>
                    </a:lnTo>
                    <a:lnTo>
                      <a:pt x="90" y="286"/>
                    </a:lnTo>
                    <a:lnTo>
                      <a:pt x="90" y="286"/>
                    </a:lnTo>
                    <a:lnTo>
                      <a:pt x="103" y="283"/>
                    </a:lnTo>
                    <a:lnTo>
                      <a:pt x="117" y="278"/>
                    </a:lnTo>
                    <a:lnTo>
                      <a:pt x="117" y="278"/>
                    </a:lnTo>
                    <a:lnTo>
                      <a:pt x="130" y="272"/>
                    </a:lnTo>
                    <a:lnTo>
                      <a:pt x="142" y="264"/>
                    </a:lnTo>
                    <a:lnTo>
                      <a:pt x="142" y="264"/>
                    </a:lnTo>
                    <a:lnTo>
                      <a:pt x="153" y="256"/>
                    </a:lnTo>
                    <a:lnTo>
                      <a:pt x="163" y="246"/>
                    </a:lnTo>
                    <a:lnTo>
                      <a:pt x="163" y="246"/>
                    </a:lnTo>
                    <a:lnTo>
                      <a:pt x="173" y="236"/>
                    </a:lnTo>
                    <a:lnTo>
                      <a:pt x="181" y="224"/>
                    </a:lnTo>
                    <a:lnTo>
                      <a:pt x="181" y="224"/>
                    </a:lnTo>
                    <a:lnTo>
                      <a:pt x="189" y="213"/>
                    </a:lnTo>
                    <a:lnTo>
                      <a:pt x="195" y="200"/>
                    </a:lnTo>
                    <a:lnTo>
                      <a:pt x="195" y="200"/>
                    </a:lnTo>
                    <a:lnTo>
                      <a:pt x="199" y="189"/>
                    </a:lnTo>
                    <a:lnTo>
                      <a:pt x="201" y="179"/>
                    </a:lnTo>
                    <a:lnTo>
                      <a:pt x="203" y="167"/>
                    </a:lnTo>
                    <a:lnTo>
                      <a:pt x="205" y="157"/>
                    </a:lnTo>
                    <a:lnTo>
                      <a:pt x="205" y="157"/>
                    </a:lnTo>
                    <a:lnTo>
                      <a:pt x="207" y="138"/>
                    </a:lnTo>
                    <a:lnTo>
                      <a:pt x="207" y="138"/>
                    </a:lnTo>
                    <a:lnTo>
                      <a:pt x="205" y="125"/>
                    </a:lnTo>
                    <a:lnTo>
                      <a:pt x="203"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grpSp>
        <p:grpSp>
          <p:nvGrpSpPr>
            <p:cNvPr id="418" name="Group 417"/>
            <p:cNvGrpSpPr/>
            <p:nvPr/>
          </p:nvGrpSpPr>
          <p:grpSpPr>
            <a:xfrm>
              <a:off x="8207563" y="3258713"/>
              <a:ext cx="1101216" cy="1101216"/>
              <a:chOff x="8444842" y="1071842"/>
              <a:chExt cx="1152330" cy="1152330"/>
            </a:xfrm>
          </p:grpSpPr>
          <p:sp>
            <p:nvSpPr>
              <p:cNvPr id="457" name="Oval 456"/>
              <p:cNvSpPr/>
              <p:nvPr/>
            </p:nvSpPr>
            <p:spPr>
              <a:xfrm>
                <a:off x="8444842" y="1071842"/>
                <a:ext cx="1152330" cy="1152330"/>
              </a:xfrm>
              <a:prstGeom prst="ellipse">
                <a:avLst/>
              </a:prstGeom>
              <a:solidFill>
                <a:srgbClr val="ED9D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58" name="Oval 457"/>
              <p:cNvSpPr/>
              <p:nvPr/>
            </p:nvSpPr>
            <p:spPr>
              <a:xfrm>
                <a:off x="8569248" y="1196250"/>
                <a:ext cx="903516" cy="903512"/>
              </a:xfrm>
              <a:prstGeom prst="ellipse">
                <a:avLst/>
              </a:prstGeom>
              <a:gradFill>
                <a:gsLst>
                  <a:gs pos="0">
                    <a:srgbClr val="F9FAFA"/>
                  </a:gs>
                  <a:gs pos="100000">
                    <a:srgbClr val="D2D3D2"/>
                  </a:gs>
                </a:gsLst>
                <a:lin ang="0" scaled="1"/>
              </a:gradFill>
              <a:ln>
                <a:noFill/>
              </a:ln>
              <a:effectLst>
                <a:outerShdw blurRad="101600" dist="38100" dir="2700000" sx="109000" sy="109000" algn="tl"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59" name="Oval 458"/>
              <p:cNvSpPr/>
              <p:nvPr/>
            </p:nvSpPr>
            <p:spPr>
              <a:xfrm>
                <a:off x="8617454" y="1244456"/>
                <a:ext cx="807105" cy="807101"/>
              </a:xfrm>
              <a:prstGeom prst="ellipse">
                <a:avLst/>
              </a:prstGeom>
              <a:gradFill flip="none" rotWithShape="1">
                <a:gsLst>
                  <a:gs pos="0">
                    <a:srgbClr val="E5E5E5"/>
                  </a:gs>
                  <a:gs pos="100000">
                    <a:srgbClr val="FCFCF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60" name="Rectangle 143"/>
              <p:cNvSpPr>
                <a:spLocks noChangeArrowheads="1"/>
              </p:cNvSpPr>
              <p:nvPr/>
            </p:nvSpPr>
            <p:spPr bwMode="auto">
              <a:xfrm>
                <a:off x="8918917" y="1424128"/>
                <a:ext cx="231637" cy="418729"/>
              </a:xfrm>
              <a:prstGeom prst="rect">
                <a:avLst/>
              </a:prstGeom>
              <a:solidFill>
                <a:srgbClr val="5556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61" name="Rectangle 144"/>
              <p:cNvSpPr>
                <a:spLocks noChangeArrowheads="1"/>
              </p:cNvSpPr>
              <p:nvPr/>
            </p:nvSpPr>
            <p:spPr bwMode="auto">
              <a:xfrm>
                <a:off x="8918917" y="1424128"/>
                <a:ext cx="231637" cy="41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62" name="Freeform 145"/>
              <p:cNvSpPr>
                <a:spLocks/>
              </p:cNvSpPr>
              <p:nvPr/>
            </p:nvSpPr>
            <p:spPr bwMode="auto">
              <a:xfrm>
                <a:off x="9013948" y="1516190"/>
                <a:ext cx="83152" cy="106909"/>
              </a:xfrm>
              <a:custGeom>
                <a:avLst/>
                <a:gdLst>
                  <a:gd name="T0" fmla="*/ 57 w 57"/>
                  <a:gd name="T1" fmla="*/ 4 h 73"/>
                  <a:gd name="T2" fmla="*/ 57 w 57"/>
                  <a:gd name="T3" fmla="*/ 4 h 73"/>
                  <a:gd name="T4" fmla="*/ 56 w 57"/>
                  <a:gd name="T5" fmla="*/ 2 h 73"/>
                  <a:gd name="T6" fmla="*/ 55 w 57"/>
                  <a:gd name="T7" fmla="*/ 1 h 73"/>
                  <a:gd name="T8" fmla="*/ 48 w 57"/>
                  <a:gd name="T9" fmla="*/ 0 h 73"/>
                  <a:gd name="T10" fmla="*/ 8 w 57"/>
                  <a:gd name="T11" fmla="*/ 0 h 73"/>
                  <a:gd name="T12" fmla="*/ 8 w 57"/>
                  <a:gd name="T13" fmla="*/ 0 h 73"/>
                  <a:gd name="T14" fmla="*/ 2 w 57"/>
                  <a:gd name="T15" fmla="*/ 1 h 73"/>
                  <a:gd name="T16" fmla="*/ 1 w 57"/>
                  <a:gd name="T17" fmla="*/ 2 h 73"/>
                  <a:gd name="T18" fmla="*/ 0 w 57"/>
                  <a:gd name="T19" fmla="*/ 4 h 73"/>
                  <a:gd name="T20" fmla="*/ 0 w 57"/>
                  <a:gd name="T21" fmla="*/ 68 h 73"/>
                  <a:gd name="T22" fmla="*/ 0 w 57"/>
                  <a:gd name="T23" fmla="*/ 68 h 73"/>
                  <a:gd name="T24" fmla="*/ 1 w 57"/>
                  <a:gd name="T25" fmla="*/ 70 h 73"/>
                  <a:gd name="T26" fmla="*/ 2 w 57"/>
                  <a:gd name="T27" fmla="*/ 71 h 73"/>
                  <a:gd name="T28" fmla="*/ 8 w 57"/>
                  <a:gd name="T29" fmla="*/ 73 h 73"/>
                  <a:gd name="T30" fmla="*/ 48 w 57"/>
                  <a:gd name="T31" fmla="*/ 73 h 73"/>
                  <a:gd name="T32" fmla="*/ 48 w 57"/>
                  <a:gd name="T33" fmla="*/ 73 h 73"/>
                  <a:gd name="T34" fmla="*/ 55 w 57"/>
                  <a:gd name="T35" fmla="*/ 71 h 73"/>
                  <a:gd name="T36" fmla="*/ 56 w 57"/>
                  <a:gd name="T37" fmla="*/ 70 h 73"/>
                  <a:gd name="T38" fmla="*/ 57 w 57"/>
                  <a:gd name="T39" fmla="*/ 68 h 73"/>
                  <a:gd name="T40" fmla="*/ 57 w 57"/>
                  <a:gd name="T41"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73">
                    <a:moveTo>
                      <a:pt x="57" y="4"/>
                    </a:moveTo>
                    <a:lnTo>
                      <a:pt x="57" y="4"/>
                    </a:lnTo>
                    <a:lnTo>
                      <a:pt x="56" y="2"/>
                    </a:lnTo>
                    <a:lnTo>
                      <a:pt x="55" y="1"/>
                    </a:lnTo>
                    <a:lnTo>
                      <a:pt x="48" y="0"/>
                    </a:lnTo>
                    <a:lnTo>
                      <a:pt x="8" y="0"/>
                    </a:lnTo>
                    <a:lnTo>
                      <a:pt x="8" y="0"/>
                    </a:lnTo>
                    <a:lnTo>
                      <a:pt x="2" y="1"/>
                    </a:lnTo>
                    <a:lnTo>
                      <a:pt x="1" y="2"/>
                    </a:lnTo>
                    <a:lnTo>
                      <a:pt x="0" y="4"/>
                    </a:lnTo>
                    <a:lnTo>
                      <a:pt x="0" y="68"/>
                    </a:lnTo>
                    <a:lnTo>
                      <a:pt x="0" y="68"/>
                    </a:lnTo>
                    <a:lnTo>
                      <a:pt x="1" y="70"/>
                    </a:lnTo>
                    <a:lnTo>
                      <a:pt x="2" y="71"/>
                    </a:lnTo>
                    <a:lnTo>
                      <a:pt x="8" y="73"/>
                    </a:lnTo>
                    <a:lnTo>
                      <a:pt x="48" y="73"/>
                    </a:lnTo>
                    <a:lnTo>
                      <a:pt x="48" y="73"/>
                    </a:lnTo>
                    <a:lnTo>
                      <a:pt x="55" y="71"/>
                    </a:lnTo>
                    <a:lnTo>
                      <a:pt x="56" y="70"/>
                    </a:lnTo>
                    <a:lnTo>
                      <a:pt x="57" y="68"/>
                    </a:lnTo>
                    <a:lnTo>
                      <a:pt x="57" y="4"/>
                    </a:lnTo>
                    <a:close/>
                  </a:path>
                </a:pathLst>
              </a:custGeom>
              <a:solidFill>
                <a:srgbClr val="E93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63" name="Freeform 146"/>
              <p:cNvSpPr>
                <a:spLocks/>
              </p:cNvSpPr>
              <p:nvPr/>
            </p:nvSpPr>
            <p:spPr bwMode="auto">
              <a:xfrm>
                <a:off x="9013948" y="1516190"/>
                <a:ext cx="83152" cy="106909"/>
              </a:xfrm>
              <a:custGeom>
                <a:avLst/>
                <a:gdLst>
                  <a:gd name="T0" fmla="*/ 57 w 57"/>
                  <a:gd name="T1" fmla="*/ 4 h 73"/>
                  <a:gd name="T2" fmla="*/ 57 w 57"/>
                  <a:gd name="T3" fmla="*/ 4 h 73"/>
                  <a:gd name="T4" fmla="*/ 56 w 57"/>
                  <a:gd name="T5" fmla="*/ 2 h 73"/>
                  <a:gd name="T6" fmla="*/ 55 w 57"/>
                  <a:gd name="T7" fmla="*/ 1 h 73"/>
                  <a:gd name="T8" fmla="*/ 48 w 57"/>
                  <a:gd name="T9" fmla="*/ 0 h 73"/>
                  <a:gd name="T10" fmla="*/ 8 w 57"/>
                  <a:gd name="T11" fmla="*/ 0 h 73"/>
                  <a:gd name="T12" fmla="*/ 8 w 57"/>
                  <a:gd name="T13" fmla="*/ 0 h 73"/>
                  <a:gd name="T14" fmla="*/ 2 w 57"/>
                  <a:gd name="T15" fmla="*/ 1 h 73"/>
                  <a:gd name="T16" fmla="*/ 1 w 57"/>
                  <a:gd name="T17" fmla="*/ 2 h 73"/>
                  <a:gd name="T18" fmla="*/ 0 w 57"/>
                  <a:gd name="T19" fmla="*/ 4 h 73"/>
                  <a:gd name="T20" fmla="*/ 0 w 57"/>
                  <a:gd name="T21" fmla="*/ 68 h 73"/>
                  <a:gd name="T22" fmla="*/ 0 w 57"/>
                  <a:gd name="T23" fmla="*/ 68 h 73"/>
                  <a:gd name="T24" fmla="*/ 1 w 57"/>
                  <a:gd name="T25" fmla="*/ 70 h 73"/>
                  <a:gd name="T26" fmla="*/ 2 w 57"/>
                  <a:gd name="T27" fmla="*/ 71 h 73"/>
                  <a:gd name="T28" fmla="*/ 8 w 57"/>
                  <a:gd name="T29" fmla="*/ 73 h 73"/>
                  <a:gd name="T30" fmla="*/ 48 w 57"/>
                  <a:gd name="T31" fmla="*/ 73 h 73"/>
                  <a:gd name="T32" fmla="*/ 48 w 57"/>
                  <a:gd name="T33" fmla="*/ 73 h 73"/>
                  <a:gd name="T34" fmla="*/ 55 w 57"/>
                  <a:gd name="T35" fmla="*/ 71 h 73"/>
                  <a:gd name="T36" fmla="*/ 56 w 57"/>
                  <a:gd name="T37" fmla="*/ 70 h 73"/>
                  <a:gd name="T38" fmla="*/ 57 w 57"/>
                  <a:gd name="T39" fmla="*/ 68 h 73"/>
                  <a:gd name="T40" fmla="*/ 57 w 57"/>
                  <a:gd name="T41"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73">
                    <a:moveTo>
                      <a:pt x="57" y="4"/>
                    </a:moveTo>
                    <a:lnTo>
                      <a:pt x="57" y="4"/>
                    </a:lnTo>
                    <a:lnTo>
                      <a:pt x="56" y="2"/>
                    </a:lnTo>
                    <a:lnTo>
                      <a:pt x="55" y="1"/>
                    </a:lnTo>
                    <a:lnTo>
                      <a:pt x="48" y="0"/>
                    </a:lnTo>
                    <a:lnTo>
                      <a:pt x="8" y="0"/>
                    </a:lnTo>
                    <a:lnTo>
                      <a:pt x="8" y="0"/>
                    </a:lnTo>
                    <a:lnTo>
                      <a:pt x="2" y="1"/>
                    </a:lnTo>
                    <a:lnTo>
                      <a:pt x="1" y="2"/>
                    </a:lnTo>
                    <a:lnTo>
                      <a:pt x="0" y="4"/>
                    </a:lnTo>
                    <a:lnTo>
                      <a:pt x="0" y="68"/>
                    </a:lnTo>
                    <a:lnTo>
                      <a:pt x="0" y="68"/>
                    </a:lnTo>
                    <a:lnTo>
                      <a:pt x="1" y="70"/>
                    </a:lnTo>
                    <a:lnTo>
                      <a:pt x="2" y="71"/>
                    </a:lnTo>
                    <a:lnTo>
                      <a:pt x="8" y="73"/>
                    </a:lnTo>
                    <a:lnTo>
                      <a:pt x="48" y="73"/>
                    </a:lnTo>
                    <a:lnTo>
                      <a:pt x="48" y="73"/>
                    </a:lnTo>
                    <a:lnTo>
                      <a:pt x="55" y="71"/>
                    </a:lnTo>
                    <a:lnTo>
                      <a:pt x="56" y="70"/>
                    </a:lnTo>
                    <a:lnTo>
                      <a:pt x="57" y="68"/>
                    </a:lnTo>
                    <a:lnTo>
                      <a:pt x="57"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64" name="Freeform 147"/>
              <p:cNvSpPr>
                <a:spLocks/>
              </p:cNvSpPr>
              <p:nvPr/>
            </p:nvSpPr>
            <p:spPr bwMode="auto">
              <a:xfrm>
                <a:off x="9016917" y="1531037"/>
                <a:ext cx="77212" cy="74244"/>
              </a:xfrm>
              <a:custGeom>
                <a:avLst/>
                <a:gdLst>
                  <a:gd name="T0" fmla="*/ 42 w 51"/>
                  <a:gd name="T1" fmla="*/ 0 h 51"/>
                  <a:gd name="T2" fmla="*/ 31 w 51"/>
                  <a:gd name="T3" fmla="*/ 10 h 51"/>
                  <a:gd name="T4" fmla="*/ 44 w 51"/>
                  <a:gd name="T5" fmla="*/ 9 h 51"/>
                  <a:gd name="T6" fmla="*/ 30 w 51"/>
                  <a:gd name="T7" fmla="*/ 21 h 51"/>
                  <a:gd name="T8" fmla="*/ 38 w 51"/>
                  <a:gd name="T9" fmla="*/ 21 h 51"/>
                  <a:gd name="T10" fmla="*/ 17 w 51"/>
                  <a:gd name="T11" fmla="*/ 35 h 51"/>
                  <a:gd name="T12" fmla="*/ 25 w 51"/>
                  <a:gd name="T13" fmla="*/ 22 h 51"/>
                  <a:gd name="T14" fmla="*/ 14 w 51"/>
                  <a:gd name="T15" fmla="*/ 24 h 51"/>
                  <a:gd name="T16" fmla="*/ 27 w 51"/>
                  <a:gd name="T17" fmla="*/ 11 h 51"/>
                  <a:gd name="T18" fmla="*/ 14 w 51"/>
                  <a:gd name="T19" fmla="*/ 11 h 51"/>
                  <a:gd name="T20" fmla="*/ 25 w 51"/>
                  <a:gd name="T21" fmla="*/ 0 h 51"/>
                  <a:gd name="T22" fmla="*/ 0 w 51"/>
                  <a:gd name="T23" fmla="*/ 0 h 51"/>
                  <a:gd name="T24" fmla="*/ 0 w 51"/>
                  <a:gd name="T25" fmla="*/ 51 h 51"/>
                  <a:gd name="T26" fmla="*/ 51 w 51"/>
                  <a:gd name="T27" fmla="*/ 51 h 51"/>
                  <a:gd name="T28" fmla="*/ 51 w 51"/>
                  <a:gd name="T29" fmla="*/ 0 h 51"/>
                  <a:gd name="T30" fmla="*/ 42 w 51"/>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51">
                    <a:moveTo>
                      <a:pt x="42" y="0"/>
                    </a:moveTo>
                    <a:lnTo>
                      <a:pt x="31" y="10"/>
                    </a:lnTo>
                    <a:lnTo>
                      <a:pt x="44" y="9"/>
                    </a:lnTo>
                    <a:lnTo>
                      <a:pt x="30" y="21"/>
                    </a:lnTo>
                    <a:lnTo>
                      <a:pt x="38" y="21"/>
                    </a:lnTo>
                    <a:lnTo>
                      <a:pt x="17" y="35"/>
                    </a:lnTo>
                    <a:lnTo>
                      <a:pt x="25" y="22"/>
                    </a:lnTo>
                    <a:lnTo>
                      <a:pt x="14" y="24"/>
                    </a:lnTo>
                    <a:lnTo>
                      <a:pt x="27" y="11"/>
                    </a:lnTo>
                    <a:lnTo>
                      <a:pt x="14" y="11"/>
                    </a:lnTo>
                    <a:lnTo>
                      <a:pt x="25" y="0"/>
                    </a:lnTo>
                    <a:lnTo>
                      <a:pt x="0" y="0"/>
                    </a:lnTo>
                    <a:lnTo>
                      <a:pt x="0" y="51"/>
                    </a:lnTo>
                    <a:lnTo>
                      <a:pt x="51" y="51"/>
                    </a:lnTo>
                    <a:lnTo>
                      <a:pt x="51" y="0"/>
                    </a:lnTo>
                    <a:lnTo>
                      <a:pt x="42" y="0"/>
                    </a:lnTo>
                    <a:close/>
                  </a:path>
                </a:pathLst>
              </a:custGeom>
              <a:solidFill>
                <a:srgbClr val="E93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65" name="Freeform 148"/>
              <p:cNvSpPr>
                <a:spLocks/>
              </p:cNvSpPr>
              <p:nvPr/>
            </p:nvSpPr>
            <p:spPr bwMode="auto">
              <a:xfrm>
                <a:off x="9016917" y="1531037"/>
                <a:ext cx="77212" cy="74244"/>
              </a:xfrm>
              <a:custGeom>
                <a:avLst/>
                <a:gdLst>
                  <a:gd name="T0" fmla="*/ 42 w 51"/>
                  <a:gd name="T1" fmla="*/ 0 h 51"/>
                  <a:gd name="T2" fmla="*/ 31 w 51"/>
                  <a:gd name="T3" fmla="*/ 10 h 51"/>
                  <a:gd name="T4" fmla="*/ 44 w 51"/>
                  <a:gd name="T5" fmla="*/ 9 h 51"/>
                  <a:gd name="T6" fmla="*/ 30 w 51"/>
                  <a:gd name="T7" fmla="*/ 21 h 51"/>
                  <a:gd name="T8" fmla="*/ 38 w 51"/>
                  <a:gd name="T9" fmla="*/ 21 h 51"/>
                  <a:gd name="T10" fmla="*/ 17 w 51"/>
                  <a:gd name="T11" fmla="*/ 35 h 51"/>
                  <a:gd name="T12" fmla="*/ 25 w 51"/>
                  <a:gd name="T13" fmla="*/ 22 h 51"/>
                  <a:gd name="T14" fmla="*/ 14 w 51"/>
                  <a:gd name="T15" fmla="*/ 24 h 51"/>
                  <a:gd name="T16" fmla="*/ 27 w 51"/>
                  <a:gd name="T17" fmla="*/ 11 h 51"/>
                  <a:gd name="T18" fmla="*/ 14 w 51"/>
                  <a:gd name="T19" fmla="*/ 11 h 51"/>
                  <a:gd name="T20" fmla="*/ 25 w 51"/>
                  <a:gd name="T21" fmla="*/ 0 h 51"/>
                  <a:gd name="T22" fmla="*/ 0 w 51"/>
                  <a:gd name="T23" fmla="*/ 0 h 51"/>
                  <a:gd name="T24" fmla="*/ 0 w 51"/>
                  <a:gd name="T25" fmla="*/ 51 h 51"/>
                  <a:gd name="T26" fmla="*/ 51 w 51"/>
                  <a:gd name="T27" fmla="*/ 51 h 51"/>
                  <a:gd name="T28" fmla="*/ 51 w 51"/>
                  <a:gd name="T29" fmla="*/ 0 h 51"/>
                  <a:gd name="T30" fmla="*/ 42 w 51"/>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51">
                    <a:moveTo>
                      <a:pt x="42" y="0"/>
                    </a:moveTo>
                    <a:lnTo>
                      <a:pt x="31" y="10"/>
                    </a:lnTo>
                    <a:lnTo>
                      <a:pt x="44" y="9"/>
                    </a:lnTo>
                    <a:lnTo>
                      <a:pt x="30" y="21"/>
                    </a:lnTo>
                    <a:lnTo>
                      <a:pt x="38" y="21"/>
                    </a:lnTo>
                    <a:lnTo>
                      <a:pt x="17" y="35"/>
                    </a:lnTo>
                    <a:lnTo>
                      <a:pt x="25" y="22"/>
                    </a:lnTo>
                    <a:lnTo>
                      <a:pt x="14" y="24"/>
                    </a:lnTo>
                    <a:lnTo>
                      <a:pt x="27" y="11"/>
                    </a:lnTo>
                    <a:lnTo>
                      <a:pt x="14" y="11"/>
                    </a:lnTo>
                    <a:lnTo>
                      <a:pt x="25" y="0"/>
                    </a:lnTo>
                    <a:lnTo>
                      <a:pt x="0" y="0"/>
                    </a:lnTo>
                    <a:lnTo>
                      <a:pt x="0" y="51"/>
                    </a:lnTo>
                    <a:lnTo>
                      <a:pt x="51" y="51"/>
                    </a:lnTo>
                    <a:lnTo>
                      <a:pt x="51" y="0"/>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66" name="Freeform 149"/>
              <p:cNvSpPr>
                <a:spLocks/>
              </p:cNvSpPr>
              <p:nvPr/>
            </p:nvSpPr>
            <p:spPr bwMode="auto">
              <a:xfrm>
                <a:off x="9037706" y="1531037"/>
                <a:ext cx="44545" cy="53455"/>
              </a:xfrm>
              <a:custGeom>
                <a:avLst/>
                <a:gdLst>
                  <a:gd name="T0" fmla="*/ 13 w 30"/>
                  <a:gd name="T1" fmla="*/ 11 h 35"/>
                  <a:gd name="T2" fmla="*/ 0 w 30"/>
                  <a:gd name="T3" fmla="*/ 24 h 35"/>
                  <a:gd name="T4" fmla="*/ 11 w 30"/>
                  <a:gd name="T5" fmla="*/ 22 h 35"/>
                  <a:gd name="T6" fmla="*/ 3 w 30"/>
                  <a:gd name="T7" fmla="*/ 35 h 35"/>
                  <a:gd name="T8" fmla="*/ 24 w 30"/>
                  <a:gd name="T9" fmla="*/ 21 h 35"/>
                  <a:gd name="T10" fmla="*/ 16 w 30"/>
                  <a:gd name="T11" fmla="*/ 21 h 35"/>
                  <a:gd name="T12" fmla="*/ 30 w 30"/>
                  <a:gd name="T13" fmla="*/ 9 h 35"/>
                  <a:gd name="T14" fmla="*/ 17 w 30"/>
                  <a:gd name="T15" fmla="*/ 10 h 35"/>
                  <a:gd name="T16" fmla="*/ 28 w 30"/>
                  <a:gd name="T17" fmla="*/ 0 h 35"/>
                  <a:gd name="T18" fmla="*/ 11 w 30"/>
                  <a:gd name="T19" fmla="*/ 0 h 35"/>
                  <a:gd name="T20" fmla="*/ 0 w 30"/>
                  <a:gd name="T21" fmla="*/ 11 h 35"/>
                  <a:gd name="T22" fmla="*/ 13 w 30"/>
                  <a:gd name="T23"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5">
                    <a:moveTo>
                      <a:pt x="13" y="11"/>
                    </a:moveTo>
                    <a:lnTo>
                      <a:pt x="0" y="24"/>
                    </a:lnTo>
                    <a:lnTo>
                      <a:pt x="11" y="22"/>
                    </a:lnTo>
                    <a:lnTo>
                      <a:pt x="3" y="35"/>
                    </a:lnTo>
                    <a:lnTo>
                      <a:pt x="24" y="21"/>
                    </a:lnTo>
                    <a:lnTo>
                      <a:pt x="16" y="21"/>
                    </a:lnTo>
                    <a:lnTo>
                      <a:pt x="30" y="9"/>
                    </a:lnTo>
                    <a:lnTo>
                      <a:pt x="17" y="10"/>
                    </a:lnTo>
                    <a:lnTo>
                      <a:pt x="28" y="0"/>
                    </a:lnTo>
                    <a:lnTo>
                      <a:pt x="11" y="0"/>
                    </a:lnTo>
                    <a:lnTo>
                      <a:pt x="0" y="11"/>
                    </a:lnTo>
                    <a:lnTo>
                      <a:pt x="1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67" name="Freeform 150"/>
              <p:cNvSpPr>
                <a:spLocks/>
              </p:cNvSpPr>
              <p:nvPr/>
            </p:nvSpPr>
            <p:spPr bwMode="auto">
              <a:xfrm>
                <a:off x="9037706" y="1531037"/>
                <a:ext cx="44545" cy="53455"/>
              </a:xfrm>
              <a:custGeom>
                <a:avLst/>
                <a:gdLst>
                  <a:gd name="T0" fmla="*/ 13 w 30"/>
                  <a:gd name="T1" fmla="*/ 11 h 35"/>
                  <a:gd name="T2" fmla="*/ 0 w 30"/>
                  <a:gd name="T3" fmla="*/ 24 h 35"/>
                  <a:gd name="T4" fmla="*/ 11 w 30"/>
                  <a:gd name="T5" fmla="*/ 22 h 35"/>
                  <a:gd name="T6" fmla="*/ 3 w 30"/>
                  <a:gd name="T7" fmla="*/ 35 h 35"/>
                  <a:gd name="T8" fmla="*/ 24 w 30"/>
                  <a:gd name="T9" fmla="*/ 21 h 35"/>
                  <a:gd name="T10" fmla="*/ 16 w 30"/>
                  <a:gd name="T11" fmla="*/ 21 h 35"/>
                  <a:gd name="T12" fmla="*/ 30 w 30"/>
                  <a:gd name="T13" fmla="*/ 9 h 35"/>
                  <a:gd name="T14" fmla="*/ 17 w 30"/>
                  <a:gd name="T15" fmla="*/ 10 h 35"/>
                  <a:gd name="T16" fmla="*/ 28 w 30"/>
                  <a:gd name="T17" fmla="*/ 0 h 35"/>
                  <a:gd name="T18" fmla="*/ 11 w 30"/>
                  <a:gd name="T19" fmla="*/ 0 h 35"/>
                  <a:gd name="T20" fmla="*/ 0 w 30"/>
                  <a:gd name="T21" fmla="*/ 11 h 35"/>
                  <a:gd name="T22" fmla="*/ 13 w 30"/>
                  <a:gd name="T23"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5">
                    <a:moveTo>
                      <a:pt x="13" y="11"/>
                    </a:moveTo>
                    <a:lnTo>
                      <a:pt x="0" y="24"/>
                    </a:lnTo>
                    <a:lnTo>
                      <a:pt x="11" y="22"/>
                    </a:lnTo>
                    <a:lnTo>
                      <a:pt x="3" y="35"/>
                    </a:lnTo>
                    <a:lnTo>
                      <a:pt x="24" y="21"/>
                    </a:lnTo>
                    <a:lnTo>
                      <a:pt x="16" y="21"/>
                    </a:lnTo>
                    <a:lnTo>
                      <a:pt x="30" y="9"/>
                    </a:lnTo>
                    <a:lnTo>
                      <a:pt x="17" y="10"/>
                    </a:lnTo>
                    <a:lnTo>
                      <a:pt x="28" y="0"/>
                    </a:lnTo>
                    <a:lnTo>
                      <a:pt x="11" y="0"/>
                    </a:lnTo>
                    <a:lnTo>
                      <a:pt x="0" y="11"/>
                    </a:lnTo>
                    <a:lnTo>
                      <a:pt x="13"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68" name="Freeform 151"/>
              <p:cNvSpPr>
                <a:spLocks/>
              </p:cNvSpPr>
              <p:nvPr/>
            </p:nvSpPr>
            <p:spPr bwMode="auto">
              <a:xfrm>
                <a:off x="9022856" y="1578553"/>
                <a:ext cx="14848" cy="20789"/>
              </a:xfrm>
              <a:custGeom>
                <a:avLst/>
                <a:gdLst>
                  <a:gd name="T0" fmla="*/ 8 w 10"/>
                  <a:gd name="T1" fmla="*/ 5 h 15"/>
                  <a:gd name="T2" fmla="*/ 8 w 10"/>
                  <a:gd name="T3" fmla="*/ 8 h 15"/>
                  <a:gd name="T4" fmla="*/ 5 w 10"/>
                  <a:gd name="T5" fmla="*/ 8 h 15"/>
                  <a:gd name="T6" fmla="*/ 4 w 10"/>
                  <a:gd name="T7" fmla="*/ 15 h 15"/>
                  <a:gd name="T8" fmla="*/ 0 w 10"/>
                  <a:gd name="T9" fmla="*/ 15 h 15"/>
                  <a:gd name="T10" fmla="*/ 1 w 10"/>
                  <a:gd name="T11" fmla="*/ 8 h 15"/>
                  <a:gd name="T12" fmla="*/ 0 w 10"/>
                  <a:gd name="T13" fmla="*/ 8 h 15"/>
                  <a:gd name="T14" fmla="*/ 1 w 10"/>
                  <a:gd name="T15" fmla="*/ 5 h 15"/>
                  <a:gd name="T16" fmla="*/ 2 w 10"/>
                  <a:gd name="T17" fmla="*/ 5 h 15"/>
                  <a:gd name="T18" fmla="*/ 2 w 10"/>
                  <a:gd name="T19" fmla="*/ 5 h 15"/>
                  <a:gd name="T20" fmla="*/ 4 w 10"/>
                  <a:gd name="T21" fmla="*/ 1 h 15"/>
                  <a:gd name="T22" fmla="*/ 5 w 10"/>
                  <a:gd name="T23" fmla="*/ 0 h 15"/>
                  <a:gd name="T24" fmla="*/ 6 w 10"/>
                  <a:gd name="T25" fmla="*/ 0 h 15"/>
                  <a:gd name="T26" fmla="*/ 10 w 10"/>
                  <a:gd name="T27" fmla="*/ 0 h 15"/>
                  <a:gd name="T28" fmla="*/ 8 w 10"/>
                  <a:gd name="T29" fmla="*/ 3 h 15"/>
                  <a:gd name="T30" fmla="*/ 8 w 10"/>
                  <a:gd name="T31" fmla="*/ 3 h 15"/>
                  <a:gd name="T32" fmla="*/ 6 w 10"/>
                  <a:gd name="T33" fmla="*/ 3 h 15"/>
                  <a:gd name="T34" fmla="*/ 6 w 10"/>
                  <a:gd name="T35" fmla="*/ 5 h 15"/>
                  <a:gd name="T36" fmla="*/ 8 w 10"/>
                  <a:gd name="T3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5">
                    <a:moveTo>
                      <a:pt x="8" y="5"/>
                    </a:moveTo>
                    <a:lnTo>
                      <a:pt x="8" y="8"/>
                    </a:lnTo>
                    <a:lnTo>
                      <a:pt x="5" y="8"/>
                    </a:lnTo>
                    <a:lnTo>
                      <a:pt x="4" y="15"/>
                    </a:lnTo>
                    <a:lnTo>
                      <a:pt x="0" y="15"/>
                    </a:lnTo>
                    <a:lnTo>
                      <a:pt x="1" y="8"/>
                    </a:lnTo>
                    <a:lnTo>
                      <a:pt x="0" y="8"/>
                    </a:lnTo>
                    <a:lnTo>
                      <a:pt x="1" y="5"/>
                    </a:lnTo>
                    <a:lnTo>
                      <a:pt x="2" y="5"/>
                    </a:lnTo>
                    <a:lnTo>
                      <a:pt x="2" y="5"/>
                    </a:lnTo>
                    <a:lnTo>
                      <a:pt x="4" y="1"/>
                    </a:lnTo>
                    <a:lnTo>
                      <a:pt x="5" y="0"/>
                    </a:lnTo>
                    <a:lnTo>
                      <a:pt x="6" y="0"/>
                    </a:lnTo>
                    <a:lnTo>
                      <a:pt x="10" y="0"/>
                    </a:lnTo>
                    <a:lnTo>
                      <a:pt x="8" y="3"/>
                    </a:lnTo>
                    <a:lnTo>
                      <a:pt x="8" y="3"/>
                    </a:lnTo>
                    <a:lnTo>
                      <a:pt x="6" y="3"/>
                    </a:lnTo>
                    <a:lnTo>
                      <a:pt x="6" y="5"/>
                    </a:ln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69" name="Freeform 152"/>
              <p:cNvSpPr>
                <a:spLocks/>
              </p:cNvSpPr>
              <p:nvPr/>
            </p:nvSpPr>
            <p:spPr bwMode="auto">
              <a:xfrm>
                <a:off x="9022856" y="1578553"/>
                <a:ext cx="14848" cy="20789"/>
              </a:xfrm>
              <a:custGeom>
                <a:avLst/>
                <a:gdLst>
                  <a:gd name="T0" fmla="*/ 8 w 10"/>
                  <a:gd name="T1" fmla="*/ 5 h 15"/>
                  <a:gd name="T2" fmla="*/ 8 w 10"/>
                  <a:gd name="T3" fmla="*/ 8 h 15"/>
                  <a:gd name="T4" fmla="*/ 5 w 10"/>
                  <a:gd name="T5" fmla="*/ 8 h 15"/>
                  <a:gd name="T6" fmla="*/ 4 w 10"/>
                  <a:gd name="T7" fmla="*/ 15 h 15"/>
                  <a:gd name="T8" fmla="*/ 0 w 10"/>
                  <a:gd name="T9" fmla="*/ 15 h 15"/>
                  <a:gd name="T10" fmla="*/ 1 w 10"/>
                  <a:gd name="T11" fmla="*/ 8 h 15"/>
                  <a:gd name="T12" fmla="*/ 0 w 10"/>
                  <a:gd name="T13" fmla="*/ 8 h 15"/>
                  <a:gd name="T14" fmla="*/ 1 w 10"/>
                  <a:gd name="T15" fmla="*/ 5 h 15"/>
                  <a:gd name="T16" fmla="*/ 2 w 10"/>
                  <a:gd name="T17" fmla="*/ 5 h 15"/>
                  <a:gd name="T18" fmla="*/ 2 w 10"/>
                  <a:gd name="T19" fmla="*/ 5 h 15"/>
                  <a:gd name="T20" fmla="*/ 4 w 10"/>
                  <a:gd name="T21" fmla="*/ 1 h 15"/>
                  <a:gd name="T22" fmla="*/ 5 w 10"/>
                  <a:gd name="T23" fmla="*/ 0 h 15"/>
                  <a:gd name="T24" fmla="*/ 6 w 10"/>
                  <a:gd name="T25" fmla="*/ 0 h 15"/>
                  <a:gd name="T26" fmla="*/ 10 w 10"/>
                  <a:gd name="T27" fmla="*/ 0 h 15"/>
                  <a:gd name="T28" fmla="*/ 8 w 10"/>
                  <a:gd name="T29" fmla="*/ 3 h 15"/>
                  <a:gd name="T30" fmla="*/ 8 w 10"/>
                  <a:gd name="T31" fmla="*/ 3 h 15"/>
                  <a:gd name="T32" fmla="*/ 6 w 10"/>
                  <a:gd name="T33" fmla="*/ 3 h 15"/>
                  <a:gd name="T34" fmla="*/ 6 w 10"/>
                  <a:gd name="T35" fmla="*/ 5 h 15"/>
                  <a:gd name="T36" fmla="*/ 8 w 10"/>
                  <a:gd name="T3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5">
                    <a:moveTo>
                      <a:pt x="8" y="5"/>
                    </a:moveTo>
                    <a:lnTo>
                      <a:pt x="8" y="8"/>
                    </a:lnTo>
                    <a:lnTo>
                      <a:pt x="5" y="8"/>
                    </a:lnTo>
                    <a:lnTo>
                      <a:pt x="4" y="15"/>
                    </a:lnTo>
                    <a:lnTo>
                      <a:pt x="0" y="15"/>
                    </a:lnTo>
                    <a:lnTo>
                      <a:pt x="1" y="8"/>
                    </a:lnTo>
                    <a:lnTo>
                      <a:pt x="0" y="8"/>
                    </a:lnTo>
                    <a:lnTo>
                      <a:pt x="1" y="5"/>
                    </a:lnTo>
                    <a:lnTo>
                      <a:pt x="2" y="5"/>
                    </a:lnTo>
                    <a:lnTo>
                      <a:pt x="2" y="5"/>
                    </a:lnTo>
                    <a:lnTo>
                      <a:pt x="4" y="1"/>
                    </a:lnTo>
                    <a:lnTo>
                      <a:pt x="5" y="0"/>
                    </a:lnTo>
                    <a:lnTo>
                      <a:pt x="6" y="0"/>
                    </a:lnTo>
                    <a:lnTo>
                      <a:pt x="10" y="0"/>
                    </a:lnTo>
                    <a:lnTo>
                      <a:pt x="8" y="3"/>
                    </a:lnTo>
                    <a:lnTo>
                      <a:pt x="8" y="3"/>
                    </a:lnTo>
                    <a:lnTo>
                      <a:pt x="6" y="3"/>
                    </a:lnTo>
                    <a:lnTo>
                      <a:pt x="6" y="5"/>
                    </a:lnTo>
                    <a:lnTo>
                      <a:pt x="8"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70" name="Freeform 153"/>
              <p:cNvSpPr>
                <a:spLocks/>
              </p:cNvSpPr>
              <p:nvPr/>
            </p:nvSpPr>
            <p:spPr bwMode="auto">
              <a:xfrm>
                <a:off x="9034735" y="1587463"/>
                <a:ext cx="8908" cy="11879"/>
              </a:xfrm>
              <a:custGeom>
                <a:avLst/>
                <a:gdLst>
                  <a:gd name="T0" fmla="*/ 0 w 6"/>
                  <a:gd name="T1" fmla="*/ 10 h 10"/>
                  <a:gd name="T2" fmla="*/ 2 w 6"/>
                  <a:gd name="T3" fmla="*/ 0 h 10"/>
                  <a:gd name="T4" fmla="*/ 6 w 6"/>
                  <a:gd name="T5" fmla="*/ 0 h 10"/>
                  <a:gd name="T6" fmla="*/ 4 w 6"/>
                  <a:gd name="T7" fmla="*/ 10 h 10"/>
                  <a:gd name="T8" fmla="*/ 0 w 6"/>
                  <a:gd name="T9" fmla="*/ 10 h 10"/>
                </a:gdLst>
                <a:ahLst/>
                <a:cxnLst>
                  <a:cxn ang="0">
                    <a:pos x="T0" y="T1"/>
                  </a:cxn>
                  <a:cxn ang="0">
                    <a:pos x="T2" y="T3"/>
                  </a:cxn>
                  <a:cxn ang="0">
                    <a:pos x="T4" y="T5"/>
                  </a:cxn>
                  <a:cxn ang="0">
                    <a:pos x="T6" y="T7"/>
                  </a:cxn>
                  <a:cxn ang="0">
                    <a:pos x="T8" y="T9"/>
                  </a:cxn>
                </a:cxnLst>
                <a:rect l="0" t="0" r="r" b="b"/>
                <a:pathLst>
                  <a:path w="6" h="10">
                    <a:moveTo>
                      <a:pt x="0" y="10"/>
                    </a:moveTo>
                    <a:lnTo>
                      <a:pt x="2" y="0"/>
                    </a:lnTo>
                    <a:lnTo>
                      <a:pt x="6" y="0"/>
                    </a:lnTo>
                    <a:lnTo>
                      <a:pt x="4" y="1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71" name="Freeform 154"/>
              <p:cNvSpPr>
                <a:spLocks/>
              </p:cNvSpPr>
              <p:nvPr/>
            </p:nvSpPr>
            <p:spPr bwMode="auto">
              <a:xfrm>
                <a:off x="9034735" y="1587463"/>
                <a:ext cx="8908" cy="11879"/>
              </a:xfrm>
              <a:custGeom>
                <a:avLst/>
                <a:gdLst>
                  <a:gd name="T0" fmla="*/ 0 w 6"/>
                  <a:gd name="T1" fmla="*/ 10 h 10"/>
                  <a:gd name="T2" fmla="*/ 2 w 6"/>
                  <a:gd name="T3" fmla="*/ 0 h 10"/>
                  <a:gd name="T4" fmla="*/ 6 w 6"/>
                  <a:gd name="T5" fmla="*/ 0 h 10"/>
                  <a:gd name="T6" fmla="*/ 4 w 6"/>
                  <a:gd name="T7" fmla="*/ 10 h 10"/>
                  <a:gd name="T8" fmla="*/ 0 w 6"/>
                  <a:gd name="T9" fmla="*/ 10 h 10"/>
                </a:gdLst>
                <a:ahLst/>
                <a:cxnLst>
                  <a:cxn ang="0">
                    <a:pos x="T0" y="T1"/>
                  </a:cxn>
                  <a:cxn ang="0">
                    <a:pos x="T2" y="T3"/>
                  </a:cxn>
                  <a:cxn ang="0">
                    <a:pos x="T4" y="T5"/>
                  </a:cxn>
                  <a:cxn ang="0">
                    <a:pos x="T6" y="T7"/>
                  </a:cxn>
                  <a:cxn ang="0">
                    <a:pos x="T8" y="T9"/>
                  </a:cxn>
                </a:cxnLst>
                <a:rect l="0" t="0" r="r" b="b"/>
                <a:pathLst>
                  <a:path w="6" h="10">
                    <a:moveTo>
                      <a:pt x="0" y="10"/>
                    </a:moveTo>
                    <a:lnTo>
                      <a:pt x="2" y="0"/>
                    </a:lnTo>
                    <a:lnTo>
                      <a:pt x="6" y="0"/>
                    </a:lnTo>
                    <a:lnTo>
                      <a:pt x="4" y="10"/>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72" name="Freeform 155"/>
              <p:cNvSpPr>
                <a:spLocks noEditPoints="1"/>
              </p:cNvSpPr>
              <p:nvPr/>
            </p:nvSpPr>
            <p:spPr bwMode="auto">
              <a:xfrm>
                <a:off x="9043645" y="1584492"/>
                <a:ext cx="17818" cy="14849"/>
              </a:xfrm>
              <a:custGeom>
                <a:avLst/>
                <a:gdLst>
                  <a:gd name="T0" fmla="*/ 4 w 11"/>
                  <a:gd name="T1" fmla="*/ 4 h 11"/>
                  <a:gd name="T2" fmla="*/ 4 w 11"/>
                  <a:gd name="T3" fmla="*/ 4 h 11"/>
                  <a:gd name="T4" fmla="*/ 5 w 11"/>
                  <a:gd name="T5" fmla="*/ 3 h 11"/>
                  <a:gd name="T6" fmla="*/ 6 w 11"/>
                  <a:gd name="T7" fmla="*/ 3 h 11"/>
                  <a:gd name="T8" fmla="*/ 6 w 11"/>
                  <a:gd name="T9" fmla="*/ 3 h 11"/>
                  <a:gd name="T10" fmla="*/ 7 w 11"/>
                  <a:gd name="T11" fmla="*/ 3 h 11"/>
                  <a:gd name="T12" fmla="*/ 8 w 11"/>
                  <a:gd name="T13" fmla="*/ 4 h 11"/>
                  <a:gd name="T14" fmla="*/ 4 w 11"/>
                  <a:gd name="T15" fmla="*/ 4 h 11"/>
                  <a:gd name="T16" fmla="*/ 11 w 11"/>
                  <a:gd name="T17" fmla="*/ 6 h 11"/>
                  <a:gd name="T18" fmla="*/ 11 w 11"/>
                  <a:gd name="T19" fmla="*/ 6 h 11"/>
                  <a:gd name="T20" fmla="*/ 11 w 11"/>
                  <a:gd name="T21" fmla="*/ 4 h 11"/>
                  <a:gd name="T22" fmla="*/ 10 w 11"/>
                  <a:gd name="T23" fmla="*/ 2 h 11"/>
                  <a:gd name="T24" fmla="*/ 9 w 11"/>
                  <a:gd name="T25" fmla="*/ 1 h 11"/>
                  <a:gd name="T26" fmla="*/ 6 w 11"/>
                  <a:gd name="T27" fmla="*/ 0 h 11"/>
                  <a:gd name="T28" fmla="*/ 6 w 11"/>
                  <a:gd name="T29" fmla="*/ 0 h 11"/>
                  <a:gd name="T30" fmla="*/ 4 w 11"/>
                  <a:gd name="T31" fmla="*/ 1 h 11"/>
                  <a:gd name="T32" fmla="*/ 2 w 11"/>
                  <a:gd name="T33" fmla="*/ 2 h 11"/>
                  <a:gd name="T34" fmla="*/ 1 w 11"/>
                  <a:gd name="T35" fmla="*/ 3 h 11"/>
                  <a:gd name="T36" fmla="*/ 0 w 11"/>
                  <a:gd name="T37" fmla="*/ 5 h 11"/>
                  <a:gd name="T38" fmla="*/ 0 w 11"/>
                  <a:gd name="T39" fmla="*/ 5 h 11"/>
                  <a:gd name="T40" fmla="*/ 0 w 11"/>
                  <a:gd name="T41" fmla="*/ 9 h 11"/>
                  <a:gd name="T42" fmla="*/ 1 w 11"/>
                  <a:gd name="T43" fmla="*/ 10 h 11"/>
                  <a:gd name="T44" fmla="*/ 3 w 11"/>
                  <a:gd name="T45" fmla="*/ 11 h 11"/>
                  <a:gd name="T46" fmla="*/ 5 w 11"/>
                  <a:gd name="T47" fmla="*/ 11 h 11"/>
                  <a:gd name="T48" fmla="*/ 5 w 11"/>
                  <a:gd name="T49" fmla="*/ 11 h 11"/>
                  <a:gd name="T50" fmla="*/ 8 w 11"/>
                  <a:gd name="T51" fmla="*/ 11 h 11"/>
                  <a:gd name="T52" fmla="*/ 9 w 11"/>
                  <a:gd name="T53" fmla="*/ 10 h 11"/>
                  <a:gd name="T54" fmla="*/ 11 w 11"/>
                  <a:gd name="T55" fmla="*/ 8 h 11"/>
                  <a:gd name="T56" fmla="*/ 7 w 11"/>
                  <a:gd name="T57" fmla="*/ 8 h 11"/>
                  <a:gd name="T58" fmla="*/ 7 w 11"/>
                  <a:gd name="T59" fmla="*/ 8 h 11"/>
                  <a:gd name="T60" fmla="*/ 5 w 11"/>
                  <a:gd name="T61" fmla="*/ 9 h 11"/>
                  <a:gd name="T62" fmla="*/ 5 w 11"/>
                  <a:gd name="T63" fmla="*/ 9 h 11"/>
                  <a:gd name="T64" fmla="*/ 4 w 11"/>
                  <a:gd name="T65" fmla="*/ 9 h 11"/>
                  <a:gd name="T66" fmla="*/ 4 w 11"/>
                  <a:gd name="T67" fmla="*/ 6 h 11"/>
                  <a:gd name="T68" fmla="*/ 11 w 11"/>
                  <a:gd name="T6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 h="11">
                    <a:moveTo>
                      <a:pt x="4" y="4"/>
                    </a:moveTo>
                    <a:lnTo>
                      <a:pt x="4" y="4"/>
                    </a:lnTo>
                    <a:lnTo>
                      <a:pt x="5" y="3"/>
                    </a:lnTo>
                    <a:lnTo>
                      <a:pt x="6" y="3"/>
                    </a:lnTo>
                    <a:lnTo>
                      <a:pt x="6" y="3"/>
                    </a:lnTo>
                    <a:lnTo>
                      <a:pt x="7" y="3"/>
                    </a:lnTo>
                    <a:lnTo>
                      <a:pt x="8" y="4"/>
                    </a:lnTo>
                    <a:lnTo>
                      <a:pt x="4" y="4"/>
                    </a:lnTo>
                    <a:close/>
                    <a:moveTo>
                      <a:pt x="11" y="6"/>
                    </a:moveTo>
                    <a:lnTo>
                      <a:pt x="11" y="6"/>
                    </a:lnTo>
                    <a:lnTo>
                      <a:pt x="11" y="4"/>
                    </a:lnTo>
                    <a:lnTo>
                      <a:pt x="10" y="2"/>
                    </a:lnTo>
                    <a:lnTo>
                      <a:pt x="9" y="1"/>
                    </a:lnTo>
                    <a:lnTo>
                      <a:pt x="6" y="0"/>
                    </a:lnTo>
                    <a:lnTo>
                      <a:pt x="6" y="0"/>
                    </a:lnTo>
                    <a:lnTo>
                      <a:pt x="4" y="1"/>
                    </a:lnTo>
                    <a:lnTo>
                      <a:pt x="2" y="2"/>
                    </a:lnTo>
                    <a:lnTo>
                      <a:pt x="1" y="3"/>
                    </a:lnTo>
                    <a:lnTo>
                      <a:pt x="0" y="5"/>
                    </a:lnTo>
                    <a:lnTo>
                      <a:pt x="0" y="5"/>
                    </a:lnTo>
                    <a:lnTo>
                      <a:pt x="0" y="9"/>
                    </a:lnTo>
                    <a:lnTo>
                      <a:pt x="1" y="10"/>
                    </a:lnTo>
                    <a:lnTo>
                      <a:pt x="3" y="11"/>
                    </a:lnTo>
                    <a:lnTo>
                      <a:pt x="5" y="11"/>
                    </a:lnTo>
                    <a:lnTo>
                      <a:pt x="5" y="11"/>
                    </a:lnTo>
                    <a:lnTo>
                      <a:pt x="8" y="11"/>
                    </a:lnTo>
                    <a:lnTo>
                      <a:pt x="9" y="10"/>
                    </a:lnTo>
                    <a:lnTo>
                      <a:pt x="11" y="8"/>
                    </a:lnTo>
                    <a:lnTo>
                      <a:pt x="7" y="8"/>
                    </a:lnTo>
                    <a:lnTo>
                      <a:pt x="7" y="8"/>
                    </a:lnTo>
                    <a:lnTo>
                      <a:pt x="5" y="9"/>
                    </a:lnTo>
                    <a:lnTo>
                      <a:pt x="5" y="9"/>
                    </a:lnTo>
                    <a:lnTo>
                      <a:pt x="4" y="9"/>
                    </a:lnTo>
                    <a:lnTo>
                      <a:pt x="4" y="6"/>
                    </a:lnTo>
                    <a:lnTo>
                      <a:pt x="11"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73" name="Freeform 156"/>
              <p:cNvSpPr>
                <a:spLocks/>
              </p:cNvSpPr>
              <p:nvPr/>
            </p:nvSpPr>
            <p:spPr bwMode="auto">
              <a:xfrm>
                <a:off x="9049584" y="1590431"/>
                <a:ext cx="5939" cy="0"/>
              </a:xfrm>
              <a:custGeom>
                <a:avLst/>
                <a:gdLst>
                  <a:gd name="T0" fmla="*/ 0 w 4"/>
                  <a:gd name="T1" fmla="*/ 1 h 1"/>
                  <a:gd name="T2" fmla="*/ 0 w 4"/>
                  <a:gd name="T3" fmla="*/ 1 h 1"/>
                  <a:gd name="T4" fmla="*/ 1 w 4"/>
                  <a:gd name="T5" fmla="*/ 0 h 1"/>
                  <a:gd name="T6" fmla="*/ 2 w 4"/>
                  <a:gd name="T7" fmla="*/ 0 h 1"/>
                  <a:gd name="T8" fmla="*/ 2 w 4"/>
                  <a:gd name="T9" fmla="*/ 0 h 1"/>
                  <a:gd name="T10" fmla="*/ 3 w 4"/>
                  <a:gd name="T11" fmla="*/ 0 h 1"/>
                  <a:gd name="T12" fmla="*/ 4 w 4"/>
                  <a:gd name="T13" fmla="*/ 1 h 1"/>
                  <a:gd name="T14" fmla="*/ 0 w 4"/>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
                    <a:moveTo>
                      <a:pt x="0" y="1"/>
                    </a:moveTo>
                    <a:lnTo>
                      <a:pt x="0" y="1"/>
                    </a:lnTo>
                    <a:lnTo>
                      <a:pt x="1" y="0"/>
                    </a:lnTo>
                    <a:lnTo>
                      <a:pt x="2" y="0"/>
                    </a:lnTo>
                    <a:lnTo>
                      <a:pt x="2" y="0"/>
                    </a:lnTo>
                    <a:lnTo>
                      <a:pt x="3" y="0"/>
                    </a:lnTo>
                    <a:lnTo>
                      <a:pt x="4" y="1"/>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74" name="Freeform 157"/>
              <p:cNvSpPr>
                <a:spLocks/>
              </p:cNvSpPr>
              <p:nvPr/>
            </p:nvSpPr>
            <p:spPr bwMode="auto">
              <a:xfrm>
                <a:off x="9043645" y="1584492"/>
                <a:ext cx="17818" cy="14849"/>
              </a:xfrm>
              <a:custGeom>
                <a:avLst/>
                <a:gdLst>
                  <a:gd name="T0" fmla="*/ 11 w 11"/>
                  <a:gd name="T1" fmla="*/ 6 h 11"/>
                  <a:gd name="T2" fmla="*/ 11 w 11"/>
                  <a:gd name="T3" fmla="*/ 6 h 11"/>
                  <a:gd name="T4" fmla="*/ 11 w 11"/>
                  <a:gd name="T5" fmla="*/ 4 h 11"/>
                  <a:gd name="T6" fmla="*/ 10 w 11"/>
                  <a:gd name="T7" fmla="*/ 2 h 11"/>
                  <a:gd name="T8" fmla="*/ 9 w 11"/>
                  <a:gd name="T9" fmla="*/ 1 h 11"/>
                  <a:gd name="T10" fmla="*/ 6 w 11"/>
                  <a:gd name="T11" fmla="*/ 0 h 11"/>
                  <a:gd name="T12" fmla="*/ 6 w 11"/>
                  <a:gd name="T13" fmla="*/ 0 h 11"/>
                  <a:gd name="T14" fmla="*/ 4 w 11"/>
                  <a:gd name="T15" fmla="*/ 1 h 11"/>
                  <a:gd name="T16" fmla="*/ 2 w 11"/>
                  <a:gd name="T17" fmla="*/ 2 h 11"/>
                  <a:gd name="T18" fmla="*/ 1 w 11"/>
                  <a:gd name="T19" fmla="*/ 3 h 11"/>
                  <a:gd name="T20" fmla="*/ 0 w 11"/>
                  <a:gd name="T21" fmla="*/ 5 h 11"/>
                  <a:gd name="T22" fmla="*/ 0 w 11"/>
                  <a:gd name="T23" fmla="*/ 5 h 11"/>
                  <a:gd name="T24" fmla="*/ 0 w 11"/>
                  <a:gd name="T25" fmla="*/ 9 h 11"/>
                  <a:gd name="T26" fmla="*/ 1 w 11"/>
                  <a:gd name="T27" fmla="*/ 10 h 11"/>
                  <a:gd name="T28" fmla="*/ 3 w 11"/>
                  <a:gd name="T29" fmla="*/ 11 h 11"/>
                  <a:gd name="T30" fmla="*/ 5 w 11"/>
                  <a:gd name="T31" fmla="*/ 11 h 11"/>
                  <a:gd name="T32" fmla="*/ 5 w 11"/>
                  <a:gd name="T33" fmla="*/ 11 h 11"/>
                  <a:gd name="T34" fmla="*/ 8 w 11"/>
                  <a:gd name="T35" fmla="*/ 11 h 11"/>
                  <a:gd name="T36" fmla="*/ 9 w 11"/>
                  <a:gd name="T37" fmla="*/ 10 h 11"/>
                  <a:gd name="T38" fmla="*/ 11 w 11"/>
                  <a:gd name="T39" fmla="*/ 8 h 11"/>
                  <a:gd name="T40" fmla="*/ 7 w 11"/>
                  <a:gd name="T41" fmla="*/ 8 h 11"/>
                  <a:gd name="T42" fmla="*/ 7 w 11"/>
                  <a:gd name="T43" fmla="*/ 8 h 11"/>
                  <a:gd name="T44" fmla="*/ 5 w 11"/>
                  <a:gd name="T45" fmla="*/ 9 h 11"/>
                  <a:gd name="T46" fmla="*/ 5 w 11"/>
                  <a:gd name="T47" fmla="*/ 9 h 11"/>
                  <a:gd name="T48" fmla="*/ 4 w 11"/>
                  <a:gd name="T49" fmla="*/ 9 h 11"/>
                  <a:gd name="T50" fmla="*/ 4 w 11"/>
                  <a:gd name="T51" fmla="*/ 6 h 11"/>
                  <a:gd name="T52" fmla="*/ 11 w 11"/>
                  <a:gd name="T5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11">
                    <a:moveTo>
                      <a:pt x="11" y="6"/>
                    </a:moveTo>
                    <a:lnTo>
                      <a:pt x="11" y="6"/>
                    </a:lnTo>
                    <a:lnTo>
                      <a:pt x="11" y="4"/>
                    </a:lnTo>
                    <a:lnTo>
                      <a:pt x="10" y="2"/>
                    </a:lnTo>
                    <a:lnTo>
                      <a:pt x="9" y="1"/>
                    </a:lnTo>
                    <a:lnTo>
                      <a:pt x="6" y="0"/>
                    </a:lnTo>
                    <a:lnTo>
                      <a:pt x="6" y="0"/>
                    </a:lnTo>
                    <a:lnTo>
                      <a:pt x="4" y="1"/>
                    </a:lnTo>
                    <a:lnTo>
                      <a:pt x="2" y="2"/>
                    </a:lnTo>
                    <a:lnTo>
                      <a:pt x="1" y="3"/>
                    </a:lnTo>
                    <a:lnTo>
                      <a:pt x="0" y="5"/>
                    </a:lnTo>
                    <a:lnTo>
                      <a:pt x="0" y="5"/>
                    </a:lnTo>
                    <a:lnTo>
                      <a:pt x="0" y="9"/>
                    </a:lnTo>
                    <a:lnTo>
                      <a:pt x="1" y="10"/>
                    </a:lnTo>
                    <a:lnTo>
                      <a:pt x="3" y="11"/>
                    </a:lnTo>
                    <a:lnTo>
                      <a:pt x="5" y="11"/>
                    </a:lnTo>
                    <a:lnTo>
                      <a:pt x="5" y="11"/>
                    </a:lnTo>
                    <a:lnTo>
                      <a:pt x="8" y="11"/>
                    </a:lnTo>
                    <a:lnTo>
                      <a:pt x="9" y="10"/>
                    </a:lnTo>
                    <a:lnTo>
                      <a:pt x="11" y="8"/>
                    </a:lnTo>
                    <a:lnTo>
                      <a:pt x="7" y="8"/>
                    </a:lnTo>
                    <a:lnTo>
                      <a:pt x="7" y="8"/>
                    </a:lnTo>
                    <a:lnTo>
                      <a:pt x="5" y="9"/>
                    </a:lnTo>
                    <a:lnTo>
                      <a:pt x="5" y="9"/>
                    </a:lnTo>
                    <a:lnTo>
                      <a:pt x="4" y="9"/>
                    </a:lnTo>
                    <a:lnTo>
                      <a:pt x="4" y="6"/>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75" name="Freeform 158"/>
              <p:cNvSpPr>
                <a:spLocks/>
              </p:cNvSpPr>
              <p:nvPr/>
            </p:nvSpPr>
            <p:spPr bwMode="auto">
              <a:xfrm>
                <a:off x="9061463" y="1587463"/>
                <a:ext cx="29697" cy="17818"/>
              </a:xfrm>
              <a:custGeom>
                <a:avLst/>
                <a:gdLst>
                  <a:gd name="T0" fmla="*/ 16 w 20"/>
                  <a:gd name="T1" fmla="*/ 0 h 13"/>
                  <a:gd name="T2" fmla="*/ 13 w 20"/>
                  <a:gd name="T3" fmla="*/ 7 h 13"/>
                  <a:gd name="T4" fmla="*/ 13 w 20"/>
                  <a:gd name="T5" fmla="*/ 0 h 13"/>
                  <a:gd name="T6" fmla="*/ 9 w 20"/>
                  <a:gd name="T7" fmla="*/ 0 h 13"/>
                  <a:gd name="T8" fmla="*/ 9 w 20"/>
                  <a:gd name="T9" fmla="*/ 0 h 13"/>
                  <a:gd name="T10" fmla="*/ 7 w 20"/>
                  <a:gd name="T11" fmla="*/ 0 h 13"/>
                  <a:gd name="T12" fmla="*/ 6 w 20"/>
                  <a:gd name="T13" fmla="*/ 2 h 13"/>
                  <a:gd name="T14" fmla="*/ 6 w 20"/>
                  <a:gd name="T15" fmla="*/ 0 h 13"/>
                  <a:gd name="T16" fmla="*/ 2 w 20"/>
                  <a:gd name="T17" fmla="*/ 0 h 13"/>
                  <a:gd name="T18" fmla="*/ 0 w 20"/>
                  <a:gd name="T19" fmla="*/ 10 h 13"/>
                  <a:gd name="T20" fmla="*/ 5 w 20"/>
                  <a:gd name="T21" fmla="*/ 10 h 13"/>
                  <a:gd name="T22" fmla="*/ 5 w 20"/>
                  <a:gd name="T23" fmla="*/ 7 h 13"/>
                  <a:gd name="T24" fmla="*/ 5 w 20"/>
                  <a:gd name="T25" fmla="*/ 7 h 13"/>
                  <a:gd name="T26" fmla="*/ 6 w 20"/>
                  <a:gd name="T27" fmla="*/ 4 h 13"/>
                  <a:gd name="T28" fmla="*/ 8 w 20"/>
                  <a:gd name="T29" fmla="*/ 3 h 13"/>
                  <a:gd name="T30" fmla="*/ 10 w 20"/>
                  <a:gd name="T31" fmla="*/ 3 h 13"/>
                  <a:gd name="T32" fmla="*/ 11 w 20"/>
                  <a:gd name="T33" fmla="*/ 9 h 13"/>
                  <a:gd name="T34" fmla="*/ 11 w 20"/>
                  <a:gd name="T35" fmla="*/ 9 h 13"/>
                  <a:gd name="T36" fmla="*/ 10 w 20"/>
                  <a:gd name="T37" fmla="*/ 10 h 13"/>
                  <a:gd name="T38" fmla="*/ 9 w 20"/>
                  <a:gd name="T39" fmla="*/ 11 h 13"/>
                  <a:gd name="T40" fmla="*/ 8 w 20"/>
                  <a:gd name="T41" fmla="*/ 11 h 13"/>
                  <a:gd name="T42" fmla="*/ 8 w 20"/>
                  <a:gd name="T43" fmla="*/ 13 h 13"/>
                  <a:gd name="T44" fmla="*/ 8 w 20"/>
                  <a:gd name="T45" fmla="*/ 13 h 13"/>
                  <a:gd name="T46" fmla="*/ 10 w 20"/>
                  <a:gd name="T47" fmla="*/ 13 h 13"/>
                  <a:gd name="T48" fmla="*/ 10 w 20"/>
                  <a:gd name="T49" fmla="*/ 13 h 13"/>
                  <a:gd name="T50" fmla="*/ 12 w 20"/>
                  <a:gd name="T51" fmla="*/ 13 h 13"/>
                  <a:gd name="T52" fmla="*/ 13 w 20"/>
                  <a:gd name="T53" fmla="*/ 13 h 13"/>
                  <a:gd name="T54" fmla="*/ 15 w 20"/>
                  <a:gd name="T55" fmla="*/ 10 h 13"/>
                  <a:gd name="T56" fmla="*/ 20 w 20"/>
                  <a:gd name="T57" fmla="*/ 0 h 13"/>
                  <a:gd name="T58" fmla="*/ 16 w 20"/>
                  <a:gd name="T5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13">
                    <a:moveTo>
                      <a:pt x="16" y="0"/>
                    </a:moveTo>
                    <a:lnTo>
                      <a:pt x="13" y="7"/>
                    </a:lnTo>
                    <a:lnTo>
                      <a:pt x="13" y="0"/>
                    </a:lnTo>
                    <a:lnTo>
                      <a:pt x="9" y="0"/>
                    </a:lnTo>
                    <a:lnTo>
                      <a:pt x="9" y="0"/>
                    </a:lnTo>
                    <a:lnTo>
                      <a:pt x="7" y="0"/>
                    </a:lnTo>
                    <a:lnTo>
                      <a:pt x="6" y="2"/>
                    </a:lnTo>
                    <a:lnTo>
                      <a:pt x="6" y="0"/>
                    </a:lnTo>
                    <a:lnTo>
                      <a:pt x="2" y="0"/>
                    </a:lnTo>
                    <a:lnTo>
                      <a:pt x="0" y="10"/>
                    </a:lnTo>
                    <a:lnTo>
                      <a:pt x="5" y="10"/>
                    </a:lnTo>
                    <a:lnTo>
                      <a:pt x="5" y="7"/>
                    </a:lnTo>
                    <a:lnTo>
                      <a:pt x="5" y="7"/>
                    </a:lnTo>
                    <a:lnTo>
                      <a:pt x="6" y="4"/>
                    </a:lnTo>
                    <a:lnTo>
                      <a:pt x="8" y="3"/>
                    </a:lnTo>
                    <a:lnTo>
                      <a:pt x="10" y="3"/>
                    </a:lnTo>
                    <a:lnTo>
                      <a:pt x="11" y="9"/>
                    </a:lnTo>
                    <a:lnTo>
                      <a:pt x="11" y="9"/>
                    </a:lnTo>
                    <a:lnTo>
                      <a:pt x="10" y="10"/>
                    </a:lnTo>
                    <a:lnTo>
                      <a:pt x="9" y="11"/>
                    </a:lnTo>
                    <a:lnTo>
                      <a:pt x="8" y="11"/>
                    </a:lnTo>
                    <a:lnTo>
                      <a:pt x="8" y="13"/>
                    </a:lnTo>
                    <a:lnTo>
                      <a:pt x="8" y="13"/>
                    </a:lnTo>
                    <a:lnTo>
                      <a:pt x="10" y="13"/>
                    </a:lnTo>
                    <a:lnTo>
                      <a:pt x="10" y="13"/>
                    </a:lnTo>
                    <a:lnTo>
                      <a:pt x="12" y="13"/>
                    </a:lnTo>
                    <a:lnTo>
                      <a:pt x="13" y="13"/>
                    </a:lnTo>
                    <a:lnTo>
                      <a:pt x="15" y="10"/>
                    </a:lnTo>
                    <a:lnTo>
                      <a:pt x="20" y="0"/>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76" name="Freeform 159"/>
              <p:cNvSpPr>
                <a:spLocks/>
              </p:cNvSpPr>
              <p:nvPr/>
            </p:nvSpPr>
            <p:spPr bwMode="auto">
              <a:xfrm>
                <a:off x="9061463" y="1587463"/>
                <a:ext cx="29697" cy="17818"/>
              </a:xfrm>
              <a:custGeom>
                <a:avLst/>
                <a:gdLst>
                  <a:gd name="T0" fmla="*/ 16 w 20"/>
                  <a:gd name="T1" fmla="*/ 0 h 13"/>
                  <a:gd name="T2" fmla="*/ 13 w 20"/>
                  <a:gd name="T3" fmla="*/ 7 h 13"/>
                  <a:gd name="T4" fmla="*/ 13 w 20"/>
                  <a:gd name="T5" fmla="*/ 0 h 13"/>
                  <a:gd name="T6" fmla="*/ 9 w 20"/>
                  <a:gd name="T7" fmla="*/ 0 h 13"/>
                  <a:gd name="T8" fmla="*/ 9 w 20"/>
                  <a:gd name="T9" fmla="*/ 0 h 13"/>
                  <a:gd name="T10" fmla="*/ 7 w 20"/>
                  <a:gd name="T11" fmla="*/ 0 h 13"/>
                  <a:gd name="T12" fmla="*/ 6 w 20"/>
                  <a:gd name="T13" fmla="*/ 2 h 13"/>
                  <a:gd name="T14" fmla="*/ 6 w 20"/>
                  <a:gd name="T15" fmla="*/ 0 h 13"/>
                  <a:gd name="T16" fmla="*/ 2 w 20"/>
                  <a:gd name="T17" fmla="*/ 0 h 13"/>
                  <a:gd name="T18" fmla="*/ 0 w 20"/>
                  <a:gd name="T19" fmla="*/ 10 h 13"/>
                  <a:gd name="T20" fmla="*/ 5 w 20"/>
                  <a:gd name="T21" fmla="*/ 10 h 13"/>
                  <a:gd name="T22" fmla="*/ 5 w 20"/>
                  <a:gd name="T23" fmla="*/ 7 h 13"/>
                  <a:gd name="T24" fmla="*/ 5 w 20"/>
                  <a:gd name="T25" fmla="*/ 7 h 13"/>
                  <a:gd name="T26" fmla="*/ 6 w 20"/>
                  <a:gd name="T27" fmla="*/ 4 h 13"/>
                  <a:gd name="T28" fmla="*/ 8 w 20"/>
                  <a:gd name="T29" fmla="*/ 3 h 13"/>
                  <a:gd name="T30" fmla="*/ 10 w 20"/>
                  <a:gd name="T31" fmla="*/ 3 h 13"/>
                  <a:gd name="T32" fmla="*/ 11 w 20"/>
                  <a:gd name="T33" fmla="*/ 9 h 13"/>
                  <a:gd name="T34" fmla="*/ 11 w 20"/>
                  <a:gd name="T35" fmla="*/ 9 h 13"/>
                  <a:gd name="T36" fmla="*/ 10 w 20"/>
                  <a:gd name="T37" fmla="*/ 10 h 13"/>
                  <a:gd name="T38" fmla="*/ 9 w 20"/>
                  <a:gd name="T39" fmla="*/ 11 h 13"/>
                  <a:gd name="T40" fmla="*/ 8 w 20"/>
                  <a:gd name="T41" fmla="*/ 11 h 13"/>
                  <a:gd name="T42" fmla="*/ 8 w 20"/>
                  <a:gd name="T43" fmla="*/ 13 h 13"/>
                  <a:gd name="T44" fmla="*/ 8 w 20"/>
                  <a:gd name="T45" fmla="*/ 13 h 13"/>
                  <a:gd name="T46" fmla="*/ 10 w 20"/>
                  <a:gd name="T47" fmla="*/ 13 h 13"/>
                  <a:gd name="T48" fmla="*/ 10 w 20"/>
                  <a:gd name="T49" fmla="*/ 13 h 13"/>
                  <a:gd name="T50" fmla="*/ 12 w 20"/>
                  <a:gd name="T51" fmla="*/ 13 h 13"/>
                  <a:gd name="T52" fmla="*/ 13 w 20"/>
                  <a:gd name="T53" fmla="*/ 13 h 13"/>
                  <a:gd name="T54" fmla="*/ 15 w 20"/>
                  <a:gd name="T55" fmla="*/ 10 h 13"/>
                  <a:gd name="T56" fmla="*/ 20 w 20"/>
                  <a:gd name="T57" fmla="*/ 0 h 13"/>
                  <a:gd name="T58" fmla="*/ 16 w 20"/>
                  <a:gd name="T5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13">
                    <a:moveTo>
                      <a:pt x="16" y="0"/>
                    </a:moveTo>
                    <a:lnTo>
                      <a:pt x="13" y="7"/>
                    </a:lnTo>
                    <a:lnTo>
                      <a:pt x="13" y="0"/>
                    </a:lnTo>
                    <a:lnTo>
                      <a:pt x="9" y="0"/>
                    </a:lnTo>
                    <a:lnTo>
                      <a:pt x="9" y="0"/>
                    </a:lnTo>
                    <a:lnTo>
                      <a:pt x="7" y="0"/>
                    </a:lnTo>
                    <a:lnTo>
                      <a:pt x="6" y="2"/>
                    </a:lnTo>
                    <a:lnTo>
                      <a:pt x="6" y="0"/>
                    </a:lnTo>
                    <a:lnTo>
                      <a:pt x="2" y="0"/>
                    </a:lnTo>
                    <a:lnTo>
                      <a:pt x="0" y="10"/>
                    </a:lnTo>
                    <a:lnTo>
                      <a:pt x="5" y="10"/>
                    </a:lnTo>
                    <a:lnTo>
                      <a:pt x="5" y="7"/>
                    </a:lnTo>
                    <a:lnTo>
                      <a:pt x="5" y="7"/>
                    </a:lnTo>
                    <a:lnTo>
                      <a:pt x="6" y="4"/>
                    </a:lnTo>
                    <a:lnTo>
                      <a:pt x="8" y="3"/>
                    </a:lnTo>
                    <a:lnTo>
                      <a:pt x="10" y="3"/>
                    </a:lnTo>
                    <a:lnTo>
                      <a:pt x="11" y="9"/>
                    </a:lnTo>
                    <a:lnTo>
                      <a:pt x="11" y="9"/>
                    </a:lnTo>
                    <a:lnTo>
                      <a:pt x="10" y="10"/>
                    </a:lnTo>
                    <a:lnTo>
                      <a:pt x="9" y="11"/>
                    </a:lnTo>
                    <a:lnTo>
                      <a:pt x="8" y="11"/>
                    </a:lnTo>
                    <a:lnTo>
                      <a:pt x="8" y="13"/>
                    </a:lnTo>
                    <a:lnTo>
                      <a:pt x="8" y="13"/>
                    </a:lnTo>
                    <a:lnTo>
                      <a:pt x="10" y="13"/>
                    </a:lnTo>
                    <a:lnTo>
                      <a:pt x="10" y="13"/>
                    </a:lnTo>
                    <a:lnTo>
                      <a:pt x="12" y="13"/>
                    </a:lnTo>
                    <a:lnTo>
                      <a:pt x="13" y="13"/>
                    </a:lnTo>
                    <a:lnTo>
                      <a:pt x="15" y="10"/>
                    </a:lnTo>
                    <a:lnTo>
                      <a:pt x="20" y="0"/>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pic>
            <p:nvPicPr>
              <p:cNvPr id="477" name="Picture 16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01099" y="1412249"/>
                <a:ext cx="267274" cy="50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 name="Freeform 161"/>
              <p:cNvSpPr>
                <a:spLocks/>
              </p:cNvSpPr>
              <p:nvPr/>
            </p:nvSpPr>
            <p:spPr bwMode="auto">
              <a:xfrm>
                <a:off x="8915947" y="1424128"/>
                <a:ext cx="237577" cy="472184"/>
              </a:xfrm>
              <a:custGeom>
                <a:avLst/>
                <a:gdLst>
                  <a:gd name="T0" fmla="*/ 59 w 161"/>
                  <a:gd name="T1" fmla="*/ 265 h 317"/>
                  <a:gd name="T2" fmla="*/ 59 w 161"/>
                  <a:gd name="T3" fmla="*/ 265 h 317"/>
                  <a:gd name="T4" fmla="*/ 50 w 161"/>
                  <a:gd name="T5" fmla="*/ 264 h 317"/>
                  <a:gd name="T6" fmla="*/ 40 w 161"/>
                  <a:gd name="T7" fmla="*/ 262 h 317"/>
                  <a:gd name="T8" fmla="*/ 32 w 161"/>
                  <a:gd name="T9" fmla="*/ 257 h 317"/>
                  <a:gd name="T10" fmla="*/ 25 w 161"/>
                  <a:gd name="T11" fmla="*/ 252 h 317"/>
                  <a:gd name="T12" fmla="*/ 19 w 161"/>
                  <a:gd name="T13" fmla="*/ 244 h 317"/>
                  <a:gd name="T14" fmla="*/ 14 w 161"/>
                  <a:gd name="T15" fmla="*/ 236 h 317"/>
                  <a:gd name="T16" fmla="*/ 12 w 161"/>
                  <a:gd name="T17" fmla="*/ 226 h 317"/>
                  <a:gd name="T18" fmla="*/ 11 w 161"/>
                  <a:gd name="T19" fmla="*/ 216 h 317"/>
                  <a:gd name="T20" fmla="*/ 11 w 161"/>
                  <a:gd name="T21" fmla="*/ 0 h 317"/>
                  <a:gd name="T22" fmla="*/ 0 w 161"/>
                  <a:gd name="T23" fmla="*/ 0 h 317"/>
                  <a:gd name="T24" fmla="*/ 0 w 161"/>
                  <a:gd name="T25" fmla="*/ 317 h 317"/>
                  <a:gd name="T26" fmla="*/ 161 w 161"/>
                  <a:gd name="T27" fmla="*/ 317 h 317"/>
                  <a:gd name="T28" fmla="*/ 161 w 161"/>
                  <a:gd name="T29" fmla="*/ 265 h 317"/>
                  <a:gd name="T30" fmla="*/ 59 w 161"/>
                  <a:gd name="T31" fmla="*/ 26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317">
                    <a:moveTo>
                      <a:pt x="59" y="265"/>
                    </a:moveTo>
                    <a:lnTo>
                      <a:pt x="59" y="265"/>
                    </a:lnTo>
                    <a:lnTo>
                      <a:pt x="50" y="264"/>
                    </a:lnTo>
                    <a:lnTo>
                      <a:pt x="40" y="262"/>
                    </a:lnTo>
                    <a:lnTo>
                      <a:pt x="32" y="257"/>
                    </a:lnTo>
                    <a:lnTo>
                      <a:pt x="25" y="252"/>
                    </a:lnTo>
                    <a:lnTo>
                      <a:pt x="19" y="244"/>
                    </a:lnTo>
                    <a:lnTo>
                      <a:pt x="14" y="236"/>
                    </a:lnTo>
                    <a:lnTo>
                      <a:pt x="12" y="226"/>
                    </a:lnTo>
                    <a:lnTo>
                      <a:pt x="11" y="216"/>
                    </a:lnTo>
                    <a:lnTo>
                      <a:pt x="11" y="0"/>
                    </a:lnTo>
                    <a:lnTo>
                      <a:pt x="0" y="0"/>
                    </a:lnTo>
                    <a:lnTo>
                      <a:pt x="0" y="317"/>
                    </a:lnTo>
                    <a:lnTo>
                      <a:pt x="161" y="317"/>
                    </a:lnTo>
                    <a:lnTo>
                      <a:pt x="161" y="265"/>
                    </a:lnTo>
                    <a:lnTo>
                      <a:pt x="59" y="265"/>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79" name="Freeform 162"/>
              <p:cNvSpPr>
                <a:spLocks/>
              </p:cNvSpPr>
              <p:nvPr/>
            </p:nvSpPr>
            <p:spPr bwMode="auto">
              <a:xfrm>
                <a:off x="8915947" y="1424128"/>
                <a:ext cx="237577" cy="472184"/>
              </a:xfrm>
              <a:custGeom>
                <a:avLst/>
                <a:gdLst>
                  <a:gd name="T0" fmla="*/ 59 w 161"/>
                  <a:gd name="T1" fmla="*/ 265 h 317"/>
                  <a:gd name="T2" fmla="*/ 59 w 161"/>
                  <a:gd name="T3" fmla="*/ 265 h 317"/>
                  <a:gd name="T4" fmla="*/ 50 w 161"/>
                  <a:gd name="T5" fmla="*/ 264 h 317"/>
                  <a:gd name="T6" fmla="*/ 40 w 161"/>
                  <a:gd name="T7" fmla="*/ 262 h 317"/>
                  <a:gd name="T8" fmla="*/ 32 w 161"/>
                  <a:gd name="T9" fmla="*/ 257 h 317"/>
                  <a:gd name="T10" fmla="*/ 25 w 161"/>
                  <a:gd name="T11" fmla="*/ 252 h 317"/>
                  <a:gd name="T12" fmla="*/ 19 w 161"/>
                  <a:gd name="T13" fmla="*/ 244 h 317"/>
                  <a:gd name="T14" fmla="*/ 14 w 161"/>
                  <a:gd name="T15" fmla="*/ 236 h 317"/>
                  <a:gd name="T16" fmla="*/ 12 w 161"/>
                  <a:gd name="T17" fmla="*/ 226 h 317"/>
                  <a:gd name="T18" fmla="*/ 11 w 161"/>
                  <a:gd name="T19" fmla="*/ 216 h 317"/>
                  <a:gd name="T20" fmla="*/ 11 w 161"/>
                  <a:gd name="T21" fmla="*/ 0 h 317"/>
                  <a:gd name="T22" fmla="*/ 0 w 161"/>
                  <a:gd name="T23" fmla="*/ 0 h 317"/>
                  <a:gd name="T24" fmla="*/ 0 w 161"/>
                  <a:gd name="T25" fmla="*/ 317 h 317"/>
                  <a:gd name="T26" fmla="*/ 161 w 161"/>
                  <a:gd name="T27" fmla="*/ 317 h 317"/>
                  <a:gd name="T28" fmla="*/ 161 w 161"/>
                  <a:gd name="T29" fmla="*/ 265 h 317"/>
                  <a:gd name="T30" fmla="*/ 59 w 161"/>
                  <a:gd name="T31" fmla="*/ 26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317">
                    <a:moveTo>
                      <a:pt x="59" y="265"/>
                    </a:moveTo>
                    <a:lnTo>
                      <a:pt x="59" y="265"/>
                    </a:lnTo>
                    <a:lnTo>
                      <a:pt x="50" y="264"/>
                    </a:lnTo>
                    <a:lnTo>
                      <a:pt x="40" y="262"/>
                    </a:lnTo>
                    <a:lnTo>
                      <a:pt x="32" y="257"/>
                    </a:lnTo>
                    <a:lnTo>
                      <a:pt x="25" y="252"/>
                    </a:lnTo>
                    <a:lnTo>
                      <a:pt x="19" y="244"/>
                    </a:lnTo>
                    <a:lnTo>
                      <a:pt x="14" y="236"/>
                    </a:lnTo>
                    <a:lnTo>
                      <a:pt x="12" y="226"/>
                    </a:lnTo>
                    <a:lnTo>
                      <a:pt x="11" y="216"/>
                    </a:lnTo>
                    <a:lnTo>
                      <a:pt x="11" y="0"/>
                    </a:lnTo>
                    <a:lnTo>
                      <a:pt x="0" y="0"/>
                    </a:lnTo>
                    <a:lnTo>
                      <a:pt x="0" y="317"/>
                    </a:lnTo>
                    <a:lnTo>
                      <a:pt x="161" y="317"/>
                    </a:lnTo>
                    <a:lnTo>
                      <a:pt x="161" y="265"/>
                    </a:lnTo>
                    <a:lnTo>
                      <a:pt x="59" y="2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80" name="Freeform 163"/>
              <p:cNvSpPr>
                <a:spLocks/>
              </p:cNvSpPr>
              <p:nvPr/>
            </p:nvSpPr>
            <p:spPr bwMode="auto">
              <a:xfrm>
                <a:off x="8942675" y="1400370"/>
                <a:ext cx="225698" cy="23758"/>
              </a:xfrm>
              <a:custGeom>
                <a:avLst/>
                <a:gdLst>
                  <a:gd name="T0" fmla="*/ 149 w 152"/>
                  <a:gd name="T1" fmla="*/ 15 h 15"/>
                  <a:gd name="T2" fmla="*/ 3 w 152"/>
                  <a:gd name="T3" fmla="*/ 15 h 15"/>
                  <a:gd name="T4" fmla="*/ 3 w 152"/>
                  <a:gd name="T5" fmla="*/ 15 h 15"/>
                  <a:gd name="T6" fmla="*/ 1 w 152"/>
                  <a:gd name="T7" fmla="*/ 14 h 15"/>
                  <a:gd name="T8" fmla="*/ 0 w 152"/>
                  <a:gd name="T9" fmla="*/ 11 h 15"/>
                  <a:gd name="T10" fmla="*/ 0 w 152"/>
                  <a:gd name="T11" fmla="*/ 0 h 15"/>
                  <a:gd name="T12" fmla="*/ 152 w 152"/>
                  <a:gd name="T13" fmla="*/ 0 h 15"/>
                  <a:gd name="T14" fmla="*/ 152 w 152"/>
                  <a:gd name="T15" fmla="*/ 11 h 15"/>
                  <a:gd name="T16" fmla="*/ 152 w 152"/>
                  <a:gd name="T17" fmla="*/ 11 h 15"/>
                  <a:gd name="T18" fmla="*/ 152 w 152"/>
                  <a:gd name="T19" fmla="*/ 14 h 15"/>
                  <a:gd name="T20" fmla="*/ 149 w 152"/>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5">
                    <a:moveTo>
                      <a:pt x="149" y="15"/>
                    </a:moveTo>
                    <a:lnTo>
                      <a:pt x="3" y="15"/>
                    </a:lnTo>
                    <a:lnTo>
                      <a:pt x="3" y="15"/>
                    </a:lnTo>
                    <a:lnTo>
                      <a:pt x="1" y="14"/>
                    </a:lnTo>
                    <a:lnTo>
                      <a:pt x="0" y="11"/>
                    </a:lnTo>
                    <a:lnTo>
                      <a:pt x="0" y="0"/>
                    </a:lnTo>
                    <a:lnTo>
                      <a:pt x="152" y="0"/>
                    </a:lnTo>
                    <a:lnTo>
                      <a:pt x="152" y="11"/>
                    </a:lnTo>
                    <a:lnTo>
                      <a:pt x="152" y="11"/>
                    </a:lnTo>
                    <a:lnTo>
                      <a:pt x="152" y="14"/>
                    </a:lnTo>
                    <a:lnTo>
                      <a:pt x="149" y="15"/>
                    </a:lnTo>
                    <a:close/>
                  </a:path>
                </a:pathLst>
              </a:custGeom>
              <a:solidFill>
                <a:srgbClr val="6465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81" name="Freeform 164"/>
              <p:cNvSpPr>
                <a:spLocks/>
              </p:cNvSpPr>
              <p:nvPr/>
            </p:nvSpPr>
            <p:spPr bwMode="auto">
              <a:xfrm>
                <a:off x="8942675" y="1400370"/>
                <a:ext cx="225698" cy="23758"/>
              </a:xfrm>
              <a:custGeom>
                <a:avLst/>
                <a:gdLst>
                  <a:gd name="T0" fmla="*/ 149 w 152"/>
                  <a:gd name="T1" fmla="*/ 15 h 15"/>
                  <a:gd name="T2" fmla="*/ 3 w 152"/>
                  <a:gd name="T3" fmla="*/ 15 h 15"/>
                  <a:gd name="T4" fmla="*/ 3 w 152"/>
                  <a:gd name="T5" fmla="*/ 15 h 15"/>
                  <a:gd name="T6" fmla="*/ 1 w 152"/>
                  <a:gd name="T7" fmla="*/ 14 h 15"/>
                  <a:gd name="T8" fmla="*/ 0 w 152"/>
                  <a:gd name="T9" fmla="*/ 11 h 15"/>
                  <a:gd name="T10" fmla="*/ 0 w 152"/>
                  <a:gd name="T11" fmla="*/ 0 h 15"/>
                  <a:gd name="T12" fmla="*/ 152 w 152"/>
                  <a:gd name="T13" fmla="*/ 0 h 15"/>
                  <a:gd name="T14" fmla="*/ 152 w 152"/>
                  <a:gd name="T15" fmla="*/ 11 h 15"/>
                  <a:gd name="T16" fmla="*/ 152 w 152"/>
                  <a:gd name="T17" fmla="*/ 11 h 15"/>
                  <a:gd name="T18" fmla="*/ 152 w 152"/>
                  <a:gd name="T19" fmla="*/ 14 h 15"/>
                  <a:gd name="T20" fmla="*/ 149 w 152"/>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5">
                    <a:moveTo>
                      <a:pt x="149" y="15"/>
                    </a:moveTo>
                    <a:lnTo>
                      <a:pt x="3" y="15"/>
                    </a:lnTo>
                    <a:lnTo>
                      <a:pt x="3" y="15"/>
                    </a:lnTo>
                    <a:lnTo>
                      <a:pt x="1" y="14"/>
                    </a:lnTo>
                    <a:lnTo>
                      <a:pt x="0" y="11"/>
                    </a:lnTo>
                    <a:lnTo>
                      <a:pt x="0" y="0"/>
                    </a:lnTo>
                    <a:lnTo>
                      <a:pt x="152" y="0"/>
                    </a:lnTo>
                    <a:lnTo>
                      <a:pt x="152" y="11"/>
                    </a:lnTo>
                    <a:lnTo>
                      <a:pt x="152" y="11"/>
                    </a:lnTo>
                    <a:lnTo>
                      <a:pt x="152" y="14"/>
                    </a:lnTo>
                    <a:lnTo>
                      <a:pt x="149"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82" name="Freeform 165"/>
              <p:cNvSpPr>
                <a:spLocks/>
              </p:cNvSpPr>
              <p:nvPr/>
            </p:nvSpPr>
            <p:spPr bwMode="auto">
              <a:xfrm>
                <a:off x="8942675" y="1373644"/>
                <a:ext cx="225698" cy="26728"/>
              </a:xfrm>
              <a:custGeom>
                <a:avLst/>
                <a:gdLst>
                  <a:gd name="T0" fmla="*/ 0 w 152"/>
                  <a:gd name="T1" fmla="*/ 18 h 18"/>
                  <a:gd name="T2" fmla="*/ 3 w 152"/>
                  <a:gd name="T3" fmla="*/ 3 h 18"/>
                  <a:gd name="T4" fmla="*/ 3 w 152"/>
                  <a:gd name="T5" fmla="*/ 3 h 18"/>
                  <a:gd name="T6" fmla="*/ 4 w 152"/>
                  <a:gd name="T7" fmla="*/ 1 h 18"/>
                  <a:gd name="T8" fmla="*/ 7 w 152"/>
                  <a:gd name="T9" fmla="*/ 0 h 18"/>
                  <a:gd name="T10" fmla="*/ 147 w 152"/>
                  <a:gd name="T11" fmla="*/ 0 h 18"/>
                  <a:gd name="T12" fmla="*/ 147 w 152"/>
                  <a:gd name="T13" fmla="*/ 0 h 18"/>
                  <a:gd name="T14" fmla="*/ 149 w 152"/>
                  <a:gd name="T15" fmla="*/ 1 h 18"/>
                  <a:gd name="T16" fmla="*/ 150 w 152"/>
                  <a:gd name="T17" fmla="*/ 3 h 18"/>
                  <a:gd name="T18" fmla="*/ 152 w 152"/>
                  <a:gd name="T19" fmla="*/ 18 h 18"/>
                  <a:gd name="T20" fmla="*/ 0 w 152"/>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8">
                    <a:moveTo>
                      <a:pt x="0" y="18"/>
                    </a:moveTo>
                    <a:lnTo>
                      <a:pt x="3" y="3"/>
                    </a:lnTo>
                    <a:lnTo>
                      <a:pt x="3" y="3"/>
                    </a:lnTo>
                    <a:lnTo>
                      <a:pt x="4" y="1"/>
                    </a:lnTo>
                    <a:lnTo>
                      <a:pt x="7" y="0"/>
                    </a:lnTo>
                    <a:lnTo>
                      <a:pt x="147" y="0"/>
                    </a:lnTo>
                    <a:lnTo>
                      <a:pt x="147" y="0"/>
                    </a:lnTo>
                    <a:lnTo>
                      <a:pt x="149" y="1"/>
                    </a:lnTo>
                    <a:lnTo>
                      <a:pt x="150" y="3"/>
                    </a:lnTo>
                    <a:lnTo>
                      <a:pt x="152" y="18"/>
                    </a:lnTo>
                    <a:lnTo>
                      <a:pt x="0" y="18"/>
                    </a:lnTo>
                    <a:close/>
                  </a:path>
                </a:pathLst>
              </a:custGeom>
              <a:solidFill>
                <a:srgbClr val="393B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pic>
            <p:nvPicPr>
              <p:cNvPr id="483" name="Picture 16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27825" y="1412249"/>
                <a:ext cx="258364" cy="34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 name="Freeform 167"/>
              <p:cNvSpPr>
                <a:spLocks noEditPoints="1"/>
              </p:cNvSpPr>
              <p:nvPr/>
            </p:nvSpPr>
            <p:spPr bwMode="auto">
              <a:xfrm>
                <a:off x="8942675" y="1424128"/>
                <a:ext cx="225698" cy="317759"/>
              </a:xfrm>
              <a:custGeom>
                <a:avLst/>
                <a:gdLst>
                  <a:gd name="T0" fmla="*/ 149 w 152"/>
                  <a:gd name="T1" fmla="*/ 0 h 213"/>
                  <a:gd name="T2" fmla="*/ 3 w 152"/>
                  <a:gd name="T3" fmla="*/ 0 h 213"/>
                  <a:gd name="T4" fmla="*/ 3 w 152"/>
                  <a:gd name="T5" fmla="*/ 0 h 213"/>
                  <a:gd name="T6" fmla="*/ 1 w 152"/>
                  <a:gd name="T7" fmla="*/ 1 h 213"/>
                  <a:gd name="T8" fmla="*/ 0 w 152"/>
                  <a:gd name="T9" fmla="*/ 3 h 213"/>
                  <a:gd name="T10" fmla="*/ 0 w 152"/>
                  <a:gd name="T11" fmla="*/ 209 h 213"/>
                  <a:gd name="T12" fmla="*/ 0 w 152"/>
                  <a:gd name="T13" fmla="*/ 209 h 213"/>
                  <a:gd name="T14" fmla="*/ 1 w 152"/>
                  <a:gd name="T15" fmla="*/ 212 h 213"/>
                  <a:gd name="T16" fmla="*/ 3 w 152"/>
                  <a:gd name="T17" fmla="*/ 213 h 213"/>
                  <a:gd name="T18" fmla="*/ 149 w 152"/>
                  <a:gd name="T19" fmla="*/ 213 h 213"/>
                  <a:gd name="T20" fmla="*/ 149 w 152"/>
                  <a:gd name="T21" fmla="*/ 213 h 213"/>
                  <a:gd name="T22" fmla="*/ 151 w 152"/>
                  <a:gd name="T23" fmla="*/ 212 h 213"/>
                  <a:gd name="T24" fmla="*/ 152 w 152"/>
                  <a:gd name="T25" fmla="*/ 209 h 213"/>
                  <a:gd name="T26" fmla="*/ 152 w 152"/>
                  <a:gd name="T27" fmla="*/ 3 h 213"/>
                  <a:gd name="T28" fmla="*/ 152 w 152"/>
                  <a:gd name="T29" fmla="*/ 3 h 213"/>
                  <a:gd name="T30" fmla="*/ 151 w 152"/>
                  <a:gd name="T31" fmla="*/ 1 h 213"/>
                  <a:gd name="T32" fmla="*/ 149 w 152"/>
                  <a:gd name="T33" fmla="*/ 0 h 213"/>
                  <a:gd name="T34" fmla="*/ 103 w 152"/>
                  <a:gd name="T35" fmla="*/ 124 h 213"/>
                  <a:gd name="T36" fmla="*/ 51 w 152"/>
                  <a:gd name="T37" fmla="*/ 124 h 213"/>
                  <a:gd name="T38" fmla="*/ 51 w 152"/>
                  <a:gd name="T39" fmla="*/ 72 h 213"/>
                  <a:gd name="T40" fmla="*/ 103 w 152"/>
                  <a:gd name="T41" fmla="*/ 72 h 213"/>
                  <a:gd name="T42" fmla="*/ 103 w 152"/>
                  <a:gd name="T43" fmla="*/ 12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213">
                    <a:moveTo>
                      <a:pt x="149" y="0"/>
                    </a:moveTo>
                    <a:lnTo>
                      <a:pt x="3" y="0"/>
                    </a:lnTo>
                    <a:lnTo>
                      <a:pt x="3" y="0"/>
                    </a:lnTo>
                    <a:lnTo>
                      <a:pt x="1" y="1"/>
                    </a:lnTo>
                    <a:lnTo>
                      <a:pt x="0" y="3"/>
                    </a:lnTo>
                    <a:lnTo>
                      <a:pt x="0" y="209"/>
                    </a:lnTo>
                    <a:lnTo>
                      <a:pt x="0" y="209"/>
                    </a:lnTo>
                    <a:lnTo>
                      <a:pt x="1" y="212"/>
                    </a:lnTo>
                    <a:lnTo>
                      <a:pt x="3" y="213"/>
                    </a:lnTo>
                    <a:lnTo>
                      <a:pt x="149" y="213"/>
                    </a:lnTo>
                    <a:lnTo>
                      <a:pt x="149" y="213"/>
                    </a:lnTo>
                    <a:lnTo>
                      <a:pt x="151" y="212"/>
                    </a:lnTo>
                    <a:lnTo>
                      <a:pt x="152" y="209"/>
                    </a:lnTo>
                    <a:lnTo>
                      <a:pt x="152" y="3"/>
                    </a:lnTo>
                    <a:lnTo>
                      <a:pt x="152" y="3"/>
                    </a:lnTo>
                    <a:lnTo>
                      <a:pt x="151" y="1"/>
                    </a:lnTo>
                    <a:lnTo>
                      <a:pt x="149" y="0"/>
                    </a:lnTo>
                    <a:close/>
                    <a:moveTo>
                      <a:pt x="103" y="124"/>
                    </a:moveTo>
                    <a:lnTo>
                      <a:pt x="51" y="124"/>
                    </a:lnTo>
                    <a:lnTo>
                      <a:pt x="51" y="72"/>
                    </a:lnTo>
                    <a:lnTo>
                      <a:pt x="103" y="72"/>
                    </a:lnTo>
                    <a:lnTo>
                      <a:pt x="103" y="124"/>
                    </a:lnTo>
                    <a:close/>
                  </a:path>
                </a:pathLst>
              </a:custGeom>
              <a:solidFill>
                <a:srgbClr val="6465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85" name="Freeform 168"/>
              <p:cNvSpPr>
                <a:spLocks/>
              </p:cNvSpPr>
              <p:nvPr/>
            </p:nvSpPr>
            <p:spPr bwMode="auto">
              <a:xfrm>
                <a:off x="8942675" y="1424128"/>
                <a:ext cx="225698" cy="317759"/>
              </a:xfrm>
              <a:custGeom>
                <a:avLst/>
                <a:gdLst>
                  <a:gd name="T0" fmla="*/ 149 w 152"/>
                  <a:gd name="T1" fmla="*/ 0 h 213"/>
                  <a:gd name="T2" fmla="*/ 3 w 152"/>
                  <a:gd name="T3" fmla="*/ 0 h 213"/>
                  <a:gd name="T4" fmla="*/ 3 w 152"/>
                  <a:gd name="T5" fmla="*/ 0 h 213"/>
                  <a:gd name="T6" fmla="*/ 1 w 152"/>
                  <a:gd name="T7" fmla="*/ 1 h 213"/>
                  <a:gd name="T8" fmla="*/ 0 w 152"/>
                  <a:gd name="T9" fmla="*/ 3 h 213"/>
                  <a:gd name="T10" fmla="*/ 0 w 152"/>
                  <a:gd name="T11" fmla="*/ 209 h 213"/>
                  <a:gd name="T12" fmla="*/ 0 w 152"/>
                  <a:gd name="T13" fmla="*/ 209 h 213"/>
                  <a:gd name="T14" fmla="*/ 1 w 152"/>
                  <a:gd name="T15" fmla="*/ 212 h 213"/>
                  <a:gd name="T16" fmla="*/ 3 w 152"/>
                  <a:gd name="T17" fmla="*/ 213 h 213"/>
                  <a:gd name="T18" fmla="*/ 149 w 152"/>
                  <a:gd name="T19" fmla="*/ 213 h 213"/>
                  <a:gd name="T20" fmla="*/ 149 w 152"/>
                  <a:gd name="T21" fmla="*/ 213 h 213"/>
                  <a:gd name="T22" fmla="*/ 151 w 152"/>
                  <a:gd name="T23" fmla="*/ 212 h 213"/>
                  <a:gd name="T24" fmla="*/ 152 w 152"/>
                  <a:gd name="T25" fmla="*/ 209 h 213"/>
                  <a:gd name="T26" fmla="*/ 152 w 152"/>
                  <a:gd name="T27" fmla="*/ 3 h 213"/>
                  <a:gd name="T28" fmla="*/ 152 w 152"/>
                  <a:gd name="T29" fmla="*/ 3 h 213"/>
                  <a:gd name="T30" fmla="*/ 151 w 152"/>
                  <a:gd name="T31" fmla="*/ 1 h 213"/>
                  <a:gd name="T32" fmla="*/ 149 w 152"/>
                  <a:gd name="T33"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213">
                    <a:moveTo>
                      <a:pt x="149" y="0"/>
                    </a:moveTo>
                    <a:lnTo>
                      <a:pt x="3" y="0"/>
                    </a:lnTo>
                    <a:lnTo>
                      <a:pt x="3" y="0"/>
                    </a:lnTo>
                    <a:lnTo>
                      <a:pt x="1" y="1"/>
                    </a:lnTo>
                    <a:lnTo>
                      <a:pt x="0" y="3"/>
                    </a:lnTo>
                    <a:lnTo>
                      <a:pt x="0" y="209"/>
                    </a:lnTo>
                    <a:lnTo>
                      <a:pt x="0" y="209"/>
                    </a:lnTo>
                    <a:lnTo>
                      <a:pt x="1" y="212"/>
                    </a:lnTo>
                    <a:lnTo>
                      <a:pt x="3" y="213"/>
                    </a:lnTo>
                    <a:lnTo>
                      <a:pt x="149" y="213"/>
                    </a:lnTo>
                    <a:lnTo>
                      <a:pt x="149" y="213"/>
                    </a:lnTo>
                    <a:lnTo>
                      <a:pt x="151" y="212"/>
                    </a:lnTo>
                    <a:lnTo>
                      <a:pt x="152" y="209"/>
                    </a:lnTo>
                    <a:lnTo>
                      <a:pt x="152" y="3"/>
                    </a:lnTo>
                    <a:lnTo>
                      <a:pt x="152" y="3"/>
                    </a:lnTo>
                    <a:lnTo>
                      <a:pt x="151" y="1"/>
                    </a:lnTo>
                    <a:lnTo>
                      <a:pt x="1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86" name="Rectangle 169"/>
              <p:cNvSpPr>
                <a:spLocks noChangeArrowheads="1"/>
              </p:cNvSpPr>
              <p:nvPr/>
            </p:nvSpPr>
            <p:spPr bwMode="auto">
              <a:xfrm>
                <a:off x="9016917" y="1534008"/>
                <a:ext cx="77212" cy="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87" name="Freeform 170"/>
              <p:cNvSpPr>
                <a:spLocks/>
              </p:cNvSpPr>
              <p:nvPr/>
            </p:nvSpPr>
            <p:spPr bwMode="auto">
              <a:xfrm>
                <a:off x="8954554" y="1382552"/>
                <a:ext cx="198969" cy="8910"/>
              </a:xfrm>
              <a:custGeom>
                <a:avLst/>
                <a:gdLst>
                  <a:gd name="T0" fmla="*/ 134 w 134"/>
                  <a:gd name="T1" fmla="*/ 8 h 8"/>
                  <a:gd name="T2" fmla="*/ 0 w 134"/>
                  <a:gd name="T3" fmla="*/ 8 h 8"/>
                  <a:gd name="T4" fmla="*/ 2 w 134"/>
                  <a:gd name="T5" fmla="*/ 0 h 8"/>
                  <a:gd name="T6" fmla="*/ 131 w 134"/>
                  <a:gd name="T7" fmla="*/ 0 h 8"/>
                  <a:gd name="T8" fmla="*/ 134 w 134"/>
                  <a:gd name="T9" fmla="*/ 8 h 8"/>
                </a:gdLst>
                <a:ahLst/>
                <a:cxnLst>
                  <a:cxn ang="0">
                    <a:pos x="T0" y="T1"/>
                  </a:cxn>
                  <a:cxn ang="0">
                    <a:pos x="T2" y="T3"/>
                  </a:cxn>
                  <a:cxn ang="0">
                    <a:pos x="T4" y="T5"/>
                  </a:cxn>
                  <a:cxn ang="0">
                    <a:pos x="T6" y="T7"/>
                  </a:cxn>
                  <a:cxn ang="0">
                    <a:pos x="T8" y="T9"/>
                  </a:cxn>
                </a:cxnLst>
                <a:rect l="0" t="0" r="r" b="b"/>
                <a:pathLst>
                  <a:path w="134" h="8">
                    <a:moveTo>
                      <a:pt x="134" y="8"/>
                    </a:moveTo>
                    <a:lnTo>
                      <a:pt x="0" y="8"/>
                    </a:lnTo>
                    <a:lnTo>
                      <a:pt x="2" y="0"/>
                    </a:lnTo>
                    <a:lnTo>
                      <a:pt x="131" y="0"/>
                    </a:lnTo>
                    <a:lnTo>
                      <a:pt x="134" y="8"/>
                    </a:lnTo>
                    <a:close/>
                  </a:path>
                </a:pathLst>
              </a:custGeom>
              <a:solidFill>
                <a:srgbClr val="5951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grpSp>
        <p:grpSp>
          <p:nvGrpSpPr>
            <p:cNvPr id="419" name="Group 418"/>
            <p:cNvGrpSpPr/>
            <p:nvPr/>
          </p:nvGrpSpPr>
          <p:grpSpPr>
            <a:xfrm>
              <a:off x="10007611" y="3258711"/>
              <a:ext cx="1101216" cy="1101216"/>
              <a:chOff x="10328441" y="1071840"/>
              <a:chExt cx="1152330" cy="1152330"/>
            </a:xfrm>
          </p:grpSpPr>
          <p:sp>
            <p:nvSpPr>
              <p:cNvPr id="434" name="Oval 433"/>
              <p:cNvSpPr/>
              <p:nvPr/>
            </p:nvSpPr>
            <p:spPr>
              <a:xfrm>
                <a:off x="10328441" y="1071840"/>
                <a:ext cx="1152330" cy="1152330"/>
              </a:xfrm>
              <a:prstGeom prst="ellipse">
                <a:avLst/>
              </a:prstGeom>
              <a:solidFill>
                <a:srgbClr val="F7B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35" name="Oval 434"/>
              <p:cNvSpPr/>
              <p:nvPr/>
            </p:nvSpPr>
            <p:spPr>
              <a:xfrm>
                <a:off x="10452845" y="1196250"/>
                <a:ext cx="903516" cy="903512"/>
              </a:xfrm>
              <a:prstGeom prst="ellipse">
                <a:avLst/>
              </a:prstGeom>
              <a:gradFill>
                <a:gsLst>
                  <a:gs pos="0">
                    <a:srgbClr val="F9FAFA"/>
                  </a:gs>
                  <a:gs pos="100000">
                    <a:srgbClr val="D2D3D2"/>
                  </a:gs>
                </a:gsLst>
                <a:lin ang="0" scaled="1"/>
              </a:gradFill>
              <a:ln>
                <a:noFill/>
              </a:ln>
              <a:effectLst>
                <a:outerShdw blurRad="101600" dist="38100" dir="2700000" sx="109000" sy="109000" algn="tl"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36" name="Oval 435"/>
              <p:cNvSpPr/>
              <p:nvPr/>
            </p:nvSpPr>
            <p:spPr>
              <a:xfrm>
                <a:off x="10501049" y="1244456"/>
                <a:ext cx="807105" cy="807101"/>
              </a:xfrm>
              <a:prstGeom prst="ellipse">
                <a:avLst/>
              </a:prstGeom>
              <a:gradFill flip="none" rotWithShape="1">
                <a:gsLst>
                  <a:gs pos="0">
                    <a:srgbClr val="E5E5E5"/>
                  </a:gs>
                  <a:gs pos="100000">
                    <a:srgbClr val="FCFCF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37" name="Rectangle 206"/>
              <p:cNvSpPr>
                <a:spLocks noChangeArrowheads="1"/>
              </p:cNvSpPr>
              <p:nvPr/>
            </p:nvSpPr>
            <p:spPr bwMode="auto">
              <a:xfrm>
                <a:off x="10750311" y="1490670"/>
                <a:ext cx="350425" cy="24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38" name="Rectangle 207"/>
              <p:cNvSpPr>
                <a:spLocks noChangeArrowheads="1"/>
              </p:cNvSpPr>
              <p:nvPr/>
            </p:nvSpPr>
            <p:spPr bwMode="auto">
              <a:xfrm>
                <a:off x="10741401" y="1514428"/>
                <a:ext cx="95030" cy="100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39" name="Rectangle 208"/>
              <p:cNvSpPr>
                <a:spLocks noChangeArrowheads="1"/>
              </p:cNvSpPr>
              <p:nvPr/>
            </p:nvSpPr>
            <p:spPr bwMode="auto">
              <a:xfrm>
                <a:off x="10741401" y="1514428"/>
                <a:ext cx="95030" cy="10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40" name="Freeform 209"/>
              <p:cNvSpPr>
                <a:spLocks noEditPoints="1"/>
              </p:cNvSpPr>
              <p:nvPr/>
            </p:nvSpPr>
            <p:spPr bwMode="auto">
              <a:xfrm>
                <a:off x="10708742" y="1475821"/>
                <a:ext cx="436545" cy="302910"/>
              </a:xfrm>
              <a:custGeom>
                <a:avLst/>
                <a:gdLst>
                  <a:gd name="T0" fmla="*/ 14 w 294"/>
                  <a:gd name="T1" fmla="*/ 0 h 203"/>
                  <a:gd name="T2" fmla="*/ 8 w 294"/>
                  <a:gd name="T3" fmla="*/ 1 h 203"/>
                  <a:gd name="T4" fmla="*/ 1 w 294"/>
                  <a:gd name="T5" fmla="*/ 7 h 203"/>
                  <a:gd name="T6" fmla="*/ 0 w 294"/>
                  <a:gd name="T7" fmla="*/ 192 h 203"/>
                  <a:gd name="T8" fmla="*/ 1 w 294"/>
                  <a:gd name="T9" fmla="*/ 196 h 203"/>
                  <a:gd name="T10" fmla="*/ 8 w 294"/>
                  <a:gd name="T11" fmla="*/ 202 h 203"/>
                  <a:gd name="T12" fmla="*/ 280 w 294"/>
                  <a:gd name="T13" fmla="*/ 203 h 203"/>
                  <a:gd name="T14" fmla="*/ 286 w 294"/>
                  <a:gd name="T15" fmla="*/ 202 h 203"/>
                  <a:gd name="T16" fmla="*/ 293 w 294"/>
                  <a:gd name="T17" fmla="*/ 196 h 203"/>
                  <a:gd name="T18" fmla="*/ 294 w 294"/>
                  <a:gd name="T19" fmla="*/ 12 h 203"/>
                  <a:gd name="T20" fmla="*/ 293 w 294"/>
                  <a:gd name="T21" fmla="*/ 7 h 203"/>
                  <a:gd name="T22" fmla="*/ 286 w 294"/>
                  <a:gd name="T23" fmla="*/ 1 h 203"/>
                  <a:gd name="T24" fmla="*/ 169 w 294"/>
                  <a:gd name="T25" fmla="*/ 67 h 203"/>
                  <a:gd name="T26" fmla="*/ 227 w 294"/>
                  <a:gd name="T27" fmla="*/ 90 h 203"/>
                  <a:gd name="T28" fmla="*/ 169 w 294"/>
                  <a:gd name="T29" fmla="*/ 67 h 203"/>
                  <a:gd name="T30" fmla="*/ 201 w 294"/>
                  <a:gd name="T31" fmla="*/ 101 h 203"/>
                  <a:gd name="T32" fmla="*/ 169 w 294"/>
                  <a:gd name="T33" fmla="*/ 124 h 203"/>
                  <a:gd name="T34" fmla="*/ 82 w 294"/>
                  <a:gd name="T35" fmla="*/ 39 h 203"/>
                  <a:gd name="T36" fmla="*/ 32 w 294"/>
                  <a:gd name="T37" fmla="*/ 89 h 203"/>
                  <a:gd name="T38" fmla="*/ 33 w 294"/>
                  <a:gd name="T39" fmla="*/ 80 h 203"/>
                  <a:gd name="T40" fmla="*/ 41 w 294"/>
                  <a:gd name="T41" fmla="*/ 62 h 203"/>
                  <a:gd name="T42" fmla="*/ 55 w 294"/>
                  <a:gd name="T43" fmla="*/ 48 h 203"/>
                  <a:gd name="T44" fmla="*/ 72 w 294"/>
                  <a:gd name="T45" fmla="*/ 41 h 203"/>
                  <a:gd name="T46" fmla="*/ 91 w 294"/>
                  <a:gd name="T47" fmla="*/ 152 h 203"/>
                  <a:gd name="T48" fmla="*/ 80 w 294"/>
                  <a:gd name="T49" fmla="*/ 150 h 203"/>
                  <a:gd name="T50" fmla="*/ 62 w 294"/>
                  <a:gd name="T51" fmla="*/ 143 h 203"/>
                  <a:gd name="T52" fmla="*/ 47 w 294"/>
                  <a:gd name="T53" fmla="*/ 129 h 203"/>
                  <a:gd name="T54" fmla="*/ 39 w 294"/>
                  <a:gd name="T55" fmla="*/ 111 h 203"/>
                  <a:gd name="T56" fmla="*/ 94 w 294"/>
                  <a:gd name="T57" fmla="*/ 101 h 203"/>
                  <a:gd name="T58" fmla="*/ 94 w 294"/>
                  <a:gd name="T59" fmla="*/ 45 h 203"/>
                  <a:gd name="T60" fmla="*/ 113 w 294"/>
                  <a:gd name="T61" fmla="*/ 50 h 203"/>
                  <a:gd name="T62" fmla="*/ 130 w 294"/>
                  <a:gd name="T63" fmla="*/ 62 h 203"/>
                  <a:gd name="T64" fmla="*/ 140 w 294"/>
                  <a:gd name="T65" fmla="*/ 78 h 203"/>
                  <a:gd name="T66" fmla="*/ 144 w 294"/>
                  <a:gd name="T67" fmla="*/ 98 h 203"/>
                  <a:gd name="T68" fmla="*/ 143 w 294"/>
                  <a:gd name="T69" fmla="*/ 109 h 203"/>
                  <a:gd name="T70" fmla="*/ 135 w 294"/>
                  <a:gd name="T71" fmla="*/ 128 h 203"/>
                  <a:gd name="T72" fmla="*/ 120 w 294"/>
                  <a:gd name="T73" fmla="*/ 142 h 203"/>
                  <a:gd name="T74" fmla="*/ 101 w 294"/>
                  <a:gd name="T75" fmla="*/ 150 h 203"/>
                  <a:gd name="T76" fmla="*/ 245 w 294"/>
                  <a:gd name="T77" fmla="*/ 158 h 203"/>
                  <a:gd name="T78" fmla="*/ 169 w 294"/>
                  <a:gd name="T79" fmla="*/ 135 h 203"/>
                  <a:gd name="T80" fmla="*/ 245 w 294"/>
                  <a:gd name="T81" fmla="*/ 158 h 203"/>
                  <a:gd name="T82" fmla="*/ 169 w 294"/>
                  <a:gd name="T83" fmla="*/ 56 h 203"/>
                  <a:gd name="T84" fmla="*/ 260 w 294"/>
                  <a:gd name="T85" fmla="*/ 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4" h="203">
                    <a:moveTo>
                      <a:pt x="280" y="0"/>
                    </a:moveTo>
                    <a:lnTo>
                      <a:pt x="14" y="0"/>
                    </a:lnTo>
                    <a:lnTo>
                      <a:pt x="14" y="0"/>
                    </a:lnTo>
                    <a:lnTo>
                      <a:pt x="8" y="1"/>
                    </a:lnTo>
                    <a:lnTo>
                      <a:pt x="4" y="3"/>
                    </a:lnTo>
                    <a:lnTo>
                      <a:pt x="1" y="7"/>
                    </a:lnTo>
                    <a:lnTo>
                      <a:pt x="0" y="12"/>
                    </a:lnTo>
                    <a:lnTo>
                      <a:pt x="0" y="192"/>
                    </a:lnTo>
                    <a:lnTo>
                      <a:pt x="0" y="192"/>
                    </a:lnTo>
                    <a:lnTo>
                      <a:pt x="1" y="196"/>
                    </a:lnTo>
                    <a:lnTo>
                      <a:pt x="4" y="200"/>
                    </a:lnTo>
                    <a:lnTo>
                      <a:pt x="8" y="202"/>
                    </a:lnTo>
                    <a:lnTo>
                      <a:pt x="14" y="203"/>
                    </a:lnTo>
                    <a:lnTo>
                      <a:pt x="280" y="203"/>
                    </a:lnTo>
                    <a:lnTo>
                      <a:pt x="280" y="203"/>
                    </a:lnTo>
                    <a:lnTo>
                      <a:pt x="286" y="202"/>
                    </a:lnTo>
                    <a:lnTo>
                      <a:pt x="290" y="200"/>
                    </a:lnTo>
                    <a:lnTo>
                      <a:pt x="293" y="196"/>
                    </a:lnTo>
                    <a:lnTo>
                      <a:pt x="294" y="192"/>
                    </a:lnTo>
                    <a:lnTo>
                      <a:pt x="294" y="12"/>
                    </a:lnTo>
                    <a:lnTo>
                      <a:pt x="294" y="12"/>
                    </a:lnTo>
                    <a:lnTo>
                      <a:pt x="293" y="7"/>
                    </a:lnTo>
                    <a:lnTo>
                      <a:pt x="290" y="3"/>
                    </a:lnTo>
                    <a:lnTo>
                      <a:pt x="286" y="1"/>
                    </a:lnTo>
                    <a:lnTo>
                      <a:pt x="280" y="0"/>
                    </a:lnTo>
                    <a:close/>
                    <a:moveTo>
                      <a:pt x="169" y="67"/>
                    </a:moveTo>
                    <a:lnTo>
                      <a:pt x="227" y="67"/>
                    </a:lnTo>
                    <a:lnTo>
                      <a:pt x="227" y="90"/>
                    </a:lnTo>
                    <a:lnTo>
                      <a:pt x="169" y="90"/>
                    </a:lnTo>
                    <a:lnTo>
                      <a:pt x="169" y="67"/>
                    </a:lnTo>
                    <a:close/>
                    <a:moveTo>
                      <a:pt x="169" y="101"/>
                    </a:moveTo>
                    <a:lnTo>
                      <a:pt x="201" y="101"/>
                    </a:lnTo>
                    <a:lnTo>
                      <a:pt x="201" y="124"/>
                    </a:lnTo>
                    <a:lnTo>
                      <a:pt x="169" y="124"/>
                    </a:lnTo>
                    <a:lnTo>
                      <a:pt x="169" y="101"/>
                    </a:lnTo>
                    <a:close/>
                    <a:moveTo>
                      <a:pt x="82" y="39"/>
                    </a:moveTo>
                    <a:lnTo>
                      <a:pt x="82" y="89"/>
                    </a:lnTo>
                    <a:lnTo>
                      <a:pt x="32" y="89"/>
                    </a:lnTo>
                    <a:lnTo>
                      <a:pt x="32" y="89"/>
                    </a:lnTo>
                    <a:lnTo>
                      <a:pt x="33" y="80"/>
                    </a:lnTo>
                    <a:lnTo>
                      <a:pt x="36" y="70"/>
                    </a:lnTo>
                    <a:lnTo>
                      <a:pt x="41" y="62"/>
                    </a:lnTo>
                    <a:lnTo>
                      <a:pt x="47" y="55"/>
                    </a:lnTo>
                    <a:lnTo>
                      <a:pt x="55" y="48"/>
                    </a:lnTo>
                    <a:lnTo>
                      <a:pt x="63" y="44"/>
                    </a:lnTo>
                    <a:lnTo>
                      <a:pt x="72" y="41"/>
                    </a:lnTo>
                    <a:lnTo>
                      <a:pt x="82" y="39"/>
                    </a:lnTo>
                    <a:close/>
                    <a:moveTo>
                      <a:pt x="91" y="152"/>
                    </a:moveTo>
                    <a:lnTo>
                      <a:pt x="91" y="152"/>
                    </a:lnTo>
                    <a:lnTo>
                      <a:pt x="80" y="150"/>
                    </a:lnTo>
                    <a:lnTo>
                      <a:pt x="71" y="147"/>
                    </a:lnTo>
                    <a:lnTo>
                      <a:pt x="62" y="143"/>
                    </a:lnTo>
                    <a:lnTo>
                      <a:pt x="54" y="137"/>
                    </a:lnTo>
                    <a:lnTo>
                      <a:pt x="47" y="129"/>
                    </a:lnTo>
                    <a:lnTo>
                      <a:pt x="42" y="121"/>
                    </a:lnTo>
                    <a:lnTo>
                      <a:pt x="39" y="111"/>
                    </a:lnTo>
                    <a:lnTo>
                      <a:pt x="38" y="101"/>
                    </a:lnTo>
                    <a:lnTo>
                      <a:pt x="94" y="101"/>
                    </a:lnTo>
                    <a:lnTo>
                      <a:pt x="94" y="45"/>
                    </a:lnTo>
                    <a:lnTo>
                      <a:pt x="94" y="45"/>
                    </a:lnTo>
                    <a:lnTo>
                      <a:pt x="103" y="47"/>
                    </a:lnTo>
                    <a:lnTo>
                      <a:pt x="113" y="50"/>
                    </a:lnTo>
                    <a:lnTo>
                      <a:pt x="122" y="55"/>
                    </a:lnTo>
                    <a:lnTo>
                      <a:pt x="130" y="62"/>
                    </a:lnTo>
                    <a:lnTo>
                      <a:pt x="135" y="69"/>
                    </a:lnTo>
                    <a:lnTo>
                      <a:pt x="140" y="78"/>
                    </a:lnTo>
                    <a:lnTo>
                      <a:pt x="143" y="88"/>
                    </a:lnTo>
                    <a:lnTo>
                      <a:pt x="144" y="98"/>
                    </a:lnTo>
                    <a:lnTo>
                      <a:pt x="144" y="98"/>
                    </a:lnTo>
                    <a:lnTo>
                      <a:pt x="143" y="109"/>
                    </a:lnTo>
                    <a:lnTo>
                      <a:pt x="140" y="119"/>
                    </a:lnTo>
                    <a:lnTo>
                      <a:pt x="135" y="128"/>
                    </a:lnTo>
                    <a:lnTo>
                      <a:pt x="129" y="136"/>
                    </a:lnTo>
                    <a:lnTo>
                      <a:pt x="120" y="142"/>
                    </a:lnTo>
                    <a:lnTo>
                      <a:pt x="112" y="147"/>
                    </a:lnTo>
                    <a:lnTo>
                      <a:pt x="101" y="150"/>
                    </a:lnTo>
                    <a:lnTo>
                      <a:pt x="91" y="152"/>
                    </a:lnTo>
                    <a:close/>
                    <a:moveTo>
                      <a:pt x="245" y="158"/>
                    </a:moveTo>
                    <a:lnTo>
                      <a:pt x="169" y="158"/>
                    </a:lnTo>
                    <a:lnTo>
                      <a:pt x="169" y="135"/>
                    </a:lnTo>
                    <a:lnTo>
                      <a:pt x="245" y="135"/>
                    </a:lnTo>
                    <a:lnTo>
                      <a:pt x="245" y="158"/>
                    </a:lnTo>
                    <a:close/>
                    <a:moveTo>
                      <a:pt x="260" y="56"/>
                    </a:moveTo>
                    <a:lnTo>
                      <a:pt x="169" y="56"/>
                    </a:lnTo>
                    <a:lnTo>
                      <a:pt x="169" y="32"/>
                    </a:lnTo>
                    <a:lnTo>
                      <a:pt x="260" y="32"/>
                    </a:lnTo>
                    <a:lnTo>
                      <a:pt x="260" y="56"/>
                    </a:lnTo>
                    <a:close/>
                  </a:path>
                </a:pathLst>
              </a:custGeom>
              <a:solidFill>
                <a:srgbClr val="E63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41" name="Freeform 210"/>
              <p:cNvSpPr>
                <a:spLocks/>
              </p:cNvSpPr>
              <p:nvPr/>
            </p:nvSpPr>
            <p:spPr bwMode="auto">
              <a:xfrm>
                <a:off x="10708735" y="1475821"/>
                <a:ext cx="436545" cy="302910"/>
              </a:xfrm>
              <a:custGeom>
                <a:avLst/>
                <a:gdLst>
                  <a:gd name="T0" fmla="*/ 280 w 294"/>
                  <a:gd name="T1" fmla="*/ 0 h 203"/>
                  <a:gd name="T2" fmla="*/ 14 w 294"/>
                  <a:gd name="T3" fmla="*/ 0 h 203"/>
                  <a:gd name="T4" fmla="*/ 14 w 294"/>
                  <a:gd name="T5" fmla="*/ 0 h 203"/>
                  <a:gd name="T6" fmla="*/ 8 w 294"/>
                  <a:gd name="T7" fmla="*/ 1 h 203"/>
                  <a:gd name="T8" fmla="*/ 4 w 294"/>
                  <a:gd name="T9" fmla="*/ 3 h 203"/>
                  <a:gd name="T10" fmla="*/ 1 w 294"/>
                  <a:gd name="T11" fmla="*/ 7 h 203"/>
                  <a:gd name="T12" fmla="*/ 0 w 294"/>
                  <a:gd name="T13" fmla="*/ 12 h 203"/>
                  <a:gd name="T14" fmla="*/ 0 w 294"/>
                  <a:gd name="T15" fmla="*/ 192 h 203"/>
                  <a:gd name="T16" fmla="*/ 0 w 294"/>
                  <a:gd name="T17" fmla="*/ 192 h 203"/>
                  <a:gd name="T18" fmla="*/ 1 w 294"/>
                  <a:gd name="T19" fmla="*/ 196 h 203"/>
                  <a:gd name="T20" fmla="*/ 4 w 294"/>
                  <a:gd name="T21" fmla="*/ 200 h 203"/>
                  <a:gd name="T22" fmla="*/ 8 w 294"/>
                  <a:gd name="T23" fmla="*/ 202 h 203"/>
                  <a:gd name="T24" fmla="*/ 14 w 294"/>
                  <a:gd name="T25" fmla="*/ 203 h 203"/>
                  <a:gd name="T26" fmla="*/ 280 w 294"/>
                  <a:gd name="T27" fmla="*/ 203 h 203"/>
                  <a:gd name="T28" fmla="*/ 280 w 294"/>
                  <a:gd name="T29" fmla="*/ 203 h 203"/>
                  <a:gd name="T30" fmla="*/ 286 w 294"/>
                  <a:gd name="T31" fmla="*/ 202 h 203"/>
                  <a:gd name="T32" fmla="*/ 290 w 294"/>
                  <a:gd name="T33" fmla="*/ 200 h 203"/>
                  <a:gd name="T34" fmla="*/ 293 w 294"/>
                  <a:gd name="T35" fmla="*/ 196 h 203"/>
                  <a:gd name="T36" fmla="*/ 294 w 294"/>
                  <a:gd name="T37" fmla="*/ 192 h 203"/>
                  <a:gd name="T38" fmla="*/ 294 w 294"/>
                  <a:gd name="T39" fmla="*/ 12 h 203"/>
                  <a:gd name="T40" fmla="*/ 294 w 294"/>
                  <a:gd name="T41" fmla="*/ 12 h 203"/>
                  <a:gd name="T42" fmla="*/ 293 w 294"/>
                  <a:gd name="T43" fmla="*/ 7 h 203"/>
                  <a:gd name="T44" fmla="*/ 290 w 294"/>
                  <a:gd name="T45" fmla="*/ 3 h 203"/>
                  <a:gd name="T46" fmla="*/ 286 w 294"/>
                  <a:gd name="T47" fmla="*/ 1 h 203"/>
                  <a:gd name="T48" fmla="*/ 280 w 294"/>
                  <a:gd name="T4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4" h="203">
                    <a:moveTo>
                      <a:pt x="280" y="0"/>
                    </a:moveTo>
                    <a:lnTo>
                      <a:pt x="14" y="0"/>
                    </a:lnTo>
                    <a:lnTo>
                      <a:pt x="14" y="0"/>
                    </a:lnTo>
                    <a:lnTo>
                      <a:pt x="8" y="1"/>
                    </a:lnTo>
                    <a:lnTo>
                      <a:pt x="4" y="3"/>
                    </a:lnTo>
                    <a:lnTo>
                      <a:pt x="1" y="7"/>
                    </a:lnTo>
                    <a:lnTo>
                      <a:pt x="0" y="12"/>
                    </a:lnTo>
                    <a:lnTo>
                      <a:pt x="0" y="192"/>
                    </a:lnTo>
                    <a:lnTo>
                      <a:pt x="0" y="192"/>
                    </a:lnTo>
                    <a:lnTo>
                      <a:pt x="1" y="196"/>
                    </a:lnTo>
                    <a:lnTo>
                      <a:pt x="4" y="200"/>
                    </a:lnTo>
                    <a:lnTo>
                      <a:pt x="8" y="202"/>
                    </a:lnTo>
                    <a:lnTo>
                      <a:pt x="14" y="203"/>
                    </a:lnTo>
                    <a:lnTo>
                      <a:pt x="280" y="203"/>
                    </a:lnTo>
                    <a:lnTo>
                      <a:pt x="280" y="203"/>
                    </a:lnTo>
                    <a:lnTo>
                      <a:pt x="286" y="202"/>
                    </a:lnTo>
                    <a:lnTo>
                      <a:pt x="290" y="200"/>
                    </a:lnTo>
                    <a:lnTo>
                      <a:pt x="293" y="196"/>
                    </a:lnTo>
                    <a:lnTo>
                      <a:pt x="294" y="192"/>
                    </a:lnTo>
                    <a:lnTo>
                      <a:pt x="294" y="12"/>
                    </a:lnTo>
                    <a:lnTo>
                      <a:pt x="294" y="12"/>
                    </a:lnTo>
                    <a:lnTo>
                      <a:pt x="293" y="7"/>
                    </a:lnTo>
                    <a:lnTo>
                      <a:pt x="290" y="3"/>
                    </a:lnTo>
                    <a:lnTo>
                      <a:pt x="286" y="1"/>
                    </a:lnTo>
                    <a:lnTo>
                      <a:pt x="2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42" name="Rectangle 211"/>
              <p:cNvSpPr>
                <a:spLocks noChangeArrowheads="1"/>
              </p:cNvSpPr>
              <p:nvPr/>
            </p:nvSpPr>
            <p:spPr bwMode="auto">
              <a:xfrm>
                <a:off x="10958190" y="1576791"/>
                <a:ext cx="86120" cy="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43" name="Rectangle 212"/>
              <p:cNvSpPr>
                <a:spLocks noChangeArrowheads="1"/>
              </p:cNvSpPr>
              <p:nvPr/>
            </p:nvSpPr>
            <p:spPr bwMode="auto">
              <a:xfrm>
                <a:off x="10958190" y="1627277"/>
                <a:ext cx="50484" cy="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44" name="Freeform 213"/>
              <p:cNvSpPr>
                <a:spLocks/>
              </p:cNvSpPr>
              <p:nvPr/>
            </p:nvSpPr>
            <p:spPr bwMode="auto">
              <a:xfrm>
                <a:off x="10756250" y="1535215"/>
                <a:ext cx="74242" cy="74242"/>
              </a:xfrm>
              <a:custGeom>
                <a:avLst/>
                <a:gdLst>
                  <a:gd name="T0" fmla="*/ 50 w 50"/>
                  <a:gd name="T1" fmla="*/ 0 h 50"/>
                  <a:gd name="T2" fmla="*/ 50 w 50"/>
                  <a:gd name="T3" fmla="*/ 50 h 50"/>
                  <a:gd name="T4" fmla="*/ 0 w 50"/>
                  <a:gd name="T5" fmla="*/ 50 h 50"/>
                  <a:gd name="T6" fmla="*/ 0 w 50"/>
                  <a:gd name="T7" fmla="*/ 50 h 50"/>
                  <a:gd name="T8" fmla="*/ 1 w 50"/>
                  <a:gd name="T9" fmla="*/ 41 h 50"/>
                  <a:gd name="T10" fmla="*/ 4 w 50"/>
                  <a:gd name="T11" fmla="*/ 31 h 50"/>
                  <a:gd name="T12" fmla="*/ 9 w 50"/>
                  <a:gd name="T13" fmla="*/ 23 h 50"/>
                  <a:gd name="T14" fmla="*/ 15 w 50"/>
                  <a:gd name="T15" fmla="*/ 16 h 50"/>
                  <a:gd name="T16" fmla="*/ 23 w 50"/>
                  <a:gd name="T17" fmla="*/ 9 h 50"/>
                  <a:gd name="T18" fmla="*/ 31 w 50"/>
                  <a:gd name="T19" fmla="*/ 5 h 50"/>
                  <a:gd name="T20" fmla="*/ 40 w 50"/>
                  <a:gd name="T21" fmla="*/ 2 h 50"/>
                  <a:gd name="T22" fmla="*/ 50 w 50"/>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0">
                    <a:moveTo>
                      <a:pt x="50" y="0"/>
                    </a:moveTo>
                    <a:lnTo>
                      <a:pt x="50" y="50"/>
                    </a:lnTo>
                    <a:lnTo>
                      <a:pt x="0" y="50"/>
                    </a:lnTo>
                    <a:lnTo>
                      <a:pt x="0" y="50"/>
                    </a:lnTo>
                    <a:lnTo>
                      <a:pt x="1" y="41"/>
                    </a:lnTo>
                    <a:lnTo>
                      <a:pt x="4" y="31"/>
                    </a:lnTo>
                    <a:lnTo>
                      <a:pt x="9" y="23"/>
                    </a:lnTo>
                    <a:lnTo>
                      <a:pt x="15" y="16"/>
                    </a:lnTo>
                    <a:lnTo>
                      <a:pt x="23" y="9"/>
                    </a:lnTo>
                    <a:lnTo>
                      <a:pt x="31" y="5"/>
                    </a:lnTo>
                    <a:lnTo>
                      <a:pt x="40" y="2"/>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45" name="Freeform 214"/>
              <p:cNvSpPr>
                <a:spLocks/>
              </p:cNvSpPr>
              <p:nvPr/>
            </p:nvSpPr>
            <p:spPr bwMode="auto">
              <a:xfrm>
                <a:off x="10765158" y="1544125"/>
                <a:ext cx="157393" cy="157394"/>
              </a:xfrm>
              <a:custGeom>
                <a:avLst/>
                <a:gdLst>
                  <a:gd name="T0" fmla="*/ 53 w 106"/>
                  <a:gd name="T1" fmla="*/ 107 h 107"/>
                  <a:gd name="T2" fmla="*/ 53 w 106"/>
                  <a:gd name="T3" fmla="*/ 107 h 107"/>
                  <a:gd name="T4" fmla="*/ 42 w 106"/>
                  <a:gd name="T5" fmla="*/ 105 h 107"/>
                  <a:gd name="T6" fmla="*/ 33 w 106"/>
                  <a:gd name="T7" fmla="*/ 102 h 107"/>
                  <a:gd name="T8" fmla="*/ 24 w 106"/>
                  <a:gd name="T9" fmla="*/ 98 h 107"/>
                  <a:gd name="T10" fmla="*/ 16 w 106"/>
                  <a:gd name="T11" fmla="*/ 92 h 107"/>
                  <a:gd name="T12" fmla="*/ 9 w 106"/>
                  <a:gd name="T13" fmla="*/ 84 h 107"/>
                  <a:gd name="T14" fmla="*/ 4 w 106"/>
                  <a:gd name="T15" fmla="*/ 76 h 107"/>
                  <a:gd name="T16" fmla="*/ 1 w 106"/>
                  <a:gd name="T17" fmla="*/ 66 h 107"/>
                  <a:gd name="T18" fmla="*/ 0 w 106"/>
                  <a:gd name="T19" fmla="*/ 56 h 107"/>
                  <a:gd name="T20" fmla="*/ 56 w 106"/>
                  <a:gd name="T21" fmla="*/ 56 h 107"/>
                  <a:gd name="T22" fmla="*/ 56 w 106"/>
                  <a:gd name="T23" fmla="*/ 0 h 107"/>
                  <a:gd name="T24" fmla="*/ 56 w 106"/>
                  <a:gd name="T25" fmla="*/ 0 h 107"/>
                  <a:gd name="T26" fmla="*/ 65 w 106"/>
                  <a:gd name="T27" fmla="*/ 2 h 107"/>
                  <a:gd name="T28" fmla="*/ 75 w 106"/>
                  <a:gd name="T29" fmla="*/ 5 h 107"/>
                  <a:gd name="T30" fmla="*/ 84 w 106"/>
                  <a:gd name="T31" fmla="*/ 10 h 107"/>
                  <a:gd name="T32" fmla="*/ 92 w 106"/>
                  <a:gd name="T33" fmla="*/ 17 h 107"/>
                  <a:gd name="T34" fmla="*/ 97 w 106"/>
                  <a:gd name="T35" fmla="*/ 24 h 107"/>
                  <a:gd name="T36" fmla="*/ 102 w 106"/>
                  <a:gd name="T37" fmla="*/ 33 h 107"/>
                  <a:gd name="T38" fmla="*/ 105 w 106"/>
                  <a:gd name="T39" fmla="*/ 43 h 107"/>
                  <a:gd name="T40" fmla="*/ 106 w 106"/>
                  <a:gd name="T41" fmla="*/ 53 h 107"/>
                  <a:gd name="T42" fmla="*/ 106 w 106"/>
                  <a:gd name="T43" fmla="*/ 53 h 107"/>
                  <a:gd name="T44" fmla="*/ 105 w 106"/>
                  <a:gd name="T45" fmla="*/ 64 h 107"/>
                  <a:gd name="T46" fmla="*/ 102 w 106"/>
                  <a:gd name="T47" fmla="*/ 74 h 107"/>
                  <a:gd name="T48" fmla="*/ 97 w 106"/>
                  <a:gd name="T49" fmla="*/ 83 h 107"/>
                  <a:gd name="T50" fmla="*/ 91 w 106"/>
                  <a:gd name="T51" fmla="*/ 91 h 107"/>
                  <a:gd name="T52" fmla="*/ 82 w 106"/>
                  <a:gd name="T53" fmla="*/ 97 h 107"/>
                  <a:gd name="T54" fmla="*/ 74 w 106"/>
                  <a:gd name="T55" fmla="*/ 102 h 107"/>
                  <a:gd name="T56" fmla="*/ 63 w 106"/>
                  <a:gd name="T57" fmla="*/ 105 h 107"/>
                  <a:gd name="T58" fmla="*/ 53 w 106"/>
                  <a:gd name="T59"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107">
                    <a:moveTo>
                      <a:pt x="53" y="107"/>
                    </a:moveTo>
                    <a:lnTo>
                      <a:pt x="53" y="107"/>
                    </a:lnTo>
                    <a:lnTo>
                      <a:pt x="42" y="105"/>
                    </a:lnTo>
                    <a:lnTo>
                      <a:pt x="33" y="102"/>
                    </a:lnTo>
                    <a:lnTo>
                      <a:pt x="24" y="98"/>
                    </a:lnTo>
                    <a:lnTo>
                      <a:pt x="16" y="92"/>
                    </a:lnTo>
                    <a:lnTo>
                      <a:pt x="9" y="84"/>
                    </a:lnTo>
                    <a:lnTo>
                      <a:pt x="4" y="76"/>
                    </a:lnTo>
                    <a:lnTo>
                      <a:pt x="1" y="66"/>
                    </a:lnTo>
                    <a:lnTo>
                      <a:pt x="0" y="56"/>
                    </a:lnTo>
                    <a:lnTo>
                      <a:pt x="56" y="56"/>
                    </a:lnTo>
                    <a:lnTo>
                      <a:pt x="56" y="0"/>
                    </a:lnTo>
                    <a:lnTo>
                      <a:pt x="56" y="0"/>
                    </a:lnTo>
                    <a:lnTo>
                      <a:pt x="65" y="2"/>
                    </a:lnTo>
                    <a:lnTo>
                      <a:pt x="75" y="5"/>
                    </a:lnTo>
                    <a:lnTo>
                      <a:pt x="84" y="10"/>
                    </a:lnTo>
                    <a:lnTo>
                      <a:pt x="92" y="17"/>
                    </a:lnTo>
                    <a:lnTo>
                      <a:pt x="97" y="24"/>
                    </a:lnTo>
                    <a:lnTo>
                      <a:pt x="102" y="33"/>
                    </a:lnTo>
                    <a:lnTo>
                      <a:pt x="105" y="43"/>
                    </a:lnTo>
                    <a:lnTo>
                      <a:pt x="106" y="53"/>
                    </a:lnTo>
                    <a:lnTo>
                      <a:pt x="106" y="53"/>
                    </a:lnTo>
                    <a:lnTo>
                      <a:pt x="105" y="64"/>
                    </a:lnTo>
                    <a:lnTo>
                      <a:pt x="102" y="74"/>
                    </a:lnTo>
                    <a:lnTo>
                      <a:pt x="97" y="83"/>
                    </a:lnTo>
                    <a:lnTo>
                      <a:pt x="91" y="91"/>
                    </a:lnTo>
                    <a:lnTo>
                      <a:pt x="82" y="97"/>
                    </a:lnTo>
                    <a:lnTo>
                      <a:pt x="74" y="102"/>
                    </a:lnTo>
                    <a:lnTo>
                      <a:pt x="63" y="105"/>
                    </a:lnTo>
                    <a:lnTo>
                      <a:pt x="53" y="10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46" name="Rectangle 215"/>
              <p:cNvSpPr>
                <a:spLocks noChangeArrowheads="1"/>
              </p:cNvSpPr>
              <p:nvPr/>
            </p:nvSpPr>
            <p:spPr bwMode="auto">
              <a:xfrm>
                <a:off x="10958190" y="1677761"/>
                <a:ext cx="112849" cy="3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47" name="Rectangle 216"/>
              <p:cNvSpPr>
                <a:spLocks noChangeArrowheads="1"/>
              </p:cNvSpPr>
              <p:nvPr/>
            </p:nvSpPr>
            <p:spPr bwMode="auto">
              <a:xfrm>
                <a:off x="10958190" y="1526307"/>
                <a:ext cx="136606" cy="3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48" name="Freeform 218"/>
              <p:cNvSpPr>
                <a:spLocks noEditPoints="1"/>
              </p:cNvSpPr>
              <p:nvPr/>
            </p:nvSpPr>
            <p:spPr bwMode="auto">
              <a:xfrm>
                <a:off x="10696856" y="1463942"/>
                <a:ext cx="460303" cy="317758"/>
              </a:xfrm>
              <a:custGeom>
                <a:avLst/>
                <a:gdLst>
                  <a:gd name="T0" fmla="*/ 15 w 308"/>
                  <a:gd name="T1" fmla="*/ 0 h 214"/>
                  <a:gd name="T2" fmla="*/ 12 w 308"/>
                  <a:gd name="T3" fmla="*/ 0 h 214"/>
                  <a:gd name="T4" fmla="*/ 4 w 308"/>
                  <a:gd name="T5" fmla="*/ 5 h 214"/>
                  <a:gd name="T6" fmla="*/ 0 w 308"/>
                  <a:gd name="T7" fmla="*/ 13 h 214"/>
                  <a:gd name="T8" fmla="*/ 0 w 308"/>
                  <a:gd name="T9" fmla="*/ 198 h 214"/>
                  <a:gd name="T10" fmla="*/ 0 w 308"/>
                  <a:gd name="T11" fmla="*/ 202 h 214"/>
                  <a:gd name="T12" fmla="*/ 4 w 308"/>
                  <a:gd name="T13" fmla="*/ 210 h 214"/>
                  <a:gd name="T14" fmla="*/ 12 w 308"/>
                  <a:gd name="T15" fmla="*/ 214 h 214"/>
                  <a:gd name="T16" fmla="*/ 293 w 308"/>
                  <a:gd name="T17" fmla="*/ 214 h 214"/>
                  <a:gd name="T18" fmla="*/ 296 w 308"/>
                  <a:gd name="T19" fmla="*/ 214 h 214"/>
                  <a:gd name="T20" fmla="*/ 303 w 308"/>
                  <a:gd name="T21" fmla="*/ 210 h 214"/>
                  <a:gd name="T22" fmla="*/ 307 w 308"/>
                  <a:gd name="T23" fmla="*/ 202 h 214"/>
                  <a:gd name="T24" fmla="*/ 308 w 308"/>
                  <a:gd name="T25" fmla="*/ 16 h 214"/>
                  <a:gd name="T26" fmla="*/ 307 w 308"/>
                  <a:gd name="T27" fmla="*/ 13 h 214"/>
                  <a:gd name="T28" fmla="*/ 303 w 308"/>
                  <a:gd name="T29" fmla="*/ 5 h 214"/>
                  <a:gd name="T30" fmla="*/ 296 w 308"/>
                  <a:gd name="T31" fmla="*/ 0 h 214"/>
                  <a:gd name="T32" fmla="*/ 154 w 308"/>
                  <a:gd name="T33" fmla="*/ 210 h 214"/>
                  <a:gd name="T34" fmla="*/ 151 w 308"/>
                  <a:gd name="T35" fmla="*/ 209 h 214"/>
                  <a:gd name="T36" fmla="*/ 147 w 308"/>
                  <a:gd name="T37" fmla="*/ 206 h 214"/>
                  <a:gd name="T38" fmla="*/ 147 w 308"/>
                  <a:gd name="T39" fmla="*/ 203 h 214"/>
                  <a:gd name="T40" fmla="*/ 149 w 308"/>
                  <a:gd name="T41" fmla="*/ 198 h 214"/>
                  <a:gd name="T42" fmla="*/ 154 w 308"/>
                  <a:gd name="T43" fmla="*/ 196 h 214"/>
                  <a:gd name="T44" fmla="*/ 157 w 308"/>
                  <a:gd name="T45" fmla="*/ 196 h 214"/>
                  <a:gd name="T46" fmla="*/ 160 w 308"/>
                  <a:gd name="T47" fmla="*/ 201 h 214"/>
                  <a:gd name="T48" fmla="*/ 161 w 308"/>
                  <a:gd name="T49" fmla="*/ 203 h 214"/>
                  <a:gd name="T50" fmla="*/ 159 w 308"/>
                  <a:gd name="T51" fmla="*/ 208 h 214"/>
                  <a:gd name="T52" fmla="*/ 154 w 308"/>
                  <a:gd name="T53" fmla="*/ 210 h 214"/>
                  <a:gd name="T54" fmla="*/ 274 w 308"/>
                  <a:gd name="T55" fmla="*/ 204 h 214"/>
                  <a:gd name="T56" fmla="*/ 271 w 308"/>
                  <a:gd name="T57" fmla="*/ 201 h 214"/>
                  <a:gd name="T58" fmla="*/ 272 w 308"/>
                  <a:gd name="T59" fmla="*/ 197 h 214"/>
                  <a:gd name="T60" fmla="*/ 274 w 308"/>
                  <a:gd name="T61" fmla="*/ 196 h 214"/>
                  <a:gd name="T62" fmla="*/ 278 w 308"/>
                  <a:gd name="T63" fmla="*/ 201 h 214"/>
                  <a:gd name="T64" fmla="*/ 277 w 308"/>
                  <a:gd name="T65" fmla="*/ 203 h 214"/>
                  <a:gd name="T66" fmla="*/ 286 w 308"/>
                  <a:gd name="T67" fmla="*/ 204 h 214"/>
                  <a:gd name="T68" fmla="*/ 283 w 308"/>
                  <a:gd name="T69" fmla="*/ 203 h 214"/>
                  <a:gd name="T70" fmla="*/ 282 w 308"/>
                  <a:gd name="T71" fmla="*/ 201 h 214"/>
                  <a:gd name="T72" fmla="*/ 286 w 308"/>
                  <a:gd name="T73" fmla="*/ 196 h 214"/>
                  <a:gd name="T74" fmla="*/ 289 w 308"/>
                  <a:gd name="T75" fmla="*/ 197 h 214"/>
                  <a:gd name="T76" fmla="*/ 291 w 308"/>
                  <a:gd name="T77" fmla="*/ 201 h 214"/>
                  <a:gd name="T78" fmla="*/ 286 w 308"/>
                  <a:gd name="T79" fmla="*/ 204 h 214"/>
                  <a:gd name="T80" fmla="*/ 15 w 308"/>
                  <a:gd name="T81" fmla="*/ 191 h 214"/>
                  <a:gd name="T82" fmla="*/ 293 w 308"/>
                  <a:gd name="T83" fmla="*/ 1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8" h="214">
                    <a:moveTo>
                      <a:pt x="293" y="0"/>
                    </a:moveTo>
                    <a:lnTo>
                      <a:pt x="15" y="0"/>
                    </a:lnTo>
                    <a:lnTo>
                      <a:pt x="15" y="0"/>
                    </a:lnTo>
                    <a:lnTo>
                      <a:pt x="12" y="0"/>
                    </a:lnTo>
                    <a:lnTo>
                      <a:pt x="9" y="1"/>
                    </a:lnTo>
                    <a:lnTo>
                      <a:pt x="4" y="5"/>
                    </a:lnTo>
                    <a:lnTo>
                      <a:pt x="1" y="10"/>
                    </a:lnTo>
                    <a:lnTo>
                      <a:pt x="0" y="13"/>
                    </a:lnTo>
                    <a:lnTo>
                      <a:pt x="0" y="16"/>
                    </a:lnTo>
                    <a:lnTo>
                      <a:pt x="0" y="198"/>
                    </a:lnTo>
                    <a:lnTo>
                      <a:pt x="0" y="198"/>
                    </a:lnTo>
                    <a:lnTo>
                      <a:pt x="0" y="202"/>
                    </a:lnTo>
                    <a:lnTo>
                      <a:pt x="1" y="205"/>
                    </a:lnTo>
                    <a:lnTo>
                      <a:pt x="4" y="210"/>
                    </a:lnTo>
                    <a:lnTo>
                      <a:pt x="9" y="213"/>
                    </a:lnTo>
                    <a:lnTo>
                      <a:pt x="12" y="214"/>
                    </a:lnTo>
                    <a:lnTo>
                      <a:pt x="15" y="214"/>
                    </a:lnTo>
                    <a:lnTo>
                      <a:pt x="293" y="214"/>
                    </a:lnTo>
                    <a:lnTo>
                      <a:pt x="293" y="214"/>
                    </a:lnTo>
                    <a:lnTo>
                      <a:pt x="296" y="214"/>
                    </a:lnTo>
                    <a:lnTo>
                      <a:pt x="299" y="213"/>
                    </a:lnTo>
                    <a:lnTo>
                      <a:pt x="303" y="210"/>
                    </a:lnTo>
                    <a:lnTo>
                      <a:pt x="307" y="205"/>
                    </a:lnTo>
                    <a:lnTo>
                      <a:pt x="307" y="202"/>
                    </a:lnTo>
                    <a:lnTo>
                      <a:pt x="308" y="198"/>
                    </a:lnTo>
                    <a:lnTo>
                      <a:pt x="308" y="16"/>
                    </a:lnTo>
                    <a:lnTo>
                      <a:pt x="308" y="16"/>
                    </a:lnTo>
                    <a:lnTo>
                      <a:pt x="307" y="13"/>
                    </a:lnTo>
                    <a:lnTo>
                      <a:pt x="307" y="10"/>
                    </a:lnTo>
                    <a:lnTo>
                      <a:pt x="303" y="5"/>
                    </a:lnTo>
                    <a:lnTo>
                      <a:pt x="299" y="1"/>
                    </a:lnTo>
                    <a:lnTo>
                      <a:pt x="296" y="0"/>
                    </a:lnTo>
                    <a:lnTo>
                      <a:pt x="293" y="0"/>
                    </a:lnTo>
                    <a:close/>
                    <a:moveTo>
                      <a:pt x="154" y="210"/>
                    </a:moveTo>
                    <a:lnTo>
                      <a:pt x="154" y="210"/>
                    </a:lnTo>
                    <a:lnTo>
                      <a:pt x="151" y="209"/>
                    </a:lnTo>
                    <a:lnTo>
                      <a:pt x="149" y="208"/>
                    </a:lnTo>
                    <a:lnTo>
                      <a:pt x="147" y="206"/>
                    </a:lnTo>
                    <a:lnTo>
                      <a:pt x="147" y="203"/>
                    </a:lnTo>
                    <a:lnTo>
                      <a:pt x="147" y="203"/>
                    </a:lnTo>
                    <a:lnTo>
                      <a:pt x="147" y="201"/>
                    </a:lnTo>
                    <a:lnTo>
                      <a:pt x="149" y="198"/>
                    </a:lnTo>
                    <a:lnTo>
                      <a:pt x="151" y="196"/>
                    </a:lnTo>
                    <a:lnTo>
                      <a:pt x="154" y="196"/>
                    </a:lnTo>
                    <a:lnTo>
                      <a:pt x="154" y="196"/>
                    </a:lnTo>
                    <a:lnTo>
                      <a:pt x="157" y="196"/>
                    </a:lnTo>
                    <a:lnTo>
                      <a:pt x="159" y="198"/>
                    </a:lnTo>
                    <a:lnTo>
                      <a:pt x="160" y="201"/>
                    </a:lnTo>
                    <a:lnTo>
                      <a:pt x="161" y="203"/>
                    </a:lnTo>
                    <a:lnTo>
                      <a:pt x="161" y="203"/>
                    </a:lnTo>
                    <a:lnTo>
                      <a:pt x="160" y="206"/>
                    </a:lnTo>
                    <a:lnTo>
                      <a:pt x="159" y="208"/>
                    </a:lnTo>
                    <a:lnTo>
                      <a:pt x="157" y="209"/>
                    </a:lnTo>
                    <a:lnTo>
                      <a:pt x="154" y="210"/>
                    </a:lnTo>
                    <a:close/>
                    <a:moveTo>
                      <a:pt x="274" y="204"/>
                    </a:moveTo>
                    <a:lnTo>
                      <a:pt x="274" y="204"/>
                    </a:lnTo>
                    <a:lnTo>
                      <a:pt x="272" y="203"/>
                    </a:lnTo>
                    <a:lnTo>
                      <a:pt x="271" y="201"/>
                    </a:lnTo>
                    <a:lnTo>
                      <a:pt x="271" y="201"/>
                    </a:lnTo>
                    <a:lnTo>
                      <a:pt x="272" y="197"/>
                    </a:lnTo>
                    <a:lnTo>
                      <a:pt x="274" y="196"/>
                    </a:lnTo>
                    <a:lnTo>
                      <a:pt x="274" y="196"/>
                    </a:lnTo>
                    <a:lnTo>
                      <a:pt x="277" y="197"/>
                    </a:lnTo>
                    <a:lnTo>
                      <a:pt x="278" y="201"/>
                    </a:lnTo>
                    <a:lnTo>
                      <a:pt x="278" y="201"/>
                    </a:lnTo>
                    <a:lnTo>
                      <a:pt x="277" y="203"/>
                    </a:lnTo>
                    <a:lnTo>
                      <a:pt x="274" y="204"/>
                    </a:lnTo>
                    <a:close/>
                    <a:moveTo>
                      <a:pt x="286" y="204"/>
                    </a:moveTo>
                    <a:lnTo>
                      <a:pt x="286" y="204"/>
                    </a:lnTo>
                    <a:lnTo>
                      <a:pt x="283" y="203"/>
                    </a:lnTo>
                    <a:lnTo>
                      <a:pt x="282" y="201"/>
                    </a:lnTo>
                    <a:lnTo>
                      <a:pt x="282" y="201"/>
                    </a:lnTo>
                    <a:lnTo>
                      <a:pt x="283" y="197"/>
                    </a:lnTo>
                    <a:lnTo>
                      <a:pt x="286" y="196"/>
                    </a:lnTo>
                    <a:lnTo>
                      <a:pt x="286" y="196"/>
                    </a:lnTo>
                    <a:lnTo>
                      <a:pt x="289" y="197"/>
                    </a:lnTo>
                    <a:lnTo>
                      <a:pt x="291" y="201"/>
                    </a:lnTo>
                    <a:lnTo>
                      <a:pt x="291" y="201"/>
                    </a:lnTo>
                    <a:lnTo>
                      <a:pt x="289" y="203"/>
                    </a:lnTo>
                    <a:lnTo>
                      <a:pt x="286" y="204"/>
                    </a:lnTo>
                    <a:close/>
                    <a:moveTo>
                      <a:pt x="293" y="191"/>
                    </a:moveTo>
                    <a:lnTo>
                      <a:pt x="15" y="191"/>
                    </a:lnTo>
                    <a:lnTo>
                      <a:pt x="15" y="16"/>
                    </a:lnTo>
                    <a:lnTo>
                      <a:pt x="293" y="16"/>
                    </a:lnTo>
                    <a:lnTo>
                      <a:pt x="293" y="191"/>
                    </a:lnTo>
                    <a:close/>
                  </a:path>
                </a:pathLst>
              </a:custGeom>
              <a:solidFill>
                <a:srgbClr val="55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49" name="Freeform 219"/>
              <p:cNvSpPr>
                <a:spLocks/>
              </p:cNvSpPr>
              <p:nvPr/>
            </p:nvSpPr>
            <p:spPr bwMode="auto">
              <a:xfrm>
                <a:off x="10696856" y="1463942"/>
                <a:ext cx="460303" cy="317758"/>
              </a:xfrm>
              <a:custGeom>
                <a:avLst/>
                <a:gdLst>
                  <a:gd name="T0" fmla="*/ 293 w 308"/>
                  <a:gd name="T1" fmla="*/ 0 h 214"/>
                  <a:gd name="T2" fmla="*/ 15 w 308"/>
                  <a:gd name="T3" fmla="*/ 0 h 214"/>
                  <a:gd name="T4" fmla="*/ 15 w 308"/>
                  <a:gd name="T5" fmla="*/ 0 h 214"/>
                  <a:gd name="T6" fmla="*/ 12 w 308"/>
                  <a:gd name="T7" fmla="*/ 0 h 214"/>
                  <a:gd name="T8" fmla="*/ 9 w 308"/>
                  <a:gd name="T9" fmla="*/ 1 h 214"/>
                  <a:gd name="T10" fmla="*/ 4 w 308"/>
                  <a:gd name="T11" fmla="*/ 5 h 214"/>
                  <a:gd name="T12" fmla="*/ 1 w 308"/>
                  <a:gd name="T13" fmla="*/ 10 h 214"/>
                  <a:gd name="T14" fmla="*/ 0 w 308"/>
                  <a:gd name="T15" fmla="*/ 13 h 214"/>
                  <a:gd name="T16" fmla="*/ 0 w 308"/>
                  <a:gd name="T17" fmla="*/ 16 h 214"/>
                  <a:gd name="T18" fmla="*/ 0 w 308"/>
                  <a:gd name="T19" fmla="*/ 198 h 214"/>
                  <a:gd name="T20" fmla="*/ 0 w 308"/>
                  <a:gd name="T21" fmla="*/ 198 h 214"/>
                  <a:gd name="T22" fmla="*/ 0 w 308"/>
                  <a:gd name="T23" fmla="*/ 202 h 214"/>
                  <a:gd name="T24" fmla="*/ 1 w 308"/>
                  <a:gd name="T25" fmla="*/ 205 h 214"/>
                  <a:gd name="T26" fmla="*/ 4 w 308"/>
                  <a:gd name="T27" fmla="*/ 210 h 214"/>
                  <a:gd name="T28" fmla="*/ 9 w 308"/>
                  <a:gd name="T29" fmla="*/ 213 h 214"/>
                  <a:gd name="T30" fmla="*/ 12 w 308"/>
                  <a:gd name="T31" fmla="*/ 214 h 214"/>
                  <a:gd name="T32" fmla="*/ 15 w 308"/>
                  <a:gd name="T33" fmla="*/ 214 h 214"/>
                  <a:gd name="T34" fmla="*/ 293 w 308"/>
                  <a:gd name="T35" fmla="*/ 214 h 214"/>
                  <a:gd name="T36" fmla="*/ 293 w 308"/>
                  <a:gd name="T37" fmla="*/ 214 h 214"/>
                  <a:gd name="T38" fmla="*/ 296 w 308"/>
                  <a:gd name="T39" fmla="*/ 214 h 214"/>
                  <a:gd name="T40" fmla="*/ 299 w 308"/>
                  <a:gd name="T41" fmla="*/ 213 h 214"/>
                  <a:gd name="T42" fmla="*/ 303 w 308"/>
                  <a:gd name="T43" fmla="*/ 210 h 214"/>
                  <a:gd name="T44" fmla="*/ 307 w 308"/>
                  <a:gd name="T45" fmla="*/ 205 h 214"/>
                  <a:gd name="T46" fmla="*/ 307 w 308"/>
                  <a:gd name="T47" fmla="*/ 202 h 214"/>
                  <a:gd name="T48" fmla="*/ 308 w 308"/>
                  <a:gd name="T49" fmla="*/ 198 h 214"/>
                  <a:gd name="T50" fmla="*/ 308 w 308"/>
                  <a:gd name="T51" fmla="*/ 16 h 214"/>
                  <a:gd name="T52" fmla="*/ 308 w 308"/>
                  <a:gd name="T53" fmla="*/ 16 h 214"/>
                  <a:gd name="T54" fmla="*/ 307 w 308"/>
                  <a:gd name="T55" fmla="*/ 13 h 214"/>
                  <a:gd name="T56" fmla="*/ 307 w 308"/>
                  <a:gd name="T57" fmla="*/ 10 h 214"/>
                  <a:gd name="T58" fmla="*/ 303 w 308"/>
                  <a:gd name="T59" fmla="*/ 5 h 214"/>
                  <a:gd name="T60" fmla="*/ 299 w 308"/>
                  <a:gd name="T61" fmla="*/ 1 h 214"/>
                  <a:gd name="T62" fmla="*/ 296 w 308"/>
                  <a:gd name="T63" fmla="*/ 0 h 214"/>
                  <a:gd name="T64" fmla="*/ 293 w 308"/>
                  <a:gd name="T6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8" h="214">
                    <a:moveTo>
                      <a:pt x="293" y="0"/>
                    </a:moveTo>
                    <a:lnTo>
                      <a:pt x="15" y="0"/>
                    </a:lnTo>
                    <a:lnTo>
                      <a:pt x="15" y="0"/>
                    </a:lnTo>
                    <a:lnTo>
                      <a:pt x="12" y="0"/>
                    </a:lnTo>
                    <a:lnTo>
                      <a:pt x="9" y="1"/>
                    </a:lnTo>
                    <a:lnTo>
                      <a:pt x="4" y="5"/>
                    </a:lnTo>
                    <a:lnTo>
                      <a:pt x="1" y="10"/>
                    </a:lnTo>
                    <a:lnTo>
                      <a:pt x="0" y="13"/>
                    </a:lnTo>
                    <a:lnTo>
                      <a:pt x="0" y="16"/>
                    </a:lnTo>
                    <a:lnTo>
                      <a:pt x="0" y="198"/>
                    </a:lnTo>
                    <a:lnTo>
                      <a:pt x="0" y="198"/>
                    </a:lnTo>
                    <a:lnTo>
                      <a:pt x="0" y="202"/>
                    </a:lnTo>
                    <a:lnTo>
                      <a:pt x="1" y="205"/>
                    </a:lnTo>
                    <a:lnTo>
                      <a:pt x="4" y="210"/>
                    </a:lnTo>
                    <a:lnTo>
                      <a:pt x="9" y="213"/>
                    </a:lnTo>
                    <a:lnTo>
                      <a:pt x="12" y="214"/>
                    </a:lnTo>
                    <a:lnTo>
                      <a:pt x="15" y="214"/>
                    </a:lnTo>
                    <a:lnTo>
                      <a:pt x="293" y="214"/>
                    </a:lnTo>
                    <a:lnTo>
                      <a:pt x="293" y="214"/>
                    </a:lnTo>
                    <a:lnTo>
                      <a:pt x="296" y="214"/>
                    </a:lnTo>
                    <a:lnTo>
                      <a:pt x="299" y="213"/>
                    </a:lnTo>
                    <a:lnTo>
                      <a:pt x="303" y="210"/>
                    </a:lnTo>
                    <a:lnTo>
                      <a:pt x="307" y="205"/>
                    </a:lnTo>
                    <a:lnTo>
                      <a:pt x="307" y="202"/>
                    </a:lnTo>
                    <a:lnTo>
                      <a:pt x="308" y="198"/>
                    </a:lnTo>
                    <a:lnTo>
                      <a:pt x="308" y="16"/>
                    </a:lnTo>
                    <a:lnTo>
                      <a:pt x="308" y="16"/>
                    </a:lnTo>
                    <a:lnTo>
                      <a:pt x="307" y="13"/>
                    </a:lnTo>
                    <a:lnTo>
                      <a:pt x="307" y="10"/>
                    </a:lnTo>
                    <a:lnTo>
                      <a:pt x="303" y="5"/>
                    </a:lnTo>
                    <a:lnTo>
                      <a:pt x="299" y="1"/>
                    </a:lnTo>
                    <a:lnTo>
                      <a:pt x="296" y="0"/>
                    </a:lnTo>
                    <a:lnTo>
                      <a:pt x="2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50" name="Freeform 220"/>
              <p:cNvSpPr>
                <a:spLocks/>
              </p:cNvSpPr>
              <p:nvPr/>
            </p:nvSpPr>
            <p:spPr bwMode="auto">
              <a:xfrm>
                <a:off x="10916614" y="1754973"/>
                <a:ext cx="20787" cy="20787"/>
              </a:xfrm>
              <a:custGeom>
                <a:avLst/>
                <a:gdLst>
                  <a:gd name="T0" fmla="*/ 7 w 14"/>
                  <a:gd name="T1" fmla="*/ 14 h 14"/>
                  <a:gd name="T2" fmla="*/ 7 w 14"/>
                  <a:gd name="T3" fmla="*/ 14 h 14"/>
                  <a:gd name="T4" fmla="*/ 4 w 14"/>
                  <a:gd name="T5" fmla="*/ 13 h 14"/>
                  <a:gd name="T6" fmla="*/ 2 w 14"/>
                  <a:gd name="T7" fmla="*/ 12 h 14"/>
                  <a:gd name="T8" fmla="*/ 0 w 14"/>
                  <a:gd name="T9" fmla="*/ 10 h 14"/>
                  <a:gd name="T10" fmla="*/ 0 w 14"/>
                  <a:gd name="T11" fmla="*/ 7 h 14"/>
                  <a:gd name="T12" fmla="*/ 0 w 14"/>
                  <a:gd name="T13" fmla="*/ 7 h 14"/>
                  <a:gd name="T14" fmla="*/ 0 w 14"/>
                  <a:gd name="T15" fmla="*/ 5 h 14"/>
                  <a:gd name="T16" fmla="*/ 2 w 14"/>
                  <a:gd name="T17" fmla="*/ 2 h 14"/>
                  <a:gd name="T18" fmla="*/ 4 w 14"/>
                  <a:gd name="T19" fmla="*/ 0 h 14"/>
                  <a:gd name="T20" fmla="*/ 7 w 14"/>
                  <a:gd name="T21" fmla="*/ 0 h 14"/>
                  <a:gd name="T22" fmla="*/ 7 w 14"/>
                  <a:gd name="T23" fmla="*/ 0 h 14"/>
                  <a:gd name="T24" fmla="*/ 10 w 14"/>
                  <a:gd name="T25" fmla="*/ 0 h 14"/>
                  <a:gd name="T26" fmla="*/ 12 w 14"/>
                  <a:gd name="T27" fmla="*/ 2 h 14"/>
                  <a:gd name="T28" fmla="*/ 13 w 14"/>
                  <a:gd name="T29" fmla="*/ 5 h 14"/>
                  <a:gd name="T30" fmla="*/ 14 w 14"/>
                  <a:gd name="T31" fmla="*/ 7 h 14"/>
                  <a:gd name="T32" fmla="*/ 14 w 14"/>
                  <a:gd name="T33" fmla="*/ 7 h 14"/>
                  <a:gd name="T34" fmla="*/ 13 w 14"/>
                  <a:gd name="T35" fmla="*/ 10 h 14"/>
                  <a:gd name="T36" fmla="*/ 12 w 14"/>
                  <a:gd name="T37" fmla="*/ 12 h 14"/>
                  <a:gd name="T38" fmla="*/ 10 w 14"/>
                  <a:gd name="T39" fmla="*/ 13 h 14"/>
                  <a:gd name="T40" fmla="*/ 7 w 14"/>
                  <a:gd name="T4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4">
                    <a:moveTo>
                      <a:pt x="7" y="14"/>
                    </a:moveTo>
                    <a:lnTo>
                      <a:pt x="7" y="14"/>
                    </a:lnTo>
                    <a:lnTo>
                      <a:pt x="4" y="13"/>
                    </a:lnTo>
                    <a:lnTo>
                      <a:pt x="2" y="12"/>
                    </a:lnTo>
                    <a:lnTo>
                      <a:pt x="0" y="10"/>
                    </a:lnTo>
                    <a:lnTo>
                      <a:pt x="0" y="7"/>
                    </a:lnTo>
                    <a:lnTo>
                      <a:pt x="0" y="7"/>
                    </a:lnTo>
                    <a:lnTo>
                      <a:pt x="0" y="5"/>
                    </a:lnTo>
                    <a:lnTo>
                      <a:pt x="2" y="2"/>
                    </a:lnTo>
                    <a:lnTo>
                      <a:pt x="4" y="0"/>
                    </a:lnTo>
                    <a:lnTo>
                      <a:pt x="7" y="0"/>
                    </a:lnTo>
                    <a:lnTo>
                      <a:pt x="7" y="0"/>
                    </a:lnTo>
                    <a:lnTo>
                      <a:pt x="10" y="0"/>
                    </a:lnTo>
                    <a:lnTo>
                      <a:pt x="12" y="2"/>
                    </a:lnTo>
                    <a:lnTo>
                      <a:pt x="13" y="5"/>
                    </a:lnTo>
                    <a:lnTo>
                      <a:pt x="14" y="7"/>
                    </a:lnTo>
                    <a:lnTo>
                      <a:pt x="14" y="7"/>
                    </a:lnTo>
                    <a:lnTo>
                      <a:pt x="13" y="10"/>
                    </a:lnTo>
                    <a:lnTo>
                      <a:pt x="12" y="12"/>
                    </a:lnTo>
                    <a:lnTo>
                      <a:pt x="10" y="13"/>
                    </a:lnTo>
                    <a:lnTo>
                      <a:pt x="7"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51" name="Freeform 221"/>
              <p:cNvSpPr>
                <a:spLocks/>
              </p:cNvSpPr>
              <p:nvPr/>
            </p:nvSpPr>
            <p:spPr bwMode="auto">
              <a:xfrm>
                <a:off x="11100736" y="1754973"/>
                <a:ext cx="8908" cy="11879"/>
              </a:xfrm>
              <a:custGeom>
                <a:avLst/>
                <a:gdLst>
                  <a:gd name="T0" fmla="*/ 3 w 7"/>
                  <a:gd name="T1" fmla="*/ 8 h 8"/>
                  <a:gd name="T2" fmla="*/ 3 w 7"/>
                  <a:gd name="T3" fmla="*/ 8 h 8"/>
                  <a:gd name="T4" fmla="*/ 1 w 7"/>
                  <a:gd name="T5" fmla="*/ 7 h 8"/>
                  <a:gd name="T6" fmla="*/ 0 w 7"/>
                  <a:gd name="T7" fmla="*/ 5 h 8"/>
                  <a:gd name="T8" fmla="*/ 0 w 7"/>
                  <a:gd name="T9" fmla="*/ 5 h 8"/>
                  <a:gd name="T10" fmla="*/ 1 w 7"/>
                  <a:gd name="T11" fmla="*/ 1 h 8"/>
                  <a:gd name="T12" fmla="*/ 3 w 7"/>
                  <a:gd name="T13" fmla="*/ 0 h 8"/>
                  <a:gd name="T14" fmla="*/ 3 w 7"/>
                  <a:gd name="T15" fmla="*/ 0 h 8"/>
                  <a:gd name="T16" fmla="*/ 6 w 7"/>
                  <a:gd name="T17" fmla="*/ 1 h 8"/>
                  <a:gd name="T18" fmla="*/ 7 w 7"/>
                  <a:gd name="T19" fmla="*/ 5 h 8"/>
                  <a:gd name="T20" fmla="*/ 7 w 7"/>
                  <a:gd name="T21" fmla="*/ 5 h 8"/>
                  <a:gd name="T22" fmla="*/ 6 w 7"/>
                  <a:gd name="T23" fmla="*/ 7 h 8"/>
                  <a:gd name="T24" fmla="*/ 3 w 7"/>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8">
                    <a:moveTo>
                      <a:pt x="3" y="8"/>
                    </a:moveTo>
                    <a:lnTo>
                      <a:pt x="3" y="8"/>
                    </a:lnTo>
                    <a:lnTo>
                      <a:pt x="1" y="7"/>
                    </a:lnTo>
                    <a:lnTo>
                      <a:pt x="0" y="5"/>
                    </a:lnTo>
                    <a:lnTo>
                      <a:pt x="0" y="5"/>
                    </a:lnTo>
                    <a:lnTo>
                      <a:pt x="1" y="1"/>
                    </a:lnTo>
                    <a:lnTo>
                      <a:pt x="3" y="0"/>
                    </a:lnTo>
                    <a:lnTo>
                      <a:pt x="3" y="0"/>
                    </a:lnTo>
                    <a:lnTo>
                      <a:pt x="6" y="1"/>
                    </a:lnTo>
                    <a:lnTo>
                      <a:pt x="7" y="5"/>
                    </a:lnTo>
                    <a:lnTo>
                      <a:pt x="7" y="5"/>
                    </a:lnTo>
                    <a:lnTo>
                      <a:pt x="6" y="7"/>
                    </a:lnTo>
                    <a:lnTo>
                      <a:pt x="3"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52" name="Freeform 222"/>
              <p:cNvSpPr>
                <a:spLocks/>
              </p:cNvSpPr>
              <p:nvPr/>
            </p:nvSpPr>
            <p:spPr bwMode="auto">
              <a:xfrm>
                <a:off x="11118554" y="1754973"/>
                <a:ext cx="11879" cy="11879"/>
              </a:xfrm>
              <a:custGeom>
                <a:avLst/>
                <a:gdLst>
                  <a:gd name="T0" fmla="*/ 4 w 9"/>
                  <a:gd name="T1" fmla="*/ 8 h 8"/>
                  <a:gd name="T2" fmla="*/ 4 w 9"/>
                  <a:gd name="T3" fmla="*/ 8 h 8"/>
                  <a:gd name="T4" fmla="*/ 1 w 9"/>
                  <a:gd name="T5" fmla="*/ 7 h 8"/>
                  <a:gd name="T6" fmla="*/ 0 w 9"/>
                  <a:gd name="T7" fmla="*/ 5 h 8"/>
                  <a:gd name="T8" fmla="*/ 0 w 9"/>
                  <a:gd name="T9" fmla="*/ 5 h 8"/>
                  <a:gd name="T10" fmla="*/ 1 w 9"/>
                  <a:gd name="T11" fmla="*/ 1 h 8"/>
                  <a:gd name="T12" fmla="*/ 4 w 9"/>
                  <a:gd name="T13" fmla="*/ 0 h 8"/>
                  <a:gd name="T14" fmla="*/ 4 w 9"/>
                  <a:gd name="T15" fmla="*/ 0 h 8"/>
                  <a:gd name="T16" fmla="*/ 7 w 9"/>
                  <a:gd name="T17" fmla="*/ 1 h 8"/>
                  <a:gd name="T18" fmla="*/ 9 w 9"/>
                  <a:gd name="T19" fmla="*/ 5 h 8"/>
                  <a:gd name="T20" fmla="*/ 9 w 9"/>
                  <a:gd name="T21" fmla="*/ 5 h 8"/>
                  <a:gd name="T22" fmla="*/ 7 w 9"/>
                  <a:gd name="T23" fmla="*/ 7 h 8"/>
                  <a:gd name="T24" fmla="*/ 4 w 9"/>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4" y="8"/>
                    </a:moveTo>
                    <a:lnTo>
                      <a:pt x="4" y="8"/>
                    </a:lnTo>
                    <a:lnTo>
                      <a:pt x="1" y="7"/>
                    </a:lnTo>
                    <a:lnTo>
                      <a:pt x="0" y="5"/>
                    </a:lnTo>
                    <a:lnTo>
                      <a:pt x="0" y="5"/>
                    </a:lnTo>
                    <a:lnTo>
                      <a:pt x="1" y="1"/>
                    </a:lnTo>
                    <a:lnTo>
                      <a:pt x="4" y="0"/>
                    </a:lnTo>
                    <a:lnTo>
                      <a:pt x="4" y="0"/>
                    </a:lnTo>
                    <a:lnTo>
                      <a:pt x="7" y="1"/>
                    </a:lnTo>
                    <a:lnTo>
                      <a:pt x="9" y="5"/>
                    </a:lnTo>
                    <a:lnTo>
                      <a:pt x="9" y="5"/>
                    </a:lnTo>
                    <a:lnTo>
                      <a:pt x="7" y="7"/>
                    </a:lnTo>
                    <a:lnTo>
                      <a:pt x="4"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53" name="Rectangle 223"/>
              <p:cNvSpPr>
                <a:spLocks noChangeArrowheads="1"/>
              </p:cNvSpPr>
              <p:nvPr/>
            </p:nvSpPr>
            <p:spPr bwMode="auto">
              <a:xfrm>
                <a:off x="10720614" y="1487700"/>
                <a:ext cx="412788" cy="26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54" name="Freeform 225"/>
              <p:cNvSpPr>
                <a:spLocks/>
              </p:cNvSpPr>
              <p:nvPr/>
            </p:nvSpPr>
            <p:spPr bwMode="auto">
              <a:xfrm>
                <a:off x="10842371" y="1793581"/>
                <a:ext cx="169272" cy="77212"/>
              </a:xfrm>
              <a:custGeom>
                <a:avLst/>
                <a:gdLst>
                  <a:gd name="T0" fmla="*/ 107 w 112"/>
                  <a:gd name="T1" fmla="*/ 51 h 51"/>
                  <a:gd name="T2" fmla="*/ 107 w 112"/>
                  <a:gd name="T3" fmla="*/ 51 h 51"/>
                  <a:gd name="T4" fmla="*/ 110 w 112"/>
                  <a:gd name="T5" fmla="*/ 50 h 51"/>
                  <a:gd name="T6" fmla="*/ 111 w 112"/>
                  <a:gd name="T7" fmla="*/ 50 h 51"/>
                  <a:gd name="T8" fmla="*/ 112 w 112"/>
                  <a:gd name="T9" fmla="*/ 48 h 51"/>
                  <a:gd name="T10" fmla="*/ 96 w 112"/>
                  <a:gd name="T11" fmla="*/ 3 h 51"/>
                  <a:gd name="T12" fmla="*/ 96 w 112"/>
                  <a:gd name="T13" fmla="*/ 3 h 51"/>
                  <a:gd name="T14" fmla="*/ 95 w 112"/>
                  <a:gd name="T15" fmla="*/ 2 h 51"/>
                  <a:gd name="T16" fmla="*/ 93 w 112"/>
                  <a:gd name="T17" fmla="*/ 1 h 51"/>
                  <a:gd name="T18" fmla="*/ 90 w 112"/>
                  <a:gd name="T19" fmla="*/ 0 h 51"/>
                  <a:gd name="T20" fmla="*/ 22 w 112"/>
                  <a:gd name="T21" fmla="*/ 0 h 51"/>
                  <a:gd name="T22" fmla="*/ 22 w 112"/>
                  <a:gd name="T23" fmla="*/ 0 h 51"/>
                  <a:gd name="T24" fmla="*/ 18 w 112"/>
                  <a:gd name="T25" fmla="*/ 1 h 51"/>
                  <a:gd name="T26" fmla="*/ 17 w 112"/>
                  <a:gd name="T27" fmla="*/ 2 h 51"/>
                  <a:gd name="T28" fmla="*/ 17 w 112"/>
                  <a:gd name="T29" fmla="*/ 3 h 51"/>
                  <a:gd name="T30" fmla="*/ 0 w 112"/>
                  <a:gd name="T31" fmla="*/ 48 h 51"/>
                  <a:gd name="T32" fmla="*/ 0 w 112"/>
                  <a:gd name="T33" fmla="*/ 48 h 51"/>
                  <a:gd name="T34" fmla="*/ 0 w 112"/>
                  <a:gd name="T35" fmla="*/ 50 h 51"/>
                  <a:gd name="T36" fmla="*/ 1 w 112"/>
                  <a:gd name="T37" fmla="*/ 50 h 51"/>
                  <a:gd name="T38" fmla="*/ 5 w 112"/>
                  <a:gd name="T39" fmla="*/ 51 h 51"/>
                  <a:gd name="T40" fmla="*/ 107 w 112"/>
                  <a:gd name="T4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51">
                    <a:moveTo>
                      <a:pt x="107" y="51"/>
                    </a:moveTo>
                    <a:lnTo>
                      <a:pt x="107" y="51"/>
                    </a:lnTo>
                    <a:lnTo>
                      <a:pt x="110" y="50"/>
                    </a:lnTo>
                    <a:lnTo>
                      <a:pt x="111" y="50"/>
                    </a:lnTo>
                    <a:lnTo>
                      <a:pt x="112" y="48"/>
                    </a:lnTo>
                    <a:lnTo>
                      <a:pt x="96" y="3"/>
                    </a:lnTo>
                    <a:lnTo>
                      <a:pt x="96" y="3"/>
                    </a:lnTo>
                    <a:lnTo>
                      <a:pt x="95" y="2"/>
                    </a:lnTo>
                    <a:lnTo>
                      <a:pt x="93" y="1"/>
                    </a:lnTo>
                    <a:lnTo>
                      <a:pt x="90" y="0"/>
                    </a:lnTo>
                    <a:lnTo>
                      <a:pt x="22" y="0"/>
                    </a:lnTo>
                    <a:lnTo>
                      <a:pt x="22" y="0"/>
                    </a:lnTo>
                    <a:lnTo>
                      <a:pt x="18" y="1"/>
                    </a:lnTo>
                    <a:lnTo>
                      <a:pt x="17" y="2"/>
                    </a:lnTo>
                    <a:lnTo>
                      <a:pt x="17" y="3"/>
                    </a:lnTo>
                    <a:lnTo>
                      <a:pt x="0" y="48"/>
                    </a:lnTo>
                    <a:lnTo>
                      <a:pt x="0" y="48"/>
                    </a:lnTo>
                    <a:lnTo>
                      <a:pt x="0" y="50"/>
                    </a:lnTo>
                    <a:lnTo>
                      <a:pt x="1" y="50"/>
                    </a:lnTo>
                    <a:lnTo>
                      <a:pt x="5" y="51"/>
                    </a:lnTo>
                    <a:lnTo>
                      <a:pt x="107" y="51"/>
                    </a:lnTo>
                    <a:close/>
                  </a:path>
                </a:pathLst>
              </a:custGeom>
              <a:solidFill>
                <a:srgbClr val="55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55" name="Freeform 226"/>
              <p:cNvSpPr>
                <a:spLocks/>
              </p:cNvSpPr>
              <p:nvPr/>
            </p:nvSpPr>
            <p:spPr bwMode="auto">
              <a:xfrm>
                <a:off x="10842371" y="1793581"/>
                <a:ext cx="169272" cy="77212"/>
              </a:xfrm>
              <a:custGeom>
                <a:avLst/>
                <a:gdLst>
                  <a:gd name="T0" fmla="*/ 107 w 112"/>
                  <a:gd name="T1" fmla="*/ 51 h 51"/>
                  <a:gd name="T2" fmla="*/ 107 w 112"/>
                  <a:gd name="T3" fmla="*/ 51 h 51"/>
                  <a:gd name="T4" fmla="*/ 110 w 112"/>
                  <a:gd name="T5" fmla="*/ 50 h 51"/>
                  <a:gd name="T6" fmla="*/ 111 w 112"/>
                  <a:gd name="T7" fmla="*/ 50 h 51"/>
                  <a:gd name="T8" fmla="*/ 112 w 112"/>
                  <a:gd name="T9" fmla="*/ 48 h 51"/>
                  <a:gd name="T10" fmla="*/ 96 w 112"/>
                  <a:gd name="T11" fmla="*/ 3 h 51"/>
                  <a:gd name="T12" fmla="*/ 96 w 112"/>
                  <a:gd name="T13" fmla="*/ 3 h 51"/>
                  <a:gd name="T14" fmla="*/ 95 w 112"/>
                  <a:gd name="T15" fmla="*/ 2 h 51"/>
                  <a:gd name="T16" fmla="*/ 93 w 112"/>
                  <a:gd name="T17" fmla="*/ 1 h 51"/>
                  <a:gd name="T18" fmla="*/ 90 w 112"/>
                  <a:gd name="T19" fmla="*/ 0 h 51"/>
                  <a:gd name="T20" fmla="*/ 22 w 112"/>
                  <a:gd name="T21" fmla="*/ 0 h 51"/>
                  <a:gd name="T22" fmla="*/ 22 w 112"/>
                  <a:gd name="T23" fmla="*/ 0 h 51"/>
                  <a:gd name="T24" fmla="*/ 18 w 112"/>
                  <a:gd name="T25" fmla="*/ 1 h 51"/>
                  <a:gd name="T26" fmla="*/ 17 w 112"/>
                  <a:gd name="T27" fmla="*/ 2 h 51"/>
                  <a:gd name="T28" fmla="*/ 17 w 112"/>
                  <a:gd name="T29" fmla="*/ 3 h 51"/>
                  <a:gd name="T30" fmla="*/ 0 w 112"/>
                  <a:gd name="T31" fmla="*/ 48 h 51"/>
                  <a:gd name="T32" fmla="*/ 0 w 112"/>
                  <a:gd name="T33" fmla="*/ 48 h 51"/>
                  <a:gd name="T34" fmla="*/ 0 w 112"/>
                  <a:gd name="T35" fmla="*/ 50 h 51"/>
                  <a:gd name="T36" fmla="*/ 1 w 112"/>
                  <a:gd name="T37" fmla="*/ 50 h 51"/>
                  <a:gd name="T38" fmla="*/ 5 w 112"/>
                  <a:gd name="T39" fmla="*/ 51 h 51"/>
                  <a:gd name="T40" fmla="*/ 107 w 112"/>
                  <a:gd name="T4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51">
                    <a:moveTo>
                      <a:pt x="107" y="51"/>
                    </a:moveTo>
                    <a:lnTo>
                      <a:pt x="107" y="51"/>
                    </a:lnTo>
                    <a:lnTo>
                      <a:pt x="110" y="50"/>
                    </a:lnTo>
                    <a:lnTo>
                      <a:pt x="111" y="50"/>
                    </a:lnTo>
                    <a:lnTo>
                      <a:pt x="112" y="48"/>
                    </a:lnTo>
                    <a:lnTo>
                      <a:pt x="96" y="3"/>
                    </a:lnTo>
                    <a:lnTo>
                      <a:pt x="96" y="3"/>
                    </a:lnTo>
                    <a:lnTo>
                      <a:pt x="95" y="2"/>
                    </a:lnTo>
                    <a:lnTo>
                      <a:pt x="93" y="1"/>
                    </a:lnTo>
                    <a:lnTo>
                      <a:pt x="90" y="0"/>
                    </a:lnTo>
                    <a:lnTo>
                      <a:pt x="22" y="0"/>
                    </a:lnTo>
                    <a:lnTo>
                      <a:pt x="22" y="0"/>
                    </a:lnTo>
                    <a:lnTo>
                      <a:pt x="18" y="1"/>
                    </a:lnTo>
                    <a:lnTo>
                      <a:pt x="17" y="2"/>
                    </a:lnTo>
                    <a:lnTo>
                      <a:pt x="17" y="3"/>
                    </a:lnTo>
                    <a:lnTo>
                      <a:pt x="0" y="48"/>
                    </a:lnTo>
                    <a:lnTo>
                      <a:pt x="0" y="48"/>
                    </a:lnTo>
                    <a:lnTo>
                      <a:pt x="0" y="50"/>
                    </a:lnTo>
                    <a:lnTo>
                      <a:pt x="1" y="50"/>
                    </a:lnTo>
                    <a:lnTo>
                      <a:pt x="5" y="51"/>
                    </a:lnTo>
                    <a:lnTo>
                      <a:pt x="107"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56" name="Freeform 228"/>
              <p:cNvSpPr>
                <a:spLocks/>
              </p:cNvSpPr>
              <p:nvPr/>
            </p:nvSpPr>
            <p:spPr bwMode="auto">
              <a:xfrm>
                <a:off x="10809710" y="1879699"/>
                <a:ext cx="234606" cy="23758"/>
              </a:xfrm>
              <a:custGeom>
                <a:avLst/>
                <a:gdLst>
                  <a:gd name="T0" fmla="*/ 154 w 158"/>
                  <a:gd name="T1" fmla="*/ 17 h 17"/>
                  <a:gd name="T2" fmla="*/ 154 w 158"/>
                  <a:gd name="T3" fmla="*/ 17 h 17"/>
                  <a:gd name="T4" fmla="*/ 157 w 158"/>
                  <a:gd name="T5" fmla="*/ 15 h 17"/>
                  <a:gd name="T6" fmla="*/ 158 w 158"/>
                  <a:gd name="T7" fmla="*/ 12 h 17"/>
                  <a:gd name="T8" fmla="*/ 158 w 158"/>
                  <a:gd name="T9" fmla="*/ 4 h 17"/>
                  <a:gd name="T10" fmla="*/ 158 w 158"/>
                  <a:gd name="T11" fmla="*/ 4 h 17"/>
                  <a:gd name="T12" fmla="*/ 157 w 158"/>
                  <a:gd name="T13" fmla="*/ 1 h 17"/>
                  <a:gd name="T14" fmla="*/ 154 w 158"/>
                  <a:gd name="T15" fmla="*/ 0 h 17"/>
                  <a:gd name="T16" fmla="*/ 4 w 158"/>
                  <a:gd name="T17" fmla="*/ 0 h 17"/>
                  <a:gd name="T18" fmla="*/ 4 w 158"/>
                  <a:gd name="T19" fmla="*/ 0 h 17"/>
                  <a:gd name="T20" fmla="*/ 1 w 158"/>
                  <a:gd name="T21" fmla="*/ 1 h 17"/>
                  <a:gd name="T22" fmla="*/ 0 w 158"/>
                  <a:gd name="T23" fmla="*/ 4 h 17"/>
                  <a:gd name="T24" fmla="*/ 0 w 158"/>
                  <a:gd name="T25" fmla="*/ 12 h 17"/>
                  <a:gd name="T26" fmla="*/ 0 w 158"/>
                  <a:gd name="T27" fmla="*/ 12 h 17"/>
                  <a:gd name="T28" fmla="*/ 1 w 158"/>
                  <a:gd name="T29" fmla="*/ 15 h 17"/>
                  <a:gd name="T30" fmla="*/ 4 w 158"/>
                  <a:gd name="T31" fmla="*/ 17 h 17"/>
                  <a:gd name="T32" fmla="*/ 154 w 158"/>
                  <a:gd name="T3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7">
                    <a:moveTo>
                      <a:pt x="154" y="17"/>
                    </a:moveTo>
                    <a:lnTo>
                      <a:pt x="154" y="17"/>
                    </a:lnTo>
                    <a:lnTo>
                      <a:pt x="157" y="15"/>
                    </a:lnTo>
                    <a:lnTo>
                      <a:pt x="158" y="12"/>
                    </a:lnTo>
                    <a:lnTo>
                      <a:pt x="158" y="4"/>
                    </a:lnTo>
                    <a:lnTo>
                      <a:pt x="158" y="4"/>
                    </a:lnTo>
                    <a:lnTo>
                      <a:pt x="157" y="1"/>
                    </a:lnTo>
                    <a:lnTo>
                      <a:pt x="154" y="0"/>
                    </a:lnTo>
                    <a:lnTo>
                      <a:pt x="4" y="0"/>
                    </a:lnTo>
                    <a:lnTo>
                      <a:pt x="4" y="0"/>
                    </a:lnTo>
                    <a:lnTo>
                      <a:pt x="1" y="1"/>
                    </a:lnTo>
                    <a:lnTo>
                      <a:pt x="0" y="4"/>
                    </a:lnTo>
                    <a:lnTo>
                      <a:pt x="0" y="12"/>
                    </a:lnTo>
                    <a:lnTo>
                      <a:pt x="0" y="12"/>
                    </a:lnTo>
                    <a:lnTo>
                      <a:pt x="1" y="15"/>
                    </a:lnTo>
                    <a:lnTo>
                      <a:pt x="4" y="17"/>
                    </a:lnTo>
                    <a:lnTo>
                      <a:pt x="154" y="17"/>
                    </a:lnTo>
                    <a:close/>
                  </a:path>
                </a:pathLst>
              </a:custGeom>
              <a:solidFill>
                <a:srgbClr val="55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grpSp>
        <p:grpSp>
          <p:nvGrpSpPr>
            <p:cNvPr id="420" name="Group 419"/>
            <p:cNvGrpSpPr/>
            <p:nvPr/>
          </p:nvGrpSpPr>
          <p:grpSpPr>
            <a:xfrm>
              <a:off x="5496355" y="4452072"/>
              <a:ext cx="1101216" cy="1101216"/>
              <a:chOff x="5607790" y="2320592"/>
              <a:chExt cx="1152330" cy="1152330"/>
            </a:xfrm>
          </p:grpSpPr>
          <p:grpSp>
            <p:nvGrpSpPr>
              <p:cNvPr id="421" name="Group 420"/>
              <p:cNvGrpSpPr/>
              <p:nvPr/>
            </p:nvGrpSpPr>
            <p:grpSpPr>
              <a:xfrm>
                <a:off x="5607790" y="2320592"/>
                <a:ext cx="1152330" cy="1152330"/>
                <a:chOff x="3563936" y="1659729"/>
                <a:chExt cx="588169" cy="588169"/>
              </a:xfrm>
            </p:grpSpPr>
            <p:sp>
              <p:nvSpPr>
                <p:cNvPr id="431" name="Oval 430"/>
                <p:cNvSpPr/>
                <p:nvPr/>
              </p:nvSpPr>
              <p:spPr>
                <a:xfrm>
                  <a:off x="3563936" y="1659729"/>
                  <a:ext cx="588169" cy="588169"/>
                </a:xfrm>
                <a:prstGeom prst="ellipse">
                  <a:avLst/>
                </a:prstGeom>
                <a:gradFill flip="none" rotWithShape="1">
                  <a:gsLst>
                    <a:gs pos="0">
                      <a:srgbClr val="E25F3B"/>
                    </a:gs>
                    <a:gs pos="100000">
                      <a:srgbClr val="E37E3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32" name="Oval 431"/>
                <p:cNvSpPr/>
                <p:nvPr/>
              </p:nvSpPr>
              <p:spPr>
                <a:xfrm>
                  <a:off x="3627435" y="1723229"/>
                  <a:ext cx="461170" cy="461168"/>
                </a:xfrm>
                <a:prstGeom prst="ellipse">
                  <a:avLst/>
                </a:prstGeom>
                <a:gradFill>
                  <a:gsLst>
                    <a:gs pos="0">
                      <a:srgbClr val="F9FAFA"/>
                    </a:gs>
                    <a:gs pos="100000">
                      <a:srgbClr val="D2D3D2"/>
                    </a:gs>
                  </a:gsLst>
                  <a:lin ang="0" scaled="1"/>
                </a:gradFill>
                <a:ln>
                  <a:noFill/>
                </a:ln>
                <a:effectLst>
                  <a:outerShdw blurRad="101600" dist="38100" dir="2700000" sx="109000" sy="109000" algn="tl"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sp>
              <p:nvSpPr>
                <p:cNvPr id="433" name="Oval 432"/>
                <p:cNvSpPr/>
                <p:nvPr/>
              </p:nvSpPr>
              <p:spPr>
                <a:xfrm>
                  <a:off x="3652040" y="1747834"/>
                  <a:ext cx="411960" cy="411958"/>
                </a:xfrm>
                <a:prstGeom prst="ellipse">
                  <a:avLst/>
                </a:prstGeom>
                <a:gradFill flip="none" rotWithShape="1">
                  <a:gsLst>
                    <a:gs pos="0">
                      <a:srgbClr val="E5E5E5"/>
                    </a:gs>
                    <a:gs pos="100000">
                      <a:srgbClr val="FCFCF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panose="020B0604020202020204" pitchFamily="34" charset="0"/>
                  </a:endParaRPr>
                </a:p>
              </p:txBody>
            </p:sp>
          </p:grpSp>
          <p:grpSp>
            <p:nvGrpSpPr>
              <p:cNvPr id="422" name="Group 421"/>
              <p:cNvGrpSpPr/>
              <p:nvPr/>
            </p:nvGrpSpPr>
            <p:grpSpPr>
              <a:xfrm>
                <a:off x="5956414" y="2652034"/>
                <a:ext cx="480002" cy="481678"/>
                <a:chOff x="657226" y="2584450"/>
                <a:chExt cx="455612" cy="457201"/>
              </a:xfrm>
            </p:grpSpPr>
            <p:sp>
              <p:nvSpPr>
                <p:cNvPr id="423" name="Freeform 22"/>
                <p:cNvSpPr>
                  <a:spLocks noEditPoints="1"/>
                </p:cNvSpPr>
                <p:nvPr/>
              </p:nvSpPr>
              <p:spPr bwMode="auto">
                <a:xfrm>
                  <a:off x="661988" y="2589213"/>
                  <a:ext cx="450850" cy="452438"/>
                </a:xfrm>
                <a:custGeom>
                  <a:avLst/>
                  <a:gdLst>
                    <a:gd name="T0" fmla="*/ 255 w 570"/>
                    <a:gd name="T1" fmla="*/ 568 h 570"/>
                    <a:gd name="T2" fmla="*/ 174 w 570"/>
                    <a:gd name="T3" fmla="*/ 548 h 570"/>
                    <a:gd name="T4" fmla="*/ 104 w 570"/>
                    <a:gd name="T5" fmla="*/ 505 h 570"/>
                    <a:gd name="T6" fmla="*/ 47 w 570"/>
                    <a:gd name="T7" fmla="*/ 444 h 570"/>
                    <a:gd name="T8" fmla="*/ 12 w 570"/>
                    <a:gd name="T9" fmla="*/ 369 h 570"/>
                    <a:gd name="T10" fmla="*/ 0 w 570"/>
                    <a:gd name="T11" fmla="*/ 285 h 570"/>
                    <a:gd name="T12" fmla="*/ 5 w 570"/>
                    <a:gd name="T13" fmla="*/ 227 h 570"/>
                    <a:gd name="T14" fmla="*/ 34 w 570"/>
                    <a:gd name="T15" fmla="*/ 149 h 570"/>
                    <a:gd name="T16" fmla="*/ 83 w 570"/>
                    <a:gd name="T17" fmla="*/ 84 h 570"/>
                    <a:gd name="T18" fmla="*/ 148 w 570"/>
                    <a:gd name="T19" fmla="*/ 35 h 570"/>
                    <a:gd name="T20" fmla="*/ 228 w 570"/>
                    <a:gd name="T21" fmla="*/ 6 h 570"/>
                    <a:gd name="T22" fmla="*/ 284 w 570"/>
                    <a:gd name="T23" fmla="*/ 0 h 570"/>
                    <a:gd name="T24" fmla="*/ 370 w 570"/>
                    <a:gd name="T25" fmla="*/ 12 h 570"/>
                    <a:gd name="T26" fmla="*/ 443 w 570"/>
                    <a:gd name="T27" fmla="*/ 49 h 570"/>
                    <a:gd name="T28" fmla="*/ 504 w 570"/>
                    <a:gd name="T29" fmla="*/ 104 h 570"/>
                    <a:gd name="T30" fmla="*/ 547 w 570"/>
                    <a:gd name="T31" fmla="*/ 174 h 570"/>
                    <a:gd name="T32" fmla="*/ 568 w 570"/>
                    <a:gd name="T33" fmla="*/ 256 h 570"/>
                    <a:gd name="T34" fmla="*/ 568 w 570"/>
                    <a:gd name="T35" fmla="*/ 314 h 570"/>
                    <a:gd name="T36" fmla="*/ 547 w 570"/>
                    <a:gd name="T37" fmla="*/ 395 h 570"/>
                    <a:gd name="T38" fmla="*/ 504 w 570"/>
                    <a:gd name="T39" fmla="*/ 466 h 570"/>
                    <a:gd name="T40" fmla="*/ 443 w 570"/>
                    <a:gd name="T41" fmla="*/ 521 h 570"/>
                    <a:gd name="T42" fmla="*/ 370 w 570"/>
                    <a:gd name="T43" fmla="*/ 557 h 570"/>
                    <a:gd name="T44" fmla="*/ 284 w 570"/>
                    <a:gd name="T45" fmla="*/ 570 h 570"/>
                    <a:gd name="T46" fmla="*/ 284 w 570"/>
                    <a:gd name="T47" fmla="*/ 70 h 570"/>
                    <a:gd name="T48" fmla="*/ 220 w 570"/>
                    <a:gd name="T49" fmla="*/ 79 h 570"/>
                    <a:gd name="T50" fmla="*/ 164 w 570"/>
                    <a:gd name="T51" fmla="*/ 107 h 570"/>
                    <a:gd name="T52" fmla="*/ 119 w 570"/>
                    <a:gd name="T53" fmla="*/ 148 h 570"/>
                    <a:gd name="T54" fmla="*/ 86 w 570"/>
                    <a:gd name="T55" fmla="*/ 201 h 570"/>
                    <a:gd name="T56" fmla="*/ 70 w 570"/>
                    <a:gd name="T57" fmla="*/ 262 h 570"/>
                    <a:gd name="T58" fmla="*/ 70 w 570"/>
                    <a:gd name="T59" fmla="*/ 307 h 570"/>
                    <a:gd name="T60" fmla="*/ 86 w 570"/>
                    <a:gd name="T61" fmla="*/ 368 h 570"/>
                    <a:gd name="T62" fmla="*/ 119 w 570"/>
                    <a:gd name="T63" fmla="*/ 421 h 570"/>
                    <a:gd name="T64" fmla="*/ 164 w 570"/>
                    <a:gd name="T65" fmla="*/ 463 h 570"/>
                    <a:gd name="T66" fmla="*/ 220 w 570"/>
                    <a:gd name="T67" fmla="*/ 490 h 570"/>
                    <a:gd name="T68" fmla="*/ 284 w 570"/>
                    <a:gd name="T69" fmla="*/ 501 h 570"/>
                    <a:gd name="T70" fmla="*/ 327 w 570"/>
                    <a:gd name="T71" fmla="*/ 496 h 570"/>
                    <a:gd name="T72" fmla="*/ 386 w 570"/>
                    <a:gd name="T73" fmla="*/ 475 h 570"/>
                    <a:gd name="T74" fmla="*/ 437 w 570"/>
                    <a:gd name="T75" fmla="*/ 437 h 570"/>
                    <a:gd name="T76" fmla="*/ 474 w 570"/>
                    <a:gd name="T77" fmla="*/ 388 h 570"/>
                    <a:gd name="T78" fmla="*/ 495 w 570"/>
                    <a:gd name="T79" fmla="*/ 328 h 570"/>
                    <a:gd name="T80" fmla="*/ 499 w 570"/>
                    <a:gd name="T81" fmla="*/ 285 h 570"/>
                    <a:gd name="T82" fmla="*/ 490 w 570"/>
                    <a:gd name="T83" fmla="*/ 221 h 570"/>
                    <a:gd name="T84" fmla="*/ 463 w 570"/>
                    <a:gd name="T85" fmla="*/ 165 h 570"/>
                    <a:gd name="T86" fmla="*/ 422 w 570"/>
                    <a:gd name="T87" fmla="*/ 119 h 570"/>
                    <a:gd name="T88" fmla="*/ 368 w 570"/>
                    <a:gd name="T89" fmla="*/ 87 h 570"/>
                    <a:gd name="T90" fmla="*/ 307 w 570"/>
                    <a:gd name="T91" fmla="*/ 71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0">
                      <a:moveTo>
                        <a:pt x="284" y="570"/>
                      </a:moveTo>
                      <a:lnTo>
                        <a:pt x="284" y="570"/>
                      </a:lnTo>
                      <a:lnTo>
                        <a:pt x="255" y="568"/>
                      </a:lnTo>
                      <a:lnTo>
                        <a:pt x="228" y="565"/>
                      </a:lnTo>
                      <a:lnTo>
                        <a:pt x="200" y="557"/>
                      </a:lnTo>
                      <a:lnTo>
                        <a:pt x="174" y="548"/>
                      </a:lnTo>
                      <a:lnTo>
                        <a:pt x="148" y="536"/>
                      </a:lnTo>
                      <a:lnTo>
                        <a:pt x="125" y="521"/>
                      </a:lnTo>
                      <a:lnTo>
                        <a:pt x="104" y="505"/>
                      </a:lnTo>
                      <a:lnTo>
                        <a:pt x="83" y="487"/>
                      </a:lnTo>
                      <a:lnTo>
                        <a:pt x="64" y="466"/>
                      </a:lnTo>
                      <a:lnTo>
                        <a:pt x="47" y="444"/>
                      </a:lnTo>
                      <a:lnTo>
                        <a:pt x="34" y="421"/>
                      </a:lnTo>
                      <a:lnTo>
                        <a:pt x="21" y="395"/>
                      </a:lnTo>
                      <a:lnTo>
                        <a:pt x="12" y="369"/>
                      </a:lnTo>
                      <a:lnTo>
                        <a:pt x="5" y="342"/>
                      </a:lnTo>
                      <a:lnTo>
                        <a:pt x="0" y="314"/>
                      </a:lnTo>
                      <a:lnTo>
                        <a:pt x="0" y="285"/>
                      </a:lnTo>
                      <a:lnTo>
                        <a:pt x="0" y="285"/>
                      </a:lnTo>
                      <a:lnTo>
                        <a:pt x="0" y="256"/>
                      </a:lnTo>
                      <a:lnTo>
                        <a:pt x="5" y="227"/>
                      </a:lnTo>
                      <a:lnTo>
                        <a:pt x="12" y="200"/>
                      </a:lnTo>
                      <a:lnTo>
                        <a:pt x="21" y="174"/>
                      </a:lnTo>
                      <a:lnTo>
                        <a:pt x="34" y="149"/>
                      </a:lnTo>
                      <a:lnTo>
                        <a:pt x="47" y="125"/>
                      </a:lnTo>
                      <a:lnTo>
                        <a:pt x="64" y="104"/>
                      </a:lnTo>
                      <a:lnTo>
                        <a:pt x="83" y="84"/>
                      </a:lnTo>
                      <a:lnTo>
                        <a:pt x="104" y="65"/>
                      </a:lnTo>
                      <a:lnTo>
                        <a:pt x="125" y="49"/>
                      </a:lnTo>
                      <a:lnTo>
                        <a:pt x="148" y="35"/>
                      </a:lnTo>
                      <a:lnTo>
                        <a:pt x="174" y="23"/>
                      </a:lnTo>
                      <a:lnTo>
                        <a:pt x="200" y="12"/>
                      </a:lnTo>
                      <a:lnTo>
                        <a:pt x="228" y="6"/>
                      </a:lnTo>
                      <a:lnTo>
                        <a:pt x="255" y="1"/>
                      </a:lnTo>
                      <a:lnTo>
                        <a:pt x="284" y="0"/>
                      </a:lnTo>
                      <a:lnTo>
                        <a:pt x="284" y="0"/>
                      </a:lnTo>
                      <a:lnTo>
                        <a:pt x="313" y="1"/>
                      </a:lnTo>
                      <a:lnTo>
                        <a:pt x="342" y="6"/>
                      </a:lnTo>
                      <a:lnTo>
                        <a:pt x="370" y="12"/>
                      </a:lnTo>
                      <a:lnTo>
                        <a:pt x="396" y="23"/>
                      </a:lnTo>
                      <a:lnTo>
                        <a:pt x="420" y="35"/>
                      </a:lnTo>
                      <a:lnTo>
                        <a:pt x="443" y="49"/>
                      </a:lnTo>
                      <a:lnTo>
                        <a:pt x="466" y="65"/>
                      </a:lnTo>
                      <a:lnTo>
                        <a:pt x="486" y="84"/>
                      </a:lnTo>
                      <a:lnTo>
                        <a:pt x="504" y="104"/>
                      </a:lnTo>
                      <a:lnTo>
                        <a:pt x="521" y="125"/>
                      </a:lnTo>
                      <a:lnTo>
                        <a:pt x="535" y="149"/>
                      </a:lnTo>
                      <a:lnTo>
                        <a:pt x="547" y="174"/>
                      </a:lnTo>
                      <a:lnTo>
                        <a:pt x="556" y="200"/>
                      </a:lnTo>
                      <a:lnTo>
                        <a:pt x="564" y="227"/>
                      </a:lnTo>
                      <a:lnTo>
                        <a:pt x="568" y="256"/>
                      </a:lnTo>
                      <a:lnTo>
                        <a:pt x="570" y="285"/>
                      </a:lnTo>
                      <a:lnTo>
                        <a:pt x="570" y="285"/>
                      </a:lnTo>
                      <a:lnTo>
                        <a:pt x="568" y="314"/>
                      </a:lnTo>
                      <a:lnTo>
                        <a:pt x="564" y="342"/>
                      </a:lnTo>
                      <a:lnTo>
                        <a:pt x="556" y="369"/>
                      </a:lnTo>
                      <a:lnTo>
                        <a:pt x="547" y="395"/>
                      </a:lnTo>
                      <a:lnTo>
                        <a:pt x="535" y="421"/>
                      </a:lnTo>
                      <a:lnTo>
                        <a:pt x="521" y="444"/>
                      </a:lnTo>
                      <a:lnTo>
                        <a:pt x="504" y="466"/>
                      </a:lnTo>
                      <a:lnTo>
                        <a:pt x="486" y="487"/>
                      </a:lnTo>
                      <a:lnTo>
                        <a:pt x="466" y="505"/>
                      </a:lnTo>
                      <a:lnTo>
                        <a:pt x="443" y="521"/>
                      </a:lnTo>
                      <a:lnTo>
                        <a:pt x="420" y="536"/>
                      </a:lnTo>
                      <a:lnTo>
                        <a:pt x="396" y="548"/>
                      </a:lnTo>
                      <a:lnTo>
                        <a:pt x="370" y="557"/>
                      </a:lnTo>
                      <a:lnTo>
                        <a:pt x="342" y="565"/>
                      </a:lnTo>
                      <a:lnTo>
                        <a:pt x="313" y="568"/>
                      </a:lnTo>
                      <a:lnTo>
                        <a:pt x="284" y="570"/>
                      </a:lnTo>
                      <a:lnTo>
                        <a:pt x="284" y="570"/>
                      </a:lnTo>
                      <a:close/>
                      <a:moveTo>
                        <a:pt x="284" y="70"/>
                      </a:moveTo>
                      <a:lnTo>
                        <a:pt x="284" y="70"/>
                      </a:lnTo>
                      <a:lnTo>
                        <a:pt x="263" y="71"/>
                      </a:lnTo>
                      <a:lnTo>
                        <a:pt x="241" y="75"/>
                      </a:lnTo>
                      <a:lnTo>
                        <a:pt x="220" y="79"/>
                      </a:lnTo>
                      <a:lnTo>
                        <a:pt x="200" y="87"/>
                      </a:lnTo>
                      <a:lnTo>
                        <a:pt x="182" y="96"/>
                      </a:lnTo>
                      <a:lnTo>
                        <a:pt x="164" y="107"/>
                      </a:lnTo>
                      <a:lnTo>
                        <a:pt x="148" y="119"/>
                      </a:lnTo>
                      <a:lnTo>
                        <a:pt x="133" y="133"/>
                      </a:lnTo>
                      <a:lnTo>
                        <a:pt x="119" y="148"/>
                      </a:lnTo>
                      <a:lnTo>
                        <a:pt x="105" y="165"/>
                      </a:lnTo>
                      <a:lnTo>
                        <a:pt x="95" y="183"/>
                      </a:lnTo>
                      <a:lnTo>
                        <a:pt x="86" y="201"/>
                      </a:lnTo>
                      <a:lnTo>
                        <a:pt x="80" y="221"/>
                      </a:lnTo>
                      <a:lnTo>
                        <a:pt x="73" y="241"/>
                      </a:lnTo>
                      <a:lnTo>
                        <a:pt x="70" y="262"/>
                      </a:lnTo>
                      <a:lnTo>
                        <a:pt x="69" y="285"/>
                      </a:lnTo>
                      <a:lnTo>
                        <a:pt x="69" y="285"/>
                      </a:lnTo>
                      <a:lnTo>
                        <a:pt x="70" y="307"/>
                      </a:lnTo>
                      <a:lnTo>
                        <a:pt x="73" y="328"/>
                      </a:lnTo>
                      <a:lnTo>
                        <a:pt x="80" y="350"/>
                      </a:lnTo>
                      <a:lnTo>
                        <a:pt x="86" y="368"/>
                      </a:lnTo>
                      <a:lnTo>
                        <a:pt x="95" y="388"/>
                      </a:lnTo>
                      <a:lnTo>
                        <a:pt x="105" y="405"/>
                      </a:lnTo>
                      <a:lnTo>
                        <a:pt x="119" y="421"/>
                      </a:lnTo>
                      <a:lnTo>
                        <a:pt x="133" y="437"/>
                      </a:lnTo>
                      <a:lnTo>
                        <a:pt x="148" y="450"/>
                      </a:lnTo>
                      <a:lnTo>
                        <a:pt x="164" y="463"/>
                      </a:lnTo>
                      <a:lnTo>
                        <a:pt x="182" y="475"/>
                      </a:lnTo>
                      <a:lnTo>
                        <a:pt x="200" y="482"/>
                      </a:lnTo>
                      <a:lnTo>
                        <a:pt x="220" y="490"/>
                      </a:lnTo>
                      <a:lnTo>
                        <a:pt x="241" y="496"/>
                      </a:lnTo>
                      <a:lnTo>
                        <a:pt x="263" y="499"/>
                      </a:lnTo>
                      <a:lnTo>
                        <a:pt x="284" y="501"/>
                      </a:lnTo>
                      <a:lnTo>
                        <a:pt x="284" y="501"/>
                      </a:lnTo>
                      <a:lnTo>
                        <a:pt x="307" y="499"/>
                      </a:lnTo>
                      <a:lnTo>
                        <a:pt x="327" y="496"/>
                      </a:lnTo>
                      <a:lnTo>
                        <a:pt x="348" y="490"/>
                      </a:lnTo>
                      <a:lnTo>
                        <a:pt x="368" y="482"/>
                      </a:lnTo>
                      <a:lnTo>
                        <a:pt x="386" y="475"/>
                      </a:lnTo>
                      <a:lnTo>
                        <a:pt x="405" y="463"/>
                      </a:lnTo>
                      <a:lnTo>
                        <a:pt x="422" y="450"/>
                      </a:lnTo>
                      <a:lnTo>
                        <a:pt x="437" y="437"/>
                      </a:lnTo>
                      <a:lnTo>
                        <a:pt x="451" y="421"/>
                      </a:lnTo>
                      <a:lnTo>
                        <a:pt x="463" y="405"/>
                      </a:lnTo>
                      <a:lnTo>
                        <a:pt x="474" y="388"/>
                      </a:lnTo>
                      <a:lnTo>
                        <a:pt x="483" y="368"/>
                      </a:lnTo>
                      <a:lnTo>
                        <a:pt x="490" y="350"/>
                      </a:lnTo>
                      <a:lnTo>
                        <a:pt x="495" y="328"/>
                      </a:lnTo>
                      <a:lnTo>
                        <a:pt x="498" y="307"/>
                      </a:lnTo>
                      <a:lnTo>
                        <a:pt x="499" y="285"/>
                      </a:lnTo>
                      <a:lnTo>
                        <a:pt x="499" y="285"/>
                      </a:lnTo>
                      <a:lnTo>
                        <a:pt x="498" y="262"/>
                      </a:lnTo>
                      <a:lnTo>
                        <a:pt x="495" y="241"/>
                      </a:lnTo>
                      <a:lnTo>
                        <a:pt x="490" y="221"/>
                      </a:lnTo>
                      <a:lnTo>
                        <a:pt x="483" y="201"/>
                      </a:lnTo>
                      <a:lnTo>
                        <a:pt x="474" y="183"/>
                      </a:lnTo>
                      <a:lnTo>
                        <a:pt x="463" y="165"/>
                      </a:lnTo>
                      <a:lnTo>
                        <a:pt x="451" y="148"/>
                      </a:lnTo>
                      <a:lnTo>
                        <a:pt x="437" y="133"/>
                      </a:lnTo>
                      <a:lnTo>
                        <a:pt x="422" y="119"/>
                      </a:lnTo>
                      <a:lnTo>
                        <a:pt x="405" y="107"/>
                      </a:lnTo>
                      <a:lnTo>
                        <a:pt x="386" y="96"/>
                      </a:lnTo>
                      <a:lnTo>
                        <a:pt x="368" y="87"/>
                      </a:lnTo>
                      <a:lnTo>
                        <a:pt x="348" y="79"/>
                      </a:lnTo>
                      <a:lnTo>
                        <a:pt x="327" y="75"/>
                      </a:lnTo>
                      <a:lnTo>
                        <a:pt x="307" y="71"/>
                      </a:lnTo>
                      <a:lnTo>
                        <a:pt x="284" y="70"/>
                      </a:lnTo>
                      <a:lnTo>
                        <a:pt x="284" y="7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24" name="Freeform 23"/>
                <p:cNvSpPr>
                  <a:spLocks noEditPoints="1"/>
                </p:cNvSpPr>
                <p:nvPr/>
              </p:nvSpPr>
              <p:spPr bwMode="auto">
                <a:xfrm>
                  <a:off x="739776" y="2668588"/>
                  <a:ext cx="293688" cy="293688"/>
                </a:xfrm>
                <a:custGeom>
                  <a:avLst/>
                  <a:gdLst>
                    <a:gd name="T0" fmla="*/ 167 w 370"/>
                    <a:gd name="T1" fmla="*/ 369 h 370"/>
                    <a:gd name="T2" fmla="*/ 113 w 370"/>
                    <a:gd name="T3" fmla="*/ 355 h 370"/>
                    <a:gd name="T4" fmla="*/ 68 w 370"/>
                    <a:gd name="T5" fmla="*/ 327 h 370"/>
                    <a:gd name="T6" fmla="*/ 32 w 370"/>
                    <a:gd name="T7" fmla="*/ 288 h 370"/>
                    <a:gd name="T8" fmla="*/ 8 w 370"/>
                    <a:gd name="T9" fmla="*/ 240 h 370"/>
                    <a:gd name="T10" fmla="*/ 0 w 370"/>
                    <a:gd name="T11" fmla="*/ 185 h 370"/>
                    <a:gd name="T12" fmla="*/ 3 w 370"/>
                    <a:gd name="T13" fmla="*/ 147 h 370"/>
                    <a:gd name="T14" fmla="*/ 23 w 370"/>
                    <a:gd name="T15" fmla="*/ 97 h 370"/>
                    <a:gd name="T16" fmla="*/ 55 w 370"/>
                    <a:gd name="T17" fmla="*/ 54 h 370"/>
                    <a:gd name="T18" fmla="*/ 97 w 370"/>
                    <a:gd name="T19" fmla="*/ 22 h 370"/>
                    <a:gd name="T20" fmla="*/ 149 w 370"/>
                    <a:gd name="T21" fmla="*/ 4 h 370"/>
                    <a:gd name="T22" fmla="*/ 185 w 370"/>
                    <a:gd name="T23" fmla="*/ 0 h 370"/>
                    <a:gd name="T24" fmla="*/ 240 w 370"/>
                    <a:gd name="T25" fmla="*/ 8 h 370"/>
                    <a:gd name="T26" fmla="*/ 289 w 370"/>
                    <a:gd name="T27" fmla="*/ 31 h 370"/>
                    <a:gd name="T28" fmla="*/ 329 w 370"/>
                    <a:gd name="T29" fmla="*/ 68 h 370"/>
                    <a:gd name="T30" fmla="*/ 356 w 370"/>
                    <a:gd name="T31" fmla="*/ 114 h 370"/>
                    <a:gd name="T32" fmla="*/ 370 w 370"/>
                    <a:gd name="T33" fmla="*/ 166 h 370"/>
                    <a:gd name="T34" fmla="*/ 370 w 370"/>
                    <a:gd name="T35" fmla="*/ 204 h 370"/>
                    <a:gd name="T36" fmla="*/ 356 w 370"/>
                    <a:gd name="T37" fmla="*/ 257 h 370"/>
                    <a:gd name="T38" fmla="*/ 329 w 370"/>
                    <a:gd name="T39" fmla="*/ 303 h 370"/>
                    <a:gd name="T40" fmla="*/ 289 w 370"/>
                    <a:gd name="T41" fmla="*/ 338 h 370"/>
                    <a:gd name="T42" fmla="*/ 240 w 370"/>
                    <a:gd name="T43" fmla="*/ 361 h 370"/>
                    <a:gd name="T44" fmla="*/ 185 w 370"/>
                    <a:gd name="T45" fmla="*/ 370 h 370"/>
                    <a:gd name="T46" fmla="*/ 185 w 370"/>
                    <a:gd name="T47" fmla="*/ 34 h 370"/>
                    <a:gd name="T48" fmla="*/ 141 w 370"/>
                    <a:gd name="T49" fmla="*/ 42 h 370"/>
                    <a:gd name="T50" fmla="*/ 101 w 370"/>
                    <a:gd name="T51" fmla="*/ 60 h 370"/>
                    <a:gd name="T52" fmla="*/ 69 w 370"/>
                    <a:gd name="T53" fmla="*/ 89 h 370"/>
                    <a:gd name="T54" fmla="*/ 48 w 370"/>
                    <a:gd name="T55" fmla="*/ 126 h 370"/>
                    <a:gd name="T56" fmla="*/ 36 w 370"/>
                    <a:gd name="T57" fmla="*/ 170 h 370"/>
                    <a:gd name="T58" fmla="*/ 36 w 370"/>
                    <a:gd name="T59" fmla="*/ 201 h 370"/>
                    <a:gd name="T60" fmla="*/ 48 w 370"/>
                    <a:gd name="T61" fmla="*/ 243 h 370"/>
                    <a:gd name="T62" fmla="*/ 69 w 370"/>
                    <a:gd name="T63" fmla="*/ 280 h 370"/>
                    <a:gd name="T64" fmla="*/ 101 w 370"/>
                    <a:gd name="T65" fmla="*/ 309 h 370"/>
                    <a:gd name="T66" fmla="*/ 141 w 370"/>
                    <a:gd name="T67" fmla="*/ 329 h 370"/>
                    <a:gd name="T68" fmla="*/ 185 w 370"/>
                    <a:gd name="T69" fmla="*/ 335 h 370"/>
                    <a:gd name="T70" fmla="*/ 216 w 370"/>
                    <a:gd name="T71" fmla="*/ 332 h 370"/>
                    <a:gd name="T72" fmla="*/ 257 w 370"/>
                    <a:gd name="T73" fmla="*/ 317 h 370"/>
                    <a:gd name="T74" fmla="*/ 292 w 370"/>
                    <a:gd name="T75" fmla="*/ 291 h 370"/>
                    <a:gd name="T76" fmla="*/ 318 w 370"/>
                    <a:gd name="T77" fmla="*/ 256 h 370"/>
                    <a:gd name="T78" fmla="*/ 332 w 370"/>
                    <a:gd name="T79" fmla="*/ 214 h 370"/>
                    <a:gd name="T80" fmla="*/ 335 w 370"/>
                    <a:gd name="T81" fmla="*/ 185 h 370"/>
                    <a:gd name="T82" fmla="*/ 329 w 370"/>
                    <a:gd name="T83" fmla="*/ 141 h 370"/>
                    <a:gd name="T84" fmla="*/ 310 w 370"/>
                    <a:gd name="T85" fmla="*/ 101 h 370"/>
                    <a:gd name="T86" fmla="*/ 281 w 370"/>
                    <a:gd name="T87" fmla="*/ 69 h 370"/>
                    <a:gd name="T88" fmla="*/ 243 w 370"/>
                    <a:gd name="T89" fmla="*/ 46 h 370"/>
                    <a:gd name="T90" fmla="*/ 200 w 370"/>
                    <a:gd name="T91" fmla="*/ 3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0" h="370">
                      <a:moveTo>
                        <a:pt x="185" y="370"/>
                      </a:moveTo>
                      <a:lnTo>
                        <a:pt x="185" y="370"/>
                      </a:lnTo>
                      <a:lnTo>
                        <a:pt x="167" y="369"/>
                      </a:lnTo>
                      <a:lnTo>
                        <a:pt x="149" y="366"/>
                      </a:lnTo>
                      <a:lnTo>
                        <a:pt x="130" y="361"/>
                      </a:lnTo>
                      <a:lnTo>
                        <a:pt x="113" y="355"/>
                      </a:lnTo>
                      <a:lnTo>
                        <a:pt x="97" y="347"/>
                      </a:lnTo>
                      <a:lnTo>
                        <a:pt x="81" y="338"/>
                      </a:lnTo>
                      <a:lnTo>
                        <a:pt x="68" y="327"/>
                      </a:lnTo>
                      <a:lnTo>
                        <a:pt x="55" y="315"/>
                      </a:lnTo>
                      <a:lnTo>
                        <a:pt x="43" y="303"/>
                      </a:lnTo>
                      <a:lnTo>
                        <a:pt x="32" y="288"/>
                      </a:lnTo>
                      <a:lnTo>
                        <a:pt x="23" y="272"/>
                      </a:lnTo>
                      <a:lnTo>
                        <a:pt x="16" y="257"/>
                      </a:lnTo>
                      <a:lnTo>
                        <a:pt x="8" y="240"/>
                      </a:lnTo>
                      <a:lnTo>
                        <a:pt x="3" y="222"/>
                      </a:lnTo>
                      <a:lnTo>
                        <a:pt x="2" y="204"/>
                      </a:lnTo>
                      <a:lnTo>
                        <a:pt x="0" y="185"/>
                      </a:lnTo>
                      <a:lnTo>
                        <a:pt x="0" y="185"/>
                      </a:lnTo>
                      <a:lnTo>
                        <a:pt x="2" y="166"/>
                      </a:lnTo>
                      <a:lnTo>
                        <a:pt x="3" y="147"/>
                      </a:lnTo>
                      <a:lnTo>
                        <a:pt x="8" y="130"/>
                      </a:lnTo>
                      <a:lnTo>
                        <a:pt x="16" y="114"/>
                      </a:lnTo>
                      <a:lnTo>
                        <a:pt x="23" y="97"/>
                      </a:lnTo>
                      <a:lnTo>
                        <a:pt x="32" y="81"/>
                      </a:lnTo>
                      <a:lnTo>
                        <a:pt x="43" y="68"/>
                      </a:lnTo>
                      <a:lnTo>
                        <a:pt x="55" y="54"/>
                      </a:lnTo>
                      <a:lnTo>
                        <a:pt x="68" y="42"/>
                      </a:lnTo>
                      <a:lnTo>
                        <a:pt x="81" y="31"/>
                      </a:lnTo>
                      <a:lnTo>
                        <a:pt x="97" y="22"/>
                      </a:lnTo>
                      <a:lnTo>
                        <a:pt x="113" y="14"/>
                      </a:lnTo>
                      <a:lnTo>
                        <a:pt x="130" y="8"/>
                      </a:lnTo>
                      <a:lnTo>
                        <a:pt x="149" y="4"/>
                      </a:lnTo>
                      <a:lnTo>
                        <a:pt x="167" y="0"/>
                      </a:lnTo>
                      <a:lnTo>
                        <a:pt x="185" y="0"/>
                      </a:lnTo>
                      <a:lnTo>
                        <a:pt x="185" y="0"/>
                      </a:lnTo>
                      <a:lnTo>
                        <a:pt x="205" y="0"/>
                      </a:lnTo>
                      <a:lnTo>
                        <a:pt x="223" y="4"/>
                      </a:lnTo>
                      <a:lnTo>
                        <a:pt x="240" y="8"/>
                      </a:lnTo>
                      <a:lnTo>
                        <a:pt x="257" y="14"/>
                      </a:lnTo>
                      <a:lnTo>
                        <a:pt x="274" y="22"/>
                      </a:lnTo>
                      <a:lnTo>
                        <a:pt x="289" y="31"/>
                      </a:lnTo>
                      <a:lnTo>
                        <a:pt x="303" y="42"/>
                      </a:lnTo>
                      <a:lnTo>
                        <a:pt x="316" y="54"/>
                      </a:lnTo>
                      <a:lnTo>
                        <a:pt x="329" y="68"/>
                      </a:lnTo>
                      <a:lnTo>
                        <a:pt x="339" y="81"/>
                      </a:lnTo>
                      <a:lnTo>
                        <a:pt x="349" y="97"/>
                      </a:lnTo>
                      <a:lnTo>
                        <a:pt x="356" y="114"/>
                      </a:lnTo>
                      <a:lnTo>
                        <a:pt x="362" y="130"/>
                      </a:lnTo>
                      <a:lnTo>
                        <a:pt x="367" y="147"/>
                      </a:lnTo>
                      <a:lnTo>
                        <a:pt x="370" y="166"/>
                      </a:lnTo>
                      <a:lnTo>
                        <a:pt x="370" y="185"/>
                      </a:lnTo>
                      <a:lnTo>
                        <a:pt x="370" y="185"/>
                      </a:lnTo>
                      <a:lnTo>
                        <a:pt x="370" y="204"/>
                      </a:lnTo>
                      <a:lnTo>
                        <a:pt x="367" y="222"/>
                      </a:lnTo>
                      <a:lnTo>
                        <a:pt x="362" y="240"/>
                      </a:lnTo>
                      <a:lnTo>
                        <a:pt x="356" y="257"/>
                      </a:lnTo>
                      <a:lnTo>
                        <a:pt x="349" y="272"/>
                      </a:lnTo>
                      <a:lnTo>
                        <a:pt x="339" y="288"/>
                      </a:lnTo>
                      <a:lnTo>
                        <a:pt x="329" y="303"/>
                      </a:lnTo>
                      <a:lnTo>
                        <a:pt x="316" y="315"/>
                      </a:lnTo>
                      <a:lnTo>
                        <a:pt x="303" y="327"/>
                      </a:lnTo>
                      <a:lnTo>
                        <a:pt x="289" y="338"/>
                      </a:lnTo>
                      <a:lnTo>
                        <a:pt x="274" y="347"/>
                      </a:lnTo>
                      <a:lnTo>
                        <a:pt x="257" y="355"/>
                      </a:lnTo>
                      <a:lnTo>
                        <a:pt x="240" y="361"/>
                      </a:lnTo>
                      <a:lnTo>
                        <a:pt x="223" y="366"/>
                      </a:lnTo>
                      <a:lnTo>
                        <a:pt x="205" y="369"/>
                      </a:lnTo>
                      <a:lnTo>
                        <a:pt x="185" y="370"/>
                      </a:lnTo>
                      <a:lnTo>
                        <a:pt x="185" y="370"/>
                      </a:lnTo>
                      <a:close/>
                      <a:moveTo>
                        <a:pt x="185" y="34"/>
                      </a:moveTo>
                      <a:lnTo>
                        <a:pt x="185" y="34"/>
                      </a:lnTo>
                      <a:lnTo>
                        <a:pt x="170" y="36"/>
                      </a:lnTo>
                      <a:lnTo>
                        <a:pt x="155" y="37"/>
                      </a:lnTo>
                      <a:lnTo>
                        <a:pt x="141" y="42"/>
                      </a:lnTo>
                      <a:lnTo>
                        <a:pt x="127" y="46"/>
                      </a:lnTo>
                      <a:lnTo>
                        <a:pt x="113" y="52"/>
                      </a:lnTo>
                      <a:lnTo>
                        <a:pt x="101" y="60"/>
                      </a:lnTo>
                      <a:lnTo>
                        <a:pt x="90" y="69"/>
                      </a:lnTo>
                      <a:lnTo>
                        <a:pt x="80" y="78"/>
                      </a:lnTo>
                      <a:lnTo>
                        <a:pt x="69" y="89"/>
                      </a:lnTo>
                      <a:lnTo>
                        <a:pt x="61" y="101"/>
                      </a:lnTo>
                      <a:lnTo>
                        <a:pt x="54" y="114"/>
                      </a:lnTo>
                      <a:lnTo>
                        <a:pt x="48" y="126"/>
                      </a:lnTo>
                      <a:lnTo>
                        <a:pt x="42" y="141"/>
                      </a:lnTo>
                      <a:lnTo>
                        <a:pt x="39" y="155"/>
                      </a:lnTo>
                      <a:lnTo>
                        <a:pt x="36" y="170"/>
                      </a:lnTo>
                      <a:lnTo>
                        <a:pt x="36" y="185"/>
                      </a:lnTo>
                      <a:lnTo>
                        <a:pt x="36" y="185"/>
                      </a:lnTo>
                      <a:lnTo>
                        <a:pt x="36" y="201"/>
                      </a:lnTo>
                      <a:lnTo>
                        <a:pt x="39" y="214"/>
                      </a:lnTo>
                      <a:lnTo>
                        <a:pt x="42" y="230"/>
                      </a:lnTo>
                      <a:lnTo>
                        <a:pt x="48" y="243"/>
                      </a:lnTo>
                      <a:lnTo>
                        <a:pt x="54" y="256"/>
                      </a:lnTo>
                      <a:lnTo>
                        <a:pt x="61" y="269"/>
                      </a:lnTo>
                      <a:lnTo>
                        <a:pt x="69" y="280"/>
                      </a:lnTo>
                      <a:lnTo>
                        <a:pt x="80" y="291"/>
                      </a:lnTo>
                      <a:lnTo>
                        <a:pt x="90" y="300"/>
                      </a:lnTo>
                      <a:lnTo>
                        <a:pt x="101" y="309"/>
                      </a:lnTo>
                      <a:lnTo>
                        <a:pt x="113" y="317"/>
                      </a:lnTo>
                      <a:lnTo>
                        <a:pt x="127" y="323"/>
                      </a:lnTo>
                      <a:lnTo>
                        <a:pt x="141" y="329"/>
                      </a:lnTo>
                      <a:lnTo>
                        <a:pt x="155" y="332"/>
                      </a:lnTo>
                      <a:lnTo>
                        <a:pt x="170" y="334"/>
                      </a:lnTo>
                      <a:lnTo>
                        <a:pt x="185" y="335"/>
                      </a:lnTo>
                      <a:lnTo>
                        <a:pt x="185" y="335"/>
                      </a:lnTo>
                      <a:lnTo>
                        <a:pt x="200" y="334"/>
                      </a:lnTo>
                      <a:lnTo>
                        <a:pt x="216" y="332"/>
                      </a:lnTo>
                      <a:lnTo>
                        <a:pt x="229" y="329"/>
                      </a:lnTo>
                      <a:lnTo>
                        <a:pt x="243" y="323"/>
                      </a:lnTo>
                      <a:lnTo>
                        <a:pt x="257" y="317"/>
                      </a:lnTo>
                      <a:lnTo>
                        <a:pt x="269" y="309"/>
                      </a:lnTo>
                      <a:lnTo>
                        <a:pt x="281" y="300"/>
                      </a:lnTo>
                      <a:lnTo>
                        <a:pt x="292" y="291"/>
                      </a:lnTo>
                      <a:lnTo>
                        <a:pt x="301" y="280"/>
                      </a:lnTo>
                      <a:lnTo>
                        <a:pt x="310" y="269"/>
                      </a:lnTo>
                      <a:lnTo>
                        <a:pt x="318" y="256"/>
                      </a:lnTo>
                      <a:lnTo>
                        <a:pt x="324" y="243"/>
                      </a:lnTo>
                      <a:lnTo>
                        <a:pt x="329" y="230"/>
                      </a:lnTo>
                      <a:lnTo>
                        <a:pt x="332" y="214"/>
                      </a:lnTo>
                      <a:lnTo>
                        <a:pt x="335" y="201"/>
                      </a:lnTo>
                      <a:lnTo>
                        <a:pt x="335" y="185"/>
                      </a:lnTo>
                      <a:lnTo>
                        <a:pt x="335" y="185"/>
                      </a:lnTo>
                      <a:lnTo>
                        <a:pt x="335" y="170"/>
                      </a:lnTo>
                      <a:lnTo>
                        <a:pt x="332" y="155"/>
                      </a:lnTo>
                      <a:lnTo>
                        <a:pt x="329" y="141"/>
                      </a:lnTo>
                      <a:lnTo>
                        <a:pt x="324" y="126"/>
                      </a:lnTo>
                      <a:lnTo>
                        <a:pt x="318" y="114"/>
                      </a:lnTo>
                      <a:lnTo>
                        <a:pt x="310" y="101"/>
                      </a:lnTo>
                      <a:lnTo>
                        <a:pt x="301" y="89"/>
                      </a:lnTo>
                      <a:lnTo>
                        <a:pt x="292" y="78"/>
                      </a:lnTo>
                      <a:lnTo>
                        <a:pt x="281" y="69"/>
                      </a:lnTo>
                      <a:lnTo>
                        <a:pt x="269" y="60"/>
                      </a:lnTo>
                      <a:lnTo>
                        <a:pt x="257" y="52"/>
                      </a:lnTo>
                      <a:lnTo>
                        <a:pt x="243" y="46"/>
                      </a:lnTo>
                      <a:lnTo>
                        <a:pt x="229" y="42"/>
                      </a:lnTo>
                      <a:lnTo>
                        <a:pt x="216" y="37"/>
                      </a:lnTo>
                      <a:lnTo>
                        <a:pt x="200" y="36"/>
                      </a:lnTo>
                      <a:lnTo>
                        <a:pt x="185" y="34"/>
                      </a:lnTo>
                      <a:lnTo>
                        <a:pt x="185" y="3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25" name="Freeform 24"/>
                <p:cNvSpPr>
                  <a:spLocks noEditPoints="1"/>
                </p:cNvSpPr>
                <p:nvPr/>
              </p:nvSpPr>
              <p:spPr bwMode="auto">
                <a:xfrm>
                  <a:off x="795338" y="2724150"/>
                  <a:ext cx="182563" cy="182563"/>
                </a:xfrm>
                <a:custGeom>
                  <a:avLst/>
                  <a:gdLst>
                    <a:gd name="T0" fmla="*/ 114 w 229"/>
                    <a:gd name="T1" fmla="*/ 229 h 229"/>
                    <a:gd name="T2" fmla="*/ 91 w 229"/>
                    <a:gd name="T3" fmla="*/ 226 h 229"/>
                    <a:gd name="T4" fmla="*/ 70 w 229"/>
                    <a:gd name="T5" fmla="*/ 220 h 229"/>
                    <a:gd name="T6" fmla="*/ 50 w 229"/>
                    <a:gd name="T7" fmla="*/ 209 h 229"/>
                    <a:gd name="T8" fmla="*/ 33 w 229"/>
                    <a:gd name="T9" fmla="*/ 195 h 229"/>
                    <a:gd name="T10" fmla="*/ 19 w 229"/>
                    <a:gd name="T11" fmla="*/ 179 h 229"/>
                    <a:gd name="T12" fmla="*/ 9 w 229"/>
                    <a:gd name="T13" fmla="*/ 159 h 229"/>
                    <a:gd name="T14" fmla="*/ 3 w 229"/>
                    <a:gd name="T15" fmla="*/ 137 h 229"/>
                    <a:gd name="T16" fmla="*/ 0 w 229"/>
                    <a:gd name="T17" fmla="*/ 114 h 229"/>
                    <a:gd name="T18" fmla="*/ 1 w 229"/>
                    <a:gd name="T19" fmla="*/ 102 h 229"/>
                    <a:gd name="T20" fmla="*/ 6 w 229"/>
                    <a:gd name="T21" fmla="*/ 79 h 229"/>
                    <a:gd name="T22" fmla="*/ 13 w 229"/>
                    <a:gd name="T23" fmla="*/ 59 h 229"/>
                    <a:gd name="T24" fmla="*/ 26 w 229"/>
                    <a:gd name="T25" fmla="*/ 41 h 229"/>
                    <a:gd name="T26" fmla="*/ 41 w 229"/>
                    <a:gd name="T27" fmla="*/ 26 h 229"/>
                    <a:gd name="T28" fmla="*/ 59 w 229"/>
                    <a:gd name="T29" fmla="*/ 14 h 229"/>
                    <a:gd name="T30" fmla="*/ 81 w 229"/>
                    <a:gd name="T31" fmla="*/ 4 h 229"/>
                    <a:gd name="T32" fmla="*/ 102 w 229"/>
                    <a:gd name="T33" fmla="*/ 0 h 229"/>
                    <a:gd name="T34" fmla="*/ 114 w 229"/>
                    <a:gd name="T35" fmla="*/ 0 h 229"/>
                    <a:gd name="T36" fmla="*/ 137 w 229"/>
                    <a:gd name="T37" fmla="*/ 1 h 229"/>
                    <a:gd name="T38" fmla="*/ 158 w 229"/>
                    <a:gd name="T39" fmla="*/ 9 h 229"/>
                    <a:gd name="T40" fmla="*/ 178 w 229"/>
                    <a:gd name="T41" fmla="*/ 20 h 229"/>
                    <a:gd name="T42" fmla="*/ 195 w 229"/>
                    <a:gd name="T43" fmla="*/ 33 h 229"/>
                    <a:gd name="T44" fmla="*/ 209 w 229"/>
                    <a:gd name="T45" fmla="*/ 50 h 229"/>
                    <a:gd name="T46" fmla="*/ 220 w 229"/>
                    <a:gd name="T47" fmla="*/ 70 h 229"/>
                    <a:gd name="T48" fmla="*/ 227 w 229"/>
                    <a:gd name="T49" fmla="*/ 91 h 229"/>
                    <a:gd name="T50" fmla="*/ 229 w 229"/>
                    <a:gd name="T51" fmla="*/ 114 h 229"/>
                    <a:gd name="T52" fmla="*/ 229 w 229"/>
                    <a:gd name="T53" fmla="*/ 125 h 229"/>
                    <a:gd name="T54" fmla="*/ 224 w 229"/>
                    <a:gd name="T55" fmla="*/ 148 h 229"/>
                    <a:gd name="T56" fmla="*/ 215 w 229"/>
                    <a:gd name="T57" fmla="*/ 168 h 229"/>
                    <a:gd name="T58" fmla="*/ 203 w 229"/>
                    <a:gd name="T59" fmla="*/ 186 h 229"/>
                    <a:gd name="T60" fmla="*/ 187 w 229"/>
                    <a:gd name="T61" fmla="*/ 203 h 229"/>
                    <a:gd name="T62" fmla="*/ 169 w 229"/>
                    <a:gd name="T63" fmla="*/ 215 h 229"/>
                    <a:gd name="T64" fmla="*/ 148 w 229"/>
                    <a:gd name="T65" fmla="*/ 223 h 229"/>
                    <a:gd name="T66" fmla="*/ 126 w 229"/>
                    <a:gd name="T67" fmla="*/ 227 h 229"/>
                    <a:gd name="T68" fmla="*/ 114 w 229"/>
                    <a:gd name="T69" fmla="*/ 229 h 229"/>
                    <a:gd name="T70" fmla="*/ 114 w 229"/>
                    <a:gd name="T71" fmla="*/ 21 h 229"/>
                    <a:gd name="T72" fmla="*/ 96 w 229"/>
                    <a:gd name="T73" fmla="*/ 23 h 229"/>
                    <a:gd name="T74" fmla="*/ 62 w 229"/>
                    <a:gd name="T75" fmla="*/ 38 h 229"/>
                    <a:gd name="T76" fmla="*/ 38 w 229"/>
                    <a:gd name="T77" fmla="*/ 62 h 229"/>
                    <a:gd name="T78" fmla="*/ 24 w 229"/>
                    <a:gd name="T79" fmla="*/ 96 h 229"/>
                    <a:gd name="T80" fmla="*/ 23 w 229"/>
                    <a:gd name="T81" fmla="*/ 114 h 229"/>
                    <a:gd name="T82" fmla="*/ 23 w 229"/>
                    <a:gd name="T83" fmla="*/ 124 h 229"/>
                    <a:gd name="T84" fmla="*/ 29 w 229"/>
                    <a:gd name="T85" fmla="*/ 150 h 229"/>
                    <a:gd name="T86" fmla="*/ 48 w 229"/>
                    <a:gd name="T87" fmla="*/ 179 h 229"/>
                    <a:gd name="T88" fmla="*/ 79 w 229"/>
                    <a:gd name="T89" fmla="*/ 198 h 229"/>
                    <a:gd name="T90" fmla="*/ 105 w 229"/>
                    <a:gd name="T91" fmla="*/ 206 h 229"/>
                    <a:gd name="T92" fmla="*/ 114 w 229"/>
                    <a:gd name="T93" fmla="*/ 206 h 229"/>
                    <a:gd name="T94" fmla="*/ 132 w 229"/>
                    <a:gd name="T95" fmla="*/ 205 h 229"/>
                    <a:gd name="T96" fmla="*/ 166 w 229"/>
                    <a:gd name="T97" fmla="*/ 191 h 229"/>
                    <a:gd name="T98" fmla="*/ 191 w 229"/>
                    <a:gd name="T99" fmla="*/ 165 h 229"/>
                    <a:gd name="T100" fmla="*/ 204 w 229"/>
                    <a:gd name="T101" fmla="*/ 133 h 229"/>
                    <a:gd name="T102" fmla="*/ 207 w 229"/>
                    <a:gd name="T103" fmla="*/ 114 h 229"/>
                    <a:gd name="T104" fmla="*/ 206 w 229"/>
                    <a:gd name="T105" fmla="*/ 105 h 229"/>
                    <a:gd name="T106" fmla="*/ 200 w 229"/>
                    <a:gd name="T107" fmla="*/ 78 h 229"/>
                    <a:gd name="T108" fmla="*/ 180 w 229"/>
                    <a:gd name="T109" fmla="*/ 49 h 229"/>
                    <a:gd name="T110" fmla="*/ 151 w 229"/>
                    <a:gd name="T111" fmla="*/ 29 h 229"/>
                    <a:gd name="T112" fmla="*/ 123 w 229"/>
                    <a:gd name="T113" fmla="*/ 23 h 229"/>
                    <a:gd name="T114" fmla="*/ 114 w 229"/>
                    <a:gd name="T115" fmla="*/ 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229">
                      <a:moveTo>
                        <a:pt x="114" y="229"/>
                      </a:moveTo>
                      <a:lnTo>
                        <a:pt x="114" y="229"/>
                      </a:lnTo>
                      <a:lnTo>
                        <a:pt x="102" y="227"/>
                      </a:lnTo>
                      <a:lnTo>
                        <a:pt x="91" y="226"/>
                      </a:lnTo>
                      <a:lnTo>
                        <a:pt x="81" y="223"/>
                      </a:lnTo>
                      <a:lnTo>
                        <a:pt x="70" y="220"/>
                      </a:lnTo>
                      <a:lnTo>
                        <a:pt x="59" y="215"/>
                      </a:lnTo>
                      <a:lnTo>
                        <a:pt x="50" y="209"/>
                      </a:lnTo>
                      <a:lnTo>
                        <a:pt x="41" y="203"/>
                      </a:lnTo>
                      <a:lnTo>
                        <a:pt x="33" y="195"/>
                      </a:lnTo>
                      <a:lnTo>
                        <a:pt x="26" y="186"/>
                      </a:lnTo>
                      <a:lnTo>
                        <a:pt x="19" y="179"/>
                      </a:lnTo>
                      <a:lnTo>
                        <a:pt x="13" y="168"/>
                      </a:lnTo>
                      <a:lnTo>
                        <a:pt x="9" y="159"/>
                      </a:lnTo>
                      <a:lnTo>
                        <a:pt x="6" y="148"/>
                      </a:lnTo>
                      <a:lnTo>
                        <a:pt x="3" y="137"/>
                      </a:lnTo>
                      <a:lnTo>
                        <a:pt x="1" y="125"/>
                      </a:lnTo>
                      <a:lnTo>
                        <a:pt x="0" y="114"/>
                      </a:lnTo>
                      <a:lnTo>
                        <a:pt x="0" y="114"/>
                      </a:lnTo>
                      <a:lnTo>
                        <a:pt x="1" y="102"/>
                      </a:lnTo>
                      <a:lnTo>
                        <a:pt x="3" y="91"/>
                      </a:lnTo>
                      <a:lnTo>
                        <a:pt x="6" y="79"/>
                      </a:lnTo>
                      <a:lnTo>
                        <a:pt x="9" y="70"/>
                      </a:lnTo>
                      <a:lnTo>
                        <a:pt x="13" y="59"/>
                      </a:lnTo>
                      <a:lnTo>
                        <a:pt x="19" y="50"/>
                      </a:lnTo>
                      <a:lnTo>
                        <a:pt x="26" y="41"/>
                      </a:lnTo>
                      <a:lnTo>
                        <a:pt x="33" y="33"/>
                      </a:lnTo>
                      <a:lnTo>
                        <a:pt x="41" y="26"/>
                      </a:lnTo>
                      <a:lnTo>
                        <a:pt x="50" y="20"/>
                      </a:lnTo>
                      <a:lnTo>
                        <a:pt x="59" y="14"/>
                      </a:lnTo>
                      <a:lnTo>
                        <a:pt x="70" y="9"/>
                      </a:lnTo>
                      <a:lnTo>
                        <a:pt x="81" y="4"/>
                      </a:lnTo>
                      <a:lnTo>
                        <a:pt x="91" y="1"/>
                      </a:lnTo>
                      <a:lnTo>
                        <a:pt x="102" y="0"/>
                      </a:lnTo>
                      <a:lnTo>
                        <a:pt x="114" y="0"/>
                      </a:lnTo>
                      <a:lnTo>
                        <a:pt x="114" y="0"/>
                      </a:lnTo>
                      <a:lnTo>
                        <a:pt x="126" y="0"/>
                      </a:lnTo>
                      <a:lnTo>
                        <a:pt x="137" y="1"/>
                      </a:lnTo>
                      <a:lnTo>
                        <a:pt x="148" y="4"/>
                      </a:lnTo>
                      <a:lnTo>
                        <a:pt x="158" y="9"/>
                      </a:lnTo>
                      <a:lnTo>
                        <a:pt x="169" y="14"/>
                      </a:lnTo>
                      <a:lnTo>
                        <a:pt x="178" y="20"/>
                      </a:lnTo>
                      <a:lnTo>
                        <a:pt x="187" y="26"/>
                      </a:lnTo>
                      <a:lnTo>
                        <a:pt x="195" y="33"/>
                      </a:lnTo>
                      <a:lnTo>
                        <a:pt x="203" y="41"/>
                      </a:lnTo>
                      <a:lnTo>
                        <a:pt x="209" y="50"/>
                      </a:lnTo>
                      <a:lnTo>
                        <a:pt x="215" y="59"/>
                      </a:lnTo>
                      <a:lnTo>
                        <a:pt x="220" y="70"/>
                      </a:lnTo>
                      <a:lnTo>
                        <a:pt x="224" y="79"/>
                      </a:lnTo>
                      <a:lnTo>
                        <a:pt x="227" y="91"/>
                      </a:lnTo>
                      <a:lnTo>
                        <a:pt x="229" y="102"/>
                      </a:lnTo>
                      <a:lnTo>
                        <a:pt x="229" y="114"/>
                      </a:lnTo>
                      <a:lnTo>
                        <a:pt x="229" y="114"/>
                      </a:lnTo>
                      <a:lnTo>
                        <a:pt x="229" y="125"/>
                      </a:lnTo>
                      <a:lnTo>
                        <a:pt x="227" y="137"/>
                      </a:lnTo>
                      <a:lnTo>
                        <a:pt x="224" y="148"/>
                      </a:lnTo>
                      <a:lnTo>
                        <a:pt x="220" y="159"/>
                      </a:lnTo>
                      <a:lnTo>
                        <a:pt x="215" y="168"/>
                      </a:lnTo>
                      <a:lnTo>
                        <a:pt x="209" y="179"/>
                      </a:lnTo>
                      <a:lnTo>
                        <a:pt x="203" y="186"/>
                      </a:lnTo>
                      <a:lnTo>
                        <a:pt x="195" y="195"/>
                      </a:lnTo>
                      <a:lnTo>
                        <a:pt x="187" y="203"/>
                      </a:lnTo>
                      <a:lnTo>
                        <a:pt x="178" y="209"/>
                      </a:lnTo>
                      <a:lnTo>
                        <a:pt x="169" y="215"/>
                      </a:lnTo>
                      <a:lnTo>
                        <a:pt x="158" y="220"/>
                      </a:lnTo>
                      <a:lnTo>
                        <a:pt x="148" y="223"/>
                      </a:lnTo>
                      <a:lnTo>
                        <a:pt x="137" y="226"/>
                      </a:lnTo>
                      <a:lnTo>
                        <a:pt x="126" y="227"/>
                      </a:lnTo>
                      <a:lnTo>
                        <a:pt x="114" y="229"/>
                      </a:lnTo>
                      <a:lnTo>
                        <a:pt x="114" y="229"/>
                      </a:lnTo>
                      <a:close/>
                      <a:moveTo>
                        <a:pt x="114" y="21"/>
                      </a:moveTo>
                      <a:lnTo>
                        <a:pt x="114" y="21"/>
                      </a:lnTo>
                      <a:lnTo>
                        <a:pt x="105" y="23"/>
                      </a:lnTo>
                      <a:lnTo>
                        <a:pt x="96" y="23"/>
                      </a:lnTo>
                      <a:lnTo>
                        <a:pt x="79" y="29"/>
                      </a:lnTo>
                      <a:lnTo>
                        <a:pt x="62" y="38"/>
                      </a:lnTo>
                      <a:lnTo>
                        <a:pt x="48" y="49"/>
                      </a:lnTo>
                      <a:lnTo>
                        <a:pt x="38" y="62"/>
                      </a:lnTo>
                      <a:lnTo>
                        <a:pt x="29" y="78"/>
                      </a:lnTo>
                      <a:lnTo>
                        <a:pt x="24" y="96"/>
                      </a:lnTo>
                      <a:lnTo>
                        <a:pt x="23" y="105"/>
                      </a:lnTo>
                      <a:lnTo>
                        <a:pt x="23" y="114"/>
                      </a:lnTo>
                      <a:lnTo>
                        <a:pt x="23" y="114"/>
                      </a:lnTo>
                      <a:lnTo>
                        <a:pt x="23" y="124"/>
                      </a:lnTo>
                      <a:lnTo>
                        <a:pt x="24" y="133"/>
                      </a:lnTo>
                      <a:lnTo>
                        <a:pt x="29" y="150"/>
                      </a:lnTo>
                      <a:lnTo>
                        <a:pt x="38" y="165"/>
                      </a:lnTo>
                      <a:lnTo>
                        <a:pt x="48" y="179"/>
                      </a:lnTo>
                      <a:lnTo>
                        <a:pt x="62" y="191"/>
                      </a:lnTo>
                      <a:lnTo>
                        <a:pt x="79" y="198"/>
                      </a:lnTo>
                      <a:lnTo>
                        <a:pt x="96" y="205"/>
                      </a:lnTo>
                      <a:lnTo>
                        <a:pt x="105" y="206"/>
                      </a:lnTo>
                      <a:lnTo>
                        <a:pt x="114" y="206"/>
                      </a:lnTo>
                      <a:lnTo>
                        <a:pt x="114" y="206"/>
                      </a:lnTo>
                      <a:lnTo>
                        <a:pt x="123" y="206"/>
                      </a:lnTo>
                      <a:lnTo>
                        <a:pt x="132" y="205"/>
                      </a:lnTo>
                      <a:lnTo>
                        <a:pt x="151" y="198"/>
                      </a:lnTo>
                      <a:lnTo>
                        <a:pt x="166" y="191"/>
                      </a:lnTo>
                      <a:lnTo>
                        <a:pt x="180" y="179"/>
                      </a:lnTo>
                      <a:lnTo>
                        <a:pt x="191" y="165"/>
                      </a:lnTo>
                      <a:lnTo>
                        <a:pt x="200" y="150"/>
                      </a:lnTo>
                      <a:lnTo>
                        <a:pt x="204" y="133"/>
                      </a:lnTo>
                      <a:lnTo>
                        <a:pt x="206" y="124"/>
                      </a:lnTo>
                      <a:lnTo>
                        <a:pt x="207" y="114"/>
                      </a:lnTo>
                      <a:lnTo>
                        <a:pt x="207" y="114"/>
                      </a:lnTo>
                      <a:lnTo>
                        <a:pt x="206" y="105"/>
                      </a:lnTo>
                      <a:lnTo>
                        <a:pt x="204" y="96"/>
                      </a:lnTo>
                      <a:lnTo>
                        <a:pt x="200" y="78"/>
                      </a:lnTo>
                      <a:lnTo>
                        <a:pt x="191" y="62"/>
                      </a:lnTo>
                      <a:lnTo>
                        <a:pt x="180" y="49"/>
                      </a:lnTo>
                      <a:lnTo>
                        <a:pt x="166" y="38"/>
                      </a:lnTo>
                      <a:lnTo>
                        <a:pt x="151" y="29"/>
                      </a:lnTo>
                      <a:lnTo>
                        <a:pt x="132" y="23"/>
                      </a:lnTo>
                      <a:lnTo>
                        <a:pt x="123" y="23"/>
                      </a:lnTo>
                      <a:lnTo>
                        <a:pt x="114" y="21"/>
                      </a:lnTo>
                      <a:lnTo>
                        <a:pt x="114" y="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26" name="Freeform 25"/>
                <p:cNvSpPr>
                  <a:spLocks/>
                </p:cNvSpPr>
                <p:nvPr/>
              </p:nvSpPr>
              <p:spPr bwMode="auto">
                <a:xfrm>
                  <a:off x="871538" y="2628900"/>
                  <a:ext cx="231775" cy="201613"/>
                </a:xfrm>
                <a:custGeom>
                  <a:avLst/>
                  <a:gdLst>
                    <a:gd name="T0" fmla="*/ 292 w 292"/>
                    <a:gd name="T1" fmla="*/ 46 h 254"/>
                    <a:gd name="T2" fmla="*/ 252 w 292"/>
                    <a:gd name="T3" fmla="*/ 0 h 254"/>
                    <a:gd name="T4" fmla="*/ 27 w 292"/>
                    <a:gd name="T5" fmla="*/ 211 h 254"/>
                    <a:gd name="T6" fmla="*/ 11 w 292"/>
                    <a:gd name="T7" fmla="*/ 191 h 254"/>
                    <a:gd name="T8" fmla="*/ 0 w 292"/>
                    <a:gd name="T9" fmla="*/ 254 h 254"/>
                    <a:gd name="T10" fmla="*/ 62 w 292"/>
                    <a:gd name="T11" fmla="*/ 249 h 254"/>
                    <a:gd name="T12" fmla="*/ 44 w 292"/>
                    <a:gd name="T13" fmla="*/ 229 h 254"/>
                    <a:gd name="T14" fmla="*/ 292 w 292"/>
                    <a:gd name="T15" fmla="*/ 46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254">
                      <a:moveTo>
                        <a:pt x="292" y="46"/>
                      </a:moveTo>
                      <a:lnTo>
                        <a:pt x="252" y="0"/>
                      </a:lnTo>
                      <a:lnTo>
                        <a:pt x="27" y="211"/>
                      </a:lnTo>
                      <a:lnTo>
                        <a:pt x="11" y="191"/>
                      </a:lnTo>
                      <a:lnTo>
                        <a:pt x="0" y="254"/>
                      </a:lnTo>
                      <a:lnTo>
                        <a:pt x="62" y="249"/>
                      </a:lnTo>
                      <a:lnTo>
                        <a:pt x="44" y="229"/>
                      </a:lnTo>
                      <a:lnTo>
                        <a:pt x="292" y="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27" name="Freeform 33"/>
                <p:cNvSpPr>
                  <a:spLocks noEditPoints="1"/>
                </p:cNvSpPr>
                <p:nvPr/>
              </p:nvSpPr>
              <p:spPr bwMode="auto">
                <a:xfrm>
                  <a:off x="657226" y="2584450"/>
                  <a:ext cx="450850" cy="452438"/>
                </a:xfrm>
                <a:custGeom>
                  <a:avLst/>
                  <a:gdLst>
                    <a:gd name="T0" fmla="*/ 255 w 570"/>
                    <a:gd name="T1" fmla="*/ 568 h 569"/>
                    <a:gd name="T2" fmla="*/ 174 w 570"/>
                    <a:gd name="T3" fmla="*/ 548 h 569"/>
                    <a:gd name="T4" fmla="*/ 104 w 570"/>
                    <a:gd name="T5" fmla="*/ 505 h 569"/>
                    <a:gd name="T6" fmla="*/ 47 w 570"/>
                    <a:gd name="T7" fmla="*/ 444 h 569"/>
                    <a:gd name="T8" fmla="*/ 12 w 570"/>
                    <a:gd name="T9" fmla="*/ 369 h 569"/>
                    <a:gd name="T10" fmla="*/ 0 w 570"/>
                    <a:gd name="T11" fmla="*/ 285 h 569"/>
                    <a:gd name="T12" fmla="*/ 5 w 570"/>
                    <a:gd name="T13" fmla="*/ 227 h 569"/>
                    <a:gd name="T14" fmla="*/ 34 w 570"/>
                    <a:gd name="T15" fmla="*/ 149 h 569"/>
                    <a:gd name="T16" fmla="*/ 82 w 570"/>
                    <a:gd name="T17" fmla="*/ 84 h 569"/>
                    <a:gd name="T18" fmla="*/ 148 w 570"/>
                    <a:gd name="T19" fmla="*/ 35 h 569"/>
                    <a:gd name="T20" fmla="*/ 228 w 570"/>
                    <a:gd name="T21" fmla="*/ 6 h 569"/>
                    <a:gd name="T22" fmla="*/ 284 w 570"/>
                    <a:gd name="T23" fmla="*/ 0 h 569"/>
                    <a:gd name="T24" fmla="*/ 370 w 570"/>
                    <a:gd name="T25" fmla="*/ 12 h 569"/>
                    <a:gd name="T26" fmla="*/ 443 w 570"/>
                    <a:gd name="T27" fmla="*/ 48 h 569"/>
                    <a:gd name="T28" fmla="*/ 504 w 570"/>
                    <a:gd name="T29" fmla="*/ 103 h 569"/>
                    <a:gd name="T30" fmla="*/ 547 w 570"/>
                    <a:gd name="T31" fmla="*/ 174 h 569"/>
                    <a:gd name="T32" fmla="*/ 568 w 570"/>
                    <a:gd name="T33" fmla="*/ 256 h 569"/>
                    <a:gd name="T34" fmla="*/ 568 w 570"/>
                    <a:gd name="T35" fmla="*/ 314 h 569"/>
                    <a:gd name="T36" fmla="*/ 547 w 570"/>
                    <a:gd name="T37" fmla="*/ 395 h 569"/>
                    <a:gd name="T38" fmla="*/ 504 w 570"/>
                    <a:gd name="T39" fmla="*/ 466 h 569"/>
                    <a:gd name="T40" fmla="*/ 443 w 570"/>
                    <a:gd name="T41" fmla="*/ 521 h 569"/>
                    <a:gd name="T42" fmla="*/ 370 w 570"/>
                    <a:gd name="T43" fmla="*/ 557 h 569"/>
                    <a:gd name="T44" fmla="*/ 284 w 570"/>
                    <a:gd name="T45" fmla="*/ 569 h 569"/>
                    <a:gd name="T46" fmla="*/ 284 w 570"/>
                    <a:gd name="T47" fmla="*/ 70 h 569"/>
                    <a:gd name="T48" fmla="*/ 220 w 570"/>
                    <a:gd name="T49" fmla="*/ 79 h 569"/>
                    <a:gd name="T50" fmla="*/ 163 w 570"/>
                    <a:gd name="T51" fmla="*/ 106 h 569"/>
                    <a:gd name="T52" fmla="*/ 119 w 570"/>
                    <a:gd name="T53" fmla="*/ 148 h 569"/>
                    <a:gd name="T54" fmla="*/ 86 w 570"/>
                    <a:gd name="T55" fmla="*/ 201 h 569"/>
                    <a:gd name="T56" fmla="*/ 70 w 570"/>
                    <a:gd name="T57" fmla="*/ 262 h 569"/>
                    <a:gd name="T58" fmla="*/ 70 w 570"/>
                    <a:gd name="T59" fmla="*/ 307 h 569"/>
                    <a:gd name="T60" fmla="*/ 86 w 570"/>
                    <a:gd name="T61" fmla="*/ 368 h 569"/>
                    <a:gd name="T62" fmla="*/ 119 w 570"/>
                    <a:gd name="T63" fmla="*/ 421 h 569"/>
                    <a:gd name="T64" fmla="*/ 163 w 570"/>
                    <a:gd name="T65" fmla="*/ 463 h 569"/>
                    <a:gd name="T66" fmla="*/ 220 w 570"/>
                    <a:gd name="T67" fmla="*/ 490 h 569"/>
                    <a:gd name="T68" fmla="*/ 284 w 570"/>
                    <a:gd name="T69" fmla="*/ 501 h 569"/>
                    <a:gd name="T70" fmla="*/ 327 w 570"/>
                    <a:gd name="T71" fmla="*/ 496 h 569"/>
                    <a:gd name="T72" fmla="*/ 386 w 570"/>
                    <a:gd name="T73" fmla="*/ 475 h 569"/>
                    <a:gd name="T74" fmla="*/ 437 w 570"/>
                    <a:gd name="T75" fmla="*/ 437 h 569"/>
                    <a:gd name="T76" fmla="*/ 473 w 570"/>
                    <a:gd name="T77" fmla="*/ 388 h 569"/>
                    <a:gd name="T78" fmla="*/ 495 w 570"/>
                    <a:gd name="T79" fmla="*/ 328 h 569"/>
                    <a:gd name="T80" fmla="*/ 499 w 570"/>
                    <a:gd name="T81" fmla="*/ 285 h 569"/>
                    <a:gd name="T82" fmla="*/ 490 w 570"/>
                    <a:gd name="T83" fmla="*/ 221 h 569"/>
                    <a:gd name="T84" fmla="*/ 463 w 570"/>
                    <a:gd name="T85" fmla="*/ 165 h 569"/>
                    <a:gd name="T86" fmla="*/ 421 w 570"/>
                    <a:gd name="T87" fmla="*/ 119 h 569"/>
                    <a:gd name="T88" fmla="*/ 368 w 570"/>
                    <a:gd name="T89" fmla="*/ 87 h 569"/>
                    <a:gd name="T90" fmla="*/ 307 w 570"/>
                    <a:gd name="T91" fmla="*/ 7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69">
                      <a:moveTo>
                        <a:pt x="284" y="569"/>
                      </a:moveTo>
                      <a:lnTo>
                        <a:pt x="284" y="569"/>
                      </a:lnTo>
                      <a:lnTo>
                        <a:pt x="255" y="568"/>
                      </a:lnTo>
                      <a:lnTo>
                        <a:pt x="228" y="565"/>
                      </a:lnTo>
                      <a:lnTo>
                        <a:pt x="200" y="557"/>
                      </a:lnTo>
                      <a:lnTo>
                        <a:pt x="174" y="548"/>
                      </a:lnTo>
                      <a:lnTo>
                        <a:pt x="148" y="536"/>
                      </a:lnTo>
                      <a:lnTo>
                        <a:pt x="125" y="521"/>
                      </a:lnTo>
                      <a:lnTo>
                        <a:pt x="104" y="505"/>
                      </a:lnTo>
                      <a:lnTo>
                        <a:pt x="82" y="487"/>
                      </a:lnTo>
                      <a:lnTo>
                        <a:pt x="64" y="466"/>
                      </a:lnTo>
                      <a:lnTo>
                        <a:pt x="47" y="444"/>
                      </a:lnTo>
                      <a:lnTo>
                        <a:pt x="34" y="421"/>
                      </a:lnTo>
                      <a:lnTo>
                        <a:pt x="21" y="395"/>
                      </a:lnTo>
                      <a:lnTo>
                        <a:pt x="12" y="369"/>
                      </a:lnTo>
                      <a:lnTo>
                        <a:pt x="5" y="342"/>
                      </a:lnTo>
                      <a:lnTo>
                        <a:pt x="0" y="314"/>
                      </a:lnTo>
                      <a:lnTo>
                        <a:pt x="0" y="285"/>
                      </a:lnTo>
                      <a:lnTo>
                        <a:pt x="0" y="285"/>
                      </a:lnTo>
                      <a:lnTo>
                        <a:pt x="0" y="256"/>
                      </a:lnTo>
                      <a:lnTo>
                        <a:pt x="5" y="227"/>
                      </a:lnTo>
                      <a:lnTo>
                        <a:pt x="12" y="200"/>
                      </a:lnTo>
                      <a:lnTo>
                        <a:pt x="21" y="174"/>
                      </a:lnTo>
                      <a:lnTo>
                        <a:pt x="34" y="149"/>
                      </a:lnTo>
                      <a:lnTo>
                        <a:pt x="47" y="125"/>
                      </a:lnTo>
                      <a:lnTo>
                        <a:pt x="64" y="103"/>
                      </a:lnTo>
                      <a:lnTo>
                        <a:pt x="82" y="84"/>
                      </a:lnTo>
                      <a:lnTo>
                        <a:pt x="104" y="65"/>
                      </a:lnTo>
                      <a:lnTo>
                        <a:pt x="125" y="48"/>
                      </a:lnTo>
                      <a:lnTo>
                        <a:pt x="148" y="35"/>
                      </a:lnTo>
                      <a:lnTo>
                        <a:pt x="174" y="22"/>
                      </a:lnTo>
                      <a:lnTo>
                        <a:pt x="200" y="12"/>
                      </a:lnTo>
                      <a:lnTo>
                        <a:pt x="228" y="6"/>
                      </a:lnTo>
                      <a:lnTo>
                        <a:pt x="255" y="1"/>
                      </a:lnTo>
                      <a:lnTo>
                        <a:pt x="284" y="0"/>
                      </a:lnTo>
                      <a:lnTo>
                        <a:pt x="284" y="0"/>
                      </a:lnTo>
                      <a:lnTo>
                        <a:pt x="313" y="1"/>
                      </a:lnTo>
                      <a:lnTo>
                        <a:pt x="342" y="6"/>
                      </a:lnTo>
                      <a:lnTo>
                        <a:pt x="370" y="12"/>
                      </a:lnTo>
                      <a:lnTo>
                        <a:pt x="396" y="22"/>
                      </a:lnTo>
                      <a:lnTo>
                        <a:pt x="420" y="35"/>
                      </a:lnTo>
                      <a:lnTo>
                        <a:pt x="443" y="48"/>
                      </a:lnTo>
                      <a:lnTo>
                        <a:pt x="466" y="65"/>
                      </a:lnTo>
                      <a:lnTo>
                        <a:pt x="486" y="84"/>
                      </a:lnTo>
                      <a:lnTo>
                        <a:pt x="504" y="103"/>
                      </a:lnTo>
                      <a:lnTo>
                        <a:pt x="521" y="125"/>
                      </a:lnTo>
                      <a:lnTo>
                        <a:pt x="535" y="149"/>
                      </a:lnTo>
                      <a:lnTo>
                        <a:pt x="547" y="174"/>
                      </a:lnTo>
                      <a:lnTo>
                        <a:pt x="556" y="200"/>
                      </a:lnTo>
                      <a:lnTo>
                        <a:pt x="564" y="227"/>
                      </a:lnTo>
                      <a:lnTo>
                        <a:pt x="568" y="256"/>
                      </a:lnTo>
                      <a:lnTo>
                        <a:pt x="570" y="285"/>
                      </a:lnTo>
                      <a:lnTo>
                        <a:pt x="570" y="285"/>
                      </a:lnTo>
                      <a:lnTo>
                        <a:pt x="568" y="314"/>
                      </a:lnTo>
                      <a:lnTo>
                        <a:pt x="564" y="342"/>
                      </a:lnTo>
                      <a:lnTo>
                        <a:pt x="556" y="369"/>
                      </a:lnTo>
                      <a:lnTo>
                        <a:pt x="547" y="395"/>
                      </a:lnTo>
                      <a:lnTo>
                        <a:pt x="535" y="421"/>
                      </a:lnTo>
                      <a:lnTo>
                        <a:pt x="521" y="444"/>
                      </a:lnTo>
                      <a:lnTo>
                        <a:pt x="504" y="466"/>
                      </a:lnTo>
                      <a:lnTo>
                        <a:pt x="486" y="487"/>
                      </a:lnTo>
                      <a:lnTo>
                        <a:pt x="466" y="505"/>
                      </a:lnTo>
                      <a:lnTo>
                        <a:pt x="443" y="521"/>
                      </a:lnTo>
                      <a:lnTo>
                        <a:pt x="420" y="536"/>
                      </a:lnTo>
                      <a:lnTo>
                        <a:pt x="396" y="548"/>
                      </a:lnTo>
                      <a:lnTo>
                        <a:pt x="370" y="557"/>
                      </a:lnTo>
                      <a:lnTo>
                        <a:pt x="342" y="565"/>
                      </a:lnTo>
                      <a:lnTo>
                        <a:pt x="313" y="568"/>
                      </a:lnTo>
                      <a:lnTo>
                        <a:pt x="284" y="569"/>
                      </a:lnTo>
                      <a:lnTo>
                        <a:pt x="284" y="569"/>
                      </a:lnTo>
                      <a:close/>
                      <a:moveTo>
                        <a:pt x="284" y="70"/>
                      </a:moveTo>
                      <a:lnTo>
                        <a:pt x="284" y="70"/>
                      </a:lnTo>
                      <a:lnTo>
                        <a:pt x="263" y="71"/>
                      </a:lnTo>
                      <a:lnTo>
                        <a:pt x="241" y="74"/>
                      </a:lnTo>
                      <a:lnTo>
                        <a:pt x="220" y="79"/>
                      </a:lnTo>
                      <a:lnTo>
                        <a:pt x="200" y="87"/>
                      </a:lnTo>
                      <a:lnTo>
                        <a:pt x="182" y="96"/>
                      </a:lnTo>
                      <a:lnTo>
                        <a:pt x="163" y="106"/>
                      </a:lnTo>
                      <a:lnTo>
                        <a:pt x="148" y="119"/>
                      </a:lnTo>
                      <a:lnTo>
                        <a:pt x="133" y="132"/>
                      </a:lnTo>
                      <a:lnTo>
                        <a:pt x="119" y="148"/>
                      </a:lnTo>
                      <a:lnTo>
                        <a:pt x="105" y="165"/>
                      </a:lnTo>
                      <a:lnTo>
                        <a:pt x="95" y="183"/>
                      </a:lnTo>
                      <a:lnTo>
                        <a:pt x="86" y="201"/>
                      </a:lnTo>
                      <a:lnTo>
                        <a:pt x="79" y="221"/>
                      </a:lnTo>
                      <a:lnTo>
                        <a:pt x="73" y="241"/>
                      </a:lnTo>
                      <a:lnTo>
                        <a:pt x="70" y="262"/>
                      </a:lnTo>
                      <a:lnTo>
                        <a:pt x="69" y="285"/>
                      </a:lnTo>
                      <a:lnTo>
                        <a:pt x="69" y="285"/>
                      </a:lnTo>
                      <a:lnTo>
                        <a:pt x="70" y="307"/>
                      </a:lnTo>
                      <a:lnTo>
                        <a:pt x="73" y="328"/>
                      </a:lnTo>
                      <a:lnTo>
                        <a:pt x="79" y="349"/>
                      </a:lnTo>
                      <a:lnTo>
                        <a:pt x="86" y="368"/>
                      </a:lnTo>
                      <a:lnTo>
                        <a:pt x="95" y="388"/>
                      </a:lnTo>
                      <a:lnTo>
                        <a:pt x="105" y="404"/>
                      </a:lnTo>
                      <a:lnTo>
                        <a:pt x="119" y="421"/>
                      </a:lnTo>
                      <a:lnTo>
                        <a:pt x="133" y="437"/>
                      </a:lnTo>
                      <a:lnTo>
                        <a:pt x="148" y="450"/>
                      </a:lnTo>
                      <a:lnTo>
                        <a:pt x="163" y="463"/>
                      </a:lnTo>
                      <a:lnTo>
                        <a:pt x="182" y="475"/>
                      </a:lnTo>
                      <a:lnTo>
                        <a:pt x="200" y="482"/>
                      </a:lnTo>
                      <a:lnTo>
                        <a:pt x="220" y="490"/>
                      </a:lnTo>
                      <a:lnTo>
                        <a:pt x="241" y="496"/>
                      </a:lnTo>
                      <a:lnTo>
                        <a:pt x="263" y="499"/>
                      </a:lnTo>
                      <a:lnTo>
                        <a:pt x="284" y="501"/>
                      </a:lnTo>
                      <a:lnTo>
                        <a:pt x="284" y="501"/>
                      </a:lnTo>
                      <a:lnTo>
                        <a:pt x="307" y="499"/>
                      </a:lnTo>
                      <a:lnTo>
                        <a:pt x="327" y="496"/>
                      </a:lnTo>
                      <a:lnTo>
                        <a:pt x="348" y="490"/>
                      </a:lnTo>
                      <a:lnTo>
                        <a:pt x="368" y="482"/>
                      </a:lnTo>
                      <a:lnTo>
                        <a:pt x="386" y="475"/>
                      </a:lnTo>
                      <a:lnTo>
                        <a:pt x="405" y="463"/>
                      </a:lnTo>
                      <a:lnTo>
                        <a:pt x="421" y="450"/>
                      </a:lnTo>
                      <a:lnTo>
                        <a:pt x="437" y="437"/>
                      </a:lnTo>
                      <a:lnTo>
                        <a:pt x="451" y="421"/>
                      </a:lnTo>
                      <a:lnTo>
                        <a:pt x="463" y="404"/>
                      </a:lnTo>
                      <a:lnTo>
                        <a:pt x="473" y="388"/>
                      </a:lnTo>
                      <a:lnTo>
                        <a:pt x="483" y="368"/>
                      </a:lnTo>
                      <a:lnTo>
                        <a:pt x="490" y="349"/>
                      </a:lnTo>
                      <a:lnTo>
                        <a:pt x="495" y="328"/>
                      </a:lnTo>
                      <a:lnTo>
                        <a:pt x="498" y="307"/>
                      </a:lnTo>
                      <a:lnTo>
                        <a:pt x="499" y="285"/>
                      </a:lnTo>
                      <a:lnTo>
                        <a:pt x="499" y="285"/>
                      </a:lnTo>
                      <a:lnTo>
                        <a:pt x="498" y="262"/>
                      </a:lnTo>
                      <a:lnTo>
                        <a:pt x="495" y="241"/>
                      </a:lnTo>
                      <a:lnTo>
                        <a:pt x="490" y="221"/>
                      </a:lnTo>
                      <a:lnTo>
                        <a:pt x="483" y="201"/>
                      </a:lnTo>
                      <a:lnTo>
                        <a:pt x="473" y="183"/>
                      </a:lnTo>
                      <a:lnTo>
                        <a:pt x="463" y="165"/>
                      </a:lnTo>
                      <a:lnTo>
                        <a:pt x="451" y="148"/>
                      </a:lnTo>
                      <a:lnTo>
                        <a:pt x="437" y="132"/>
                      </a:lnTo>
                      <a:lnTo>
                        <a:pt x="421" y="119"/>
                      </a:lnTo>
                      <a:lnTo>
                        <a:pt x="405" y="106"/>
                      </a:lnTo>
                      <a:lnTo>
                        <a:pt x="386" y="96"/>
                      </a:lnTo>
                      <a:lnTo>
                        <a:pt x="368" y="87"/>
                      </a:lnTo>
                      <a:lnTo>
                        <a:pt x="348" y="79"/>
                      </a:lnTo>
                      <a:lnTo>
                        <a:pt x="327" y="74"/>
                      </a:lnTo>
                      <a:lnTo>
                        <a:pt x="307" y="71"/>
                      </a:lnTo>
                      <a:lnTo>
                        <a:pt x="284" y="70"/>
                      </a:lnTo>
                      <a:lnTo>
                        <a:pt x="284" y="70"/>
                      </a:lnTo>
                      <a:close/>
                    </a:path>
                  </a:pathLst>
                </a:custGeom>
                <a:solidFill>
                  <a:srgbClr val="E93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28" name="Freeform 34"/>
                <p:cNvSpPr>
                  <a:spLocks noEditPoints="1"/>
                </p:cNvSpPr>
                <p:nvPr/>
              </p:nvSpPr>
              <p:spPr bwMode="auto">
                <a:xfrm>
                  <a:off x="735013" y="2663825"/>
                  <a:ext cx="293688" cy="293688"/>
                </a:xfrm>
                <a:custGeom>
                  <a:avLst/>
                  <a:gdLst>
                    <a:gd name="T0" fmla="*/ 167 w 370"/>
                    <a:gd name="T1" fmla="*/ 369 h 370"/>
                    <a:gd name="T2" fmla="*/ 113 w 370"/>
                    <a:gd name="T3" fmla="*/ 355 h 370"/>
                    <a:gd name="T4" fmla="*/ 67 w 370"/>
                    <a:gd name="T5" fmla="*/ 327 h 370"/>
                    <a:gd name="T6" fmla="*/ 32 w 370"/>
                    <a:gd name="T7" fmla="*/ 288 h 370"/>
                    <a:gd name="T8" fmla="*/ 8 w 370"/>
                    <a:gd name="T9" fmla="*/ 240 h 370"/>
                    <a:gd name="T10" fmla="*/ 0 w 370"/>
                    <a:gd name="T11" fmla="*/ 185 h 370"/>
                    <a:gd name="T12" fmla="*/ 3 w 370"/>
                    <a:gd name="T13" fmla="*/ 147 h 370"/>
                    <a:gd name="T14" fmla="*/ 23 w 370"/>
                    <a:gd name="T15" fmla="*/ 97 h 370"/>
                    <a:gd name="T16" fmla="*/ 55 w 370"/>
                    <a:gd name="T17" fmla="*/ 54 h 370"/>
                    <a:gd name="T18" fmla="*/ 96 w 370"/>
                    <a:gd name="T19" fmla="*/ 22 h 370"/>
                    <a:gd name="T20" fmla="*/ 148 w 370"/>
                    <a:gd name="T21" fmla="*/ 3 h 370"/>
                    <a:gd name="T22" fmla="*/ 185 w 370"/>
                    <a:gd name="T23" fmla="*/ 0 h 370"/>
                    <a:gd name="T24" fmla="*/ 240 w 370"/>
                    <a:gd name="T25" fmla="*/ 8 h 370"/>
                    <a:gd name="T26" fmla="*/ 289 w 370"/>
                    <a:gd name="T27" fmla="*/ 31 h 370"/>
                    <a:gd name="T28" fmla="*/ 329 w 370"/>
                    <a:gd name="T29" fmla="*/ 68 h 370"/>
                    <a:gd name="T30" fmla="*/ 356 w 370"/>
                    <a:gd name="T31" fmla="*/ 113 h 370"/>
                    <a:gd name="T32" fmla="*/ 370 w 370"/>
                    <a:gd name="T33" fmla="*/ 165 h 370"/>
                    <a:gd name="T34" fmla="*/ 370 w 370"/>
                    <a:gd name="T35" fmla="*/ 204 h 370"/>
                    <a:gd name="T36" fmla="*/ 356 w 370"/>
                    <a:gd name="T37" fmla="*/ 257 h 370"/>
                    <a:gd name="T38" fmla="*/ 329 w 370"/>
                    <a:gd name="T39" fmla="*/ 303 h 370"/>
                    <a:gd name="T40" fmla="*/ 289 w 370"/>
                    <a:gd name="T41" fmla="*/ 338 h 370"/>
                    <a:gd name="T42" fmla="*/ 240 w 370"/>
                    <a:gd name="T43" fmla="*/ 361 h 370"/>
                    <a:gd name="T44" fmla="*/ 185 w 370"/>
                    <a:gd name="T45" fmla="*/ 370 h 370"/>
                    <a:gd name="T46" fmla="*/ 185 w 370"/>
                    <a:gd name="T47" fmla="*/ 34 h 370"/>
                    <a:gd name="T48" fmla="*/ 141 w 370"/>
                    <a:gd name="T49" fmla="*/ 42 h 370"/>
                    <a:gd name="T50" fmla="*/ 101 w 370"/>
                    <a:gd name="T51" fmla="*/ 60 h 370"/>
                    <a:gd name="T52" fmla="*/ 69 w 370"/>
                    <a:gd name="T53" fmla="*/ 89 h 370"/>
                    <a:gd name="T54" fmla="*/ 48 w 370"/>
                    <a:gd name="T55" fmla="*/ 126 h 370"/>
                    <a:gd name="T56" fmla="*/ 35 w 370"/>
                    <a:gd name="T57" fmla="*/ 170 h 370"/>
                    <a:gd name="T58" fmla="*/ 35 w 370"/>
                    <a:gd name="T59" fmla="*/ 201 h 370"/>
                    <a:gd name="T60" fmla="*/ 48 w 370"/>
                    <a:gd name="T61" fmla="*/ 243 h 370"/>
                    <a:gd name="T62" fmla="*/ 69 w 370"/>
                    <a:gd name="T63" fmla="*/ 280 h 370"/>
                    <a:gd name="T64" fmla="*/ 101 w 370"/>
                    <a:gd name="T65" fmla="*/ 309 h 370"/>
                    <a:gd name="T66" fmla="*/ 141 w 370"/>
                    <a:gd name="T67" fmla="*/ 329 h 370"/>
                    <a:gd name="T68" fmla="*/ 185 w 370"/>
                    <a:gd name="T69" fmla="*/ 335 h 370"/>
                    <a:gd name="T70" fmla="*/ 216 w 370"/>
                    <a:gd name="T71" fmla="*/ 332 h 370"/>
                    <a:gd name="T72" fmla="*/ 257 w 370"/>
                    <a:gd name="T73" fmla="*/ 317 h 370"/>
                    <a:gd name="T74" fmla="*/ 292 w 370"/>
                    <a:gd name="T75" fmla="*/ 291 h 370"/>
                    <a:gd name="T76" fmla="*/ 318 w 370"/>
                    <a:gd name="T77" fmla="*/ 256 h 370"/>
                    <a:gd name="T78" fmla="*/ 332 w 370"/>
                    <a:gd name="T79" fmla="*/ 214 h 370"/>
                    <a:gd name="T80" fmla="*/ 335 w 370"/>
                    <a:gd name="T81" fmla="*/ 185 h 370"/>
                    <a:gd name="T82" fmla="*/ 329 w 370"/>
                    <a:gd name="T83" fmla="*/ 141 h 370"/>
                    <a:gd name="T84" fmla="*/ 310 w 370"/>
                    <a:gd name="T85" fmla="*/ 101 h 370"/>
                    <a:gd name="T86" fmla="*/ 281 w 370"/>
                    <a:gd name="T87" fmla="*/ 69 h 370"/>
                    <a:gd name="T88" fmla="*/ 243 w 370"/>
                    <a:gd name="T89" fmla="*/ 46 h 370"/>
                    <a:gd name="T90" fmla="*/ 200 w 370"/>
                    <a:gd name="T91" fmla="*/ 3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0" h="370">
                      <a:moveTo>
                        <a:pt x="185" y="370"/>
                      </a:moveTo>
                      <a:lnTo>
                        <a:pt x="185" y="370"/>
                      </a:lnTo>
                      <a:lnTo>
                        <a:pt x="167" y="369"/>
                      </a:lnTo>
                      <a:lnTo>
                        <a:pt x="148" y="366"/>
                      </a:lnTo>
                      <a:lnTo>
                        <a:pt x="130" y="361"/>
                      </a:lnTo>
                      <a:lnTo>
                        <a:pt x="113" y="355"/>
                      </a:lnTo>
                      <a:lnTo>
                        <a:pt x="96" y="347"/>
                      </a:lnTo>
                      <a:lnTo>
                        <a:pt x="81" y="338"/>
                      </a:lnTo>
                      <a:lnTo>
                        <a:pt x="67" y="327"/>
                      </a:lnTo>
                      <a:lnTo>
                        <a:pt x="55" y="315"/>
                      </a:lnTo>
                      <a:lnTo>
                        <a:pt x="43" y="303"/>
                      </a:lnTo>
                      <a:lnTo>
                        <a:pt x="32" y="288"/>
                      </a:lnTo>
                      <a:lnTo>
                        <a:pt x="23" y="272"/>
                      </a:lnTo>
                      <a:lnTo>
                        <a:pt x="16" y="257"/>
                      </a:lnTo>
                      <a:lnTo>
                        <a:pt x="8" y="240"/>
                      </a:lnTo>
                      <a:lnTo>
                        <a:pt x="3" y="222"/>
                      </a:lnTo>
                      <a:lnTo>
                        <a:pt x="2" y="204"/>
                      </a:lnTo>
                      <a:lnTo>
                        <a:pt x="0" y="185"/>
                      </a:lnTo>
                      <a:lnTo>
                        <a:pt x="0" y="185"/>
                      </a:lnTo>
                      <a:lnTo>
                        <a:pt x="2" y="165"/>
                      </a:lnTo>
                      <a:lnTo>
                        <a:pt x="3" y="147"/>
                      </a:lnTo>
                      <a:lnTo>
                        <a:pt x="8" y="130"/>
                      </a:lnTo>
                      <a:lnTo>
                        <a:pt x="16" y="113"/>
                      </a:lnTo>
                      <a:lnTo>
                        <a:pt x="23" y="97"/>
                      </a:lnTo>
                      <a:lnTo>
                        <a:pt x="32" y="81"/>
                      </a:lnTo>
                      <a:lnTo>
                        <a:pt x="43" y="68"/>
                      </a:lnTo>
                      <a:lnTo>
                        <a:pt x="55" y="54"/>
                      </a:lnTo>
                      <a:lnTo>
                        <a:pt x="67" y="42"/>
                      </a:lnTo>
                      <a:lnTo>
                        <a:pt x="81" y="31"/>
                      </a:lnTo>
                      <a:lnTo>
                        <a:pt x="96" y="22"/>
                      </a:lnTo>
                      <a:lnTo>
                        <a:pt x="113" y="14"/>
                      </a:lnTo>
                      <a:lnTo>
                        <a:pt x="130" y="8"/>
                      </a:lnTo>
                      <a:lnTo>
                        <a:pt x="148" y="3"/>
                      </a:lnTo>
                      <a:lnTo>
                        <a:pt x="167" y="0"/>
                      </a:lnTo>
                      <a:lnTo>
                        <a:pt x="185" y="0"/>
                      </a:lnTo>
                      <a:lnTo>
                        <a:pt x="185" y="0"/>
                      </a:lnTo>
                      <a:lnTo>
                        <a:pt x="205" y="0"/>
                      </a:lnTo>
                      <a:lnTo>
                        <a:pt x="223" y="3"/>
                      </a:lnTo>
                      <a:lnTo>
                        <a:pt x="240" y="8"/>
                      </a:lnTo>
                      <a:lnTo>
                        <a:pt x="257" y="14"/>
                      </a:lnTo>
                      <a:lnTo>
                        <a:pt x="274" y="22"/>
                      </a:lnTo>
                      <a:lnTo>
                        <a:pt x="289" y="31"/>
                      </a:lnTo>
                      <a:lnTo>
                        <a:pt x="303" y="42"/>
                      </a:lnTo>
                      <a:lnTo>
                        <a:pt x="316" y="54"/>
                      </a:lnTo>
                      <a:lnTo>
                        <a:pt x="329" y="68"/>
                      </a:lnTo>
                      <a:lnTo>
                        <a:pt x="339" y="81"/>
                      </a:lnTo>
                      <a:lnTo>
                        <a:pt x="348" y="97"/>
                      </a:lnTo>
                      <a:lnTo>
                        <a:pt x="356" y="113"/>
                      </a:lnTo>
                      <a:lnTo>
                        <a:pt x="362" y="130"/>
                      </a:lnTo>
                      <a:lnTo>
                        <a:pt x="367" y="147"/>
                      </a:lnTo>
                      <a:lnTo>
                        <a:pt x="370" y="165"/>
                      </a:lnTo>
                      <a:lnTo>
                        <a:pt x="370" y="185"/>
                      </a:lnTo>
                      <a:lnTo>
                        <a:pt x="370" y="185"/>
                      </a:lnTo>
                      <a:lnTo>
                        <a:pt x="370" y="204"/>
                      </a:lnTo>
                      <a:lnTo>
                        <a:pt x="367" y="222"/>
                      </a:lnTo>
                      <a:lnTo>
                        <a:pt x="362" y="240"/>
                      </a:lnTo>
                      <a:lnTo>
                        <a:pt x="356" y="257"/>
                      </a:lnTo>
                      <a:lnTo>
                        <a:pt x="348" y="272"/>
                      </a:lnTo>
                      <a:lnTo>
                        <a:pt x="339" y="288"/>
                      </a:lnTo>
                      <a:lnTo>
                        <a:pt x="329" y="303"/>
                      </a:lnTo>
                      <a:lnTo>
                        <a:pt x="316" y="315"/>
                      </a:lnTo>
                      <a:lnTo>
                        <a:pt x="303" y="327"/>
                      </a:lnTo>
                      <a:lnTo>
                        <a:pt x="289" y="338"/>
                      </a:lnTo>
                      <a:lnTo>
                        <a:pt x="274" y="347"/>
                      </a:lnTo>
                      <a:lnTo>
                        <a:pt x="257" y="355"/>
                      </a:lnTo>
                      <a:lnTo>
                        <a:pt x="240" y="361"/>
                      </a:lnTo>
                      <a:lnTo>
                        <a:pt x="223" y="366"/>
                      </a:lnTo>
                      <a:lnTo>
                        <a:pt x="205" y="369"/>
                      </a:lnTo>
                      <a:lnTo>
                        <a:pt x="185" y="370"/>
                      </a:lnTo>
                      <a:lnTo>
                        <a:pt x="185" y="370"/>
                      </a:lnTo>
                      <a:close/>
                      <a:moveTo>
                        <a:pt x="185" y="34"/>
                      </a:moveTo>
                      <a:lnTo>
                        <a:pt x="185" y="34"/>
                      </a:lnTo>
                      <a:lnTo>
                        <a:pt x="170" y="36"/>
                      </a:lnTo>
                      <a:lnTo>
                        <a:pt x="155" y="37"/>
                      </a:lnTo>
                      <a:lnTo>
                        <a:pt x="141" y="42"/>
                      </a:lnTo>
                      <a:lnTo>
                        <a:pt x="127" y="46"/>
                      </a:lnTo>
                      <a:lnTo>
                        <a:pt x="113" y="52"/>
                      </a:lnTo>
                      <a:lnTo>
                        <a:pt x="101" y="60"/>
                      </a:lnTo>
                      <a:lnTo>
                        <a:pt x="90" y="69"/>
                      </a:lnTo>
                      <a:lnTo>
                        <a:pt x="80" y="78"/>
                      </a:lnTo>
                      <a:lnTo>
                        <a:pt x="69" y="89"/>
                      </a:lnTo>
                      <a:lnTo>
                        <a:pt x="61" y="101"/>
                      </a:lnTo>
                      <a:lnTo>
                        <a:pt x="54" y="113"/>
                      </a:lnTo>
                      <a:lnTo>
                        <a:pt x="48" y="126"/>
                      </a:lnTo>
                      <a:lnTo>
                        <a:pt x="42" y="141"/>
                      </a:lnTo>
                      <a:lnTo>
                        <a:pt x="38" y="155"/>
                      </a:lnTo>
                      <a:lnTo>
                        <a:pt x="35" y="170"/>
                      </a:lnTo>
                      <a:lnTo>
                        <a:pt x="35" y="185"/>
                      </a:lnTo>
                      <a:lnTo>
                        <a:pt x="35" y="185"/>
                      </a:lnTo>
                      <a:lnTo>
                        <a:pt x="35" y="201"/>
                      </a:lnTo>
                      <a:lnTo>
                        <a:pt x="38" y="214"/>
                      </a:lnTo>
                      <a:lnTo>
                        <a:pt x="42" y="230"/>
                      </a:lnTo>
                      <a:lnTo>
                        <a:pt x="48" y="243"/>
                      </a:lnTo>
                      <a:lnTo>
                        <a:pt x="54" y="256"/>
                      </a:lnTo>
                      <a:lnTo>
                        <a:pt x="61" y="269"/>
                      </a:lnTo>
                      <a:lnTo>
                        <a:pt x="69" y="280"/>
                      </a:lnTo>
                      <a:lnTo>
                        <a:pt x="80" y="291"/>
                      </a:lnTo>
                      <a:lnTo>
                        <a:pt x="90" y="300"/>
                      </a:lnTo>
                      <a:lnTo>
                        <a:pt x="101" y="309"/>
                      </a:lnTo>
                      <a:lnTo>
                        <a:pt x="113" y="317"/>
                      </a:lnTo>
                      <a:lnTo>
                        <a:pt x="127" y="323"/>
                      </a:lnTo>
                      <a:lnTo>
                        <a:pt x="141" y="329"/>
                      </a:lnTo>
                      <a:lnTo>
                        <a:pt x="155" y="332"/>
                      </a:lnTo>
                      <a:lnTo>
                        <a:pt x="170" y="333"/>
                      </a:lnTo>
                      <a:lnTo>
                        <a:pt x="185" y="335"/>
                      </a:lnTo>
                      <a:lnTo>
                        <a:pt x="185" y="335"/>
                      </a:lnTo>
                      <a:lnTo>
                        <a:pt x="200" y="333"/>
                      </a:lnTo>
                      <a:lnTo>
                        <a:pt x="216" y="332"/>
                      </a:lnTo>
                      <a:lnTo>
                        <a:pt x="229" y="329"/>
                      </a:lnTo>
                      <a:lnTo>
                        <a:pt x="243" y="323"/>
                      </a:lnTo>
                      <a:lnTo>
                        <a:pt x="257" y="317"/>
                      </a:lnTo>
                      <a:lnTo>
                        <a:pt x="269" y="309"/>
                      </a:lnTo>
                      <a:lnTo>
                        <a:pt x="281" y="300"/>
                      </a:lnTo>
                      <a:lnTo>
                        <a:pt x="292" y="291"/>
                      </a:lnTo>
                      <a:lnTo>
                        <a:pt x="301" y="280"/>
                      </a:lnTo>
                      <a:lnTo>
                        <a:pt x="310" y="269"/>
                      </a:lnTo>
                      <a:lnTo>
                        <a:pt x="318" y="256"/>
                      </a:lnTo>
                      <a:lnTo>
                        <a:pt x="324" y="243"/>
                      </a:lnTo>
                      <a:lnTo>
                        <a:pt x="329" y="230"/>
                      </a:lnTo>
                      <a:lnTo>
                        <a:pt x="332" y="214"/>
                      </a:lnTo>
                      <a:lnTo>
                        <a:pt x="335" y="201"/>
                      </a:lnTo>
                      <a:lnTo>
                        <a:pt x="335" y="185"/>
                      </a:lnTo>
                      <a:lnTo>
                        <a:pt x="335" y="185"/>
                      </a:lnTo>
                      <a:lnTo>
                        <a:pt x="335" y="170"/>
                      </a:lnTo>
                      <a:lnTo>
                        <a:pt x="332" y="155"/>
                      </a:lnTo>
                      <a:lnTo>
                        <a:pt x="329" y="141"/>
                      </a:lnTo>
                      <a:lnTo>
                        <a:pt x="324" y="126"/>
                      </a:lnTo>
                      <a:lnTo>
                        <a:pt x="318" y="113"/>
                      </a:lnTo>
                      <a:lnTo>
                        <a:pt x="310" y="101"/>
                      </a:lnTo>
                      <a:lnTo>
                        <a:pt x="301" y="89"/>
                      </a:lnTo>
                      <a:lnTo>
                        <a:pt x="292" y="78"/>
                      </a:lnTo>
                      <a:lnTo>
                        <a:pt x="281" y="69"/>
                      </a:lnTo>
                      <a:lnTo>
                        <a:pt x="269" y="60"/>
                      </a:lnTo>
                      <a:lnTo>
                        <a:pt x="257" y="52"/>
                      </a:lnTo>
                      <a:lnTo>
                        <a:pt x="243" y="46"/>
                      </a:lnTo>
                      <a:lnTo>
                        <a:pt x="229" y="42"/>
                      </a:lnTo>
                      <a:lnTo>
                        <a:pt x="216" y="37"/>
                      </a:lnTo>
                      <a:lnTo>
                        <a:pt x="200" y="36"/>
                      </a:lnTo>
                      <a:lnTo>
                        <a:pt x="185" y="34"/>
                      </a:lnTo>
                      <a:lnTo>
                        <a:pt x="185" y="34"/>
                      </a:lnTo>
                      <a:close/>
                    </a:path>
                  </a:pathLst>
                </a:custGeom>
                <a:solidFill>
                  <a:srgbClr val="E93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29" name="Freeform 35"/>
                <p:cNvSpPr>
                  <a:spLocks noEditPoints="1"/>
                </p:cNvSpPr>
                <p:nvPr/>
              </p:nvSpPr>
              <p:spPr bwMode="auto">
                <a:xfrm>
                  <a:off x="790576" y="2719388"/>
                  <a:ext cx="182563" cy="182563"/>
                </a:xfrm>
                <a:custGeom>
                  <a:avLst/>
                  <a:gdLst>
                    <a:gd name="T0" fmla="*/ 114 w 229"/>
                    <a:gd name="T1" fmla="*/ 229 h 229"/>
                    <a:gd name="T2" fmla="*/ 91 w 229"/>
                    <a:gd name="T3" fmla="*/ 226 h 229"/>
                    <a:gd name="T4" fmla="*/ 70 w 229"/>
                    <a:gd name="T5" fmla="*/ 220 h 229"/>
                    <a:gd name="T6" fmla="*/ 50 w 229"/>
                    <a:gd name="T7" fmla="*/ 209 h 229"/>
                    <a:gd name="T8" fmla="*/ 33 w 229"/>
                    <a:gd name="T9" fmla="*/ 195 h 229"/>
                    <a:gd name="T10" fmla="*/ 19 w 229"/>
                    <a:gd name="T11" fmla="*/ 178 h 229"/>
                    <a:gd name="T12" fmla="*/ 9 w 229"/>
                    <a:gd name="T13" fmla="*/ 159 h 229"/>
                    <a:gd name="T14" fmla="*/ 3 w 229"/>
                    <a:gd name="T15" fmla="*/ 137 h 229"/>
                    <a:gd name="T16" fmla="*/ 0 w 229"/>
                    <a:gd name="T17" fmla="*/ 114 h 229"/>
                    <a:gd name="T18" fmla="*/ 1 w 229"/>
                    <a:gd name="T19" fmla="*/ 102 h 229"/>
                    <a:gd name="T20" fmla="*/ 6 w 229"/>
                    <a:gd name="T21" fmla="*/ 79 h 229"/>
                    <a:gd name="T22" fmla="*/ 13 w 229"/>
                    <a:gd name="T23" fmla="*/ 59 h 229"/>
                    <a:gd name="T24" fmla="*/ 25 w 229"/>
                    <a:gd name="T25" fmla="*/ 41 h 229"/>
                    <a:gd name="T26" fmla="*/ 41 w 229"/>
                    <a:gd name="T27" fmla="*/ 26 h 229"/>
                    <a:gd name="T28" fmla="*/ 59 w 229"/>
                    <a:gd name="T29" fmla="*/ 13 h 229"/>
                    <a:gd name="T30" fmla="*/ 80 w 229"/>
                    <a:gd name="T31" fmla="*/ 4 h 229"/>
                    <a:gd name="T32" fmla="*/ 102 w 229"/>
                    <a:gd name="T33" fmla="*/ 0 h 229"/>
                    <a:gd name="T34" fmla="*/ 114 w 229"/>
                    <a:gd name="T35" fmla="*/ 0 h 229"/>
                    <a:gd name="T36" fmla="*/ 137 w 229"/>
                    <a:gd name="T37" fmla="*/ 1 h 229"/>
                    <a:gd name="T38" fmla="*/ 158 w 229"/>
                    <a:gd name="T39" fmla="*/ 9 h 229"/>
                    <a:gd name="T40" fmla="*/ 178 w 229"/>
                    <a:gd name="T41" fmla="*/ 20 h 229"/>
                    <a:gd name="T42" fmla="*/ 195 w 229"/>
                    <a:gd name="T43" fmla="*/ 33 h 229"/>
                    <a:gd name="T44" fmla="*/ 209 w 229"/>
                    <a:gd name="T45" fmla="*/ 50 h 229"/>
                    <a:gd name="T46" fmla="*/ 219 w 229"/>
                    <a:gd name="T47" fmla="*/ 70 h 229"/>
                    <a:gd name="T48" fmla="*/ 227 w 229"/>
                    <a:gd name="T49" fmla="*/ 91 h 229"/>
                    <a:gd name="T50" fmla="*/ 229 w 229"/>
                    <a:gd name="T51" fmla="*/ 114 h 229"/>
                    <a:gd name="T52" fmla="*/ 229 w 229"/>
                    <a:gd name="T53" fmla="*/ 125 h 229"/>
                    <a:gd name="T54" fmla="*/ 224 w 229"/>
                    <a:gd name="T55" fmla="*/ 148 h 229"/>
                    <a:gd name="T56" fmla="*/ 215 w 229"/>
                    <a:gd name="T57" fmla="*/ 168 h 229"/>
                    <a:gd name="T58" fmla="*/ 203 w 229"/>
                    <a:gd name="T59" fmla="*/ 186 h 229"/>
                    <a:gd name="T60" fmla="*/ 187 w 229"/>
                    <a:gd name="T61" fmla="*/ 203 h 229"/>
                    <a:gd name="T62" fmla="*/ 169 w 229"/>
                    <a:gd name="T63" fmla="*/ 215 h 229"/>
                    <a:gd name="T64" fmla="*/ 148 w 229"/>
                    <a:gd name="T65" fmla="*/ 223 h 229"/>
                    <a:gd name="T66" fmla="*/ 126 w 229"/>
                    <a:gd name="T67" fmla="*/ 227 h 229"/>
                    <a:gd name="T68" fmla="*/ 114 w 229"/>
                    <a:gd name="T69" fmla="*/ 229 h 229"/>
                    <a:gd name="T70" fmla="*/ 114 w 229"/>
                    <a:gd name="T71" fmla="*/ 21 h 229"/>
                    <a:gd name="T72" fmla="*/ 96 w 229"/>
                    <a:gd name="T73" fmla="*/ 23 h 229"/>
                    <a:gd name="T74" fmla="*/ 62 w 229"/>
                    <a:gd name="T75" fmla="*/ 38 h 229"/>
                    <a:gd name="T76" fmla="*/ 38 w 229"/>
                    <a:gd name="T77" fmla="*/ 62 h 229"/>
                    <a:gd name="T78" fmla="*/ 24 w 229"/>
                    <a:gd name="T79" fmla="*/ 96 h 229"/>
                    <a:gd name="T80" fmla="*/ 22 w 229"/>
                    <a:gd name="T81" fmla="*/ 114 h 229"/>
                    <a:gd name="T82" fmla="*/ 22 w 229"/>
                    <a:gd name="T83" fmla="*/ 123 h 229"/>
                    <a:gd name="T84" fmla="*/ 29 w 229"/>
                    <a:gd name="T85" fmla="*/ 149 h 229"/>
                    <a:gd name="T86" fmla="*/ 48 w 229"/>
                    <a:gd name="T87" fmla="*/ 178 h 229"/>
                    <a:gd name="T88" fmla="*/ 79 w 229"/>
                    <a:gd name="T89" fmla="*/ 198 h 229"/>
                    <a:gd name="T90" fmla="*/ 105 w 229"/>
                    <a:gd name="T91" fmla="*/ 206 h 229"/>
                    <a:gd name="T92" fmla="*/ 114 w 229"/>
                    <a:gd name="T93" fmla="*/ 206 h 229"/>
                    <a:gd name="T94" fmla="*/ 132 w 229"/>
                    <a:gd name="T95" fmla="*/ 204 h 229"/>
                    <a:gd name="T96" fmla="*/ 166 w 229"/>
                    <a:gd name="T97" fmla="*/ 191 h 229"/>
                    <a:gd name="T98" fmla="*/ 190 w 229"/>
                    <a:gd name="T99" fmla="*/ 165 h 229"/>
                    <a:gd name="T100" fmla="*/ 204 w 229"/>
                    <a:gd name="T101" fmla="*/ 133 h 229"/>
                    <a:gd name="T102" fmla="*/ 207 w 229"/>
                    <a:gd name="T103" fmla="*/ 114 h 229"/>
                    <a:gd name="T104" fmla="*/ 206 w 229"/>
                    <a:gd name="T105" fmla="*/ 105 h 229"/>
                    <a:gd name="T106" fmla="*/ 200 w 229"/>
                    <a:gd name="T107" fmla="*/ 78 h 229"/>
                    <a:gd name="T108" fmla="*/ 180 w 229"/>
                    <a:gd name="T109" fmla="*/ 49 h 229"/>
                    <a:gd name="T110" fmla="*/ 151 w 229"/>
                    <a:gd name="T111" fmla="*/ 29 h 229"/>
                    <a:gd name="T112" fmla="*/ 123 w 229"/>
                    <a:gd name="T113" fmla="*/ 23 h 229"/>
                    <a:gd name="T114" fmla="*/ 114 w 229"/>
                    <a:gd name="T115" fmla="*/ 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229">
                      <a:moveTo>
                        <a:pt x="114" y="229"/>
                      </a:moveTo>
                      <a:lnTo>
                        <a:pt x="114" y="229"/>
                      </a:lnTo>
                      <a:lnTo>
                        <a:pt x="102" y="227"/>
                      </a:lnTo>
                      <a:lnTo>
                        <a:pt x="91" y="226"/>
                      </a:lnTo>
                      <a:lnTo>
                        <a:pt x="80" y="223"/>
                      </a:lnTo>
                      <a:lnTo>
                        <a:pt x="70" y="220"/>
                      </a:lnTo>
                      <a:lnTo>
                        <a:pt x="59" y="215"/>
                      </a:lnTo>
                      <a:lnTo>
                        <a:pt x="50" y="209"/>
                      </a:lnTo>
                      <a:lnTo>
                        <a:pt x="41" y="203"/>
                      </a:lnTo>
                      <a:lnTo>
                        <a:pt x="33" y="195"/>
                      </a:lnTo>
                      <a:lnTo>
                        <a:pt x="25" y="186"/>
                      </a:lnTo>
                      <a:lnTo>
                        <a:pt x="19" y="178"/>
                      </a:lnTo>
                      <a:lnTo>
                        <a:pt x="13" y="168"/>
                      </a:lnTo>
                      <a:lnTo>
                        <a:pt x="9" y="159"/>
                      </a:lnTo>
                      <a:lnTo>
                        <a:pt x="6" y="148"/>
                      </a:lnTo>
                      <a:lnTo>
                        <a:pt x="3" y="137"/>
                      </a:lnTo>
                      <a:lnTo>
                        <a:pt x="1" y="125"/>
                      </a:lnTo>
                      <a:lnTo>
                        <a:pt x="0" y="114"/>
                      </a:lnTo>
                      <a:lnTo>
                        <a:pt x="0" y="114"/>
                      </a:lnTo>
                      <a:lnTo>
                        <a:pt x="1" y="102"/>
                      </a:lnTo>
                      <a:lnTo>
                        <a:pt x="3" y="91"/>
                      </a:lnTo>
                      <a:lnTo>
                        <a:pt x="6" y="79"/>
                      </a:lnTo>
                      <a:lnTo>
                        <a:pt x="9" y="70"/>
                      </a:lnTo>
                      <a:lnTo>
                        <a:pt x="13" y="59"/>
                      </a:lnTo>
                      <a:lnTo>
                        <a:pt x="19" y="50"/>
                      </a:lnTo>
                      <a:lnTo>
                        <a:pt x="25" y="41"/>
                      </a:lnTo>
                      <a:lnTo>
                        <a:pt x="33" y="33"/>
                      </a:lnTo>
                      <a:lnTo>
                        <a:pt x="41" y="26"/>
                      </a:lnTo>
                      <a:lnTo>
                        <a:pt x="50" y="20"/>
                      </a:lnTo>
                      <a:lnTo>
                        <a:pt x="59" y="13"/>
                      </a:lnTo>
                      <a:lnTo>
                        <a:pt x="70" y="9"/>
                      </a:lnTo>
                      <a:lnTo>
                        <a:pt x="80" y="4"/>
                      </a:lnTo>
                      <a:lnTo>
                        <a:pt x="91" y="1"/>
                      </a:lnTo>
                      <a:lnTo>
                        <a:pt x="102" y="0"/>
                      </a:lnTo>
                      <a:lnTo>
                        <a:pt x="114" y="0"/>
                      </a:lnTo>
                      <a:lnTo>
                        <a:pt x="114" y="0"/>
                      </a:lnTo>
                      <a:lnTo>
                        <a:pt x="126" y="0"/>
                      </a:lnTo>
                      <a:lnTo>
                        <a:pt x="137" y="1"/>
                      </a:lnTo>
                      <a:lnTo>
                        <a:pt x="148" y="4"/>
                      </a:lnTo>
                      <a:lnTo>
                        <a:pt x="158" y="9"/>
                      </a:lnTo>
                      <a:lnTo>
                        <a:pt x="169" y="13"/>
                      </a:lnTo>
                      <a:lnTo>
                        <a:pt x="178" y="20"/>
                      </a:lnTo>
                      <a:lnTo>
                        <a:pt x="187" y="26"/>
                      </a:lnTo>
                      <a:lnTo>
                        <a:pt x="195" y="33"/>
                      </a:lnTo>
                      <a:lnTo>
                        <a:pt x="203" y="41"/>
                      </a:lnTo>
                      <a:lnTo>
                        <a:pt x="209" y="50"/>
                      </a:lnTo>
                      <a:lnTo>
                        <a:pt x="215" y="59"/>
                      </a:lnTo>
                      <a:lnTo>
                        <a:pt x="219" y="70"/>
                      </a:lnTo>
                      <a:lnTo>
                        <a:pt x="224" y="79"/>
                      </a:lnTo>
                      <a:lnTo>
                        <a:pt x="227" y="91"/>
                      </a:lnTo>
                      <a:lnTo>
                        <a:pt x="229" y="102"/>
                      </a:lnTo>
                      <a:lnTo>
                        <a:pt x="229" y="114"/>
                      </a:lnTo>
                      <a:lnTo>
                        <a:pt x="229" y="114"/>
                      </a:lnTo>
                      <a:lnTo>
                        <a:pt x="229" y="125"/>
                      </a:lnTo>
                      <a:lnTo>
                        <a:pt x="227" y="137"/>
                      </a:lnTo>
                      <a:lnTo>
                        <a:pt x="224" y="148"/>
                      </a:lnTo>
                      <a:lnTo>
                        <a:pt x="219" y="159"/>
                      </a:lnTo>
                      <a:lnTo>
                        <a:pt x="215" y="168"/>
                      </a:lnTo>
                      <a:lnTo>
                        <a:pt x="209" y="178"/>
                      </a:lnTo>
                      <a:lnTo>
                        <a:pt x="203" y="186"/>
                      </a:lnTo>
                      <a:lnTo>
                        <a:pt x="195" y="195"/>
                      </a:lnTo>
                      <a:lnTo>
                        <a:pt x="187" y="203"/>
                      </a:lnTo>
                      <a:lnTo>
                        <a:pt x="178" y="209"/>
                      </a:lnTo>
                      <a:lnTo>
                        <a:pt x="169" y="215"/>
                      </a:lnTo>
                      <a:lnTo>
                        <a:pt x="158" y="220"/>
                      </a:lnTo>
                      <a:lnTo>
                        <a:pt x="148" y="223"/>
                      </a:lnTo>
                      <a:lnTo>
                        <a:pt x="137" y="226"/>
                      </a:lnTo>
                      <a:lnTo>
                        <a:pt x="126" y="227"/>
                      </a:lnTo>
                      <a:lnTo>
                        <a:pt x="114" y="229"/>
                      </a:lnTo>
                      <a:lnTo>
                        <a:pt x="114" y="229"/>
                      </a:lnTo>
                      <a:close/>
                      <a:moveTo>
                        <a:pt x="114" y="21"/>
                      </a:moveTo>
                      <a:lnTo>
                        <a:pt x="114" y="21"/>
                      </a:lnTo>
                      <a:lnTo>
                        <a:pt x="105" y="23"/>
                      </a:lnTo>
                      <a:lnTo>
                        <a:pt x="96" y="23"/>
                      </a:lnTo>
                      <a:lnTo>
                        <a:pt x="79" y="29"/>
                      </a:lnTo>
                      <a:lnTo>
                        <a:pt x="62" y="38"/>
                      </a:lnTo>
                      <a:lnTo>
                        <a:pt x="48" y="49"/>
                      </a:lnTo>
                      <a:lnTo>
                        <a:pt x="38" y="62"/>
                      </a:lnTo>
                      <a:lnTo>
                        <a:pt x="29" y="78"/>
                      </a:lnTo>
                      <a:lnTo>
                        <a:pt x="24" y="96"/>
                      </a:lnTo>
                      <a:lnTo>
                        <a:pt x="22" y="105"/>
                      </a:lnTo>
                      <a:lnTo>
                        <a:pt x="22" y="114"/>
                      </a:lnTo>
                      <a:lnTo>
                        <a:pt x="22" y="114"/>
                      </a:lnTo>
                      <a:lnTo>
                        <a:pt x="22" y="123"/>
                      </a:lnTo>
                      <a:lnTo>
                        <a:pt x="24" y="133"/>
                      </a:lnTo>
                      <a:lnTo>
                        <a:pt x="29" y="149"/>
                      </a:lnTo>
                      <a:lnTo>
                        <a:pt x="38" y="165"/>
                      </a:lnTo>
                      <a:lnTo>
                        <a:pt x="48" y="178"/>
                      </a:lnTo>
                      <a:lnTo>
                        <a:pt x="62" y="191"/>
                      </a:lnTo>
                      <a:lnTo>
                        <a:pt x="79" y="198"/>
                      </a:lnTo>
                      <a:lnTo>
                        <a:pt x="96" y="204"/>
                      </a:lnTo>
                      <a:lnTo>
                        <a:pt x="105" y="206"/>
                      </a:lnTo>
                      <a:lnTo>
                        <a:pt x="114" y="206"/>
                      </a:lnTo>
                      <a:lnTo>
                        <a:pt x="114" y="206"/>
                      </a:lnTo>
                      <a:lnTo>
                        <a:pt x="123" y="206"/>
                      </a:lnTo>
                      <a:lnTo>
                        <a:pt x="132" y="204"/>
                      </a:lnTo>
                      <a:lnTo>
                        <a:pt x="151" y="198"/>
                      </a:lnTo>
                      <a:lnTo>
                        <a:pt x="166" y="191"/>
                      </a:lnTo>
                      <a:lnTo>
                        <a:pt x="180" y="178"/>
                      </a:lnTo>
                      <a:lnTo>
                        <a:pt x="190" y="165"/>
                      </a:lnTo>
                      <a:lnTo>
                        <a:pt x="200" y="149"/>
                      </a:lnTo>
                      <a:lnTo>
                        <a:pt x="204" y="133"/>
                      </a:lnTo>
                      <a:lnTo>
                        <a:pt x="206" y="123"/>
                      </a:lnTo>
                      <a:lnTo>
                        <a:pt x="207" y="114"/>
                      </a:lnTo>
                      <a:lnTo>
                        <a:pt x="207" y="114"/>
                      </a:lnTo>
                      <a:lnTo>
                        <a:pt x="206" y="105"/>
                      </a:lnTo>
                      <a:lnTo>
                        <a:pt x="204" y="96"/>
                      </a:lnTo>
                      <a:lnTo>
                        <a:pt x="200" y="78"/>
                      </a:lnTo>
                      <a:lnTo>
                        <a:pt x="190" y="62"/>
                      </a:lnTo>
                      <a:lnTo>
                        <a:pt x="180" y="49"/>
                      </a:lnTo>
                      <a:lnTo>
                        <a:pt x="166" y="38"/>
                      </a:lnTo>
                      <a:lnTo>
                        <a:pt x="151" y="29"/>
                      </a:lnTo>
                      <a:lnTo>
                        <a:pt x="132" y="23"/>
                      </a:lnTo>
                      <a:lnTo>
                        <a:pt x="123" y="23"/>
                      </a:lnTo>
                      <a:lnTo>
                        <a:pt x="114" y="21"/>
                      </a:lnTo>
                      <a:lnTo>
                        <a:pt x="114" y="21"/>
                      </a:lnTo>
                      <a:close/>
                    </a:path>
                  </a:pathLst>
                </a:custGeom>
                <a:solidFill>
                  <a:srgbClr val="E93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sp>
              <p:nvSpPr>
                <p:cNvPr id="430" name="Freeform 36"/>
                <p:cNvSpPr>
                  <a:spLocks/>
                </p:cNvSpPr>
                <p:nvPr/>
              </p:nvSpPr>
              <p:spPr bwMode="auto">
                <a:xfrm>
                  <a:off x="866776" y="2624138"/>
                  <a:ext cx="231775" cy="201613"/>
                </a:xfrm>
                <a:custGeom>
                  <a:avLst/>
                  <a:gdLst>
                    <a:gd name="T0" fmla="*/ 291 w 291"/>
                    <a:gd name="T1" fmla="*/ 46 h 254"/>
                    <a:gd name="T2" fmla="*/ 252 w 291"/>
                    <a:gd name="T3" fmla="*/ 0 h 254"/>
                    <a:gd name="T4" fmla="*/ 27 w 291"/>
                    <a:gd name="T5" fmla="*/ 211 h 254"/>
                    <a:gd name="T6" fmla="*/ 10 w 291"/>
                    <a:gd name="T7" fmla="*/ 191 h 254"/>
                    <a:gd name="T8" fmla="*/ 0 w 291"/>
                    <a:gd name="T9" fmla="*/ 254 h 254"/>
                    <a:gd name="T10" fmla="*/ 62 w 291"/>
                    <a:gd name="T11" fmla="*/ 249 h 254"/>
                    <a:gd name="T12" fmla="*/ 44 w 291"/>
                    <a:gd name="T13" fmla="*/ 229 h 254"/>
                    <a:gd name="T14" fmla="*/ 291 w 291"/>
                    <a:gd name="T15" fmla="*/ 46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254">
                      <a:moveTo>
                        <a:pt x="291" y="46"/>
                      </a:moveTo>
                      <a:lnTo>
                        <a:pt x="252" y="0"/>
                      </a:lnTo>
                      <a:lnTo>
                        <a:pt x="27" y="211"/>
                      </a:lnTo>
                      <a:lnTo>
                        <a:pt x="10" y="191"/>
                      </a:lnTo>
                      <a:lnTo>
                        <a:pt x="0" y="254"/>
                      </a:lnTo>
                      <a:lnTo>
                        <a:pt x="62" y="249"/>
                      </a:lnTo>
                      <a:lnTo>
                        <a:pt x="44" y="229"/>
                      </a:lnTo>
                      <a:lnTo>
                        <a:pt x="291" y="46"/>
                      </a:lnTo>
                      <a:close/>
                    </a:path>
                  </a:pathLst>
                </a:custGeom>
                <a:solidFill>
                  <a:srgbClr val="E93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Arial" panose="020B0604020202020204" pitchFamily="34" charset="0"/>
                  </a:endParaRPr>
                </a:p>
              </p:txBody>
            </p:sp>
          </p:grpSp>
        </p:grpSp>
      </p:grpSp>
      <p:sp>
        <p:nvSpPr>
          <p:cNvPr id="3" name="Rectangle 2">
            <a:hlinkClick r:id="rId6" action="ppaction://hlinksldjump"/>
            <a:extLst>
              <a:ext uri="{FF2B5EF4-FFF2-40B4-BE49-F238E27FC236}">
                <a16:creationId xmlns:a16="http://schemas.microsoft.com/office/drawing/2014/main" id="{9230A064-C02A-4EF5-B371-19511258B2C3}"/>
              </a:ext>
            </a:extLst>
          </p:cNvPr>
          <p:cNvSpPr/>
          <p:nvPr/>
        </p:nvSpPr>
        <p:spPr>
          <a:xfrm>
            <a:off x="521805" y="2146853"/>
            <a:ext cx="1325045" cy="11921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hlinkClick r:id="rId7" action="ppaction://hlinksldjump"/>
            <a:extLst>
              <a:ext uri="{FF2B5EF4-FFF2-40B4-BE49-F238E27FC236}">
                <a16:creationId xmlns:a16="http://schemas.microsoft.com/office/drawing/2014/main" id="{A60A5B0F-5176-4BCE-9C92-5C782362708F}"/>
              </a:ext>
            </a:extLst>
          </p:cNvPr>
          <p:cNvSpPr/>
          <p:nvPr/>
        </p:nvSpPr>
        <p:spPr>
          <a:xfrm>
            <a:off x="1857547" y="2147060"/>
            <a:ext cx="1325045" cy="11921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a:hlinkClick r:id="rId8" action="ppaction://hlinksldjump"/>
            <a:extLst>
              <a:ext uri="{FF2B5EF4-FFF2-40B4-BE49-F238E27FC236}">
                <a16:creationId xmlns:a16="http://schemas.microsoft.com/office/drawing/2014/main" id="{657CA927-5E4E-4294-A5B6-8EEB3A49D757}"/>
              </a:ext>
            </a:extLst>
          </p:cNvPr>
          <p:cNvSpPr/>
          <p:nvPr/>
        </p:nvSpPr>
        <p:spPr>
          <a:xfrm>
            <a:off x="3208701" y="2152724"/>
            <a:ext cx="1325045" cy="11921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a:hlinkClick r:id="" action="ppaction://noaction"/>
            <a:extLst>
              <a:ext uri="{FF2B5EF4-FFF2-40B4-BE49-F238E27FC236}">
                <a16:creationId xmlns:a16="http://schemas.microsoft.com/office/drawing/2014/main" id="{89CA4639-EBC1-49DF-9E39-FE3D12155D6C}"/>
              </a:ext>
            </a:extLst>
          </p:cNvPr>
          <p:cNvSpPr/>
          <p:nvPr/>
        </p:nvSpPr>
        <p:spPr>
          <a:xfrm>
            <a:off x="4567487" y="2159877"/>
            <a:ext cx="1325045" cy="11921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a:hlinkClick r:id="" action="ppaction://noaction"/>
            <a:extLst>
              <a:ext uri="{FF2B5EF4-FFF2-40B4-BE49-F238E27FC236}">
                <a16:creationId xmlns:a16="http://schemas.microsoft.com/office/drawing/2014/main" id="{4BD80801-844F-427A-88ED-EAA5899947A2}"/>
              </a:ext>
            </a:extLst>
          </p:cNvPr>
          <p:cNvSpPr/>
          <p:nvPr/>
        </p:nvSpPr>
        <p:spPr>
          <a:xfrm>
            <a:off x="5918075" y="2173662"/>
            <a:ext cx="1325045" cy="11921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a:hlinkClick r:id="" action="ppaction://noaction"/>
            <a:extLst>
              <a:ext uri="{FF2B5EF4-FFF2-40B4-BE49-F238E27FC236}">
                <a16:creationId xmlns:a16="http://schemas.microsoft.com/office/drawing/2014/main" id="{F53DB572-BCC7-4FA6-9487-E880377359C7}"/>
              </a:ext>
            </a:extLst>
          </p:cNvPr>
          <p:cNvSpPr/>
          <p:nvPr/>
        </p:nvSpPr>
        <p:spPr>
          <a:xfrm>
            <a:off x="7285473" y="2165069"/>
            <a:ext cx="1325045" cy="11921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a:hlinkClick r:id="rId9" action="ppaction://hlinksldjump"/>
            <a:extLst>
              <a:ext uri="{FF2B5EF4-FFF2-40B4-BE49-F238E27FC236}">
                <a16:creationId xmlns:a16="http://schemas.microsoft.com/office/drawing/2014/main" id="{7C32FE72-305A-4E6E-83A4-9BE4101AA727}"/>
              </a:ext>
            </a:extLst>
          </p:cNvPr>
          <p:cNvSpPr/>
          <p:nvPr/>
        </p:nvSpPr>
        <p:spPr>
          <a:xfrm>
            <a:off x="3881059" y="3355400"/>
            <a:ext cx="1325045" cy="91792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a:hlinkClick r:id="" action="ppaction://noaction"/>
            <a:extLst>
              <a:ext uri="{FF2B5EF4-FFF2-40B4-BE49-F238E27FC236}">
                <a16:creationId xmlns:a16="http://schemas.microsoft.com/office/drawing/2014/main" id="{F55420E3-F691-4B20-B86F-ADEA77646380}"/>
              </a:ext>
            </a:extLst>
          </p:cNvPr>
          <p:cNvSpPr/>
          <p:nvPr/>
        </p:nvSpPr>
        <p:spPr>
          <a:xfrm>
            <a:off x="3881629" y="4114157"/>
            <a:ext cx="1325045" cy="10133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148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12" name="Rectangle 124311"/>
          <p:cNvSpPr/>
          <p:nvPr/>
        </p:nvSpPr>
        <p:spPr>
          <a:xfrm>
            <a:off x="8154988" y="4286252"/>
            <a:ext cx="816734" cy="7562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9" name="Flowchart: Delay 124310"/>
          <p:cNvSpPr/>
          <p:nvPr/>
        </p:nvSpPr>
        <p:spPr>
          <a:xfrm rot="16200000">
            <a:off x="3552965" y="640061"/>
            <a:ext cx="2995806" cy="6011073"/>
          </a:xfrm>
          <a:custGeom>
            <a:avLst/>
            <a:gdLst>
              <a:gd name="connsiteX0" fmla="*/ 0 w 1794652"/>
              <a:gd name="connsiteY0" fmla="*/ 0 h 1794652"/>
              <a:gd name="connsiteX1" fmla="*/ 897326 w 1794652"/>
              <a:gd name="connsiteY1" fmla="*/ 0 h 1794652"/>
              <a:gd name="connsiteX2" fmla="*/ 1794652 w 1794652"/>
              <a:gd name="connsiteY2" fmla="*/ 897326 h 1794652"/>
              <a:gd name="connsiteX3" fmla="*/ 897326 w 1794652"/>
              <a:gd name="connsiteY3" fmla="*/ 1794652 h 1794652"/>
              <a:gd name="connsiteX4" fmla="*/ 0 w 1794652"/>
              <a:gd name="connsiteY4" fmla="*/ 1794652 h 1794652"/>
              <a:gd name="connsiteX5" fmla="*/ 0 w 1794652"/>
              <a:gd name="connsiteY5" fmla="*/ 0 h 1794652"/>
              <a:gd name="connsiteX0" fmla="*/ 0 w 1794897"/>
              <a:gd name="connsiteY0" fmla="*/ 389106 h 2183758"/>
              <a:gd name="connsiteX1" fmla="*/ 962177 w 1794897"/>
              <a:gd name="connsiteY1" fmla="*/ 0 h 2183758"/>
              <a:gd name="connsiteX2" fmla="*/ 1794652 w 1794897"/>
              <a:gd name="connsiteY2" fmla="*/ 1286432 h 2183758"/>
              <a:gd name="connsiteX3" fmla="*/ 897326 w 1794897"/>
              <a:gd name="connsiteY3" fmla="*/ 2183758 h 2183758"/>
              <a:gd name="connsiteX4" fmla="*/ 0 w 1794897"/>
              <a:gd name="connsiteY4" fmla="*/ 2183758 h 2183758"/>
              <a:gd name="connsiteX5" fmla="*/ 0 w 1794897"/>
              <a:gd name="connsiteY5" fmla="*/ 389106 h 2183758"/>
              <a:gd name="connsiteX0" fmla="*/ 4317 w 1794897"/>
              <a:gd name="connsiteY0" fmla="*/ 242337 h 2183758"/>
              <a:gd name="connsiteX1" fmla="*/ 962177 w 1794897"/>
              <a:gd name="connsiteY1" fmla="*/ 0 h 2183758"/>
              <a:gd name="connsiteX2" fmla="*/ 1794652 w 1794897"/>
              <a:gd name="connsiteY2" fmla="*/ 1286432 h 2183758"/>
              <a:gd name="connsiteX3" fmla="*/ 897326 w 1794897"/>
              <a:gd name="connsiteY3" fmla="*/ 2183758 h 2183758"/>
              <a:gd name="connsiteX4" fmla="*/ 0 w 1794897"/>
              <a:gd name="connsiteY4" fmla="*/ 2183758 h 2183758"/>
              <a:gd name="connsiteX5" fmla="*/ 4317 w 1794897"/>
              <a:gd name="connsiteY5" fmla="*/ 242337 h 2183758"/>
              <a:gd name="connsiteX0" fmla="*/ 4317 w 1794897"/>
              <a:gd name="connsiteY0" fmla="*/ 242337 h 2183758"/>
              <a:gd name="connsiteX1" fmla="*/ 962177 w 1794897"/>
              <a:gd name="connsiteY1" fmla="*/ 0 h 2183758"/>
              <a:gd name="connsiteX2" fmla="*/ 1794652 w 1794897"/>
              <a:gd name="connsiteY2" fmla="*/ 1286432 h 2183758"/>
              <a:gd name="connsiteX3" fmla="*/ 897326 w 1794897"/>
              <a:gd name="connsiteY3" fmla="*/ 2183758 h 2183758"/>
              <a:gd name="connsiteX4" fmla="*/ 0 w 1794897"/>
              <a:gd name="connsiteY4" fmla="*/ 2183758 h 2183758"/>
              <a:gd name="connsiteX5" fmla="*/ 4317 w 1794897"/>
              <a:gd name="connsiteY5" fmla="*/ 242337 h 2183758"/>
              <a:gd name="connsiteX0" fmla="*/ 4317 w 1807032"/>
              <a:gd name="connsiteY0" fmla="*/ 242337 h 2226926"/>
              <a:gd name="connsiteX1" fmla="*/ 962177 w 1807032"/>
              <a:gd name="connsiteY1" fmla="*/ 0 h 2226926"/>
              <a:gd name="connsiteX2" fmla="*/ 1794652 w 1807032"/>
              <a:gd name="connsiteY2" fmla="*/ 1286432 h 2226926"/>
              <a:gd name="connsiteX3" fmla="*/ 413849 w 1807032"/>
              <a:gd name="connsiteY3" fmla="*/ 2226926 h 2226926"/>
              <a:gd name="connsiteX4" fmla="*/ 0 w 1807032"/>
              <a:gd name="connsiteY4" fmla="*/ 2183758 h 2226926"/>
              <a:gd name="connsiteX5" fmla="*/ 4317 w 1807032"/>
              <a:gd name="connsiteY5" fmla="*/ 242337 h 2226926"/>
              <a:gd name="connsiteX0" fmla="*/ 4317 w 1161539"/>
              <a:gd name="connsiteY0" fmla="*/ 242337 h 2226926"/>
              <a:gd name="connsiteX1" fmla="*/ 962177 w 1161539"/>
              <a:gd name="connsiteY1" fmla="*/ 0 h 2226926"/>
              <a:gd name="connsiteX2" fmla="*/ 793166 w 1161539"/>
              <a:gd name="connsiteY2" fmla="*/ 1610191 h 2226926"/>
              <a:gd name="connsiteX3" fmla="*/ 413849 w 1161539"/>
              <a:gd name="connsiteY3" fmla="*/ 2226926 h 2226926"/>
              <a:gd name="connsiteX4" fmla="*/ 0 w 1161539"/>
              <a:gd name="connsiteY4" fmla="*/ 2183758 h 2226926"/>
              <a:gd name="connsiteX5" fmla="*/ 4317 w 1161539"/>
              <a:gd name="connsiteY5" fmla="*/ 242337 h 2226926"/>
              <a:gd name="connsiteX0" fmla="*/ 4317 w 1222133"/>
              <a:gd name="connsiteY0" fmla="*/ 242337 h 2226926"/>
              <a:gd name="connsiteX1" fmla="*/ 962177 w 1222133"/>
              <a:gd name="connsiteY1" fmla="*/ 0 h 2226926"/>
              <a:gd name="connsiteX2" fmla="*/ 1017640 w 1222133"/>
              <a:gd name="connsiteY2" fmla="*/ 1856248 h 2226926"/>
              <a:gd name="connsiteX3" fmla="*/ 413849 w 1222133"/>
              <a:gd name="connsiteY3" fmla="*/ 2226926 h 2226926"/>
              <a:gd name="connsiteX4" fmla="*/ 0 w 1222133"/>
              <a:gd name="connsiteY4" fmla="*/ 2183758 h 2226926"/>
              <a:gd name="connsiteX5" fmla="*/ 4317 w 1222133"/>
              <a:gd name="connsiteY5" fmla="*/ 242337 h 2226926"/>
              <a:gd name="connsiteX0" fmla="*/ 4317 w 1213734"/>
              <a:gd name="connsiteY0" fmla="*/ 242337 h 2226926"/>
              <a:gd name="connsiteX1" fmla="*/ 962177 w 1213734"/>
              <a:gd name="connsiteY1" fmla="*/ 0 h 2226926"/>
              <a:gd name="connsiteX2" fmla="*/ 1017640 w 1213734"/>
              <a:gd name="connsiteY2" fmla="*/ 1856248 h 2226926"/>
              <a:gd name="connsiteX3" fmla="*/ 413849 w 1213734"/>
              <a:gd name="connsiteY3" fmla="*/ 2226926 h 2226926"/>
              <a:gd name="connsiteX4" fmla="*/ 0 w 1213734"/>
              <a:gd name="connsiteY4" fmla="*/ 2183758 h 2226926"/>
              <a:gd name="connsiteX5" fmla="*/ 4317 w 1213734"/>
              <a:gd name="connsiteY5" fmla="*/ 242337 h 2226926"/>
              <a:gd name="connsiteX0" fmla="*/ 4317 w 1017757"/>
              <a:gd name="connsiteY0" fmla="*/ 23837 h 2008426"/>
              <a:gd name="connsiteX1" fmla="*/ 388049 w 1017757"/>
              <a:gd name="connsiteY1" fmla="*/ 57772 h 2008426"/>
              <a:gd name="connsiteX2" fmla="*/ 1017640 w 1017757"/>
              <a:gd name="connsiteY2" fmla="*/ 1637748 h 2008426"/>
              <a:gd name="connsiteX3" fmla="*/ 413849 w 1017757"/>
              <a:gd name="connsiteY3" fmla="*/ 2008426 h 2008426"/>
              <a:gd name="connsiteX4" fmla="*/ 0 w 1017757"/>
              <a:gd name="connsiteY4" fmla="*/ 1965258 h 2008426"/>
              <a:gd name="connsiteX5" fmla="*/ 4317 w 1017757"/>
              <a:gd name="connsiteY5" fmla="*/ 23837 h 2008426"/>
              <a:gd name="connsiteX0" fmla="*/ 4317 w 1017757"/>
              <a:gd name="connsiteY0" fmla="*/ 24460 h 2009049"/>
              <a:gd name="connsiteX1" fmla="*/ 388049 w 1017757"/>
              <a:gd name="connsiteY1" fmla="*/ 58395 h 2009049"/>
              <a:gd name="connsiteX2" fmla="*/ 1017640 w 1017757"/>
              <a:gd name="connsiteY2" fmla="*/ 1638371 h 2009049"/>
              <a:gd name="connsiteX3" fmla="*/ 413849 w 1017757"/>
              <a:gd name="connsiteY3" fmla="*/ 2009049 h 2009049"/>
              <a:gd name="connsiteX4" fmla="*/ 0 w 1017757"/>
              <a:gd name="connsiteY4" fmla="*/ 1965881 h 2009049"/>
              <a:gd name="connsiteX5" fmla="*/ 4317 w 1017757"/>
              <a:gd name="connsiteY5" fmla="*/ 24460 h 2009049"/>
              <a:gd name="connsiteX0" fmla="*/ 4317 w 1017757"/>
              <a:gd name="connsiteY0" fmla="*/ 24460 h 2009049"/>
              <a:gd name="connsiteX1" fmla="*/ 388049 w 1017757"/>
              <a:gd name="connsiteY1" fmla="*/ 58395 h 2009049"/>
              <a:gd name="connsiteX2" fmla="*/ 1017640 w 1017757"/>
              <a:gd name="connsiteY2" fmla="*/ 1638371 h 2009049"/>
              <a:gd name="connsiteX3" fmla="*/ 413849 w 1017757"/>
              <a:gd name="connsiteY3" fmla="*/ 2009049 h 2009049"/>
              <a:gd name="connsiteX4" fmla="*/ 0 w 1017757"/>
              <a:gd name="connsiteY4" fmla="*/ 1965881 h 2009049"/>
              <a:gd name="connsiteX5" fmla="*/ 4317 w 1017757"/>
              <a:gd name="connsiteY5" fmla="*/ 24460 h 2009049"/>
              <a:gd name="connsiteX0" fmla="*/ 4317 w 1018074"/>
              <a:gd name="connsiteY0" fmla="*/ 63040 h 2047629"/>
              <a:gd name="connsiteX1" fmla="*/ 362149 w 1018074"/>
              <a:gd name="connsiteY1" fmla="*/ 2007 h 2047629"/>
              <a:gd name="connsiteX2" fmla="*/ 1017640 w 1018074"/>
              <a:gd name="connsiteY2" fmla="*/ 1676951 h 2047629"/>
              <a:gd name="connsiteX3" fmla="*/ 413849 w 1018074"/>
              <a:gd name="connsiteY3" fmla="*/ 2047629 h 2047629"/>
              <a:gd name="connsiteX4" fmla="*/ 0 w 1018074"/>
              <a:gd name="connsiteY4" fmla="*/ 2004461 h 2047629"/>
              <a:gd name="connsiteX5" fmla="*/ 4317 w 1018074"/>
              <a:gd name="connsiteY5" fmla="*/ 63040 h 2047629"/>
              <a:gd name="connsiteX0" fmla="*/ 4317 w 1018074"/>
              <a:gd name="connsiteY0" fmla="*/ 63040 h 2047629"/>
              <a:gd name="connsiteX1" fmla="*/ 362149 w 1018074"/>
              <a:gd name="connsiteY1" fmla="*/ 2007 h 2047629"/>
              <a:gd name="connsiteX2" fmla="*/ 1017640 w 1018074"/>
              <a:gd name="connsiteY2" fmla="*/ 1676951 h 2047629"/>
              <a:gd name="connsiteX3" fmla="*/ 413849 w 1018074"/>
              <a:gd name="connsiteY3" fmla="*/ 2047629 h 2047629"/>
              <a:gd name="connsiteX4" fmla="*/ 0 w 1018074"/>
              <a:gd name="connsiteY4" fmla="*/ 2004461 h 2047629"/>
              <a:gd name="connsiteX5" fmla="*/ 4317 w 1018074"/>
              <a:gd name="connsiteY5" fmla="*/ 63040 h 2047629"/>
              <a:gd name="connsiteX0" fmla="*/ 4317 w 1033105"/>
              <a:gd name="connsiteY0" fmla="*/ 63040 h 2047629"/>
              <a:gd name="connsiteX1" fmla="*/ 362149 w 1033105"/>
              <a:gd name="connsiteY1" fmla="*/ 2007 h 2047629"/>
              <a:gd name="connsiteX2" fmla="*/ 1017640 w 1033105"/>
              <a:gd name="connsiteY2" fmla="*/ 1676951 h 2047629"/>
              <a:gd name="connsiteX3" fmla="*/ 413849 w 1033105"/>
              <a:gd name="connsiteY3" fmla="*/ 2047629 h 2047629"/>
              <a:gd name="connsiteX4" fmla="*/ 0 w 1033105"/>
              <a:gd name="connsiteY4" fmla="*/ 2004461 h 2047629"/>
              <a:gd name="connsiteX5" fmla="*/ 4317 w 1033105"/>
              <a:gd name="connsiteY5" fmla="*/ 63040 h 2047629"/>
              <a:gd name="connsiteX0" fmla="*/ 4317 w 1038131"/>
              <a:gd name="connsiteY0" fmla="*/ 63040 h 2047629"/>
              <a:gd name="connsiteX1" fmla="*/ 362149 w 1038131"/>
              <a:gd name="connsiteY1" fmla="*/ 2007 h 2047629"/>
              <a:gd name="connsiteX2" fmla="*/ 1017640 w 1038131"/>
              <a:gd name="connsiteY2" fmla="*/ 1676951 h 2047629"/>
              <a:gd name="connsiteX3" fmla="*/ 413849 w 1038131"/>
              <a:gd name="connsiteY3" fmla="*/ 2047629 h 2047629"/>
              <a:gd name="connsiteX4" fmla="*/ 0 w 1038131"/>
              <a:gd name="connsiteY4" fmla="*/ 2004461 h 2047629"/>
              <a:gd name="connsiteX5" fmla="*/ 4317 w 1038131"/>
              <a:gd name="connsiteY5" fmla="*/ 63040 h 2047629"/>
              <a:gd name="connsiteX0" fmla="*/ 4317 w 979150"/>
              <a:gd name="connsiteY0" fmla="*/ 63040 h 2047629"/>
              <a:gd name="connsiteX1" fmla="*/ 362149 w 979150"/>
              <a:gd name="connsiteY1" fmla="*/ 2007 h 2047629"/>
              <a:gd name="connsiteX2" fmla="*/ 948572 w 979150"/>
              <a:gd name="connsiteY2" fmla="*/ 1629467 h 2047629"/>
              <a:gd name="connsiteX3" fmla="*/ 413849 w 979150"/>
              <a:gd name="connsiteY3" fmla="*/ 2047629 h 2047629"/>
              <a:gd name="connsiteX4" fmla="*/ 0 w 979150"/>
              <a:gd name="connsiteY4" fmla="*/ 2004461 h 2047629"/>
              <a:gd name="connsiteX5" fmla="*/ 4317 w 979150"/>
              <a:gd name="connsiteY5" fmla="*/ 63040 h 2047629"/>
              <a:gd name="connsiteX0" fmla="*/ 4317 w 1034311"/>
              <a:gd name="connsiteY0" fmla="*/ 63040 h 2047629"/>
              <a:gd name="connsiteX1" fmla="*/ 362149 w 1034311"/>
              <a:gd name="connsiteY1" fmla="*/ 2007 h 2047629"/>
              <a:gd name="connsiteX2" fmla="*/ 1013323 w 1034311"/>
              <a:gd name="connsiteY2" fmla="*/ 1659684 h 2047629"/>
              <a:gd name="connsiteX3" fmla="*/ 413849 w 1034311"/>
              <a:gd name="connsiteY3" fmla="*/ 2047629 h 2047629"/>
              <a:gd name="connsiteX4" fmla="*/ 0 w 1034311"/>
              <a:gd name="connsiteY4" fmla="*/ 2004461 h 2047629"/>
              <a:gd name="connsiteX5" fmla="*/ 4317 w 1034311"/>
              <a:gd name="connsiteY5" fmla="*/ 63040 h 2047629"/>
              <a:gd name="connsiteX0" fmla="*/ 4317 w 1034311"/>
              <a:gd name="connsiteY0" fmla="*/ 81845 h 2066434"/>
              <a:gd name="connsiteX1" fmla="*/ 362149 w 1034311"/>
              <a:gd name="connsiteY1" fmla="*/ 20812 h 2066434"/>
              <a:gd name="connsiteX2" fmla="*/ 1013323 w 1034311"/>
              <a:gd name="connsiteY2" fmla="*/ 1678489 h 2066434"/>
              <a:gd name="connsiteX3" fmla="*/ 413849 w 1034311"/>
              <a:gd name="connsiteY3" fmla="*/ 2066434 h 2066434"/>
              <a:gd name="connsiteX4" fmla="*/ 0 w 1034311"/>
              <a:gd name="connsiteY4" fmla="*/ 2023266 h 2066434"/>
              <a:gd name="connsiteX5" fmla="*/ 4317 w 1034311"/>
              <a:gd name="connsiteY5" fmla="*/ 81845 h 2066434"/>
              <a:gd name="connsiteX0" fmla="*/ 4317 w 1034311"/>
              <a:gd name="connsiteY0" fmla="*/ 83596 h 2068185"/>
              <a:gd name="connsiteX1" fmla="*/ 362149 w 1034311"/>
              <a:gd name="connsiteY1" fmla="*/ 22563 h 2068185"/>
              <a:gd name="connsiteX2" fmla="*/ 1013323 w 1034311"/>
              <a:gd name="connsiteY2" fmla="*/ 1680240 h 2068185"/>
              <a:gd name="connsiteX3" fmla="*/ 413849 w 1034311"/>
              <a:gd name="connsiteY3" fmla="*/ 2068185 h 2068185"/>
              <a:gd name="connsiteX4" fmla="*/ 0 w 1034311"/>
              <a:gd name="connsiteY4" fmla="*/ 2025017 h 2068185"/>
              <a:gd name="connsiteX5" fmla="*/ 4317 w 1034311"/>
              <a:gd name="connsiteY5" fmla="*/ 83596 h 2068185"/>
              <a:gd name="connsiteX0" fmla="*/ 4317 w 1014487"/>
              <a:gd name="connsiteY0" fmla="*/ 39250 h 2023839"/>
              <a:gd name="connsiteX1" fmla="*/ 326221 w 1014487"/>
              <a:gd name="connsiteY1" fmla="*/ 62755 h 2023839"/>
              <a:gd name="connsiteX2" fmla="*/ 1013323 w 1014487"/>
              <a:gd name="connsiteY2" fmla="*/ 1635894 h 2023839"/>
              <a:gd name="connsiteX3" fmla="*/ 413849 w 1014487"/>
              <a:gd name="connsiteY3" fmla="*/ 2023839 h 2023839"/>
              <a:gd name="connsiteX4" fmla="*/ 0 w 1014487"/>
              <a:gd name="connsiteY4" fmla="*/ 1980671 h 2023839"/>
              <a:gd name="connsiteX5" fmla="*/ 4317 w 1014487"/>
              <a:gd name="connsiteY5" fmla="*/ 39250 h 2023839"/>
              <a:gd name="connsiteX0" fmla="*/ 4317 w 1022961"/>
              <a:gd name="connsiteY0" fmla="*/ 48385 h 2032974"/>
              <a:gd name="connsiteX1" fmla="*/ 436119 w 1022961"/>
              <a:gd name="connsiteY1" fmla="*/ 46529 h 2032974"/>
              <a:gd name="connsiteX2" fmla="*/ 1013323 w 1022961"/>
              <a:gd name="connsiteY2" fmla="*/ 1645029 h 2032974"/>
              <a:gd name="connsiteX3" fmla="*/ 413849 w 1022961"/>
              <a:gd name="connsiteY3" fmla="*/ 2032974 h 2032974"/>
              <a:gd name="connsiteX4" fmla="*/ 0 w 1022961"/>
              <a:gd name="connsiteY4" fmla="*/ 1989806 h 2032974"/>
              <a:gd name="connsiteX5" fmla="*/ 4317 w 1022961"/>
              <a:gd name="connsiteY5" fmla="*/ 48385 h 2032974"/>
              <a:gd name="connsiteX0" fmla="*/ 4317 w 1022961"/>
              <a:gd name="connsiteY0" fmla="*/ 63034 h 2047623"/>
              <a:gd name="connsiteX1" fmla="*/ 436119 w 1022961"/>
              <a:gd name="connsiteY1" fmla="*/ 61178 h 2047623"/>
              <a:gd name="connsiteX2" fmla="*/ 1013323 w 1022961"/>
              <a:gd name="connsiteY2" fmla="*/ 1659678 h 2047623"/>
              <a:gd name="connsiteX3" fmla="*/ 413849 w 1022961"/>
              <a:gd name="connsiteY3" fmla="*/ 2047623 h 2047623"/>
              <a:gd name="connsiteX4" fmla="*/ 0 w 1022961"/>
              <a:gd name="connsiteY4" fmla="*/ 2004455 h 2047623"/>
              <a:gd name="connsiteX5" fmla="*/ 4317 w 1022961"/>
              <a:gd name="connsiteY5" fmla="*/ 63034 h 2047623"/>
              <a:gd name="connsiteX0" fmla="*/ 4317 w 1024273"/>
              <a:gd name="connsiteY0" fmla="*/ 63034 h 2047623"/>
              <a:gd name="connsiteX1" fmla="*/ 436119 w 1024273"/>
              <a:gd name="connsiteY1" fmla="*/ 61178 h 2047623"/>
              <a:gd name="connsiteX2" fmla="*/ 1013323 w 1024273"/>
              <a:gd name="connsiteY2" fmla="*/ 1659678 h 2047623"/>
              <a:gd name="connsiteX3" fmla="*/ 413849 w 1024273"/>
              <a:gd name="connsiteY3" fmla="*/ 2047623 h 2047623"/>
              <a:gd name="connsiteX4" fmla="*/ 0 w 1024273"/>
              <a:gd name="connsiteY4" fmla="*/ 2004455 h 2047623"/>
              <a:gd name="connsiteX5" fmla="*/ 4317 w 1024273"/>
              <a:gd name="connsiteY5" fmla="*/ 63034 h 2047623"/>
              <a:gd name="connsiteX0" fmla="*/ 4317 w 1015070"/>
              <a:gd name="connsiteY0" fmla="*/ 63034 h 2047623"/>
              <a:gd name="connsiteX1" fmla="*/ 436119 w 1015070"/>
              <a:gd name="connsiteY1" fmla="*/ 61178 h 2047623"/>
              <a:gd name="connsiteX2" fmla="*/ 1013323 w 1015070"/>
              <a:gd name="connsiteY2" fmla="*/ 1659678 h 2047623"/>
              <a:gd name="connsiteX3" fmla="*/ 413849 w 1015070"/>
              <a:gd name="connsiteY3" fmla="*/ 2047623 h 2047623"/>
              <a:gd name="connsiteX4" fmla="*/ 0 w 1015070"/>
              <a:gd name="connsiteY4" fmla="*/ 2004455 h 2047623"/>
              <a:gd name="connsiteX5" fmla="*/ 4317 w 1015070"/>
              <a:gd name="connsiteY5" fmla="*/ 63034 h 2047623"/>
              <a:gd name="connsiteX0" fmla="*/ 4317 w 1026439"/>
              <a:gd name="connsiteY0" fmla="*/ 63034 h 2047623"/>
              <a:gd name="connsiteX1" fmla="*/ 436119 w 1026439"/>
              <a:gd name="connsiteY1" fmla="*/ 61178 h 2047623"/>
              <a:gd name="connsiteX2" fmla="*/ 1013323 w 1026439"/>
              <a:gd name="connsiteY2" fmla="*/ 1659678 h 2047623"/>
              <a:gd name="connsiteX3" fmla="*/ 413849 w 1026439"/>
              <a:gd name="connsiteY3" fmla="*/ 2047623 h 2047623"/>
              <a:gd name="connsiteX4" fmla="*/ 0 w 1026439"/>
              <a:gd name="connsiteY4" fmla="*/ 2004455 h 2047623"/>
              <a:gd name="connsiteX5" fmla="*/ 4317 w 1026439"/>
              <a:gd name="connsiteY5" fmla="*/ 63034 h 2047623"/>
              <a:gd name="connsiteX0" fmla="*/ 4317 w 1023224"/>
              <a:gd name="connsiteY0" fmla="*/ 63034 h 2047623"/>
              <a:gd name="connsiteX1" fmla="*/ 436119 w 1023224"/>
              <a:gd name="connsiteY1" fmla="*/ 61178 h 2047623"/>
              <a:gd name="connsiteX2" fmla="*/ 1013323 w 1023224"/>
              <a:gd name="connsiteY2" fmla="*/ 1659678 h 2047623"/>
              <a:gd name="connsiteX3" fmla="*/ 413849 w 1023224"/>
              <a:gd name="connsiteY3" fmla="*/ 2047623 h 2047623"/>
              <a:gd name="connsiteX4" fmla="*/ 0 w 1023224"/>
              <a:gd name="connsiteY4" fmla="*/ 2004455 h 2047623"/>
              <a:gd name="connsiteX5" fmla="*/ 4317 w 1023224"/>
              <a:gd name="connsiteY5" fmla="*/ 63034 h 2047623"/>
              <a:gd name="connsiteX0" fmla="*/ 4317 w 1016432"/>
              <a:gd name="connsiteY0" fmla="*/ 63034 h 2070872"/>
              <a:gd name="connsiteX1" fmla="*/ 436119 w 1016432"/>
              <a:gd name="connsiteY1" fmla="*/ 61178 h 2070872"/>
              <a:gd name="connsiteX2" fmla="*/ 1013323 w 1016432"/>
              <a:gd name="connsiteY2" fmla="*/ 1659678 h 2070872"/>
              <a:gd name="connsiteX3" fmla="*/ 388490 w 1016432"/>
              <a:gd name="connsiteY3" fmla="*/ 2070872 h 2070872"/>
              <a:gd name="connsiteX4" fmla="*/ 0 w 1016432"/>
              <a:gd name="connsiteY4" fmla="*/ 2004455 h 2070872"/>
              <a:gd name="connsiteX5" fmla="*/ 4317 w 1016432"/>
              <a:gd name="connsiteY5" fmla="*/ 63034 h 2070872"/>
              <a:gd name="connsiteX0" fmla="*/ 4317 w 1016432"/>
              <a:gd name="connsiteY0" fmla="*/ 63034 h 2070872"/>
              <a:gd name="connsiteX1" fmla="*/ 436119 w 1016432"/>
              <a:gd name="connsiteY1" fmla="*/ 61178 h 2070872"/>
              <a:gd name="connsiteX2" fmla="*/ 1013323 w 1016432"/>
              <a:gd name="connsiteY2" fmla="*/ 1659678 h 2070872"/>
              <a:gd name="connsiteX3" fmla="*/ 388490 w 1016432"/>
              <a:gd name="connsiteY3" fmla="*/ 2070872 h 2070872"/>
              <a:gd name="connsiteX4" fmla="*/ 0 w 1016432"/>
              <a:gd name="connsiteY4" fmla="*/ 2004455 h 2070872"/>
              <a:gd name="connsiteX5" fmla="*/ 4317 w 1016432"/>
              <a:gd name="connsiteY5" fmla="*/ 63034 h 2070872"/>
              <a:gd name="connsiteX0" fmla="*/ 4317 w 1016432"/>
              <a:gd name="connsiteY0" fmla="*/ 63034 h 2070872"/>
              <a:gd name="connsiteX1" fmla="*/ 436119 w 1016432"/>
              <a:gd name="connsiteY1" fmla="*/ 61178 h 2070872"/>
              <a:gd name="connsiteX2" fmla="*/ 1013323 w 1016432"/>
              <a:gd name="connsiteY2" fmla="*/ 1659678 h 2070872"/>
              <a:gd name="connsiteX3" fmla="*/ 388490 w 1016432"/>
              <a:gd name="connsiteY3" fmla="*/ 2070872 h 2070872"/>
              <a:gd name="connsiteX4" fmla="*/ 0 w 1016432"/>
              <a:gd name="connsiteY4" fmla="*/ 2004455 h 2070872"/>
              <a:gd name="connsiteX5" fmla="*/ 4317 w 1016432"/>
              <a:gd name="connsiteY5" fmla="*/ 63034 h 2070872"/>
              <a:gd name="connsiteX0" fmla="*/ 4317 w 1030406"/>
              <a:gd name="connsiteY0" fmla="*/ 63034 h 2070872"/>
              <a:gd name="connsiteX1" fmla="*/ 436119 w 1030406"/>
              <a:gd name="connsiteY1" fmla="*/ 61178 h 2070872"/>
              <a:gd name="connsiteX2" fmla="*/ 1028117 w 1030406"/>
              <a:gd name="connsiteY2" fmla="*/ 1573028 h 2070872"/>
              <a:gd name="connsiteX3" fmla="*/ 388490 w 1030406"/>
              <a:gd name="connsiteY3" fmla="*/ 2070872 h 2070872"/>
              <a:gd name="connsiteX4" fmla="*/ 0 w 1030406"/>
              <a:gd name="connsiteY4" fmla="*/ 2004455 h 2070872"/>
              <a:gd name="connsiteX5" fmla="*/ 4317 w 1030406"/>
              <a:gd name="connsiteY5" fmla="*/ 63034 h 2070872"/>
              <a:gd name="connsiteX0" fmla="*/ 4317 w 1031704"/>
              <a:gd name="connsiteY0" fmla="*/ 63034 h 2070872"/>
              <a:gd name="connsiteX1" fmla="*/ 436119 w 1031704"/>
              <a:gd name="connsiteY1" fmla="*/ 61178 h 2070872"/>
              <a:gd name="connsiteX2" fmla="*/ 1028117 w 1031704"/>
              <a:gd name="connsiteY2" fmla="*/ 1573028 h 2070872"/>
              <a:gd name="connsiteX3" fmla="*/ 388490 w 1031704"/>
              <a:gd name="connsiteY3" fmla="*/ 2070872 h 2070872"/>
              <a:gd name="connsiteX4" fmla="*/ 0 w 1031704"/>
              <a:gd name="connsiteY4" fmla="*/ 2004455 h 2070872"/>
              <a:gd name="connsiteX5" fmla="*/ 4317 w 1031704"/>
              <a:gd name="connsiteY5" fmla="*/ 63034 h 2070872"/>
              <a:gd name="connsiteX0" fmla="*/ 216 w 1031704"/>
              <a:gd name="connsiteY0" fmla="*/ 63912 h 2070109"/>
              <a:gd name="connsiteX1" fmla="*/ 436119 w 1031704"/>
              <a:gd name="connsiteY1" fmla="*/ 60415 h 2070109"/>
              <a:gd name="connsiteX2" fmla="*/ 1028117 w 1031704"/>
              <a:gd name="connsiteY2" fmla="*/ 1572265 h 2070109"/>
              <a:gd name="connsiteX3" fmla="*/ 388490 w 1031704"/>
              <a:gd name="connsiteY3" fmla="*/ 2070109 h 2070109"/>
              <a:gd name="connsiteX4" fmla="*/ 0 w 1031704"/>
              <a:gd name="connsiteY4" fmla="*/ 2003692 h 2070109"/>
              <a:gd name="connsiteX5" fmla="*/ 216 w 1031704"/>
              <a:gd name="connsiteY5" fmla="*/ 63912 h 207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1704" h="2070109">
                <a:moveTo>
                  <a:pt x="216" y="63912"/>
                </a:moveTo>
                <a:cubicBezTo>
                  <a:pt x="118022" y="-13789"/>
                  <a:pt x="315975" y="-27220"/>
                  <a:pt x="436119" y="60415"/>
                </a:cubicBezTo>
                <a:cubicBezTo>
                  <a:pt x="1056389" y="536386"/>
                  <a:pt x="1040280" y="1186593"/>
                  <a:pt x="1028117" y="1572265"/>
                </a:cubicBezTo>
                <a:cubicBezTo>
                  <a:pt x="1015954" y="1957937"/>
                  <a:pt x="708656" y="2063769"/>
                  <a:pt x="388490" y="2070109"/>
                </a:cubicBezTo>
                <a:cubicBezTo>
                  <a:pt x="229406" y="2062764"/>
                  <a:pt x="129497" y="2025831"/>
                  <a:pt x="0" y="2003692"/>
                </a:cubicBezTo>
                <a:lnTo>
                  <a:pt x="216" y="63912"/>
                </a:lnTo>
                <a:close/>
              </a:path>
            </a:pathLst>
          </a:custGeom>
          <a:gradFill>
            <a:gsLst>
              <a:gs pos="0">
                <a:srgbClr val="A3302A"/>
              </a:gs>
              <a:gs pos="29000">
                <a:srgbClr val="DD3438"/>
              </a:gs>
              <a:gs pos="75000">
                <a:srgbClr val="E0693B"/>
              </a:gs>
              <a:gs pos="100000">
                <a:srgbClr val="F7BB0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0" name="Flowchart: Delay 124310"/>
          <p:cNvSpPr/>
          <p:nvPr/>
        </p:nvSpPr>
        <p:spPr>
          <a:xfrm rot="16200000">
            <a:off x="4278829" y="2861050"/>
            <a:ext cx="1526094" cy="3049899"/>
          </a:xfrm>
          <a:custGeom>
            <a:avLst/>
            <a:gdLst>
              <a:gd name="connsiteX0" fmla="*/ 0 w 1794652"/>
              <a:gd name="connsiteY0" fmla="*/ 0 h 1794652"/>
              <a:gd name="connsiteX1" fmla="*/ 897326 w 1794652"/>
              <a:gd name="connsiteY1" fmla="*/ 0 h 1794652"/>
              <a:gd name="connsiteX2" fmla="*/ 1794652 w 1794652"/>
              <a:gd name="connsiteY2" fmla="*/ 897326 h 1794652"/>
              <a:gd name="connsiteX3" fmla="*/ 897326 w 1794652"/>
              <a:gd name="connsiteY3" fmla="*/ 1794652 h 1794652"/>
              <a:gd name="connsiteX4" fmla="*/ 0 w 1794652"/>
              <a:gd name="connsiteY4" fmla="*/ 1794652 h 1794652"/>
              <a:gd name="connsiteX5" fmla="*/ 0 w 1794652"/>
              <a:gd name="connsiteY5" fmla="*/ 0 h 1794652"/>
              <a:gd name="connsiteX0" fmla="*/ 0 w 1794897"/>
              <a:gd name="connsiteY0" fmla="*/ 389106 h 2183758"/>
              <a:gd name="connsiteX1" fmla="*/ 962177 w 1794897"/>
              <a:gd name="connsiteY1" fmla="*/ 0 h 2183758"/>
              <a:gd name="connsiteX2" fmla="*/ 1794652 w 1794897"/>
              <a:gd name="connsiteY2" fmla="*/ 1286432 h 2183758"/>
              <a:gd name="connsiteX3" fmla="*/ 897326 w 1794897"/>
              <a:gd name="connsiteY3" fmla="*/ 2183758 h 2183758"/>
              <a:gd name="connsiteX4" fmla="*/ 0 w 1794897"/>
              <a:gd name="connsiteY4" fmla="*/ 2183758 h 2183758"/>
              <a:gd name="connsiteX5" fmla="*/ 0 w 1794897"/>
              <a:gd name="connsiteY5" fmla="*/ 389106 h 2183758"/>
              <a:gd name="connsiteX0" fmla="*/ 4317 w 1794897"/>
              <a:gd name="connsiteY0" fmla="*/ 242337 h 2183758"/>
              <a:gd name="connsiteX1" fmla="*/ 962177 w 1794897"/>
              <a:gd name="connsiteY1" fmla="*/ 0 h 2183758"/>
              <a:gd name="connsiteX2" fmla="*/ 1794652 w 1794897"/>
              <a:gd name="connsiteY2" fmla="*/ 1286432 h 2183758"/>
              <a:gd name="connsiteX3" fmla="*/ 897326 w 1794897"/>
              <a:gd name="connsiteY3" fmla="*/ 2183758 h 2183758"/>
              <a:gd name="connsiteX4" fmla="*/ 0 w 1794897"/>
              <a:gd name="connsiteY4" fmla="*/ 2183758 h 2183758"/>
              <a:gd name="connsiteX5" fmla="*/ 4317 w 1794897"/>
              <a:gd name="connsiteY5" fmla="*/ 242337 h 2183758"/>
              <a:gd name="connsiteX0" fmla="*/ 4317 w 1794897"/>
              <a:gd name="connsiteY0" fmla="*/ 242337 h 2183758"/>
              <a:gd name="connsiteX1" fmla="*/ 962177 w 1794897"/>
              <a:gd name="connsiteY1" fmla="*/ 0 h 2183758"/>
              <a:gd name="connsiteX2" fmla="*/ 1794652 w 1794897"/>
              <a:gd name="connsiteY2" fmla="*/ 1286432 h 2183758"/>
              <a:gd name="connsiteX3" fmla="*/ 897326 w 1794897"/>
              <a:gd name="connsiteY3" fmla="*/ 2183758 h 2183758"/>
              <a:gd name="connsiteX4" fmla="*/ 0 w 1794897"/>
              <a:gd name="connsiteY4" fmla="*/ 2183758 h 2183758"/>
              <a:gd name="connsiteX5" fmla="*/ 4317 w 1794897"/>
              <a:gd name="connsiteY5" fmla="*/ 242337 h 2183758"/>
              <a:gd name="connsiteX0" fmla="*/ 4317 w 1807032"/>
              <a:gd name="connsiteY0" fmla="*/ 242337 h 2226926"/>
              <a:gd name="connsiteX1" fmla="*/ 962177 w 1807032"/>
              <a:gd name="connsiteY1" fmla="*/ 0 h 2226926"/>
              <a:gd name="connsiteX2" fmla="*/ 1794652 w 1807032"/>
              <a:gd name="connsiteY2" fmla="*/ 1286432 h 2226926"/>
              <a:gd name="connsiteX3" fmla="*/ 413849 w 1807032"/>
              <a:gd name="connsiteY3" fmla="*/ 2226926 h 2226926"/>
              <a:gd name="connsiteX4" fmla="*/ 0 w 1807032"/>
              <a:gd name="connsiteY4" fmla="*/ 2183758 h 2226926"/>
              <a:gd name="connsiteX5" fmla="*/ 4317 w 1807032"/>
              <a:gd name="connsiteY5" fmla="*/ 242337 h 2226926"/>
              <a:gd name="connsiteX0" fmla="*/ 4317 w 1161539"/>
              <a:gd name="connsiteY0" fmla="*/ 242337 h 2226926"/>
              <a:gd name="connsiteX1" fmla="*/ 962177 w 1161539"/>
              <a:gd name="connsiteY1" fmla="*/ 0 h 2226926"/>
              <a:gd name="connsiteX2" fmla="*/ 793166 w 1161539"/>
              <a:gd name="connsiteY2" fmla="*/ 1610191 h 2226926"/>
              <a:gd name="connsiteX3" fmla="*/ 413849 w 1161539"/>
              <a:gd name="connsiteY3" fmla="*/ 2226926 h 2226926"/>
              <a:gd name="connsiteX4" fmla="*/ 0 w 1161539"/>
              <a:gd name="connsiteY4" fmla="*/ 2183758 h 2226926"/>
              <a:gd name="connsiteX5" fmla="*/ 4317 w 1161539"/>
              <a:gd name="connsiteY5" fmla="*/ 242337 h 2226926"/>
              <a:gd name="connsiteX0" fmla="*/ 4317 w 1222133"/>
              <a:gd name="connsiteY0" fmla="*/ 242337 h 2226926"/>
              <a:gd name="connsiteX1" fmla="*/ 962177 w 1222133"/>
              <a:gd name="connsiteY1" fmla="*/ 0 h 2226926"/>
              <a:gd name="connsiteX2" fmla="*/ 1017640 w 1222133"/>
              <a:gd name="connsiteY2" fmla="*/ 1856248 h 2226926"/>
              <a:gd name="connsiteX3" fmla="*/ 413849 w 1222133"/>
              <a:gd name="connsiteY3" fmla="*/ 2226926 h 2226926"/>
              <a:gd name="connsiteX4" fmla="*/ 0 w 1222133"/>
              <a:gd name="connsiteY4" fmla="*/ 2183758 h 2226926"/>
              <a:gd name="connsiteX5" fmla="*/ 4317 w 1222133"/>
              <a:gd name="connsiteY5" fmla="*/ 242337 h 2226926"/>
              <a:gd name="connsiteX0" fmla="*/ 4317 w 1213734"/>
              <a:gd name="connsiteY0" fmla="*/ 242337 h 2226926"/>
              <a:gd name="connsiteX1" fmla="*/ 962177 w 1213734"/>
              <a:gd name="connsiteY1" fmla="*/ 0 h 2226926"/>
              <a:gd name="connsiteX2" fmla="*/ 1017640 w 1213734"/>
              <a:gd name="connsiteY2" fmla="*/ 1856248 h 2226926"/>
              <a:gd name="connsiteX3" fmla="*/ 413849 w 1213734"/>
              <a:gd name="connsiteY3" fmla="*/ 2226926 h 2226926"/>
              <a:gd name="connsiteX4" fmla="*/ 0 w 1213734"/>
              <a:gd name="connsiteY4" fmla="*/ 2183758 h 2226926"/>
              <a:gd name="connsiteX5" fmla="*/ 4317 w 1213734"/>
              <a:gd name="connsiteY5" fmla="*/ 242337 h 2226926"/>
              <a:gd name="connsiteX0" fmla="*/ 4317 w 1017757"/>
              <a:gd name="connsiteY0" fmla="*/ 23837 h 2008426"/>
              <a:gd name="connsiteX1" fmla="*/ 388049 w 1017757"/>
              <a:gd name="connsiteY1" fmla="*/ 57772 h 2008426"/>
              <a:gd name="connsiteX2" fmla="*/ 1017640 w 1017757"/>
              <a:gd name="connsiteY2" fmla="*/ 1637748 h 2008426"/>
              <a:gd name="connsiteX3" fmla="*/ 413849 w 1017757"/>
              <a:gd name="connsiteY3" fmla="*/ 2008426 h 2008426"/>
              <a:gd name="connsiteX4" fmla="*/ 0 w 1017757"/>
              <a:gd name="connsiteY4" fmla="*/ 1965258 h 2008426"/>
              <a:gd name="connsiteX5" fmla="*/ 4317 w 1017757"/>
              <a:gd name="connsiteY5" fmla="*/ 23837 h 2008426"/>
              <a:gd name="connsiteX0" fmla="*/ 4317 w 1017757"/>
              <a:gd name="connsiteY0" fmla="*/ 24460 h 2009049"/>
              <a:gd name="connsiteX1" fmla="*/ 388049 w 1017757"/>
              <a:gd name="connsiteY1" fmla="*/ 58395 h 2009049"/>
              <a:gd name="connsiteX2" fmla="*/ 1017640 w 1017757"/>
              <a:gd name="connsiteY2" fmla="*/ 1638371 h 2009049"/>
              <a:gd name="connsiteX3" fmla="*/ 413849 w 1017757"/>
              <a:gd name="connsiteY3" fmla="*/ 2009049 h 2009049"/>
              <a:gd name="connsiteX4" fmla="*/ 0 w 1017757"/>
              <a:gd name="connsiteY4" fmla="*/ 1965881 h 2009049"/>
              <a:gd name="connsiteX5" fmla="*/ 4317 w 1017757"/>
              <a:gd name="connsiteY5" fmla="*/ 24460 h 2009049"/>
              <a:gd name="connsiteX0" fmla="*/ 4317 w 1017757"/>
              <a:gd name="connsiteY0" fmla="*/ 24460 h 2009049"/>
              <a:gd name="connsiteX1" fmla="*/ 388049 w 1017757"/>
              <a:gd name="connsiteY1" fmla="*/ 58395 h 2009049"/>
              <a:gd name="connsiteX2" fmla="*/ 1017640 w 1017757"/>
              <a:gd name="connsiteY2" fmla="*/ 1638371 h 2009049"/>
              <a:gd name="connsiteX3" fmla="*/ 413849 w 1017757"/>
              <a:gd name="connsiteY3" fmla="*/ 2009049 h 2009049"/>
              <a:gd name="connsiteX4" fmla="*/ 0 w 1017757"/>
              <a:gd name="connsiteY4" fmla="*/ 1965881 h 2009049"/>
              <a:gd name="connsiteX5" fmla="*/ 4317 w 1017757"/>
              <a:gd name="connsiteY5" fmla="*/ 24460 h 2009049"/>
              <a:gd name="connsiteX0" fmla="*/ 4317 w 1018074"/>
              <a:gd name="connsiteY0" fmla="*/ 63040 h 2047629"/>
              <a:gd name="connsiteX1" fmla="*/ 362149 w 1018074"/>
              <a:gd name="connsiteY1" fmla="*/ 2007 h 2047629"/>
              <a:gd name="connsiteX2" fmla="*/ 1017640 w 1018074"/>
              <a:gd name="connsiteY2" fmla="*/ 1676951 h 2047629"/>
              <a:gd name="connsiteX3" fmla="*/ 413849 w 1018074"/>
              <a:gd name="connsiteY3" fmla="*/ 2047629 h 2047629"/>
              <a:gd name="connsiteX4" fmla="*/ 0 w 1018074"/>
              <a:gd name="connsiteY4" fmla="*/ 2004461 h 2047629"/>
              <a:gd name="connsiteX5" fmla="*/ 4317 w 1018074"/>
              <a:gd name="connsiteY5" fmla="*/ 63040 h 2047629"/>
              <a:gd name="connsiteX0" fmla="*/ 4317 w 1018074"/>
              <a:gd name="connsiteY0" fmla="*/ 63040 h 2047629"/>
              <a:gd name="connsiteX1" fmla="*/ 362149 w 1018074"/>
              <a:gd name="connsiteY1" fmla="*/ 2007 h 2047629"/>
              <a:gd name="connsiteX2" fmla="*/ 1017640 w 1018074"/>
              <a:gd name="connsiteY2" fmla="*/ 1676951 h 2047629"/>
              <a:gd name="connsiteX3" fmla="*/ 413849 w 1018074"/>
              <a:gd name="connsiteY3" fmla="*/ 2047629 h 2047629"/>
              <a:gd name="connsiteX4" fmla="*/ 0 w 1018074"/>
              <a:gd name="connsiteY4" fmla="*/ 2004461 h 2047629"/>
              <a:gd name="connsiteX5" fmla="*/ 4317 w 1018074"/>
              <a:gd name="connsiteY5" fmla="*/ 63040 h 2047629"/>
              <a:gd name="connsiteX0" fmla="*/ 4317 w 1033105"/>
              <a:gd name="connsiteY0" fmla="*/ 63040 h 2047629"/>
              <a:gd name="connsiteX1" fmla="*/ 362149 w 1033105"/>
              <a:gd name="connsiteY1" fmla="*/ 2007 h 2047629"/>
              <a:gd name="connsiteX2" fmla="*/ 1017640 w 1033105"/>
              <a:gd name="connsiteY2" fmla="*/ 1676951 h 2047629"/>
              <a:gd name="connsiteX3" fmla="*/ 413849 w 1033105"/>
              <a:gd name="connsiteY3" fmla="*/ 2047629 h 2047629"/>
              <a:gd name="connsiteX4" fmla="*/ 0 w 1033105"/>
              <a:gd name="connsiteY4" fmla="*/ 2004461 h 2047629"/>
              <a:gd name="connsiteX5" fmla="*/ 4317 w 1033105"/>
              <a:gd name="connsiteY5" fmla="*/ 63040 h 2047629"/>
              <a:gd name="connsiteX0" fmla="*/ 4317 w 1038131"/>
              <a:gd name="connsiteY0" fmla="*/ 63040 h 2047629"/>
              <a:gd name="connsiteX1" fmla="*/ 362149 w 1038131"/>
              <a:gd name="connsiteY1" fmla="*/ 2007 h 2047629"/>
              <a:gd name="connsiteX2" fmla="*/ 1017640 w 1038131"/>
              <a:gd name="connsiteY2" fmla="*/ 1676951 h 2047629"/>
              <a:gd name="connsiteX3" fmla="*/ 413849 w 1038131"/>
              <a:gd name="connsiteY3" fmla="*/ 2047629 h 2047629"/>
              <a:gd name="connsiteX4" fmla="*/ 0 w 1038131"/>
              <a:gd name="connsiteY4" fmla="*/ 2004461 h 2047629"/>
              <a:gd name="connsiteX5" fmla="*/ 4317 w 1038131"/>
              <a:gd name="connsiteY5" fmla="*/ 63040 h 2047629"/>
              <a:gd name="connsiteX0" fmla="*/ 4317 w 979150"/>
              <a:gd name="connsiteY0" fmla="*/ 63040 h 2047629"/>
              <a:gd name="connsiteX1" fmla="*/ 362149 w 979150"/>
              <a:gd name="connsiteY1" fmla="*/ 2007 h 2047629"/>
              <a:gd name="connsiteX2" fmla="*/ 948572 w 979150"/>
              <a:gd name="connsiteY2" fmla="*/ 1629467 h 2047629"/>
              <a:gd name="connsiteX3" fmla="*/ 413849 w 979150"/>
              <a:gd name="connsiteY3" fmla="*/ 2047629 h 2047629"/>
              <a:gd name="connsiteX4" fmla="*/ 0 w 979150"/>
              <a:gd name="connsiteY4" fmla="*/ 2004461 h 2047629"/>
              <a:gd name="connsiteX5" fmla="*/ 4317 w 979150"/>
              <a:gd name="connsiteY5" fmla="*/ 63040 h 2047629"/>
              <a:gd name="connsiteX0" fmla="*/ 4317 w 1034311"/>
              <a:gd name="connsiteY0" fmla="*/ 63040 h 2047629"/>
              <a:gd name="connsiteX1" fmla="*/ 362149 w 1034311"/>
              <a:gd name="connsiteY1" fmla="*/ 2007 h 2047629"/>
              <a:gd name="connsiteX2" fmla="*/ 1013323 w 1034311"/>
              <a:gd name="connsiteY2" fmla="*/ 1659684 h 2047629"/>
              <a:gd name="connsiteX3" fmla="*/ 413849 w 1034311"/>
              <a:gd name="connsiteY3" fmla="*/ 2047629 h 2047629"/>
              <a:gd name="connsiteX4" fmla="*/ 0 w 1034311"/>
              <a:gd name="connsiteY4" fmla="*/ 2004461 h 2047629"/>
              <a:gd name="connsiteX5" fmla="*/ 4317 w 1034311"/>
              <a:gd name="connsiteY5" fmla="*/ 63040 h 2047629"/>
              <a:gd name="connsiteX0" fmla="*/ 4317 w 1034311"/>
              <a:gd name="connsiteY0" fmla="*/ 81845 h 2066434"/>
              <a:gd name="connsiteX1" fmla="*/ 362149 w 1034311"/>
              <a:gd name="connsiteY1" fmla="*/ 20812 h 2066434"/>
              <a:gd name="connsiteX2" fmla="*/ 1013323 w 1034311"/>
              <a:gd name="connsiteY2" fmla="*/ 1678489 h 2066434"/>
              <a:gd name="connsiteX3" fmla="*/ 413849 w 1034311"/>
              <a:gd name="connsiteY3" fmla="*/ 2066434 h 2066434"/>
              <a:gd name="connsiteX4" fmla="*/ 0 w 1034311"/>
              <a:gd name="connsiteY4" fmla="*/ 2023266 h 2066434"/>
              <a:gd name="connsiteX5" fmla="*/ 4317 w 1034311"/>
              <a:gd name="connsiteY5" fmla="*/ 81845 h 2066434"/>
              <a:gd name="connsiteX0" fmla="*/ 4317 w 1034311"/>
              <a:gd name="connsiteY0" fmla="*/ 83596 h 2068185"/>
              <a:gd name="connsiteX1" fmla="*/ 362149 w 1034311"/>
              <a:gd name="connsiteY1" fmla="*/ 22563 h 2068185"/>
              <a:gd name="connsiteX2" fmla="*/ 1013323 w 1034311"/>
              <a:gd name="connsiteY2" fmla="*/ 1680240 h 2068185"/>
              <a:gd name="connsiteX3" fmla="*/ 413849 w 1034311"/>
              <a:gd name="connsiteY3" fmla="*/ 2068185 h 2068185"/>
              <a:gd name="connsiteX4" fmla="*/ 0 w 1034311"/>
              <a:gd name="connsiteY4" fmla="*/ 2025017 h 2068185"/>
              <a:gd name="connsiteX5" fmla="*/ 4317 w 1034311"/>
              <a:gd name="connsiteY5" fmla="*/ 83596 h 2068185"/>
              <a:gd name="connsiteX0" fmla="*/ 4317 w 1014487"/>
              <a:gd name="connsiteY0" fmla="*/ 39250 h 2023839"/>
              <a:gd name="connsiteX1" fmla="*/ 326221 w 1014487"/>
              <a:gd name="connsiteY1" fmla="*/ 62755 h 2023839"/>
              <a:gd name="connsiteX2" fmla="*/ 1013323 w 1014487"/>
              <a:gd name="connsiteY2" fmla="*/ 1635894 h 2023839"/>
              <a:gd name="connsiteX3" fmla="*/ 413849 w 1014487"/>
              <a:gd name="connsiteY3" fmla="*/ 2023839 h 2023839"/>
              <a:gd name="connsiteX4" fmla="*/ 0 w 1014487"/>
              <a:gd name="connsiteY4" fmla="*/ 1980671 h 2023839"/>
              <a:gd name="connsiteX5" fmla="*/ 4317 w 1014487"/>
              <a:gd name="connsiteY5" fmla="*/ 39250 h 2023839"/>
              <a:gd name="connsiteX0" fmla="*/ 4317 w 1022961"/>
              <a:gd name="connsiteY0" fmla="*/ 48385 h 2032974"/>
              <a:gd name="connsiteX1" fmla="*/ 436119 w 1022961"/>
              <a:gd name="connsiteY1" fmla="*/ 46529 h 2032974"/>
              <a:gd name="connsiteX2" fmla="*/ 1013323 w 1022961"/>
              <a:gd name="connsiteY2" fmla="*/ 1645029 h 2032974"/>
              <a:gd name="connsiteX3" fmla="*/ 413849 w 1022961"/>
              <a:gd name="connsiteY3" fmla="*/ 2032974 h 2032974"/>
              <a:gd name="connsiteX4" fmla="*/ 0 w 1022961"/>
              <a:gd name="connsiteY4" fmla="*/ 1989806 h 2032974"/>
              <a:gd name="connsiteX5" fmla="*/ 4317 w 1022961"/>
              <a:gd name="connsiteY5" fmla="*/ 48385 h 2032974"/>
              <a:gd name="connsiteX0" fmla="*/ 4317 w 1022961"/>
              <a:gd name="connsiteY0" fmla="*/ 63034 h 2047623"/>
              <a:gd name="connsiteX1" fmla="*/ 436119 w 1022961"/>
              <a:gd name="connsiteY1" fmla="*/ 61178 h 2047623"/>
              <a:gd name="connsiteX2" fmla="*/ 1013323 w 1022961"/>
              <a:gd name="connsiteY2" fmla="*/ 1659678 h 2047623"/>
              <a:gd name="connsiteX3" fmla="*/ 413849 w 1022961"/>
              <a:gd name="connsiteY3" fmla="*/ 2047623 h 2047623"/>
              <a:gd name="connsiteX4" fmla="*/ 0 w 1022961"/>
              <a:gd name="connsiteY4" fmla="*/ 2004455 h 2047623"/>
              <a:gd name="connsiteX5" fmla="*/ 4317 w 1022961"/>
              <a:gd name="connsiteY5" fmla="*/ 63034 h 2047623"/>
              <a:gd name="connsiteX0" fmla="*/ 4317 w 1024273"/>
              <a:gd name="connsiteY0" fmla="*/ 63034 h 2047623"/>
              <a:gd name="connsiteX1" fmla="*/ 436119 w 1024273"/>
              <a:gd name="connsiteY1" fmla="*/ 61178 h 2047623"/>
              <a:gd name="connsiteX2" fmla="*/ 1013323 w 1024273"/>
              <a:gd name="connsiteY2" fmla="*/ 1659678 h 2047623"/>
              <a:gd name="connsiteX3" fmla="*/ 413849 w 1024273"/>
              <a:gd name="connsiteY3" fmla="*/ 2047623 h 2047623"/>
              <a:gd name="connsiteX4" fmla="*/ 0 w 1024273"/>
              <a:gd name="connsiteY4" fmla="*/ 2004455 h 2047623"/>
              <a:gd name="connsiteX5" fmla="*/ 4317 w 1024273"/>
              <a:gd name="connsiteY5" fmla="*/ 63034 h 2047623"/>
              <a:gd name="connsiteX0" fmla="*/ 4317 w 1015070"/>
              <a:gd name="connsiteY0" fmla="*/ 63034 h 2047623"/>
              <a:gd name="connsiteX1" fmla="*/ 436119 w 1015070"/>
              <a:gd name="connsiteY1" fmla="*/ 61178 h 2047623"/>
              <a:gd name="connsiteX2" fmla="*/ 1013323 w 1015070"/>
              <a:gd name="connsiteY2" fmla="*/ 1659678 h 2047623"/>
              <a:gd name="connsiteX3" fmla="*/ 413849 w 1015070"/>
              <a:gd name="connsiteY3" fmla="*/ 2047623 h 2047623"/>
              <a:gd name="connsiteX4" fmla="*/ 0 w 1015070"/>
              <a:gd name="connsiteY4" fmla="*/ 2004455 h 2047623"/>
              <a:gd name="connsiteX5" fmla="*/ 4317 w 1015070"/>
              <a:gd name="connsiteY5" fmla="*/ 63034 h 2047623"/>
              <a:gd name="connsiteX0" fmla="*/ 4317 w 1026439"/>
              <a:gd name="connsiteY0" fmla="*/ 63034 h 2047623"/>
              <a:gd name="connsiteX1" fmla="*/ 436119 w 1026439"/>
              <a:gd name="connsiteY1" fmla="*/ 61178 h 2047623"/>
              <a:gd name="connsiteX2" fmla="*/ 1013323 w 1026439"/>
              <a:gd name="connsiteY2" fmla="*/ 1659678 h 2047623"/>
              <a:gd name="connsiteX3" fmla="*/ 413849 w 1026439"/>
              <a:gd name="connsiteY3" fmla="*/ 2047623 h 2047623"/>
              <a:gd name="connsiteX4" fmla="*/ 0 w 1026439"/>
              <a:gd name="connsiteY4" fmla="*/ 2004455 h 2047623"/>
              <a:gd name="connsiteX5" fmla="*/ 4317 w 1026439"/>
              <a:gd name="connsiteY5" fmla="*/ 63034 h 2047623"/>
              <a:gd name="connsiteX0" fmla="*/ 4317 w 1023224"/>
              <a:gd name="connsiteY0" fmla="*/ 63034 h 2047623"/>
              <a:gd name="connsiteX1" fmla="*/ 436119 w 1023224"/>
              <a:gd name="connsiteY1" fmla="*/ 61178 h 2047623"/>
              <a:gd name="connsiteX2" fmla="*/ 1013323 w 1023224"/>
              <a:gd name="connsiteY2" fmla="*/ 1659678 h 2047623"/>
              <a:gd name="connsiteX3" fmla="*/ 413849 w 1023224"/>
              <a:gd name="connsiteY3" fmla="*/ 2047623 h 2047623"/>
              <a:gd name="connsiteX4" fmla="*/ 0 w 1023224"/>
              <a:gd name="connsiteY4" fmla="*/ 2004455 h 2047623"/>
              <a:gd name="connsiteX5" fmla="*/ 4317 w 1023224"/>
              <a:gd name="connsiteY5" fmla="*/ 63034 h 2047623"/>
              <a:gd name="connsiteX0" fmla="*/ 4317 w 1016432"/>
              <a:gd name="connsiteY0" fmla="*/ 63034 h 2070872"/>
              <a:gd name="connsiteX1" fmla="*/ 436119 w 1016432"/>
              <a:gd name="connsiteY1" fmla="*/ 61178 h 2070872"/>
              <a:gd name="connsiteX2" fmla="*/ 1013323 w 1016432"/>
              <a:gd name="connsiteY2" fmla="*/ 1659678 h 2070872"/>
              <a:gd name="connsiteX3" fmla="*/ 388490 w 1016432"/>
              <a:gd name="connsiteY3" fmla="*/ 2070872 h 2070872"/>
              <a:gd name="connsiteX4" fmla="*/ 0 w 1016432"/>
              <a:gd name="connsiteY4" fmla="*/ 2004455 h 2070872"/>
              <a:gd name="connsiteX5" fmla="*/ 4317 w 1016432"/>
              <a:gd name="connsiteY5" fmla="*/ 63034 h 2070872"/>
              <a:gd name="connsiteX0" fmla="*/ 4317 w 1016432"/>
              <a:gd name="connsiteY0" fmla="*/ 63034 h 2070872"/>
              <a:gd name="connsiteX1" fmla="*/ 436119 w 1016432"/>
              <a:gd name="connsiteY1" fmla="*/ 61178 h 2070872"/>
              <a:gd name="connsiteX2" fmla="*/ 1013323 w 1016432"/>
              <a:gd name="connsiteY2" fmla="*/ 1659678 h 2070872"/>
              <a:gd name="connsiteX3" fmla="*/ 388490 w 1016432"/>
              <a:gd name="connsiteY3" fmla="*/ 2070872 h 2070872"/>
              <a:gd name="connsiteX4" fmla="*/ 0 w 1016432"/>
              <a:gd name="connsiteY4" fmla="*/ 2004455 h 2070872"/>
              <a:gd name="connsiteX5" fmla="*/ 4317 w 1016432"/>
              <a:gd name="connsiteY5" fmla="*/ 63034 h 2070872"/>
              <a:gd name="connsiteX0" fmla="*/ 4317 w 1016432"/>
              <a:gd name="connsiteY0" fmla="*/ 63034 h 2070872"/>
              <a:gd name="connsiteX1" fmla="*/ 436119 w 1016432"/>
              <a:gd name="connsiteY1" fmla="*/ 61178 h 2070872"/>
              <a:gd name="connsiteX2" fmla="*/ 1013323 w 1016432"/>
              <a:gd name="connsiteY2" fmla="*/ 1659678 h 2070872"/>
              <a:gd name="connsiteX3" fmla="*/ 388490 w 1016432"/>
              <a:gd name="connsiteY3" fmla="*/ 2070872 h 2070872"/>
              <a:gd name="connsiteX4" fmla="*/ 0 w 1016432"/>
              <a:gd name="connsiteY4" fmla="*/ 2004455 h 2070872"/>
              <a:gd name="connsiteX5" fmla="*/ 4317 w 1016432"/>
              <a:gd name="connsiteY5" fmla="*/ 63034 h 2070872"/>
              <a:gd name="connsiteX0" fmla="*/ 4317 w 1030406"/>
              <a:gd name="connsiteY0" fmla="*/ 63034 h 2070872"/>
              <a:gd name="connsiteX1" fmla="*/ 436119 w 1030406"/>
              <a:gd name="connsiteY1" fmla="*/ 61178 h 2070872"/>
              <a:gd name="connsiteX2" fmla="*/ 1028117 w 1030406"/>
              <a:gd name="connsiteY2" fmla="*/ 1573028 h 2070872"/>
              <a:gd name="connsiteX3" fmla="*/ 388490 w 1030406"/>
              <a:gd name="connsiteY3" fmla="*/ 2070872 h 2070872"/>
              <a:gd name="connsiteX4" fmla="*/ 0 w 1030406"/>
              <a:gd name="connsiteY4" fmla="*/ 2004455 h 2070872"/>
              <a:gd name="connsiteX5" fmla="*/ 4317 w 1030406"/>
              <a:gd name="connsiteY5" fmla="*/ 63034 h 2070872"/>
              <a:gd name="connsiteX0" fmla="*/ 4317 w 1031704"/>
              <a:gd name="connsiteY0" fmla="*/ 63034 h 2070872"/>
              <a:gd name="connsiteX1" fmla="*/ 436119 w 1031704"/>
              <a:gd name="connsiteY1" fmla="*/ 61178 h 2070872"/>
              <a:gd name="connsiteX2" fmla="*/ 1028117 w 1031704"/>
              <a:gd name="connsiteY2" fmla="*/ 1573028 h 2070872"/>
              <a:gd name="connsiteX3" fmla="*/ 388490 w 1031704"/>
              <a:gd name="connsiteY3" fmla="*/ 2070872 h 2070872"/>
              <a:gd name="connsiteX4" fmla="*/ 0 w 1031704"/>
              <a:gd name="connsiteY4" fmla="*/ 2004455 h 2070872"/>
              <a:gd name="connsiteX5" fmla="*/ 4317 w 1031704"/>
              <a:gd name="connsiteY5" fmla="*/ 63034 h 2070872"/>
              <a:gd name="connsiteX0" fmla="*/ 0 w 1035467"/>
              <a:gd name="connsiteY0" fmla="*/ 64774 h 2069379"/>
              <a:gd name="connsiteX1" fmla="*/ 439882 w 1035467"/>
              <a:gd name="connsiteY1" fmla="*/ 59685 h 2069379"/>
              <a:gd name="connsiteX2" fmla="*/ 1031880 w 1035467"/>
              <a:gd name="connsiteY2" fmla="*/ 1571535 h 2069379"/>
              <a:gd name="connsiteX3" fmla="*/ 392253 w 1035467"/>
              <a:gd name="connsiteY3" fmla="*/ 2069379 h 2069379"/>
              <a:gd name="connsiteX4" fmla="*/ 3763 w 1035467"/>
              <a:gd name="connsiteY4" fmla="*/ 2002962 h 2069379"/>
              <a:gd name="connsiteX5" fmla="*/ 0 w 1035467"/>
              <a:gd name="connsiteY5" fmla="*/ 64774 h 206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467" h="2069379">
                <a:moveTo>
                  <a:pt x="0" y="64774"/>
                </a:moveTo>
                <a:cubicBezTo>
                  <a:pt x="117806" y="-12927"/>
                  <a:pt x="319738" y="-27950"/>
                  <a:pt x="439882" y="59685"/>
                </a:cubicBezTo>
                <a:cubicBezTo>
                  <a:pt x="1060152" y="535656"/>
                  <a:pt x="1044043" y="1185863"/>
                  <a:pt x="1031880" y="1571535"/>
                </a:cubicBezTo>
                <a:cubicBezTo>
                  <a:pt x="1019717" y="1957207"/>
                  <a:pt x="712419" y="2063039"/>
                  <a:pt x="392253" y="2069379"/>
                </a:cubicBezTo>
                <a:cubicBezTo>
                  <a:pt x="233169" y="2062034"/>
                  <a:pt x="133260" y="2025101"/>
                  <a:pt x="3763" y="2002962"/>
                </a:cubicBezTo>
                <a:cubicBezTo>
                  <a:pt x="2509" y="1356899"/>
                  <a:pt x="1254" y="710837"/>
                  <a:pt x="0" y="64774"/>
                </a:cubicBezTo>
                <a:close/>
              </a:path>
            </a:pathLst>
          </a:custGeom>
          <a:solidFill>
            <a:schemeClr val="bg1"/>
          </a:solidFill>
          <a:ln>
            <a:noFill/>
          </a:ln>
          <a:effectLst>
            <a:outerShdw blurRad="558800" dist="63500" dir="15900000" sx="106000" sy="106000"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Title 1">
            <a:extLst>
              <a:ext uri="{FF2B5EF4-FFF2-40B4-BE49-F238E27FC236}">
                <a16:creationId xmlns:a16="http://schemas.microsoft.com/office/drawing/2014/main" id="{30B3D286-92A1-0640-86F0-5F7203BDCE89}"/>
              </a:ext>
            </a:extLst>
          </p:cNvPr>
          <p:cNvSpPr>
            <a:spLocks noGrp="1"/>
          </p:cNvSpPr>
          <p:nvPr>
            <p:ph type="title"/>
          </p:nvPr>
        </p:nvSpPr>
        <p:spPr>
          <a:xfrm>
            <a:off x="453965" y="1111251"/>
            <a:ext cx="3819585" cy="1023239"/>
          </a:xfrm>
        </p:spPr>
        <p:txBody>
          <a:bodyPr>
            <a:noAutofit/>
          </a:bodyPr>
          <a:lstStyle/>
          <a:p>
            <a:r>
              <a:rPr lang="en-US"/>
              <a:t>Receive jobs from many sources</a:t>
            </a:r>
          </a:p>
        </p:txBody>
      </p:sp>
      <p:sp>
        <p:nvSpPr>
          <p:cNvPr id="124275" name="Rectangle 70"/>
          <p:cNvSpPr>
            <a:spLocks noChangeArrowheads="1"/>
          </p:cNvSpPr>
          <p:nvPr/>
        </p:nvSpPr>
        <p:spPr bwMode="auto">
          <a:xfrm>
            <a:off x="3240089" y="3622677"/>
            <a:ext cx="2901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900">
                <a:solidFill>
                  <a:srgbClr val="FFFFFF"/>
                </a:solidFill>
              </a:rPr>
              <a:t>• FTP</a:t>
            </a:r>
            <a:endParaRPr lang="en-US" altLang="en-US"/>
          </a:p>
        </p:txBody>
      </p:sp>
      <p:sp>
        <p:nvSpPr>
          <p:cNvPr id="124276" name="Rectangle 71"/>
          <p:cNvSpPr>
            <a:spLocks noChangeArrowheads="1"/>
          </p:cNvSpPr>
          <p:nvPr/>
        </p:nvSpPr>
        <p:spPr bwMode="auto">
          <a:xfrm>
            <a:off x="3814764" y="3248027"/>
            <a:ext cx="7902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900">
                <a:solidFill>
                  <a:srgbClr val="FFFFFF"/>
                </a:solidFill>
              </a:rPr>
              <a:t>• Fiery JobFlow</a:t>
            </a:r>
            <a:endParaRPr lang="en-US" altLang="en-US"/>
          </a:p>
        </p:txBody>
      </p:sp>
      <p:sp>
        <p:nvSpPr>
          <p:cNvPr id="124277" name="Rectangle 72"/>
          <p:cNvSpPr>
            <a:spLocks noChangeArrowheads="1"/>
          </p:cNvSpPr>
          <p:nvPr/>
        </p:nvSpPr>
        <p:spPr bwMode="auto">
          <a:xfrm>
            <a:off x="4668537" y="2873377"/>
            <a:ext cx="3735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900">
                <a:solidFill>
                  <a:srgbClr val="FFFFFF"/>
                </a:solidFill>
              </a:rPr>
              <a:t>• Cloud</a:t>
            </a:r>
            <a:endParaRPr lang="en-US" altLang="en-US"/>
          </a:p>
        </p:txBody>
      </p:sp>
      <p:sp>
        <p:nvSpPr>
          <p:cNvPr id="124280" name="Rectangle 75"/>
          <p:cNvSpPr>
            <a:spLocks noChangeArrowheads="1"/>
          </p:cNvSpPr>
          <p:nvPr/>
        </p:nvSpPr>
        <p:spPr bwMode="auto">
          <a:xfrm>
            <a:off x="6807799" y="3112262"/>
            <a:ext cx="6684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900">
                <a:solidFill>
                  <a:srgbClr val="FFFFFF"/>
                </a:solidFill>
              </a:rPr>
              <a:t>• Hot Folders</a:t>
            </a:r>
            <a:endParaRPr lang="en-US" altLang="en-US"/>
          </a:p>
        </p:txBody>
      </p:sp>
      <p:sp>
        <p:nvSpPr>
          <p:cNvPr id="124281" name="Rectangle 76"/>
          <p:cNvSpPr>
            <a:spLocks noChangeArrowheads="1"/>
          </p:cNvSpPr>
          <p:nvPr/>
        </p:nvSpPr>
        <p:spPr bwMode="auto">
          <a:xfrm>
            <a:off x="6939038" y="3565801"/>
            <a:ext cx="3093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900">
                <a:solidFill>
                  <a:srgbClr val="FFFFFF"/>
                </a:solidFill>
              </a:rPr>
              <a:t>• USB</a:t>
            </a:r>
            <a:endParaRPr lang="en-US" altLang="en-US"/>
          </a:p>
        </p:txBody>
      </p:sp>
      <p:sp>
        <p:nvSpPr>
          <p:cNvPr id="124283" name="Rectangle 78"/>
          <p:cNvSpPr>
            <a:spLocks noChangeArrowheads="1"/>
          </p:cNvSpPr>
          <p:nvPr/>
        </p:nvSpPr>
        <p:spPr bwMode="auto">
          <a:xfrm>
            <a:off x="6807799" y="4530568"/>
            <a:ext cx="11430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14297" indent="-114297" defTabSz="914378"/>
            <a:r>
              <a:rPr lang="en-US" altLang="en-US" sz="900">
                <a:solidFill>
                  <a:srgbClr val="FFFFFF"/>
                </a:solidFill>
              </a:rPr>
              <a:t>•	Smart phone</a:t>
            </a:r>
            <a:endParaRPr lang="en-US" altLang="en-US"/>
          </a:p>
        </p:txBody>
      </p:sp>
      <p:sp>
        <p:nvSpPr>
          <p:cNvPr id="456" name="Rectangle 45"/>
          <p:cNvSpPr>
            <a:spLocks noChangeArrowheads="1"/>
          </p:cNvSpPr>
          <p:nvPr/>
        </p:nvSpPr>
        <p:spPr bwMode="auto">
          <a:xfrm>
            <a:off x="2207916" y="4558244"/>
            <a:ext cx="12567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14297" indent="-114297" defTabSz="914378">
              <a:buFont typeface="Arial" panose="020B0604020202020204" pitchFamily="34" charset="0"/>
              <a:buChar char="•"/>
            </a:pPr>
            <a:r>
              <a:rPr lang="en-US" altLang="en-US" sz="900">
                <a:solidFill>
                  <a:srgbClr val="FFFFFF"/>
                </a:solidFill>
              </a:rPr>
              <a:t>EFI </a:t>
            </a:r>
            <a:r>
              <a:rPr lang="en-US" altLang="en-US" sz="900" err="1">
                <a:solidFill>
                  <a:srgbClr val="FFFFFF"/>
                </a:solidFill>
              </a:rPr>
              <a:t>MarketDirect</a:t>
            </a:r>
            <a:br>
              <a:rPr lang="en-US" altLang="en-US" sz="900">
                <a:solidFill>
                  <a:srgbClr val="FFFFFF"/>
                </a:solidFill>
              </a:rPr>
            </a:br>
            <a:r>
              <a:rPr lang="en-US" altLang="en-US" sz="900">
                <a:solidFill>
                  <a:srgbClr val="FFFFFF"/>
                </a:solidFill>
              </a:rPr>
              <a:t>StoreFront, Pace, MIS</a:t>
            </a:r>
            <a:endParaRPr lang="en-US" altLang="en-US"/>
          </a:p>
        </p:txBody>
      </p:sp>
      <p:sp>
        <p:nvSpPr>
          <p:cNvPr id="457" name="Rectangle 20"/>
          <p:cNvSpPr>
            <a:spLocks noChangeArrowheads="1"/>
          </p:cNvSpPr>
          <p:nvPr/>
        </p:nvSpPr>
        <p:spPr bwMode="auto">
          <a:xfrm>
            <a:off x="2478089" y="4035427"/>
            <a:ext cx="10643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14297" indent="-114297" defTabSz="914378">
              <a:tabLst>
                <a:tab pos="114297" algn="l"/>
              </a:tabLst>
            </a:pPr>
            <a:r>
              <a:rPr lang="en-US" altLang="en-US" sz="900">
                <a:solidFill>
                  <a:srgbClr val="FFFFFF"/>
                </a:solidFill>
              </a:rPr>
              <a:t>•	3rd Party prepress</a:t>
            </a:r>
            <a:br>
              <a:rPr lang="en-US" altLang="en-US" sz="900">
                <a:solidFill>
                  <a:srgbClr val="FFFFFF"/>
                </a:solidFill>
              </a:rPr>
            </a:br>
            <a:r>
              <a:rPr lang="en-US" altLang="en-US" sz="900">
                <a:solidFill>
                  <a:srgbClr val="FFFFFF"/>
                </a:solidFill>
              </a:rPr>
              <a:t>workflows</a:t>
            </a:r>
            <a:endParaRPr lang="en-US" altLang="en-US"/>
          </a:p>
        </p:txBody>
      </p:sp>
      <p:grpSp>
        <p:nvGrpSpPr>
          <p:cNvPr id="124304" name="Group 124303"/>
          <p:cNvGrpSpPr/>
          <p:nvPr/>
        </p:nvGrpSpPr>
        <p:grpSpPr>
          <a:xfrm>
            <a:off x="2116139" y="2840039"/>
            <a:ext cx="442913" cy="441325"/>
            <a:chOff x="2116138" y="2840038"/>
            <a:chExt cx="442913" cy="441325"/>
          </a:xfrm>
        </p:grpSpPr>
        <p:sp>
          <p:nvSpPr>
            <p:cNvPr id="124285" name="Freeform 83"/>
            <p:cNvSpPr>
              <a:spLocks noEditPoints="1"/>
            </p:cNvSpPr>
            <p:nvPr/>
          </p:nvSpPr>
          <p:spPr bwMode="auto">
            <a:xfrm>
              <a:off x="2116138" y="2840038"/>
              <a:ext cx="442913" cy="441325"/>
            </a:xfrm>
            <a:custGeom>
              <a:avLst/>
              <a:gdLst>
                <a:gd name="T0" fmla="*/ 308 w 558"/>
                <a:gd name="T1" fmla="*/ 1 h 556"/>
                <a:gd name="T2" fmla="*/ 387 w 558"/>
                <a:gd name="T3" fmla="*/ 21 h 556"/>
                <a:gd name="T4" fmla="*/ 457 w 558"/>
                <a:gd name="T5" fmla="*/ 63 h 556"/>
                <a:gd name="T6" fmla="*/ 510 w 558"/>
                <a:gd name="T7" fmla="*/ 123 h 556"/>
                <a:gd name="T8" fmla="*/ 545 w 558"/>
                <a:gd name="T9" fmla="*/ 195 h 556"/>
                <a:gd name="T10" fmla="*/ 558 w 558"/>
                <a:gd name="T11" fmla="*/ 278 h 556"/>
                <a:gd name="T12" fmla="*/ 552 w 558"/>
                <a:gd name="T13" fmla="*/ 333 h 556"/>
                <a:gd name="T14" fmla="*/ 524 w 558"/>
                <a:gd name="T15" fmla="*/ 410 h 556"/>
                <a:gd name="T16" fmla="*/ 477 w 558"/>
                <a:gd name="T17" fmla="*/ 475 h 556"/>
                <a:gd name="T18" fmla="*/ 412 w 558"/>
                <a:gd name="T19" fmla="*/ 522 h 556"/>
                <a:gd name="T20" fmla="*/ 335 w 558"/>
                <a:gd name="T21" fmla="*/ 550 h 556"/>
                <a:gd name="T22" fmla="*/ 279 w 558"/>
                <a:gd name="T23" fmla="*/ 556 h 556"/>
                <a:gd name="T24" fmla="*/ 197 w 558"/>
                <a:gd name="T25" fmla="*/ 544 h 556"/>
                <a:gd name="T26" fmla="*/ 123 w 558"/>
                <a:gd name="T27" fmla="*/ 508 h 556"/>
                <a:gd name="T28" fmla="*/ 64 w 558"/>
                <a:gd name="T29" fmla="*/ 455 h 556"/>
                <a:gd name="T30" fmla="*/ 23 w 558"/>
                <a:gd name="T31" fmla="*/ 385 h 556"/>
                <a:gd name="T32" fmla="*/ 2 w 558"/>
                <a:gd name="T33" fmla="*/ 306 h 556"/>
                <a:gd name="T34" fmla="*/ 2 w 558"/>
                <a:gd name="T35" fmla="*/ 248 h 556"/>
                <a:gd name="T36" fmla="*/ 23 w 558"/>
                <a:gd name="T37" fmla="*/ 169 h 556"/>
                <a:gd name="T38" fmla="*/ 65 w 558"/>
                <a:gd name="T39" fmla="*/ 101 h 556"/>
                <a:gd name="T40" fmla="*/ 124 w 558"/>
                <a:gd name="T41" fmla="*/ 47 h 556"/>
                <a:gd name="T42" fmla="*/ 197 w 558"/>
                <a:gd name="T43" fmla="*/ 11 h 556"/>
                <a:gd name="T44" fmla="*/ 279 w 558"/>
                <a:gd name="T45" fmla="*/ 0 h 556"/>
                <a:gd name="T46" fmla="*/ 22 w 558"/>
                <a:gd name="T47" fmla="*/ 277 h 556"/>
                <a:gd name="T48" fmla="*/ 34 w 558"/>
                <a:gd name="T49" fmla="*/ 354 h 556"/>
                <a:gd name="T50" fmla="*/ 65 w 558"/>
                <a:gd name="T51" fmla="*/ 420 h 556"/>
                <a:gd name="T52" fmla="*/ 114 w 558"/>
                <a:gd name="T53" fmla="*/ 473 h 556"/>
                <a:gd name="T54" fmla="*/ 175 w 558"/>
                <a:gd name="T55" fmla="*/ 512 h 556"/>
                <a:gd name="T56" fmla="*/ 246 w 558"/>
                <a:gd name="T57" fmla="*/ 533 h 556"/>
                <a:gd name="T58" fmla="*/ 299 w 558"/>
                <a:gd name="T59" fmla="*/ 534 h 556"/>
                <a:gd name="T60" fmla="*/ 376 w 558"/>
                <a:gd name="T61" fmla="*/ 515 h 556"/>
                <a:gd name="T62" fmla="*/ 442 w 558"/>
                <a:gd name="T63" fmla="*/ 476 h 556"/>
                <a:gd name="T64" fmla="*/ 493 w 558"/>
                <a:gd name="T65" fmla="*/ 421 h 556"/>
                <a:gd name="T66" fmla="*/ 524 w 558"/>
                <a:gd name="T67" fmla="*/ 352 h 556"/>
                <a:gd name="T68" fmla="*/ 536 w 558"/>
                <a:gd name="T69" fmla="*/ 276 h 556"/>
                <a:gd name="T70" fmla="*/ 530 w 558"/>
                <a:gd name="T71" fmla="*/ 225 h 556"/>
                <a:gd name="T72" fmla="*/ 506 w 558"/>
                <a:gd name="T73" fmla="*/ 154 h 556"/>
                <a:gd name="T74" fmla="*/ 461 w 558"/>
                <a:gd name="T75" fmla="*/ 95 h 556"/>
                <a:gd name="T76" fmla="*/ 402 w 558"/>
                <a:gd name="T77" fmla="*/ 52 h 556"/>
                <a:gd name="T78" fmla="*/ 332 w 558"/>
                <a:gd name="T79" fmla="*/ 26 h 556"/>
                <a:gd name="T80" fmla="*/ 280 w 558"/>
                <a:gd name="T81" fmla="*/ 20 h 556"/>
                <a:gd name="T82" fmla="*/ 204 w 558"/>
                <a:gd name="T83" fmla="*/ 32 h 556"/>
                <a:gd name="T84" fmla="*/ 136 w 558"/>
                <a:gd name="T85" fmla="*/ 63 h 556"/>
                <a:gd name="T86" fmla="*/ 81 w 558"/>
                <a:gd name="T87" fmla="*/ 112 h 556"/>
                <a:gd name="T88" fmla="*/ 44 w 558"/>
                <a:gd name="T89" fmla="*/ 176 h 556"/>
                <a:gd name="T90" fmla="*/ 23 w 558"/>
                <a:gd name="T91"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8" h="556">
                  <a:moveTo>
                    <a:pt x="279" y="0"/>
                  </a:moveTo>
                  <a:lnTo>
                    <a:pt x="279" y="0"/>
                  </a:lnTo>
                  <a:lnTo>
                    <a:pt x="308" y="1"/>
                  </a:lnTo>
                  <a:lnTo>
                    <a:pt x="335" y="6"/>
                  </a:lnTo>
                  <a:lnTo>
                    <a:pt x="363" y="11"/>
                  </a:lnTo>
                  <a:lnTo>
                    <a:pt x="387" y="21"/>
                  </a:lnTo>
                  <a:lnTo>
                    <a:pt x="412" y="33"/>
                  </a:lnTo>
                  <a:lnTo>
                    <a:pt x="435" y="47"/>
                  </a:lnTo>
                  <a:lnTo>
                    <a:pt x="457" y="63"/>
                  </a:lnTo>
                  <a:lnTo>
                    <a:pt x="477" y="81"/>
                  </a:lnTo>
                  <a:lnTo>
                    <a:pt x="494" y="101"/>
                  </a:lnTo>
                  <a:lnTo>
                    <a:pt x="510" y="123"/>
                  </a:lnTo>
                  <a:lnTo>
                    <a:pt x="524" y="146"/>
                  </a:lnTo>
                  <a:lnTo>
                    <a:pt x="536" y="169"/>
                  </a:lnTo>
                  <a:lnTo>
                    <a:pt x="545" y="195"/>
                  </a:lnTo>
                  <a:lnTo>
                    <a:pt x="552" y="222"/>
                  </a:lnTo>
                  <a:lnTo>
                    <a:pt x="556" y="250"/>
                  </a:lnTo>
                  <a:lnTo>
                    <a:pt x="558" y="278"/>
                  </a:lnTo>
                  <a:lnTo>
                    <a:pt x="558" y="278"/>
                  </a:lnTo>
                  <a:lnTo>
                    <a:pt x="556" y="306"/>
                  </a:lnTo>
                  <a:lnTo>
                    <a:pt x="552" y="333"/>
                  </a:lnTo>
                  <a:lnTo>
                    <a:pt x="545" y="361"/>
                  </a:lnTo>
                  <a:lnTo>
                    <a:pt x="536" y="385"/>
                  </a:lnTo>
                  <a:lnTo>
                    <a:pt x="524" y="410"/>
                  </a:lnTo>
                  <a:lnTo>
                    <a:pt x="510" y="433"/>
                  </a:lnTo>
                  <a:lnTo>
                    <a:pt x="494" y="455"/>
                  </a:lnTo>
                  <a:lnTo>
                    <a:pt x="477" y="475"/>
                  </a:lnTo>
                  <a:lnTo>
                    <a:pt x="457" y="492"/>
                  </a:lnTo>
                  <a:lnTo>
                    <a:pt x="435" y="508"/>
                  </a:lnTo>
                  <a:lnTo>
                    <a:pt x="412" y="522"/>
                  </a:lnTo>
                  <a:lnTo>
                    <a:pt x="387" y="534"/>
                  </a:lnTo>
                  <a:lnTo>
                    <a:pt x="361" y="544"/>
                  </a:lnTo>
                  <a:lnTo>
                    <a:pt x="335" y="550"/>
                  </a:lnTo>
                  <a:lnTo>
                    <a:pt x="308" y="554"/>
                  </a:lnTo>
                  <a:lnTo>
                    <a:pt x="279" y="556"/>
                  </a:lnTo>
                  <a:lnTo>
                    <a:pt x="279" y="556"/>
                  </a:lnTo>
                  <a:lnTo>
                    <a:pt x="250" y="554"/>
                  </a:lnTo>
                  <a:lnTo>
                    <a:pt x="223" y="550"/>
                  </a:lnTo>
                  <a:lnTo>
                    <a:pt x="197" y="544"/>
                  </a:lnTo>
                  <a:lnTo>
                    <a:pt x="171" y="534"/>
                  </a:lnTo>
                  <a:lnTo>
                    <a:pt x="146" y="522"/>
                  </a:lnTo>
                  <a:lnTo>
                    <a:pt x="123" y="508"/>
                  </a:lnTo>
                  <a:lnTo>
                    <a:pt x="103" y="492"/>
                  </a:lnTo>
                  <a:lnTo>
                    <a:pt x="83" y="475"/>
                  </a:lnTo>
                  <a:lnTo>
                    <a:pt x="64" y="455"/>
                  </a:lnTo>
                  <a:lnTo>
                    <a:pt x="48" y="433"/>
                  </a:lnTo>
                  <a:lnTo>
                    <a:pt x="35" y="410"/>
                  </a:lnTo>
                  <a:lnTo>
                    <a:pt x="23" y="385"/>
                  </a:lnTo>
                  <a:lnTo>
                    <a:pt x="13" y="359"/>
                  </a:lnTo>
                  <a:lnTo>
                    <a:pt x="6" y="333"/>
                  </a:lnTo>
                  <a:lnTo>
                    <a:pt x="2" y="306"/>
                  </a:lnTo>
                  <a:lnTo>
                    <a:pt x="0" y="277"/>
                  </a:lnTo>
                  <a:lnTo>
                    <a:pt x="0" y="277"/>
                  </a:lnTo>
                  <a:lnTo>
                    <a:pt x="2" y="248"/>
                  </a:lnTo>
                  <a:lnTo>
                    <a:pt x="6" y="221"/>
                  </a:lnTo>
                  <a:lnTo>
                    <a:pt x="13" y="195"/>
                  </a:lnTo>
                  <a:lnTo>
                    <a:pt x="23" y="169"/>
                  </a:lnTo>
                  <a:lnTo>
                    <a:pt x="35" y="144"/>
                  </a:lnTo>
                  <a:lnTo>
                    <a:pt x="48" y="123"/>
                  </a:lnTo>
                  <a:lnTo>
                    <a:pt x="65" y="101"/>
                  </a:lnTo>
                  <a:lnTo>
                    <a:pt x="83" y="81"/>
                  </a:lnTo>
                  <a:lnTo>
                    <a:pt x="103" y="63"/>
                  </a:lnTo>
                  <a:lnTo>
                    <a:pt x="124" y="47"/>
                  </a:lnTo>
                  <a:lnTo>
                    <a:pt x="146" y="33"/>
                  </a:lnTo>
                  <a:lnTo>
                    <a:pt x="171" y="21"/>
                  </a:lnTo>
                  <a:lnTo>
                    <a:pt x="197" y="11"/>
                  </a:lnTo>
                  <a:lnTo>
                    <a:pt x="223" y="6"/>
                  </a:lnTo>
                  <a:lnTo>
                    <a:pt x="250" y="1"/>
                  </a:lnTo>
                  <a:lnTo>
                    <a:pt x="279" y="0"/>
                  </a:lnTo>
                  <a:lnTo>
                    <a:pt x="279" y="0"/>
                  </a:lnTo>
                  <a:close/>
                  <a:moveTo>
                    <a:pt x="22" y="277"/>
                  </a:moveTo>
                  <a:lnTo>
                    <a:pt x="22" y="277"/>
                  </a:lnTo>
                  <a:lnTo>
                    <a:pt x="23" y="303"/>
                  </a:lnTo>
                  <a:lnTo>
                    <a:pt x="28" y="329"/>
                  </a:lnTo>
                  <a:lnTo>
                    <a:pt x="34" y="354"/>
                  </a:lnTo>
                  <a:lnTo>
                    <a:pt x="42" y="377"/>
                  </a:lnTo>
                  <a:lnTo>
                    <a:pt x="52" y="398"/>
                  </a:lnTo>
                  <a:lnTo>
                    <a:pt x="65" y="420"/>
                  </a:lnTo>
                  <a:lnTo>
                    <a:pt x="80" y="439"/>
                  </a:lnTo>
                  <a:lnTo>
                    <a:pt x="96" y="457"/>
                  </a:lnTo>
                  <a:lnTo>
                    <a:pt x="114" y="473"/>
                  </a:lnTo>
                  <a:lnTo>
                    <a:pt x="133" y="488"/>
                  </a:lnTo>
                  <a:lnTo>
                    <a:pt x="153" y="501"/>
                  </a:lnTo>
                  <a:lnTo>
                    <a:pt x="175" y="512"/>
                  </a:lnTo>
                  <a:lnTo>
                    <a:pt x="198" y="521"/>
                  </a:lnTo>
                  <a:lnTo>
                    <a:pt x="221" y="528"/>
                  </a:lnTo>
                  <a:lnTo>
                    <a:pt x="246" y="533"/>
                  </a:lnTo>
                  <a:lnTo>
                    <a:pt x="272" y="534"/>
                  </a:lnTo>
                  <a:lnTo>
                    <a:pt x="272" y="534"/>
                  </a:lnTo>
                  <a:lnTo>
                    <a:pt x="299" y="534"/>
                  </a:lnTo>
                  <a:lnTo>
                    <a:pt x="325" y="530"/>
                  </a:lnTo>
                  <a:lnTo>
                    <a:pt x="351" y="524"/>
                  </a:lnTo>
                  <a:lnTo>
                    <a:pt x="376" y="515"/>
                  </a:lnTo>
                  <a:lnTo>
                    <a:pt x="399" y="505"/>
                  </a:lnTo>
                  <a:lnTo>
                    <a:pt x="422" y="492"/>
                  </a:lnTo>
                  <a:lnTo>
                    <a:pt x="442" y="476"/>
                  </a:lnTo>
                  <a:lnTo>
                    <a:pt x="461" y="460"/>
                  </a:lnTo>
                  <a:lnTo>
                    <a:pt x="477" y="442"/>
                  </a:lnTo>
                  <a:lnTo>
                    <a:pt x="493" y="421"/>
                  </a:lnTo>
                  <a:lnTo>
                    <a:pt x="506" y="400"/>
                  </a:lnTo>
                  <a:lnTo>
                    <a:pt x="516" y="377"/>
                  </a:lnTo>
                  <a:lnTo>
                    <a:pt x="524" y="352"/>
                  </a:lnTo>
                  <a:lnTo>
                    <a:pt x="532" y="328"/>
                  </a:lnTo>
                  <a:lnTo>
                    <a:pt x="534" y="303"/>
                  </a:lnTo>
                  <a:lnTo>
                    <a:pt x="536" y="276"/>
                  </a:lnTo>
                  <a:lnTo>
                    <a:pt x="536" y="276"/>
                  </a:lnTo>
                  <a:lnTo>
                    <a:pt x="534" y="250"/>
                  </a:lnTo>
                  <a:lnTo>
                    <a:pt x="530" y="225"/>
                  </a:lnTo>
                  <a:lnTo>
                    <a:pt x="524" y="200"/>
                  </a:lnTo>
                  <a:lnTo>
                    <a:pt x="516" y="176"/>
                  </a:lnTo>
                  <a:lnTo>
                    <a:pt x="506" y="154"/>
                  </a:lnTo>
                  <a:lnTo>
                    <a:pt x="493" y="133"/>
                  </a:lnTo>
                  <a:lnTo>
                    <a:pt x="477" y="114"/>
                  </a:lnTo>
                  <a:lnTo>
                    <a:pt x="461" y="95"/>
                  </a:lnTo>
                  <a:lnTo>
                    <a:pt x="442" y="79"/>
                  </a:lnTo>
                  <a:lnTo>
                    <a:pt x="423" y="65"/>
                  </a:lnTo>
                  <a:lnTo>
                    <a:pt x="402" y="52"/>
                  </a:lnTo>
                  <a:lnTo>
                    <a:pt x="380" y="40"/>
                  </a:lnTo>
                  <a:lnTo>
                    <a:pt x="355" y="32"/>
                  </a:lnTo>
                  <a:lnTo>
                    <a:pt x="332" y="26"/>
                  </a:lnTo>
                  <a:lnTo>
                    <a:pt x="306" y="21"/>
                  </a:lnTo>
                  <a:lnTo>
                    <a:pt x="280" y="20"/>
                  </a:lnTo>
                  <a:lnTo>
                    <a:pt x="280" y="20"/>
                  </a:lnTo>
                  <a:lnTo>
                    <a:pt x="254" y="21"/>
                  </a:lnTo>
                  <a:lnTo>
                    <a:pt x="228" y="26"/>
                  </a:lnTo>
                  <a:lnTo>
                    <a:pt x="204" y="32"/>
                  </a:lnTo>
                  <a:lnTo>
                    <a:pt x="181" y="40"/>
                  </a:lnTo>
                  <a:lnTo>
                    <a:pt x="158" y="50"/>
                  </a:lnTo>
                  <a:lnTo>
                    <a:pt x="136" y="63"/>
                  </a:lnTo>
                  <a:lnTo>
                    <a:pt x="117" y="78"/>
                  </a:lnTo>
                  <a:lnTo>
                    <a:pt x="99" y="95"/>
                  </a:lnTo>
                  <a:lnTo>
                    <a:pt x="81" y="112"/>
                  </a:lnTo>
                  <a:lnTo>
                    <a:pt x="67" y="133"/>
                  </a:lnTo>
                  <a:lnTo>
                    <a:pt x="54" y="154"/>
                  </a:lnTo>
                  <a:lnTo>
                    <a:pt x="44" y="176"/>
                  </a:lnTo>
                  <a:lnTo>
                    <a:pt x="35" y="200"/>
                  </a:lnTo>
                  <a:lnTo>
                    <a:pt x="28" y="225"/>
                  </a:lnTo>
                  <a:lnTo>
                    <a:pt x="23" y="250"/>
                  </a:lnTo>
                  <a:lnTo>
                    <a:pt x="22" y="277"/>
                  </a:lnTo>
                  <a:lnTo>
                    <a:pt x="22" y="277"/>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4286" name="Freeform 84"/>
            <p:cNvSpPr>
              <a:spLocks noEditPoints="1"/>
            </p:cNvSpPr>
            <p:nvPr/>
          </p:nvSpPr>
          <p:spPr bwMode="auto">
            <a:xfrm>
              <a:off x="2133601" y="2857501"/>
              <a:ext cx="407988" cy="406400"/>
            </a:xfrm>
            <a:custGeom>
              <a:avLst/>
              <a:gdLst>
                <a:gd name="T0" fmla="*/ 1 w 514"/>
                <a:gd name="T1" fmla="*/ 230 h 514"/>
                <a:gd name="T2" fmla="*/ 22 w 514"/>
                <a:gd name="T3" fmla="*/ 156 h 514"/>
                <a:gd name="T4" fmla="*/ 59 w 514"/>
                <a:gd name="T5" fmla="*/ 92 h 514"/>
                <a:gd name="T6" fmla="*/ 114 w 514"/>
                <a:gd name="T7" fmla="*/ 43 h 514"/>
                <a:gd name="T8" fmla="*/ 182 w 514"/>
                <a:gd name="T9" fmla="*/ 12 h 514"/>
                <a:gd name="T10" fmla="*/ 258 w 514"/>
                <a:gd name="T11" fmla="*/ 0 h 514"/>
                <a:gd name="T12" fmla="*/ 310 w 514"/>
                <a:gd name="T13" fmla="*/ 6 h 514"/>
                <a:gd name="T14" fmla="*/ 380 w 514"/>
                <a:gd name="T15" fmla="*/ 32 h 514"/>
                <a:gd name="T16" fmla="*/ 439 w 514"/>
                <a:gd name="T17" fmla="*/ 75 h 514"/>
                <a:gd name="T18" fmla="*/ 484 w 514"/>
                <a:gd name="T19" fmla="*/ 134 h 514"/>
                <a:gd name="T20" fmla="*/ 508 w 514"/>
                <a:gd name="T21" fmla="*/ 205 h 514"/>
                <a:gd name="T22" fmla="*/ 514 w 514"/>
                <a:gd name="T23" fmla="*/ 256 h 514"/>
                <a:gd name="T24" fmla="*/ 502 w 514"/>
                <a:gd name="T25" fmla="*/ 332 h 514"/>
                <a:gd name="T26" fmla="*/ 471 w 514"/>
                <a:gd name="T27" fmla="*/ 401 h 514"/>
                <a:gd name="T28" fmla="*/ 420 w 514"/>
                <a:gd name="T29" fmla="*/ 456 h 514"/>
                <a:gd name="T30" fmla="*/ 354 w 514"/>
                <a:gd name="T31" fmla="*/ 495 h 514"/>
                <a:gd name="T32" fmla="*/ 277 w 514"/>
                <a:gd name="T33" fmla="*/ 514 h 514"/>
                <a:gd name="T34" fmla="*/ 224 w 514"/>
                <a:gd name="T35" fmla="*/ 513 h 514"/>
                <a:gd name="T36" fmla="*/ 153 w 514"/>
                <a:gd name="T37" fmla="*/ 492 h 514"/>
                <a:gd name="T38" fmla="*/ 92 w 514"/>
                <a:gd name="T39" fmla="*/ 453 h 514"/>
                <a:gd name="T40" fmla="*/ 43 w 514"/>
                <a:gd name="T41" fmla="*/ 400 h 514"/>
                <a:gd name="T42" fmla="*/ 12 w 514"/>
                <a:gd name="T43" fmla="*/ 334 h 514"/>
                <a:gd name="T44" fmla="*/ 0 w 514"/>
                <a:gd name="T45" fmla="*/ 257 h 514"/>
                <a:gd name="T46" fmla="*/ 245 w 514"/>
                <a:gd name="T47" fmla="*/ 393 h 514"/>
                <a:gd name="T48" fmla="*/ 404 w 514"/>
                <a:gd name="T49" fmla="*/ 391 h 514"/>
                <a:gd name="T50" fmla="*/ 423 w 514"/>
                <a:gd name="T51" fmla="*/ 387 h 514"/>
                <a:gd name="T52" fmla="*/ 450 w 514"/>
                <a:gd name="T53" fmla="*/ 372 h 514"/>
                <a:gd name="T54" fmla="*/ 471 w 514"/>
                <a:gd name="T55" fmla="*/ 352 h 514"/>
                <a:gd name="T56" fmla="*/ 485 w 514"/>
                <a:gd name="T57" fmla="*/ 326 h 514"/>
                <a:gd name="T58" fmla="*/ 492 w 514"/>
                <a:gd name="T59" fmla="*/ 297 h 514"/>
                <a:gd name="T60" fmla="*/ 492 w 514"/>
                <a:gd name="T61" fmla="*/ 277 h 514"/>
                <a:gd name="T62" fmla="*/ 485 w 514"/>
                <a:gd name="T63" fmla="*/ 248 h 514"/>
                <a:gd name="T64" fmla="*/ 471 w 514"/>
                <a:gd name="T65" fmla="*/ 222 h 514"/>
                <a:gd name="T66" fmla="*/ 449 w 514"/>
                <a:gd name="T67" fmla="*/ 202 h 514"/>
                <a:gd name="T68" fmla="*/ 424 w 514"/>
                <a:gd name="T69" fmla="*/ 189 h 514"/>
                <a:gd name="T70" fmla="*/ 396 w 514"/>
                <a:gd name="T71" fmla="*/ 183 h 514"/>
                <a:gd name="T72" fmla="*/ 381 w 514"/>
                <a:gd name="T73" fmla="*/ 182 h 514"/>
                <a:gd name="T74" fmla="*/ 380 w 514"/>
                <a:gd name="T75" fmla="*/ 178 h 514"/>
                <a:gd name="T76" fmla="*/ 377 w 514"/>
                <a:gd name="T77" fmla="*/ 165 h 514"/>
                <a:gd name="T78" fmla="*/ 364 w 514"/>
                <a:gd name="T79" fmla="*/ 137 h 514"/>
                <a:gd name="T80" fmla="*/ 344 w 514"/>
                <a:gd name="T81" fmla="*/ 116 h 514"/>
                <a:gd name="T82" fmla="*/ 318 w 514"/>
                <a:gd name="T83" fmla="*/ 100 h 514"/>
                <a:gd name="T84" fmla="*/ 289 w 514"/>
                <a:gd name="T85" fmla="*/ 92 h 514"/>
                <a:gd name="T86" fmla="*/ 258 w 514"/>
                <a:gd name="T87" fmla="*/ 92 h 514"/>
                <a:gd name="T88" fmla="*/ 231 w 514"/>
                <a:gd name="T89" fmla="*/ 103 h 514"/>
                <a:gd name="T90" fmla="*/ 198 w 514"/>
                <a:gd name="T91" fmla="*/ 127 h 514"/>
                <a:gd name="T92" fmla="*/ 176 w 514"/>
                <a:gd name="T93" fmla="*/ 165 h 514"/>
                <a:gd name="T94" fmla="*/ 172 w 514"/>
                <a:gd name="T95" fmla="*/ 167 h 514"/>
                <a:gd name="T96" fmla="*/ 156 w 514"/>
                <a:gd name="T97" fmla="*/ 163 h 514"/>
                <a:gd name="T98" fmla="*/ 137 w 514"/>
                <a:gd name="T99" fmla="*/ 165 h 514"/>
                <a:gd name="T100" fmla="*/ 111 w 514"/>
                <a:gd name="T101" fmla="*/ 173 h 514"/>
                <a:gd name="T102" fmla="*/ 90 w 514"/>
                <a:gd name="T103" fmla="*/ 191 h 514"/>
                <a:gd name="T104" fmla="*/ 77 w 514"/>
                <a:gd name="T105" fmla="*/ 214 h 514"/>
                <a:gd name="T106" fmla="*/ 72 w 514"/>
                <a:gd name="T107" fmla="*/ 241 h 514"/>
                <a:gd name="T108" fmla="*/ 75 w 514"/>
                <a:gd name="T109" fmla="*/ 261 h 514"/>
                <a:gd name="T110" fmla="*/ 72 w 514"/>
                <a:gd name="T111" fmla="*/ 269 h 514"/>
                <a:gd name="T112" fmla="*/ 51 w 514"/>
                <a:gd name="T113" fmla="*/ 286 h 514"/>
                <a:gd name="T114" fmla="*/ 38 w 514"/>
                <a:gd name="T115" fmla="*/ 312 h 514"/>
                <a:gd name="T116" fmla="*/ 36 w 514"/>
                <a:gd name="T117" fmla="*/ 334 h 514"/>
                <a:gd name="T118" fmla="*/ 49 w 514"/>
                <a:gd name="T119" fmla="*/ 367 h 514"/>
                <a:gd name="T120" fmla="*/ 78 w 514"/>
                <a:gd name="T121" fmla="*/ 388 h 514"/>
                <a:gd name="T122" fmla="*/ 105 w 514"/>
                <a:gd name="T123" fmla="*/ 39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 h="514">
                  <a:moveTo>
                    <a:pt x="0" y="257"/>
                  </a:moveTo>
                  <a:lnTo>
                    <a:pt x="0" y="257"/>
                  </a:lnTo>
                  <a:lnTo>
                    <a:pt x="1" y="230"/>
                  </a:lnTo>
                  <a:lnTo>
                    <a:pt x="6" y="205"/>
                  </a:lnTo>
                  <a:lnTo>
                    <a:pt x="13" y="180"/>
                  </a:lnTo>
                  <a:lnTo>
                    <a:pt x="22" y="156"/>
                  </a:lnTo>
                  <a:lnTo>
                    <a:pt x="32" y="134"/>
                  </a:lnTo>
                  <a:lnTo>
                    <a:pt x="45" y="113"/>
                  </a:lnTo>
                  <a:lnTo>
                    <a:pt x="59" y="92"/>
                  </a:lnTo>
                  <a:lnTo>
                    <a:pt x="77" y="75"/>
                  </a:lnTo>
                  <a:lnTo>
                    <a:pt x="95" y="58"/>
                  </a:lnTo>
                  <a:lnTo>
                    <a:pt x="114" y="43"/>
                  </a:lnTo>
                  <a:lnTo>
                    <a:pt x="136" y="30"/>
                  </a:lnTo>
                  <a:lnTo>
                    <a:pt x="159" y="20"/>
                  </a:lnTo>
                  <a:lnTo>
                    <a:pt x="182" y="12"/>
                  </a:lnTo>
                  <a:lnTo>
                    <a:pt x="206" y="6"/>
                  </a:lnTo>
                  <a:lnTo>
                    <a:pt x="232" y="1"/>
                  </a:lnTo>
                  <a:lnTo>
                    <a:pt x="258" y="0"/>
                  </a:lnTo>
                  <a:lnTo>
                    <a:pt x="258" y="0"/>
                  </a:lnTo>
                  <a:lnTo>
                    <a:pt x="284" y="1"/>
                  </a:lnTo>
                  <a:lnTo>
                    <a:pt x="310" y="6"/>
                  </a:lnTo>
                  <a:lnTo>
                    <a:pt x="333" y="12"/>
                  </a:lnTo>
                  <a:lnTo>
                    <a:pt x="358" y="20"/>
                  </a:lnTo>
                  <a:lnTo>
                    <a:pt x="380" y="32"/>
                  </a:lnTo>
                  <a:lnTo>
                    <a:pt x="401" y="45"/>
                  </a:lnTo>
                  <a:lnTo>
                    <a:pt x="420" y="59"/>
                  </a:lnTo>
                  <a:lnTo>
                    <a:pt x="439" y="75"/>
                  </a:lnTo>
                  <a:lnTo>
                    <a:pt x="455" y="94"/>
                  </a:lnTo>
                  <a:lnTo>
                    <a:pt x="471" y="113"/>
                  </a:lnTo>
                  <a:lnTo>
                    <a:pt x="484" y="134"/>
                  </a:lnTo>
                  <a:lnTo>
                    <a:pt x="494" y="156"/>
                  </a:lnTo>
                  <a:lnTo>
                    <a:pt x="502" y="180"/>
                  </a:lnTo>
                  <a:lnTo>
                    <a:pt x="508" y="205"/>
                  </a:lnTo>
                  <a:lnTo>
                    <a:pt x="512" y="230"/>
                  </a:lnTo>
                  <a:lnTo>
                    <a:pt x="514" y="256"/>
                  </a:lnTo>
                  <a:lnTo>
                    <a:pt x="514" y="256"/>
                  </a:lnTo>
                  <a:lnTo>
                    <a:pt x="512" y="283"/>
                  </a:lnTo>
                  <a:lnTo>
                    <a:pt x="510" y="308"/>
                  </a:lnTo>
                  <a:lnTo>
                    <a:pt x="502" y="332"/>
                  </a:lnTo>
                  <a:lnTo>
                    <a:pt x="494" y="357"/>
                  </a:lnTo>
                  <a:lnTo>
                    <a:pt x="484" y="380"/>
                  </a:lnTo>
                  <a:lnTo>
                    <a:pt x="471" y="401"/>
                  </a:lnTo>
                  <a:lnTo>
                    <a:pt x="455" y="422"/>
                  </a:lnTo>
                  <a:lnTo>
                    <a:pt x="439" y="440"/>
                  </a:lnTo>
                  <a:lnTo>
                    <a:pt x="420" y="456"/>
                  </a:lnTo>
                  <a:lnTo>
                    <a:pt x="400" y="472"/>
                  </a:lnTo>
                  <a:lnTo>
                    <a:pt x="377" y="485"/>
                  </a:lnTo>
                  <a:lnTo>
                    <a:pt x="354" y="495"/>
                  </a:lnTo>
                  <a:lnTo>
                    <a:pt x="329" y="504"/>
                  </a:lnTo>
                  <a:lnTo>
                    <a:pt x="303" y="510"/>
                  </a:lnTo>
                  <a:lnTo>
                    <a:pt x="277" y="514"/>
                  </a:lnTo>
                  <a:lnTo>
                    <a:pt x="250" y="514"/>
                  </a:lnTo>
                  <a:lnTo>
                    <a:pt x="250" y="514"/>
                  </a:lnTo>
                  <a:lnTo>
                    <a:pt x="224" y="513"/>
                  </a:lnTo>
                  <a:lnTo>
                    <a:pt x="199" y="508"/>
                  </a:lnTo>
                  <a:lnTo>
                    <a:pt x="176" y="501"/>
                  </a:lnTo>
                  <a:lnTo>
                    <a:pt x="153" y="492"/>
                  </a:lnTo>
                  <a:lnTo>
                    <a:pt x="131" y="481"/>
                  </a:lnTo>
                  <a:lnTo>
                    <a:pt x="111" y="468"/>
                  </a:lnTo>
                  <a:lnTo>
                    <a:pt x="92" y="453"/>
                  </a:lnTo>
                  <a:lnTo>
                    <a:pt x="74" y="437"/>
                  </a:lnTo>
                  <a:lnTo>
                    <a:pt x="58" y="419"/>
                  </a:lnTo>
                  <a:lnTo>
                    <a:pt x="43" y="400"/>
                  </a:lnTo>
                  <a:lnTo>
                    <a:pt x="30" y="378"/>
                  </a:lnTo>
                  <a:lnTo>
                    <a:pt x="20" y="357"/>
                  </a:lnTo>
                  <a:lnTo>
                    <a:pt x="12" y="334"/>
                  </a:lnTo>
                  <a:lnTo>
                    <a:pt x="6" y="309"/>
                  </a:lnTo>
                  <a:lnTo>
                    <a:pt x="1" y="283"/>
                  </a:lnTo>
                  <a:lnTo>
                    <a:pt x="0" y="257"/>
                  </a:lnTo>
                  <a:lnTo>
                    <a:pt x="0" y="257"/>
                  </a:lnTo>
                  <a:close/>
                  <a:moveTo>
                    <a:pt x="245" y="393"/>
                  </a:moveTo>
                  <a:lnTo>
                    <a:pt x="245" y="393"/>
                  </a:lnTo>
                  <a:lnTo>
                    <a:pt x="384" y="393"/>
                  </a:lnTo>
                  <a:lnTo>
                    <a:pt x="384" y="393"/>
                  </a:lnTo>
                  <a:lnTo>
                    <a:pt x="404" y="391"/>
                  </a:lnTo>
                  <a:lnTo>
                    <a:pt x="404" y="391"/>
                  </a:lnTo>
                  <a:lnTo>
                    <a:pt x="414" y="390"/>
                  </a:lnTo>
                  <a:lnTo>
                    <a:pt x="423" y="387"/>
                  </a:lnTo>
                  <a:lnTo>
                    <a:pt x="433" y="383"/>
                  </a:lnTo>
                  <a:lnTo>
                    <a:pt x="442" y="378"/>
                  </a:lnTo>
                  <a:lnTo>
                    <a:pt x="450" y="372"/>
                  </a:lnTo>
                  <a:lnTo>
                    <a:pt x="458" y="367"/>
                  </a:lnTo>
                  <a:lnTo>
                    <a:pt x="465" y="359"/>
                  </a:lnTo>
                  <a:lnTo>
                    <a:pt x="471" y="352"/>
                  </a:lnTo>
                  <a:lnTo>
                    <a:pt x="476" y="344"/>
                  </a:lnTo>
                  <a:lnTo>
                    <a:pt x="482" y="335"/>
                  </a:lnTo>
                  <a:lnTo>
                    <a:pt x="485" y="326"/>
                  </a:lnTo>
                  <a:lnTo>
                    <a:pt x="489" y="318"/>
                  </a:lnTo>
                  <a:lnTo>
                    <a:pt x="491" y="308"/>
                  </a:lnTo>
                  <a:lnTo>
                    <a:pt x="492" y="297"/>
                  </a:lnTo>
                  <a:lnTo>
                    <a:pt x="494" y="287"/>
                  </a:lnTo>
                  <a:lnTo>
                    <a:pt x="492" y="277"/>
                  </a:lnTo>
                  <a:lnTo>
                    <a:pt x="492" y="277"/>
                  </a:lnTo>
                  <a:lnTo>
                    <a:pt x="491" y="267"/>
                  </a:lnTo>
                  <a:lnTo>
                    <a:pt x="488" y="257"/>
                  </a:lnTo>
                  <a:lnTo>
                    <a:pt x="485" y="248"/>
                  </a:lnTo>
                  <a:lnTo>
                    <a:pt x="481" y="240"/>
                  </a:lnTo>
                  <a:lnTo>
                    <a:pt x="476" y="231"/>
                  </a:lnTo>
                  <a:lnTo>
                    <a:pt x="471" y="222"/>
                  </a:lnTo>
                  <a:lnTo>
                    <a:pt x="465" y="215"/>
                  </a:lnTo>
                  <a:lnTo>
                    <a:pt x="458" y="209"/>
                  </a:lnTo>
                  <a:lnTo>
                    <a:pt x="449" y="202"/>
                  </a:lnTo>
                  <a:lnTo>
                    <a:pt x="442" y="198"/>
                  </a:lnTo>
                  <a:lnTo>
                    <a:pt x="433" y="193"/>
                  </a:lnTo>
                  <a:lnTo>
                    <a:pt x="424" y="189"/>
                  </a:lnTo>
                  <a:lnTo>
                    <a:pt x="414" y="186"/>
                  </a:lnTo>
                  <a:lnTo>
                    <a:pt x="406" y="183"/>
                  </a:lnTo>
                  <a:lnTo>
                    <a:pt x="396" y="183"/>
                  </a:lnTo>
                  <a:lnTo>
                    <a:pt x="385" y="182"/>
                  </a:lnTo>
                  <a:lnTo>
                    <a:pt x="385" y="182"/>
                  </a:lnTo>
                  <a:lnTo>
                    <a:pt x="381" y="182"/>
                  </a:lnTo>
                  <a:lnTo>
                    <a:pt x="380" y="180"/>
                  </a:lnTo>
                  <a:lnTo>
                    <a:pt x="380" y="178"/>
                  </a:lnTo>
                  <a:lnTo>
                    <a:pt x="380" y="178"/>
                  </a:lnTo>
                  <a:lnTo>
                    <a:pt x="380" y="175"/>
                  </a:lnTo>
                  <a:lnTo>
                    <a:pt x="380" y="175"/>
                  </a:lnTo>
                  <a:lnTo>
                    <a:pt x="377" y="165"/>
                  </a:lnTo>
                  <a:lnTo>
                    <a:pt x="372" y="156"/>
                  </a:lnTo>
                  <a:lnTo>
                    <a:pt x="368" y="146"/>
                  </a:lnTo>
                  <a:lnTo>
                    <a:pt x="364" y="137"/>
                  </a:lnTo>
                  <a:lnTo>
                    <a:pt x="358" y="130"/>
                  </a:lnTo>
                  <a:lnTo>
                    <a:pt x="351" y="123"/>
                  </a:lnTo>
                  <a:lnTo>
                    <a:pt x="344" y="116"/>
                  </a:lnTo>
                  <a:lnTo>
                    <a:pt x="335" y="110"/>
                  </a:lnTo>
                  <a:lnTo>
                    <a:pt x="326" y="104"/>
                  </a:lnTo>
                  <a:lnTo>
                    <a:pt x="318" y="100"/>
                  </a:lnTo>
                  <a:lnTo>
                    <a:pt x="309" y="97"/>
                  </a:lnTo>
                  <a:lnTo>
                    <a:pt x="299" y="94"/>
                  </a:lnTo>
                  <a:lnTo>
                    <a:pt x="289" y="92"/>
                  </a:lnTo>
                  <a:lnTo>
                    <a:pt x="279" y="91"/>
                  </a:lnTo>
                  <a:lnTo>
                    <a:pt x="269" y="91"/>
                  </a:lnTo>
                  <a:lnTo>
                    <a:pt x="258" y="92"/>
                  </a:lnTo>
                  <a:lnTo>
                    <a:pt x="258" y="92"/>
                  </a:lnTo>
                  <a:lnTo>
                    <a:pt x="244" y="97"/>
                  </a:lnTo>
                  <a:lnTo>
                    <a:pt x="231" y="103"/>
                  </a:lnTo>
                  <a:lnTo>
                    <a:pt x="218" y="108"/>
                  </a:lnTo>
                  <a:lnTo>
                    <a:pt x="208" y="117"/>
                  </a:lnTo>
                  <a:lnTo>
                    <a:pt x="198" y="127"/>
                  </a:lnTo>
                  <a:lnTo>
                    <a:pt x="189" y="137"/>
                  </a:lnTo>
                  <a:lnTo>
                    <a:pt x="182" y="150"/>
                  </a:lnTo>
                  <a:lnTo>
                    <a:pt x="176" y="165"/>
                  </a:lnTo>
                  <a:lnTo>
                    <a:pt x="176" y="165"/>
                  </a:lnTo>
                  <a:lnTo>
                    <a:pt x="175" y="167"/>
                  </a:lnTo>
                  <a:lnTo>
                    <a:pt x="172" y="167"/>
                  </a:lnTo>
                  <a:lnTo>
                    <a:pt x="172" y="167"/>
                  </a:lnTo>
                  <a:lnTo>
                    <a:pt x="163" y="165"/>
                  </a:lnTo>
                  <a:lnTo>
                    <a:pt x="156" y="163"/>
                  </a:lnTo>
                  <a:lnTo>
                    <a:pt x="156" y="163"/>
                  </a:lnTo>
                  <a:lnTo>
                    <a:pt x="146" y="163"/>
                  </a:lnTo>
                  <a:lnTo>
                    <a:pt x="137" y="165"/>
                  </a:lnTo>
                  <a:lnTo>
                    <a:pt x="127" y="166"/>
                  </a:lnTo>
                  <a:lnTo>
                    <a:pt x="118" y="169"/>
                  </a:lnTo>
                  <a:lnTo>
                    <a:pt x="111" y="173"/>
                  </a:lnTo>
                  <a:lnTo>
                    <a:pt x="102" y="178"/>
                  </a:lnTo>
                  <a:lnTo>
                    <a:pt x="97" y="183"/>
                  </a:lnTo>
                  <a:lnTo>
                    <a:pt x="90" y="191"/>
                  </a:lnTo>
                  <a:lnTo>
                    <a:pt x="85" y="198"/>
                  </a:lnTo>
                  <a:lnTo>
                    <a:pt x="81" y="205"/>
                  </a:lnTo>
                  <a:lnTo>
                    <a:pt x="77" y="214"/>
                  </a:lnTo>
                  <a:lnTo>
                    <a:pt x="74" y="222"/>
                  </a:lnTo>
                  <a:lnTo>
                    <a:pt x="72" y="232"/>
                  </a:lnTo>
                  <a:lnTo>
                    <a:pt x="72" y="241"/>
                  </a:lnTo>
                  <a:lnTo>
                    <a:pt x="74" y="251"/>
                  </a:lnTo>
                  <a:lnTo>
                    <a:pt x="75" y="261"/>
                  </a:lnTo>
                  <a:lnTo>
                    <a:pt x="75" y="261"/>
                  </a:lnTo>
                  <a:lnTo>
                    <a:pt x="77" y="266"/>
                  </a:lnTo>
                  <a:lnTo>
                    <a:pt x="72" y="269"/>
                  </a:lnTo>
                  <a:lnTo>
                    <a:pt x="72" y="269"/>
                  </a:lnTo>
                  <a:lnTo>
                    <a:pt x="65" y="273"/>
                  </a:lnTo>
                  <a:lnTo>
                    <a:pt x="58" y="279"/>
                  </a:lnTo>
                  <a:lnTo>
                    <a:pt x="51" y="286"/>
                  </a:lnTo>
                  <a:lnTo>
                    <a:pt x="45" y="295"/>
                  </a:lnTo>
                  <a:lnTo>
                    <a:pt x="40" y="303"/>
                  </a:lnTo>
                  <a:lnTo>
                    <a:pt x="38" y="312"/>
                  </a:lnTo>
                  <a:lnTo>
                    <a:pt x="36" y="323"/>
                  </a:lnTo>
                  <a:lnTo>
                    <a:pt x="36" y="334"/>
                  </a:lnTo>
                  <a:lnTo>
                    <a:pt x="36" y="334"/>
                  </a:lnTo>
                  <a:lnTo>
                    <a:pt x="39" y="345"/>
                  </a:lnTo>
                  <a:lnTo>
                    <a:pt x="43" y="357"/>
                  </a:lnTo>
                  <a:lnTo>
                    <a:pt x="49" y="367"/>
                  </a:lnTo>
                  <a:lnTo>
                    <a:pt x="56" y="375"/>
                  </a:lnTo>
                  <a:lnTo>
                    <a:pt x="66" y="383"/>
                  </a:lnTo>
                  <a:lnTo>
                    <a:pt x="78" y="388"/>
                  </a:lnTo>
                  <a:lnTo>
                    <a:pt x="91" y="391"/>
                  </a:lnTo>
                  <a:lnTo>
                    <a:pt x="105" y="393"/>
                  </a:lnTo>
                  <a:lnTo>
                    <a:pt x="105" y="393"/>
                  </a:lnTo>
                  <a:lnTo>
                    <a:pt x="245" y="393"/>
                  </a:lnTo>
                  <a:lnTo>
                    <a:pt x="245" y="3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4287" name="Freeform 85"/>
            <p:cNvSpPr>
              <a:spLocks noEditPoints="1"/>
            </p:cNvSpPr>
            <p:nvPr/>
          </p:nvSpPr>
          <p:spPr bwMode="auto">
            <a:xfrm>
              <a:off x="2162176" y="2928938"/>
              <a:ext cx="363538" cy="239713"/>
            </a:xfrm>
            <a:custGeom>
              <a:avLst/>
              <a:gdLst>
                <a:gd name="T0" fmla="*/ 55 w 458"/>
                <a:gd name="T1" fmla="*/ 300 h 302"/>
                <a:gd name="T2" fmla="*/ 7 w 458"/>
                <a:gd name="T3" fmla="*/ 266 h 302"/>
                <a:gd name="T4" fmla="*/ 2 w 458"/>
                <a:gd name="T5" fmla="*/ 221 h 302"/>
                <a:gd name="T6" fmla="*/ 29 w 458"/>
                <a:gd name="T7" fmla="*/ 182 h 302"/>
                <a:gd name="T8" fmla="*/ 39 w 458"/>
                <a:gd name="T9" fmla="*/ 170 h 302"/>
                <a:gd name="T10" fmla="*/ 41 w 458"/>
                <a:gd name="T11" fmla="*/ 123 h 302"/>
                <a:gd name="T12" fmla="*/ 66 w 458"/>
                <a:gd name="T13" fmla="*/ 87 h 302"/>
                <a:gd name="T14" fmla="*/ 110 w 458"/>
                <a:gd name="T15" fmla="*/ 72 h 302"/>
                <a:gd name="T16" fmla="*/ 136 w 458"/>
                <a:gd name="T17" fmla="*/ 76 h 302"/>
                <a:gd name="T18" fmla="*/ 153 w 458"/>
                <a:gd name="T19" fmla="*/ 46 h 302"/>
                <a:gd name="T20" fmla="*/ 208 w 458"/>
                <a:gd name="T21" fmla="*/ 6 h 302"/>
                <a:gd name="T22" fmla="*/ 253 w 458"/>
                <a:gd name="T23" fmla="*/ 1 h 302"/>
                <a:gd name="T24" fmla="*/ 299 w 458"/>
                <a:gd name="T25" fmla="*/ 19 h 302"/>
                <a:gd name="T26" fmla="*/ 332 w 458"/>
                <a:gd name="T27" fmla="*/ 55 h 302"/>
                <a:gd name="T28" fmla="*/ 344 w 458"/>
                <a:gd name="T29" fmla="*/ 87 h 302"/>
                <a:gd name="T30" fmla="*/ 349 w 458"/>
                <a:gd name="T31" fmla="*/ 91 h 302"/>
                <a:gd name="T32" fmla="*/ 397 w 458"/>
                <a:gd name="T33" fmla="*/ 102 h 302"/>
                <a:gd name="T34" fmla="*/ 435 w 458"/>
                <a:gd name="T35" fmla="*/ 131 h 302"/>
                <a:gd name="T36" fmla="*/ 455 w 458"/>
                <a:gd name="T37" fmla="*/ 176 h 302"/>
                <a:gd name="T38" fmla="*/ 455 w 458"/>
                <a:gd name="T39" fmla="*/ 217 h 302"/>
                <a:gd name="T40" fmla="*/ 435 w 458"/>
                <a:gd name="T41" fmla="*/ 261 h 302"/>
                <a:gd name="T42" fmla="*/ 397 w 458"/>
                <a:gd name="T43" fmla="*/ 292 h 302"/>
                <a:gd name="T44" fmla="*/ 348 w 458"/>
                <a:gd name="T45" fmla="*/ 302 h 302"/>
                <a:gd name="T46" fmla="*/ 303 w 458"/>
                <a:gd name="T47" fmla="*/ 196 h 302"/>
                <a:gd name="T48" fmla="*/ 309 w 458"/>
                <a:gd name="T49" fmla="*/ 257 h 302"/>
                <a:gd name="T50" fmla="*/ 328 w 458"/>
                <a:gd name="T51" fmla="*/ 253 h 302"/>
                <a:gd name="T52" fmla="*/ 329 w 458"/>
                <a:gd name="T53" fmla="*/ 212 h 302"/>
                <a:gd name="T54" fmla="*/ 370 w 458"/>
                <a:gd name="T55" fmla="*/ 209 h 302"/>
                <a:gd name="T56" fmla="*/ 393 w 458"/>
                <a:gd name="T57" fmla="*/ 191 h 302"/>
                <a:gd name="T58" fmla="*/ 396 w 458"/>
                <a:gd name="T59" fmla="*/ 160 h 302"/>
                <a:gd name="T60" fmla="*/ 370 w 458"/>
                <a:gd name="T61" fmla="*/ 137 h 302"/>
                <a:gd name="T62" fmla="*/ 306 w 458"/>
                <a:gd name="T63" fmla="*/ 136 h 302"/>
                <a:gd name="T64" fmla="*/ 303 w 458"/>
                <a:gd name="T65" fmla="*/ 196 h 302"/>
                <a:gd name="T66" fmla="*/ 97 w 458"/>
                <a:gd name="T67" fmla="*/ 136 h 302"/>
                <a:gd name="T68" fmla="*/ 97 w 458"/>
                <a:gd name="T69" fmla="*/ 256 h 302"/>
                <a:gd name="T70" fmla="*/ 120 w 458"/>
                <a:gd name="T71" fmla="*/ 256 h 302"/>
                <a:gd name="T72" fmla="*/ 121 w 458"/>
                <a:gd name="T73" fmla="*/ 208 h 302"/>
                <a:gd name="T74" fmla="*/ 168 w 458"/>
                <a:gd name="T75" fmla="*/ 205 h 302"/>
                <a:gd name="T76" fmla="*/ 172 w 458"/>
                <a:gd name="T77" fmla="*/ 189 h 302"/>
                <a:gd name="T78" fmla="*/ 126 w 458"/>
                <a:gd name="T79" fmla="*/ 185 h 302"/>
                <a:gd name="T80" fmla="*/ 121 w 458"/>
                <a:gd name="T81" fmla="*/ 160 h 302"/>
                <a:gd name="T82" fmla="*/ 165 w 458"/>
                <a:gd name="T83" fmla="*/ 156 h 302"/>
                <a:gd name="T84" fmla="*/ 181 w 458"/>
                <a:gd name="T85" fmla="*/ 152 h 302"/>
                <a:gd name="T86" fmla="*/ 179 w 458"/>
                <a:gd name="T87" fmla="*/ 136 h 302"/>
                <a:gd name="T88" fmla="*/ 228 w 458"/>
                <a:gd name="T89" fmla="*/ 206 h 302"/>
                <a:gd name="T90" fmla="*/ 230 w 458"/>
                <a:gd name="T91" fmla="*/ 257 h 302"/>
                <a:gd name="T92" fmla="*/ 250 w 458"/>
                <a:gd name="T93" fmla="*/ 257 h 302"/>
                <a:gd name="T94" fmla="*/ 253 w 458"/>
                <a:gd name="T95" fmla="*/ 160 h 302"/>
                <a:gd name="T96" fmla="*/ 257 w 458"/>
                <a:gd name="T97" fmla="*/ 156 h 302"/>
                <a:gd name="T98" fmla="*/ 289 w 458"/>
                <a:gd name="T99" fmla="*/ 150 h 302"/>
                <a:gd name="T100" fmla="*/ 284 w 458"/>
                <a:gd name="T101" fmla="*/ 136 h 302"/>
                <a:gd name="T102" fmla="*/ 192 w 458"/>
                <a:gd name="T103" fmla="*/ 139 h 302"/>
                <a:gd name="T104" fmla="*/ 196 w 458"/>
                <a:gd name="T105" fmla="*/ 156 h 302"/>
                <a:gd name="T106" fmla="*/ 228 w 458"/>
                <a:gd name="T107" fmla="*/ 16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8" h="302">
                  <a:moveTo>
                    <a:pt x="209" y="302"/>
                  </a:moveTo>
                  <a:lnTo>
                    <a:pt x="209" y="302"/>
                  </a:lnTo>
                  <a:lnTo>
                    <a:pt x="69" y="302"/>
                  </a:lnTo>
                  <a:lnTo>
                    <a:pt x="69" y="302"/>
                  </a:lnTo>
                  <a:lnTo>
                    <a:pt x="55" y="300"/>
                  </a:lnTo>
                  <a:lnTo>
                    <a:pt x="42" y="297"/>
                  </a:lnTo>
                  <a:lnTo>
                    <a:pt x="30" y="292"/>
                  </a:lnTo>
                  <a:lnTo>
                    <a:pt x="20" y="284"/>
                  </a:lnTo>
                  <a:lnTo>
                    <a:pt x="13" y="276"/>
                  </a:lnTo>
                  <a:lnTo>
                    <a:pt x="7" y="266"/>
                  </a:lnTo>
                  <a:lnTo>
                    <a:pt x="3" y="254"/>
                  </a:lnTo>
                  <a:lnTo>
                    <a:pt x="0" y="243"/>
                  </a:lnTo>
                  <a:lnTo>
                    <a:pt x="0" y="243"/>
                  </a:lnTo>
                  <a:lnTo>
                    <a:pt x="0" y="232"/>
                  </a:lnTo>
                  <a:lnTo>
                    <a:pt x="2" y="221"/>
                  </a:lnTo>
                  <a:lnTo>
                    <a:pt x="4" y="212"/>
                  </a:lnTo>
                  <a:lnTo>
                    <a:pt x="9" y="204"/>
                  </a:lnTo>
                  <a:lnTo>
                    <a:pt x="15" y="195"/>
                  </a:lnTo>
                  <a:lnTo>
                    <a:pt x="22" y="188"/>
                  </a:lnTo>
                  <a:lnTo>
                    <a:pt x="29" y="182"/>
                  </a:lnTo>
                  <a:lnTo>
                    <a:pt x="36" y="178"/>
                  </a:lnTo>
                  <a:lnTo>
                    <a:pt x="36" y="178"/>
                  </a:lnTo>
                  <a:lnTo>
                    <a:pt x="41" y="175"/>
                  </a:lnTo>
                  <a:lnTo>
                    <a:pt x="39" y="170"/>
                  </a:lnTo>
                  <a:lnTo>
                    <a:pt x="39" y="170"/>
                  </a:lnTo>
                  <a:lnTo>
                    <a:pt x="38" y="160"/>
                  </a:lnTo>
                  <a:lnTo>
                    <a:pt x="36" y="150"/>
                  </a:lnTo>
                  <a:lnTo>
                    <a:pt x="36" y="141"/>
                  </a:lnTo>
                  <a:lnTo>
                    <a:pt x="38" y="131"/>
                  </a:lnTo>
                  <a:lnTo>
                    <a:pt x="41" y="123"/>
                  </a:lnTo>
                  <a:lnTo>
                    <a:pt x="45" y="114"/>
                  </a:lnTo>
                  <a:lnTo>
                    <a:pt x="49" y="107"/>
                  </a:lnTo>
                  <a:lnTo>
                    <a:pt x="54" y="100"/>
                  </a:lnTo>
                  <a:lnTo>
                    <a:pt x="61" y="92"/>
                  </a:lnTo>
                  <a:lnTo>
                    <a:pt x="66" y="87"/>
                  </a:lnTo>
                  <a:lnTo>
                    <a:pt x="75" y="82"/>
                  </a:lnTo>
                  <a:lnTo>
                    <a:pt x="82" y="78"/>
                  </a:lnTo>
                  <a:lnTo>
                    <a:pt x="91" y="75"/>
                  </a:lnTo>
                  <a:lnTo>
                    <a:pt x="101" y="74"/>
                  </a:lnTo>
                  <a:lnTo>
                    <a:pt x="110" y="72"/>
                  </a:lnTo>
                  <a:lnTo>
                    <a:pt x="120" y="72"/>
                  </a:lnTo>
                  <a:lnTo>
                    <a:pt x="120" y="72"/>
                  </a:lnTo>
                  <a:lnTo>
                    <a:pt x="127" y="74"/>
                  </a:lnTo>
                  <a:lnTo>
                    <a:pt x="136" y="76"/>
                  </a:lnTo>
                  <a:lnTo>
                    <a:pt x="136" y="76"/>
                  </a:lnTo>
                  <a:lnTo>
                    <a:pt x="139" y="76"/>
                  </a:lnTo>
                  <a:lnTo>
                    <a:pt x="140" y="74"/>
                  </a:lnTo>
                  <a:lnTo>
                    <a:pt x="140" y="74"/>
                  </a:lnTo>
                  <a:lnTo>
                    <a:pt x="146" y="59"/>
                  </a:lnTo>
                  <a:lnTo>
                    <a:pt x="153" y="46"/>
                  </a:lnTo>
                  <a:lnTo>
                    <a:pt x="162" y="36"/>
                  </a:lnTo>
                  <a:lnTo>
                    <a:pt x="172" y="26"/>
                  </a:lnTo>
                  <a:lnTo>
                    <a:pt x="182" y="17"/>
                  </a:lnTo>
                  <a:lnTo>
                    <a:pt x="195" y="12"/>
                  </a:lnTo>
                  <a:lnTo>
                    <a:pt x="208" y="6"/>
                  </a:lnTo>
                  <a:lnTo>
                    <a:pt x="222" y="1"/>
                  </a:lnTo>
                  <a:lnTo>
                    <a:pt x="222" y="1"/>
                  </a:lnTo>
                  <a:lnTo>
                    <a:pt x="233" y="0"/>
                  </a:lnTo>
                  <a:lnTo>
                    <a:pt x="243" y="0"/>
                  </a:lnTo>
                  <a:lnTo>
                    <a:pt x="253" y="1"/>
                  </a:lnTo>
                  <a:lnTo>
                    <a:pt x="263" y="3"/>
                  </a:lnTo>
                  <a:lnTo>
                    <a:pt x="273" y="6"/>
                  </a:lnTo>
                  <a:lnTo>
                    <a:pt x="282" y="9"/>
                  </a:lnTo>
                  <a:lnTo>
                    <a:pt x="290" y="13"/>
                  </a:lnTo>
                  <a:lnTo>
                    <a:pt x="299" y="19"/>
                  </a:lnTo>
                  <a:lnTo>
                    <a:pt x="308" y="25"/>
                  </a:lnTo>
                  <a:lnTo>
                    <a:pt x="315" y="32"/>
                  </a:lnTo>
                  <a:lnTo>
                    <a:pt x="322" y="39"/>
                  </a:lnTo>
                  <a:lnTo>
                    <a:pt x="328" y="46"/>
                  </a:lnTo>
                  <a:lnTo>
                    <a:pt x="332" y="55"/>
                  </a:lnTo>
                  <a:lnTo>
                    <a:pt x="336" y="65"/>
                  </a:lnTo>
                  <a:lnTo>
                    <a:pt x="341" y="74"/>
                  </a:lnTo>
                  <a:lnTo>
                    <a:pt x="344" y="84"/>
                  </a:lnTo>
                  <a:lnTo>
                    <a:pt x="344" y="84"/>
                  </a:lnTo>
                  <a:lnTo>
                    <a:pt x="344" y="87"/>
                  </a:lnTo>
                  <a:lnTo>
                    <a:pt x="344" y="87"/>
                  </a:lnTo>
                  <a:lnTo>
                    <a:pt x="344" y="89"/>
                  </a:lnTo>
                  <a:lnTo>
                    <a:pt x="345" y="91"/>
                  </a:lnTo>
                  <a:lnTo>
                    <a:pt x="349" y="91"/>
                  </a:lnTo>
                  <a:lnTo>
                    <a:pt x="349" y="91"/>
                  </a:lnTo>
                  <a:lnTo>
                    <a:pt x="360" y="92"/>
                  </a:lnTo>
                  <a:lnTo>
                    <a:pt x="370" y="92"/>
                  </a:lnTo>
                  <a:lnTo>
                    <a:pt x="378" y="95"/>
                  </a:lnTo>
                  <a:lnTo>
                    <a:pt x="388" y="98"/>
                  </a:lnTo>
                  <a:lnTo>
                    <a:pt x="397" y="102"/>
                  </a:lnTo>
                  <a:lnTo>
                    <a:pt x="406" y="107"/>
                  </a:lnTo>
                  <a:lnTo>
                    <a:pt x="413" y="111"/>
                  </a:lnTo>
                  <a:lnTo>
                    <a:pt x="422" y="118"/>
                  </a:lnTo>
                  <a:lnTo>
                    <a:pt x="429" y="124"/>
                  </a:lnTo>
                  <a:lnTo>
                    <a:pt x="435" y="131"/>
                  </a:lnTo>
                  <a:lnTo>
                    <a:pt x="440" y="140"/>
                  </a:lnTo>
                  <a:lnTo>
                    <a:pt x="445" y="149"/>
                  </a:lnTo>
                  <a:lnTo>
                    <a:pt x="449" y="157"/>
                  </a:lnTo>
                  <a:lnTo>
                    <a:pt x="452" y="166"/>
                  </a:lnTo>
                  <a:lnTo>
                    <a:pt x="455" y="176"/>
                  </a:lnTo>
                  <a:lnTo>
                    <a:pt x="456" y="186"/>
                  </a:lnTo>
                  <a:lnTo>
                    <a:pt x="456" y="186"/>
                  </a:lnTo>
                  <a:lnTo>
                    <a:pt x="458" y="196"/>
                  </a:lnTo>
                  <a:lnTo>
                    <a:pt x="456" y="206"/>
                  </a:lnTo>
                  <a:lnTo>
                    <a:pt x="455" y="217"/>
                  </a:lnTo>
                  <a:lnTo>
                    <a:pt x="453" y="227"/>
                  </a:lnTo>
                  <a:lnTo>
                    <a:pt x="449" y="235"/>
                  </a:lnTo>
                  <a:lnTo>
                    <a:pt x="446" y="244"/>
                  </a:lnTo>
                  <a:lnTo>
                    <a:pt x="440" y="253"/>
                  </a:lnTo>
                  <a:lnTo>
                    <a:pt x="435" y="261"/>
                  </a:lnTo>
                  <a:lnTo>
                    <a:pt x="429" y="268"/>
                  </a:lnTo>
                  <a:lnTo>
                    <a:pt x="422" y="276"/>
                  </a:lnTo>
                  <a:lnTo>
                    <a:pt x="414" y="281"/>
                  </a:lnTo>
                  <a:lnTo>
                    <a:pt x="406" y="287"/>
                  </a:lnTo>
                  <a:lnTo>
                    <a:pt x="397" y="292"/>
                  </a:lnTo>
                  <a:lnTo>
                    <a:pt x="387" y="296"/>
                  </a:lnTo>
                  <a:lnTo>
                    <a:pt x="378" y="299"/>
                  </a:lnTo>
                  <a:lnTo>
                    <a:pt x="368" y="300"/>
                  </a:lnTo>
                  <a:lnTo>
                    <a:pt x="368" y="300"/>
                  </a:lnTo>
                  <a:lnTo>
                    <a:pt x="348" y="302"/>
                  </a:lnTo>
                  <a:lnTo>
                    <a:pt x="348" y="302"/>
                  </a:lnTo>
                  <a:lnTo>
                    <a:pt x="209" y="302"/>
                  </a:lnTo>
                  <a:lnTo>
                    <a:pt x="209" y="302"/>
                  </a:lnTo>
                  <a:close/>
                  <a:moveTo>
                    <a:pt x="303" y="196"/>
                  </a:moveTo>
                  <a:lnTo>
                    <a:pt x="303" y="196"/>
                  </a:lnTo>
                  <a:lnTo>
                    <a:pt x="303" y="253"/>
                  </a:lnTo>
                  <a:lnTo>
                    <a:pt x="303" y="253"/>
                  </a:lnTo>
                  <a:lnTo>
                    <a:pt x="305" y="256"/>
                  </a:lnTo>
                  <a:lnTo>
                    <a:pt x="306" y="257"/>
                  </a:lnTo>
                  <a:lnTo>
                    <a:pt x="309" y="257"/>
                  </a:lnTo>
                  <a:lnTo>
                    <a:pt x="309" y="257"/>
                  </a:lnTo>
                  <a:lnTo>
                    <a:pt x="325" y="257"/>
                  </a:lnTo>
                  <a:lnTo>
                    <a:pt x="325" y="257"/>
                  </a:lnTo>
                  <a:lnTo>
                    <a:pt x="328" y="256"/>
                  </a:lnTo>
                  <a:lnTo>
                    <a:pt x="328" y="253"/>
                  </a:lnTo>
                  <a:lnTo>
                    <a:pt x="328" y="253"/>
                  </a:lnTo>
                  <a:lnTo>
                    <a:pt x="328" y="217"/>
                  </a:lnTo>
                  <a:lnTo>
                    <a:pt x="328" y="217"/>
                  </a:lnTo>
                  <a:lnTo>
                    <a:pt x="328" y="214"/>
                  </a:lnTo>
                  <a:lnTo>
                    <a:pt x="329" y="212"/>
                  </a:lnTo>
                  <a:lnTo>
                    <a:pt x="334" y="211"/>
                  </a:lnTo>
                  <a:lnTo>
                    <a:pt x="334" y="211"/>
                  </a:lnTo>
                  <a:lnTo>
                    <a:pt x="362" y="209"/>
                  </a:lnTo>
                  <a:lnTo>
                    <a:pt x="362" y="209"/>
                  </a:lnTo>
                  <a:lnTo>
                    <a:pt x="370" y="209"/>
                  </a:lnTo>
                  <a:lnTo>
                    <a:pt x="375" y="206"/>
                  </a:lnTo>
                  <a:lnTo>
                    <a:pt x="381" y="204"/>
                  </a:lnTo>
                  <a:lnTo>
                    <a:pt x="387" y="201"/>
                  </a:lnTo>
                  <a:lnTo>
                    <a:pt x="390" y="196"/>
                  </a:lnTo>
                  <a:lnTo>
                    <a:pt x="393" y="191"/>
                  </a:lnTo>
                  <a:lnTo>
                    <a:pt x="396" y="185"/>
                  </a:lnTo>
                  <a:lnTo>
                    <a:pt x="397" y="178"/>
                  </a:lnTo>
                  <a:lnTo>
                    <a:pt x="397" y="178"/>
                  </a:lnTo>
                  <a:lnTo>
                    <a:pt x="397" y="169"/>
                  </a:lnTo>
                  <a:lnTo>
                    <a:pt x="396" y="160"/>
                  </a:lnTo>
                  <a:lnTo>
                    <a:pt x="393" y="153"/>
                  </a:lnTo>
                  <a:lnTo>
                    <a:pt x="388" y="147"/>
                  </a:lnTo>
                  <a:lnTo>
                    <a:pt x="383" y="143"/>
                  </a:lnTo>
                  <a:lnTo>
                    <a:pt x="377" y="139"/>
                  </a:lnTo>
                  <a:lnTo>
                    <a:pt x="370" y="137"/>
                  </a:lnTo>
                  <a:lnTo>
                    <a:pt x="362" y="136"/>
                  </a:lnTo>
                  <a:lnTo>
                    <a:pt x="362" y="136"/>
                  </a:lnTo>
                  <a:lnTo>
                    <a:pt x="309" y="134"/>
                  </a:lnTo>
                  <a:lnTo>
                    <a:pt x="309" y="134"/>
                  </a:lnTo>
                  <a:lnTo>
                    <a:pt x="306" y="136"/>
                  </a:lnTo>
                  <a:lnTo>
                    <a:pt x="305" y="136"/>
                  </a:lnTo>
                  <a:lnTo>
                    <a:pt x="303" y="140"/>
                  </a:lnTo>
                  <a:lnTo>
                    <a:pt x="303" y="140"/>
                  </a:lnTo>
                  <a:lnTo>
                    <a:pt x="303" y="196"/>
                  </a:lnTo>
                  <a:lnTo>
                    <a:pt x="303" y="196"/>
                  </a:lnTo>
                  <a:close/>
                  <a:moveTo>
                    <a:pt x="137" y="136"/>
                  </a:moveTo>
                  <a:lnTo>
                    <a:pt x="137" y="136"/>
                  </a:lnTo>
                  <a:lnTo>
                    <a:pt x="100" y="136"/>
                  </a:lnTo>
                  <a:lnTo>
                    <a:pt x="100" y="136"/>
                  </a:lnTo>
                  <a:lnTo>
                    <a:pt x="97" y="136"/>
                  </a:lnTo>
                  <a:lnTo>
                    <a:pt x="97" y="139"/>
                  </a:lnTo>
                  <a:lnTo>
                    <a:pt x="97" y="139"/>
                  </a:lnTo>
                  <a:lnTo>
                    <a:pt x="97" y="253"/>
                  </a:lnTo>
                  <a:lnTo>
                    <a:pt x="97" y="253"/>
                  </a:lnTo>
                  <a:lnTo>
                    <a:pt x="97" y="256"/>
                  </a:lnTo>
                  <a:lnTo>
                    <a:pt x="100" y="257"/>
                  </a:lnTo>
                  <a:lnTo>
                    <a:pt x="100" y="257"/>
                  </a:lnTo>
                  <a:lnTo>
                    <a:pt x="116" y="257"/>
                  </a:lnTo>
                  <a:lnTo>
                    <a:pt x="116" y="257"/>
                  </a:lnTo>
                  <a:lnTo>
                    <a:pt x="120" y="256"/>
                  </a:lnTo>
                  <a:lnTo>
                    <a:pt x="121" y="253"/>
                  </a:lnTo>
                  <a:lnTo>
                    <a:pt x="121" y="253"/>
                  </a:lnTo>
                  <a:lnTo>
                    <a:pt x="121" y="211"/>
                  </a:lnTo>
                  <a:lnTo>
                    <a:pt x="121" y="211"/>
                  </a:lnTo>
                  <a:lnTo>
                    <a:pt x="121" y="208"/>
                  </a:lnTo>
                  <a:lnTo>
                    <a:pt x="121" y="206"/>
                  </a:lnTo>
                  <a:lnTo>
                    <a:pt x="126" y="205"/>
                  </a:lnTo>
                  <a:lnTo>
                    <a:pt x="126" y="205"/>
                  </a:lnTo>
                  <a:lnTo>
                    <a:pt x="168" y="205"/>
                  </a:lnTo>
                  <a:lnTo>
                    <a:pt x="168" y="205"/>
                  </a:lnTo>
                  <a:lnTo>
                    <a:pt x="170" y="205"/>
                  </a:lnTo>
                  <a:lnTo>
                    <a:pt x="172" y="201"/>
                  </a:lnTo>
                  <a:lnTo>
                    <a:pt x="172" y="201"/>
                  </a:lnTo>
                  <a:lnTo>
                    <a:pt x="172" y="189"/>
                  </a:lnTo>
                  <a:lnTo>
                    <a:pt x="172" y="189"/>
                  </a:lnTo>
                  <a:lnTo>
                    <a:pt x="170" y="186"/>
                  </a:lnTo>
                  <a:lnTo>
                    <a:pt x="168" y="185"/>
                  </a:lnTo>
                  <a:lnTo>
                    <a:pt x="168" y="185"/>
                  </a:lnTo>
                  <a:lnTo>
                    <a:pt x="126" y="185"/>
                  </a:lnTo>
                  <a:lnTo>
                    <a:pt x="126" y="185"/>
                  </a:lnTo>
                  <a:lnTo>
                    <a:pt x="121" y="183"/>
                  </a:lnTo>
                  <a:lnTo>
                    <a:pt x="121" y="180"/>
                  </a:lnTo>
                  <a:lnTo>
                    <a:pt x="121" y="180"/>
                  </a:lnTo>
                  <a:lnTo>
                    <a:pt x="121" y="160"/>
                  </a:lnTo>
                  <a:lnTo>
                    <a:pt x="121" y="160"/>
                  </a:lnTo>
                  <a:lnTo>
                    <a:pt x="121" y="156"/>
                  </a:lnTo>
                  <a:lnTo>
                    <a:pt x="126" y="156"/>
                  </a:lnTo>
                  <a:lnTo>
                    <a:pt x="126" y="156"/>
                  </a:lnTo>
                  <a:lnTo>
                    <a:pt x="165" y="156"/>
                  </a:lnTo>
                  <a:lnTo>
                    <a:pt x="165" y="156"/>
                  </a:lnTo>
                  <a:lnTo>
                    <a:pt x="172" y="156"/>
                  </a:lnTo>
                  <a:lnTo>
                    <a:pt x="176" y="156"/>
                  </a:lnTo>
                  <a:lnTo>
                    <a:pt x="178" y="154"/>
                  </a:lnTo>
                  <a:lnTo>
                    <a:pt x="178" y="154"/>
                  </a:lnTo>
                  <a:lnTo>
                    <a:pt x="181" y="152"/>
                  </a:lnTo>
                  <a:lnTo>
                    <a:pt x="181" y="147"/>
                  </a:lnTo>
                  <a:lnTo>
                    <a:pt x="179" y="140"/>
                  </a:lnTo>
                  <a:lnTo>
                    <a:pt x="179" y="140"/>
                  </a:lnTo>
                  <a:lnTo>
                    <a:pt x="179" y="137"/>
                  </a:lnTo>
                  <a:lnTo>
                    <a:pt x="179" y="136"/>
                  </a:lnTo>
                  <a:lnTo>
                    <a:pt x="175" y="136"/>
                  </a:lnTo>
                  <a:lnTo>
                    <a:pt x="175" y="136"/>
                  </a:lnTo>
                  <a:lnTo>
                    <a:pt x="137" y="136"/>
                  </a:lnTo>
                  <a:lnTo>
                    <a:pt x="137" y="136"/>
                  </a:lnTo>
                  <a:close/>
                  <a:moveTo>
                    <a:pt x="228" y="206"/>
                  </a:moveTo>
                  <a:lnTo>
                    <a:pt x="228" y="206"/>
                  </a:lnTo>
                  <a:lnTo>
                    <a:pt x="228" y="251"/>
                  </a:lnTo>
                  <a:lnTo>
                    <a:pt x="228" y="251"/>
                  </a:lnTo>
                  <a:lnTo>
                    <a:pt x="228" y="256"/>
                  </a:lnTo>
                  <a:lnTo>
                    <a:pt x="230" y="257"/>
                  </a:lnTo>
                  <a:lnTo>
                    <a:pt x="233" y="257"/>
                  </a:lnTo>
                  <a:lnTo>
                    <a:pt x="233" y="257"/>
                  </a:lnTo>
                  <a:lnTo>
                    <a:pt x="247" y="257"/>
                  </a:lnTo>
                  <a:lnTo>
                    <a:pt x="247" y="257"/>
                  </a:lnTo>
                  <a:lnTo>
                    <a:pt x="250" y="257"/>
                  </a:lnTo>
                  <a:lnTo>
                    <a:pt x="251" y="256"/>
                  </a:lnTo>
                  <a:lnTo>
                    <a:pt x="253" y="254"/>
                  </a:lnTo>
                  <a:lnTo>
                    <a:pt x="253" y="251"/>
                  </a:lnTo>
                  <a:lnTo>
                    <a:pt x="253" y="251"/>
                  </a:lnTo>
                  <a:lnTo>
                    <a:pt x="253" y="160"/>
                  </a:lnTo>
                  <a:lnTo>
                    <a:pt x="253" y="160"/>
                  </a:lnTo>
                  <a:lnTo>
                    <a:pt x="253" y="156"/>
                  </a:lnTo>
                  <a:lnTo>
                    <a:pt x="254" y="156"/>
                  </a:lnTo>
                  <a:lnTo>
                    <a:pt x="257" y="156"/>
                  </a:lnTo>
                  <a:lnTo>
                    <a:pt x="257" y="156"/>
                  </a:lnTo>
                  <a:lnTo>
                    <a:pt x="283" y="156"/>
                  </a:lnTo>
                  <a:lnTo>
                    <a:pt x="283" y="156"/>
                  </a:lnTo>
                  <a:lnTo>
                    <a:pt x="287" y="154"/>
                  </a:lnTo>
                  <a:lnTo>
                    <a:pt x="289" y="150"/>
                  </a:lnTo>
                  <a:lnTo>
                    <a:pt x="289" y="150"/>
                  </a:lnTo>
                  <a:lnTo>
                    <a:pt x="289" y="139"/>
                  </a:lnTo>
                  <a:lnTo>
                    <a:pt x="289" y="139"/>
                  </a:lnTo>
                  <a:lnTo>
                    <a:pt x="287" y="136"/>
                  </a:lnTo>
                  <a:lnTo>
                    <a:pt x="284" y="136"/>
                  </a:lnTo>
                  <a:lnTo>
                    <a:pt x="284" y="136"/>
                  </a:lnTo>
                  <a:lnTo>
                    <a:pt x="195" y="136"/>
                  </a:lnTo>
                  <a:lnTo>
                    <a:pt x="195" y="136"/>
                  </a:lnTo>
                  <a:lnTo>
                    <a:pt x="192" y="136"/>
                  </a:lnTo>
                  <a:lnTo>
                    <a:pt x="192" y="139"/>
                  </a:lnTo>
                  <a:lnTo>
                    <a:pt x="192" y="139"/>
                  </a:lnTo>
                  <a:lnTo>
                    <a:pt x="192" y="152"/>
                  </a:lnTo>
                  <a:lnTo>
                    <a:pt x="192" y="152"/>
                  </a:lnTo>
                  <a:lnTo>
                    <a:pt x="192" y="154"/>
                  </a:lnTo>
                  <a:lnTo>
                    <a:pt x="196" y="156"/>
                  </a:lnTo>
                  <a:lnTo>
                    <a:pt x="196" y="156"/>
                  </a:lnTo>
                  <a:lnTo>
                    <a:pt x="224" y="156"/>
                  </a:lnTo>
                  <a:lnTo>
                    <a:pt x="224" y="156"/>
                  </a:lnTo>
                  <a:lnTo>
                    <a:pt x="227" y="156"/>
                  </a:lnTo>
                  <a:lnTo>
                    <a:pt x="228" y="160"/>
                  </a:lnTo>
                  <a:lnTo>
                    <a:pt x="228" y="160"/>
                  </a:lnTo>
                  <a:lnTo>
                    <a:pt x="228" y="206"/>
                  </a:lnTo>
                  <a:lnTo>
                    <a:pt x="228" y="206"/>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04" name="Freeform 86"/>
            <p:cNvSpPr>
              <a:spLocks noEditPoints="1"/>
            </p:cNvSpPr>
            <p:nvPr/>
          </p:nvSpPr>
          <p:spPr bwMode="auto">
            <a:xfrm>
              <a:off x="2403476" y="3035301"/>
              <a:ext cx="74613" cy="96838"/>
            </a:xfrm>
            <a:custGeom>
              <a:avLst/>
              <a:gdLst>
                <a:gd name="T0" fmla="*/ 0 w 94"/>
                <a:gd name="T1" fmla="*/ 62 h 123"/>
                <a:gd name="T2" fmla="*/ 0 w 94"/>
                <a:gd name="T3" fmla="*/ 6 h 123"/>
                <a:gd name="T4" fmla="*/ 3 w 94"/>
                <a:gd name="T5" fmla="*/ 2 h 123"/>
                <a:gd name="T6" fmla="*/ 6 w 94"/>
                <a:gd name="T7" fmla="*/ 0 h 123"/>
                <a:gd name="T8" fmla="*/ 59 w 94"/>
                <a:gd name="T9" fmla="*/ 2 h 123"/>
                <a:gd name="T10" fmla="*/ 74 w 94"/>
                <a:gd name="T11" fmla="*/ 5 h 123"/>
                <a:gd name="T12" fmla="*/ 85 w 94"/>
                <a:gd name="T13" fmla="*/ 13 h 123"/>
                <a:gd name="T14" fmla="*/ 93 w 94"/>
                <a:gd name="T15" fmla="*/ 26 h 123"/>
                <a:gd name="T16" fmla="*/ 94 w 94"/>
                <a:gd name="T17" fmla="*/ 44 h 123"/>
                <a:gd name="T18" fmla="*/ 93 w 94"/>
                <a:gd name="T19" fmla="*/ 51 h 123"/>
                <a:gd name="T20" fmla="*/ 87 w 94"/>
                <a:gd name="T21" fmla="*/ 62 h 123"/>
                <a:gd name="T22" fmla="*/ 78 w 94"/>
                <a:gd name="T23" fmla="*/ 70 h 123"/>
                <a:gd name="T24" fmla="*/ 67 w 94"/>
                <a:gd name="T25" fmla="*/ 75 h 123"/>
                <a:gd name="T26" fmla="*/ 59 w 94"/>
                <a:gd name="T27" fmla="*/ 75 h 123"/>
                <a:gd name="T28" fmla="*/ 31 w 94"/>
                <a:gd name="T29" fmla="*/ 77 h 123"/>
                <a:gd name="T30" fmla="*/ 25 w 94"/>
                <a:gd name="T31" fmla="*/ 80 h 123"/>
                <a:gd name="T32" fmla="*/ 25 w 94"/>
                <a:gd name="T33" fmla="*/ 83 h 123"/>
                <a:gd name="T34" fmla="*/ 25 w 94"/>
                <a:gd name="T35" fmla="*/ 119 h 123"/>
                <a:gd name="T36" fmla="*/ 22 w 94"/>
                <a:gd name="T37" fmla="*/ 123 h 123"/>
                <a:gd name="T38" fmla="*/ 6 w 94"/>
                <a:gd name="T39" fmla="*/ 123 h 123"/>
                <a:gd name="T40" fmla="*/ 3 w 94"/>
                <a:gd name="T41" fmla="*/ 123 h 123"/>
                <a:gd name="T42" fmla="*/ 0 w 94"/>
                <a:gd name="T43" fmla="*/ 119 h 123"/>
                <a:gd name="T44" fmla="*/ 0 w 94"/>
                <a:gd name="T45" fmla="*/ 62 h 123"/>
                <a:gd name="T46" fmla="*/ 25 w 94"/>
                <a:gd name="T47" fmla="*/ 39 h 123"/>
                <a:gd name="T48" fmla="*/ 25 w 94"/>
                <a:gd name="T49" fmla="*/ 52 h 123"/>
                <a:gd name="T50" fmla="*/ 26 w 94"/>
                <a:gd name="T51" fmla="*/ 55 h 123"/>
                <a:gd name="T52" fmla="*/ 28 w 94"/>
                <a:gd name="T53" fmla="*/ 57 h 123"/>
                <a:gd name="T54" fmla="*/ 55 w 94"/>
                <a:gd name="T55" fmla="*/ 55 h 123"/>
                <a:gd name="T56" fmla="*/ 61 w 94"/>
                <a:gd name="T57" fmla="*/ 54 h 123"/>
                <a:gd name="T58" fmla="*/ 68 w 94"/>
                <a:gd name="T59" fmla="*/ 44 h 123"/>
                <a:gd name="T60" fmla="*/ 68 w 94"/>
                <a:gd name="T61" fmla="*/ 38 h 123"/>
                <a:gd name="T62" fmla="*/ 64 w 94"/>
                <a:gd name="T63" fmla="*/ 28 h 123"/>
                <a:gd name="T64" fmla="*/ 54 w 94"/>
                <a:gd name="T65" fmla="*/ 22 h 123"/>
                <a:gd name="T66" fmla="*/ 41 w 94"/>
                <a:gd name="T67" fmla="*/ 22 h 123"/>
                <a:gd name="T68" fmla="*/ 29 w 94"/>
                <a:gd name="T69" fmla="*/ 22 h 123"/>
                <a:gd name="T70" fmla="*/ 25 w 94"/>
                <a:gd name="T71" fmla="*/ 25 h 123"/>
                <a:gd name="T72" fmla="*/ 25 w 94"/>
                <a:gd name="T73" fmla="*/ 3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123">
                  <a:moveTo>
                    <a:pt x="0" y="62"/>
                  </a:moveTo>
                  <a:lnTo>
                    <a:pt x="0" y="62"/>
                  </a:lnTo>
                  <a:lnTo>
                    <a:pt x="0" y="6"/>
                  </a:lnTo>
                  <a:lnTo>
                    <a:pt x="0" y="6"/>
                  </a:lnTo>
                  <a:lnTo>
                    <a:pt x="2" y="2"/>
                  </a:lnTo>
                  <a:lnTo>
                    <a:pt x="3" y="2"/>
                  </a:lnTo>
                  <a:lnTo>
                    <a:pt x="6" y="0"/>
                  </a:lnTo>
                  <a:lnTo>
                    <a:pt x="6" y="0"/>
                  </a:lnTo>
                  <a:lnTo>
                    <a:pt x="59" y="2"/>
                  </a:lnTo>
                  <a:lnTo>
                    <a:pt x="59" y="2"/>
                  </a:lnTo>
                  <a:lnTo>
                    <a:pt x="67" y="3"/>
                  </a:lnTo>
                  <a:lnTo>
                    <a:pt x="74" y="5"/>
                  </a:lnTo>
                  <a:lnTo>
                    <a:pt x="80" y="9"/>
                  </a:lnTo>
                  <a:lnTo>
                    <a:pt x="85" y="13"/>
                  </a:lnTo>
                  <a:lnTo>
                    <a:pt x="90" y="19"/>
                  </a:lnTo>
                  <a:lnTo>
                    <a:pt x="93" y="26"/>
                  </a:lnTo>
                  <a:lnTo>
                    <a:pt x="94" y="35"/>
                  </a:lnTo>
                  <a:lnTo>
                    <a:pt x="94" y="44"/>
                  </a:lnTo>
                  <a:lnTo>
                    <a:pt x="94" y="44"/>
                  </a:lnTo>
                  <a:lnTo>
                    <a:pt x="93" y="51"/>
                  </a:lnTo>
                  <a:lnTo>
                    <a:pt x="90" y="57"/>
                  </a:lnTo>
                  <a:lnTo>
                    <a:pt x="87" y="62"/>
                  </a:lnTo>
                  <a:lnTo>
                    <a:pt x="84" y="67"/>
                  </a:lnTo>
                  <a:lnTo>
                    <a:pt x="78" y="70"/>
                  </a:lnTo>
                  <a:lnTo>
                    <a:pt x="72" y="72"/>
                  </a:lnTo>
                  <a:lnTo>
                    <a:pt x="67" y="75"/>
                  </a:lnTo>
                  <a:lnTo>
                    <a:pt x="59" y="75"/>
                  </a:lnTo>
                  <a:lnTo>
                    <a:pt x="59" y="75"/>
                  </a:lnTo>
                  <a:lnTo>
                    <a:pt x="31" y="77"/>
                  </a:lnTo>
                  <a:lnTo>
                    <a:pt x="31" y="77"/>
                  </a:lnTo>
                  <a:lnTo>
                    <a:pt x="26" y="78"/>
                  </a:lnTo>
                  <a:lnTo>
                    <a:pt x="25" y="80"/>
                  </a:lnTo>
                  <a:lnTo>
                    <a:pt x="25" y="83"/>
                  </a:lnTo>
                  <a:lnTo>
                    <a:pt x="25" y="83"/>
                  </a:lnTo>
                  <a:lnTo>
                    <a:pt x="25" y="119"/>
                  </a:lnTo>
                  <a:lnTo>
                    <a:pt x="25" y="119"/>
                  </a:lnTo>
                  <a:lnTo>
                    <a:pt x="25" y="122"/>
                  </a:lnTo>
                  <a:lnTo>
                    <a:pt x="22" y="123"/>
                  </a:lnTo>
                  <a:lnTo>
                    <a:pt x="22" y="123"/>
                  </a:lnTo>
                  <a:lnTo>
                    <a:pt x="6" y="123"/>
                  </a:lnTo>
                  <a:lnTo>
                    <a:pt x="6" y="123"/>
                  </a:lnTo>
                  <a:lnTo>
                    <a:pt x="3" y="123"/>
                  </a:lnTo>
                  <a:lnTo>
                    <a:pt x="2" y="122"/>
                  </a:lnTo>
                  <a:lnTo>
                    <a:pt x="0" y="119"/>
                  </a:lnTo>
                  <a:lnTo>
                    <a:pt x="0" y="119"/>
                  </a:lnTo>
                  <a:lnTo>
                    <a:pt x="0" y="62"/>
                  </a:lnTo>
                  <a:lnTo>
                    <a:pt x="0" y="62"/>
                  </a:lnTo>
                  <a:close/>
                  <a:moveTo>
                    <a:pt x="25" y="39"/>
                  </a:moveTo>
                  <a:lnTo>
                    <a:pt x="25" y="39"/>
                  </a:lnTo>
                  <a:lnTo>
                    <a:pt x="25" y="52"/>
                  </a:lnTo>
                  <a:lnTo>
                    <a:pt x="25" y="52"/>
                  </a:lnTo>
                  <a:lnTo>
                    <a:pt x="26" y="55"/>
                  </a:lnTo>
                  <a:lnTo>
                    <a:pt x="28" y="57"/>
                  </a:lnTo>
                  <a:lnTo>
                    <a:pt x="28" y="57"/>
                  </a:lnTo>
                  <a:lnTo>
                    <a:pt x="42" y="57"/>
                  </a:lnTo>
                  <a:lnTo>
                    <a:pt x="55" y="55"/>
                  </a:lnTo>
                  <a:lnTo>
                    <a:pt x="55" y="55"/>
                  </a:lnTo>
                  <a:lnTo>
                    <a:pt x="61" y="54"/>
                  </a:lnTo>
                  <a:lnTo>
                    <a:pt x="65" y="49"/>
                  </a:lnTo>
                  <a:lnTo>
                    <a:pt x="68" y="44"/>
                  </a:lnTo>
                  <a:lnTo>
                    <a:pt x="68" y="38"/>
                  </a:lnTo>
                  <a:lnTo>
                    <a:pt x="68" y="38"/>
                  </a:lnTo>
                  <a:lnTo>
                    <a:pt x="68" y="32"/>
                  </a:lnTo>
                  <a:lnTo>
                    <a:pt x="64" y="28"/>
                  </a:lnTo>
                  <a:lnTo>
                    <a:pt x="59" y="23"/>
                  </a:lnTo>
                  <a:lnTo>
                    <a:pt x="54" y="22"/>
                  </a:lnTo>
                  <a:lnTo>
                    <a:pt x="54" y="22"/>
                  </a:lnTo>
                  <a:lnTo>
                    <a:pt x="41" y="22"/>
                  </a:lnTo>
                  <a:lnTo>
                    <a:pt x="29" y="22"/>
                  </a:lnTo>
                  <a:lnTo>
                    <a:pt x="29" y="22"/>
                  </a:lnTo>
                  <a:lnTo>
                    <a:pt x="26" y="22"/>
                  </a:lnTo>
                  <a:lnTo>
                    <a:pt x="25" y="25"/>
                  </a:lnTo>
                  <a:lnTo>
                    <a:pt x="25" y="25"/>
                  </a:lnTo>
                  <a:lnTo>
                    <a:pt x="25" y="39"/>
                  </a:lnTo>
                  <a:lnTo>
                    <a:pt x="25"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05" name="Freeform 87"/>
            <p:cNvSpPr>
              <a:spLocks/>
            </p:cNvSpPr>
            <p:nvPr/>
          </p:nvSpPr>
          <p:spPr bwMode="auto">
            <a:xfrm>
              <a:off x="2238376" y="3036888"/>
              <a:ext cx="66675" cy="95250"/>
            </a:xfrm>
            <a:custGeom>
              <a:avLst/>
              <a:gdLst>
                <a:gd name="T0" fmla="*/ 40 w 84"/>
                <a:gd name="T1" fmla="*/ 0 h 121"/>
                <a:gd name="T2" fmla="*/ 40 w 84"/>
                <a:gd name="T3" fmla="*/ 0 h 121"/>
                <a:gd name="T4" fmla="*/ 78 w 84"/>
                <a:gd name="T5" fmla="*/ 0 h 121"/>
                <a:gd name="T6" fmla="*/ 78 w 84"/>
                <a:gd name="T7" fmla="*/ 0 h 121"/>
                <a:gd name="T8" fmla="*/ 82 w 84"/>
                <a:gd name="T9" fmla="*/ 0 h 121"/>
                <a:gd name="T10" fmla="*/ 82 w 84"/>
                <a:gd name="T11" fmla="*/ 1 h 121"/>
                <a:gd name="T12" fmla="*/ 82 w 84"/>
                <a:gd name="T13" fmla="*/ 4 h 121"/>
                <a:gd name="T14" fmla="*/ 82 w 84"/>
                <a:gd name="T15" fmla="*/ 4 h 121"/>
                <a:gd name="T16" fmla="*/ 84 w 84"/>
                <a:gd name="T17" fmla="*/ 11 h 121"/>
                <a:gd name="T18" fmla="*/ 84 w 84"/>
                <a:gd name="T19" fmla="*/ 16 h 121"/>
                <a:gd name="T20" fmla="*/ 81 w 84"/>
                <a:gd name="T21" fmla="*/ 18 h 121"/>
                <a:gd name="T22" fmla="*/ 81 w 84"/>
                <a:gd name="T23" fmla="*/ 18 h 121"/>
                <a:gd name="T24" fmla="*/ 79 w 84"/>
                <a:gd name="T25" fmla="*/ 20 h 121"/>
                <a:gd name="T26" fmla="*/ 75 w 84"/>
                <a:gd name="T27" fmla="*/ 20 h 121"/>
                <a:gd name="T28" fmla="*/ 68 w 84"/>
                <a:gd name="T29" fmla="*/ 20 h 121"/>
                <a:gd name="T30" fmla="*/ 68 w 84"/>
                <a:gd name="T31" fmla="*/ 20 h 121"/>
                <a:gd name="T32" fmla="*/ 29 w 84"/>
                <a:gd name="T33" fmla="*/ 20 h 121"/>
                <a:gd name="T34" fmla="*/ 29 w 84"/>
                <a:gd name="T35" fmla="*/ 20 h 121"/>
                <a:gd name="T36" fmla="*/ 24 w 84"/>
                <a:gd name="T37" fmla="*/ 20 h 121"/>
                <a:gd name="T38" fmla="*/ 24 w 84"/>
                <a:gd name="T39" fmla="*/ 24 h 121"/>
                <a:gd name="T40" fmla="*/ 24 w 84"/>
                <a:gd name="T41" fmla="*/ 24 h 121"/>
                <a:gd name="T42" fmla="*/ 24 w 84"/>
                <a:gd name="T43" fmla="*/ 44 h 121"/>
                <a:gd name="T44" fmla="*/ 24 w 84"/>
                <a:gd name="T45" fmla="*/ 44 h 121"/>
                <a:gd name="T46" fmla="*/ 24 w 84"/>
                <a:gd name="T47" fmla="*/ 47 h 121"/>
                <a:gd name="T48" fmla="*/ 29 w 84"/>
                <a:gd name="T49" fmla="*/ 49 h 121"/>
                <a:gd name="T50" fmla="*/ 29 w 84"/>
                <a:gd name="T51" fmla="*/ 49 h 121"/>
                <a:gd name="T52" fmla="*/ 71 w 84"/>
                <a:gd name="T53" fmla="*/ 49 h 121"/>
                <a:gd name="T54" fmla="*/ 71 w 84"/>
                <a:gd name="T55" fmla="*/ 49 h 121"/>
                <a:gd name="T56" fmla="*/ 73 w 84"/>
                <a:gd name="T57" fmla="*/ 50 h 121"/>
                <a:gd name="T58" fmla="*/ 75 w 84"/>
                <a:gd name="T59" fmla="*/ 53 h 121"/>
                <a:gd name="T60" fmla="*/ 75 w 84"/>
                <a:gd name="T61" fmla="*/ 53 h 121"/>
                <a:gd name="T62" fmla="*/ 75 w 84"/>
                <a:gd name="T63" fmla="*/ 65 h 121"/>
                <a:gd name="T64" fmla="*/ 75 w 84"/>
                <a:gd name="T65" fmla="*/ 65 h 121"/>
                <a:gd name="T66" fmla="*/ 73 w 84"/>
                <a:gd name="T67" fmla="*/ 69 h 121"/>
                <a:gd name="T68" fmla="*/ 71 w 84"/>
                <a:gd name="T69" fmla="*/ 69 h 121"/>
                <a:gd name="T70" fmla="*/ 71 w 84"/>
                <a:gd name="T71" fmla="*/ 69 h 121"/>
                <a:gd name="T72" fmla="*/ 29 w 84"/>
                <a:gd name="T73" fmla="*/ 69 h 121"/>
                <a:gd name="T74" fmla="*/ 29 w 84"/>
                <a:gd name="T75" fmla="*/ 69 h 121"/>
                <a:gd name="T76" fmla="*/ 24 w 84"/>
                <a:gd name="T77" fmla="*/ 70 h 121"/>
                <a:gd name="T78" fmla="*/ 24 w 84"/>
                <a:gd name="T79" fmla="*/ 72 h 121"/>
                <a:gd name="T80" fmla="*/ 24 w 84"/>
                <a:gd name="T81" fmla="*/ 75 h 121"/>
                <a:gd name="T82" fmla="*/ 24 w 84"/>
                <a:gd name="T83" fmla="*/ 75 h 121"/>
                <a:gd name="T84" fmla="*/ 24 w 84"/>
                <a:gd name="T85" fmla="*/ 117 h 121"/>
                <a:gd name="T86" fmla="*/ 24 w 84"/>
                <a:gd name="T87" fmla="*/ 117 h 121"/>
                <a:gd name="T88" fmla="*/ 23 w 84"/>
                <a:gd name="T89" fmla="*/ 120 h 121"/>
                <a:gd name="T90" fmla="*/ 19 w 84"/>
                <a:gd name="T91" fmla="*/ 121 h 121"/>
                <a:gd name="T92" fmla="*/ 19 w 84"/>
                <a:gd name="T93" fmla="*/ 121 h 121"/>
                <a:gd name="T94" fmla="*/ 3 w 84"/>
                <a:gd name="T95" fmla="*/ 121 h 121"/>
                <a:gd name="T96" fmla="*/ 3 w 84"/>
                <a:gd name="T97" fmla="*/ 121 h 121"/>
                <a:gd name="T98" fmla="*/ 0 w 84"/>
                <a:gd name="T99" fmla="*/ 120 h 121"/>
                <a:gd name="T100" fmla="*/ 0 w 84"/>
                <a:gd name="T101" fmla="*/ 117 h 121"/>
                <a:gd name="T102" fmla="*/ 0 w 84"/>
                <a:gd name="T103" fmla="*/ 117 h 121"/>
                <a:gd name="T104" fmla="*/ 0 w 84"/>
                <a:gd name="T105" fmla="*/ 3 h 121"/>
                <a:gd name="T106" fmla="*/ 0 w 84"/>
                <a:gd name="T107" fmla="*/ 3 h 121"/>
                <a:gd name="T108" fmla="*/ 0 w 84"/>
                <a:gd name="T109" fmla="*/ 0 h 121"/>
                <a:gd name="T110" fmla="*/ 3 w 84"/>
                <a:gd name="T111" fmla="*/ 0 h 121"/>
                <a:gd name="T112" fmla="*/ 3 w 84"/>
                <a:gd name="T113" fmla="*/ 0 h 121"/>
                <a:gd name="T114" fmla="*/ 40 w 84"/>
                <a:gd name="T115" fmla="*/ 0 h 121"/>
                <a:gd name="T116" fmla="*/ 40 w 84"/>
                <a:gd name="T1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21">
                  <a:moveTo>
                    <a:pt x="40" y="0"/>
                  </a:moveTo>
                  <a:lnTo>
                    <a:pt x="40" y="0"/>
                  </a:lnTo>
                  <a:lnTo>
                    <a:pt x="78" y="0"/>
                  </a:lnTo>
                  <a:lnTo>
                    <a:pt x="78" y="0"/>
                  </a:lnTo>
                  <a:lnTo>
                    <a:pt x="82" y="0"/>
                  </a:lnTo>
                  <a:lnTo>
                    <a:pt x="82" y="1"/>
                  </a:lnTo>
                  <a:lnTo>
                    <a:pt x="82" y="4"/>
                  </a:lnTo>
                  <a:lnTo>
                    <a:pt x="82" y="4"/>
                  </a:lnTo>
                  <a:lnTo>
                    <a:pt x="84" y="11"/>
                  </a:lnTo>
                  <a:lnTo>
                    <a:pt x="84" y="16"/>
                  </a:lnTo>
                  <a:lnTo>
                    <a:pt x="81" y="18"/>
                  </a:lnTo>
                  <a:lnTo>
                    <a:pt x="81" y="18"/>
                  </a:lnTo>
                  <a:lnTo>
                    <a:pt x="79" y="20"/>
                  </a:lnTo>
                  <a:lnTo>
                    <a:pt x="75" y="20"/>
                  </a:lnTo>
                  <a:lnTo>
                    <a:pt x="68" y="20"/>
                  </a:lnTo>
                  <a:lnTo>
                    <a:pt x="68" y="20"/>
                  </a:lnTo>
                  <a:lnTo>
                    <a:pt x="29" y="20"/>
                  </a:lnTo>
                  <a:lnTo>
                    <a:pt x="29" y="20"/>
                  </a:lnTo>
                  <a:lnTo>
                    <a:pt x="24" y="20"/>
                  </a:lnTo>
                  <a:lnTo>
                    <a:pt x="24" y="24"/>
                  </a:lnTo>
                  <a:lnTo>
                    <a:pt x="24" y="24"/>
                  </a:lnTo>
                  <a:lnTo>
                    <a:pt x="24" y="44"/>
                  </a:lnTo>
                  <a:lnTo>
                    <a:pt x="24" y="44"/>
                  </a:lnTo>
                  <a:lnTo>
                    <a:pt x="24" y="47"/>
                  </a:lnTo>
                  <a:lnTo>
                    <a:pt x="29" y="49"/>
                  </a:lnTo>
                  <a:lnTo>
                    <a:pt x="29" y="49"/>
                  </a:lnTo>
                  <a:lnTo>
                    <a:pt x="71" y="49"/>
                  </a:lnTo>
                  <a:lnTo>
                    <a:pt x="71" y="49"/>
                  </a:lnTo>
                  <a:lnTo>
                    <a:pt x="73" y="50"/>
                  </a:lnTo>
                  <a:lnTo>
                    <a:pt x="75" y="53"/>
                  </a:lnTo>
                  <a:lnTo>
                    <a:pt x="75" y="53"/>
                  </a:lnTo>
                  <a:lnTo>
                    <a:pt x="75" y="65"/>
                  </a:lnTo>
                  <a:lnTo>
                    <a:pt x="75" y="65"/>
                  </a:lnTo>
                  <a:lnTo>
                    <a:pt x="73" y="69"/>
                  </a:lnTo>
                  <a:lnTo>
                    <a:pt x="71" y="69"/>
                  </a:lnTo>
                  <a:lnTo>
                    <a:pt x="71" y="69"/>
                  </a:lnTo>
                  <a:lnTo>
                    <a:pt x="29" y="69"/>
                  </a:lnTo>
                  <a:lnTo>
                    <a:pt x="29" y="69"/>
                  </a:lnTo>
                  <a:lnTo>
                    <a:pt x="24" y="70"/>
                  </a:lnTo>
                  <a:lnTo>
                    <a:pt x="24" y="72"/>
                  </a:lnTo>
                  <a:lnTo>
                    <a:pt x="24" y="75"/>
                  </a:lnTo>
                  <a:lnTo>
                    <a:pt x="24" y="75"/>
                  </a:lnTo>
                  <a:lnTo>
                    <a:pt x="24" y="117"/>
                  </a:lnTo>
                  <a:lnTo>
                    <a:pt x="24" y="117"/>
                  </a:lnTo>
                  <a:lnTo>
                    <a:pt x="23" y="120"/>
                  </a:lnTo>
                  <a:lnTo>
                    <a:pt x="19" y="121"/>
                  </a:lnTo>
                  <a:lnTo>
                    <a:pt x="19" y="121"/>
                  </a:lnTo>
                  <a:lnTo>
                    <a:pt x="3" y="121"/>
                  </a:lnTo>
                  <a:lnTo>
                    <a:pt x="3" y="121"/>
                  </a:lnTo>
                  <a:lnTo>
                    <a:pt x="0" y="120"/>
                  </a:lnTo>
                  <a:lnTo>
                    <a:pt x="0" y="117"/>
                  </a:lnTo>
                  <a:lnTo>
                    <a:pt x="0" y="117"/>
                  </a:lnTo>
                  <a:lnTo>
                    <a:pt x="0" y="3"/>
                  </a:lnTo>
                  <a:lnTo>
                    <a:pt x="0" y="3"/>
                  </a:lnTo>
                  <a:lnTo>
                    <a:pt x="0" y="0"/>
                  </a:lnTo>
                  <a:lnTo>
                    <a:pt x="3" y="0"/>
                  </a:lnTo>
                  <a:lnTo>
                    <a:pt x="3" y="0"/>
                  </a:lnTo>
                  <a:lnTo>
                    <a:pt x="40" y="0"/>
                  </a:lnTo>
                  <a:lnTo>
                    <a:pt x="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06" name="Freeform 88"/>
            <p:cNvSpPr>
              <a:spLocks/>
            </p:cNvSpPr>
            <p:nvPr/>
          </p:nvSpPr>
          <p:spPr bwMode="auto">
            <a:xfrm>
              <a:off x="2314576" y="3036888"/>
              <a:ext cx="76200" cy="95250"/>
            </a:xfrm>
            <a:custGeom>
              <a:avLst/>
              <a:gdLst>
                <a:gd name="T0" fmla="*/ 36 w 97"/>
                <a:gd name="T1" fmla="*/ 70 h 121"/>
                <a:gd name="T2" fmla="*/ 36 w 97"/>
                <a:gd name="T3" fmla="*/ 70 h 121"/>
                <a:gd name="T4" fmla="*/ 36 w 97"/>
                <a:gd name="T5" fmla="*/ 24 h 121"/>
                <a:gd name="T6" fmla="*/ 36 w 97"/>
                <a:gd name="T7" fmla="*/ 24 h 121"/>
                <a:gd name="T8" fmla="*/ 35 w 97"/>
                <a:gd name="T9" fmla="*/ 20 h 121"/>
                <a:gd name="T10" fmla="*/ 32 w 97"/>
                <a:gd name="T11" fmla="*/ 20 h 121"/>
                <a:gd name="T12" fmla="*/ 32 w 97"/>
                <a:gd name="T13" fmla="*/ 20 h 121"/>
                <a:gd name="T14" fmla="*/ 4 w 97"/>
                <a:gd name="T15" fmla="*/ 20 h 121"/>
                <a:gd name="T16" fmla="*/ 4 w 97"/>
                <a:gd name="T17" fmla="*/ 20 h 121"/>
                <a:gd name="T18" fmla="*/ 0 w 97"/>
                <a:gd name="T19" fmla="*/ 18 h 121"/>
                <a:gd name="T20" fmla="*/ 0 w 97"/>
                <a:gd name="T21" fmla="*/ 16 h 121"/>
                <a:gd name="T22" fmla="*/ 0 w 97"/>
                <a:gd name="T23" fmla="*/ 16 h 121"/>
                <a:gd name="T24" fmla="*/ 0 w 97"/>
                <a:gd name="T25" fmla="*/ 3 h 121"/>
                <a:gd name="T26" fmla="*/ 0 w 97"/>
                <a:gd name="T27" fmla="*/ 3 h 121"/>
                <a:gd name="T28" fmla="*/ 0 w 97"/>
                <a:gd name="T29" fmla="*/ 0 h 121"/>
                <a:gd name="T30" fmla="*/ 3 w 97"/>
                <a:gd name="T31" fmla="*/ 0 h 121"/>
                <a:gd name="T32" fmla="*/ 3 w 97"/>
                <a:gd name="T33" fmla="*/ 0 h 121"/>
                <a:gd name="T34" fmla="*/ 92 w 97"/>
                <a:gd name="T35" fmla="*/ 0 h 121"/>
                <a:gd name="T36" fmla="*/ 92 w 97"/>
                <a:gd name="T37" fmla="*/ 0 h 121"/>
                <a:gd name="T38" fmla="*/ 95 w 97"/>
                <a:gd name="T39" fmla="*/ 0 h 121"/>
                <a:gd name="T40" fmla="*/ 97 w 97"/>
                <a:gd name="T41" fmla="*/ 3 h 121"/>
                <a:gd name="T42" fmla="*/ 97 w 97"/>
                <a:gd name="T43" fmla="*/ 3 h 121"/>
                <a:gd name="T44" fmla="*/ 97 w 97"/>
                <a:gd name="T45" fmla="*/ 14 h 121"/>
                <a:gd name="T46" fmla="*/ 97 w 97"/>
                <a:gd name="T47" fmla="*/ 14 h 121"/>
                <a:gd name="T48" fmla="*/ 95 w 97"/>
                <a:gd name="T49" fmla="*/ 18 h 121"/>
                <a:gd name="T50" fmla="*/ 91 w 97"/>
                <a:gd name="T51" fmla="*/ 20 h 121"/>
                <a:gd name="T52" fmla="*/ 91 w 97"/>
                <a:gd name="T53" fmla="*/ 20 h 121"/>
                <a:gd name="T54" fmla="*/ 65 w 97"/>
                <a:gd name="T55" fmla="*/ 20 h 121"/>
                <a:gd name="T56" fmla="*/ 65 w 97"/>
                <a:gd name="T57" fmla="*/ 20 h 121"/>
                <a:gd name="T58" fmla="*/ 62 w 97"/>
                <a:gd name="T59" fmla="*/ 20 h 121"/>
                <a:gd name="T60" fmla="*/ 61 w 97"/>
                <a:gd name="T61" fmla="*/ 20 h 121"/>
                <a:gd name="T62" fmla="*/ 61 w 97"/>
                <a:gd name="T63" fmla="*/ 24 h 121"/>
                <a:gd name="T64" fmla="*/ 61 w 97"/>
                <a:gd name="T65" fmla="*/ 24 h 121"/>
                <a:gd name="T66" fmla="*/ 61 w 97"/>
                <a:gd name="T67" fmla="*/ 115 h 121"/>
                <a:gd name="T68" fmla="*/ 61 w 97"/>
                <a:gd name="T69" fmla="*/ 115 h 121"/>
                <a:gd name="T70" fmla="*/ 61 w 97"/>
                <a:gd name="T71" fmla="*/ 118 h 121"/>
                <a:gd name="T72" fmla="*/ 59 w 97"/>
                <a:gd name="T73" fmla="*/ 120 h 121"/>
                <a:gd name="T74" fmla="*/ 58 w 97"/>
                <a:gd name="T75" fmla="*/ 121 h 121"/>
                <a:gd name="T76" fmla="*/ 55 w 97"/>
                <a:gd name="T77" fmla="*/ 121 h 121"/>
                <a:gd name="T78" fmla="*/ 55 w 97"/>
                <a:gd name="T79" fmla="*/ 121 h 121"/>
                <a:gd name="T80" fmla="*/ 41 w 97"/>
                <a:gd name="T81" fmla="*/ 121 h 121"/>
                <a:gd name="T82" fmla="*/ 41 w 97"/>
                <a:gd name="T83" fmla="*/ 121 h 121"/>
                <a:gd name="T84" fmla="*/ 38 w 97"/>
                <a:gd name="T85" fmla="*/ 121 h 121"/>
                <a:gd name="T86" fmla="*/ 36 w 97"/>
                <a:gd name="T87" fmla="*/ 120 h 121"/>
                <a:gd name="T88" fmla="*/ 36 w 97"/>
                <a:gd name="T89" fmla="*/ 115 h 121"/>
                <a:gd name="T90" fmla="*/ 36 w 97"/>
                <a:gd name="T91" fmla="*/ 115 h 121"/>
                <a:gd name="T92" fmla="*/ 36 w 97"/>
                <a:gd name="T93" fmla="*/ 70 h 121"/>
                <a:gd name="T94" fmla="*/ 36 w 97"/>
                <a:gd name="T9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7" h="121">
                  <a:moveTo>
                    <a:pt x="36" y="70"/>
                  </a:moveTo>
                  <a:lnTo>
                    <a:pt x="36" y="70"/>
                  </a:lnTo>
                  <a:lnTo>
                    <a:pt x="36" y="24"/>
                  </a:lnTo>
                  <a:lnTo>
                    <a:pt x="36" y="24"/>
                  </a:lnTo>
                  <a:lnTo>
                    <a:pt x="35" y="20"/>
                  </a:lnTo>
                  <a:lnTo>
                    <a:pt x="32" y="20"/>
                  </a:lnTo>
                  <a:lnTo>
                    <a:pt x="32" y="20"/>
                  </a:lnTo>
                  <a:lnTo>
                    <a:pt x="4" y="20"/>
                  </a:lnTo>
                  <a:lnTo>
                    <a:pt x="4" y="20"/>
                  </a:lnTo>
                  <a:lnTo>
                    <a:pt x="0" y="18"/>
                  </a:lnTo>
                  <a:lnTo>
                    <a:pt x="0" y="16"/>
                  </a:lnTo>
                  <a:lnTo>
                    <a:pt x="0" y="16"/>
                  </a:lnTo>
                  <a:lnTo>
                    <a:pt x="0" y="3"/>
                  </a:lnTo>
                  <a:lnTo>
                    <a:pt x="0" y="3"/>
                  </a:lnTo>
                  <a:lnTo>
                    <a:pt x="0" y="0"/>
                  </a:lnTo>
                  <a:lnTo>
                    <a:pt x="3" y="0"/>
                  </a:lnTo>
                  <a:lnTo>
                    <a:pt x="3" y="0"/>
                  </a:lnTo>
                  <a:lnTo>
                    <a:pt x="92" y="0"/>
                  </a:lnTo>
                  <a:lnTo>
                    <a:pt x="92" y="0"/>
                  </a:lnTo>
                  <a:lnTo>
                    <a:pt x="95" y="0"/>
                  </a:lnTo>
                  <a:lnTo>
                    <a:pt x="97" y="3"/>
                  </a:lnTo>
                  <a:lnTo>
                    <a:pt x="97" y="3"/>
                  </a:lnTo>
                  <a:lnTo>
                    <a:pt x="97" y="14"/>
                  </a:lnTo>
                  <a:lnTo>
                    <a:pt x="97" y="14"/>
                  </a:lnTo>
                  <a:lnTo>
                    <a:pt x="95" y="18"/>
                  </a:lnTo>
                  <a:lnTo>
                    <a:pt x="91" y="20"/>
                  </a:lnTo>
                  <a:lnTo>
                    <a:pt x="91" y="20"/>
                  </a:lnTo>
                  <a:lnTo>
                    <a:pt x="65" y="20"/>
                  </a:lnTo>
                  <a:lnTo>
                    <a:pt x="65" y="20"/>
                  </a:lnTo>
                  <a:lnTo>
                    <a:pt x="62" y="20"/>
                  </a:lnTo>
                  <a:lnTo>
                    <a:pt x="61" y="20"/>
                  </a:lnTo>
                  <a:lnTo>
                    <a:pt x="61" y="24"/>
                  </a:lnTo>
                  <a:lnTo>
                    <a:pt x="61" y="24"/>
                  </a:lnTo>
                  <a:lnTo>
                    <a:pt x="61" y="115"/>
                  </a:lnTo>
                  <a:lnTo>
                    <a:pt x="61" y="115"/>
                  </a:lnTo>
                  <a:lnTo>
                    <a:pt x="61" y="118"/>
                  </a:lnTo>
                  <a:lnTo>
                    <a:pt x="59" y="120"/>
                  </a:lnTo>
                  <a:lnTo>
                    <a:pt x="58" y="121"/>
                  </a:lnTo>
                  <a:lnTo>
                    <a:pt x="55" y="121"/>
                  </a:lnTo>
                  <a:lnTo>
                    <a:pt x="55" y="121"/>
                  </a:lnTo>
                  <a:lnTo>
                    <a:pt x="41" y="121"/>
                  </a:lnTo>
                  <a:lnTo>
                    <a:pt x="41" y="121"/>
                  </a:lnTo>
                  <a:lnTo>
                    <a:pt x="38" y="121"/>
                  </a:lnTo>
                  <a:lnTo>
                    <a:pt x="36" y="120"/>
                  </a:lnTo>
                  <a:lnTo>
                    <a:pt x="36" y="115"/>
                  </a:lnTo>
                  <a:lnTo>
                    <a:pt x="36" y="115"/>
                  </a:lnTo>
                  <a:lnTo>
                    <a:pt x="36" y="70"/>
                  </a:lnTo>
                  <a:lnTo>
                    <a:pt x="36"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07" name="Freeform 89"/>
            <p:cNvSpPr>
              <a:spLocks/>
            </p:cNvSpPr>
            <p:nvPr/>
          </p:nvSpPr>
          <p:spPr bwMode="auto">
            <a:xfrm>
              <a:off x="2422526" y="3052763"/>
              <a:ext cx="34925" cy="26988"/>
            </a:xfrm>
            <a:custGeom>
              <a:avLst/>
              <a:gdLst>
                <a:gd name="T0" fmla="*/ 0 w 43"/>
                <a:gd name="T1" fmla="*/ 17 h 35"/>
                <a:gd name="T2" fmla="*/ 0 w 43"/>
                <a:gd name="T3" fmla="*/ 17 h 35"/>
                <a:gd name="T4" fmla="*/ 0 w 43"/>
                <a:gd name="T5" fmla="*/ 3 h 35"/>
                <a:gd name="T6" fmla="*/ 0 w 43"/>
                <a:gd name="T7" fmla="*/ 3 h 35"/>
                <a:gd name="T8" fmla="*/ 1 w 43"/>
                <a:gd name="T9" fmla="*/ 0 h 35"/>
                <a:gd name="T10" fmla="*/ 4 w 43"/>
                <a:gd name="T11" fmla="*/ 0 h 35"/>
                <a:gd name="T12" fmla="*/ 4 w 43"/>
                <a:gd name="T13" fmla="*/ 0 h 35"/>
                <a:gd name="T14" fmla="*/ 16 w 43"/>
                <a:gd name="T15" fmla="*/ 0 h 35"/>
                <a:gd name="T16" fmla="*/ 29 w 43"/>
                <a:gd name="T17" fmla="*/ 0 h 35"/>
                <a:gd name="T18" fmla="*/ 29 w 43"/>
                <a:gd name="T19" fmla="*/ 0 h 35"/>
                <a:gd name="T20" fmla="*/ 34 w 43"/>
                <a:gd name="T21" fmla="*/ 1 h 35"/>
                <a:gd name="T22" fmla="*/ 39 w 43"/>
                <a:gd name="T23" fmla="*/ 6 h 35"/>
                <a:gd name="T24" fmla="*/ 43 w 43"/>
                <a:gd name="T25" fmla="*/ 10 h 35"/>
                <a:gd name="T26" fmla="*/ 43 w 43"/>
                <a:gd name="T27" fmla="*/ 16 h 35"/>
                <a:gd name="T28" fmla="*/ 43 w 43"/>
                <a:gd name="T29" fmla="*/ 16 h 35"/>
                <a:gd name="T30" fmla="*/ 43 w 43"/>
                <a:gd name="T31" fmla="*/ 22 h 35"/>
                <a:gd name="T32" fmla="*/ 40 w 43"/>
                <a:gd name="T33" fmla="*/ 27 h 35"/>
                <a:gd name="T34" fmla="*/ 36 w 43"/>
                <a:gd name="T35" fmla="*/ 32 h 35"/>
                <a:gd name="T36" fmla="*/ 30 w 43"/>
                <a:gd name="T37" fmla="*/ 33 h 35"/>
                <a:gd name="T38" fmla="*/ 30 w 43"/>
                <a:gd name="T39" fmla="*/ 33 h 35"/>
                <a:gd name="T40" fmla="*/ 17 w 43"/>
                <a:gd name="T41" fmla="*/ 35 h 35"/>
                <a:gd name="T42" fmla="*/ 3 w 43"/>
                <a:gd name="T43" fmla="*/ 35 h 35"/>
                <a:gd name="T44" fmla="*/ 3 w 43"/>
                <a:gd name="T45" fmla="*/ 35 h 35"/>
                <a:gd name="T46" fmla="*/ 1 w 43"/>
                <a:gd name="T47" fmla="*/ 33 h 35"/>
                <a:gd name="T48" fmla="*/ 0 w 43"/>
                <a:gd name="T49" fmla="*/ 30 h 35"/>
                <a:gd name="T50" fmla="*/ 0 w 43"/>
                <a:gd name="T51" fmla="*/ 30 h 35"/>
                <a:gd name="T52" fmla="*/ 0 w 43"/>
                <a:gd name="T53" fmla="*/ 17 h 35"/>
                <a:gd name="T54" fmla="*/ 0 w 43"/>
                <a:gd name="T5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 h="35">
                  <a:moveTo>
                    <a:pt x="0" y="17"/>
                  </a:moveTo>
                  <a:lnTo>
                    <a:pt x="0" y="17"/>
                  </a:lnTo>
                  <a:lnTo>
                    <a:pt x="0" y="3"/>
                  </a:lnTo>
                  <a:lnTo>
                    <a:pt x="0" y="3"/>
                  </a:lnTo>
                  <a:lnTo>
                    <a:pt x="1" y="0"/>
                  </a:lnTo>
                  <a:lnTo>
                    <a:pt x="4" y="0"/>
                  </a:lnTo>
                  <a:lnTo>
                    <a:pt x="4" y="0"/>
                  </a:lnTo>
                  <a:lnTo>
                    <a:pt x="16" y="0"/>
                  </a:lnTo>
                  <a:lnTo>
                    <a:pt x="29" y="0"/>
                  </a:lnTo>
                  <a:lnTo>
                    <a:pt x="29" y="0"/>
                  </a:lnTo>
                  <a:lnTo>
                    <a:pt x="34" y="1"/>
                  </a:lnTo>
                  <a:lnTo>
                    <a:pt x="39" y="6"/>
                  </a:lnTo>
                  <a:lnTo>
                    <a:pt x="43" y="10"/>
                  </a:lnTo>
                  <a:lnTo>
                    <a:pt x="43" y="16"/>
                  </a:lnTo>
                  <a:lnTo>
                    <a:pt x="43" y="16"/>
                  </a:lnTo>
                  <a:lnTo>
                    <a:pt x="43" y="22"/>
                  </a:lnTo>
                  <a:lnTo>
                    <a:pt x="40" y="27"/>
                  </a:lnTo>
                  <a:lnTo>
                    <a:pt x="36" y="32"/>
                  </a:lnTo>
                  <a:lnTo>
                    <a:pt x="30" y="33"/>
                  </a:lnTo>
                  <a:lnTo>
                    <a:pt x="30" y="33"/>
                  </a:lnTo>
                  <a:lnTo>
                    <a:pt x="17" y="35"/>
                  </a:lnTo>
                  <a:lnTo>
                    <a:pt x="3" y="35"/>
                  </a:lnTo>
                  <a:lnTo>
                    <a:pt x="3" y="35"/>
                  </a:lnTo>
                  <a:lnTo>
                    <a:pt x="1" y="33"/>
                  </a:lnTo>
                  <a:lnTo>
                    <a:pt x="0" y="30"/>
                  </a:lnTo>
                  <a:lnTo>
                    <a:pt x="0" y="30"/>
                  </a:lnTo>
                  <a:lnTo>
                    <a:pt x="0" y="17"/>
                  </a:lnTo>
                  <a:lnTo>
                    <a:pt x="0" y="17"/>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24303" name="Group 124302"/>
          <p:cNvGrpSpPr/>
          <p:nvPr/>
        </p:nvGrpSpPr>
        <p:grpSpPr>
          <a:xfrm>
            <a:off x="3152776" y="2211388"/>
            <a:ext cx="361950" cy="406400"/>
            <a:chOff x="3152776" y="2211388"/>
            <a:chExt cx="361950" cy="406400"/>
          </a:xfrm>
        </p:grpSpPr>
        <p:sp>
          <p:nvSpPr>
            <p:cNvPr id="123908" name="Freeform 90"/>
            <p:cNvSpPr>
              <a:spLocks/>
            </p:cNvSpPr>
            <p:nvPr/>
          </p:nvSpPr>
          <p:spPr bwMode="auto">
            <a:xfrm>
              <a:off x="3152776" y="2211388"/>
              <a:ext cx="361950" cy="406400"/>
            </a:xfrm>
            <a:custGeom>
              <a:avLst/>
              <a:gdLst>
                <a:gd name="T0" fmla="*/ 456 w 456"/>
                <a:gd name="T1" fmla="*/ 355 h 511"/>
                <a:gd name="T2" fmla="*/ 456 w 456"/>
                <a:gd name="T3" fmla="*/ 156 h 511"/>
                <a:gd name="T4" fmla="*/ 456 w 456"/>
                <a:gd name="T5" fmla="*/ 156 h 511"/>
                <a:gd name="T6" fmla="*/ 456 w 456"/>
                <a:gd name="T7" fmla="*/ 149 h 511"/>
                <a:gd name="T8" fmla="*/ 455 w 456"/>
                <a:gd name="T9" fmla="*/ 142 h 511"/>
                <a:gd name="T10" fmla="*/ 452 w 456"/>
                <a:gd name="T11" fmla="*/ 135 h 511"/>
                <a:gd name="T12" fmla="*/ 449 w 456"/>
                <a:gd name="T13" fmla="*/ 129 h 511"/>
                <a:gd name="T14" fmla="*/ 444 w 456"/>
                <a:gd name="T15" fmla="*/ 123 h 511"/>
                <a:gd name="T16" fmla="*/ 440 w 456"/>
                <a:gd name="T17" fmla="*/ 117 h 511"/>
                <a:gd name="T18" fmla="*/ 434 w 456"/>
                <a:gd name="T19" fmla="*/ 111 h 511"/>
                <a:gd name="T20" fmla="*/ 429 w 456"/>
                <a:gd name="T21" fmla="*/ 107 h 511"/>
                <a:gd name="T22" fmla="*/ 255 w 456"/>
                <a:gd name="T23" fmla="*/ 9 h 511"/>
                <a:gd name="T24" fmla="*/ 255 w 456"/>
                <a:gd name="T25" fmla="*/ 9 h 511"/>
                <a:gd name="T26" fmla="*/ 250 w 456"/>
                <a:gd name="T27" fmla="*/ 5 h 511"/>
                <a:gd name="T28" fmla="*/ 242 w 456"/>
                <a:gd name="T29" fmla="*/ 3 h 511"/>
                <a:gd name="T30" fmla="*/ 235 w 456"/>
                <a:gd name="T31" fmla="*/ 2 h 511"/>
                <a:gd name="T32" fmla="*/ 228 w 456"/>
                <a:gd name="T33" fmla="*/ 0 h 511"/>
                <a:gd name="T34" fmla="*/ 221 w 456"/>
                <a:gd name="T35" fmla="*/ 2 h 511"/>
                <a:gd name="T36" fmla="*/ 213 w 456"/>
                <a:gd name="T37" fmla="*/ 3 h 511"/>
                <a:gd name="T38" fmla="*/ 206 w 456"/>
                <a:gd name="T39" fmla="*/ 5 h 511"/>
                <a:gd name="T40" fmla="*/ 199 w 456"/>
                <a:gd name="T41" fmla="*/ 9 h 511"/>
                <a:gd name="T42" fmla="*/ 27 w 456"/>
                <a:gd name="T43" fmla="*/ 107 h 511"/>
                <a:gd name="T44" fmla="*/ 27 w 456"/>
                <a:gd name="T45" fmla="*/ 107 h 511"/>
                <a:gd name="T46" fmla="*/ 21 w 456"/>
                <a:gd name="T47" fmla="*/ 111 h 511"/>
                <a:gd name="T48" fmla="*/ 16 w 456"/>
                <a:gd name="T49" fmla="*/ 117 h 511"/>
                <a:gd name="T50" fmla="*/ 11 w 456"/>
                <a:gd name="T51" fmla="*/ 123 h 511"/>
                <a:gd name="T52" fmla="*/ 7 w 456"/>
                <a:gd name="T53" fmla="*/ 129 h 511"/>
                <a:gd name="T54" fmla="*/ 4 w 456"/>
                <a:gd name="T55" fmla="*/ 135 h 511"/>
                <a:gd name="T56" fmla="*/ 1 w 456"/>
                <a:gd name="T57" fmla="*/ 142 h 511"/>
                <a:gd name="T58" fmla="*/ 0 w 456"/>
                <a:gd name="T59" fmla="*/ 149 h 511"/>
                <a:gd name="T60" fmla="*/ 0 w 456"/>
                <a:gd name="T61" fmla="*/ 156 h 511"/>
                <a:gd name="T62" fmla="*/ 0 w 456"/>
                <a:gd name="T63" fmla="*/ 355 h 511"/>
                <a:gd name="T64" fmla="*/ 0 w 456"/>
                <a:gd name="T65" fmla="*/ 355 h 511"/>
                <a:gd name="T66" fmla="*/ 0 w 456"/>
                <a:gd name="T67" fmla="*/ 363 h 511"/>
                <a:gd name="T68" fmla="*/ 1 w 456"/>
                <a:gd name="T69" fmla="*/ 370 h 511"/>
                <a:gd name="T70" fmla="*/ 4 w 456"/>
                <a:gd name="T71" fmla="*/ 377 h 511"/>
                <a:gd name="T72" fmla="*/ 7 w 456"/>
                <a:gd name="T73" fmla="*/ 383 h 511"/>
                <a:gd name="T74" fmla="*/ 11 w 456"/>
                <a:gd name="T75" fmla="*/ 390 h 511"/>
                <a:gd name="T76" fmla="*/ 16 w 456"/>
                <a:gd name="T77" fmla="*/ 394 h 511"/>
                <a:gd name="T78" fmla="*/ 21 w 456"/>
                <a:gd name="T79" fmla="*/ 400 h 511"/>
                <a:gd name="T80" fmla="*/ 27 w 456"/>
                <a:gd name="T81" fmla="*/ 404 h 511"/>
                <a:gd name="T82" fmla="*/ 199 w 456"/>
                <a:gd name="T83" fmla="*/ 504 h 511"/>
                <a:gd name="T84" fmla="*/ 199 w 456"/>
                <a:gd name="T85" fmla="*/ 504 h 511"/>
                <a:gd name="T86" fmla="*/ 206 w 456"/>
                <a:gd name="T87" fmla="*/ 507 h 511"/>
                <a:gd name="T88" fmla="*/ 213 w 456"/>
                <a:gd name="T89" fmla="*/ 510 h 511"/>
                <a:gd name="T90" fmla="*/ 221 w 456"/>
                <a:gd name="T91" fmla="*/ 510 h 511"/>
                <a:gd name="T92" fmla="*/ 228 w 456"/>
                <a:gd name="T93" fmla="*/ 511 h 511"/>
                <a:gd name="T94" fmla="*/ 235 w 456"/>
                <a:gd name="T95" fmla="*/ 510 h 511"/>
                <a:gd name="T96" fmla="*/ 242 w 456"/>
                <a:gd name="T97" fmla="*/ 510 h 511"/>
                <a:gd name="T98" fmla="*/ 250 w 456"/>
                <a:gd name="T99" fmla="*/ 507 h 511"/>
                <a:gd name="T100" fmla="*/ 255 w 456"/>
                <a:gd name="T101" fmla="*/ 504 h 511"/>
                <a:gd name="T102" fmla="*/ 429 w 456"/>
                <a:gd name="T103" fmla="*/ 404 h 511"/>
                <a:gd name="T104" fmla="*/ 429 w 456"/>
                <a:gd name="T105" fmla="*/ 404 h 511"/>
                <a:gd name="T106" fmla="*/ 434 w 456"/>
                <a:gd name="T107" fmla="*/ 400 h 511"/>
                <a:gd name="T108" fmla="*/ 440 w 456"/>
                <a:gd name="T109" fmla="*/ 394 h 511"/>
                <a:gd name="T110" fmla="*/ 444 w 456"/>
                <a:gd name="T111" fmla="*/ 390 h 511"/>
                <a:gd name="T112" fmla="*/ 449 w 456"/>
                <a:gd name="T113" fmla="*/ 383 h 511"/>
                <a:gd name="T114" fmla="*/ 452 w 456"/>
                <a:gd name="T115" fmla="*/ 377 h 511"/>
                <a:gd name="T116" fmla="*/ 455 w 456"/>
                <a:gd name="T117" fmla="*/ 370 h 511"/>
                <a:gd name="T118" fmla="*/ 456 w 456"/>
                <a:gd name="T119" fmla="*/ 363 h 511"/>
                <a:gd name="T120" fmla="*/ 456 w 456"/>
                <a:gd name="T121" fmla="*/ 355 h 511"/>
                <a:gd name="T122" fmla="*/ 456 w 456"/>
                <a:gd name="T123" fmla="*/ 35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6" h="511">
                  <a:moveTo>
                    <a:pt x="456" y="355"/>
                  </a:moveTo>
                  <a:lnTo>
                    <a:pt x="456" y="156"/>
                  </a:lnTo>
                  <a:lnTo>
                    <a:pt x="456" y="156"/>
                  </a:lnTo>
                  <a:lnTo>
                    <a:pt x="456" y="149"/>
                  </a:lnTo>
                  <a:lnTo>
                    <a:pt x="455" y="142"/>
                  </a:lnTo>
                  <a:lnTo>
                    <a:pt x="452" y="135"/>
                  </a:lnTo>
                  <a:lnTo>
                    <a:pt x="449" y="129"/>
                  </a:lnTo>
                  <a:lnTo>
                    <a:pt x="444" y="123"/>
                  </a:lnTo>
                  <a:lnTo>
                    <a:pt x="440" y="117"/>
                  </a:lnTo>
                  <a:lnTo>
                    <a:pt x="434" y="111"/>
                  </a:lnTo>
                  <a:lnTo>
                    <a:pt x="429" y="107"/>
                  </a:lnTo>
                  <a:lnTo>
                    <a:pt x="255" y="9"/>
                  </a:lnTo>
                  <a:lnTo>
                    <a:pt x="255" y="9"/>
                  </a:lnTo>
                  <a:lnTo>
                    <a:pt x="250" y="5"/>
                  </a:lnTo>
                  <a:lnTo>
                    <a:pt x="242" y="3"/>
                  </a:lnTo>
                  <a:lnTo>
                    <a:pt x="235" y="2"/>
                  </a:lnTo>
                  <a:lnTo>
                    <a:pt x="228" y="0"/>
                  </a:lnTo>
                  <a:lnTo>
                    <a:pt x="221" y="2"/>
                  </a:lnTo>
                  <a:lnTo>
                    <a:pt x="213" y="3"/>
                  </a:lnTo>
                  <a:lnTo>
                    <a:pt x="206" y="5"/>
                  </a:lnTo>
                  <a:lnTo>
                    <a:pt x="199" y="9"/>
                  </a:lnTo>
                  <a:lnTo>
                    <a:pt x="27" y="107"/>
                  </a:lnTo>
                  <a:lnTo>
                    <a:pt x="27" y="107"/>
                  </a:lnTo>
                  <a:lnTo>
                    <a:pt x="21" y="111"/>
                  </a:lnTo>
                  <a:lnTo>
                    <a:pt x="16" y="117"/>
                  </a:lnTo>
                  <a:lnTo>
                    <a:pt x="11" y="123"/>
                  </a:lnTo>
                  <a:lnTo>
                    <a:pt x="7" y="129"/>
                  </a:lnTo>
                  <a:lnTo>
                    <a:pt x="4" y="135"/>
                  </a:lnTo>
                  <a:lnTo>
                    <a:pt x="1" y="142"/>
                  </a:lnTo>
                  <a:lnTo>
                    <a:pt x="0" y="149"/>
                  </a:lnTo>
                  <a:lnTo>
                    <a:pt x="0" y="156"/>
                  </a:lnTo>
                  <a:lnTo>
                    <a:pt x="0" y="355"/>
                  </a:lnTo>
                  <a:lnTo>
                    <a:pt x="0" y="355"/>
                  </a:lnTo>
                  <a:lnTo>
                    <a:pt x="0" y="363"/>
                  </a:lnTo>
                  <a:lnTo>
                    <a:pt x="1" y="370"/>
                  </a:lnTo>
                  <a:lnTo>
                    <a:pt x="4" y="377"/>
                  </a:lnTo>
                  <a:lnTo>
                    <a:pt x="7" y="383"/>
                  </a:lnTo>
                  <a:lnTo>
                    <a:pt x="11" y="390"/>
                  </a:lnTo>
                  <a:lnTo>
                    <a:pt x="16" y="394"/>
                  </a:lnTo>
                  <a:lnTo>
                    <a:pt x="21" y="400"/>
                  </a:lnTo>
                  <a:lnTo>
                    <a:pt x="27" y="404"/>
                  </a:lnTo>
                  <a:lnTo>
                    <a:pt x="199" y="504"/>
                  </a:lnTo>
                  <a:lnTo>
                    <a:pt x="199" y="504"/>
                  </a:lnTo>
                  <a:lnTo>
                    <a:pt x="206" y="507"/>
                  </a:lnTo>
                  <a:lnTo>
                    <a:pt x="213" y="510"/>
                  </a:lnTo>
                  <a:lnTo>
                    <a:pt x="221" y="510"/>
                  </a:lnTo>
                  <a:lnTo>
                    <a:pt x="228" y="511"/>
                  </a:lnTo>
                  <a:lnTo>
                    <a:pt x="235" y="510"/>
                  </a:lnTo>
                  <a:lnTo>
                    <a:pt x="242" y="510"/>
                  </a:lnTo>
                  <a:lnTo>
                    <a:pt x="250" y="507"/>
                  </a:lnTo>
                  <a:lnTo>
                    <a:pt x="255" y="504"/>
                  </a:lnTo>
                  <a:lnTo>
                    <a:pt x="429" y="404"/>
                  </a:lnTo>
                  <a:lnTo>
                    <a:pt x="429" y="404"/>
                  </a:lnTo>
                  <a:lnTo>
                    <a:pt x="434" y="400"/>
                  </a:lnTo>
                  <a:lnTo>
                    <a:pt x="440" y="394"/>
                  </a:lnTo>
                  <a:lnTo>
                    <a:pt x="444" y="390"/>
                  </a:lnTo>
                  <a:lnTo>
                    <a:pt x="449" y="383"/>
                  </a:lnTo>
                  <a:lnTo>
                    <a:pt x="452" y="377"/>
                  </a:lnTo>
                  <a:lnTo>
                    <a:pt x="455" y="370"/>
                  </a:lnTo>
                  <a:lnTo>
                    <a:pt x="456" y="363"/>
                  </a:lnTo>
                  <a:lnTo>
                    <a:pt x="456" y="355"/>
                  </a:lnTo>
                  <a:lnTo>
                    <a:pt x="456" y="355"/>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09" name="Freeform 91"/>
            <p:cNvSpPr>
              <a:spLocks/>
            </p:cNvSpPr>
            <p:nvPr/>
          </p:nvSpPr>
          <p:spPr bwMode="auto">
            <a:xfrm>
              <a:off x="3152776" y="2328863"/>
              <a:ext cx="182563" cy="271463"/>
            </a:xfrm>
            <a:custGeom>
              <a:avLst/>
              <a:gdLst>
                <a:gd name="T0" fmla="*/ 229 w 229"/>
                <a:gd name="T1" fmla="*/ 308 h 342"/>
                <a:gd name="T2" fmla="*/ 176 w 229"/>
                <a:gd name="T3" fmla="*/ 342 h 342"/>
                <a:gd name="T4" fmla="*/ 29 w 229"/>
                <a:gd name="T5" fmla="*/ 258 h 342"/>
                <a:gd name="T6" fmla="*/ 29 w 229"/>
                <a:gd name="T7" fmla="*/ 258 h 342"/>
                <a:gd name="T8" fmla="*/ 23 w 229"/>
                <a:gd name="T9" fmla="*/ 252 h 342"/>
                <a:gd name="T10" fmla="*/ 17 w 229"/>
                <a:gd name="T11" fmla="*/ 248 h 342"/>
                <a:gd name="T12" fmla="*/ 11 w 229"/>
                <a:gd name="T13" fmla="*/ 242 h 342"/>
                <a:gd name="T14" fmla="*/ 7 w 229"/>
                <a:gd name="T15" fmla="*/ 235 h 342"/>
                <a:gd name="T16" fmla="*/ 4 w 229"/>
                <a:gd name="T17" fmla="*/ 228 h 342"/>
                <a:gd name="T18" fmla="*/ 1 w 229"/>
                <a:gd name="T19" fmla="*/ 220 h 342"/>
                <a:gd name="T20" fmla="*/ 0 w 229"/>
                <a:gd name="T21" fmla="*/ 213 h 342"/>
                <a:gd name="T22" fmla="*/ 0 w 229"/>
                <a:gd name="T23" fmla="*/ 205 h 342"/>
                <a:gd name="T24" fmla="*/ 0 w 229"/>
                <a:gd name="T25" fmla="*/ 31 h 342"/>
                <a:gd name="T26" fmla="*/ 47 w 229"/>
                <a:gd name="T27" fmla="*/ 0 h 342"/>
                <a:gd name="T28" fmla="*/ 86 w 229"/>
                <a:gd name="T29" fmla="*/ 153 h 342"/>
                <a:gd name="T30" fmla="*/ 229 w 229"/>
                <a:gd name="T31" fmla="*/ 30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9" h="342">
                  <a:moveTo>
                    <a:pt x="229" y="308"/>
                  </a:moveTo>
                  <a:lnTo>
                    <a:pt x="176" y="342"/>
                  </a:lnTo>
                  <a:lnTo>
                    <a:pt x="29" y="258"/>
                  </a:lnTo>
                  <a:lnTo>
                    <a:pt x="29" y="258"/>
                  </a:lnTo>
                  <a:lnTo>
                    <a:pt x="23" y="252"/>
                  </a:lnTo>
                  <a:lnTo>
                    <a:pt x="17" y="248"/>
                  </a:lnTo>
                  <a:lnTo>
                    <a:pt x="11" y="242"/>
                  </a:lnTo>
                  <a:lnTo>
                    <a:pt x="7" y="235"/>
                  </a:lnTo>
                  <a:lnTo>
                    <a:pt x="4" y="228"/>
                  </a:lnTo>
                  <a:lnTo>
                    <a:pt x="1" y="220"/>
                  </a:lnTo>
                  <a:lnTo>
                    <a:pt x="0" y="213"/>
                  </a:lnTo>
                  <a:lnTo>
                    <a:pt x="0" y="205"/>
                  </a:lnTo>
                  <a:lnTo>
                    <a:pt x="0" y="31"/>
                  </a:lnTo>
                  <a:lnTo>
                    <a:pt x="47" y="0"/>
                  </a:lnTo>
                  <a:lnTo>
                    <a:pt x="86" y="153"/>
                  </a:lnTo>
                  <a:lnTo>
                    <a:pt x="229" y="308"/>
                  </a:lnTo>
                  <a:close/>
                </a:path>
              </a:pathLst>
            </a:custGeom>
            <a:solidFill>
              <a:srgbClr val="027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10" name="Freeform 92"/>
            <p:cNvSpPr>
              <a:spLocks/>
            </p:cNvSpPr>
            <p:nvPr/>
          </p:nvSpPr>
          <p:spPr bwMode="auto">
            <a:xfrm>
              <a:off x="3335338" y="2419351"/>
              <a:ext cx="144463" cy="153988"/>
            </a:xfrm>
            <a:custGeom>
              <a:avLst/>
              <a:gdLst>
                <a:gd name="T0" fmla="*/ 0 w 182"/>
                <a:gd name="T1" fmla="*/ 111 h 194"/>
                <a:gd name="T2" fmla="*/ 182 w 182"/>
                <a:gd name="T3" fmla="*/ 0 h 194"/>
                <a:gd name="T4" fmla="*/ 182 w 182"/>
                <a:gd name="T5" fmla="*/ 82 h 194"/>
                <a:gd name="T6" fmla="*/ 0 w 182"/>
                <a:gd name="T7" fmla="*/ 194 h 194"/>
                <a:gd name="T8" fmla="*/ 0 w 182"/>
                <a:gd name="T9" fmla="*/ 111 h 194"/>
              </a:gdLst>
              <a:ahLst/>
              <a:cxnLst>
                <a:cxn ang="0">
                  <a:pos x="T0" y="T1"/>
                </a:cxn>
                <a:cxn ang="0">
                  <a:pos x="T2" y="T3"/>
                </a:cxn>
                <a:cxn ang="0">
                  <a:pos x="T4" y="T5"/>
                </a:cxn>
                <a:cxn ang="0">
                  <a:pos x="T6" y="T7"/>
                </a:cxn>
                <a:cxn ang="0">
                  <a:pos x="T8" y="T9"/>
                </a:cxn>
              </a:cxnLst>
              <a:rect l="0" t="0" r="r" b="b"/>
              <a:pathLst>
                <a:path w="182" h="194">
                  <a:moveTo>
                    <a:pt x="0" y="111"/>
                  </a:moveTo>
                  <a:lnTo>
                    <a:pt x="182" y="0"/>
                  </a:lnTo>
                  <a:lnTo>
                    <a:pt x="182" y="82"/>
                  </a:lnTo>
                  <a:lnTo>
                    <a:pt x="0" y="194"/>
                  </a:lnTo>
                  <a:lnTo>
                    <a:pt x="0" y="111"/>
                  </a:lnTo>
                  <a:close/>
                </a:path>
              </a:pathLst>
            </a:custGeom>
            <a:solidFill>
              <a:srgbClr val="0F66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24" name="Freeform 93"/>
            <p:cNvSpPr>
              <a:spLocks/>
            </p:cNvSpPr>
            <p:nvPr/>
          </p:nvSpPr>
          <p:spPr bwMode="auto">
            <a:xfrm>
              <a:off x="3335338" y="2328863"/>
              <a:ext cx="144463" cy="149225"/>
            </a:xfrm>
            <a:custGeom>
              <a:avLst/>
              <a:gdLst>
                <a:gd name="T0" fmla="*/ 0 w 182"/>
                <a:gd name="T1" fmla="*/ 105 h 187"/>
                <a:gd name="T2" fmla="*/ 182 w 182"/>
                <a:gd name="T3" fmla="*/ 0 h 187"/>
                <a:gd name="T4" fmla="*/ 182 w 182"/>
                <a:gd name="T5" fmla="*/ 82 h 187"/>
                <a:gd name="T6" fmla="*/ 0 w 182"/>
                <a:gd name="T7" fmla="*/ 187 h 187"/>
                <a:gd name="T8" fmla="*/ 0 w 182"/>
                <a:gd name="T9" fmla="*/ 105 h 187"/>
              </a:gdLst>
              <a:ahLst/>
              <a:cxnLst>
                <a:cxn ang="0">
                  <a:pos x="T0" y="T1"/>
                </a:cxn>
                <a:cxn ang="0">
                  <a:pos x="T2" y="T3"/>
                </a:cxn>
                <a:cxn ang="0">
                  <a:pos x="T4" y="T5"/>
                </a:cxn>
                <a:cxn ang="0">
                  <a:pos x="T6" y="T7"/>
                </a:cxn>
                <a:cxn ang="0">
                  <a:pos x="T8" y="T9"/>
                </a:cxn>
              </a:cxnLst>
              <a:rect l="0" t="0" r="r" b="b"/>
              <a:pathLst>
                <a:path w="182" h="187">
                  <a:moveTo>
                    <a:pt x="0" y="105"/>
                  </a:moveTo>
                  <a:lnTo>
                    <a:pt x="182" y="0"/>
                  </a:lnTo>
                  <a:lnTo>
                    <a:pt x="182" y="82"/>
                  </a:lnTo>
                  <a:lnTo>
                    <a:pt x="0" y="187"/>
                  </a:lnTo>
                  <a:lnTo>
                    <a:pt x="0" y="105"/>
                  </a:lnTo>
                  <a:close/>
                </a:path>
              </a:pathLst>
            </a:custGeom>
            <a:solidFill>
              <a:srgbClr val="0F66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25" name="Freeform 94"/>
            <p:cNvSpPr>
              <a:spLocks/>
            </p:cNvSpPr>
            <p:nvPr/>
          </p:nvSpPr>
          <p:spPr bwMode="auto">
            <a:xfrm>
              <a:off x="3190876" y="2419351"/>
              <a:ext cx="144463" cy="153988"/>
            </a:xfrm>
            <a:custGeom>
              <a:avLst/>
              <a:gdLst>
                <a:gd name="T0" fmla="*/ 182 w 182"/>
                <a:gd name="T1" fmla="*/ 111 h 194"/>
                <a:gd name="T2" fmla="*/ 0 w 182"/>
                <a:gd name="T3" fmla="*/ 0 h 194"/>
                <a:gd name="T4" fmla="*/ 0 w 182"/>
                <a:gd name="T5" fmla="*/ 82 h 194"/>
                <a:gd name="T6" fmla="*/ 182 w 182"/>
                <a:gd name="T7" fmla="*/ 194 h 194"/>
                <a:gd name="T8" fmla="*/ 182 w 182"/>
                <a:gd name="T9" fmla="*/ 111 h 194"/>
              </a:gdLst>
              <a:ahLst/>
              <a:cxnLst>
                <a:cxn ang="0">
                  <a:pos x="T0" y="T1"/>
                </a:cxn>
                <a:cxn ang="0">
                  <a:pos x="T2" y="T3"/>
                </a:cxn>
                <a:cxn ang="0">
                  <a:pos x="T4" y="T5"/>
                </a:cxn>
                <a:cxn ang="0">
                  <a:pos x="T6" y="T7"/>
                </a:cxn>
                <a:cxn ang="0">
                  <a:pos x="T8" y="T9"/>
                </a:cxn>
              </a:cxnLst>
              <a:rect l="0" t="0" r="r" b="b"/>
              <a:pathLst>
                <a:path w="182" h="194">
                  <a:moveTo>
                    <a:pt x="182" y="111"/>
                  </a:moveTo>
                  <a:lnTo>
                    <a:pt x="0" y="0"/>
                  </a:lnTo>
                  <a:lnTo>
                    <a:pt x="0" y="82"/>
                  </a:lnTo>
                  <a:lnTo>
                    <a:pt x="182" y="194"/>
                  </a:lnTo>
                  <a:lnTo>
                    <a:pt x="182" y="111"/>
                  </a:lnTo>
                  <a:close/>
                </a:path>
              </a:pathLst>
            </a:custGeom>
            <a:solidFill>
              <a:srgbClr val="38C4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26" name="Freeform 95"/>
            <p:cNvSpPr>
              <a:spLocks/>
            </p:cNvSpPr>
            <p:nvPr/>
          </p:nvSpPr>
          <p:spPr bwMode="auto">
            <a:xfrm>
              <a:off x="3190876" y="2328863"/>
              <a:ext cx="144463" cy="149225"/>
            </a:xfrm>
            <a:custGeom>
              <a:avLst/>
              <a:gdLst>
                <a:gd name="T0" fmla="*/ 182 w 182"/>
                <a:gd name="T1" fmla="*/ 105 h 187"/>
                <a:gd name="T2" fmla="*/ 0 w 182"/>
                <a:gd name="T3" fmla="*/ 0 h 187"/>
                <a:gd name="T4" fmla="*/ 0 w 182"/>
                <a:gd name="T5" fmla="*/ 82 h 187"/>
                <a:gd name="T6" fmla="*/ 182 w 182"/>
                <a:gd name="T7" fmla="*/ 187 h 187"/>
                <a:gd name="T8" fmla="*/ 182 w 182"/>
                <a:gd name="T9" fmla="*/ 105 h 187"/>
              </a:gdLst>
              <a:ahLst/>
              <a:cxnLst>
                <a:cxn ang="0">
                  <a:pos x="T0" y="T1"/>
                </a:cxn>
                <a:cxn ang="0">
                  <a:pos x="T2" y="T3"/>
                </a:cxn>
                <a:cxn ang="0">
                  <a:pos x="T4" y="T5"/>
                </a:cxn>
                <a:cxn ang="0">
                  <a:pos x="T6" y="T7"/>
                </a:cxn>
                <a:cxn ang="0">
                  <a:pos x="T8" y="T9"/>
                </a:cxn>
              </a:cxnLst>
              <a:rect l="0" t="0" r="r" b="b"/>
              <a:pathLst>
                <a:path w="182" h="187">
                  <a:moveTo>
                    <a:pt x="182" y="105"/>
                  </a:moveTo>
                  <a:lnTo>
                    <a:pt x="0" y="0"/>
                  </a:lnTo>
                  <a:lnTo>
                    <a:pt x="0" y="82"/>
                  </a:lnTo>
                  <a:lnTo>
                    <a:pt x="182" y="187"/>
                  </a:lnTo>
                  <a:lnTo>
                    <a:pt x="182" y="105"/>
                  </a:lnTo>
                  <a:close/>
                </a:path>
              </a:pathLst>
            </a:custGeom>
            <a:solidFill>
              <a:srgbClr val="38C4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27" name="Freeform 96"/>
            <p:cNvSpPr>
              <a:spLocks/>
            </p:cNvSpPr>
            <p:nvPr/>
          </p:nvSpPr>
          <p:spPr bwMode="auto">
            <a:xfrm>
              <a:off x="3190876" y="2328863"/>
              <a:ext cx="144463" cy="155575"/>
            </a:xfrm>
            <a:custGeom>
              <a:avLst/>
              <a:gdLst>
                <a:gd name="T0" fmla="*/ 182 w 182"/>
                <a:gd name="T1" fmla="*/ 0 h 195"/>
                <a:gd name="T2" fmla="*/ 0 w 182"/>
                <a:gd name="T3" fmla="*/ 113 h 195"/>
                <a:gd name="T4" fmla="*/ 0 w 182"/>
                <a:gd name="T5" fmla="*/ 195 h 195"/>
                <a:gd name="T6" fmla="*/ 182 w 182"/>
                <a:gd name="T7" fmla="*/ 82 h 195"/>
                <a:gd name="T8" fmla="*/ 182 w 182"/>
                <a:gd name="T9" fmla="*/ 0 h 195"/>
              </a:gdLst>
              <a:ahLst/>
              <a:cxnLst>
                <a:cxn ang="0">
                  <a:pos x="T0" y="T1"/>
                </a:cxn>
                <a:cxn ang="0">
                  <a:pos x="T2" y="T3"/>
                </a:cxn>
                <a:cxn ang="0">
                  <a:pos x="T4" y="T5"/>
                </a:cxn>
                <a:cxn ang="0">
                  <a:pos x="T6" y="T7"/>
                </a:cxn>
                <a:cxn ang="0">
                  <a:pos x="T8" y="T9"/>
                </a:cxn>
              </a:cxnLst>
              <a:rect l="0" t="0" r="r" b="b"/>
              <a:pathLst>
                <a:path w="182" h="195">
                  <a:moveTo>
                    <a:pt x="182" y="0"/>
                  </a:moveTo>
                  <a:lnTo>
                    <a:pt x="0" y="113"/>
                  </a:lnTo>
                  <a:lnTo>
                    <a:pt x="0" y="195"/>
                  </a:lnTo>
                  <a:lnTo>
                    <a:pt x="182" y="82"/>
                  </a:lnTo>
                  <a:lnTo>
                    <a:pt x="182" y="0"/>
                  </a:lnTo>
                  <a:close/>
                </a:path>
              </a:pathLst>
            </a:custGeom>
            <a:solidFill>
              <a:srgbClr val="025D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28" name="Freeform 97"/>
            <p:cNvSpPr>
              <a:spLocks/>
            </p:cNvSpPr>
            <p:nvPr/>
          </p:nvSpPr>
          <p:spPr bwMode="auto">
            <a:xfrm>
              <a:off x="3190876" y="2243138"/>
              <a:ext cx="144463" cy="150813"/>
            </a:xfrm>
            <a:custGeom>
              <a:avLst/>
              <a:gdLst>
                <a:gd name="T0" fmla="*/ 182 w 182"/>
                <a:gd name="T1" fmla="*/ 0 h 189"/>
                <a:gd name="T2" fmla="*/ 0 w 182"/>
                <a:gd name="T3" fmla="*/ 107 h 189"/>
                <a:gd name="T4" fmla="*/ 0 w 182"/>
                <a:gd name="T5" fmla="*/ 189 h 189"/>
                <a:gd name="T6" fmla="*/ 182 w 182"/>
                <a:gd name="T7" fmla="*/ 82 h 189"/>
                <a:gd name="T8" fmla="*/ 182 w 182"/>
                <a:gd name="T9" fmla="*/ 0 h 189"/>
              </a:gdLst>
              <a:ahLst/>
              <a:cxnLst>
                <a:cxn ang="0">
                  <a:pos x="T0" y="T1"/>
                </a:cxn>
                <a:cxn ang="0">
                  <a:pos x="T2" y="T3"/>
                </a:cxn>
                <a:cxn ang="0">
                  <a:pos x="T4" y="T5"/>
                </a:cxn>
                <a:cxn ang="0">
                  <a:pos x="T6" y="T7"/>
                </a:cxn>
                <a:cxn ang="0">
                  <a:pos x="T8" y="T9"/>
                </a:cxn>
              </a:cxnLst>
              <a:rect l="0" t="0" r="r" b="b"/>
              <a:pathLst>
                <a:path w="182" h="189">
                  <a:moveTo>
                    <a:pt x="182" y="0"/>
                  </a:moveTo>
                  <a:lnTo>
                    <a:pt x="0" y="107"/>
                  </a:lnTo>
                  <a:lnTo>
                    <a:pt x="0" y="189"/>
                  </a:lnTo>
                  <a:lnTo>
                    <a:pt x="182" y="82"/>
                  </a:lnTo>
                  <a:lnTo>
                    <a:pt x="182" y="0"/>
                  </a:lnTo>
                  <a:close/>
                </a:path>
              </a:pathLst>
            </a:custGeom>
            <a:solidFill>
              <a:srgbClr val="025D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29" name="Freeform 98"/>
            <p:cNvSpPr>
              <a:spLocks/>
            </p:cNvSpPr>
            <p:nvPr/>
          </p:nvSpPr>
          <p:spPr bwMode="auto">
            <a:xfrm>
              <a:off x="3335338" y="2328863"/>
              <a:ext cx="144463" cy="155575"/>
            </a:xfrm>
            <a:custGeom>
              <a:avLst/>
              <a:gdLst>
                <a:gd name="T0" fmla="*/ 0 w 182"/>
                <a:gd name="T1" fmla="*/ 0 h 195"/>
                <a:gd name="T2" fmla="*/ 182 w 182"/>
                <a:gd name="T3" fmla="*/ 113 h 195"/>
                <a:gd name="T4" fmla="*/ 182 w 182"/>
                <a:gd name="T5" fmla="*/ 195 h 195"/>
                <a:gd name="T6" fmla="*/ 0 w 182"/>
                <a:gd name="T7" fmla="*/ 82 h 195"/>
                <a:gd name="T8" fmla="*/ 0 w 182"/>
                <a:gd name="T9" fmla="*/ 0 h 195"/>
              </a:gdLst>
              <a:ahLst/>
              <a:cxnLst>
                <a:cxn ang="0">
                  <a:pos x="T0" y="T1"/>
                </a:cxn>
                <a:cxn ang="0">
                  <a:pos x="T2" y="T3"/>
                </a:cxn>
                <a:cxn ang="0">
                  <a:pos x="T4" y="T5"/>
                </a:cxn>
                <a:cxn ang="0">
                  <a:pos x="T6" y="T7"/>
                </a:cxn>
                <a:cxn ang="0">
                  <a:pos x="T8" y="T9"/>
                </a:cxn>
              </a:cxnLst>
              <a:rect l="0" t="0" r="r" b="b"/>
              <a:pathLst>
                <a:path w="182" h="195">
                  <a:moveTo>
                    <a:pt x="0" y="0"/>
                  </a:moveTo>
                  <a:lnTo>
                    <a:pt x="182" y="113"/>
                  </a:lnTo>
                  <a:lnTo>
                    <a:pt x="182" y="195"/>
                  </a:lnTo>
                  <a:lnTo>
                    <a:pt x="0" y="8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30" name="Freeform 99"/>
            <p:cNvSpPr>
              <a:spLocks/>
            </p:cNvSpPr>
            <p:nvPr/>
          </p:nvSpPr>
          <p:spPr bwMode="auto">
            <a:xfrm>
              <a:off x="3335338" y="2243138"/>
              <a:ext cx="144463" cy="150813"/>
            </a:xfrm>
            <a:custGeom>
              <a:avLst/>
              <a:gdLst>
                <a:gd name="T0" fmla="*/ 0 w 182"/>
                <a:gd name="T1" fmla="*/ 0 h 189"/>
                <a:gd name="T2" fmla="*/ 182 w 182"/>
                <a:gd name="T3" fmla="*/ 107 h 189"/>
                <a:gd name="T4" fmla="*/ 182 w 182"/>
                <a:gd name="T5" fmla="*/ 189 h 189"/>
                <a:gd name="T6" fmla="*/ 0 w 182"/>
                <a:gd name="T7" fmla="*/ 82 h 189"/>
                <a:gd name="T8" fmla="*/ 0 w 182"/>
                <a:gd name="T9" fmla="*/ 0 h 189"/>
              </a:gdLst>
              <a:ahLst/>
              <a:cxnLst>
                <a:cxn ang="0">
                  <a:pos x="T0" y="T1"/>
                </a:cxn>
                <a:cxn ang="0">
                  <a:pos x="T2" y="T3"/>
                </a:cxn>
                <a:cxn ang="0">
                  <a:pos x="T4" y="T5"/>
                </a:cxn>
                <a:cxn ang="0">
                  <a:pos x="T6" y="T7"/>
                </a:cxn>
                <a:cxn ang="0">
                  <a:pos x="T8" y="T9"/>
                </a:cxn>
              </a:cxnLst>
              <a:rect l="0" t="0" r="r" b="b"/>
              <a:pathLst>
                <a:path w="182" h="189">
                  <a:moveTo>
                    <a:pt x="0" y="0"/>
                  </a:moveTo>
                  <a:lnTo>
                    <a:pt x="182" y="107"/>
                  </a:lnTo>
                  <a:lnTo>
                    <a:pt x="182" y="189"/>
                  </a:lnTo>
                  <a:lnTo>
                    <a:pt x="0" y="8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24302" name="Group 124301"/>
          <p:cNvGrpSpPr/>
          <p:nvPr/>
        </p:nvGrpSpPr>
        <p:grpSpPr>
          <a:xfrm>
            <a:off x="4156077" y="1736727"/>
            <a:ext cx="442913" cy="442913"/>
            <a:chOff x="4156076" y="1736726"/>
            <a:chExt cx="442913" cy="442913"/>
          </a:xfrm>
        </p:grpSpPr>
        <p:sp>
          <p:nvSpPr>
            <p:cNvPr id="123931" name="Freeform 100"/>
            <p:cNvSpPr>
              <a:spLocks noEditPoints="1"/>
            </p:cNvSpPr>
            <p:nvPr/>
          </p:nvSpPr>
          <p:spPr bwMode="auto">
            <a:xfrm>
              <a:off x="4156076" y="1736726"/>
              <a:ext cx="442913" cy="442913"/>
            </a:xfrm>
            <a:custGeom>
              <a:avLst/>
              <a:gdLst>
                <a:gd name="T0" fmla="*/ 306 w 557"/>
                <a:gd name="T1" fmla="*/ 1 h 557"/>
                <a:gd name="T2" fmla="*/ 387 w 557"/>
                <a:gd name="T3" fmla="*/ 23 h 557"/>
                <a:gd name="T4" fmla="*/ 456 w 557"/>
                <a:gd name="T5" fmla="*/ 63 h 557"/>
                <a:gd name="T6" fmla="*/ 510 w 557"/>
                <a:gd name="T7" fmla="*/ 122 h 557"/>
                <a:gd name="T8" fmla="*/ 544 w 557"/>
                <a:gd name="T9" fmla="*/ 196 h 557"/>
                <a:gd name="T10" fmla="*/ 557 w 557"/>
                <a:gd name="T11" fmla="*/ 278 h 557"/>
                <a:gd name="T12" fmla="*/ 551 w 557"/>
                <a:gd name="T13" fmla="*/ 335 h 557"/>
                <a:gd name="T14" fmla="*/ 523 w 557"/>
                <a:gd name="T15" fmla="*/ 411 h 557"/>
                <a:gd name="T16" fmla="*/ 475 w 557"/>
                <a:gd name="T17" fmla="*/ 475 h 557"/>
                <a:gd name="T18" fmla="*/ 411 w 557"/>
                <a:gd name="T19" fmla="*/ 524 h 557"/>
                <a:gd name="T20" fmla="*/ 333 w 557"/>
                <a:gd name="T21" fmla="*/ 551 h 557"/>
                <a:gd name="T22" fmla="*/ 279 w 557"/>
                <a:gd name="T23" fmla="*/ 557 h 557"/>
                <a:gd name="T24" fmla="*/ 195 w 557"/>
                <a:gd name="T25" fmla="*/ 544 h 557"/>
                <a:gd name="T26" fmla="*/ 123 w 557"/>
                <a:gd name="T27" fmla="*/ 509 h 557"/>
                <a:gd name="T28" fmla="*/ 63 w 557"/>
                <a:gd name="T29" fmla="*/ 456 h 557"/>
                <a:gd name="T30" fmla="*/ 22 w 557"/>
                <a:gd name="T31" fmla="*/ 387 h 557"/>
                <a:gd name="T32" fmla="*/ 1 w 557"/>
                <a:gd name="T33" fmla="*/ 307 h 557"/>
                <a:gd name="T34" fmla="*/ 1 w 557"/>
                <a:gd name="T35" fmla="*/ 249 h 557"/>
                <a:gd name="T36" fmla="*/ 22 w 557"/>
                <a:gd name="T37" fmla="*/ 170 h 557"/>
                <a:gd name="T38" fmla="*/ 63 w 557"/>
                <a:gd name="T39" fmla="*/ 101 h 557"/>
                <a:gd name="T40" fmla="*/ 123 w 557"/>
                <a:gd name="T41" fmla="*/ 47 h 557"/>
                <a:gd name="T42" fmla="*/ 195 w 557"/>
                <a:gd name="T43" fmla="*/ 13 h 557"/>
                <a:gd name="T44" fmla="*/ 279 w 557"/>
                <a:gd name="T45" fmla="*/ 0 h 557"/>
                <a:gd name="T46" fmla="*/ 22 w 557"/>
                <a:gd name="T47" fmla="*/ 277 h 557"/>
                <a:gd name="T48" fmla="*/ 33 w 557"/>
                <a:gd name="T49" fmla="*/ 353 h 557"/>
                <a:gd name="T50" fmla="*/ 65 w 557"/>
                <a:gd name="T51" fmla="*/ 421 h 557"/>
                <a:gd name="T52" fmla="*/ 113 w 557"/>
                <a:gd name="T53" fmla="*/ 475 h 557"/>
                <a:gd name="T54" fmla="*/ 175 w 557"/>
                <a:gd name="T55" fmla="*/ 514 h 557"/>
                <a:gd name="T56" fmla="*/ 245 w 557"/>
                <a:gd name="T57" fmla="*/ 532 h 557"/>
                <a:gd name="T58" fmla="*/ 297 w 557"/>
                <a:gd name="T59" fmla="*/ 534 h 557"/>
                <a:gd name="T60" fmla="*/ 375 w 557"/>
                <a:gd name="T61" fmla="*/ 516 h 557"/>
                <a:gd name="T62" fmla="*/ 440 w 557"/>
                <a:gd name="T63" fmla="*/ 477 h 557"/>
                <a:gd name="T64" fmla="*/ 491 w 557"/>
                <a:gd name="T65" fmla="*/ 421 h 557"/>
                <a:gd name="T66" fmla="*/ 524 w 557"/>
                <a:gd name="T67" fmla="*/ 353 h 557"/>
                <a:gd name="T68" fmla="*/ 536 w 557"/>
                <a:gd name="T69" fmla="*/ 277 h 557"/>
                <a:gd name="T70" fmla="*/ 530 w 557"/>
                <a:gd name="T71" fmla="*/ 225 h 557"/>
                <a:gd name="T72" fmla="*/ 504 w 557"/>
                <a:gd name="T73" fmla="*/ 156 h 557"/>
                <a:gd name="T74" fmla="*/ 459 w 557"/>
                <a:gd name="T75" fmla="*/ 96 h 557"/>
                <a:gd name="T76" fmla="*/ 401 w 557"/>
                <a:gd name="T77" fmla="*/ 52 h 557"/>
                <a:gd name="T78" fmla="*/ 331 w 557"/>
                <a:gd name="T79" fmla="*/ 27 h 557"/>
                <a:gd name="T80" fmla="*/ 279 w 557"/>
                <a:gd name="T81" fmla="*/ 21 h 557"/>
                <a:gd name="T82" fmla="*/ 204 w 557"/>
                <a:gd name="T83" fmla="*/ 33 h 557"/>
                <a:gd name="T84" fmla="*/ 136 w 557"/>
                <a:gd name="T85" fmla="*/ 65 h 557"/>
                <a:gd name="T86" fmla="*/ 81 w 557"/>
                <a:gd name="T87" fmla="*/ 114 h 557"/>
                <a:gd name="T88" fmla="*/ 42 w 557"/>
                <a:gd name="T89" fmla="*/ 177 h 557"/>
                <a:gd name="T90" fmla="*/ 23 w 557"/>
                <a:gd name="T91" fmla="*/ 25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7" h="557">
                  <a:moveTo>
                    <a:pt x="279" y="0"/>
                  </a:moveTo>
                  <a:lnTo>
                    <a:pt x="279" y="0"/>
                  </a:lnTo>
                  <a:lnTo>
                    <a:pt x="306" y="1"/>
                  </a:lnTo>
                  <a:lnTo>
                    <a:pt x="335" y="5"/>
                  </a:lnTo>
                  <a:lnTo>
                    <a:pt x="361" y="13"/>
                  </a:lnTo>
                  <a:lnTo>
                    <a:pt x="387" y="23"/>
                  </a:lnTo>
                  <a:lnTo>
                    <a:pt x="411" y="34"/>
                  </a:lnTo>
                  <a:lnTo>
                    <a:pt x="434" y="47"/>
                  </a:lnTo>
                  <a:lnTo>
                    <a:pt x="456" y="63"/>
                  </a:lnTo>
                  <a:lnTo>
                    <a:pt x="475" y="82"/>
                  </a:lnTo>
                  <a:lnTo>
                    <a:pt x="494" y="102"/>
                  </a:lnTo>
                  <a:lnTo>
                    <a:pt x="510" y="122"/>
                  </a:lnTo>
                  <a:lnTo>
                    <a:pt x="523" y="145"/>
                  </a:lnTo>
                  <a:lnTo>
                    <a:pt x="536" y="170"/>
                  </a:lnTo>
                  <a:lnTo>
                    <a:pt x="544" y="196"/>
                  </a:lnTo>
                  <a:lnTo>
                    <a:pt x="551" y="222"/>
                  </a:lnTo>
                  <a:lnTo>
                    <a:pt x="556" y="251"/>
                  </a:lnTo>
                  <a:lnTo>
                    <a:pt x="557" y="278"/>
                  </a:lnTo>
                  <a:lnTo>
                    <a:pt x="557" y="278"/>
                  </a:lnTo>
                  <a:lnTo>
                    <a:pt x="556" y="307"/>
                  </a:lnTo>
                  <a:lnTo>
                    <a:pt x="551" y="335"/>
                  </a:lnTo>
                  <a:lnTo>
                    <a:pt x="544" y="362"/>
                  </a:lnTo>
                  <a:lnTo>
                    <a:pt x="534" y="387"/>
                  </a:lnTo>
                  <a:lnTo>
                    <a:pt x="523" y="411"/>
                  </a:lnTo>
                  <a:lnTo>
                    <a:pt x="510" y="434"/>
                  </a:lnTo>
                  <a:lnTo>
                    <a:pt x="494" y="456"/>
                  </a:lnTo>
                  <a:lnTo>
                    <a:pt x="475" y="475"/>
                  </a:lnTo>
                  <a:lnTo>
                    <a:pt x="455" y="493"/>
                  </a:lnTo>
                  <a:lnTo>
                    <a:pt x="433" y="509"/>
                  </a:lnTo>
                  <a:lnTo>
                    <a:pt x="411" y="524"/>
                  </a:lnTo>
                  <a:lnTo>
                    <a:pt x="387" y="535"/>
                  </a:lnTo>
                  <a:lnTo>
                    <a:pt x="361" y="544"/>
                  </a:lnTo>
                  <a:lnTo>
                    <a:pt x="333" y="551"/>
                  </a:lnTo>
                  <a:lnTo>
                    <a:pt x="306" y="555"/>
                  </a:lnTo>
                  <a:lnTo>
                    <a:pt x="279" y="557"/>
                  </a:lnTo>
                  <a:lnTo>
                    <a:pt x="279" y="557"/>
                  </a:lnTo>
                  <a:lnTo>
                    <a:pt x="250" y="555"/>
                  </a:lnTo>
                  <a:lnTo>
                    <a:pt x="222" y="551"/>
                  </a:lnTo>
                  <a:lnTo>
                    <a:pt x="195" y="544"/>
                  </a:lnTo>
                  <a:lnTo>
                    <a:pt x="170" y="535"/>
                  </a:lnTo>
                  <a:lnTo>
                    <a:pt x="146" y="524"/>
                  </a:lnTo>
                  <a:lnTo>
                    <a:pt x="123" y="509"/>
                  </a:lnTo>
                  <a:lnTo>
                    <a:pt x="101" y="493"/>
                  </a:lnTo>
                  <a:lnTo>
                    <a:pt x="81" y="475"/>
                  </a:lnTo>
                  <a:lnTo>
                    <a:pt x="63" y="456"/>
                  </a:lnTo>
                  <a:lnTo>
                    <a:pt x="48" y="434"/>
                  </a:lnTo>
                  <a:lnTo>
                    <a:pt x="33" y="411"/>
                  </a:lnTo>
                  <a:lnTo>
                    <a:pt x="22" y="387"/>
                  </a:lnTo>
                  <a:lnTo>
                    <a:pt x="13" y="361"/>
                  </a:lnTo>
                  <a:lnTo>
                    <a:pt x="6" y="335"/>
                  </a:lnTo>
                  <a:lnTo>
                    <a:pt x="1" y="307"/>
                  </a:lnTo>
                  <a:lnTo>
                    <a:pt x="0" y="278"/>
                  </a:lnTo>
                  <a:lnTo>
                    <a:pt x="0" y="278"/>
                  </a:lnTo>
                  <a:lnTo>
                    <a:pt x="1" y="249"/>
                  </a:lnTo>
                  <a:lnTo>
                    <a:pt x="6" y="222"/>
                  </a:lnTo>
                  <a:lnTo>
                    <a:pt x="13" y="196"/>
                  </a:lnTo>
                  <a:lnTo>
                    <a:pt x="22" y="170"/>
                  </a:lnTo>
                  <a:lnTo>
                    <a:pt x="33" y="145"/>
                  </a:lnTo>
                  <a:lnTo>
                    <a:pt x="48" y="122"/>
                  </a:lnTo>
                  <a:lnTo>
                    <a:pt x="63" y="101"/>
                  </a:lnTo>
                  <a:lnTo>
                    <a:pt x="82" y="82"/>
                  </a:lnTo>
                  <a:lnTo>
                    <a:pt x="101" y="63"/>
                  </a:lnTo>
                  <a:lnTo>
                    <a:pt x="123" y="47"/>
                  </a:lnTo>
                  <a:lnTo>
                    <a:pt x="146" y="34"/>
                  </a:lnTo>
                  <a:lnTo>
                    <a:pt x="170" y="23"/>
                  </a:lnTo>
                  <a:lnTo>
                    <a:pt x="195" y="13"/>
                  </a:lnTo>
                  <a:lnTo>
                    <a:pt x="222" y="5"/>
                  </a:lnTo>
                  <a:lnTo>
                    <a:pt x="250" y="1"/>
                  </a:lnTo>
                  <a:lnTo>
                    <a:pt x="279" y="0"/>
                  </a:lnTo>
                  <a:lnTo>
                    <a:pt x="279" y="0"/>
                  </a:lnTo>
                  <a:close/>
                  <a:moveTo>
                    <a:pt x="22" y="277"/>
                  </a:moveTo>
                  <a:lnTo>
                    <a:pt x="22" y="277"/>
                  </a:lnTo>
                  <a:lnTo>
                    <a:pt x="23" y="304"/>
                  </a:lnTo>
                  <a:lnTo>
                    <a:pt x="26" y="329"/>
                  </a:lnTo>
                  <a:lnTo>
                    <a:pt x="33" y="353"/>
                  </a:lnTo>
                  <a:lnTo>
                    <a:pt x="42" y="378"/>
                  </a:lnTo>
                  <a:lnTo>
                    <a:pt x="52" y="400"/>
                  </a:lnTo>
                  <a:lnTo>
                    <a:pt x="65" y="421"/>
                  </a:lnTo>
                  <a:lnTo>
                    <a:pt x="79" y="440"/>
                  </a:lnTo>
                  <a:lnTo>
                    <a:pt x="95" y="459"/>
                  </a:lnTo>
                  <a:lnTo>
                    <a:pt x="113" y="475"/>
                  </a:lnTo>
                  <a:lnTo>
                    <a:pt x="131" y="489"/>
                  </a:lnTo>
                  <a:lnTo>
                    <a:pt x="153" y="502"/>
                  </a:lnTo>
                  <a:lnTo>
                    <a:pt x="175" y="514"/>
                  </a:lnTo>
                  <a:lnTo>
                    <a:pt x="196" y="522"/>
                  </a:lnTo>
                  <a:lnTo>
                    <a:pt x="221" y="528"/>
                  </a:lnTo>
                  <a:lnTo>
                    <a:pt x="245" y="532"/>
                  </a:lnTo>
                  <a:lnTo>
                    <a:pt x="270" y="535"/>
                  </a:lnTo>
                  <a:lnTo>
                    <a:pt x="270" y="535"/>
                  </a:lnTo>
                  <a:lnTo>
                    <a:pt x="297" y="534"/>
                  </a:lnTo>
                  <a:lnTo>
                    <a:pt x="325" y="531"/>
                  </a:lnTo>
                  <a:lnTo>
                    <a:pt x="351" y="525"/>
                  </a:lnTo>
                  <a:lnTo>
                    <a:pt x="375" y="516"/>
                  </a:lnTo>
                  <a:lnTo>
                    <a:pt x="398" y="506"/>
                  </a:lnTo>
                  <a:lnTo>
                    <a:pt x="420" y="492"/>
                  </a:lnTo>
                  <a:lnTo>
                    <a:pt x="440" y="477"/>
                  </a:lnTo>
                  <a:lnTo>
                    <a:pt x="459" y="460"/>
                  </a:lnTo>
                  <a:lnTo>
                    <a:pt x="476" y="441"/>
                  </a:lnTo>
                  <a:lnTo>
                    <a:pt x="491" y="421"/>
                  </a:lnTo>
                  <a:lnTo>
                    <a:pt x="504" y="401"/>
                  </a:lnTo>
                  <a:lnTo>
                    <a:pt x="515" y="378"/>
                  </a:lnTo>
                  <a:lnTo>
                    <a:pt x="524" y="353"/>
                  </a:lnTo>
                  <a:lnTo>
                    <a:pt x="530" y="329"/>
                  </a:lnTo>
                  <a:lnTo>
                    <a:pt x="534" y="303"/>
                  </a:lnTo>
                  <a:lnTo>
                    <a:pt x="536" y="277"/>
                  </a:lnTo>
                  <a:lnTo>
                    <a:pt x="536" y="277"/>
                  </a:lnTo>
                  <a:lnTo>
                    <a:pt x="534" y="251"/>
                  </a:lnTo>
                  <a:lnTo>
                    <a:pt x="530" y="225"/>
                  </a:lnTo>
                  <a:lnTo>
                    <a:pt x="524" y="200"/>
                  </a:lnTo>
                  <a:lnTo>
                    <a:pt x="515" y="177"/>
                  </a:lnTo>
                  <a:lnTo>
                    <a:pt x="504" y="156"/>
                  </a:lnTo>
                  <a:lnTo>
                    <a:pt x="491" y="134"/>
                  </a:lnTo>
                  <a:lnTo>
                    <a:pt x="476" y="114"/>
                  </a:lnTo>
                  <a:lnTo>
                    <a:pt x="459" y="96"/>
                  </a:lnTo>
                  <a:lnTo>
                    <a:pt x="442" y="79"/>
                  </a:lnTo>
                  <a:lnTo>
                    <a:pt x="422" y="65"/>
                  </a:lnTo>
                  <a:lnTo>
                    <a:pt x="401" y="52"/>
                  </a:lnTo>
                  <a:lnTo>
                    <a:pt x="378" y="41"/>
                  </a:lnTo>
                  <a:lnTo>
                    <a:pt x="355" y="33"/>
                  </a:lnTo>
                  <a:lnTo>
                    <a:pt x="331" y="27"/>
                  </a:lnTo>
                  <a:lnTo>
                    <a:pt x="306" y="23"/>
                  </a:lnTo>
                  <a:lnTo>
                    <a:pt x="279" y="21"/>
                  </a:lnTo>
                  <a:lnTo>
                    <a:pt x="279" y="21"/>
                  </a:lnTo>
                  <a:lnTo>
                    <a:pt x="253" y="23"/>
                  </a:lnTo>
                  <a:lnTo>
                    <a:pt x="228" y="26"/>
                  </a:lnTo>
                  <a:lnTo>
                    <a:pt x="204" y="33"/>
                  </a:lnTo>
                  <a:lnTo>
                    <a:pt x="179" y="41"/>
                  </a:lnTo>
                  <a:lnTo>
                    <a:pt x="157" y="52"/>
                  </a:lnTo>
                  <a:lnTo>
                    <a:pt x="136" y="65"/>
                  </a:lnTo>
                  <a:lnTo>
                    <a:pt x="115" y="79"/>
                  </a:lnTo>
                  <a:lnTo>
                    <a:pt x="97" y="96"/>
                  </a:lnTo>
                  <a:lnTo>
                    <a:pt x="81" y="114"/>
                  </a:lnTo>
                  <a:lnTo>
                    <a:pt x="66" y="134"/>
                  </a:lnTo>
                  <a:lnTo>
                    <a:pt x="53" y="154"/>
                  </a:lnTo>
                  <a:lnTo>
                    <a:pt x="42" y="177"/>
                  </a:lnTo>
                  <a:lnTo>
                    <a:pt x="33" y="200"/>
                  </a:lnTo>
                  <a:lnTo>
                    <a:pt x="27" y="225"/>
                  </a:lnTo>
                  <a:lnTo>
                    <a:pt x="23" y="251"/>
                  </a:lnTo>
                  <a:lnTo>
                    <a:pt x="22" y="277"/>
                  </a:lnTo>
                  <a:lnTo>
                    <a:pt x="22" y="277"/>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32" name="Freeform 101"/>
            <p:cNvSpPr>
              <a:spLocks/>
            </p:cNvSpPr>
            <p:nvPr/>
          </p:nvSpPr>
          <p:spPr bwMode="auto">
            <a:xfrm>
              <a:off x="4173538" y="1754188"/>
              <a:ext cx="407988" cy="407988"/>
            </a:xfrm>
            <a:custGeom>
              <a:avLst/>
              <a:gdLst>
                <a:gd name="T0" fmla="*/ 0 w 514"/>
                <a:gd name="T1" fmla="*/ 256 h 514"/>
                <a:gd name="T2" fmla="*/ 5 w 514"/>
                <a:gd name="T3" fmla="*/ 204 h 514"/>
                <a:gd name="T4" fmla="*/ 20 w 514"/>
                <a:gd name="T5" fmla="*/ 156 h 514"/>
                <a:gd name="T6" fmla="*/ 44 w 514"/>
                <a:gd name="T7" fmla="*/ 113 h 514"/>
                <a:gd name="T8" fmla="*/ 75 w 514"/>
                <a:gd name="T9" fmla="*/ 75 h 514"/>
                <a:gd name="T10" fmla="*/ 114 w 514"/>
                <a:gd name="T11" fmla="*/ 44 h 514"/>
                <a:gd name="T12" fmla="*/ 157 w 514"/>
                <a:gd name="T13" fmla="*/ 20 h 514"/>
                <a:gd name="T14" fmla="*/ 206 w 514"/>
                <a:gd name="T15" fmla="*/ 5 h 514"/>
                <a:gd name="T16" fmla="*/ 257 w 514"/>
                <a:gd name="T17" fmla="*/ 0 h 514"/>
                <a:gd name="T18" fmla="*/ 284 w 514"/>
                <a:gd name="T19" fmla="*/ 2 h 514"/>
                <a:gd name="T20" fmla="*/ 333 w 514"/>
                <a:gd name="T21" fmla="*/ 12 h 514"/>
                <a:gd name="T22" fmla="*/ 379 w 514"/>
                <a:gd name="T23" fmla="*/ 31 h 514"/>
                <a:gd name="T24" fmla="*/ 420 w 514"/>
                <a:gd name="T25" fmla="*/ 58 h 514"/>
                <a:gd name="T26" fmla="*/ 454 w 514"/>
                <a:gd name="T27" fmla="*/ 93 h 514"/>
                <a:gd name="T28" fmla="*/ 482 w 514"/>
                <a:gd name="T29" fmla="*/ 135 h 514"/>
                <a:gd name="T30" fmla="*/ 502 w 514"/>
                <a:gd name="T31" fmla="*/ 179 h 514"/>
                <a:gd name="T32" fmla="*/ 512 w 514"/>
                <a:gd name="T33" fmla="*/ 230 h 514"/>
                <a:gd name="T34" fmla="*/ 514 w 514"/>
                <a:gd name="T35" fmla="*/ 256 h 514"/>
                <a:gd name="T36" fmla="*/ 508 w 514"/>
                <a:gd name="T37" fmla="*/ 308 h 514"/>
                <a:gd name="T38" fmla="*/ 493 w 514"/>
                <a:gd name="T39" fmla="*/ 357 h 514"/>
                <a:gd name="T40" fmla="*/ 469 w 514"/>
                <a:gd name="T41" fmla="*/ 400 h 514"/>
                <a:gd name="T42" fmla="*/ 437 w 514"/>
                <a:gd name="T43" fmla="*/ 439 h 514"/>
                <a:gd name="T44" fmla="*/ 398 w 514"/>
                <a:gd name="T45" fmla="*/ 471 h 514"/>
                <a:gd name="T46" fmla="*/ 353 w 514"/>
                <a:gd name="T47" fmla="*/ 495 h 514"/>
                <a:gd name="T48" fmla="*/ 303 w 514"/>
                <a:gd name="T49" fmla="*/ 510 h 514"/>
                <a:gd name="T50" fmla="*/ 248 w 514"/>
                <a:gd name="T51" fmla="*/ 514 h 514"/>
                <a:gd name="T52" fmla="*/ 223 w 514"/>
                <a:gd name="T53" fmla="*/ 511 h 514"/>
                <a:gd name="T54" fmla="*/ 174 w 514"/>
                <a:gd name="T55" fmla="*/ 501 h 514"/>
                <a:gd name="T56" fmla="*/ 131 w 514"/>
                <a:gd name="T57" fmla="*/ 481 h 514"/>
                <a:gd name="T58" fmla="*/ 91 w 514"/>
                <a:gd name="T59" fmla="*/ 454 h 514"/>
                <a:gd name="T60" fmla="*/ 57 w 514"/>
                <a:gd name="T61" fmla="*/ 419 h 514"/>
                <a:gd name="T62" fmla="*/ 30 w 514"/>
                <a:gd name="T63" fmla="*/ 379 h 514"/>
                <a:gd name="T64" fmla="*/ 11 w 514"/>
                <a:gd name="T65" fmla="*/ 332 h 514"/>
                <a:gd name="T66" fmla="*/ 1 w 514"/>
                <a:gd name="T67" fmla="*/ 283 h 514"/>
                <a:gd name="T68" fmla="*/ 0 w 514"/>
                <a:gd name="T69" fmla="*/ 256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514">
                  <a:moveTo>
                    <a:pt x="0" y="256"/>
                  </a:moveTo>
                  <a:lnTo>
                    <a:pt x="0" y="256"/>
                  </a:lnTo>
                  <a:lnTo>
                    <a:pt x="1" y="230"/>
                  </a:lnTo>
                  <a:lnTo>
                    <a:pt x="5" y="204"/>
                  </a:lnTo>
                  <a:lnTo>
                    <a:pt x="11" y="179"/>
                  </a:lnTo>
                  <a:lnTo>
                    <a:pt x="20" y="156"/>
                  </a:lnTo>
                  <a:lnTo>
                    <a:pt x="31" y="133"/>
                  </a:lnTo>
                  <a:lnTo>
                    <a:pt x="44" y="113"/>
                  </a:lnTo>
                  <a:lnTo>
                    <a:pt x="59" y="93"/>
                  </a:lnTo>
                  <a:lnTo>
                    <a:pt x="75" y="75"/>
                  </a:lnTo>
                  <a:lnTo>
                    <a:pt x="93" y="58"/>
                  </a:lnTo>
                  <a:lnTo>
                    <a:pt x="114" y="44"/>
                  </a:lnTo>
                  <a:lnTo>
                    <a:pt x="135" y="31"/>
                  </a:lnTo>
                  <a:lnTo>
                    <a:pt x="157" y="20"/>
                  </a:lnTo>
                  <a:lnTo>
                    <a:pt x="182" y="12"/>
                  </a:lnTo>
                  <a:lnTo>
                    <a:pt x="206" y="5"/>
                  </a:lnTo>
                  <a:lnTo>
                    <a:pt x="231" y="2"/>
                  </a:lnTo>
                  <a:lnTo>
                    <a:pt x="257" y="0"/>
                  </a:lnTo>
                  <a:lnTo>
                    <a:pt x="257" y="0"/>
                  </a:lnTo>
                  <a:lnTo>
                    <a:pt x="284" y="2"/>
                  </a:lnTo>
                  <a:lnTo>
                    <a:pt x="309" y="6"/>
                  </a:lnTo>
                  <a:lnTo>
                    <a:pt x="333" y="12"/>
                  </a:lnTo>
                  <a:lnTo>
                    <a:pt x="356" y="20"/>
                  </a:lnTo>
                  <a:lnTo>
                    <a:pt x="379" y="31"/>
                  </a:lnTo>
                  <a:lnTo>
                    <a:pt x="400" y="44"/>
                  </a:lnTo>
                  <a:lnTo>
                    <a:pt x="420" y="58"/>
                  </a:lnTo>
                  <a:lnTo>
                    <a:pt x="437" y="75"/>
                  </a:lnTo>
                  <a:lnTo>
                    <a:pt x="454" y="93"/>
                  </a:lnTo>
                  <a:lnTo>
                    <a:pt x="469" y="113"/>
                  </a:lnTo>
                  <a:lnTo>
                    <a:pt x="482" y="135"/>
                  </a:lnTo>
                  <a:lnTo>
                    <a:pt x="493" y="156"/>
                  </a:lnTo>
                  <a:lnTo>
                    <a:pt x="502" y="179"/>
                  </a:lnTo>
                  <a:lnTo>
                    <a:pt x="508" y="204"/>
                  </a:lnTo>
                  <a:lnTo>
                    <a:pt x="512" y="230"/>
                  </a:lnTo>
                  <a:lnTo>
                    <a:pt x="514" y="256"/>
                  </a:lnTo>
                  <a:lnTo>
                    <a:pt x="514" y="256"/>
                  </a:lnTo>
                  <a:lnTo>
                    <a:pt x="512" y="282"/>
                  </a:lnTo>
                  <a:lnTo>
                    <a:pt x="508" y="308"/>
                  </a:lnTo>
                  <a:lnTo>
                    <a:pt x="502" y="332"/>
                  </a:lnTo>
                  <a:lnTo>
                    <a:pt x="493" y="357"/>
                  </a:lnTo>
                  <a:lnTo>
                    <a:pt x="482" y="380"/>
                  </a:lnTo>
                  <a:lnTo>
                    <a:pt x="469" y="400"/>
                  </a:lnTo>
                  <a:lnTo>
                    <a:pt x="454" y="420"/>
                  </a:lnTo>
                  <a:lnTo>
                    <a:pt x="437" y="439"/>
                  </a:lnTo>
                  <a:lnTo>
                    <a:pt x="418" y="456"/>
                  </a:lnTo>
                  <a:lnTo>
                    <a:pt x="398" y="471"/>
                  </a:lnTo>
                  <a:lnTo>
                    <a:pt x="376" y="485"/>
                  </a:lnTo>
                  <a:lnTo>
                    <a:pt x="353" y="495"/>
                  </a:lnTo>
                  <a:lnTo>
                    <a:pt x="329" y="504"/>
                  </a:lnTo>
                  <a:lnTo>
                    <a:pt x="303" y="510"/>
                  </a:lnTo>
                  <a:lnTo>
                    <a:pt x="275" y="513"/>
                  </a:lnTo>
                  <a:lnTo>
                    <a:pt x="248" y="514"/>
                  </a:lnTo>
                  <a:lnTo>
                    <a:pt x="248" y="514"/>
                  </a:lnTo>
                  <a:lnTo>
                    <a:pt x="223" y="511"/>
                  </a:lnTo>
                  <a:lnTo>
                    <a:pt x="199" y="507"/>
                  </a:lnTo>
                  <a:lnTo>
                    <a:pt x="174" y="501"/>
                  </a:lnTo>
                  <a:lnTo>
                    <a:pt x="153" y="493"/>
                  </a:lnTo>
                  <a:lnTo>
                    <a:pt x="131" y="481"/>
                  </a:lnTo>
                  <a:lnTo>
                    <a:pt x="109" y="468"/>
                  </a:lnTo>
                  <a:lnTo>
                    <a:pt x="91" y="454"/>
                  </a:lnTo>
                  <a:lnTo>
                    <a:pt x="73" y="438"/>
                  </a:lnTo>
                  <a:lnTo>
                    <a:pt x="57" y="419"/>
                  </a:lnTo>
                  <a:lnTo>
                    <a:pt x="43" y="400"/>
                  </a:lnTo>
                  <a:lnTo>
                    <a:pt x="30" y="379"/>
                  </a:lnTo>
                  <a:lnTo>
                    <a:pt x="20" y="357"/>
                  </a:lnTo>
                  <a:lnTo>
                    <a:pt x="11" y="332"/>
                  </a:lnTo>
                  <a:lnTo>
                    <a:pt x="4" y="308"/>
                  </a:lnTo>
                  <a:lnTo>
                    <a:pt x="1" y="28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33" name="Freeform 102"/>
            <p:cNvSpPr>
              <a:spLocks noEditPoints="1"/>
            </p:cNvSpPr>
            <p:nvPr/>
          </p:nvSpPr>
          <p:spPr bwMode="auto">
            <a:xfrm>
              <a:off x="4237038" y="1849438"/>
              <a:ext cx="280988" cy="200025"/>
            </a:xfrm>
            <a:custGeom>
              <a:avLst/>
              <a:gdLst>
                <a:gd name="T0" fmla="*/ 81 w 355"/>
                <a:gd name="T1" fmla="*/ 251 h 253"/>
                <a:gd name="T2" fmla="*/ 53 w 355"/>
                <a:gd name="T3" fmla="*/ 247 h 253"/>
                <a:gd name="T4" fmla="*/ 20 w 355"/>
                <a:gd name="T5" fmla="*/ 225 h 253"/>
                <a:gd name="T6" fmla="*/ 1 w 355"/>
                <a:gd name="T7" fmla="*/ 189 h 253"/>
                <a:gd name="T8" fmla="*/ 0 w 355"/>
                <a:gd name="T9" fmla="*/ 162 h 253"/>
                <a:gd name="T10" fmla="*/ 14 w 355"/>
                <a:gd name="T11" fmla="*/ 124 h 253"/>
                <a:gd name="T12" fmla="*/ 46 w 355"/>
                <a:gd name="T13" fmla="*/ 98 h 253"/>
                <a:gd name="T14" fmla="*/ 51 w 355"/>
                <a:gd name="T15" fmla="*/ 92 h 253"/>
                <a:gd name="T16" fmla="*/ 53 w 355"/>
                <a:gd name="T17" fmla="*/ 72 h 253"/>
                <a:gd name="T18" fmla="*/ 77 w 355"/>
                <a:gd name="T19" fmla="*/ 29 h 253"/>
                <a:gd name="T20" fmla="*/ 118 w 355"/>
                <a:gd name="T21" fmla="*/ 4 h 253"/>
                <a:gd name="T22" fmla="*/ 146 w 355"/>
                <a:gd name="T23" fmla="*/ 0 h 253"/>
                <a:gd name="T24" fmla="*/ 166 w 355"/>
                <a:gd name="T25" fmla="*/ 2 h 253"/>
                <a:gd name="T26" fmla="*/ 195 w 355"/>
                <a:gd name="T27" fmla="*/ 15 h 253"/>
                <a:gd name="T28" fmla="*/ 219 w 355"/>
                <a:gd name="T29" fmla="*/ 36 h 253"/>
                <a:gd name="T30" fmla="*/ 225 w 355"/>
                <a:gd name="T31" fmla="*/ 39 h 253"/>
                <a:gd name="T32" fmla="*/ 227 w 355"/>
                <a:gd name="T33" fmla="*/ 39 h 253"/>
                <a:gd name="T34" fmla="*/ 250 w 355"/>
                <a:gd name="T35" fmla="*/ 41 h 253"/>
                <a:gd name="T36" fmla="*/ 287 w 355"/>
                <a:gd name="T37" fmla="*/ 58 h 253"/>
                <a:gd name="T38" fmla="*/ 310 w 355"/>
                <a:gd name="T39" fmla="*/ 91 h 253"/>
                <a:gd name="T40" fmla="*/ 316 w 355"/>
                <a:gd name="T41" fmla="*/ 117 h 253"/>
                <a:gd name="T42" fmla="*/ 321 w 355"/>
                <a:gd name="T43" fmla="*/ 126 h 253"/>
                <a:gd name="T44" fmla="*/ 336 w 355"/>
                <a:gd name="T45" fmla="*/ 136 h 253"/>
                <a:gd name="T46" fmla="*/ 349 w 355"/>
                <a:gd name="T47" fmla="*/ 157 h 253"/>
                <a:gd name="T48" fmla="*/ 355 w 355"/>
                <a:gd name="T49" fmla="*/ 185 h 253"/>
                <a:gd name="T50" fmla="*/ 349 w 355"/>
                <a:gd name="T51" fmla="*/ 211 h 253"/>
                <a:gd name="T52" fmla="*/ 325 w 355"/>
                <a:gd name="T53" fmla="*/ 240 h 253"/>
                <a:gd name="T54" fmla="*/ 287 w 355"/>
                <a:gd name="T55" fmla="*/ 251 h 253"/>
                <a:gd name="T56" fmla="*/ 72 w 355"/>
                <a:gd name="T57" fmla="*/ 111 h 253"/>
                <a:gd name="T58" fmla="*/ 40 w 355"/>
                <a:gd name="T59" fmla="*/ 124 h 253"/>
                <a:gd name="T60" fmla="*/ 22 w 355"/>
                <a:gd name="T61" fmla="*/ 153 h 253"/>
                <a:gd name="T62" fmla="*/ 20 w 355"/>
                <a:gd name="T63" fmla="*/ 176 h 253"/>
                <a:gd name="T64" fmla="*/ 32 w 355"/>
                <a:gd name="T65" fmla="*/ 208 h 253"/>
                <a:gd name="T66" fmla="*/ 58 w 355"/>
                <a:gd name="T67" fmla="*/ 228 h 253"/>
                <a:gd name="T68" fmla="*/ 79 w 355"/>
                <a:gd name="T69" fmla="*/ 233 h 253"/>
                <a:gd name="T70" fmla="*/ 287 w 355"/>
                <a:gd name="T71" fmla="*/ 233 h 253"/>
                <a:gd name="T72" fmla="*/ 305 w 355"/>
                <a:gd name="T73" fmla="*/ 228 h 253"/>
                <a:gd name="T74" fmla="*/ 325 w 355"/>
                <a:gd name="T75" fmla="*/ 214 h 253"/>
                <a:gd name="T76" fmla="*/ 335 w 355"/>
                <a:gd name="T77" fmla="*/ 189 h 253"/>
                <a:gd name="T78" fmla="*/ 333 w 355"/>
                <a:gd name="T79" fmla="*/ 172 h 253"/>
                <a:gd name="T80" fmla="*/ 322 w 355"/>
                <a:gd name="T81" fmla="*/ 150 h 253"/>
                <a:gd name="T82" fmla="*/ 299 w 355"/>
                <a:gd name="T83" fmla="*/ 137 h 253"/>
                <a:gd name="T84" fmla="*/ 295 w 355"/>
                <a:gd name="T85" fmla="*/ 136 h 253"/>
                <a:gd name="T86" fmla="*/ 296 w 355"/>
                <a:gd name="T87" fmla="*/ 110 h 253"/>
                <a:gd name="T88" fmla="*/ 287 w 355"/>
                <a:gd name="T89" fmla="*/ 87 h 253"/>
                <a:gd name="T90" fmla="*/ 276 w 355"/>
                <a:gd name="T91" fmla="*/ 74 h 253"/>
                <a:gd name="T92" fmla="*/ 247 w 355"/>
                <a:gd name="T93" fmla="*/ 59 h 253"/>
                <a:gd name="T94" fmla="*/ 225 w 355"/>
                <a:gd name="T95" fmla="*/ 59 h 253"/>
                <a:gd name="T96" fmla="*/ 206 w 355"/>
                <a:gd name="T97" fmla="*/ 54 h 253"/>
                <a:gd name="T98" fmla="*/ 185 w 355"/>
                <a:gd name="T99" fmla="*/ 32 h 253"/>
                <a:gd name="T100" fmla="*/ 156 w 355"/>
                <a:gd name="T101" fmla="*/ 20 h 253"/>
                <a:gd name="T102" fmla="*/ 133 w 355"/>
                <a:gd name="T103" fmla="*/ 20 h 253"/>
                <a:gd name="T104" fmla="*/ 111 w 355"/>
                <a:gd name="T105" fmla="*/ 28 h 253"/>
                <a:gd name="T106" fmla="*/ 82 w 355"/>
                <a:gd name="T107" fmla="*/ 55 h 253"/>
                <a:gd name="T108" fmla="*/ 71 w 355"/>
                <a:gd name="T109" fmla="*/ 9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5" h="253">
                  <a:moveTo>
                    <a:pt x="120" y="253"/>
                  </a:moveTo>
                  <a:lnTo>
                    <a:pt x="120" y="253"/>
                  </a:lnTo>
                  <a:lnTo>
                    <a:pt x="81" y="251"/>
                  </a:lnTo>
                  <a:lnTo>
                    <a:pt x="81" y="251"/>
                  </a:lnTo>
                  <a:lnTo>
                    <a:pt x="66" y="251"/>
                  </a:lnTo>
                  <a:lnTo>
                    <a:pt x="53" y="247"/>
                  </a:lnTo>
                  <a:lnTo>
                    <a:pt x="42" y="241"/>
                  </a:lnTo>
                  <a:lnTo>
                    <a:pt x="30" y="234"/>
                  </a:lnTo>
                  <a:lnTo>
                    <a:pt x="20" y="225"/>
                  </a:lnTo>
                  <a:lnTo>
                    <a:pt x="13" y="215"/>
                  </a:lnTo>
                  <a:lnTo>
                    <a:pt x="6" y="202"/>
                  </a:lnTo>
                  <a:lnTo>
                    <a:pt x="1" y="189"/>
                  </a:lnTo>
                  <a:lnTo>
                    <a:pt x="1" y="189"/>
                  </a:lnTo>
                  <a:lnTo>
                    <a:pt x="0" y="176"/>
                  </a:lnTo>
                  <a:lnTo>
                    <a:pt x="0" y="162"/>
                  </a:lnTo>
                  <a:lnTo>
                    <a:pt x="3" y="149"/>
                  </a:lnTo>
                  <a:lnTo>
                    <a:pt x="7" y="136"/>
                  </a:lnTo>
                  <a:lnTo>
                    <a:pt x="14" y="124"/>
                  </a:lnTo>
                  <a:lnTo>
                    <a:pt x="23" y="114"/>
                  </a:lnTo>
                  <a:lnTo>
                    <a:pt x="33" y="105"/>
                  </a:lnTo>
                  <a:lnTo>
                    <a:pt x="46" y="98"/>
                  </a:lnTo>
                  <a:lnTo>
                    <a:pt x="46" y="98"/>
                  </a:lnTo>
                  <a:lnTo>
                    <a:pt x="49" y="95"/>
                  </a:lnTo>
                  <a:lnTo>
                    <a:pt x="51" y="92"/>
                  </a:lnTo>
                  <a:lnTo>
                    <a:pt x="52" y="90"/>
                  </a:lnTo>
                  <a:lnTo>
                    <a:pt x="52" y="90"/>
                  </a:lnTo>
                  <a:lnTo>
                    <a:pt x="53" y="72"/>
                  </a:lnTo>
                  <a:lnTo>
                    <a:pt x="59" y="56"/>
                  </a:lnTo>
                  <a:lnTo>
                    <a:pt x="66" y="42"/>
                  </a:lnTo>
                  <a:lnTo>
                    <a:pt x="77" y="29"/>
                  </a:lnTo>
                  <a:lnTo>
                    <a:pt x="90" y="19"/>
                  </a:lnTo>
                  <a:lnTo>
                    <a:pt x="103" y="10"/>
                  </a:lnTo>
                  <a:lnTo>
                    <a:pt x="118" y="4"/>
                  </a:lnTo>
                  <a:lnTo>
                    <a:pt x="134" y="0"/>
                  </a:lnTo>
                  <a:lnTo>
                    <a:pt x="134" y="0"/>
                  </a:lnTo>
                  <a:lnTo>
                    <a:pt x="146" y="0"/>
                  </a:lnTo>
                  <a:lnTo>
                    <a:pt x="146" y="0"/>
                  </a:lnTo>
                  <a:lnTo>
                    <a:pt x="156" y="0"/>
                  </a:lnTo>
                  <a:lnTo>
                    <a:pt x="166" y="2"/>
                  </a:lnTo>
                  <a:lnTo>
                    <a:pt x="176" y="4"/>
                  </a:lnTo>
                  <a:lnTo>
                    <a:pt x="186" y="9"/>
                  </a:lnTo>
                  <a:lnTo>
                    <a:pt x="195" y="15"/>
                  </a:lnTo>
                  <a:lnTo>
                    <a:pt x="204" y="20"/>
                  </a:lnTo>
                  <a:lnTo>
                    <a:pt x="211" y="28"/>
                  </a:lnTo>
                  <a:lnTo>
                    <a:pt x="219" y="36"/>
                  </a:lnTo>
                  <a:lnTo>
                    <a:pt x="219" y="36"/>
                  </a:lnTo>
                  <a:lnTo>
                    <a:pt x="222" y="38"/>
                  </a:lnTo>
                  <a:lnTo>
                    <a:pt x="225" y="39"/>
                  </a:lnTo>
                  <a:lnTo>
                    <a:pt x="225" y="39"/>
                  </a:lnTo>
                  <a:lnTo>
                    <a:pt x="227" y="39"/>
                  </a:lnTo>
                  <a:lnTo>
                    <a:pt x="227" y="39"/>
                  </a:lnTo>
                  <a:lnTo>
                    <a:pt x="237" y="39"/>
                  </a:lnTo>
                  <a:lnTo>
                    <a:pt x="237" y="39"/>
                  </a:lnTo>
                  <a:lnTo>
                    <a:pt x="250" y="41"/>
                  </a:lnTo>
                  <a:lnTo>
                    <a:pt x="263" y="43"/>
                  </a:lnTo>
                  <a:lnTo>
                    <a:pt x="276" y="49"/>
                  </a:lnTo>
                  <a:lnTo>
                    <a:pt x="287" y="58"/>
                  </a:lnTo>
                  <a:lnTo>
                    <a:pt x="297" y="67"/>
                  </a:lnTo>
                  <a:lnTo>
                    <a:pt x="305" y="78"/>
                  </a:lnTo>
                  <a:lnTo>
                    <a:pt x="310" y="91"/>
                  </a:lnTo>
                  <a:lnTo>
                    <a:pt x="315" y="104"/>
                  </a:lnTo>
                  <a:lnTo>
                    <a:pt x="315" y="104"/>
                  </a:lnTo>
                  <a:lnTo>
                    <a:pt x="316" y="117"/>
                  </a:lnTo>
                  <a:lnTo>
                    <a:pt x="316" y="117"/>
                  </a:lnTo>
                  <a:lnTo>
                    <a:pt x="318" y="121"/>
                  </a:lnTo>
                  <a:lnTo>
                    <a:pt x="321" y="126"/>
                  </a:lnTo>
                  <a:lnTo>
                    <a:pt x="321" y="126"/>
                  </a:lnTo>
                  <a:lnTo>
                    <a:pt x="329" y="130"/>
                  </a:lnTo>
                  <a:lnTo>
                    <a:pt x="336" y="136"/>
                  </a:lnTo>
                  <a:lnTo>
                    <a:pt x="342" y="143"/>
                  </a:lnTo>
                  <a:lnTo>
                    <a:pt x="346" y="150"/>
                  </a:lnTo>
                  <a:lnTo>
                    <a:pt x="349" y="157"/>
                  </a:lnTo>
                  <a:lnTo>
                    <a:pt x="352" y="166"/>
                  </a:lnTo>
                  <a:lnTo>
                    <a:pt x="354" y="175"/>
                  </a:lnTo>
                  <a:lnTo>
                    <a:pt x="355" y="185"/>
                  </a:lnTo>
                  <a:lnTo>
                    <a:pt x="355" y="185"/>
                  </a:lnTo>
                  <a:lnTo>
                    <a:pt x="354" y="198"/>
                  </a:lnTo>
                  <a:lnTo>
                    <a:pt x="349" y="211"/>
                  </a:lnTo>
                  <a:lnTo>
                    <a:pt x="344" y="222"/>
                  </a:lnTo>
                  <a:lnTo>
                    <a:pt x="335" y="233"/>
                  </a:lnTo>
                  <a:lnTo>
                    <a:pt x="325" y="240"/>
                  </a:lnTo>
                  <a:lnTo>
                    <a:pt x="315" y="247"/>
                  </a:lnTo>
                  <a:lnTo>
                    <a:pt x="302" y="250"/>
                  </a:lnTo>
                  <a:lnTo>
                    <a:pt x="287" y="251"/>
                  </a:lnTo>
                  <a:lnTo>
                    <a:pt x="120" y="253"/>
                  </a:lnTo>
                  <a:close/>
                  <a:moveTo>
                    <a:pt x="72" y="111"/>
                  </a:moveTo>
                  <a:lnTo>
                    <a:pt x="72" y="111"/>
                  </a:lnTo>
                  <a:lnTo>
                    <a:pt x="61" y="114"/>
                  </a:lnTo>
                  <a:lnTo>
                    <a:pt x="49" y="118"/>
                  </a:lnTo>
                  <a:lnTo>
                    <a:pt x="40" y="124"/>
                  </a:lnTo>
                  <a:lnTo>
                    <a:pt x="33" y="133"/>
                  </a:lnTo>
                  <a:lnTo>
                    <a:pt x="26" y="143"/>
                  </a:lnTo>
                  <a:lnTo>
                    <a:pt x="22" y="153"/>
                  </a:lnTo>
                  <a:lnTo>
                    <a:pt x="20" y="165"/>
                  </a:lnTo>
                  <a:lnTo>
                    <a:pt x="20" y="176"/>
                  </a:lnTo>
                  <a:lnTo>
                    <a:pt x="20" y="176"/>
                  </a:lnTo>
                  <a:lnTo>
                    <a:pt x="22" y="188"/>
                  </a:lnTo>
                  <a:lnTo>
                    <a:pt x="26" y="198"/>
                  </a:lnTo>
                  <a:lnTo>
                    <a:pt x="32" y="208"/>
                  </a:lnTo>
                  <a:lnTo>
                    <a:pt x="39" y="215"/>
                  </a:lnTo>
                  <a:lnTo>
                    <a:pt x="48" y="222"/>
                  </a:lnTo>
                  <a:lnTo>
                    <a:pt x="58" y="228"/>
                  </a:lnTo>
                  <a:lnTo>
                    <a:pt x="68" y="231"/>
                  </a:lnTo>
                  <a:lnTo>
                    <a:pt x="79" y="233"/>
                  </a:lnTo>
                  <a:lnTo>
                    <a:pt x="79" y="233"/>
                  </a:lnTo>
                  <a:lnTo>
                    <a:pt x="180" y="233"/>
                  </a:lnTo>
                  <a:lnTo>
                    <a:pt x="180" y="233"/>
                  </a:lnTo>
                  <a:lnTo>
                    <a:pt x="287" y="233"/>
                  </a:lnTo>
                  <a:lnTo>
                    <a:pt x="287" y="233"/>
                  </a:lnTo>
                  <a:lnTo>
                    <a:pt x="296" y="231"/>
                  </a:lnTo>
                  <a:lnTo>
                    <a:pt x="305" y="228"/>
                  </a:lnTo>
                  <a:lnTo>
                    <a:pt x="312" y="225"/>
                  </a:lnTo>
                  <a:lnTo>
                    <a:pt x="319" y="220"/>
                  </a:lnTo>
                  <a:lnTo>
                    <a:pt x="325" y="214"/>
                  </a:lnTo>
                  <a:lnTo>
                    <a:pt x="329" y="207"/>
                  </a:lnTo>
                  <a:lnTo>
                    <a:pt x="333" y="198"/>
                  </a:lnTo>
                  <a:lnTo>
                    <a:pt x="335" y="189"/>
                  </a:lnTo>
                  <a:lnTo>
                    <a:pt x="335" y="189"/>
                  </a:lnTo>
                  <a:lnTo>
                    <a:pt x="335" y="181"/>
                  </a:lnTo>
                  <a:lnTo>
                    <a:pt x="333" y="172"/>
                  </a:lnTo>
                  <a:lnTo>
                    <a:pt x="331" y="165"/>
                  </a:lnTo>
                  <a:lnTo>
                    <a:pt x="326" y="157"/>
                  </a:lnTo>
                  <a:lnTo>
                    <a:pt x="322" y="150"/>
                  </a:lnTo>
                  <a:lnTo>
                    <a:pt x="315" y="144"/>
                  </a:lnTo>
                  <a:lnTo>
                    <a:pt x="308" y="140"/>
                  </a:lnTo>
                  <a:lnTo>
                    <a:pt x="299" y="137"/>
                  </a:lnTo>
                  <a:lnTo>
                    <a:pt x="299" y="137"/>
                  </a:lnTo>
                  <a:lnTo>
                    <a:pt x="295" y="136"/>
                  </a:lnTo>
                  <a:lnTo>
                    <a:pt x="295" y="136"/>
                  </a:lnTo>
                  <a:lnTo>
                    <a:pt x="296" y="127"/>
                  </a:lnTo>
                  <a:lnTo>
                    <a:pt x="296" y="118"/>
                  </a:lnTo>
                  <a:lnTo>
                    <a:pt x="296" y="110"/>
                  </a:lnTo>
                  <a:lnTo>
                    <a:pt x="295" y="103"/>
                  </a:lnTo>
                  <a:lnTo>
                    <a:pt x="292" y="94"/>
                  </a:lnTo>
                  <a:lnTo>
                    <a:pt x="287" y="87"/>
                  </a:lnTo>
                  <a:lnTo>
                    <a:pt x="283" y="81"/>
                  </a:lnTo>
                  <a:lnTo>
                    <a:pt x="276" y="74"/>
                  </a:lnTo>
                  <a:lnTo>
                    <a:pt x="276" y="74"/>
                  </a:lnTo>
                  <a:lnTo>
                    <a:pt x="267" y="68"/>
                  </a:lnTo>
                  <a:lnTo>
                    <a:pt x="257" y="62"/>
                  </a:lnTo>
                  <a:lnTo>
                    <a:pt x="247" y="59"/>
                  </a:lnTo>
                  <a:lnTo>
                    <a:pt x="237" y="58"/>
                  </a:lnTo>
                  <a:lnTo>
                    <a:pt x="237" y="58"/>
                  </a:lnTo>
                  <a:lnTo>
                    <a:pt x="225" y="59"/>
                  </a:lnTo>
                  <a:lnTo>
                    <a:pt x="212" y="62"/>
                  </a:lnTo>
                  <a:lnTo>
                    <a:pt x="212" y="62"/>
                  </a:lnTo>
                  <a:lnTo>
                    <a:pt x="206" y="54"/>
                  </a:lnTo>
                  <a:lnTo>
                    <a:pt x="201" y="45"/>
                  </a:lnTo>
                  <a:lnTo>
                    <a:pt x="193" y="38"/>
                  </a:lnTo>
                  <a:lnTo>
                    <a:pt x="185" y="32"/>
                  </a:lnTo>
                  <a:lnTo>
                    <a:pt x="176" y="26"/>
                  </a:lnTo>
                  <a:lnTo>
                    <a:pt x="166" y="23"/>
                  </a:lnTo>
                  <a:lnTo>
                    <a:pt x="156" y="20"/>
                  </a:lnTo>
                  <a:lnTo>
                    <a:pt x="144" y="20"/>
                  </a:lnTo>
                  <a:lnTo>
                    <a:pt x="144" y="20"/>
                  </a:lnTo>
                  <a:lnTo>
                    <a:pt x="133" y="20"/>
                  </a:lnTo>
                  <a:lnTo>
                    <a:pt x="121" y="23"/>
                  </a:lnTo>
                  <a:lnTo>
                    <a:pt x="121" y="23"/>
                  </a:lnTo>
                  <a:lnTo>
                    <a:pt x="111" y="28"/>
                  </a:lnTo>
                  <a:lnTo>
                    <a:pt x="100" y="35"/>
                  </a:lnTo>
                  <a:lnTo>
                    <a:pt x="91" y="43"/>
                  </a:lnTo>
                  <a:lnTo>
                    <a:pt x="82" y="55"/>
                  </a:lnTo>
                  <a:lnTo>
                    <a:pt x="77" y="67"/>
                  </a:lnTo>
                  <a:lnTo>
                    <a:pt x="72" y="79"/>
                  </a:lnTo>
                  <a:lnTo>
                    <a:pt x="71" y="95"/>
                  </a:lnTo>
                  <a:lnTo>
                    <a:pt x="72" y="110"/>
                  </a:lnTo>
                  <a:lnTo>
                    <a:pt x="72" y="111"/>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24300" name="Group 124299"/>
          <p:cNvGrpSpPr/>
          <p:nvPr/>
        </p:nvGrpSpPr>
        <p:grpSpPr>
          <a:xfrm>
            <a:off x="8226137" y="4452145"/>
            <a:ext cx="441325" cy="442913"/>
            <a:chOff x="6518276" y="1516063"/>
            <a:chExt cx="441325" cy="442913"/>
          </a:xfrm>
        </p:grpSpPr>
        <p:sp>
          <p:nvSpPr>
            <p:cNvPr id="123937" name="Freeform 106"/>
            <p:cNvSpPr>
              <a:spLocks noEditPoints="1"/>
            </p:cNvSpPr>
            <p:nvPr/>
          </p:nvSpPr>
          <p:spPr bwMode="auto">
            <a:xfrm>
              <a:off x="6518276" y="1516063"/>
              <a:ext cx="441325" cy="442913"/>
            </a:xfrm>
            <a:custGeom>
              <a:avLst/>
              <a:gdLst>
                <a:gd name="T0" fmla="*/ 308 w 557"/>
                <a:gd name="T1" fmla="*/ 1 h 557"/>
                <a:gd name="T2" fmla="*/ 387 w 557"/>
                <a:gd name="T3" fmla="*/ 22 h 557"/>
                <a:gd name="T4" fmla="*/ 456 w 557"/>
                <a:gd name="T5" fmla="*/ 64 h 557"/>
                <a:gd name="T6" fmla="*/ 510 w 557"/>
                <a:gd name="T7" fmla="*/ 123 h 557"/>
                <a:gd name="T8" fmla="*/ 544 w 557"/>
                <a:gd name="T9" fmla="*/ 196 h 557"/>
                <a:gd name="T10" fmla="*/ 557 w 557"/>
                <a:gd name="T11" fmla="*/ 279 h 557"/>
                <a:gd name="T12" fmla="*/ 552 w 557"/>
                <a:gd name="T13" fmla="*/ 335 h 557"/>
                <a:gd name="T14" fmla="*/ 523 w 557"/>
                <a:gd name="T15" fmla="*/ 411 h 557"/>
                <a:gd name="T16" fmla="*/ 475 w 557"/>
                <a:gd name="T17" fmla="*/ 475 h 557"/>
                <a:gd name="T18" fmla="*/ 412 w 557"/>
                <a:gd name="T19" fmla="*/ 524 h 557"/>
                <a:gd name="T20" fmla="*/ 335 w 557"/>
                <a:gd name="T21" fmla="*/ 551 h 557"/>
                <a:gd name="T22" fmla="*/ 279 w 557"/>
                <a:gd name="T23" fmla="*/ 557 h 557"/>
                <a:gd name="T24" fmla="*/ 195 w 557"/>
                <a:gd name="T25" fmla="*/ 544 h 557"/>
                <a:gd name="T26" fmla="*/ 123 w 557"/>
                <a:gd name="T27" fmla="*/ 510 h 557"/>
                <a:gd name="T28" fmla="*/ 64 w 557"/>
                <a:gd name="T29" fmla="*/ 456 h 557"/>
                <a:gd name="T30" fmla="*/ 22 w 557"/>
                <a:gd name="T31" fmla="*/ 387 h 557"/>
                <a:gd name="T32" fmla="*/ 2 w 557"/>
                <a:gd name="T33" fmla="*/ 307 h 557"/>
                <a:gd name="T34" fmla="*/ 2 w 557"/>
                <a:gd name="T35" fmla="*/ 250 h 557"/>
                <a:gd name="T36" fmla="*/ 22 w 557"/>
                <a:gd name="T37" fmla="*/ 170 h 557"/>
                <a:gd name="T38" fmla="*/ 64 w 557"/>
                <a:gd name="T39" fmla="*/ 101 h 557"/>
                <a:gd name="T40" fmla="*/ 123 w 557"/>
                <a:gd name="T41" fmla="*/ 48 h 557"/>
                <a:gd name="T42" fmla="*/ 197 w 557"/>
                <a:gd name="T43" fmla="*/ 13 h 557"/>
                <a:gd name="T44" fmla="*/ 279 w 557"/>
                <a:gd name="T45" fmla="*/ 0 h 557"/>
                <a:gd name="T46" fmla="*/ 22 w 557"/>
                <a:gd name="T47" fmla="*/ 277 h 557"/>
                <a:gd name="T48" fmla="*/ 33 w 557"/>
                <a:gd name="T49" fmla="*/ 354 h 557"/>
                <a:gd name="T50" fmla="*/ 65 w 557"/>
                <a:gd name="T51" fmla="*/ 422 h 557"/>
                <a:gd name="T52" fmla="*/ 113 w 557"/>
                <a:gd name="T53" fmla="*/ 475 h 557"/>
                <a:gd name="T54" fmla="*/ 175 w 557"/>
                <a:gd name="T55" fmla="*/ 514 h 557"/>
                <a:gd name="T56" fmla="*/ 246 w 557"/>
                <a:gd name="T57" fmla="*/ 533 h 557"/>
                <a:gd name="T58" fmla="*/ 298 w 557"/>
                <a:gd name="T59" fmla="*/ 534 h 557"/>
                <a:gd name="T60" fmla="*/ 376 w 557"/>
                <a:gd name="T61" fmla="*/ 517 h 557"/>
                <a:gd name="T62" fmla="*/ 441 w 557"/>
                <a:gd name="T63" fmla="*/ 478 h 557"/>
                <a:gd name="T64" fmla="*/ 491 w 557"/>
                <a:gd name="T65" fmla="*/ 422 h 557"/>
                <a:gd name="T66" fmla="*/ 524 w 557"/>
                <a:gd name="T67" fmla="*/ 354 h 557"/>
                <a:gd name="T68" fmla="*/ 536 w 557"/>
                <a:gd name="T69" fmla="*/ 277 h 557"/>
                <a:gd name="T70" fmla="*/ 530 w 557"/>
                <a:gd name="T71" fmla="*/ 225 h 557"/>
                <a:gd name="T72" fmla="*/ 504 w 557"/>
                <a:gd name="T73" fmla="*/ 156 h 557"/>
                <a:gd name="T74" fmla="*/ 461 w 557"/>
                <a:gd name="T75" fmla="*/ 97 h 557"/>
                <a:gd name="T76" fmla="*/ 402 w 557"/>
                <a:gd name="T77" fmla="*/ 52 h 557"/>
                <a:gd name="T78" fmla="*/ 331 w 557"/>
                <a:gd name="T79" fmla="*/ 27 h 557"/>
                <a:gd name="T80" fmla="*/ 280 w 557"/>
                <a:gd name="T81" fmla="*/ 22 h 557"/>
                <a:gd name="T82" fmla="*/ 204 w 557"/>
                <a:gd name="T83" fmla="*/ 33 h 557"/>
                <a:gd name="T84" fmla="*/ 136 w 557"/>
                <a:gd name="T85" fmla="*/ 65 h 557"/>
                <a:gd name="T86" fmla="*/ 81 w 557"/>
                <a:gd name="T87" fmla="*/ 114 h 557"/>
                <a:gd name="T88" fmla="*/ 42 w 557"/>
                <a:gd name="T89" fmla="*/ 178 h 557"/>
                <a:gd name="T90" fmla="*/ 23 w 557"/>
                <a:gd name="T91" fmla="*/ 25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7" h="557">
                  <a:moveTo>
                    <a:pt x="279" y="0"/>
                  </a:moveTo>
                  <a:lnTo>
                    <a:pt x="279" y="0"/>
                  </a:lnTo>
                  <a:lnTo>
                    <a:pt x="308" y="1"/>
                  </a:lnTo>
                  <a:lnTo>
                    <a:pt x="335" y="6"/>
                  </a:lnTo>
                  <a:lnTo>
                    <a:pt x="361" y="13"/>
                  </a:lnTo>
                  <a:lnTo>
                    <a:pt x="387" y="22"/>
                  </a:lnTo>
                  <a:lnTo>
                    <a:pt x="412" y="35"/>
                  </a:lnTo>
                  <a:lnTo>
                    <a:pt x="435" y="48"/>
                  </a:lnTo>
                  <a:lnTo>
                    <a:pt x="456" y="64"/>
                  </a:lnTo>
                  <a:lnTo>
                    <a:pt x="475" y="82"/>
                  </a:lnTo>
                  <a:lnTo>
                    <a:pt x="494" y="101"/>
                  </a:lnTo>
                  <a:lnTo>
                    <a:pt x="510" y="123"/>
                  </a:lnTo>
                  <a:lnTo>
                    <a:pt x="523" y="146"/>
                  </a:lnTo>
                  <a:lnTo>
                    <a:pt x="536" y="170"/>
                  </a:lnTo>
                  <a:lnTo>
                    <a:pt x="544" y="196"/>
                  </a:lnTo>
                  <a:lnTo>
                    <a:pt x="552" y="222"/>
                  </a:lnTo>
                  <a:lnTo>
                    <a:pt x="556" y="251"/>
                  </a:lnTo>
                  <a:lnTo>
                    <a:pt x="557" y="279"/>
                  </a:lnTo>
                  <a:lnTo>
                    <a:pt x="557" y="279"/>
                  </a:lnTo>
                  <a:lnTo>
                    <a:pt x="556" y="307"/>
                  </a:lnTo>
                  <a:lnTo>
                    <a:pt x="552" y="335"/>
                  </a:lnTo>
                  <a:lnTo>
                    <a:pt x="544" y="361"/>
                  </a:lnTo>
                  <a:lnTo>
                    <a:pt x="536" y="387"/>
                  </a:lnTo>
                  <a:lnTo>
                    <a:pt x="523" y="411"/>
                  </a:lnTo>
                  <a:lnTo>
                    <a:pt x="510" y="435"/>
                  </a:lnTo>
                  <a:lnTo>
                    <a:pt x="494" y="456"/>
                  </a:lnTo>
                  <a:lnTo>
                    <a:pt x="475" y="475"/>
                  </a:lnTo>
                  <a:lnTo>
                    <a:pt x="455" y="494"/>
                  </a:lnTo>
                  <a:lnTo>
                    <a:pt x="435" y="510"/>
                  </a:lnTo>
                  <a:lnTo>
                    <a:pt x="412" y="524"/>
                  </a:lnTo>
                  <a:lnTo>
                    <a:pt x="387" y="536"/>
                  </a:lnTo>
                  <a:lnTo>
                    <a:pt x="361" y="544"/>
                  </a:lnTo>
                  <a:lnTo>
                    <a:pt x="335" y="551"/>
                  </a:lnTo>
                  <a:lnTo>
                    <a:pt x="306" y="556"/>
                  </a:lnTo>
                  <a:lnTo>
                    <a:pt x="279" y="557"/>
                  </a:lnTo>
                  <a:lnTo>
                    <a:pt x="279" y="557"/>
                  </a:lnTo>
                  <a:lnTo>
                    <a:pt x="250" y="556"/>
                  </a:lnTo>
                  <a:lnTo>
                    <a:pt x="223" y="551"/>
                  </a:lnTo>
                  <a:lnTo>
                    <a:pt x="195" y="544"/>
                  </a:lnTo>
                  <a:lnTo>
                    <a:pt x="171" y="536"/>
                  </a:lnTo>
                  <a:lnTo>
                    <a:pt x="146" y="524"/>
                  </a:lnTo>
                  <a:lnTo>
                    <a:pt x="123" y="510"/>
                  </a:lnTo>
                  <a:lnTo>
                    <a:pt x="101" y="494"/>
                  </a:lnTo>
                  <a:lnTo>
                    <a:pt x="83" y="475"/>
                  </a:lnTo>
                  <a:lnTo>
                    <a:pt x="64" y="456"/>
                  </a:lnTo>
                  <a:lnTo>
                    <a:pt x="48" y="435"/>
                  </a:lnTo>
                  <a:lnTo>
                    <a:pt x="33" y="411"/>
                  </a:lnTo>
                  <a:lnTo>
                    <a:pt x="22" y="387"/>
                  </a:lnTo>
                  <a:lnTo>
                    <a:pt x="13" y="361"/>
                  </a:lnTo>
                  <a:lnTo>
                    <a:pt x="6" y="335"/>
                  </a:lnTo>
                  <a:lnTo>
                    <a:pt x="2" y="307"/>
                  </a:lnTo>
                  <a:lnTo>
                    <a:pt x="0" y="279"/>
                  </a:lnTo>
                  <a:lnTo>
                    <a:pt x="0" y="279"/>
                  </a:lnTo>
                  <a:lnTo>
                    <a:pt x="2" y="250"/>
                  </a:lnTo>
                  <a:lnTo>
                    <a:pt x="6" y="222"/>
                  </a:lnTo>
                  <a:lnTo>
                    <a:pt x="13" y="196"/>
                  </a:lnTo>
                  <a:lnTo>
                    <a:pt x="22" y="170"/>
                  </a:lnTo>
                  <a:lnTo>
                    <a:pt x="33" y="146"/>
                  </a:lnTo>
                  <a:lnTo>
                    <a:pt x="48" y="123"/>
                  </a:lnTo>
                  <a:lnTo>
                    <a:pt x="64" y="101"/>
                  </a:lnTo>
                  <a:lnTo>
                    <a:pt x="83" y="82"/>
                  </a:lnTo>
                  <a:lnTo>
                    <a:pt x="101" y="64"/>
                  </a:lnTo>
                  <a:lnTo>
                    <a:pt x="123" y="48"/>
                  </a:lnTo>
                  <a:lnTo>
                    <a:pt x="146" y="35"/>
                  </a:lnTo>
                  <a:lnTo>
                    <a:pt x="171" y="22"/>
                  </a:lnTo>
                  <a:lnTo>
                    <a:pt x="197" y="13"/>
                  </a:lnTo>
                  <a:lnTo>
                    <a:pt x="223" y="6"/>
                  </a:lnTo>
                  <a:lnTo>
                    <a:pt x="250" y="1"/>
                  </a:lnTo>
                  <a:lnTo>
                    <a:pt x="279" y="0"/>
                  </a:lnTo>
                  <a:lnTo>
                    <a:pt x="279" y="0"/>
                  </a:lnTo>
                  <a:close/>
                  <a:moveTo>
                    <a:pt x="22" y="277"/>
                  </a:moveTo>
                  <a:lnTo>
                    <a:pt x="22" y="277"/>
                  </a:lnTo>
                  <a:lnTo>
                    <a:pt x="23" y="305"/>
                  </a:lnTo>
                  <a:lnTo>
                    <a:pt x="28" y="329"/>
                  </a:lnTo>
                  <a:lnTo>
                    <a:pt x="33" y="354"/>
                  </a:lnTo>
                  <a:lnTo>
                    <a:pt x="42" y="378"/>
                  </a:lnTo>
                  <a:lnTo>
                    <a:pt x="52" y="400"/>
                  </a:lnTo>
                  <a:lnTo>
                    <a:pt x="65" y="422"/>
                  </a:lnTo>
                  <a:lnTo>
                    <a:pt x="80" y="440"/>
                  </a:lnTo>
                  <a:lnTo>
                    <a:pt x="96" y="459"/>
                  </a:lnTo>
                  <a:lnTo>
                    <a:pt x="113" y="475"/>
                  </a:lnTo>
                  <a:lnTo>
                    <a:pt x="132" y="489"/>
                  </a:lnTo>
                  <a:lnTo>
                    <a:pt x="153" y="502"/>
                  </a:lnTo>
                  <a:lnTo>
                    <a:pt x="175" y="514"/>
                  </a:lnTo>
                  <a:lnTo>
                    <a:pt x="197" y="523"/>
                  </a:lnTo>
                  <a:lnTo>
                    <a:pt x="221" y="528"/>
                  </a:lnTo>
                  <a:lnTo>
                    <a:pt x="246" y="533"/>
                  </a:lnTo>
                  <a:lnTo>
                    <a:pt x="270" y="536"/>
                  </a:lnTo>
                  <a:lnTo>
                    <a:pt x="270" y="536"/>
                  </a:lnTo>
                  <a:lnTo>
                    <a:pt x="298" y="534"/>
                  </a:lnTo>
                  <a:lnTo>
                    <a:pt x="325" y="531"/>
                  </a:lnTo>
                  <a:lnTo>
                    <a:pt x="351" y="525"/>
                  </a:lnTo>
                  <a:lnTo>
                    <a:pt x="376" y="517"/>
                  </a:lnTo>
                  <a:lnTo>
                    <a:pt x="399" y="505"/>
                  </a:lnTo>
                  <a:lnTo>
                    <a:pt x="420" y="492"/>
                  </a:lnTo>
                  <a:lnTo>
                    <a:pt x="441" y="478"/>
                  </a:lnTo>
                  <a:lnTo>
                    <a:pt x="459" y="461"/>
                  </a:lnTo>
                  <a:lnTo>
                    <a:pt x="477" y="442"/>
                  </a:lnTo>
                  <a:lnTo>
                    <a:pt x="491" y="422"/>
                  </a:lnTo>
                  <a:lnTo>
                    <a:pt x="506" y="400"/>
                  </a:lnTo>
                  <a:lnTo>
                    <a:pt x="516" y="378"/>
                  </a:lnTo>
                  <a:lnTo>
                    <a:pt x="524" y="354"/>
                  </a:lnTo>
                  <a:lnTo>
                    <a:pt x="530" y="329"/>
                  </a:lnTo>
                  <a:lnTo>
                    <a:pt x="534" y="303"/>
                  </a:lnTo>
                  <a:lnTo>
                    <a:pt x="536" y="277"/>
                  </a:lnTo>
                  <a:lnTo>
                    <a:pt x="536" y="277"/>
                  </a:lnTo>
                  <a:lnTo>
                    <a:pt x="534" y="251"/>
                  </a:lnTo>
                  <a:lnTo>
                    <a:pt x="530" y="225"/>
                  </a:lnTo>
                  <a:lnTo>
                    <a:pt x="524" y="201"/>
                  </a:lnTo>
                  <a:lnTo>
                    <a:pt x="516" y="178"/>
                  </a:lnTo>
                  <a:lnTo>
                    <a:pt x="504" y="156"/>
                  </a:lnTo>
                  <a:lnTo>
                    <a:pt x="491" y="134"/>
                  </a:lnTo>
                  <a:lnTo>
                    <a:pt x="477" y="114"/>
                  </a:lnTo>
                  <a:lnTo>
                    <a:pt x="461" y="97"/>
                  </a:lnTo>
                  <a:lnTo>
                    <a:pt x="442" y="79"/>
                  </a:lnTo>
                  <a:lnTo>
                    <a:pt x="422" y="65"/>
                  </a:lnTo>
                  <a:lnTo>
                    <a:pt x="402" y="52"/>
                  </a:lnTo>
                  <a:lnTo>
                    <a:pt x="378" y="42"/>
                  </a:lnTo>
                  <a:lnTo>
                    <a:pt x="355" y="33"/>
                  </a:lnTo>
                  <a:lnTo>
                    <a:pt x="331" y="27"/>
                  </a:lnTo>
                  <a:lnTo>
                    <a:pt x="306" y="23"/>
                  </a:lnTo>
                  <a:lnTo>
                    <a:pt x="280" y="22"/>
                  </a:lnTo>
                  <a:lnTo>
                    <a:pt x="280" y="22"/>
                  </a:lnTo>
                  <a:lnTo>
                    <a:pt x="253" y="23"/>
                  </a:lnTo>
                  <a:lnTo>
                    <a:pt x="228" y="26"/>
                  </a:lnTo>
                  <a:lnTo>
                    <a:pt x="204" y="33"/>
                  </a:lnTo>
                  <a:lnTo>
                    <a:pt x="179" y="42"/>
                  </a:lnTo>
                  <a:lnTo>
                    <a:pt x="158" y="52"/>
                  </a:lnTo>
                  <a:lnTo>
                    <a:pt x="136" y="65"/>
                  </a:lnTo>
                  <a:lnTo>
                    <a:pt x="116" y="79"/>
                  </a:lnTo>
                  <a:lnTo>
                    <a:pt x="98" y="95"/>
                  </a:lnTo>
                  <a:lnTo>
                    <a:pt x="81" y="114"/>
                  </a:lnTo>
                  <a:lnTo>
                    <a:pt x="67" y="134"/>
                  </a:lnTo>
                  <a:lnTo>
                    <a:pt x="54" y="154"/>
                  </a:lnTo>
                  <a:lnTo>
                    <a:pt x="42" y="178"/>
                  </a:lnTo>
                  <a:lnTo>
                    <a:pt x="33" y="201"/>
                  </a:lnTo>
                  <a:lnTo>
                    <a:pt x="28" y="225"/>
                  </a:lnTo>
                  <a:lnTo>
                    <a:pt x="23" y="251"/>
                  </a:lnTo>
                  <a:lnTo>
                    <a:pt x="22" y="277"/>
                  </a:lnTo>
                  <a:lnTo>
                    <a:pt x="22" y="277"/>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38" name="Freeform 107"/>
            <p:cNvSpPr>
              <a:spLocks/>
            </p:cNvSpPr>
            <p:nvPr/>
          </p:nvSpPr>
          <p:spPr bwMode="auto">
            <a:xfrm>
              <a:off x="6534151" y="1533526"/>
              <a:ext cx="407988" cy="407988"/>
            </a:xfrm>
            <a:custGeom>
              <a:avLst/>
              <a:gdLst>
                <a:gd name="T0" fmla="*/ 0 w 514"/>
                <a:gd name="T1" fmla="*/ 255 h 514"/>
                <a:gd name="T2" fmla="*/ 6 w 514"/>
                <a:gd name="T3" fmla="*/ 203 h 514"/>
                <a:gd name="T4" fmla="*/ 20 w 514"/>
                <a:gd name="T5" fmla="*/ 156 h 514"/>
                <a:gd name="T6" fmla="*/ 45 w 514"/>
                <a:gd name="T7" fmla="*/ 112 h 514"/>
                <a:gd name="T8" fmla="*/ 76 w 514"/>
                <a:gd name="T9" fmla="*/ 73 h 514"/>
                <a:gd name="T10" fmla="*/ 114 w 514"/>
                <a:gd name="T11" fmla="*/ 43 h 514"/>
                <a:gd name="T12" fmla="*/ 157 w 514"/>
                <a:gd name="T13" fmla="*/ 20 h 514"/>
                <a:gd name="T14" fmla="*/ 206 w 514"/>
                <a:gd name="T15" fmla="*/ 4 h 514"/>
                <a:gd name="T16" fmla="*/ 258 w 514"/>
                <a:gd name="T17" fmla="*/ 0 h 514"/>
                <a:gd name="T18" fmla="*/ 284 w 514"/>
                <a:gd name="T19" fmla="*/ 1 h 514"/>
                <a:gd name="T20" fmla="*/ 333 w 514"/>
                <a:gd name="T21" fmla="*/ 11 h 514"/>
                <a:gd name="T22" fmla="*/ 380 w 514"/>
                <a:gd name="T23" fmla="*/ 30 h 514"/>
                <a:gd name="T24" fmla="*/ 420 w 514"/>
                <a:gd name="T25" fmla="*/ 57 h 514"/>
                <a:gd name="T26" fmla="*/ 455 w 514"/>
                <a:gd name="T27" fmla="*/ 92 h 514"/>
                <a:gd name="T28" fmla="*/ 482 w 514"/>
                <a:gd name="T29" fmla="*/ 134 h 514"/>
                <a:gd name="T30" fmla="*/ 502 w 514"/>
                <a:gd name="T31" fmla="*/ 179 h 514"/>
                <a:gd name="T32" fmla="*/ 512 w 514"/>
                <a:gd name="T33" fmla="*/ 229 h 514"/>
                <a:gd name="T34" fmla="*/ 514 w 514"/>
                <a:gd name="T35" fmla="*/ 255 h 514"/>
                <a:gd name="T36" fmla="*/ 508 w 514"/>
                <a:gd name="T37" fmla="*/ 307 h 514"/>
                <a:gd name="T38" fmla="*/ 494 w 514"/>
                <a:gd name="T39" fmla="*/ 356 h 514"/>
                <a:gd name="T40" fmla="*/ 469 w 514"/>
                <a:gd name="T41" fmla="*/ 400 h 514"/>
                <a:gd name="T42" fmla="*/ 437 w 514"/>
                <a:gd name="T43" fmla="*/ 439 h 514"/>
                <a:gd name="T44" fmla="*/ 398 w 514"/>
                <a:gd name="T45" fmla="*/ 470 h 514"/>
                <a:gd name="T46" fmla="*/ 354 w 514"/>
                <a:gd name="T47" fmla="*/ 495 h 514"/>
                <a:gd name="T48" fmla="*/ 303 w 514"/>
                <a:gd name="T49" fmla="*/ 509 h 514"/>
                <a:gd name="T50" fmla="*/ 248 w 514"/>
                <a:gd name="T51" fmla="*/ 514 h 514"/>
                <a:gd name="T52" fmla="*/ 224 w 514"/>
                <a:gd name="T53" fmla="*/ 511 h 514"/>
                <a:gd name="T54" fmla="*/ 175 w 514"/>
                <a:gd name="T55" fmla="*/ 501 h 514"/>
                <a:gd name="T56" fmla="*/ 131 w 514"/>
                <a:gd name="T57" fmla="*/ 480 h 514"/>
                <a:gd name="T58" fmla="*/ 91 w 514"/>
                <a:gd name="T59" fmla="*/ 453 h 514"/>
                <a:gd name="T60" fmla="*/ 58 w 514"/>
                <a:gd name="T61" fmla="*/ 418 h 514"/>
                <a:gd name="T62" fmla="*/ 30 w 514"/>
                <a:gd name="T63" fmla="*/ 378 h 514"/>
                <a:gd name="T64" fmla="*/ 11 w 514"/>
                <a:gd name="T65" fmla="*/ 332 h 514"/>
                <a:gd name="T66" fmla="*/ 1 w 514"/>
                <a:gd name="T67" fmla="*/ 283 h 514"/>
                <a:gd name="T68" fmla="*/ 0 w 514"/>
                <a:gd name="T69" fmla="*/ 255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514">
                  <a:moveTo>
                    <a:pt x="0" y="255"/>
                  </a:moveTo>
                  <a:lnTo>
                    <a:pt x="0" y="255"/>
                  </a:lnTo>
                  <a:lnTo>
                    <a:pt x="1" y="229"/>
                  </a:lnTo>
                  <a:lnTo>
                    <a:pt x="6" y="203"/>
                  </a:lnTo>
                  <a:lnTo>
                    <a:pt x="11" y="179"/>
                  </a:lnTo>
                  <a:lnTo>
                    <a:pt x="20" y="156"/>
                  </a:lnTo>
                  <a:lnTo>
                    <a:pt x="32" y="132"/>
                  </a:lnTo>
                  <a:lnTo>
                    <a:pt x="45" y="112"/>
                  </a:lnTo>
                  <a:lnTo>
                    <a:pt x="59" y="92"/>
                  </a:lnTo>
                  <a:lnTo>
                    <a:pt x="76" y="73"/>
                  </a:lnTo>
                  <a:lnTo>
                    <a:pt x="94" y="57"/>
                  </a:lnTo>
                  <a:lnTo>
                    <a:pt x="114" y="43"/>
                  </a:lnTo>
                  <a:lnTo>
                    <a:pt x="136" y="30"/>
                  </a:lnTo>
                  <a:lnTo>
                    <a:pt x="157" y="20"/>
                  </a:lnTo>
                  <a:lnTo>
                    <a:pt x="182" y="11"/>
                  </a:lnTo>
                  <a:lnTo>
                    <a:pt x="206" y="4"/>
                  </a:lnTo>
                  <a:lnTo>
                    <a:pt x="231" y="1"/>
                  </a:lnTo>
                  <a:lnTo>
                    <a:pt x="258" y="0"/>
                  </a:lnTo>
                  <a:lnTo>
                    <a:pt x="258" y="0"/>
                  </a:lnTo>
                  <a:lnTo>
                    <a:pt x="284" y="1"/>
                  </a:lnTo>
                  <a:lnTo>
                    <a:pt x="309" y="5"/>
                  </a:lnTo>
                  <a:lnTo>
                    <a:pt x="333" y="11"/>
                  </a:lnTo>
                  <a:lnTo>
                    <a:pt x="356" y="20"/>
                  </a:lnTo>
                  <a:lnTo>
                    <a:pt x="380" y="30"/>
                  </a:lnTo>
                  <a:lnTo>
                    <a:pt x="400" y="43"/>
                  </a:lnTo>
                  <a:lnTo>
                    <a:pt x="420" y="57"/>
                  </a:lnTo>
                  <a:lnTo>
                    <a:pt x="439" y="75"/>
                  </a:lnTo>
                  <a:lnTo>
                    <a:pt x="455" y="92"/>
                  </a:lnTo>
                  <a:lnTo>
                    <a:pt x="469" y="112"/>
                  </a:lnTo>
                  <a:lnTo>
                    <a:pt x="482" y="134"/>
                  </a:lnTo>
                  <a:lnTo>
                    <a:pt x="494" y="156"/>
                  </a:lnTo>
                  <a:lnTo>
                    <a:pt x="502" y="179"/>
                  </a:lnTo>
                  <a:lnTo>
                    <a:pt x="508" y="203"/>
                  </a:lnTo>
                  <a:lnTo>
                    <a:pt x="512" y="229"/>
                  </a:lnTo>
                  <a:lnTo>
                    <a:pt x="514" y="255"/>
                  </a:lnTo>
                  <a:lnTo>
                    <a:pt x="514" y="255"/>
                  </a:lnTo>
                  <a:lnTo>
                    <a:pt x="512" y="281"/>
                  </a:lnTo>
                  <a:lnTo>
                    <a:pt x="508" y="307"/>
                  </a:lnTo>
                  <a:lnTo>
                    <a:pt x="502" y="332"/>
                  </a:lnTo>
                  <a:lnTo>
                    <a:pt x="494" y="356"/>
                  </a:lnTo>
                  <a:lnTo>
                    <a:pt x="484" y="378"/>
                  </a:lnTo>
                  <a:lnTo>
                    <a:pt x="469" y="400"/>
                  </a:lnTo>
                  <a:lnTo>
                    <a:pt x="455" y="420"/>
                  </a:lnTo>
                  <a:lnTo>
                    <a:pt x="437" y="439"/>
                  </a:lnTo>
                  <a:lnTo>
                    <a:pt x="419" y="456"/>
                  </a:lnTo>
                  <a:lnTo>
                    <a:pt x="398" y="470"/>
                  </a:lnTo>
                  <a:lnTo>
                    <a:pt x="377" y="483"/>
                  </a:lnTo>
                  <a:lnTo>
                    <a:pt x="354" y="495"/>
                  </a:lnTo>
                  <a:lnTo>
                    <a:pt x="329" y="503"/>
                  </a:lnTo>
                  <a:lnTo>
                    <a:pt x="303" y="509"/>
                  </a:lnTo>
                  <a:lnTo>
                    <a:pt x="276" y="512"/>
                  </a:lnTo>
                  <a:lnTo>
                    <a:pt x="248" y="514"/>
                  </a:lnTo>
                  <a:lnTo>
                    <a:pt x="248" y="514"/>
                  </a:lnTo>
                  <a:lnTo>
                    <a:pt x="224" y="511"/>
                  </a:lnTo>
                  <a:lnTo>
                    <a:pt x="199" y="506"/>
                  </a:lnTo>
                  <a:lnTo>
                    <a:pt x="175" y="501"/>
                  </a:lnTo>
                  <a:lnTo>
                    <a:pt x="153" y="492"/>
                  </a:lnTo>
                  <a:lnTo>
                    <a:pt x="131" y="480"/>
                  </a:lnTo>
                  <a:lnTo>
                    <a:pt x="110" y="467"/>
                  </a:lnTo>
                  <a:lnTo>
                    <a:pt x="91" y="453"/>
                  </a:lnTo>
                  <a:lnTo>
                    <a:pt x="74" y="437"/>
                  </a:lnTo>
                  <a:lnTo>
                    <a:pt x="58" y="418"/>
                  </a:lnTo>
                  <a:lnTo>
                    <a:pt x="43" y="400"/>
                  </a:lnTo>
                  <a:lnTo>
                    <a:pt x="30" y="378"/>
                  </a:lnTo>
                  <a:lnTo>
                    <a:pt x="20" y="356"/>
                  </a:lnTo>
                  <a:lnTo>
                    <a:pt x="11" y="332"/>
                  </a:lnTo>
                  <a:lnTo>
                    <a:pt x="6" y="307"/>
                  </a:lnTo>
                  <a:lnTo>
                    <a:pt x="1" y="283"/>
                  </a:lnTo>
                  <a:lnTo>
                    <a:pt x="0" y="255"/>
                  </a:lnTo>
                  <a:lnTo>
                    <a:pt x="0" y="2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39" name="Freeform 108"/>
            <p:cNvSpPr>
              <a:spLocks noEditPoints="1"/>
            </p:cNvSpPr>
            <p:nvPr/>
          </p:nvSpPr>
          <p:spPr bwMode="auto">
            <a:xfrm>
              <a:off x="6667501" y="1595438"/>
              <a:ext cx="142875" cy="284163"/>
            </a:xfrm>
            <a:custGeom>
              <a:avLst/>
              <a:gdLst>
                <a:gd name="T0" fmla="*/ 0 w 179"/>
                <a:gd name="T1" fmla="*/ 179 h 358"/>
                <a:gd name="T2" fmla="*/ 0 w 179"/>
                <a:gd name="T3" fmla="*/ 27 h 358"/>
                <a:gd name="T4" fmla="*/ 2 w 179"/>
                <a:gd name="T5" fmla="*/ 15 h 358"/>
                <a:gd name="T6" fmla="*/ 8 w 179"/>
                <a:gd name="T7" fmla="*/ 7 h 358"/>
                <a:gd name="T8" fmla="*/ 16 w 179"/>
                <a:gd name="T9" fmla="*/ 1 h 358"/>
                <a:gd name="T10" fmla="*/ 28 w 179"/>
                <a:gd name="T11" fmla="*/ 0 h 358"/>
                <a:gd name="T12" fmla="*/ 152 w 179"/>
                <a:gd name="T13" fmla="*/ 0 h 358"/>
                <a:gd name="T14" fmla="*/ 158 w 179"/>
                <a:gd name="T15" fmla="*/ 0 h 358"/>
                <a:gd name="T16" fmla="*/ 168 w 179"/>
                <a:gd name="T17" fmla="*/ 4 h 358"/>
                <a:gd name="T18" fmla="*/ 175 w 179"/>
                <a:gd name="T19" fmla="*/ 11 h 358"/>
                <a:gd name="T20" fmla="*/ 179 w 179"/>
                <a:gd name="T21" fmla="*/ 21 h 358"/>
                <a:gd name="T22" fmla="*/ 179 w 179"/>
                <a:gd name="T23" fmla="*/ 27 h 358"/>
                <a:gd name="T24" fmla="*/ 179 w 179"/>
                <a:gd name="T25" fmla="*/ 330 h 358"/>
                <a:gd name="T26" fmla="*/ 178 w 179"/>
                <a:gd name="T27" fmla="*/ 342 h 358"/>
                <a:gd name="T28" fmla="*/ 172 w 179"/>
                <a:gd name="T29" fmla="*/ 350 h 358"/>
                <a:gd name="T30" fmla="*/ 163 w 179"/>
                <a:gd name="T31" fmla="*/ 356 h 358"/>
                <a:gd name="T32" fmla="*/ 152 w 179"/>
                <a:gd name="T33" fmla="*/ 358 h 358"/>
                <a:gd name="T34" fmla="*/ 28 w 179"/>
                <a:gd name="T35" fmla="*/ 358 h 358"/>
                <a:gd name="T36" fmla="*/ 22 w 179"/>
                <a:gd name="T37" fmla="*/ 358 h 358"/>
                <a:gd name="T38" fmla="*/ 12 w 179"/>
                <a:gd name="T39" fmla="*/ 353 h 358"/>
                <a:gd name="T40" fmla="*/ 5 w 179"/>
                <a:gd name="T41" fmla="*/ 346 h 358"/>
                <a:gd name="T42" fmla="*/ 0 w 179"/>
                <a:gd name="T43" fmla="*/ 336 h 358"/>
                <a:gd name="T44" fmla="*/ 0 w 179"/>
                <a:gd name="T45" fmla="*/ 330 h 358"/>
                <a:gd name="T46" fmla="*/ 0 w 179"/>
                <a:gd name="T47" fmla="*/ 179 h 358"/>
                <a:gd name="T48" fmla="*/ 174 w 179"/>
                <a:gd name="T49" fmla="*/ 39 h 358"/>
                <a:gd name="T50" fmla="*/ 6 w 179"/>
                <a:gd name="T51" fmla="*/ 39 h 358"/>
                <a:gd name="T52" fmla="*/ 6 w 179"/>
                <a:gd name="T53" fmla="*/ 319 h 358"/>
                <a:gd name="T54" fmla="*/ 174 w 179"/>
                <a:gd name="T55" fmla="*/ 319 h 358"/>
                <a:gd name="T56" fmla="*/ 174 w 179"/>
                <a:gd name="T57" fmla="*/ 39 h 358"/>
                <a:gd name="T58" fmla="*/ 90 w 179"/>
                <a:gd name="T59" fmla="*/ 326 h 358"/>
                <a:gd name="T60" fmla="*/ 81 w 179"/>
                <a:gd name="T61" fmla="*/ 329 h 358"/>
                <a:gd name="T62" fmla="*/ 77 w 179"/>
                <a:gd name="T63" fmla="*/ 339 h 358"/>
                <a:gd name="T64" fmla="*/ 78 w 179"/>
                <a:gd name="T65" fmla="*/ 343 h 358"/>
                <a:gd name="T66" fmla="*/ 84 w 179"/>
                <a:gd name="T67" fmla="*/ 350 h 358"/>
                <a:gd name="T68" fmla="*/ 90 w 179"/>
                <a:gd name="T69" fmla="*/ 352 h 358"/>
                <a:gd name="T70" fmla="*/ 99 w 179"/>
                <a:gd name="T71" fmla="*/ 348 h 358"/>
                <a:gd name="T72" fmla="*/ 103 w 179"/>
                <a:gd name="T73" fmla="*/ 339 h 358"/>
                <a:gd name="T74" fmla="*/ 101 w 179"/>
                <a:gd name="T75" fmla="*/ 333 h 358"/>
                <a:gd name="T76" fmla="*/ 94 w 179"/>
                <a:gd name="T77" fmla="*/ 326 h 358"/>
                <a:gd name="T78" fmla="*/ 90 w 179"/>
                <a:gd name="T79" fmla="*/ 326 h 358"/>
                <a:gd name="T80" fmla="*/ 90 w 179"/>
                <a:gd name="T81" fmla="*/ 20 h 358"/>
                <a:gd name="T82" fmla="*/ 112 w 179"/>
                <a:gd name="T83" fmla="*/ 20 h 358"/>
                <a:gd name="T84" fmla="*/ 114 w 179"/>
                <a:gd name="T85" fmla="*/ 20 h 358"/>
                <a:gd name="T86" fmla="*/ 116 w 179"/>
                <a:gd name="T87" fmla="*/ 18 h 358"/>
                <a:gd name="T88" fmla="*/ 114 w 179"/>
                <a:gd name="T89" fmla="*/ 15 h 358"/>
                <a:gd name="T90" fmla="*/ 112 w 179"/>
                <a:gd name="T91" fmla="*/ 15 h 358"/>
                <a:gd name="T92" fmla="*/ 68 w 179"/>
                <a:gd name="T93" fmla="*/ 15 h 358"/>
                <a:gd name="T94" fmla="*/ 64 w 179"/>
                <a:gd name="T95" fmla="*/ 17 h 358"/>
                <a:gd name="T96" fmla="*/ 64 w 179"/>
                <a:gd name="T97" fmla="*/ 18 h 358"/>
                <a:gd name="T98" fmla="*/ 65 w 179"/>
                <a:gd name="T99" fmla="*/ 20 h 358"/>
                <a:gd name="T100" fmla="*/ 68 w 179"/>
                <a:gd name="T101" fmla="*/ 20 h 358"/>
                <a:gd name="T102" fmla="*/ 90 w 179"/>
                <a:gd name="T103" fmla="*/ 20 h 358"/>
                <a:gd name="T104" fmla="*/ 156 w 179"/>
                <a:gd name="T105" fmla="*/ 21 h 358"/>
                <a:gd name="T106" fmla="*/ 161 w 179"/>
                <a:gd name="T107" fmla="*/ 18 h 358"/>
                <a:gd name="T108" fmla="*/ 159 w 179"/>
                <a:gd name="T109" fmla="*/ 15 h 358"/>
                <a:gd name="T110" fmla="*/ 156 w 179"/>
                <a:gd name="T111" fmla="*/ 14 h 358"/>
                <a:gd name="T112" fmla="*/ 152 w 179"/>
                <a:gd name="T113" fmla="*/ 18 h 358"/>
                <a:gd name="T114" fmla="*/ 153 w 179"/>
                <a:gd name="T115" fmla="*/ 20 h 358"/>
                <a:gd name="T116" fmla="*/ 156 w 179"/>
                <a:gd name="T117" fmla="*/ 2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9" h="358">
                  <a:moveTo>
                    <a:pt x="0" y="179"/>
                  </a:moveTo>
                  <a:lnTo>
                    <a:pt x="0" y="179"/>
                  </a:lnTo>
                  <a:lnTo>
                    <a:pt x="0" y="27"/>
                  </a:lnTo>
                  <a:lnTo>
                    <a:pt x="0" y="27"/>
                  </a:lnTo>
                  <a:lnTo>
                    <a:pt x="0" y="21"/>
                  </a:lnTo>
                  <a:lnTo>
                    <a:pt x="2" y="15"/>
                  </a:lnTo>
                  <a:lnTo>
                    <a:pt x="5" y="11"/>
                  </a:lnTo>
                  <a:lnTo>
                    <a:pt x="8" y="7"/>
                  </a:lnTo>
                  <a:lnTo>
                    <a:pt x="12" y="4"/>
                  </a:lnTo>
                  <a:lnTo>
                    <a:pt x="16" y="1"/>
                  </a:lnTo>
                  <a:lnTo>
                    <a:pt x="22" y="0"/>
                  </a:lnTo>
                  <a:lnTo>
                    <a:pt x="28" y="0"/>
                  </a:lnTo>
                  <a:lnTo>
                    <a:pt x="28" y="0"/>
                  </a:lnTo>
                  <a:lnTo>
                    <a:pt x="152" y="0"/>
                  </a:lnTo>
                  <a:lnTo>
                    <a:pt x="152" y="0"/>
                  </a:lnTo>
                  <a:lnTo>
                    <a:pt x="158" y="0"/>
                  </a:lnTo>
                  <a:lnTo>
                    <a:pt x="163" y="1"/>
                  </a:lnTo>
                  <a:lnTo>
                    <a:pt x="168" y="4"/>
                  </a:lnTo>
                  <a:lnTo>
                    <a:pt x="172" y="7"/>
                  </a:lnTo>
                  <a:lnTo>
                    <a:pt x="175" y="11"/>
                  </a:lnTo>
                  <a:lnTo>
                    <a:pt x="178" y="15"/>
                  </a:lnTo>
                  <a:lnTo>
                    <a:pt x="179" y="21"/>
                  </a:lnTo>
                  <a:lnTo>
                    <a:pt x="179" y="27"/>
                  </a:lnTo>
                  <a:lnTo>
                    <a:pt x="179" y="27"/>
                  </a:lnTo>
                  <a:lnTo>
                    <a:pt x="179" y="330"/>
                  </a:lnTo>
                  <a:lnTo>
                    <a:pt x="179" y="330"/>
                  </a:lnTo>
                  <a:lnTo>
                    <a:pt x="179" y="336"/>
                  </a:lnTo>
                  <a:lnTo>
                    <a:pt x="178" y="342"/>
                  </a:lnTo>
                  <a:lnTo>
                    <a:pt x="175" y="346"/>
                  </a:lnTo>
                  <a:lnTo>
                    <a:pt x="172" y="350"/>
                  </a:lnTo>
                  <a:lnTo>
                    <a:pt x="168" y="353"/>
                  </a:lnTo>
                  <a:lnTo>
                    <a:pt x="163" y="356"/>
                  </a:lnTo>
                  <a:lnTo>
                    <a:pt x="158" y="358"/>
                  </a:lnTo>
                  <a:lnTo>
                    <a:pt x="152" y="358"/>
                  </a:lnTo>
                  <a:lnTo>
                    <a:pt x="152" y="358"/>
                  </a:lnTo>
                  <a:lnTo>
                    <a:pt x="28" y="358"/>
                  </a:lnTo>
                  <a:lnTo>
                    <a:pt x="28" y="358"/>
                  </a:lnTo>
                  <a:lnTo>
                    <a:pt x="22" y="358"/>
                  </a:lnTo>
                  <a:lnTo>
                    <a:pt x="16" y="356"/>
                  </a:lnTo>
                  <a:lnTo>
                    <a:pt x="12" y="353"/>
                  </a:lnTo>
                  <a:lnTo>
                    <a:pt x="8" y="350"/>
                  </a:lnTo>
                  <a:lnTo>
                    <a:pt x="5" y="346"/>
                  </a:lnTo>
                  <a:lnTo>
                    <a:pt x="2" y="342"/>
                  </a:lnTo>
                  <a:lnTo>
                    <a:pt x="0" y="336"/>
                  </a:lnTo>
                  <a:lnTo>
                    <a:pt x="0" y="330"/>
                  </a:lnTo>
                  <a:lnTo>
                    <a:pt x="0" y="330"/>
                  </a:lnTo>
                  <a:lnTo>
                    <a:pt x="0" y="179"/>
                  </a:lnTo>
                  <a:lnTo>
                    <a:pt x="0" y="179"/>
                  </a:lnTo>
                  <a:close/>
                  <a:moveTo>
                    <a:pt x="174" y="39"/>
                  </a:moveTo>
                  <a:lnTo>
                    <a:pt x="174" y="39"/>
                  </a:lnTo>
                  <a:lnTo>
                    <a:pt x="6" y="39"/>
                  </a:lnTo>
                  <a:lnTo>
                    <a:pt x="6" y="39"/>
                  </a:lnTo>
                  <a:lnTo>
                    <a:pt x="6" y="319"/>
                  </a:lnTo>
                  <a:lnTo>
                    <a:pt x="6" y="319"/>
                  </a:lnTo>
                  <a:lnTo>
                    <a:pt x="174" y="319"/>
                  </a:lnTo>
                  <a:lnTo>
                    <a:pt x="174" y="319"/>
                  </a:lnTo>
                  <a:lnTo>
                    <a:pt x="174" y="39"/>
                  </a:lnTo>
                  <a:lnTo>
                    <a:pt x="174" y="39"/>
                  </a:lnTo>
                  <a:close/>
                  <a:moveTo>
                    <a:pt x="90" y="326"/>
                  </a:moveTo>
                  <a:lnTo>
                    <a:pt x="90" y="326"/>
                  </a:lnTo>
                  <a:lnTo>
                    <a:pt x="86" y="326"/>
                  </a:lnTo>
                  <a:lnTo>
                    <a:pt x="81" y="329"/>
                  </a:lnTo>
                  <a:lnTo>
                    <a:pt x="78" y="333"/>
                  </a:lnTo>
                  <a:lnTo>
                    <a:pt x="77" y="339"/>
                  </a:lnTo>
                  <a:lnTo>
                    <a:pt x="77" y="339"/>
                  </a:lnTo>
                  <a:lnTo>
                    <a:pt x="78" y="343"/>
                  </a:lnTo>
                  <a:lnTo>
                    <a:pt x="81" y="348"/>
                  </a:lnTo>
                  <a:lnTo>
                    <a:pt x="84" y="350"/>
                  </a:lnTo>
                  <a:lnTo>
                    <a:pt x="90" y="352"/>
                  </a:lnTo>
                  <a:lnTo>
                    <a:pt x="90" y="352"/>
                  </a:lnTo>
                  <a:lnTo>
                    <a:pt x="94" y="350"/>
                  </a:lnTo>
                  <a:lnTo>
                    <a:pt x="99" y="348"/>
                  </a:lnTo>
                  <a:lnTo>
                    <a:pt x="101" y="343"/>
                  </a:lnTo>
                  <a:lnTo>
                    <a:pt x="103" y="339"/>
                  </a:lnTo>
                  <a:lnTo>
                    <a:pt x="103" y="339"/>
                  </a:lnTo>
                  <a:lnTo>
                    <a:pt x="101" y="333"/>
                  </a:lnTo>
                  <a:lnTo>
                    <a:pt x="99" y="329"/>
                  </a:lnTo>
                  <a:lnTo>
                    <a:pt x="94" y="326"/>
                  </a:lnTo>
                  <a:lnTo>
                    <a:pt x="90" y="326"/>
                  </a:lnTo>
                  <a:lnTo>
                    <a:pt x="90" y="326"/>
                  </a:lnTo>
                  <a:close/>
                  <a:moveTo>
                    <a:pt x="90" y="20"/>
                  </a:moveTo>
                  <a:lnTo>
                    <a:pt x="90" y="20"/>
                  </a:lnTo>
                  <a:lnTo>
                    <a:pt x="112" y="20"/>
                  </a:lnTo>
                  <a:lnTo>
                    <a:pt x="112" y="20"/>
                  </a:lnTo>
                  <a:lnTo>
                    <a:pt x="114" y="20"/>
                  </a:lnTo>
                  <a:lnTo>
                    <a:pt x="114" y="20"/>
                  </a:lnTo>
                  <a:lnTo>
                    <a:pt x="116" y="18"/>
                  </a:lnTo>
                  <a:lnTo>
                    <a:pt x="116" y="18"/>
                  </a:lnTo>
                  <a:lnTo>
                    <a:pt x="114" y="17"/>
                  </a:lnTo>
                  <a:lnTo>
                    <a:pt x="114" y="15"/>
                  </a:lnTo>
                  <a:lnTo>
                    <a:pt x="112" y="15"/>
                  </a:lnTo>
                  <a:lnTo>
                    <a:pt x="112" y="15"/>
                  </a:lnTo>
                  <a:lnTo>
                    <a:pt x="68" y="15"/>
                  </a:lnTo>
                  <a:lnTo>
                    <a:pt x="68" y="15"/>
                  </a:lnTo>
                  <a:lnTo>
                    <a:pt x="65" y="15"/>
                  </a:lnTo>
                  <a:lnTo>
                    <a:pt x="64" y="17"/>
                  </a:lnTo>
                  <a:lnTo>
                    <a:pt x="64" y="18"/>
                  </a:lnTo>
                  <a:lnTo>
                    <a:pt x="64" y="18"/>
                  </a:lnTo>
                  <a:lnTo>
                    <a:pt x="65" y="20"/>
                  </a:lnTo>
                  <a:lnTo>
                    <a:pt x="65" y="20"/>
                  </a:lnTo>
                  <a:lnTo>
                    <a:pt x="68" y="20"/>
                  </a:lnTo>
                  <a:lnTo>
                    <a:pt x="68" y="20"/>
                  </a:lnTo>
                  <a:lnTo>
                    <a:pt x="90" y="20"/>
                  </a:lnTo>
                  <a:lnTo>
                    <a:pt x="90" y="20"/>
                  </a:lnTo>
                  <a:close/>
                  <a:moveTo>
                    <a:pt x="156" y="21"/>
                  </a:moveTo>
                  <a:lnTo>
                    <a:pt x="156" y="21"/>
                  </a:lnTo>
                  <a:lnTo>
                    <a:pt x="159" y="20"/>
                  </a:lnTo>
                  <a:lnTo>
                    <a:pt x="161" y="18"/>
                  </a:lnTo>
                  <a:lnTo>
                    <a:pt x="161" y="18"/>
                  </a:lnTo>
                  <a:lnTo>
                    <a:pt x="159" y="15"/>
                  </a:lnTo>
                  <a:lnTo>
                    <a:pt x="156" y="14"/>
                  </a:lnTo>
                  <a:lnTo>
                    <a:pt x="156" y="14"/>
                  </a:lnTo>
                  <a:lnTo>
                    <a:pt x="153" y="15"/>
                  </a:lnTo>
                  <a:lnTo>
                    <a:pt x="152" y="18"/>
                  </a:lnTo>
                  <a:lnTo>
                    <a:pt x="152" y="18"/>
                  </a:lnTo>
                  <a:lnTo>
                    <a:pt x="153" y="20"/>
                  </a:lnTo>
                  <a:lnTo>
                    <a:pt x="156" y="21"/>
                  </a:lnTo>
                  <a:lnTo>
                    <a:pt x="156" y="21"/>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24305" name="Group 124304"/>
          <p:cNvGrpSpPr/>
          <p:nvPr/>
        </p:nvGrpSpPr>
        <p:grpSpPr>
          <a:xfrm>
            <a:off x="1362077" y="4478339"/>
            <a:ext cx="441325" cy="441325"/>
            <a:chOff x="1362076" y="4478338"/>
            <a:chExt cx="441325" cy="441325"/>
          </a:xfrm>
        </p:grpSpPr>
        <p:sp>
          <p:nvSpPr>
            <p:cNvPr id="123970" name="Freeform 139"/>
            <p:cNvSpPr>
              <a:spLocks noEditPoints="1"/>
            </p:cNvSpPr>
            <p:nvPr/>
          </p:nvSpPr>
          <p:spPr bwMode="auto">
            <a:xfrm>
              <a:off x="1477963" y="4630738"/>
              <a:ext cx="207963" cy="182563"/>
            </a:xfrm>
            <a:custGeom>
              <a:avLst/>
              <a:gdLst>
                <a:gd name="T0" fmla="*/ 259 w 263"/>
                <a:gd name="T1" fmla="*/ 36 h 231"/>
                <a:gd name="T2" fmla="*/ 48 w 263"/>
                <a:gd name="T3" fmla="*/ 11 h 231"/>
                <a:gd name="T4" fmla="*/ 41 w 263"/>
                <a:gd name="T5" fmla="*/ 4 h 231"/>
                <a:gd name="T6" fmla="*/ 7 w 263"/>
                <a:gd name="T7" fmla="*/ 1 h 231"/>
                <a:gd name="T8" fmla="*/ 0 w 263"/>
                <a:gd name="T9" fmla="*/ 8 h 231"/>
                <a:gd name="T10" fmla="*/ 3 w 263"/>
                <a:gd name="T11" fmla="*/ 16 h 231"/>
                <a:gd name="T12" fmla="*/ 32 w 263"/>
                <a:gd name="T13" fmla="*/ 21 h 231"/>
                <a:gd name="T14" fmla="*/ 84 w 263"/>
                <a:gd name="T15" fmla="*/ 186 h 231"/>
                <a:gd name="T16" fmla="*/ 75 w 263"/>
                <a:gd name="T17" fmla="*/ 196 h 231"/>
                <a:gd name="T18" fmla="*/ 74 w 263"/>
                <a:gd name="T19" fmla="*/ 206 h 231"/>
                <a:gd name="T20" fmla="*/ 78 w 263"/>
                <a:gd name="T21" fmla="*/ 219 h 231"/>
                <a:gd name="T22" fmla="*/ 88 w 263"/>
                <a:gd name="T23" fmla="*/ 228 h 231"/>
                <a:gd name="T24" fmla="*/ 98 w 263"/>
                <a:gd name="T25" fmla="*/ 231 h 231"/>
                <a:gd name="T26" fmla="*/ 111 w 263"/>
                <a:gd name="T27" fmla="*/ 226 h 231"/>
                <a:gd name="T28" fmla="*/ 120 w 263"/>
                <a:gd name="T29" fmla="*/ 215 h 231"/>
                <a:gd name="T30" fmla="*/ 123 w 263"/>
                <a:gd name="T31" fmla="*/ 206 h 231"/>
                <a:gd name="T32" fmla="*/ 182 w 263"/>
                <a:gd name="T33" fmla="*/ 200 h 231"/>
                <a:gd name="T34" fmla="*/ 181 w 263"/>
                <a:gd name="T35" fmla="*/ 206 h 231"/>
                <a:gd name="T36" fmla="*/ 185 w 263"/>
                <a:gd name="T37" fmla="*/ 219 h 231"/>
                <a:gd name="T38" fmla="*/ 195 w 263"/>
                <a:gd name="T39" fmla="*/ 228 h 231"/>
                <a:gd name="T40" fmla="*/ 205 w 263"/>
                <a:gd name="T41" fmla="*/ 231 h 231"/>
                <a:gd name="T42" fmla="*/ 220 w 263"/>
                <a:gd name="T43" fmla="*/ 226 h 231"/>
                <a:gd name="T44" fmla="*/ 228 w 263"/>
                <a:gd name="T45" fmla="*/ 215 h 231"/>
                <a:gd name="T46" fmla="*/ 230 w 263"/>
                <a:gd name="T47" fmla="*/ 206 h 231"/>
                <a:gd name="T48" fmla="*/ 225 w 263"/>
                <a:gd name="T49" fmla="*/ 192 h 231"/>
                <a:gd name="T50" fmla="*/ 215 w 263"/>
                <a:gd name="T51" fmla="*/ 183 h 231"/>
                <a:gd name="T52" fmla="*/ 106 w 263"/>
                <a:gd name="T53" fmla="*/ 182 h 231"/>
                <a:gd name="T54" fmla="*/ 224 w 263"/>
                <a:gd name="T55" fmla="*/ 147 h 231"/>
                <a:gd name="T56" fmla="*/ 263 w 263"/>
                <a:gd name="T57" fmla="*/ 47 h 231"/>
                <a:gd name="T58" fmla="*/ 262 w 263"/>
                <a:gd name="T59" fmla="*/ 39 h 231"/>
                <a:gd name="T60" fmla="*/ 204 w 263"/>
                <a:gd name="T61" fmla="*/ 200 h 231"/>
                <a:gd name="T62" fmla="*/ 205 w 263"/>
                <a:gd name="T63" fmla="*/ 200 h 231"/>
                <a:gd name="T64" fmla="*/ 211 w 263"/>
                <a:gd name="T65" fmla="*/ 203 h 231"/>
                <a:gd name="T66" fmla="*/ 211 w 263"/>
                <a:gd name="T67" fmla="*/ 206 h 231"/>
                <a:gd name="T68" fmla="*/ 208 w 263"/>
                <a:gd name="T69" fmla="*/ 212 h 231"/>
                <a:gd name="T70" fmla="*/ 205 w 263"/>
                <a:gd name="T71" fmla="*/ 212 h 231"/>
                <a:gd name="T72" fmla="*/ 199 w 263"/>
                <a:gd name="T73" fmla="*/ 208 h 231"/>
                <a:gd name="T74" fmla="*/ 199 w 263"/>
                <a:gd name="T75" fmla="*/ 206 h 231"/>
                <a:gd name="T76" fmla="*/ 101 w 263"/>
                <a:gd name="T77" fmla="*/ 200 h 231"/>
                <a:gd name="T78" fmla="*/ 104 w 263"/>
                <a:gd name="T79" fmla="*/ 206 h 231"/>
                <a:gd name="T80" fmla="*/ 103 w 263"/>
                <a:gd name="T81" fmla="*/ 209 h 231"/>
                <a:gd name="T82" fmla="*/ 98 w 263"/>
                <a:gd name="T83" fmla="*/ 212 h 231"/>
                <a:gd name="T84" fmla="*/ 96 w 263"/>
                <a:gd name="T85" fmla="*/ 211 h 231"/>
                <a:gd name="T86" fmla="*/ 93 w 263"/>
                <a:gd name="T87" fmla="*/ 206 h 231"/>
                <a:gd name="T88" fmla="*/ 94 w 263"/>
                <a:gd name="T89" fmla="*/ 203 h 231"/>
                <a:gd name="T90" fmla="*/ 98 w 263"/>
                <a:gd name="T91" fmla="*/ 200 h 231"/>
                <a:gd name="T92" fmla="*/ 98 w 263"/>
                <a:gd name="T93" fmla="*/ 200 h 231"/>
                <a:gd name="T94" fmla="*/ 93 w 263"/>
                <a:gd name="T95" fmla="*/ 146 h 231"/>
                <a:gd name="T96" fmla="*/ 241 w 263"/>
                <a:gd name="T97" fmla="*/ 5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231">
                  <a:moveTo>
                    <a:pt x="262" y="39"/>
                  </a:moveTo>
                  <a:lnTo>
                    <a:pt x="262" y="39"/>
                  </a:lnTo>
                  <a:lnTo>
                    <a:pt x="259" y="36"/>
                  </a:lnTo>
                  <a:lnTo>
                    <a:pt x="254" y="34"/>
                  </a:lnTo>
                  <a:lnTo>
                    <a:pt x="57" y="34"/>
                  </a:lnTo>
                  <a:lnTo>
                    <a:pt x="48" y="11"/>
                  </a:lnTo>
                  <a:lnTo>
                    <a:pt x="48" y="11"/>
                  </a:lnTo>
                  <a:lnTo>
                    <a:pt x="45" y="7"/>
                  </a:lnTo>
                  <a:lnTo>
                    <a:pt x="41" y="4"/>
                  </a:lnTo>
                  <a:lnTo>
                    <a:pt x="12" y="0"/>
                  </a:lnTo>
                  <a:lnTo>
                    <a:pt x="12" y="0"/>
                  </a:lnTo>
                  <a:lnTo>
                    <a:pt x="7" y="1"/>
                  </a:lnTo>
                  <a:lnTo>
                    <a:pt x="5" y="3"/>
                  </a:lnTo>
                  <a:lnTo>
                    <a:pt x="2" y="6"/>
                  </a:lnTo>
                  <a:lnTo>
                    <a:pt x="0" y="8"/>
                  </a:lnTo>
                  <a:lnTo>
                    <a:pt x="0" y="8"/>
                  </a:lnTo>
                  <a:lnTo>
                    <a:pt x="0" y="13"/>
                  </a:lnTo>
                  <a:lnTo>
                    <a:pt x="3" y="16"/>
                  </a:lnTo>
                  <a:lnTo>
                    <a:pt x="5" y="17"/>
                  </a:lnTo>
                  <a:lnTo>
                    <a:pt x="9" y="19"/>
                  </a:lnTo>
                  <a:lnTo>
                    <a:pt x="32" y="21"/>
                  </a:lnTo>
                  <a:lnTo>
                    <a:pt x="87" y="185"/>
                  </a:lnTo>
                  <a:lnTo>
                    <a:pt x="87" y="185"/>
                  </a:lnTo>
                  <a:lnTo>
                    <a:pt x="84" y="186"/>
                  </a:lnTo>
                  <a:lnTo>
                    <a:pt x="84" y="186"/>
                  </a:lnTo>
                  <a:lnTo>
                    <a:pt x="80" y="190"/>
                  </a:lnTo>
                  <a:lnTo>
                    <a:pt x="75" y="196"/>
                  </a:lnTo>
                  <a:lnTo>
                    <a:pt x="75" y="196"/>
                  </a:lnTo>
                  <a:lnTo>
                    <a:pt x="74" y="200"/>
                  </a:lnTo>
                  <a:lnTo>
                    <a:pt x="74" y="206"/>
                  </a:lnTo>
                  <a:lnTo>
                    <a:pt x="74" y="206"/>
                  </a:lnTo>
                  <a:lnTo>
                    <a:pt x="75" y="213"/>
                  </a:lnTo>
                  <a:lnTo>
                    <a:pt x="78" y="219"/>
                  </a:lnTo>
                  <a:lnTo>
                    <a:pt x="78" y="219"/>
                  </a:lnTo>
                  <a:lnTo>
                    <a:pt x="83" y="225"/>
                  </a:lnTo>
                  <a:lnTo>
                    <a:pt x="88" y="228"/>
                  </a:lnTo>
                  <a:lnTo>
                    <a:pt x="88" y="228"/>
                  </a:lnTo>
                  <a:lnTo>
                    <a:pt x="93" y="229"/>
                  </a:lnTo>
                  <a:lnTo>
                    <a:pt x="98" y="231"/>
                  </a:lnTo>
                  <a:lnTo>
                    <a:pt x="98" y="231"/>
                  </a:lnTo>
                  <a:lnTo>
                    <a:pt x="106" y="229"/>
                  </a:lnTo>
                  <a:lnTo>
                    <a:pt x="111" y="226"/>
                  </a:lnTo>
                  <a:lnTo>
                    <a:pt x="111" y="226"/>
                  </a:lnTo>
                  <a:lnTo>
                    <a:pt x="117" y="222"/>
                  </a:lnTo>
                  <a:lnTo>
                    <a:pt x="120" y="215"/>
                  </a:lnTo>
                  <a:lnTo>
                    <a:pt x="120" y="215"/>
                  </a:lnTo>
                  <a:lnTo>
                    <a:pt x="122" y="211"/>
                  </a:lnTo>
                  <a:lnTo>
                    <a:pt x="123" y="206"/>
                  </a:lnTo>
                  <a:lnTo>
                    <a:pt x="123" y="206"/>
                  </a:lnTo>
                  <a:lnTo>
                    <a:pt x="122" y="200"/>
                  </a:lnTo>
                  <a:lnTo>
                    <a:pt x="182" y="200"/>
                  </a:lnTo>
                  <a:lnTo>
                    <a:pt x="182" y="200"/>
                  </a:lnTo>
                  <a:lnTo>
                    <a:pt x="181" y="206"/>
                  </a:lnTo>
                  <a:lnTo>
                    <a:pt x="181" y="206"/>
                  </a:lnTo>
                  <a:lnTo>
                    <a:pt x="182" y="213"/>
                  </a:lnTo>
                  <a:lnTo>
                    <a:pt x="185" y="219"/>
                  </a:lnTo>
                  <a:lnTo>
                    <a:pt x="185" y="219"/>
                  </a:lnTo>
                  <a:lnTo>
                    <a:pt x="189" y="225"/>
                  </a:lnTo>
                  <a:lnTo>
                    <a:pt x="195" y="228"/>
                  </a:lnTo>
                  <a:lnTo>
                    <a:pt x="195" y="228"/>
                  </a:lnTo>
                  <a:lnTo>
                    <a:pt x="201" y="229"/>
                  </a:lnTo>
                  <a:lnTo>
                    <a:pt x="205" y="231"/>
                  </a:lnTo>
                  <a:lnTo>
                    <a:pt x="205" y="231"/>
                  </a:lnTo>
                  <a:lnTo>
                    <a:pt x="212" y="229"/>
                  </a:lnTo>
                  <a:lnTo>
                    <a:pt x="220" y="226"/>
                  </a:lnTo>
                  <a:lnTo>
                    <a:pt x="220" y="226"/>
                  </a:lnTo>
                  <a:lnTo>
                    <a:pt x="224" y="222"/>
                  </a:lnTo>
                  <a:lnTo>
                    <a:pt x="228" y="215"/>
                  </a:lnTo>
                  <a:lnTo>
                    <a:pt x="228" y="215"/>
                  </a:lnTo>
                  <a:lnTo>
                    <a:pt x="230" y="211"/>
                  </a:lnTo>
                  <a:lnTo>
                    <a:pt x="230" y="206"/>
                  </a:lnTo>
                  <a:lnTo>
                    <a:pt x="230" y="206"/>
                  </a:lnTo>
                  <a:lnTo>
                    <a:pt x="228" y="199"/>
                  </a:lnTo>
                  <a:lnTo>
                    <a:pt x="225" y="192"/>
                  </a:lnTo>
                  <a:lnTo>
                    <a:pt x="225" y="192"/>
                  </a:lnTo>
                  <a:lnTo>
                    <a:pt x="221" y="187"/>
                  </a:lnTo>
                  <a:lnTo>
                    <a:pt x="215" y="183"/>
                  </a:lnTo>
                  <a:lnTo>
                    <a:pt x="215" y="183"/>
                  </a:lnTo>
                  <a:lnTo>
                    <a:pt x="207" y="182"/>
                  </a:lnTo>
                  <a:lnTo>
                    <a:pt x="205" y="182"/>
                  </a:lnTo>
                  <a:lnTo>
                    <a:pt x="106" y="182"/>
                  </a:lnTo>
                  <a:lnTo>
                    <a:pt x="100" y="164"/>
                  </a:lnTo>
                  <a:lnTo>
                    <a:pt x="224" y="147"/>
                  </a:lnTo>
                  <a:lnTo>
                    <a:pt x="224" y="147"/>
                  </a:lnTo>
                  <a:lnTo>
                    <a:pt x="230" y="144"/>
                  </a:lnTo>
                  <a:lnTo>
                    <a:pt x="233" y="140"/>
                  </a:lnTo>
                  <a:lnTo>
                    <a:pt x="263" y="47"/>
                  </a:lnTo>
                  <a:lnTo>
                    <a:pt x="263" y="47"/>
                  </a:lnTo>
                  <a:lnTo>
                    <a:pt x="263" y="43"/>
                  </a:lnTo>
                  <a:lnTo>
                    <a:pt x="262" y="39"/>
                  </a:lnTo>
                  <a:close/>
                  <a:moveTo>
                    <a:pt x="201" y="203"/>
                  </a:moveTo>
                  <a:lnTo>
                    <a:pt x="201" y="203"/>
                  </a:lnTo>
                  <a:lnTo>
                    <a:pt x="204" y="200"/>
                  </a:lnTo>
                  <a:lnTo>
                    <a:pt x="204" y="200"/>
                  </a:lnTo>
                  <a:lnTo>
                    <a:pt x="205" y="200"/>
                  </a:lnTo>
                  <a:lnTo>
                    <a:pt x="205" y="200"/>
                  </a:lnTo>
                  <a:lnTo>
                    <a:pt x="208" y="200"/>
                  </a:lnTo>
                  <a:lnTo>
                    <a:pt x="208" y="200"/>
                  </a:lnTo>
                  <a:lnTo>
                    <a:pt x="211" y="203"/>
                  </a:lnTo>
                  <a:lnTo>
                    <a:pt x="211" y="203"/>
                  </a:lnTo>
                  <a:lnTo>
                    <a:pt x="211" y="206"/>
                  </a:lnTo>
                  <a:lnTo>
                    <a:pt x="211" y="206"/>
                  </a:lnTo>
                  <a:lnTo>
                    <a:pt x="210" y="209"/>
                  </a:lnTo>
                  <a:lnTo>
                    <a:pt x="210" y="209"/>
                  </a:lnTo>
                  <a:lnTo>
                    <a:pt x="208" y="212"/>
                  </a:lnTo>
                  <a:lnTo>
                    <a:pt x="208" y="212"/>
                  </a:lnTo>
                  <a:lnTo>
                    <a:pt x="205" y="212"/>
                  </a:lnTo>
                  <a:lnTo>
                    <a:pt x="205" y="212"/>
                  </a:lnTo>
                  <a:lnTo>
                    <a:pt x="202" y="211"/>
                  </a:lnTo>
                  <a:lnTo>
                    <a:pt x="202" y="211"/>
                  </a:lnTo>
                  <a:lnTo>
                    <a:pt x="199" y="208"/>
                  </a:lnTo>
                  <a:lnTo>
                    <a:pt x="199" y="208"/>
                  </a:lnTo>
                  <a:lnTo>
                    <a:pt x="199" y="206"/>
                  </a:lnTo>
                  <a:lnTo>
                    <a:pt x="199" y="206"/>
                  </a:lnTo>
                  <a:lnTo>
                    <a:pt x="201" y="203"/>
                  </a:lnTo>
                  <a:close/>
                  <a:moveTo>
                    <a:pt x="101" y="200"/>
                  </a:moveTo>
                  <a:lnTo>
                    <a:pt x="101" y="200"/>
                  </a:lnTo>
                  <a:lnTo>
                    <a:pt x="104" y="203"/>
                  </a:lnTo>
                  <a:lnTo>
                    <a:pt x="104" y="203"/>
                  </a:lnTo>
                  <a:lnTo>
                    <a:pt x="104" y="206"/>
                  </a:lnTo>
                  <a:lnTo>
                    <a:pt x="104" y="206"/>
                  </a:lnTo>
                  <a:lnTo>
                    <a:pt x="103" y="209"/>
                  </a:lnTo>
                  <a:lnTo>
                    <a:pt x="103" y="209"/>
                  </a:lnTo>
                  <a:lnTo>
                    <a:pt x="100" y="212"/>
                  </a:lnTo>
                  <a:lnTo>
                    <a:pt x="100" y="212"/>
                  </a:lnTo>
                  <a:lnTo>
                    <a:pt x="98" y="212"/>
                  </a:lnTo>
                  <a:lnTo>
                    <a:pt x="98" y="212"/>
                  </a:lnTo>
                  <a:lnTo>
                    <a:pt x="96" y="211"/>
                  </a:lnTo>
                  <a:lnTo>
                    <a:pt x="96" y="211"/>
                  </a:lnTo>
                  <a:lnTo>
                    <a:pt x="93" y="208"/>
                  </a:lnTo>
                  <a:lnTo>
                    <a:pt x="93" y="208"/>
                  </a:lnTo>
                  <a:lnTo>
                    <a:pt x="93" y="206"/>
                  </a:lnTo>
                  <a:lnTo>
                    <a:pt x="93" y="206"/>
                  </a:lnTo>
                  <a:lnTo>
                    <a:pt x="94" y="203"/>
                  </a:lnTo>
                  <a:lnTo>
                    <a:pt x="94" y="203"/>
                  </a:lnTo>
                  <a:lnTo>
                    <a:pt x="96" y="200"/>
                  </a:lnTo>
                  <a:lnTo>
                    <a:pt x="96" y="200"/>
                  </a:lnTo>
                  <a:lnTo>
                    <a:pt x="98" y="200"/>
                  </a:lnTo>
                  <a:lnTo>
                    <a:pt x="98" y="200"/>
                  </a:lnTo>
                  <a:lnTo>
                    <a:pt x="98" y="200"/>
                  </a:lnTo>
                  <a:lnTo>
                    <a:pt x="98" y="200"/>
                  </a:lnTo>
                  <a:lnTo>
                    <a:pt x="101" y="200"/>
                  </a:lnTo>
                  <a:close/>
                  <a:moveTo>
                    <a:pt x="217" y="130"/>
                  </a:moveTo>
                  <a:lnTo>
                    <a:pt x="93" y="146"/>
                  </a:lnTo>
                  <a:lnTo>
                    <a:pt x="62" y="53"/>
                  </a:lnTo>
                  <a:lnTo>
                    <a:pt x="241" y="53"/>
                  </a:lnTo>
                  <a:lnTo>
                    <a:pt x="241" y="53"/>
                  </a:lnTo>
                  <a:lnTo>
                    <a:pt x="217" y="130"/>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71" name="Freeform 140"/>
            <p:cNvSpPr>
              <a:spLocks/>
            </p:cNvSpPr>
            <p:nvPr/>
          </p:nvSpPr>
          <p:spPr bwMode="auto">
            <a:xfrm>
              <a:off x="1477963" y="4630738"/>
              <a:ext cx="207963" cy="182563"/>
            </a:xfrm>
            <a:custGeom>
              <a:avLst/>
              <a:gdLst>
                <a:gd name="T0" fmla="*/ 262 w 263"/>
                <a:gd name="T1" fmla="*/ 39 h 231"/>
                <a:gd name="T2" fmla="*/ 254 w 263"/>
                <a:gd name="T3" fmla="*/ 34 h 231"/>
                <a:gd name="T4" fmla="*/ 48 w 263"/>
                <a:gd name="T5" fmla="*/ 11 h 231"/>
                <a:gd name="T6" fmla="*/ 45 w 263"/>
                <a:gd name="T7" fmla="*/ 7 h 231"/>
                <a:gd name="T8" fmla="*/ 12 w 263"/>
                <a:gd name="T9" fmla="*/ 0 h 231"/>
                <a:gd name="T10" fmla="*/ 7 w 263"/>
                <a:gd name="T11" fmla="*/ 1 h 231"/>
                <a:gd name="T12" fmla="*/ 2 w 263"/>
                <a:gd name="T13" fmla="*/ 6 h 231"/>
                <a:gd name="T14" fmla="*/ 0 w 263"/>
                <a:gd name="T15" fmla="*/ 8 h 231"/>
                <a:gd name="T16" fmla="*/ 3 w 263"/>
                <a:gd name="T17" fmla="*/ 16 h 231"/>
                <a:gd name="T18" fmla="*/ 9 w 263"/>
                <a:gd name="T19" fmla="*/ 19 h 231"/>
                <a:gd name="T20" fmla="*/ 87 w 263"/>
                <a:gd name="T21" fmla="*/ 185 h 231"/>
                <a:gd name="T22" fmla="*/ 84 w 263"/>
                <a:gd name="T23" fmla="*/ 186 h 231"/>
                <a:gd name="T24" fmla="*/ 80 w 263"/>
                <a:gd name="T25" fmla="*/ 190 h 231"/>
                <a:gd name="T26" fmla="*/ 75 w 263"/>
                <a:gd name="T27" fmla="*/ 196 h 231"/>
                <a:gd name="T28" fmla="*/ 74 w 263"/>
                <a:gd name="T29" fmla="*/ 206 h 231"/>
                <a:gd name="T30" fmla="*/ 75 w 263"/>
                <a:gd name="T31" fmla="*/ 213 h 231"/>
                <a:gd name="T32" fmla="*/ 78 w 263"/>
                <a:gd name="T33" fmla="*/ 219 h 231"/>
                <a:gd name="T34" fmla="*/ 88 w 263"/>
                <a:gd name="T35" fmla="*/ 228 h 231"/>
                <a:gd name="T36" fmla="*/ 93 w 263"/>
                <a:gd name="T37" fmla="*/ 229 h 231"/>
                <a:gd name="T38" fmla="*/ 98 w 263"/>
                <a:gd name="T39" fmla="*/ 231 h 231"/>
                <a:gd name="T40" fmla="*/ 111 w 263"/>
                <a:gd name="T41" fmla="*/ 226 h 231"/>
                <a:gd name="T42" fmla="*/ 117 w 263"/>
                <a:gd name="T43" fmla="*/ 222 h 231"/>
                <a:gd name="T44" fmla="*/ 120 w 263"/>
                <a:gd name="T45" fmla="*/ 215 h 231"/>
                <a:gd name="T46" fmla="*/ 123 w 263"/>
                <a:gd name="T47" fmla="*/ 206 h 231"/>
                <a:gd name="T48" fmla="*/ 122 w 263"/>
                <a:gd name="T49" fmla="*/ 200 h 231"/>
                <a:gd name="T50" fmla="*/ 182 w 263"/>
                <a:gd name="T51" fmla="*/ 200 h 231"/>
                <a:gd name="T52" fmla="*/ 181 w 263"/>
                <a:gd name="T53" fmla="*/ 206 h 231"/>
                <a:gd name="T54" fmla="*/ 185 w 263"/>
                <a:gd name="T55" fmla="*/ 219 h 231"/>
                <a:gd name="T56" fmla="*/ 189 w 263"/>
                <a:gd name="T57" fmla="*/ 225 h 231"/>
                <a:gd name="T58" fmla="*/ 195 w 263"/>
                <a:gd name="T59" fmla="*/ 228 h 231"/>
                <a:gd name="T60" fmla="*/ 205 w 263"/>
                <a:gd name="T61" fmla="*/ 231 h 231"/>
                <a:gd name="T62" fmla="*/ 212 w 263"/>
                <a:gd name="T63" fmla="*/ 229 h 231"/>
                <a:gd name="T64" fmla="*/ 220 w 263"/>
                <a:gd name="T65" fmla="*/ 226 h 231"/>
                <a:gd name="T66" fmla="*/ 228 w 263"/>
                <a:gd name="T67" fmla="*/ 215 h 231"/>
                <a:gd name="T68" fmla="*/ 230 w 263"/>
                <a:gd name="T69" fmla="*/ 211 h 231"/>
                <a:gd name="T70" fmla="*/ 230 w 263"/>
                <a:gd name="T71" fmla="*/ 206 h 231"/>
                <a:gd name="T72" fmla="*/ 225 w 263"/>
                <a:gd name="T73" fmla="*/ 192 h 231"/>
                <a:gd name="T74" fmla="*/ 221 w 263"/>
                <a:gd name="T75" fmla="*/ 187 h 231"/>
                <a:gd name="T76" fmla="*/ 215 w 263"/>
                <a:gd name="T77" fmla="*/ 183 h 231"/>
                <a:gd name="T78" fmla="*/ 205 w 263"/>
                <a:gd name="T79" fmla="*/ 182 h 231"/>
                <a:gd name="T80" fmla="*/ 100 w 263"/>
                <a:gd name="T81" fmla="*/ 164 h 231"/>
                <a:gd name="T82" fmla="*/ 224 w 263"/>
                <a:gd name="T83" fmla="*/ 147 h 231"/>
                <a:gd name="T84" fmla="*/ 233 w 263"/>
                <a:gd name="T85" fmla="*/ 140 h 231"/>
                <a:gd name="T86" fmla="*/ 263 w 263"/>
                <a:gd name="T87" fmla="*/ 47 h 231"/>
                <a:gd name="T88" fmla="*/ 262 w 263"/>
                <a:gd name="T89" fmla="*/ 3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3" h="231">
                  <a:moveTo>
                    <a:pt x="262" y="39"/>
                  </a:moveTo>
                  <a:lnTo>
                    <a:pt x="262" y="39"/>
                  </a:lnTo>
                  <a:lnTo>
                    <a:pt x="259" y="36"/>
                  </a:lnTo>
                  <a:lnTo>
                    <a:pt x="254" y="34"/>
                  </a:lnTo>
                  <a:lnTo>
                    <a:pt x="57" y="34"/>
                  </a:lnTo>
                  <a:lnTo>
                    <a:pt x="48" y="11"/>
                  </a:lnTo>
                  <a:lnTo>
                    <a:pt x="48" y="11"/>
                  </a:lnTo>
                  <a:lnTo>
                    <a:pt x="45" y="7"/>
                  </a:lnTo>
                  <a:lnTo>
                    <a:pt x="41" y="4"/>
                  </a:lnTo>
                  <a:lnTo>
                    <a:pt x="12" y="0"/>
                  </a:lnTo>
                  <a:lnTo>
                    <a:pt x="12" y="0"/>
                  </a:lnTo>
                  <a:lnTo>
                    <a:pt x="7" y="1"/>
                  </a:lnTo>
                  <a:lnTo>
                    <a:pt x="5" y="3"/>
                  </a:lnTo>
                  <a:lnTo>
                    <a:pt x="2" y="6"/>
                  </a:lnTo>
                  <a:lnTo>
                    <a:pt x="0" y="8"/>
                  </a:lnTo>
                  <a:lnTo>
                    <a:pt x="0" y="8"/>
                  </a:lnTo>
                  <a:lnTo>
                    <a:pt x="0" y="13"/>
                  </a:lnTo>
                  <a:lnTo>
                    <a:pt x="3" y="16"/>
                  </a:lnTo>
                  <a:lnTo>
                    <a:pt x="5" y="17"/>
                  </a:lnTo>
                  <a:lnTo>
                    <a:pt x="9" y="19"/>
                  </a:lnTo>
                  <a:lnTo>
                    <a:pt x="32" y="21"/>
                  </a:lnTo>
                  <a:lnTo>
                    <a:pt x="87" y="185"/>
                  </a:lnTo>
                  <a:lnTo>
                    <a:pt x="87" y="185"/>
                  </a:lnTo>
                  <a:lnTo>
                    <a:pt x="84" y="186"/>
                  </a:lnTo>
                  <a:lnTo>
                    <a:pt x="84" y="186"/>
                  </a:lnTo>
                  <a:lnTo>
                    <a:pt x="80" y="190"/>
                  </a:lnTo>
                  <a:lnTo>
                    <a:pt x="75" y="196"/>
                  </a:lnTo>
                  <a:lnTo>
                    <a:pt x="75" y="196"/>
                  </a:lnTo>
                  <a:lnTo>
                    <a:pt x="74" y="200"/>
                  </a:lnTo>
                  <a:lnTo>
                    <a:pt x="74" y="206"/>
                  </a:lnTo>
                  <a:lnTo>
                    <a:pt x="74" y="206"/>
                  </a:lnTo>
                  <a:lnTo>
                    <a:pt x="75" y="213"/>
                  </a:lnTo>
                  <a:lnTo>
                    <a:pt x="78" y="219"/>
                  </a:lnTo>
                  <a:lnTo>
                    <a:pt x="78" y="219"/>
                  </a:lnTo>
                  <a:lnTo>
                    <a:pt x="83" y="225"/>
                  </a:lnTo>
                  <a:lnTo>
                    <a:pt x="88" y="228"/>
                  </a:lnTo>
                  <a:lnTo>
                    <a:pt x="88" y="228"/>
                  </a:lnTo>
                  <a:lnTo>
                    <a:pt x="93" y="229"/>
                  </a:lnTo>
                  <a:lnTo>
                    <a:pt x="98" y="231"/>
                  </a:lnTo>
                  <a:lnTo>
                    <a:pt x="98" y="231"/>
                  </a:lnTo>
                  <a:lnTo>
                    <a:pt x="106" y="229"/>
                  </a:lnTo>
                  <a:lnTo>
                    <a:pt x="111" y="226"/>
                  </a:lnTo>
                  <a:lnTo>
                    <a:pt x="111" y="226"/>
                  </a:lnTo>
                  <a:lnTo>
                    <a:pt x="117" y="222"/>
                  </a:lnTo>
                  <a:lnTo>
                    <a:pt x="120" y="215"/>
                  </a:lnTo>
                  <a:lnTo>
                    <a:pt x="120" y="215"/>
                  </a:lnTo>
                  <a:lnTo>
                    <a:pt x="122" y="211"/>
                  </a:lnTo>
                  <a:lnTo>
                    <a:pt x="123" y="206"/>
                  </a:lnTo>
                  <a:lnTo>
                    <a:pt x="123" y="206"/>
                  </a:lnTo>
                  <a:lnTo>
                    <a:pt x="122" y="200"/>
                  </a:lnTo>
                  <a:lnTo>
                    <a:pt x="182" y="200"/>
                  </a:lnTo>
                  <a:lnTo>
                    <a:pt x="182" y="200"/>
                  </a:lnTo>
                  <a:lnTo>
                    <a:pt x="181" y="206"/>
                  </a:lnTo>
                  <a:lnTo>
                    <a:pt x="181" y="206"/>
                  </a:lnTo>
                  <a:lnTo>
                    <a:pt x="182" y="213"/>
                  </a:lnTo>
                  <a:lnTo>
                    <a:pt x="185" y="219"/>
                  </a:lnTo>
                  <a:lnTo>
                    <a:pt x="185" y="219"/>
                  </a:lnTo>
                  <a:lnTo>
                    <a:pt x="189" y="225"/>
                  </a:lnTo>
                  <a:lnTo>
                    <a:pt x="195" y="228"/>
                  </a:lnTo>
                  <a:lnTo>
                    <a:pt x="195" y="228"/>
                  </a:lnTo>
                  <a:lnTo>
                    <a:pt x="201" y="229"/>
                  </a:lnTo>
                  <a:lnTo>
                    <a:pt x="205" y="231"/>
                  </a:lnTo>
                  <a:lnTo>
                    <a:pt x="205" y="231"/>
                  </a:lnTo>
                  <a:lnTo>
                    <a:pt x="212" y="229"/>
                  </a:lnTo>
                  <a:lnTo>
                    <a:pt x="220" y="226"/>
                  </a:lnTo>
                  <a:lnTo>
                    <a:pt x="220" y="226"/>
                  </a:lnTo>
                  <a:lnTo>
                    <a:pt x="224" y="222"/>
                  </a:lnTo>
                  <a:lnTo>
                    <a:pt x="228" y="215"/>
                  </a:lnTo>
                  <a:lnTo>
                    <a:pt x="228" y="215"/>
                  </a:lnTo>
                  <a:lnTo>
                    <a:pt x="230" y="211"/>
                  </a:lnTo>
                  <a:lnTo>
                    <a:pt x="230" y="206"/>
                  </a:lnTo>
                  <a:lnTo>
                    <a:pt x="230" y="206"/>
                  </a:lnTo>
                  <a:lnTo>
                    <a:pt x="228" y="199"/>
                  </a:lnTo>
                  <a:lnTo>
                    <a:pt x="225" y="192"/>
                  </a:lnTo>
                  <a:lnTo>
                    <a:pt x="225" y="192"/>
                  </a:lnTo>
                  <a:lnTo>
                    <a:pt x="221" y="187"/>
                  </a:lnTo>
                  <a:lnTo>
                    <a:pt x="215" y="183"/>
                  </a:lnTo>
                  <a:lnTo>
                    <a:pt x="215" y="183"/>
                  </a:lnTo>
                  <a:lnTo>
                    <a:pt x="207" y="182"/>
                  </a:lnTo>
                  <a:lnTo>
                    <a:pt x="205" y="182"/>
                  </a:lnTo>
                  <a:lnTo>
                    <a:pt x="106" y="182"/>
                  </a:lnTo>
                  <a:lnTo>
                    <a:pt x="100" y="164"/>
                  </a:lnTo>
                  <a:lnTo>
                    <a:pt x="224" y="147"/>
                  </a:lnTo>
                  <a:lnTo>
                    <a:pt x="224" y="147"/>
                  </a:lnTo>
                  <a:lnTo>
                    <a:pt x="230" y="144"/>
                  </a:lnTo>
                  <a:lnTo>
                    <a:pt x="233" y="140"/>
                  </a:lnTo>
                  <a:lnTo>
                    <a:pt x="263" y="47"/>
                  </a:lnTo>
                  <a:lnTo>
                    <a:pt x="263" y="47"/>
                  </a:lnTo>
                  <a:lnTo>
                    <a:pt x="263" y="43"/>
                  </a:lnTo>
                  <a:lnTo>
                    <a:pt x="262"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72" name="Freeform 141"/>
            <p:cNvSpPr>
              <a:spLocks/>
            </p:cNvSpPr>
            <p:nvPr/>
          </p:nvSpPr>
          <p:spPr bwMode="auto">
            <a:xfrm>
              <a:off x="1636713" y="4789488"/>
              <a:ext cx="9525" cy="9525"/>
            </a:xfrm>
            <a:custGeom>
              <a:avLst/>
              <a:gdLst>
                <a:gd name="T0" fmla="*/ 2 w 12"/>
                <a:gd name="T1" fmla="*/ 3 h 12"/>
                <a:gd name="T2" fmla="*/ 2 w 12"/>
                <a:gd name="T3" fmla="*/ 3 h 12"/>
                <a:gd name="T4" fmla="*/ 5 w 12"/>
                <a:gd name="T5" fmla="*/ 0 h 12"/>
                <a:gd name="T6" fmla="*/ 5 w 12"/>
                <a:gd name="T7" fmla="*/ 0 h 12"/>
                <a:gd name="T8" fmla="*/ 6 w 12"/>
                <a:gd name="T9" fmla="*/ 0 h 12"/>
                <a:gd name="T10" fmla="*/ 6 w 12"/>
                <a:gd name="T11" fmla="*/ 0 h 12"/>
                <a:gd name="T12" fmla="*/ 9 w 12"/>
                <a:gd name="T13" fmla="*/ 0 h 12"/>
                <a:gd name="T14" fmla="*/ 9 w 12"/>
                <a:gd name="T15" fmla="*/ 0 h 12"/>
                <a:gd name="T16" fmla="*/ 12 w 12"/>
                <a:gd name="T17" fmla="*/ 3 h 12"/>
                <a:gd name="T18" fmla="*/ 12 w 12"/>
                <a:gd name="T19" fmla="*/ 3 h 12"/>
                <a:gd name="T20" fmla="*/ 12 w 12"/>
                <a:gd name="T21" fmla="*/ 6 h 12"/>
                <a:gd name="T22" fmla="*/ 12 w 12"/>
                <a:gd name="T23" fmla="*/ 6 h 12"/>
                <a:gd name="T24" fmla="*/ 11 w 12"/>
                <a:gd name="T25" fmla="*/ 9 h 12"/>
                <a:gd name="T26" fmla="*/ 11 w 12"/>
                <a:gd name="T27" fmla="*/ 9 h 12"/>
                <a:gd name="T28" fmla="*/ 9 w 12"/>
                <a:gd name="T29" fmla="*/ 12 h 12"/>
                <a:gd name="T30" fmla="*/ 9 w 12"/>
                <a:gd name="T31" fmla="*/ 12 h 12"/>
                <a:gd name="T32" fmla="*/ 6 w 12"/>
                <a:gd name="T33" fmla="*/ 12 h 12"/>
                <a:gd name="T34" fmla="*/ 6 w 12"/>
                <a:gd name="T35" fmla="*/ 12 h 12"/>
                <a:gd name="T36" fmla="*/ 3 w 12"/>
                <a:gd name="T37" fmla="*/ 11 h 12"/>
                <a:gd name="T38" fmla="*/ 3 w 12"/>
                <a:gd name="T39" fmla="*/ 11 h 12"/>
                <a:gd name="T40" fmla="*/ 0 w 12"/>
                <a:gd name="T41" fmla="*/ 8 h 12"/>
                <a:gd name="T42" fmla="*/ 0 w 12"/>
                <a:gd name="T43" fmla="*/ 8 h 12"/>
                <a:gd name="T44" fmla="*/ 0 w 12"/>
                <a:gd name="T45" fmla="*/ 6 h 12"/>
                <a:gd name="T46" fmla="*/ 0 w 12"/>
                <a:gd name="T47" fmla="*/ 6 h 12"/>
                <a:gd name="T48" fmla="*/ 2 w 12"/>
                <a:gd name="T4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2">
                  <a:moveTo>
                    <a:pt x="2" y="3"/>
                  </a:moveTo>
                  <a:lnTo>
                    <a:pt x="2" y="3"/>
                  </a:lnTo>
                  <a:lnTo>
                    <a:pt x="5" y="0"/>
                  </a:lnTo>
                  <a:lnTo>
                    <a:pt x="5" y="0"/>
                  </a:lnTo>
                  <a:lnTo>
                    <a:pt x="6" y="0"/>
                  </a:lnTo>
                  <a:lnTo>
                    <a:pt x="6" y="0"/>
                  </a:lnTo>
                  <a:lnTo>
                    <a:pt x="9" y="0"/>
                  </a:lnTo>
                  <a:lnTo>
                    <a:pt x="9" y="0"/>
                  </a:lnTo>
                  <a:lnTo>
                    <a:pt x="12" y="3"/>
                  </a:lnTo>
                  <a:lnTo>
                    <a:pt x="12" y="3"/>
                  </a:lnTo>
                  <a:lnTo>
                    <a:pt x="12" y="6"/>
                  </a:lnTo>
                  <a:lnTo>
                    <a:pt x="12" y="6"/>
                  </a:lnTo>
                  <a:lnTo>
                    <a:pt x="11" y="9"/>
                  </a:lnTo>
                  <a:lnTo>
                    <a:pt x="11" y="9"/>
                  </a:lnTo>
                  <a:lnTo>
                    <a:pt x="9" y="12"/>
                  </a:lnTo>
                  <a:lnTo>
                    <a:pt x="9" y="12"/>
                  </a:lnTo>
                  <a:lnTo>
                    <a:pt x="6" y="12"/>
                  </a:lnTo>
                  <a:lnTo>
                    <a:pt x="6" y="12"/>
                  </a:lnTo>
                  <a:lnTo>
                    <a:pt x="3" y="11"/>
                  </a:lnTo>
                  <a:lnTo>
                    <a:pt x="3" y="11"/>
                  </a:lnTo>
                  <a:lnTo>
                    <a:pt x="0" y="8"/>
                  </a:lnTo>
                  <a:lnTo>
                    <a:pt x="0" y="8"/>
                  </a:lnTo>
                  <a:lnTo>
                    <a:pt x="0" y="6"/>
                  </a:lnTo>
                  <a:lnTo>
                    <a:pt x="0" y="6"/>
                  </a:lnTo>
                  <a:lnTo>
                    <a:pt x="2"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73" name="Freeform 142"/>
            <p:cNvSpPr>
              <a:spLocks/>
            </p:cNvSpPr>
            <p:nvPr/>
          </p:nvSpPr>
          <p:spPr bwMode="auto">
            <a:xfrm>
              <a:off x="1550988" y="4789488"/>
              <a:ext cx="9525" cy="9525"/>
            </a:xfrm>
            <a:custGeom>
              <a:avLst/>
              <a:gdLst>
                <a:gd name="T0" fmla="*/ 8 w 11"/>
                <a:gd name="T1" fmla="*/ 0 h 12"/>
                <a:gd name="T2" fmla="*/ 8 w 11"/>
                <a:gd name="T3" fmla="*/ 0 h 12"/>
                <a:gd name="T4" fmla="*/ 11 w 11"/>
                <a:gd name="T5" fmla="*/ 3 h 12"/>
                <a:gd name="T6" fmla="*/ 11 w 11"/>
                <a:gd name="T7" fmla="*/ 3 h 12"/>
                <a:gd name="T8" fmla="*/ 11 w 11"/>
                <a:gd name="T9" fmla="*/ 6 h 12"/>
                <a:gd name="T10" fmla="*/ 11 w 11"/>
                <a:gd name="T11" fmla="*/ 6 h 12"/>
                <a:gd name="T12" fmla="*/ 10 w 11"/>
                <a:gd name="T13" fmla="*/ 9 h 12"/>
                <a:gd name="T14" fmla="*/ 10 w 11"/>
                <a:gd name="T15" fmla="*/ 9 h 12"/>
                <a:gd name="T16" fmla="*/ 7 w 11"/>
                <a:gd name="T17" fmla="*/ 12 h 12"/>
                <a:gd name="T18" fmla="*/ 7 w 11"/>
                <a:gd name="T19" fmla="*/ 12 h 12"/>
                <a:gd name="T20" fmla="*/ 5 w 11"/>
                <a:gd name="T21" fmla="*/ 12 h 12"/>
                <a:gd name="T22" fmla="*/ 5 w 11"/>
                <a:gd name="T23" fmla="*/ 12 h 12"/>
                <a:gd name="T24" fmla="*/ 3 w 11"/>
                <a:gd name="T25" fmla="*/ 11 h 12"/>
                <a:gd name="T26" fmla="*/ 3 w 11"/>
                <a:gd name="T27" fmla="*/ 11 h 12"/>
                <a:gd name="T28" fmla="*/ 0 w 11"/>
                <a:gd name="T29" fmla="*/ 8 h 12"/>
                <a:gd name="T30" fmla="*/ 0 w 11"/>
                <a:gd name="T31" fmla="*/ 8 h 12"/>
                <a:gd name="T32" fmla="*/ 0 w 11"/>
                <a:gd name="T33" fmla="*/ 6 h 12"/>
                <a:gd name="T34" fmla="*/ 0 w 11"/>
                <a:gd name="T35" fmla="*/ 6 h 12"/>
                <a:gd name="T36" fmla="*/ 1 w 11"/>
                <a:gd name="T37" fmla="*/ 3 h 12"/>
                <a:gd name="T38" fmla="*/ 1 w 11"/>
                <a:gd name="T39" fmla="*/ 3 h 12"/>
                <a:gd name="T40" fmla="*/ 3 w 11"/>
                <a:gd name="T41" fmla="*/ 0 h 12"/>
                <a:gd name="T42" fmla="*/ 3 w 11"/>
                <a:gd name="T43" fmla="*/ 0 h 12"/>
                <a:gd name="T44" fmla="*/ 5 w 11"/>
                <a:gd name="T45" fmla="*/ 0 h 12"/>
                <a:gd name="T46" fmla="*/ 5 w 11"/>
                <a:gd name="T47" fmla="*/ 0 h 12"/>
                <a:gd name="T48" fmla="*/ 5 w 11"/>
                <a:gd name="T49" fmla="*/ 0 h 12"/>
                <a:gd name="T50" fmla="*/ 5 w 11"/>
                <a:gd name="T51" fmla="*/ 0 h 12"/>
                <a:gd name="T52" fmla="*/ 8 w 11"/>
                <a:gd name="T5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12">
                  <a:moveTo>
                    <a:pt x="8" y="0"/>
                  </a:moveTo>
                  <a:lnTo>
                    <a:pt x="8" y="0"/>
                  </a:lnTo>
                  <a:lnTo>
                    <a:pt x="11" y="3"/>
                  </a:lnTo>
                  <a:lnTo>
                    <a:pt x="11" y="3"/>
                  </a:lnTo>
                  <a:lnTo>
                    <a:pt x="11" y="6"/>
                  </a:lnTo>
                  <a:lnTo>
                    <a:pt x="11" y="6"/>
                  </a:lnTo>
                  <a:lnTo>
                    <a:pt x="10" y="9"/>
                  </a:lnTo>
                  <a:lnTo>
                    <a:pt x="10" y="9"/>
                  </a:lnTo>
                  <a:lnTo>
                    <a:pt x="7" y="12"/>
                  </a:lnTo>
                  <a:lnTo>
                    <a:pt x="7" y="12"/>
                  </a:lnTo>
                  <a:lnTo>
                    <a:pt x="5" y="12"/>
                  </a:lnTo>
                  <a:lnTo>
                    <a:pt x="5" y="12"/>
                  </a:lnTo>
                  <a:lnTo>
                    <a:pt x="3" y="11"/>
                  </a:lnTo>
                  <a:lnTo>
                    <a:pt x="3" y="11"/>
                  </a:lnTo>
                  <a:lnTo>
                    <a:pt x="0" y="8"/>
                  </a:lnTo>
                  <a:lnTo>
                    <a:pt x="0" y="8"/>
                  </a:lnTo>
                  <a:lnTo>
                    <a:pt x="0" y="6"/>
                  </a:lnTo>
                  <a:lnTo>
                    <a:pt x="0" y="6"/>
                  </a:lnTo>
                  <a:lnTo>
                    <a:pt x="1" y="3"/>
                  </a:lnTo>
                  <a:lnTo>
                    <a:pt x="1" y="3"/>
                  </a:lnTo>
                  <a:lnTo>
                    <a:pt x="3" y="0"/>
                  </a:lnTo>
                  <a:lnTo>
                    <a:pt x="3" y="0"/>
                  </a:lnTo>
                  <a:lnTo>
                    <a:pt x="5" y="0"/>
                  </a:lnTo>
                  <a:lnTo>
                    <a:pt x="5" y="0"/>
                  </a:lnTo>
                  <a:lnTo>
                    <a:pt x="5" y="0"/>
                  </a:lnTo>
                  <a:lnTo>
                    <a:pt x="5"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74" name="Freeform 143"/>
            <p:cNvSpPr>
              <a:spLocks/>
            </p:cNvSpPr>
            <p:nvPr/>
          </p:nvSpPr>
          <p:spPr bwMode="auto">
            <a:xfrm>
              <a:off x="1527176" y="4673601"/>
              <a:ext cx="142875" cy="73025"/>
            </a:xfrm>
            <a:custGeom>
              <a:avLst/>
              <a:gdLst>
                <a:gd name="T0" fmla="*/ 155 w 179"/>
                <a:gd name="T1" fmla="*/ 77 h 93"/>
                <a:gd name="T2" fmla="*/ 31 w 179"/>
                <a:gd name="T3" fmla="*/ 93 h 93"/>
                <a:gd name="T4" fmla="*/ 0 w 179"/>
                <a:gd name="T5" fmla="*/ 0 h 93"/>
                <a:gd name="T6" fmla="*/ 179 w 179"/>
                <a:gd name="T7" fmla="*/ 0 h 93"/>
                <a:gd name="T8" fmla="*/ 179 w 179"/>
                <a:gd name="T9" fmla="*/ 0 h 93"/>
                <a:gd name="T10" fmla="*/ 155 w 179"/>
                <a:gd name="T11" fmla="*/ 77 h 93"/>
              </a:gdLst>
              <a:ahLst/>
              <a:cxnLst>
                <a:cxn ang="0">
                  <a:pos x="T0" y="T1"/>
                </a:cxn>
                <a:cxn ang="0">
                  <a:pos x="T2" y="T3"/>
                </a:cxn>
                <a:cxn ang="0">
                  <a:pos x="T4" y="T5"/>
                </a:cxn>
                <a:cxn ang="0">
                  <a:pos x="T6" y="T7"/>
                </a:cxn>
                <a:cxn ang="0">
                  <a:pos x="T8" y="T9"/>
                </a:cxn>
                <a:cxn ang="0">
                  <a:pos x="T10" y="T11"/>
                </a:cxn>
              </a:cxnLst>
              <a:rect l="0" t="0" r="r" b="b"/>
              <a:pathLst>
                <a:path w="179" h="93">
                  <a:moveTo>
                    <a:pt x="155" y="77"/>
                  </a:moveTo>
                  <a:lnTo>
                    <a:pt x="31" y="93"/>
                  </a:lnTo>
                  <a:lnTo>
                    <a:pt x="0" y="0"/>
                  </a:lnTo>
                  <a:lnTo>
                    <a:pt x="179" y="0"/>
                  </a:lnTo>
                  <a:lnTo>
                    <a:pt x="179" y="0"/>
                  </a:lnTo>
                  <a:lnTo>
                    <a:pt x="155"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75" name="Freeform 144"/>
            <p:cNvSpPr>
              <a:spLocks noEditPoints="1"/>
            </p:cNvSpPr>
            <p:nvPr/>
          </p:nvSpPr>
          <p:spPr bwMode="auto">
            <a:xfrm>
              <a:off x="1550988" y="4583113"/>
              <a:ext cx="103188" cy="138113"/>
            </a:xfrm>
            <a:custGeom>
              <a:avLst/>
              <a:gdLst>
                <a:gd name="T0" fmla="*/ 9 w 130"/>
                <a:gd name="T1" fmla="*/ 0 h 173"/>
                <a:gd name="T2" fmla="*/ 0 w 130"/>
                <a:gd name="T3" fmla="*/ 5 h 173"/>
                <a:gd name="T4" fmla="*/ 0 w 130"/>
                <a:gd name="T5" fmla="*/ 164 h 173"/>
                <a:gd name="T6" fmla="*/ 6 w 130"/>
                <a:gd name="T7" fmla="*/ 171 h 173"/>
                <a:gd name="T8" fmla="*/ 130 w 130"/>
                <a:gd name="T9" fmla="*/ 127 h 173"/>
                <a:gd name="T10" fmla="*/ 129 w 130"/>
                <a:gd name="T11" fmla="*/ 5 h 173"/>
                <a:gd name="T12" fmla="*/ 121 w 130"/>
                <a:gd name="T13" fmla="*/ 0 h 173"/>
                <a:gd name="T14" fmla="*/ 20 w 130"/>
                <a:gd name="T15" fmla="*/ 105 h 173"/>
                <a:gd name="T16" fmla="*/ 20 w 130"/>
                <a:gd name="T17" fmla="*/ 99 h 173"/>
                <a:gd name="T18" fmla="*/ 26 w 130"/>
                <a:gd name="T19" fmla="*/ 99 h 173"/>
                <a:gd name="T20" fmla="*/ 26 w 130"/>
                <a:gd name="T21" fmla="*/ 105 h 173"/>
                <a:gd name="T22" fmla="*/ 23 w 130"/>
                <a:gd name="T23" fmla="*/ 85 h 173"/>
                <a:gd name="T24" fmla="*/ 19 w 130"/>
                <a:gd name="T25" fmla="*/ 79 h 173"/>
                <a:gd name="T26" fmla="*/ 23 w 130"/>
                <a:gd name="T27" fmla="*/ 75 h 173"/>
                <a:gd name="T28" fmla="*/ 28 w 130"/>
                <a:gd name="T29" fmla="*/ 79 h 173"/>
                <a:gd name="T30" fmla="*/ 23 w 130"/>
                <a:gd name="T31" fmla="*/ 62 h 173"/>
                <a:gd name="T32" fmla="*/ 19 w 130"/>
                <a:gd name="T33" fmla="*/ 57 h 173"/>
                <a:gd name="T34" fmla="*/ 23 w 130"/>
                <a:gd name="T35" fmla="*/ 53 h 173"/>
                <a:gd name="T36" fmla="*/ 28 w 130"/>
                <a:gd name="T37" fmla="*/ 57 h 173"/>
                <a:gd name="T38" fmla="*/ 23 w 130"/>
                <a:gd name="T39" fmla="*/ 62 h 173"/>
                <a:gd name="T40" fmla="*/ 20 w 130"/>
                <a:gd name="T41" fmla="*/ 39 h 173"/>
                <a:gd name="T42" fmla="*/ 20 w 130"/>
                <a:gd name="T43" fmla="*/ 31 h 173"/>
                <a:gd name="T44" fmla="*/ 26 w 130"/>
                <a:gd name="T45" fmla="*/ 31 h 173"/>
                <a:gd name="T46" fmla="*/ 26 w 130"/>
                <a:gd name="T47" fmla="*/ 39 h 173"/>
                <a:gd name="T48" fmla="*/ 42 w 130"/>
                <a:gd name="T49" fmla="*/ 106 h 173"/>
                <a:gd name="T50" fmla="*/ 38 w 130"/>
                <a:gd name="T51" fmla="*/ 102 h 173"/>
                <a:gd name="T52" fmla="*/ 42 w 130"/>
                <a:gd name="T53" fmla="*/ 98 h 173"/>
                <a:gd name="T54" fmla="*/ 114 w 130"/>
                <a:gd name="T55" fmla="*/ 99 h 173"/>
                <a:gd name="T56" fmla="*/ 114 w 130"/>
                <a:gd name="T57" fmla="*/ 105 h 173"/>
                <a:gd name="T58" fmla="*/ 42 w 130"/>
                <a:gd name="T59" fmla="*/ 85 h 173"/>
                <a:gd name="T60" fmla="*/ 38 w 130"/>
                <a:gd name="T61" fmla="*/ 79 h 173"/>
                <a:gd name="T62" fmla="*/ 42 w 130"/>
                <a:gd name="T63" fmla="*/ 75 h 173"/>
                <a:gd name="T64" fmla="*/ 114 w 130"/>
                <a:gd name="T65" fmla="*/ 76 h 173"/>
                <a:gd name="T66" fmla="*/ 114 w 130"/>
                <a:gd name="T67" fmla="*/ 83 h 173"/>
                <a:gd name="T68" fmla="*/ 42 w 130"/>
                <a:gd name="T69" fmla="*/ 62 h 173"/>
                <a:gd name="T70" fmla="*/ 38 w 130"/>
                <a:gd name="T71" fmla="*/ 57 h 173"/>
                <a:gd name="T72" fmla="*/ 42 w 130"/>
                <a:gd name="T73" fmla="*/ 53 h 173"/>
                <a:gd name="T74" fmla="*/ 114 w 130"/>
                <a:gd name="T75" fmla="*/ 54 h 173"/>
                <a:gd name="T76" fmla="*/ 114 w 130"/>
                <a:gd name="T77" fmla="*/ 60 h 173"/>
                <a:gd name="T78" fmla="*/ 42 w 130"/>
                <a:gd name="T79" fmla="*/ 40 h 173"/>
                <a:gd name="T80" fmla="*/ 38 w 130"/>
                <a:gd name="T81" fmla="*/ 36 h 173"/>
                <a:gd name="T82" fmla="*/ 42 w 130"/>
                <a:gd name="T83" fmla="*/ 30 h 173"/>
                <a:gd name="T84" fmla="*/ 114 w 130"/>
                <a:gd name="T85" fmla="*/ 31 h 173"/>
                <a:gd name="T86" fmla="*/ 114 w 130"/>
                <a:gd name="T87" fmla="*/ 3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73">
                  <a:moveTo>
                    <a:pt x="121" y="0"/>
                  </a:moveTo>
                  <a:lnTo>
                    <a:pt x="9" y="0"/>
                  </a:lnTo>
                  <a:lnTo>
                    <a:pt x="9" y="0"/>
                  </a:lnTo>
                  <a:lnTo>
                    <a:pt x="5" y="1"/>
                  </a:lnTo>
                  <a:lnTo>
                    <a:pt x="2" y="2"/>
                  </a:lnTo>
                  <a:lnTo>
                    <a:pt x="0" y="5"/>
                  </a:lnTo>
                  <a:lnTo>
                    <a:pt x="0" y="8"/>
                  </a:lnTo>
                  <a:lnTo>
                    <a:pt x="0" y="164"/>
                  </a:lnTo>
                  <a:lnTo>
                    <a:pt x="0" y="164"/>
                  </a:lnTo>
                  <a:lnTo>
                    <a:pt x="0" y="167"/>
                  </a:lnTo>
                  <a:lnTo>
                    <a:pt x="3" y="170"/>
                  </a:lnTo>
                  <a:lnTo>
                    <a:pt x="6" y="171"/>
                  </a:lnTo>
                  <a:lnTo>
                    <a:pt x="9" y="173"/>
                  </a:lnTo>
                  <a:lnTo>
                    <a:pt x="84" y="173"/>
                  </a:lnTo>
                  <a:lnTo>
                    <a:pt x="130" y="127"/>
                  </a:lnTo>
                  <a:lnTo>
                    <a:pt x="130" y="8"/>
                  </a:lnTo>
                  <a:lnTo>
                    <a:pt x="130" y="8"/>
                  </a:lnTo>
                  <a:lnTo>
                    <a:pt x="129" y="5"/>
                  </a:lnTo>
                  <a:lnTo>
                    <a:pt x="127" y="2"/>
                  </a:lnTo>
                  <a:lnTo>
                    <a:pt x="124" y="1"/>
                  </a:lnTo>
                  <a:lnTo>
                    <a:pt x="121" y="0"/>
                  </a:lnTo>
                  <a:close/>
                  <a:moveTo>
                    <a:pt x="23" y="106"/>
                  </a:moveTo>
                  <a:lnTo>
                    <a:pt x="23" y="106"/>
                  </a:lnTo>
                  <a:lnTo>
                    <a:pt x="20" y="105"/>
                  </a:lnTo>
                  <a:lnTo>
                    <a:pt x="19" y="102"/>
                  </a:lnTo>
                  <a:lnTo>
                    <a:pt x="19" y="102"/>
                  </a:lnTo>
                  <a:lnTo>
                    <a:pt x="20" y="99"/>
                  </a:lnTo>
                  <a:lnTo>
                    <a:pt x="23" y="98"/>
                  </a:lnTo>
                  <a:lnTo>
                    <a:pt x="23" y="98"/>
                  </a:lnTo>
                  <a:lnTo>
                    <a:pt x="26" y="99"/>
                  </a:lnTo>
                  <a:lnTo>
                    <a:pt x="28" y="102"/>
                  </a:lnTo>
                  <a:lnTo>
                    <a:pt x="28" y="102"/>
                  </a:lnTo>
                  <a:lnTo>
                    <a:pt x="26" y="105"/>
                  </a:lnTo>
                  <a:lnTo>
                    <a:pt x="23" y="106"/>
                  </a:lnTo>
                  <a:close/>
                  <a:moveTo>
                    <a:pt x="23" y="85"/>
                  </a:moveTo>
                  <a:lnTo>
                    <a:pt x="23" y="85"/>
                  </a:lnTo>
                  <a:lnTo>
                    <a:pt x="20" y="83"/>
                  </a:lnTo>
                  <a:lnTo>
                    <a:pt x="19" y="79"/>
                  </a:lnTo>
                  <a:lnTo>
                    <a:pt x="19" y="79"/>
                  </a:lnTo>
                  <a:lnTo>
                    <a:pt x="20" y="76"/>
                  </a:lnTo>
                  <a:lnTo>
                    <a:pt x="23" y="75"/>
                  </a:lnTo>
                  <a:lnTo>
                    <a:pt x="23" y="75"/>
                  </a:lnTo>
                  <a:lnTo>
                    <a:pt x="26" y="76"/>
                  </a:lnTo>
                  <a:lnTo>
                    <a:pt x="28" y="79"/>
                  </a:lnTo>
                  <a:lnTo>
                    <a:pt x="28" y="79"/>
                  </a:lnTo>
                  <a:lnTo>
                    <a:pt x="26" y="83"/>
                  </a:lnTo>
                  <a:lnTo>
                    <a:pt x="23" y="85"/>
                  </a:lnTo>
                  <a:close/>
                  <a:moveTo>
                    <a:pt x="23" y="62"/>
                  </a:moveTo>
                  <a:lnTo>
                    <a:pt x="23" y="62"/>
                  </a:lnTo>
                  <a:lnTo>
                    <a:pt x="20" y="60"/>
                  </a:lnTo>
                  <a:lnTo>
                    <a:pt x="19" y="57"/>
                  </a:lnTo>
                  <a:lnTo>
                    <a:pt x="19" y="57"/>
                  </a:lnTo>
                  <a:lnTo>
                    <a:pt x="20" y="54"/>
                  </a:lnTo>
                  <a:lnTo>
                    <a:pt x="23" y="53"/>
                  </a:lnTo>
                  <a:lnTo>
                    <a:pt x="23" y="53"/>
                  </a:lnTo>
                  <a:lnTo>
                    <a:pt x="26" y="54"/>
                  </a:lnTo>
                  <a:lnTo>
                    <a:pt x="28" y="57"/>
                  </a:lnTo>
                  <a:lnTo>
                    <a:pt x="28" y="57"/>
                  </a:lnTo>
                  <a:lnTo>
                    <a:pt x="26" y="60"/>
                  </a:lnTo>
                  <a:lnTo>
                    <a:pt x="23" y="62"/>
                  </a:lnTo>
                  <a:close/>
                  <a:moveTo>
                    <a:pt x="23" y="40"/>
                  </a:moveTo>
                  <a:lnTo>
                    <a:pt x="23" y="40"/>
                  </a:lnTo>
                  <a:lnTo>
                    <a:pt x="20" y="39"/>
                  </a:lnTo>
                  <a:lnTo>
                    <a:pt x="19" y="36"/>
                  </a:lnTo>
                  <a:lnTo>
                    <a:pt x="19" y="36"/>
                  </a:lnTo>
                  <a:lnTo>
                    <a:pt x="20" y="31"/>
                  </a:lnTo>
                  <a:lnTo>
                    <a:pt x="23" y="30"/>
                  </a:lnTo>
                  <a:lnTo>
                    <a:pt x="23" y="30"/>
                  </a:lnTo>
                  <a:lnTo>
                    <a:pt x="26" y="31"/>
                  </a:lnTo>
                  <a:lnTo>
                    <a:pt x="28" y="36"/>
                  </a:lnTo>
                  <a:lnTo>
                    <a:pt x="28" y="36"/>
                  </a:lnTo>
                  <a:lnTo>
                    <a:pt x="26" y="39"/>
                  </a:lnTo>
                  <a:lnTo>
                    <a:pt x="23" y="40"/>
                  </a:lnTo>
                  <a:close/>
                  <a:moveTo>
                    <a:pt x="111" y="106"/>
                  </a:moveTo>
                  <a:lnTo>
                    <a:pt x="42" y="106"/>
                  </a:lnTo>
                  <a:lnTo>
                    <a:pt x="42" y="106"/>
                  </a:lnTo>
                  <a:lnTo>
                    <a:pt x="38" y="105"/>
                  </a:lnTo>
                  <a:lnTo>
                    <a:pt x="38" y="102"/>
                  </a:lnTo>
                  <a:lnTo>
                    <a:pt x="38" y="102"/>
                  </a:lnTo>
                  <a:lnTo>
                    <a:pt x="38" y="99"/>
                  </a:lnTo>
                  <a:lnTo>
                    <a:pt x="42" y="98"/>
                  </a:lnTo>
                  <a:lnTo>
                    <a:pt x="111" y="98"/>
                  </a:lnTo>
                  <a:lnTo>
                    <a:pt x="111" y="98"/>
                  </a:lnTo>
                  <a:lnTo>
                    <a:pt x="114" y="99"/>
                  </a:lnTo>
                  <a:lnTo>
                    <a:pt x="116" y="102"/>
                  </a:lnTo>
                  <a:lnTo>
                    <a:pt x="116" y="102"/>
                  </a:lnTo>
                  <a:lnTo>
                    <a:pt x="114" y="105"/>
                  </a:lnTo>
                  <a:lnTo>
                    <a:pt x="111" y="106"/>
                  </a:lnTo>
                  <a:close/>
                  <a:moveTo>
                    <a:pt x="111" y="85"/>
                  </a:moveTo>
                  <a:lnTo>
                    <a:pt x="42" y="85"/>
                  </a:lnTo>
                  <a:lnTo>
                    <a:pt x="42" y="85"/>
                  </a:lnTo>
                  <a:lnTo>
                    <a:pt x="38" y="83"/>
                  </a:lnTo>
                  <a:lnTo>
                    <a:pt x="38" y="79"/>
                  </a:lnTo>
                  <a:lnTo>
                    <a:pt x="38" y="79"/>
                  </a:lnTo>
                  <a:lnTo>
                    <a:pt x="38" y="76"/>
                  </a:lnTo>
                  <a:lnTo>
                    <a:pt x="42" y="75"/>
                  </a:lnTo>
                  <a:lnTo>
                    <a:pt x="111" y="75"/>
                  </a:lnTo>
                  <a:lnTo>
                    <a:pt x="111" y="75"/>
                  </a:lnTo>
                  <a:lnTo>
                    <a:pt x="114" y="76"/>
                  </a:lnTo>
                  <a:lnTo>
                    <a:pt x="116" y="79"/>
                  </a:lnTo>
                  <a:lnTo>
                    <a:pt x="116" y="79"/>
                  </a:lnTo>
                  <a:lnTo>
                    <a:pt x="114" y="83"/>
                  </a:lnTo>
                  <a:lnTo>
                    <a:pt x="111" y="85"/>
                  </a:lnTo>
                  <a:close/>
                  <a:moveTo>
                    <a:pt x="111" y="62"/>
                  </a:moveTo>
                  <a:lnTo>
                    <a:pt x="42" y="62"/>
                  </a:lnTo>
                  <a:lnTo>
                    <a:pt x="42" y="62"/>
                  </a:lnTo>
                  <a:lnTo>
                    <a:pt x="38" y="60"/>
                  </a:lnTo>
                  <a:lnTo>
                    <a:pt x="38" y="57"/>
                  </a:lnTo>
                  <a:lnTo>
                    <a:pt x="38" y="57"/>
                  </a:lnTo>
                  <a:lnTo>
                    <a:pt x="38" y="54"/>
                  </a:lnTo>
                  <a:lnTo>
                    <a:pt x="42" y="53"/>
                  </a:lnTo>
                  <a:lnTo>
                    <a:pt x="111" y="53"/>
                  </a:lnTo>
                  <a:lnTo>
                    <a:pt x="111" y="53"/>
                  </a:lnTo>
                  <a:lnTo>
                    <a:pt x="114" y="54"/>
                  </a:lnTo>
                  <a:lnTo>
                    <a:pt x="116" y="57"/>
                  </a:lnTo>
                  <a:lnTo>
                    <a:pt x="116" y="57"/>
                  </a:lnTo>
                  <a:lnTo>
                    <a:pt x="114" y="60"/>
                  </a:lnTo>
                  <a:lnTo>
                    <a:pt x="111" y="62"/>
                  </a:lnTo>
                  <a:close/>
                  <a:moveTo>
                    <a:pt x="111" y="40"/>
                  </a:moveTo>
                  <a:lnTo>
                    <a:pt x="42" y="40"/>
                  </a:lnTo>
                  <a:lnTo>
                    <a:pt x="42" y="40"/>
                  </a:lnTo>
                  <a:lnTo>
                    <a:pt x="38" y="39"/>
                  </a:lnTo>
                  <a:lnTo>
                    <a:pt x="38" y="36"/>
                  </a:lnTo>
                  <a:lnTo>
                    <a:pt x="38" y="36"/>
                  </a:lnTo>
                  <a:lnTo>
                    <a:pt x="38" y="31"/>
                  </a:lnTo>
                  <a:lnTo>
                    <a:pt x="42" y="30"/>
                  </a:lnTo>
                  <a:lnTo>
                    <a:pt x="111" y="30"/>
                  </a:lnTo>
                  <a:lnTo>
                    <a:pt x="111" y="30"/>
                  </a:lnTo>
                  <a:lnTo>
                    <a:pt x="114" y="31"/>
                  </a:lnTo>
                  <a:lnTo>
                    <a:pt x="116" y="36"/>
                  </a:lnTo>
                  <a:lnTo>
                    <a:pt x="116" y="36"/>
                  </a:lnTo>
                  <a:lnTo>
                    <a:pt x="114" y="39"/>
                  </a:lnTo>
                  <a:lnTo>
                    <a:pt x="111" y="40"/>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76" name="Freeform 145"/>
            <p:cNvSpPr>
              <a:spLocks/>
            </p:cNvSpPr>
            <p:nvPr/>
          </p:nvSpPr>
          <p:spPr bwMode="auto">
            <a:xfrm>
              <a:off x="1550988" y="4583113"/>
              <a:ext cx="103188" cy="138113"/>
            </a:xfrm>
            <a:custGeom>
              <a:avLst/>
              <a:gdLst>
                <a:gd name="T0" fmla="*/ 121 w 130"/>
                <a:gd name="T1" fmla="*/ 0 h 173"/>
                <a:gd name="T2" fmla="*/ 9 w 130"/>
                <a:gd name="T3" fmla="*/ 0 h 173"/>
                <a:gd name="T4" fmla="*/ 9 w 130"/>
                <a:gd name="T5" fmla="*/ 0 h 173"/>
                <a:gd name="T6" fmla="*/ 5 w 130"/>
                <a:gd name="T7" fmla="*/ 1 h 173"/>
                <a:gd name="T8" fmla="*/ 2 w 130"/>
                <a:gd name="T9" fmla="*/ 2 h 173"/>
                <a:gd name="T10" fmla="*/ 0 w 130"/>
                <a:gd name="T11" fmla="*/ 5 h 173"/>
                <a:gd name="T12" fmla="*/ 0 w 130"/>
                <a:gd name="T13" fmla="*/ 8 h 173"/>
                <a:gd name="T14" fmla="*/ 0 w 130"/>
                <a:gd name="T15" fmla="*/ 164 h 173"/>
                <a:gd name="T16" fmla="*/ 0 w 130"/>
                <a:gd name="T17" fmla="*/ 164 h 173"/>
                <a:gd name="T18" fmla="*/ 0 w 130"/>
                <a:gd name="T19" fmla="*/ 167 h 173"/>
                <a:gd name="T20" fmla="*/ 3 w 130"/>
                <a:gd name="T21" fmla="*/ 170 h 173"/>
                <a:gd name="T22" fmla="*/ 6 w 130"/>
                <a:gd name="T23" fmla="*/ 171 h 173"/>
                <a:gd name="T24" fmla="*/ 9 w 130"/>
                <a:gd name="T25" fmla="*/ 173 h 173"/>
                <a:gd name="T26" fmla="*/ 84 w 130"/>
                <a:gd name="T27" fmla="*/ 173 h 173"/>
                <a:gd name="T28" fmla="*/ 130 w 130"/>
                <a:gd name="T29" fmla="*/ 127 h 173"/>
                <a:gd name="T30" fmla="*/ 130 w 130"/>
                <a:gd name="T31" fmla="*/ 8 h 173"/>
                <a:gd name="T32" fmla="*/ 130 w 130"/>
                <a:gd name="T33" fmla="*/ 8 h 173"/>
                <a:gd name="T34" fmla="*/ 129 w 130"/>
                <a:gd name="T35" fmla="*/ 5 h 173"/>
                <a:gd name="T36" fmla="*/ 127 w 130"/>
                <a:gd name="T37" fmla="*/ 2 h 173"/>
                <a:gd name="T38" fmla="*/ 124 w 130"/>
                <a:gd name="T39" fmla="*/ 1 h 173"/>
                <a:gd name="T40" fmla="*/ 121 w 130"/>
                <a:gd name="T4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173">
                  <a:moveTo>
                    <a:pt x="121" y="0"/>
                  </a:moveTo>
                  <a:lnTo>
                    <a:pt x="9" y="0"/>
                  </a:lnTo>
                  <a:lnTo>
                    <a:pt x="9" y="0"/>
                  </a:lnTo>
                  <a:lnTo>
                    <a:pt x="5" y="1"/>
                  </a:lnTo>
                  <a:lnTo>
                    <a:pt x="2" y="2"/>
                  </a:lnTo>
                  <a:lnTo>
                    <a:pt x="0" y="5"/>
                  </a:lnTo>
                  <a:lnTo>
                    <a:pt x="0" y="8"/>
                  </a:lnTo>
                  <a:lnTo>
                    <a:pt x="0" y="164"/>
                  </a:lnTo>
                  <a:lnTo>
                    <a:pt x="0" y="164"/>
                  </a:lnTo>
                  <a:lnTo>
                    <a:pt x="0" y="167"/>
                  </a:lnTo>
                  <a:lnTo>
                    <a:pt x="3" y="170"/>
                  </a:lnTo>
                  <a:lnTo>
                    <a:pt x="6" y="171"/>
                  </a:lnTo>
                  <a:lnTo>
                    <a:pt x="9" y="173"/>
                  </a:lnTo>
                  <a:lnTo>
                    <a:pt x="84" y="173"/>
                  </a:lnTo>
                  <a:lnTo>
                    <a:pt x="130" y="127"/>
                  </a:lnTo>
                  <a:lnTo>
                    <a:pt x="130" y="8"/>
                  </a:lnTo>
                  <a:lnTo>
                    <a:pt x="130" y="8"/>
                  </a:lnTo>
                  <a:lnTo>
                    <a:pt x="129" y="5"/>
                  </a:lnTo>
                  <a:lnTo>
                    <a:pt x="127" y="2"/>
                  </a:lnTo>
                  <a:lnTo>
                    <a:pt x="124" y="1"/>
                  </a:lnTo>
                  <a:lnTo>
                    <a:pt x="1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77" name="Freeform 146"/>
            <p:cNvSpPr>
              <a:spLocks/>
            </p:cNvSpPr>
            <p:nvPr/>
          </p:nvSpPr>
          <p:spPr bwMode="auto">
            <a:xfrm>
              <a:off x="1565276" y="4660901"/>
              <a:ext cx="6350" cy="7938"/>
            </a:xfrm>
            <a:custGeom>
              <a:avLst/>
              <a:gdLst>
                <a:gd name="T0" fmla="*/ 4 w 9"/>
                <a:gd name="T1" fmla="*/ 8 h 8"/>
                <a:gd name="T2" fmla="*/ 4 w 9"/>
                <a:gd name="T3" fmla="*/ 8 h 8"/>
                <a:gd name="T4" fmla="*/ 1 w 9"/>
                <a:gd name="T5" fmla="*/ 7 h 8"/>
                <a:gd name="T6" fmla="*/ 0 w 9"/>
                <a:gd name="T7" fmla="*/ 4 h 8"/>
                <a:gd name="T8" fmla="*/ 0 w 9"/>
                <a:gd name="T9" fmla="*/ 4 h 8"/>
                <a:gd name="T10" fmla="*/ 1 w 9"/>
                <a:gd name="T11" fmla="*/ 1 h 8"/>
                <a:gd name="T12" fmla="*/ 4 w 9"/>
                <a:gd name="T13" fmla="*/ 0 h 8"/>
                <a:gd name="T14" fmla="*/ 4 w 9"/>
                <a:gd name="T15" fmla="*/ 0 h 8"/>
                <a:gd name="T16" fmla="*/ 7 w 9"/>
                <a:gd name="T17" fmla="*/ 1 h 8"/>
                <a:gd name="T18" fmla="*/ 9 w 9"/>
                <a:gd name="T19" fmla="*/ 4 h 8"/>
                <a:gd name="T20" fmla="*/ 9 w 9"/>
                <a:gd name="T21" fmla="*/ 4 h 8"/>
                <a:gd name="T22" fmla="*/ 7 w 9"/>
                <a:gd name="T23" fmla="*/ 7 h 8"/>
                <a:gd name="T24" fmla="*/ 4 w 9"/>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4" y="8"/>
                  </a:moveTo>
                  <a:lnTo>
                    <a:pt x="4" y="8"/>
                  </a:lnTo>
                  <a:lnTo>
                    <a:pt x="1" y="7"/>
                  </a:lnTo>
                  <a:lnTo>
                    <a:pt x="0" y="4"/>
                  </a:lnTo>
                  <a:lnTo>
                    <a:pt x="0" y="4"/>
                  </a:lnTo>
                  <a:lnTo>
                    <a:pt x="1" y="1"/>
                  </a:lnTo>
                  <a:lnTo>
                    <a:pt x="4" y="0"/>
                  </a:lnTo>
                  <a:lnTo>
                    <a:pt x="4" y="0"/>
                  </a:lnTo>
                  <a:lnTo>
                    <a:pt x="7" y="1"/>
                  </a:lnTo>
                  <a:lnTo>
                    <a:pt x="9" y="4"/>
                  </a:lnTo>
                  <a:lnTo>
                    <a:pt x="9" y="4"/>
                  </a:lnTo>
                  <a:lnTo>
                    <a:pt x="7" y="7"/>
                  </a:lnTo>
                  <a:lnTo>
                    <a:pt x="4"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78" name="Freeform 147"/>
            <p:cNvSpPr>
              <a:spLocks/>
            </p:cNvSpPr>
            <p:nvPr/>
          </p:nvSpPr>
          <p:spPr bwMode="auto">
            <a:xfrm>
              <a:off x="1565276" y="4643438"/>
              <a:ext cx="6350" cy="7938"/>
            </a:xfrm>
            <a:custGeom>
              <a:avLst/>
              <a:gdLst>
                <a:gd name="T0" fmla="*/ 4 w 9"/>
                <a:gd name="T1" fmla="*/ 10 h 10"/>
                <a:gd name="T2" fmla="*/ 4 w 9"/>
                <a:gd name="T3" fmla="*/ 10 h 10"/>
                <a:gd name="T4" fmla="*/ 1 w 9"/>
                <a:gd name="T5" fmla="*/ 8 h 10"/>
                <a:gd name="T6" fmla="*/ 0 w 9"/>
                <a:gd name="T7" fmla="*/ 4 h 10"/>
                <a:gd name="T8" fmla="*/ 0 w 9"/>
                <a:gd name="T9" fmla="*/ 4 h 10"/>
                <a:gd name="T10" fmla="*/ 1 w 9"/>
                <a:gd name="T11" fmla="*/ 1 h 10"/>
                <a:gd name="T12" fmla="*/ 4 w 9"/>
                <a:gd name="T13" fmla="*/ 0 h 10"/>
                <a:gd name="T14" fmla="*/ 4 w 9"/>
                <a:gd name="T15" fmla="*/ 0 h 10"/>
                <a:gd name="T16" fmla="*/ 7 w 9"/>
                <a:gd name="T17" fmla="*/ 1 h 10"/>
                <a:gd name="T18" fmla="*/ 9 w 9"/>
                <a:gd name="T19" fmla="*/ 4 h 10"/>
                <a:gd name="T20" fmla="*/ 9 w 9"/>
                <a:gd name="T21" fmla="*/ 4 h 10"/>
                <a:gd name="T22" fmla="*/ 7 w 9"/>
                <a:gd name="T23" fmla="*/ 8 h 10"/>
                <a:gd name="T24" fmla="*/ 4 w 9"/>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4" y="10"/>
                  </a:moveTo>
                  <a:lnTo>
                    <a:pt x="4" y="10"/>
                  </a:lnTo>
                  <a:lnTo>
                    <a:pt x="1" y="8"/>
                  </a:lnTo>
                  <a:lnTo>
                    <a:pt x="0" y="4"/>
                  </a:lnTo>
                  <a:lnTo>
                    <a:pt x="0" y="4"/>
                  </a:lnTo>
                  <a:lnTo>
                    <a:pt x="1" y="1"/>
                  </a:lnTo>
                  <a:lnTo>
                    <a:pt x="4" y="0"/>
                  </a:lnTo>
                  <a:lnTo>
                    <a:pt x="4" y="0"/>
                  </a:lnTo>
                  <a:lnTo>
                    <a:pt x="7" y="1"/>
                  </a:lnTo>
                  <a:lnTo>
                    <a:pt x="9" y="4"/>
                  </a:lnTo>
                  <a:lnTo>
                    <a:pt x="9" y="4"/>
                  </a:lnTo>
                  <a:lnTo>
                    <a:pt x="7" y="8"/>
                  </a:lnTo>
                  <a:lnTo>
                    <a:pt x="4"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79" name="Freeform 148"/>
            <p:cNvSpPr>
              <a:spLocks/>
            </p:cNvSpPr>
            <p:nvPr/>
          </p:nvSpPr>
          <p:spPr bwMode="auto">
            <a:xfrm>
              <a:off x="1565276" y="4625976"/>
              <a:ext cx="6350" cy="6350"/>
            </a:xfrm>
            <a:custGeom>
              <a:avLst/>
              <a:gdLst>
                <a:gd name="T0" fmla="*/ 4 w 9"/>
                <a:gd name="T1" fmla="*/ 9 h 9"/>
                <a:gd name="T2" fmla="*/ 4 w 9"/>
                <a:gd name="T3" fmla="*/ 9 h 9"/>
                <a:gd name="T4" fmla="*/ 1 w 9"/>
                <a:gd name="T5" fmla="*/ 7 h 9"/>
                <a:gd name="T6" fmla="*/ 0 w 9"/>
                <a:gd name="T7" fmla="*/ 4 h 9"/>
                <a:gd name="T8" fmla="*/ 0 w 9"/>
                <a:gd name="T9" fmla="*/ 4 h 9"/>
                <a:gd name="T10" fmla="*/ 1 w 9"/>
                <a:gd name="T11" fmla="*/ 1 h 9"/>
                <a:gd name="T12" fmla="*/ 4 w 9"/>
                <a:gd name="T13" fmla="*/ 0 h 9"/>
                <a:gd name="T14" fmla="*/ 4 w 9"/>
                <a:gd name="T15" fmla="*/ 0 h 9"/>
                <a:gd name="T16" fmla="*/ 7 w 9"/>
                <a:gd name="T17" fmla="*/ 1 h 9"/>
                <a:gd name="T18" fmla="*/ 9 w 9"/>
                <a:gd name="T19" fmla="*/ 4 h 9"/>
                <a:gd name="T20" fmla="*/ 9 w 9"/>
                <a:gd name="T21" fmla="*/ 4 h 9"/>
                <a:gd name="T22" fmla="*/ 7 w 9"/>
                <a:gd name="T23" fmla="*/ 7 h 9"/>
                <a:gd name="T24" fmla="*/ 4 w 9"/>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9">
                  <a:moveTo>
                    <a:pt x="4" y="9"/>
                  </a:moveTo>
                  <a:lnTo>
                    <a:pt x="4" y="9"/>
                  </a:lnTo>
                  <a:lnTo>
                    <a:pt x="1" y="7"/>
                  </a:lnTo>
                  <a:lnTo>
                    <a:pt x="0" y="4"/>
                  </a:lnTo>
                  <a:lnTo>
                    <a:pt x="0" y="4"/>
                  </a:lnTo>
                  <a:lnTo>
                    <a:pt x="1" y="1"/>
                  </a:lnTo>
                  <a:lnTo>
                    <a:pt x="4" y="0"/>
                  </a:lnTo>
                  <a:lnTo>
                    <a:pt x="4" y="0"/>
                  </a:lnTo>
                  <a:lnTo>
                    <a:pt x="7" y="1"/>
                  </a:lnTo>
                  <a:lnTo>
                    <a:pt x="9" y="4"/>
                  </a:lnTo>
                  <a:lnTo>
                    <a:pt x="9" y="4"/>
                  </a:lnTo>
                  <a:lnTo>
                    <a:pt x="7" y="7"/>
                  </a:lnTo>
                  <a:lnTo>
                    <a:pt x="4"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80" name="Freeform 149"/>
            <p:cNvSpPr>
              <a:spLocks/>
            </p:cNvSpPr>
            <p:nvPr/>
          </p:nvSpPr>
          <p:spPr bwMode="auto">
            <a:xfrm>
              <a:off x="1565276" y="4606926"/>
              <a:ext cx="6350" cy="7938"/>
            </a:xfrm>
            <a:custGeom>
              <a:avLst/>
              <a:gdLst>
                <a:gd name="T0" fmla="*/ 4 w 9"/>
                <a:gd name="T1" fmla="*/ 10 h 10"/>
                <a:gd name="T2" fmla="*/ 4 w 9"/>
                <a:gd name="T3" fmla="*/ 10 h 10"/>
                <a:gd name="T4" fmla="*/ 1 w 9"/>
                <a:gd name="T5" fmla="*/ 9 h 10"/>
                <a:gd name="T6" fmla="*/ 0 w 9"/>
                <a:gd name="T7" fmla="*/ 6 h 10"/>
                <a:gd name="T8" fmla="*/ 0 w 9"/>
                <a:gd name="T9" fmla="*/ 6 h 10"/>
                <a:gd name="T10" fmla="*/ 1 w 9"/>
                <a:gd name="T11" fmla="*/ 1 h 10"/>
                <a:gd name="T12" fmla="*/ 4 w 9"/>
                <a:gd name="T13" fmla="*/ 0 h 10"/>
                <a:gd name="T14" fmla="*/ 4 w 9"/>
                <a:gd name="T15" fmla="*/ 0 h 10"/>
                <a:gd name="T16" fmla="*/ 7 w 9"/>
                <a:gd name="T17" fmla="*/ 1 h 10"/>
                <a:gd name="T18" fmla="*/ 9 w 9"/>
                <a:gd name="T19" fmla="*/ 6 h 10"/>
                <a:gd name="T20" fmla="*/ 9 w 9"/>
                <a:gd name="T21" fmla="*/ 6 h 10"/>
                <a:gd name="T22" fmla="*/ 7 w 9"/>
                <a:gd name="T23" fmla="*/ 9 h 10"/>
                <a:gd name="T24" fmla="*/ 4 w 9"/>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4" y="10"/>
                  </a:moveTo>
                  <a:lnTo>
                    <a:pt x="4" y="10"/>
                  </a:lnTo>
                  <a:lnTo>
                    <a:pt x="1" y="9"/>
                  </a:lnTo>
                  <a:lnTo>
                    <a:pt x="0" y="6"/>
                  </a:lnTo>
                  <a:lnTo>
                    <a:pt x="0" y="6"/>
                  </a:lnTo>
                  <a:lnTo>
                    <a:pt x="1" y="1"/>
                  </a:lnTo>
                  <a:lnTo>
                    <a:pt x="4" y="0"/>
                  </a:lnTo>
                  <a:lnTo>
                    <a:pt x="4" y="0"/>
                  </a:lnTo>
                  <a:lnTo>
                    <a:pt x="7" y="1"/>
                  </a:lnTo>
                  <a:lnTo>
                    <a:pt x="9" y="6"/>
                  </a:lnTo>
                  <a:lnTo>
                    <a:pt x="9" y="6"/>
                  </a:lnTo>
                  <a:lnTo>
                    <a:pt x="7" y="9"/>
                  </a:lnTo>
                  <a:lnTo>
                    <a:pt x="4"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81" name="Freeform 150"/>
            <p:cNvSpPr>
              <a:spLocks/>
            </p:cNvSpPr>
            <p:nvPr/>
          </p:nvSpPr>
          <p:spPr bwMode="auto">
            <a:xfrm>
              <a:off x="1579563" y="4660901"/>
              <a:ext cx="61913" cy="7938"/>
            </a:xfrm>
            <a:custGeom>
              <a:avLst/>
              <a:gdLst>
                <a:gd name="T0" fmla="*/ 73 w 78"/>
                <a:gd name="T1" fmla="*/ 8 h 8"/>
                <a:gd name="T2" fmla="*/ 4 w 78"/>
                <a:gd name="T3" fmla="*/ 8 h 8"/>
                <a:gd name="T4" fmla="*/ 4 w 78"/>
                <a:gd name="T5" fmla="*/ 8 h 8"/>
                <a:gd name="T6" fmla="*/ 0 w 78"/>
                <a:gd name="T7" fmla="*/ 7 h 8"/>
                <a:gd name="T8" fmla="*/ 0 w 78"/>
                <a:gd name="T9" fmla="*/ 4 h 8"/>
                <a:gd name="T10" fmla="*/ 0 w 78"/>
                <a:gd name="T11" fmla="*/ 4 h 8"/>
                <a:gd name="T12" fmla="*/ 0 w 78"/>
                <a:gd name="T13" fmla="*/ 1 h 8"/>
                <a:gd name="T14" fmla="*/ 4 w 78"/>
                <a:gd name="T15" fmla="*/ 0 h 8"/>
                <a:gd name="T16" fmla="*/ 73 w 78"/>
                <a:gd name="T17" fmla="*/ 0 h 8"/>
                <a:gd name="T18" fmla="*/ 73 w 78"/>
                <a:gd name="T19" fmla="*/ 0 h 8"/>
                <a:gd name="T20" fmla="*/ 76 w 78"/>
                <a:gd name="T21" fmla="*/ 1 h 8"/>
                <a:gd name="T22" fmla="*/ 78 w 78"/>
                <a:gd name="T23" fmla="*/ 4 h 8"/>
                <a:gd name="T24" fmla="*/ 78 w 78"/>
                <a:gd name="T25" fmla="*/ 4 h 8"/>
                <a:gd name="T26" fmla="*/ 76 w 78"/>
                <a:gd name="T27" fmla="*/ 7 h 8"/>
                <a:gd name="T28" fmla="*/ 73 w 78"/>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8">
                  <a:moveTo>
                    <a:pt x="73" y="8"/>
                  </a:moveTo>
                  <a:lnTo>
                    <a:pt x="4" y="8"/>
                  </a:lnTo>
                  <a:lnTo>
                    <a:pt x="4" y="8"/>
                  </a:lnTo>
                  <a:lnTo>
                    <a:pt x="0" y="7"/>
                  </a:lnTo>
                  <a:lnTo>
                    <a:pt x="0" y="4"/>
                  </a:lnTo>
                  <a:lnTo>
                    <a:pt x="0" y="4"/>
                  </a:lnTo>
                  <a:lnTo>
                    <a:pt x="0" y="1"/>
                  </a:lnTo>
                  <a:lnTo>
                    <a:pt x="4" y="0"/>
                  </a:lnTo>
                  <a:lnTo>
                    <a:pt x="73" y="0"/>
                  </a:lnTo>
                  <a:lnTo>
                    <a:pt x="73" y="0"/>
                  </a:lnTo>
                  <a:lnTo>
                    <a:pt x="76" y="1"/>
                  </a:lnTo>
                  <a:lnTo>
                    <a:pt x="78" y="4"/>
                  </a:lnTo>
                  <a:lnTo>
                    <a:pt x="78" y="4"/>
                  </a:lnTo>
                  <a:lnTo>
                    <a:pt x="76" y="7"/>
                  </a:lnTo>
                  <a:lnTo>
                    <a:pt x="73"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82" name="Freeform 151"/>
            <p:cNvSpPr>
              <a:spLocks/>
            </p:cNvSpPr>
            <p:nvPr/>
          </p:nvSpPr>
          <p:spPr bwMode="auto">
            <a:xfrm>
              <a:off x="1579563" y="4643438"/>
              <a:ext cx="61913" cy="7938"/>
            </a:xfrm>
            <a:custGeom>
              <a:avLst/>
              <a:gdLst>
                <a:gd name="T0" fmla="*/ 73 w 78"/>
                <a:gd name="T1" fmla="*/ 10 h 10"/>
                <a:gd name="T2" fmla="*/ 4 w 78"/>
                <a:gd name="T3" fmla="*/ 10 h 10"/>
                <a:gd name="T4" fmla="*/ 4 w 78"/>
                <a:gd name="T5" fmla="*/ 10 h 10"/>
                <a:gd name="T6" fmla="*/ 0 w 78"/>
                <a:gd name="T7" fmla="*/ 8 h 10"/>
                <a:gd name="T8" fmla="*/ 0 w 78"/>
                <a:gd name="T9" fmla="*/ 4 h 10"/>
                <a:gd name="T10" fmla="*/ 0 w 78"/>
                <a:gd name="T11" fmla="*/ 4 h 10"/>
                <a:gd name="T12" fmla="*/ 0 w 78"/>
                <a:gd name="T13" fmla="*/ 1 h 10"/>
                <a:gd name="T14" fmla="*/ 4 w 78"/>
                <a:gd name="T15" fmla="*/ 0 h 10"/>
                <a:gd name="T16" fmla="*/ 73 w 78"/>
                <a:gd name="T17" fmla="*/ 0 h 10"/>
                <a:gd name="T18" fmla="*/ 73 w 78"/>
                <a:gd name="T19" fmla="*/ 0 h 10"/>
                <a:gd name="T20" fmla="*/ 76 w 78"/>
                <a:gd name="T21" fmla="*/ 1 h 10"/>
                <a:gd name="T22" fmla="*/ 78 w 78"/>
                <a:gd name="T23" fmla="*/ 4 h 10"/>
                <a:gd name="T24" fmla="*/ 78 w 78"/>
                <a:gd name="T25" fmla="*/ 4 h 10"/>
                <a:gd name="T26" fmla="*/ 76 w 78"/>
                <a:gd name="T27" fmla="*/ 8 h 10"/>
                <a:gd name="T28" fmla="*/ 73 w 78"/>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10">
                  <a:moveTo>
                    <a:pt x="73" y="10"/>
                  </a:moveTo>
                  <a:lnTo>
                    <a:pt x="4" y="10"/>
                  </a:lnTo>
                  <a:lnTo>
                    <a:pt x="4" y="10"/>
                  </a:lnTo>
                  <a:lnTo>
                    <a:pt x="0" y="8"/>
                  </a:lnTo>
                  <a:lnTo>
                    <a:pt x="0" y="4"/>
                  </a:lnTo>
                  <a:lnTo>
                    <a:pt x="0" y="4"/>
                  </a:lnTo>
                  <a:lnTo>
                    <a:pt x="0" y="1"/>
                  </a:lnTo>
                  <a:lnTo>
                    <a:pt x="4" y="0"/>
                  </a:lnTo>
                  <a:lnTo>
                    <a:pt x="73" y="0"/>
                  </a:lnTo>
                  <a:lnTo>
                    <a:pt x="73" y="0"/>
                  </a:lnTo>
                  <a:lnTo>
                    <a:pt x="76" y="1"/>
                  </a:lnTo>
                  <a:lnTo>
                    <a:pt x="78" y="4"/>
                  </a:lnTo>
                  <a:lnTo>
                    <a:pt x="78" y="4"/>
                  </a:lnTo>
                  <a:lnTo>
                    <a:pt x="76" y="8"/>
                  </a:lnTo>
                  <a:lnTo>
                    <a:pt x="73"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83" name="Freeform 152"/>
            <p:cNvSpPr>
              <a:spLocks/>
            </p:cNvSpPr>
            <p:nvPr/>
          </p:nvSpPr>
          <p:spPr bwMode="auto">
            <a:xfrm>
              <a:off x="1579563" y="4625976"/>
              <a:ext cx="61913" cy="6350"/>
            </a:xfrm>
            <a:custGeom>
              <a:avLst/>
              <a:gdLst>
                <a:gd name="T0" fmla="*/ 73 w 78"/>
                <a:gd name="T1" fmla="*/ 9 h 9"/>
                <a:gd name="T2" fmla="*/ 4 w 78"/>
                <a:gd name="T3" fmla="*/ 9 h 9"/>
                <a:gd name="T4" fmla="*/ 4 w 78"/>
                <a:gd name="T5" fmla="*/ 9 h 9"/>
                <a:gd name="T6" fmla="*/ 0 w 78"/>
                <a:gd name="T7" fmla="*/ 7 h 9"/>
                <a:gd name="T8" fmla="*/ 0 w 78"/>
                <a:gd name="T9" fmla="*/ 4 h 9"/>
                <a:gd name="T10" fmla="*/ 0 w 78"/>
                <a:gd name="T11" fmla="*/ 4 h 9"/>
                <a:gd name="T12" fmla="*/ 0 w 78"/>
                <a:gd name="T13" fmla="*/ 1 h 9"/>
                <a:gd name="T14" fmla="*/ 4 w 78"/>
                <a:gd name="T15" fmla="*/ 0 h 9"/>
                <a:gd name="T16" fmla="*/ 73 w 78"/>
                <a:gd name="T17" fmla="*/ 0 h 9"/>
                <a:gd name="T18" fmla="*/ 73 w 78"/>
                <a:gd name="T19" fmla="*/ 0 h 9"/>
                <a:gd name="T20" fmla="*/ 76 w 78"/>
                <a:gd name="T21" fmla="*/ 1 h 9"/>
                <a:gd name="T22" fmla="*/ 78 w 78"/>
                <a:gd name="T23" fmla="*/ 4 h 9"/>
                <a:gd name="T24" fmla="*/ 78 w 78"/>
                <a:gd name="T25" fmla="*/ 4 h 9"/>
                <a:gd name="T26" fmla="*/ 76 w 78"/>
                <a:gd name="T27" fmla="*/ 7 h 9"/>
                <a:gd name="T28" fmla="*/ 73 w 78"/>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9">
                  <a:moveTo>
                    <a:pt x="73" y="9"/>
                  </a:moveTo>
                  <a:lnTo>
                    <a:pt x="4" y="9"/>
                  </a:lnTo>
                  <a:lnTo>
                    <a:pt x="4" y="9"/>
                  </a:lnTo>
                  <a:lnTo>
                    <a:pt x="0" y="7"/>
                  </a:lnTo>
                  <a:lnTo>
                    <a:pt x="0" y="4"/>
                  </a:lnTo>
                  <a:lnTo>
                    <a:pt x="0" y="4"/>
                  </a:lnTo>
                  <a:lnTo>
                    <a:pt x="0" y="1"/>
                  </a:lnTo>
                  <a:lnTo>
                    <a:pt x="4" y="0"/>
                  </a:lnTo>
                  <a:lnTo>
                    <a:pt x="73" y="0"/>
                  </a:lnTo>
                  <a:lnTo>
                    <a:pt x="73" y="0"/>
                  </a:lnTo>
                  <a:lnTo>
                    <a:pt x="76" y="1"/>
                  </a:lnTo>
                  <a:lnTo>
                    <a:pt x="78" y="4"/>
                  </a:lnTo>
                  <a:lnTo>
                    <a:pt x="78" y="4"/>
                  </a:lnTo>
                  <a:lnTo>
                    <a:pt x="76" y="7"/>
                  </a:lnTo>
                  <a:lnTo>
                    <a:pt x="73"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87" name="Freeform 153"/>
            <p:cNvSpPr>
              <a:spLocks/>
            </p:cNvSpPr>
            <p:nvPr/>
          </p:nvSpPr>
          <p:spPr bwMode="auto">
            <a:xfrm>
              <a:off x="1579563" y="4606926"/>
              <a:ext cx="61913" cy="7938"/>
            </a:xfrm>
            <a:custGeom>
              <a:avLst/>
              <a:gdLst>
                <a:gd name="T0" fmla="*/ 73 w 78"/>
                <a:gd name="T1" fmla="*/ 10 h 10"/>
                <a:gd name="T2" fmla="*/ 4 w 78"/>
                <a:gd name="T3" fmla="*/ 10 h 10"/>
                <a:gd name="T4" fmla="*/ 4 w 78"/>
                <a:gd name="T5" fmla="*/ 10 h 10"/>
                <a:gd name="T6" fmla="*/ 0 w 78"/>
                <a:gd name="T7" fmla="*/ 9 h 10"/>
                <a:gd name="T8" fmla="*/ 0 w 78"/>
                <a:gd name="T9" fmla="*/ 6 h 10"/>
                <a:gd name="T10" fmla="*/ 0 w 78"/>
                <a:gd name="T11" fmla="*/ 6 h 10"/>
                <a:gd name="T12" fmla="*/ 0 w 78"/>
                <a:gd name="T13" fmla="*/ 1 h 10"/>
                <a:gd name="T14" fmla="*/ 4 w 78"/>
                <a:gd name="T15" fmla="*/ 0 h 10"/>
                <a:gd name="T16" fmla="*/ 73 w 78"/>
                <a:gd name="T17" fmla="*/ 0 h 10"/>
                <a:gd name="T18" fmla="*/ 73 w 78"/>
                <a:gd name="T19" fmla="*/ 0 h 10"/>
                <a:gd name="T20" fmla="*/ 76 w 78"/>
                <a:gd name="T21" fmla="*/ 1 h 10"/>
                <a:gd name="T22" fmla="*/ 78 w 78"/>
                <a:gd name="T23" fmla="*/ 6 h 10"/>
                <a:gd name="T24" fmla="*/ 78 w 78"/>
                <a:gd name="T25" fmla="*/ 6 h 10"/>
                <a:gd name="T26" fmla="*/ 76 w 78"/>
                <a:gd name="T27" fmla="*/ 9 h 10"/>
                <a:gd name="T28" fmla="*/ 73 w 78"/>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10">
                  <a:moveTo>
                    <a:pt x="73" y="10"/>
                  </a:moveTo>
                  <a:lnTo>
                    <a:pt x="4" y="10"/>
                  </a:lnTo>
                  <a:lnTo>
                    <a:pt x="4" y="10"/>
                  </a:lnTo>
                  <a:lnTo>
                    <a:pt x="0" y="9"/>
                  </a:lnTo>
                  <a:lnTo>
                    <a:pt x="0" y="6"/>
                  </a:lnTo>
                  <a:lnTo>
                    <a:pt x="0" y="6"/>
                  </a:lnTo>
                  <a:lnTo>
                    <a:pt x="0" y="1"/>
                  </a:lnTo>
                  <a:lnTo>
                    <a:pt x="4" y="0"/>
                  </a:lnTo>
                  <a:lnTo>
                    <a:pt x="73" y="0"/>
                  </a:lnTo>
                  <a:lnTo>
                    <a:pt x="73" y="0"/>
                  </a:lnTo>
                  <a:lnTo>
                    <a:pt x="76" y="1"/>
                  </a:lnTo>
                  <a:lnTo>
                    <a:pt x="78" y="6"/>
                  </a:lnTo>
                  <a:lnTo>
                    <a:pt x="78" y="6"/>
                  </a:lnTo>
                  <a:lnTo>
                    <a:pt x="76" y="9"/>
                  </a:lnTo>
                  <a:lnTo>
                    <a:pt x="73"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88" name="Freeform 154"/>
            <p:cNvSpPr>
              <a:spLocks/>
            </p:cNvSpPr>
            <p:nvPr/>
          </p:nvSpPr>
          <p:spPr bwMode="auto">
            <a:xfrm>
              <a:off x="1616076" y="4684713"/>
              <a:ext cx="38100" cy="36513"/>
            </a:xfrm>
            <a:custGeom>
              <a:avLst/>
              <a:gdLst>
                <a:gd name="T0" fmla="*/ 46 w 46"/>
                <a:gd name="T1" fmla="*/ 0 h 46"/>
                <a:gd name="T2" fmla="*/ 9 w 46"/>
                <a:gd name="T3" fmla="*/ 0 h 46"/>
                <a:gd name="T4" fmla="*/ 9 w 46"/>
                <a:gd name="T5" fmla="*/ 0 h 46"/>
                <a:gd name="T6" fmla="*/ 6 w 46"/>
                <a:gd name="T7" fmla="*/ 1 h 46"/>
                <a:gd name="T8" fmla="*/ 3 w 46"/>
                <a:gd name="T9" fmla="*/ 2 h 46"/>
                <a:gd name="T10" fmla="*/ 1 w 46"/>
                <a:gd name="T11" fmla="*/ 4 h 46"/>
                <a:gd name="T12" fmla="*/ 0 w 46"/>
                <a:gd name="T13" fmla="*/ 8 h 46"/>
                <a:gd name="T14" fmla="*/ 0 w 46"/>
                <a:gd name="T15" fmla="*/ 46 h 46"/>
                <a:gd name="T16" fmla="*/ 46 w 46"/>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46" y="0"/>
                  </a:moveTo>
                  <a:lnTo>
                    <a:pt x="9" y="0"/>
                  </a:lnTo>
                  <a:lnTo>
                    <a:pt x="9" y="0"/>
                  </a:lnTo>
                  <a:lnTo>
                    <a:pt x="6" y="1"/>
                  </a:lnTo>
                  <a:lnTo>
                    <a:pt x="3" y="2"/>
                  </a:lnTo>
                  <a:lnTo>
                    <a:pt x="1" y="4"/>
                  </a:lnTo>
                  <a:lnTo>
                    <a:pt x="0" y="8"/>
                  </a:lnTo>
                  <a:lnTo>
                    <a:pt x="0" y="46"/>
                  </a:lnTo>
                  <a:lnTo>
                    <a:pt x="46" y="0"/>
                  </a:lnTo>
                  <a:close/>
                </a:path>
              </a:pathLst>
            </a:custGeom>
            <a:solidFill>
              <a:srgbClr val="ECD6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989" name="Freeform 155"/>
            <p:cNvSpPr>
              <a:spLocks noEditPoints="1"/>
            </p:cNvSpPr>
            <p:nvPr/>
          </p:nvSpPr>
          <p:spPr bwMode="auto">
            <a:xfrm>
              <a:off x="1362076" y="4478338"/>
              <a:ext cx="441325" cy="441325"/>
            </a:xfrm>
            <a:custGeom>
              <a:avLst/>
              <a:gdLst>
                <a:gd name="T0" fmla="*/ 307 w 557"/>
                <a:gd name="T1" fmla="*/ 1 h 556"/>
                <a:gd name="T2" fmla="*/ 387 w 557"/>
                <a:gd name="T3" fmla="*/ 21 h 556"/>
                <a:gd name="T4" fmla="*/ 456 w 557"/>
                <a:gd name="T5" fmla="*/ 63 h 556"/>
                <a:gd name="T6" fmla="*/ 510 w 557"/>
                <a:gd name="T7" fmla="*/ 122 h 556"/>
                <a:gd name="T8" fmla="*/ 544 w 557"/>
                <a:gd name="T9" fmla="*/ 195 h 556"/>
                <a:gd name="T10" fmla="*/ 557 w 557"/>
                <a:gd name="T11" fmla="*/ 278 h 556"/>
                <a:gd name="T12" fmla="*/ 551 w 557"/>
                <a:gd name="T13" fmla="*/ 333 h 556"/>
                <a:gd name="T14" fmla="*/ 524 w 557"/>
                <a:gd name="T15" fmla="*/ 410 h 556"/>
                <a:gd name="T16" fmla="*/ 476 w 557"/>
                <a:gd name="T17" fmla="*/ 475 h 556"/>
                <a:gd name="T18" fmla="*/ 411 w 557"/>
                <a:gd name="T19" fmla="*/ 522 h 556"/>
                <a:gd name="T20" fmla="*/ 335 w 557"/>
                <a:gd name="T21" fmla="*/ 550 h 556"/>
                <a:gd name="T22" fmla="*/ 279 w 557"/>
                <a:gd name="T23" fmla="*/ 556 h 556"/>
                <a:gd name="T24" fmla="*/ 196 w 557"/>
                <a:gd name="T25" fmla="*/ 544 h 556"/>
                <a:gd name="T26" fmla="*/ 123 w 557"/>
                <a:gd name="T27" fmla="*/ 508 h 556"/>
                <a:gd name="T28" fmla="*/ 64 w 557"/>
                <a:gd name="T29" fmla="*/ 455 h 556"/>
                <a:gd name="T30" fmla="*/ 23 w 557"/>
                <a:gd name="T31" fmla="*/ 385 h 556"/>
                <a:gd name="T32" fmla="*/ 1 w 557"/>
                <a:gd name="T33" fmla="*/ 306 h 556"/>
                <a:gd name="T34" fmla="*/ 1 w 557"/>
                <a:gd name="T35" fmla="*/ 248 h 556"/>
                <a:gd name="T36" fmla="*/ 23 w 557"/>
                <a:gd name="T37" fmla="*/ 169 h 556"/>
                <a:gd name="T38" fmla="*/ 65 w 557"/>
                <a:gd name="T39" fmla="*/ 101 h 556"/>
                <a:gd name="T40" fmla="*/ 124 w 557"/>
                <a:gd name="T41" fmla="*/ 46 h 556"/>
                <a:gd name="T42" fmla="*/ 196 w 557"/>
                <a:gd name="T43" fmla="*/ 11 h 556"/>
                <a:gd name="T44" fmla="*/ 279 w 557"/>
                <a:gd name="T45" fmla="*/ 0 h 556"/>
                <a:gd name="T46" fmla="*/ 22 w 557"/>
                <a:gd name="T47" fmla="*/ 277 h 556"/>
                <a:gd name="T48" fmla="*/ 33 w 557"/>
                <a:gd name="T49" fmla="*/ 353 h 556"/>
                <a:gd name="T50" fmla="*/ 65 w 557"/>
                <a:gd name="T51" fmla="*/ 420 h 556"/>
                <a:gd name="T52" fmla="*/ 114 w 557"/>
                <a:gd name="T53" fmla="*/ 473 h 556"/>
                <a:gd name="T54" fmla="*/ 175 w 557"/>
                <a:gd name="T55" fmla="*/ 512 h 556"/>
                <a:gd name="T56" fmla="*/ 245 w 557"/>
                <a:gd name="T57" fmla="*/ 532 h 556"/>
                <a:gd name="T58" fmla="*/ 299 w 557"/>
                <a:gd name="T59" fmla="*/ 534 h 556"/>
                <a:gd name="T60" fmla="*/ 375 w 557"/>
                <a:gd name="T61" fmla="*/ 515 h 556"/>
                <a:gd name="T62" fmla="*/ 442 w 557"/>
                <a:gd name="T63" fmla="*/ 476 h 556"/>
                <a:gd name="T64" fmla="*/ 492 w 557"/>
                <a:gd name="T65" fmla="*/ 421 h 556"/>
                <a:gd name="T66" fmla="*/ 524 w 557"/>
                <a:gd name="T67" fmla="*/ 352 h 556"/>
                <a:gd name="T68" fmla="*/ 536 w 557"/>
                <a:gd name="T69" fmla="*/ 275 h 556"/>
                <a:gd name="T70" fmla="*/ 530 w 557"/>
                <a:gd name="T71" fmla="*/ 225 h 556"/>
                <a:gd name="T72" fmla="*/ 505 w 557"/>
                <a:gd name="T73" fmla="*/ 154 h 556"/>
                <a:gd name="T74" fmla="*/ 461 w 557"/>
                <a:gd name="T75" fmla="*/ 95 h 556"/>
                <a:gd name="T76" fmla="*/ 401 w 557"/>
                <a:gd name="T77" fmla="*/ 52 h 556"/>
                <a:gd name="T78" fmla="*/ 332 w 557"/>
                <a:gd name="T79" fmla="*/ 26 h 556"/>
                <a:gd name="T80" fmla="*/ 280 w 557"/>
                <a:gd name="T81" fmla="*/ 20 h 556"/>
                <a:gd name="T82" fmla="*/ 204 w 557"/>
                <a:gd name="T83" fmla="*/ 32 h 556"/>
                <a:gd name="T84" fmla="*/ 136 w 557"/>
                <a:gd name="T85" fmla="*/ 63 h 556"/>
                <a:gd name="T86" fmla="*/ 81 w 557"/>
                <a:gd name="T87" fmla="*/ 112 h 556"/>
                <a:gd name="T88" fmla="*/ 43 w 557"/>
                <a:gd name="T89" fmla="*/ 176 h 556"/>
                <a:gd name="T90" fmla="*/ 23 w 557"/>
                <a:gd name="T91"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7" h="556">
                  <a:moveTo>
                    <a:pt x="279" y="0"/>
                  </a:moveTo>
                  <a:lnTo>
                    <a:pt x="279" y="0"/>
                  </a:lnTo>
                  <a:lnTo>
                    <a:pt x="307" y="1"/>
                  </a:lnTo>
                  <a:lnTo>
                    <a:pt x="335" y="4"/>
                  </a:lnTo>
                  <a:lnTo>
                    <a:pt x="362" y="11"/>
                  </a:lnTo>
                  <a:lnTo>
                    <a:pt x="387" y="21"/>
                  </a:lnTo>
                  <a:lnTo>
                    <a:pt x="411" y="33"/>
                  </a:lnTo>
                  <a:lnTo>
                    <a:pt x="435" y="46"/>
                  </a:lnTo>
                  <a:lnTo>
                    <a:pt x="456" y="63"/>
                  </a:lnTo>
                  <a:lnTo>
                    <a:pt x="476" y="81"/>
                  </a:lnTo>
                  <a:lnTo>
                    <a:pt x="494" y="101"/>
                  </a:lnTo>
                  <a:lnTo>
                    <a:pt x="510" y="122"/>
                  </a:lnTo>
                  <a:lnTo>
                    <a:pt x="524" y="146"/>
                  </a:lnTo>
                  <a:lnTo>
                    <a:pt x="536" y="169"/>
                  </a:lnTo>
                  <a:lnTo>
                    <a:pt x="544" y="195"/>
                  </a:lnTo>
                  <a:lnTo>
                    <a:pt x="551" y="222"/>
                  </a:lnTo>
                  <a:lnTo>
                    <a:pt x="556" y="250"/>
                  </a:lnTo>
                  <a:lnTo>
                    <a:pt x="557" y="278"/>
                  </a:lnTo>
                  <a:lnTo>
                    <a:pt x="557" y="278"/>
                  </a:lnTo>
                  <a:lnTo>
                    <a:pt x="556" y="306"/>
                  </a:lnTo>
                  <a:lnTo>
                    <a:pt x="551" y="333"/>
                  </a:lnTo>
                  <a:lnTo>
                    <a:pt x="544" y="361"/>
                  </a:lnTo>
                  <a:lnTo>
                    <a:pt x="536" y="385"/>
                  </a:lnTo>
                  <a:lnTo>
                    <a:pt x="524" y="410"/>
                  </a:lnTo>
                  <a:lnTo>
                    <a:pt x="510" y="433"/>
                  </a:lnTo>
                  <a:lnTo>
                    <a:pt x="494" y="455"/>
                  </a:lnTo>
                  <a:lnTo>
                    <a:pt x="476" y="475"/>
                  </a:lnTo>
                  <a:lnTo>
                    <a:pt x="456" y="492"/>
                  </a:lnTo>
                  <a:lnTo>
                    <a:pt x="435" y="508"/>
                  </a:lnTo>
                  <a:lnTo>
                    <a:pt x="411" y="522"/>
                  </a:lnTo>
                  <a:lnTo>
                    <a:pt x="387" y="534"/>
                  </a:lnTo>
                  <a:lnTo>
                    <a:pt x="361" y="544"/>
                  </a:lnTo>
                  <a:lnTo>
                    <a:pt x="335" y="550"/>
                  </a:lnTo>
                  <a:lnTo>
                    <a:pt x="307" y="554"/>
                  </a:lnTo>
                  <a:lnTo>
                    <a:pt x="279" y="556"/>
                  </a:lnTo>
                  <a:lnTo>
                    <a:pt x="279" y="556"/>
                  </a:lnTo>
                  <a:lnTo>
                    <a:pt x="250" y="554"/>
                  </a:lnTo>
                  <a:lnTo>
                    <a:pt x="222" y="550"/>
                  </a:lnTo>
                  <a:lnTo>
                    <a:pt x="196" y="544"/>
                  </a:lnTo>
                  <a:lnTo>
                    <a:pt x="170" y="534"/>
                  </a:lnTo>
                  <a:lnTo>
                    <a:pt x="146" y="522"/>
                  </a:lnTo>
                  <a:lnTo>
                    <a:pt x="123" y="508"/>
                  </a:lnTo>
                  <a:lnTo>
                    <a:pt x="103" y="492"/>
                  </a:lnTo>
                  <a:lnTo>
                    <a:pt x="82" y="475"/>
                  </a:lnTo>
                  <a:lnTo>
                    <a:pt x="64" y="455"/>
                  </a:lnTo>
                  <a:lnTo>
                    <a:pt x="48" y="433"/>
                  </a:lnTo>
                  <a:lnTo>
                    <a:pt x="35" y="410"/>
                  </a:lnTo>
                  <a:lnTo>
                    <a:pt x="23" y="385"/>
                  </a:lnTo>
                  <a:lnTo>
                    <a:pt x="13" y="359"/>
                  </a:lnTo>
                  <a:lnTo>
                    <a:pt x="6" y="333"/>
                  </a:lnTo>
                  <a:lnTo>
                    <a:pt x="1" y="306"/>
                  </a:lnTo>
                  <a:lnTo>
                    <a:pt x="0" y="277"/>
                  </a:lnTo>
                  <a:lnTo>
                    <a:pt x="0" y="277"/>
                  </a:lnTo>
                  <a:lnTo>
                    <a:pt x="1" y="248"/>
                  </a:lnTo>
                  <a:lnTo>
                    <a:pt x="6" y="221"/>
                  </a:lnTo>
                  <a:lnTo>
                    <a:pt x="13" y="195"/>
                  </a:lnTo>
                  <a:lnTo>
                    <a:pt x="23" y="169"/>
                  </a:lnTo>
                  <a:lnTo>
                    <a:pt x="35" y="144"/>
                  </a:lnTo>
                  <a:lnTo>
                    <a:pt x="48" y="121"/>
                  </a:lnTo>
                  <a:lnTo>
                    <a:pt x="65" y="101"/>
                  </a:lnTo>
                  <a:lnTo>
                    <a:pt x="82" y="81"/>
                  </a:lnTo>
                  <a:lnTo>
                    <a:pt x="103" y="63"/>
                  </a:lnTo>
                  <a:lnTo>
                    <a:pt x="124" y="46"/>
                  </a:lnTo>
                  <a:lnTo>
                    <a:pt x="146" y="33"/>
                  </a:lnTo>
                  <a:lnTo>
                    <a:pt x="170" y="21"/>
                  </a:lnTo>
                  <a:lnTo>
                    <a:pt x="196" y="11"/>
                  </a:lnTo>
                  <a:lnTo>
                    <a:pt x="222" y="4"/>
                  </a:lnTo>
                  <a:lnTo>
                    <a:pt x="250" y="1"/>
                  </a:lnTo>
                  <a:lnTo>
                    <a:pt x="279" y="0"/>
                  </a:lnTo>
                  <a:lnTo>
                    <a:pt x="279" y="0"/>
                  </a:lnTo>
                  <a:close/>
                  <a:moveTo>
                    <a:pt x="22" y="277"/>
                  </a:moveTo>
                  <a:lnTo>
                    <a:pt x="22" y="277"/>
                  </a:lnTo>
                  <a:lnTo>
                    <a:pt x="23" y="303"/>
                  </a:lnTo>
                  <a:lnTo>
                    <a:pt x="27" y="329"/>
                  </a:lnTo>
                  <a:lnTo>
                    <a:pt x="33" y="353"/>
                  </a:lnTo>
                  <a:lnTo>
                    <a:pt x="42" y="377"/>
                  </a:lnTo>
                  <a:lnTo>
                    <a:pt x="52" y="398"/>
                  </a:lnTo>
                  <a:lnTo>
                    <a:pt x="65" y="420"/>
                  </a:lnTo>
                  <a:lnTo>
                    <a:pt x="79" y="439"/>
                  </a:lnTo>
                  <a:lnTo>
                    <a:pt x="95" y="457"/>
                  </a:lnTo>
                  <a:lnTo>
                    <a:pt x="114" y="473"/>
                  </a:lnTo>
                  <a:lnTo>
                    <a:pt x="133" y="488"/>
                  </a:lnTo>
                  <a:lnTo>
                    <a:pt x="153" y="501"/>
                  </a:lnTo>
                  <a:lnTo>
                    <a:pt x="175" y="512"/>
                  </a:lnTo>
                  <a:lnTo>
                    <a:pt x="198" y="521"/>
                  </a:lnTo>
                  <a:lnTo>
                    <a:pt x="221" y="528"/>
                  </a:lnTo>
                  <a:lnTo>
                    <a:pt x="245" y="532"/>
                  </a:lnTo>
                  <a:lnTo>
                    <a:pt x="271" y="534"/>
                  </a:lnTo>
                  <a:lnTo>
                    <a:pt x="271" y="534"/>
                  </a:lnTo>
                  <a:lnTo>
                    <a:pt x="299" y="534"/>
                  </a:lnTo>
                  <a:lnTo>
                    <a:pt x="325" y="530"/>
                  </a:lnTo>
                  <a:lnTo>
                    <a:pt x="351" y="524"/>
                  </a:lnTo>
                  <a:lnTo>
                    <a:pt x="375" y="515"/>
                  </a:lnTo>
                  <a:lnTo>
                    <a:pt x="398" y="505"/>
                  </a:lnTo>
                  <a:lnTo>
                    <a:pt x="422" y="492"/>
                  </a:lnTo>
                  <a:lnTo>
                    <a:pt x="442" y="476"/>
                  </a:lnTo>
                  <a:lnTo>
                    <a:pt x="461" y="460"/>
                  </a:lnTo>
                  <a:lnTo>
                    <a:pt x="476" y="442"/>
                  </a:lnTo>
                  <a:lnTo>
                    <a:pt x="492" y="421"/>
                  </a:lnTo>
                  <a:lnTo>
                    <a:pt x="505" y="400"/>
                  </a:lnTo>
                  <a:lnTo>
                    <a:pt x="515" y="377"/>
                  </a:lnTo>
                  <a:lnTo>
                    <a:pt x="524" y="352"/>
                  </a:lnTo>
                  <a:lnTo>
                    <a:pt x="531" y="327"/>
                  </a:lnTo>
                  <a:lnTo>
                    <a:pt x="534" y="303"/>
                  </a:lnTo>
                  <a:lnTo>
                    <a:pt x="536" y="275"/>
                  </a:lnTo>
                  <a:lnTo>
                    <a:pt x="536" y="275"/>
                  </a:lnTo>
                  <a:lnTo>
                    <a:pt x="534" y="250"/>
                  </a:lnTo>
                  <a:lnTo>
                    <a:pt x="530" y="225"/>
                  </a:lnTo>
                  <a:lnTo>
                    <a:pt x="524" y="200"/>
                  </a:lnTo>
                  <a:lnTo>
                    <a:pt x="515" y="176"/>
                  </a:lnTo>
                  <a:lnTo>
                    <a:pt x="505" y="154"/>
                  </a:lnTo>
                  <a:lnTo>
                    <a:pt x="492" y="133"/>
                  </a:lnTo>
                  <a:lnTo>
                    <a:pt x="476" y="114"/>
                  </a:lnTo>
                  <a:lnTo>
                    <a:pt x="461" y="95"/>
                  </a:lnTo>
                  <a:lnTo>
                    <a:pt x="442" y="79"/>
                  </a:lnTo>
                  <a:lnTo>
                    <a:pt x="423" y="63"/>
                  </a:lnTo>
                  <a:lnTo>
                    <a:pt x="401" y="52"/>
                  </a:lnTo>
                  <a:lnTo>
                    <a:pt x="380" y="40"/>
                  </a:lnTo>
                  <a:lnTo>
                    <a:pt x="355" y="32"/>
                  </a:lnTo>
                  <a:lnTo>
                    <a:pt x="332" y="26"/>
                  </a:lnTo>
                  <a:lnTo>
                    <a:pt x="306" y="21"/>
                  </a:lnTo>
                  <a:lnTo>
                    <a:pt x="280" y="20"/>
                  </a:lnTo>
                  <a:lnTo>
                    <a:pt x="280" y="20"/>
                  </a:lnTo>
                  <a:lnTo>
                    <a:pt x="254" y="21"/>
                  </a:lnTo>
                  <a:lnTo>
                    <a:pt x="228" y="26"/>
                  </a:lnTo>
                  <a:lnTo>
                    <a:pt x="204" y="32"/>
                  </a:lnTo>
                  <a:lnTo>
                    <a:pt x="180" y="40"/>
                  </a:lnTo>
                  <a:lnTo>
                    <a:pt x="157" y="50"/>
                  </a:lnTo>
                  <a:lnTo>
                    <a:pt x="136" y="63"/>
                  </a:lnTo>
                  <a:lnTo>
                    <a:pt x="117" y="78"/>
                  </a:lnTo>
                  <a:lnTo>
                    <a:pt x="98" y="95"/>
                  </a:lnTo>
                  <a:lnTo>
                    <a:pt x="81" y="112"/>
                  </a:lnTo>
                  <a:lnTo>
                    <a:pt x="66" y="133"/>
                  </a:lnTo>
                  <a:lnTo>
                    <a:pt x="53" y="154"/>
                  </a:lnTo>
                  <a:lnTo>
                    <a:pt x="43" y="176"/>
                  </a:lnTo>
                  <a:lnTo>
                    <a:pt x="35" y="200"/>
                  </a:lnTo>
                  <a:lnTo>
                    <a:pt x="27" y="225"/>
                  </a:lnTo>
                  <a:lnTo>
                    <a:pt x="23" y="250"/>
                  </a:lnTo>
                  <a:lnTo>
                    <a:pt x="22" y="277"/>
                  </a:lnTo>
                  <a:lnTo>
                    <a:pt x="22" y="277"/>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pic>
        <p:nvPicPr>
          <p:cNvPr id="362" name="Picture 361" descr="A close up of a sign&#10;&#10;Description generated with very high confidence">
            <a:extLst>
              <a:ext uri="{FF2B5EF4-FFF2-40B4-BE49-F238E27FC236}">
                <a16:creationId xmlns:a16="http://schemas.microsoft.com/office/drawing/2014/main" id="{7E3D9F50-16A1-844B-8646-B75403539A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6920" y="4035427"/>
            <a:ext cx="959527" cy="853979"/>
          </a:xfrm>
          <a:prstGeom prst="rect">
            <a:avLst/>
          </a:prstGeom>
          <a:noFill/>
        </p:spPr>
      </p:pic>
      <p:grpSp>
        <p:nvGrpSpPr>
          <p:cNvPr id="2" name="Group 1">
            <a:extLst>
              <a:ext uri="{FF2B5EF4-FFF2-40B4-BE49-F238E27FC236}">
                <a16:creationId xmlns:a16="http://schemas.microsoft.com/office/drawing/2014/main" id="{5E9BD3E7-6293-834B-9112-5C2FC170212B}"/>
              </a:ext>
            </a:extLst>
          </p:cNvPr>
          <p:cNvGrpSpPr/>
          <p:nvPr/>
        </p:nvGrpSpPr>
        <p:grpSpPr>
          <a:xfrm>
            <a:off x="1399383" y="3701923"/>
            <a:ext cx="487363" cy="364208"/>
            <a:chOff x="1865844" y="4935897"/>
            <a:chExt cx="649817" cy="485611"/>
          </a:xfrm>
        </p:grpSpPr>
        <p:pic>
          <p:nvPicPr>
            <p:cNvPr id="465" name="Picture 464" descr="A picture containing sitting, computer, drawing&#10;&#10;Description automatically generated">
              <a:extLst>
                <a:ext uri="{FF2B5EF4-FFF2-40B4-BE49-F238E27FC236}">
                  <a16:creationId xmlns:a16="http://schemas.microsoft.com/office/drawing/2014/main" id="{8529DD0F-C3D1-481A-BFEA-3C21BE22DD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5844" y="4935897"/>
              <a:ext cx="649817" cy="148771"/>
            </a:xfrm>
            <a:prstGeom prst="rect">
              <a:avLst/>
            </a:prstGeom>
          </p:spPr>
        </p:pic>
        <p:pic>
          <p:nvPicPr>
            <p:cNvPr id="466" name="Picture 465" descr="A picture containing drawing&#10;&#10;Description automatically generated">
              <a:extLst>
                <a:ext uri="{FF2B5EF4-FFF2-40B4-BE49-F238E27FC236}">
                  <a16:creationId xmlns:a16="http://schemas.microsoft.com/office/drawing/2014/main" id="{AB37D8D2-4677-4479-A9AD-EC67D57D4A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70576" y="5335061"/>
              <a:ext cx="640352" cy="86447"/>
            </a:xfrm>
            <a:prstGeom prst="rect">
              <a:avLst/>
            </a:prstGeom>
          </p:spPr>
        </p:pic>
        <p:pic>
          <p:nvPicPr>
            <p:cNvPr id="364" name="Picture 363" descr="Screen Shot 2017-01-31 at 21.15.54.png">
              <a:extLst>
                <a:ext uri="{FF2B5EF4-FFF2-40B4-BE49-F238E27FC236}">
                  <a16:creationId xmlns:a16="http://schemas.microsoft.com/office/drawing/2014/main" id="{5A9DD1A9-7B05-E243-8A70-C009777C67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15414" y="5122876"/>
              <a:ext cx="550676" cy="154785"/>
            </a:xfrm>
            <a:prstGeom prst="rect">
              <a:avLst/>
            </a:prstGeom>
          </p:spPr>
        </p:pic>
      </p:grpSp>
      <p:sp>
        <p:nvSpPr>
          <p:cNvPr id="363" name="Rectangle 73">
            <a:extLst>
              <a:ext uri="{FF2B5EF4-FFF2-40B4-BE49-F238E27FC236}">
                <a16:creationId xmlns:a16="http://schemas.microsoft.com/office/drawing/2014/main" id="{2DF2BAC4-B63E-6143-88FD-5F53289DA337}"/>
              </a:ext>
            </a:extLst>
          </p:cNvPr>
          <p:cNvSpPr>
            <a:spLocks noChangeArrowheads="1"/>
          </p:cNvSpPr>
          <p:nvPr/>
        </p:nvSpPr>
        <p:spPr bwMode="auto">
          <a:xfrm>
            <a:off x="6939038" y="4022733"/>
            <a:ext cx="3606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900">
                <a:solidFill>
                  <a:srgbClr val="FFFFFF"/>
                </a:solidFill>
              </a:rPr>
              <a:t>• Email</a:t>
            </a:r>
            <a:endParaRPr lang="en-US" altLang="en-US"/>
          </a:p>
        </p:txBody>
      </p:sp>
      <p:sp>
        <p:nvSpPr>
          <p:cNvPr id="366" name="Rectangle 77">
            <a:extLst>
              <a:ext uri="{FF2B5EF4-FFF2-40B4-BE49-F238E27FC236}">
                <a16:creationId xmlns:a16="http://schemas.microsoft.com/office/drawing/2014/main" id="{1D626E4A-9B7D-3342-BA3C-8030A8DEBDC8}"/>
              </a:ext>
            </a:extLst>
          </p:cNvPr>
          <p:cNvSpPr>
            <a:spLocks noChangeArrowheads="1"/>
          </p:cNvSpPr>
          <p:nvPr/>
        </p:nvSpPr>
        <p:spPr bwMode="auto">
          <a:xfrm>
            <a:off x="5311187" y="2750148"/>
            <a:ext cx="6299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900">
                <a:solidFill>
                  <a:srgbClr val="FFFFFF"/>
                </a:solidFill>
              </a:rPr>
              <a:t>• Print driver</a:t>
            </a:r>
            <a:endParaRPr lang="en-US" altLang="en-US"/>
          </a:p>
        </p:txBody>
      </p:sp>
      <p:grpSp>
        <p:nvGrpSpPr>
          <p:cNvPr id="379" name="Group 378">
            <a:extLst>
              <a:ext uri="{FF2B5EF4-FFF2-40B4-BE49-F238E27FC236}">
                <a16:creationId xmlns:a16="http://schemas.microsoft.com/office/drawing/2014/main" id="{47BE3A3C-4636-174D-8B05-BB232DDB8F9B}"/>
              </a:ext>
            </a:extLst>
          </p:cNvPr>
          <p:cNvGrpSpPr/>
          <p:nvPr/>
        </p:nvGrpSpPr>
        <p:grpSpPr>
          <a:xfrm>
            <a:off x="5341196" y="1516206"/>
            <a:ext cx="441325" cy="441325"/>
            <a:chOff x="8205788" y="3668713"/>
            <a:chExt cx="441325" cy="441325"/>
          </a:xfrm>
        </p:grpSpPr>
        <p:sp>
          <p:nvSpPr>
            <p:cNvPr id="380" name="Freeform 132">
              <a:extLst>
                <a:ext uri="{FF2B5EF4-FFF2-40B4-BE49-F238E27FC236}">
                  <a16:creationId xmlns:a16="http://schemas.microsoft.com/office/drawing/2014/main" id="{673411A3-D900-204E-A645-7D93362586E2}"/>
                </a:ext>
              </a:extLst>
            </p:cNvPr>
            <p:cNvSpPr>
              <a:spLocks noEditPoints="1"/>
            </p:cNvSpPr>
            <p:nvPr/>
          </p:nvSpPr>
          <p:spPr bwMode="auto">
            <a:xfrm>
              <a:off x="8205788" y="3668713"/>
              <a:ext cx="441325" cy="441325"/>
            </a:xfrm>
            <a:custGeom>
              <a:avLst/>
              <a:gdLst>
                <a:gd name="T0" fmla="*/ 306 w 557"/>
                <a:gd name="T1" fmla="*/ 2 h 557"/>
                <a:gd name="T2" fmla="*/ 387 w 557"/>
                <a:gd name="T3" fmla="*/ 22 h 557"/>
                <a:gd name="T4" fmla="*/ 454 w 557"/>
                <a:gd name="T5" fmla="*/ 64 h 557"/>
                <a:gd name="T6" fmla="*/ 509 w 557"/>
                <a:gd name="T7" fmla="*/ 123 h 557"/>
                <a:gd name="T8" fmla="*/ 544 w 557"/>
                <a:gd name="T9" fmla="*/ 196 h 557"/>
                <a:gd name="T10" fmla="*/ 557 w 557"/>
                <a:gd name="T11" fmla="*/ 279 h 557"/>
                <a:gd name="T12" fmla="*/ 551 w 557"/>
                <a:gd name="T13" fmla="*/ 335 h 557"/>
                <a:gd name="T14" fmla="*/ 522 w 557"/>
                <a:gd name="T15" fmla="*/ 412 h 557"/>
                <a:gd name="T16" fmla="*/ 475 w 557"/>
                <a:gd name="T17" fmla="*/ 475 h 557"/>
                <a:gd name="T18" fmla="*/ 410 w 557"/>
                <a:gd name="T19" fmla="*/ 523 h 557"/>
                <a:gd name="T20" fmla="*/ 333 w 557"/>
                <a:gd name="T21" fmla="*/ 552 h 557"/>
                <a:gd name="T22" fmla="*/ 277 w 557"/>
                <a:gd name="T23" fmla="*/ 557 h 557"/>
                <a:gd name="T24" fmla="*/ 195 w 557"/>
                <a:gd name="T25" fmla="*/ 544 h 557"/>
                <a:gd name="T26" fmla="*/ 122 w 557"/>
                <a:gd name="T27" fmla="*/ 510 h 557"/>
                <a:gd name="T28" fmla="*/ 63 w 557"/>
                <a:gd name="T29" fmla="*/ 455 h 557"/>
                <a:gd name="T30" fmla="*/ 21 w 557"/>
                <a:gd name="T31" fmla="*/ 387 h 557"/>
                <a:gd name="T32" fmla="*/ 1 w 557"/>
                <a:gd name="T33" fmla="*/ 306 h 557"/>
                <a:gd name="T34" fmla="*/ 1 w 557"/>
                <a:gd name="T35" fmla="*/ 250 h 557"/>
                <a:gd name="T36" fmla="*/ 21 w 557"/>
                <a:gd name="T37" fmla="*/ 170 h 557"/>
                <a:gd name="T38" fmla="*/ 63 w 557"/>
                <a:gd name="T39" fmla="*/ 101 h 557"/>
                <a:gd name="T40" fmla="*/ 122 w 557"/>
                <a:gd name="T41" fmla="*/ 48 h 557"/>
                <a:gd name="T42" fmla="*/ 195 w 557"/>
                <a:gd name="T43" fmla="*/ 13 h 557"/>
                <a:gd name="T44" fmla="*/ 278 w 557"/>
                <a:gd name="T45" fmla="*/ 0 h 557"/>
                <a:gd name="T46" fmla="*/ 21 w 557"/>
                <a:gd name="T47" fmla="*/ 277 h 557"/>
                <a:gd name="T48" fmla="*/ 33 w 557"/>
                <a:gd name="T49" fmla="*/ 354 h 557"/>
                <a:gd name="T50" fmla="*/ 65 w 557"/>
                <a:gd name="T51" fmla="*/ 420 h 557"/>
                <a:gd name="T52" fmla="*/ 112 w 557"/>
                <a:gd name="T53" fmla="*/ 475 h 557"/>
                <a:gd name="T54" fmla="*/ 173 w 557"/>
                <a:gd name="T55" fmla="*/ 513 h 557"/>
                <a:gd name="T56" fmla="*/ 245 w 557"/>
                <a:gd name="T57" fmla="*/ 533 h 557"/>
                <a:gd name="T58" fmla="*/ 297 w 557"/>
                <a:gd name="T59" fmla="*/ 534 h 557"/>
                <a:gd name="T60" fmla="*/ 375 w 557"/>
                <a:gd name="T61" fmla="*/ 517 h 557"/>
                <a:gd name="T62" fmla="*/ 440 w 557"/>
                <a:gd name="T63" fmla="*/ 478 h 557"/>
                <a:gd name="T64" fmla="*/ 491 w 557"/>
                <a:gd name="T65" fmla="*/ 422 h 557"/>
                <a:gd name="T66" fmla="*/ 524 w 557"/>
                <a:gd name="T67" fmla="*/ 354 h 557"/>
                <a:gd name="T68" fmla="*/ 535 w 557"/>
                <a:gd name="T69" fmla="*/ 277 h 557"/>
                <a:gd name="T70" fmla="*/ 529 w 557"/>
                <a:gd name="T71" fmla="*/ 225 h 557"/>
                <a:gd name="T72" fmla="*/ 504 w 557"/>
                <a:gd name="T73" fmla="*/ 155 h 557"/>
                <a:gd name="T74" fmla="*/ 459 w 557"/>
                <a:gd name="T75" fmla="*/ 95 h 557"/>
                <a:gd name="T76" fmla="*/ 401 w 557"/>
                <a:gd name="T77" fmla="*/ 52 h 557"/>
                <a:gd name="T78" fmla="*/ 330 w 557"/>
                <a:gd name="T79" fmla="*/ 26 h 557"/>
                <a:gd name="T80" fmla="*/ 278 w 557"/>
                <a:gd name="T81" fmla="*/ 22 h 557"/>
                <a:gd name="T82" fmla="*/ 202 w 557"/>
                <a:gd name="T83" fmla="*/ 32 h 557"/>
                <a:gd name="T84" fmla="*/ 135 w 557"/>
                <a:gd name="T85" fmla="*/ 65 h 557"/>
                <a:gd name="T86" fmla="*/ 81 w 557"/>
                <a:gd name="T87" fmla="*/ 114 h 557"/>
                <a:gd name="T88" fmla="*/ 42 w 557"/>
                <a:gd name="T89" fmla="*/ 178 h 557"/>
                <a:gd name="T90" fmla="*/ 23 w 557"/>
                <a:gd name="T91" fmla="*/ 25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7" h="557">
                  <a:moveTo>
                    <a:pt x="278" y="0"/>
                  </a:moveTo>
                  <a:lnTo>
                    <a:pt x="278" y="0"/>
                  </a:lnTo>
                  <a:lnTo>
                    <a:pt x="306" y="2"/>
                  </a:lnTo>
                  <a:lnTo>
                    <a:pt x="335" y="6"/>
                  </a:lnTo>
                  <a:lnTo>
                    <a:pt x="361" y="13"/>
                  </a:lnTo>
                  <a:lnTo>
                    <a:pt x="387" y="22"/>
                  </a:lnTo>
                  <a:lnTo>
                    <a:pt x="411" y="33"/>
                  </a:lnTo>
                  <a:lnTo>
                    <a:pt x="434" y="48"/>
                  </a:lnTo>
                  <a:lnTo>
                    <a:pt x="454" y="64"/>
                  </a:lnTo>
                  <a:lnTo>
                    <a:pt x="475" y="82"/>
                  </a:lnTo>
                  <a:lnTo>
                    <a:pt x="493" y="101"/>
                  </a:lnTo>
                  <a:lnTo>
                    <a:pt x="509" y="123"/>
                  </a:lnTo>
                  <a:lnTo>
                    <a:pt x="522" y="146"/>
                  </a:lnTo>
                  <a:lnTo>
                    <a:pt x="534" y="170"/>
                  </a:lnTo>
                  <a:lnTo>
                    <a:pt x="544" y="196"/>
                  </a:lnTo>
                  <a:lnTo>
                    <a:pt x="551" y="222"/>
                  </a:lnTo>
                  <a:lnTo>
                    <a:pt x="555" y="250"/>
                  </a:lnTo>
                  <a:lnTo>
                    <a:pt x="557" y="279"/>
                  </a:lnTo>
                  <a:lnTo>
                    <a:pt x="557" y="279"/>
                  </a:lnTo>
                  <a:lnTo>
                    <a:pt x="555" y="308"/>
                  </a:lnTo>
                  <a:lnTo>
                    <a:pt x="551" y="335"/>
                  </a:lnTo>
                  <a:lnTo>
                    <a:pt x="544" y="361"/>
                  </a:lnTo>
                  <a:lnTo>
                    <a:pt x="534" y="387"/>
                  </a:lnTo>
                  <a:lnTo>
                    <a:pt x="522" y="412"/>
                  </a:lnTo>
                  <a:lnTo>
                    <a:pt x="509" y="435"/>
                  </a:lnTo>
                  <a:lnTo>
                    <a:pt x="492" y="455"/>
                  </a:lnTo>
                  <a:lnTo>
                    <a:pt x="475" y="475"/>
                  </a:lnTo>
                  <a:lnTo>
                    <a:pt x="454" y="494"/>
                  </a:lnTo>
                  <a:lnTo>
                    <a:pt x="433" y="510"/>
                  </a:lnTo>
                  <a:lnTo>
                    <a:pt x="410" y="523"/>
                  </a:lnTo>
                  <a:lnTo>
                    <a:pt x="387" y="536"/>
                  </a:lnTo>
                  <a:lnTo>
                    <a:pt x="361" y="544"/>
                  </a:lnTo>
                  <a:lnTo>
                    <a:pt x="333" y="552"/>
                  </a:lnTo>
                  <a:lnTo>
                    <a:pt x="306" y="556"/>
                  </a:lnTo>
                  <a:lnTo>
                    <a:pt x="277" y="557"/>
                  </a:lnTo>
                  <a:lnTo>
                    <a:pt x="277" y="557"/>
                  </a:lnTo>
                  <a:lnTo>
                    <a:pt x="249" y="556"/>
                  </a:lnTo>
                  <a:lnTo>
                    <a:pt x="222" y="552"/>
                  </a:lnTo>
                  <a:lnTo>
                    <a:pt x="195" y="544"/>
                  </a:lnTo>
                  <a:lnTo>
                    <a:pt x="170" y="534"/>
                  </a:lnTo>
                  <a:lnTo>
                    <a:pt x="145" y="523"/>
                  </a:lnTo>
                  <a:lnTo>
                    <a:pt x="122" y="510"/>
                  </a:lnTo>
                  <a:lnTo>
                    <a:pt x="101" y="492"/>
                  </a:lnTo>
                  <a:lnTo>
                    <a:pt x="81" y="475"/>
                  </a:lnTo>
                  <a:lnTo>
                    <a:pt x="63" y="455"/>
                  </a:lnTo>
                  <a:lnTo>
                    <a:pt x="47" y="433"/>
                  </a:lnTo>
                  <a:lnTo>
                    <a:pt x="33" y="412"/>
                  </a:lnTo>
                  <a:lnTo>
                    <a:pt x="21" y="387"/>
                  </a:lnTo>
                  <a:lnTo>
                    <a:pt x="13" y="361"/>
                  </a:lnTo>
                  <a:lnTo>
                    <a:pt x="5" y="334"/>
                  </a:lnTo>
                  <a:lnTo>
                    <a:pt x="1" y="306"/>
                  </a:lnTo>
                  <a:lnTo>
                    <a:pt x="0" y="279"/>
                  </a:lnTo>
                  <a:lnTo>
                    <a:pt x="0" y="279"/>
                  </a:lnTo>
                  <a:lnTo>
                    <a:pt x="1" y="250"/>
                  </a:lnTo>
                  <a:lnTo>
                    <a:pt x="5" y="222"/>
                  </a:lnTo>
                  <a:lnTo>
                    <a:pt x="13" y="195"/>
                  </a:lnTo>
                  <a:lnTo>
                    <a:pt x="21" y="170"/>
                  </a:lnTo>
                  <a:lnTo>
                    <a:pt x="33" y="146"/>
                  </a:lnTo>
                  <a:lnTo>
                    <a:pt x="47" y="123"/>
                  </a:lnTo>
                  <a:lnTo>
                    <a:pt x="63" y="101"/>
                  </a:lnTo>
                  <a:lnTo>
                    <a:pt x="81" y="81"/>
                  </a:lnTo>
                  <a:lnTo>
                    <a:pt x="101" y="64"/>
                  </a:lnTo>
                  <a:lnTo>
                    <a:pt x="122" y="48"/>
                  </a:lnTo>
                  <a:lnTo>
                    <a:pt x="145" y="33"/>
                  </a:lnTo>
                  <a:lnTo>
                    <a:pt x="170" y="22"/>
                  </a:lnTo>
                  <a:lnTo>
                    <a:pt x="195" y="13"/>
                  </a:lnTo>
                  <a:lnTo>
                    <a:pt x="222" y="6"/>
                  </a:lnTo>
                  <a:lnTo>
                    <a:pt x="249" y="2"/>
                  </a:lnTo>
                  <a:lnTo>
                    <a:pt x="278" y="0"/>
                  </a:lnTo>
                  <a:lnTo>
                    <a:pt x="278" y="0"/>
                  </a:lnTo>
                  <a:close/>
                  <a:moveTo>
                    <a:pt x="21" y="277"/>
                  </a:moveTo>
                  <a:lnTo>
                    <a:pt x="21" y="277"/>
                  </a:lnTo>
                  <a:lnTo>
                    <a:pt x="23" y="303"/>
                  </a:lnTo>
                  <a:lnTo>
                    <a:pt x="26" y="329"/>
                  </a:lnTo>
                  <a:lnTo>
                    <a:pt x="33" y="354"/>
                  </a:lnTo>
                  <a:lnTo>
                    <a:pt x="42" y="377"/>
                  </a:lnTo>
                  <a:lnTo>
                    <a:pt x="52" y="400"/>
                  </a:lnTo>
                  <a:lnTo>
                    <a:pt x="65" y="420"/>
                  </a:lnTo>
                  <a:lnTo>
                    <a:pt x="79" y="440"/>
                  </a:lnTo>
                  <a:lnTo>
                    <a:pt x="95" y="458"/>
                  </a:lnTo>
                  <a:lnTo>
                    <a:pt x="112" y="475"/>
                  </a:lnTo>
                  <a:lnTo>
                    <a:pt x="131" y="490"/>
                  </a:lnTo>
                  <a:lnTo>
                    <a:pt x="151" y="503"/>
                  </a:lnTo>
                  <a:lnTo>
                    <a:pt x="173" y="513"/>
                  </a:lnTo>
                  <a:lnTo>
                    <a:pt x="196" y="521"/>
                  </a:lnTo>
                  <a:lnTo>
                    <a:pt x="221" y="528"/>
                  </a:lnTo>
                  <a:lnTo>
                    <a:pt x="245" y="533"/>
                  </a:lnTo>
                  <a:lnTo>
                    <a:pt x="270" y="534"/>
                  </a:lnTo>
                  <a:lnTo>
                    <a:pt x="270" y="534"/>
                  </a:lnTo>
                  <a:lnTo>
                    <a:pt x="297" y="534"/>
                  </a:lnTo>
                  <a:lnTo>
                    <a:pt x="324" y="531"/>
                  </a:lnTo>
                  <a:lnTo>
                    <a:pt x="350" y="526"/>
                  </a:lnTo>
                  <a:lnTo>
                    <a:pt x="375" y="517"/>
                  </a:lnTo>
                  <a:lnTo>
                    <a:pt x="398" y="505"/>
                  </a:lnTo>
                  <a:lnTo>
                    <a:pt x="420" y="492"/>
                  </a:lnTo>
                  <a:lnTo>
                    <a:pt x="440" y="478"/>
                  </a:lnTo>
                  <a:lnTo>
                    <a:pt x="459" y="461"/>
                  </a:lnTo>
                  <a:lnTo>
                    <a:pt x="476" y="442"/>
                  </a:lnTo>
                  <a:lnTo>
                    <a:pt x="491" y="422"/>
                  </a:lnTo>
                  <a:lnTo>
                    <a:pt x="504" y="400"/>
                  </a:lnTo>
                  <a:lnTo>
                    <a:pt x="515" y="377"/>
                  </a:lnTo>
                  <a:lnTo>
                    <a:pt x="524" y="354"/>
                  </a:lnTo>
                  <a:lnTo>
                    <a:pt x="529" y="329"/>
                  </a:lnTo>
                  <a:lnTo>
                    <a:pt x="534" y="303"/>
                  </a:lnTo>
                  <a:lnTo>
                    <a:pt x="535" y="277"/>
                  </a:lnTo>
                  <a:lnTo>
                    <a:pt x="535" y="277"/>
                  </a:lnTo>
                  <a:lnTo>
                    <a:pt x="534" y="251"/>
                  </a:lnTo>
                  <a:lnTo>
                    <a:pt x="529" y="225"/>
                  </a:lnTo>
                  <a:lnTo>
                    <a:pt x="524" y="201"/>
                  </a:lnTo>
                  <a:lnTo>
                    <a:pt x="514" y="178"/>
                  </a:lnTo>
                  <a:lnTo>
                    <a:pt x="504" y="155"/>
                  </a:lnTo>
                  <a:lnTo>
                    <a:pt x="491" y="134"/>
                  </a:lnTo>
                  <a:lnTo>
                    <a:pt x="476" y="114"/>
                  </a:lnTo>
                  <a:lnTo>
                    <a:pt x="459" y="95"/>
                  </a:lnTo>
                  <a:lnTo>
                    <a:pt x="441" y="80"/>
                  </a:lnTo>
                  <a:lnTo>
                    <a:pt x="421" y="65"/>
                  </a:lnTo>
                  <a:lnTo>
                    <a:pt x="401" y="52"/>
                  </a:lnTo>
                  <a:lnTo>
                    <a:pt x="378" y="42"/>
                  </a:lnTo>
                  <a:lnTo>
                    <a:pt x="355" y="33"/>
                  </a:lnTo>
                  <a:lnTo>
                    <a:pt x="330" y="26"/>
                  </a:lnTo>
                  <a:lnTo>
                    <a:pt x="304" y="23"/>
                  </a:lnTo>
                  <a:lnTo>
                    <a:pt x="278" y="22"/>
                  </a:lnTo>
                  <a:lnTo>
                    <a:pt x="278" y="22"/>
                  </a:lnTo>
                  <a:lnTo>
                    <a:pt x="252" y="22"/>
                  </a:lnTo>
                  <a:lnTo>
                    <a:pt x="228" y="26"/>
                  </a:lnTo>
                  <a:lnTo>
                    <a:pt x="202" y="32"/>
                  </a:lnTo>
                  <a:lnTo>
                    <a:pt x="179" y="41"/>
                  </a:lnTo>
                  <a:lnTo>
                    <a:pt x="157" y="52"/>
                  </a:lnTo>
                  <a:lnTo>
                    <a:pt x="135" y="65"/>
                  </a:lnTo>
                  <a:lnTo>
                    <a:pt x="115" y="80"/>
                  </a:lnTo>
                  <a:lnTo>
                    <a:pt x="96" y="95"/>
                  </a:lnTo>
                  <a:lnTo>
                    <a:pt x="81" y="114"/>
                  </a:lnTo>
                  <a:lnTo>
                    <a:pt x="66" y="133"/>
                  </a:lnTo>
                  <a:lnTo>
                    <a:pt x="53" y="155"/>
                  </a:lnTo>
                  <a:lnTo>
                    <a:pt x="42" y="178"/>
                  </a:lnTo>
                  <a:lnTo>
                    <a:pt x="33" y="201"/>
                  </a:lnTo>
                  <a:lnTo>
                    <a:pt x="27" y="225"/>
                  </a:lnTo>
                  <a:lnTo>
                    <a:pt x="23" y="251"/>
                  </a:lnTo>
                  <a:lnTo>
                    <a:pt x="21" y="277"/>
                  </a:lnTo>
                  <a:lnTo>
                    <a:pt x="21" y="277"/>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81" name="Freeform 133">
              <a:extLst>
                <a:ext uri="{FF2B5EF4-FFF2-40B4-BE49-F238E27FC236}">
                  <a16:creationId xmlns:a16="http://schemas.microsoft.com/office/drawing/2014/main" id="{90E9BA50-3E96-AD4B-982D-B4A98F51A55B}"/>
                </a:ext>
              </a:extLst>
            </p:cNvPr>
            <p:cNvSpPr>
              <a:spLocks/>
            </p:cNvSpPr>
            <p:nvPr/>
          </p:nvSpPr>
          <p:spPr bwMode="auto">
            <a:xfrm>
              <a:off x="8223251" y="3684588"/>
              <a:ext cx="407988" cy="407988"/>
            </a:xfrm>
            <a:custGeom>
              <a:avLst/>
              <a:gdLst>
                <a:gd name="T0" fmla="*/ 0 w 514"/>
                <a:gd name="T1" fmla="*/ 255 h 512"/>
                <a:gd name="T2" fmla="*/ 6 w 514"/>
                <a:gd name="T3" fmla="*/ 203 h 512"/>
                <a:gd name="T4" fmla="*/ 21 w 514"/>
                <a:gd name="T5" fmla="*/ 156 h 512"/>
                <a:gd name="T6" fmla="*/ 45 w 514"/>
                <a:gd name="T7" fmla="*/ 111 h 512"/>
                <a:gd name="T8" fmla="*/ 75 w 514"/>
                <a:gd name="T9" fmla="*/ 73 h 512"/>
                <a:gd name="T10" fmla="*/ 114 w 514"/>
                <a:gd name="T11" fmla="*/ 43 h 512"/>
                <a:gd name="T12" fmla="*/ 158 w 514"/>
                <a:gd name="T13" fmla="*/ 19 h 512"/>
                <a:gd name="T14" fmla="*/ 207 w 514"/>
                <a:gd name="T15" fmla="*/ 4 h 512"/>
                <a:gd name="T16" fmla="*/ 257 w 514"/>
                <a:gd name="T17" fmla="*/ 0 h 512"/>
                <a:gd name="T18" fmla="*/ 283 w 514"/>
                <a:gd name="T19" fmla="*/ 1 h 512"/>
                <a:gd name="T20" fmla="*/ 334 w 514"/>
                <a:gd name="T21" fmla="*/ 11 h 512"/>
                <a:gd name="T22" fmla="*/ 380 w 514"/>
                <a:gd name="T23" fmla="*/ 30 h 512"/>
                <a:gd name="T24" fmla="*/ 420 w 514"/>
                <a:gd name="T25" fmla="*/ 58 h 512"/>
                <a:gd name="T26" fmla="*/ 455 w 514"/>
                <a:gd name="T27" fmla="*/ 92 h 512"/>
                <a:gd name="T28" fmla="*/ 483 w 514"/>
                <a:gd name="T29" fmla="*/ 133 h 512"/>
                <a:gd name="T30" fmla="*/ 503 w 514"/>
                <a:gd name="T31" fmla="*/ 179 h 512"/>
                <a:gd name="T32" fmla="*/ 513 w 514"/>
                <a:gd name="T33" fmla="*/ 229 h 512"/>
                <a:gd name="T34" fmla="*/ 514 w 514"/>
                <a:gd name="T35" fmla="*/ 255 h 512"/>
                <a:gd name="T36" fmla="*/ 508 w 514"/>
                <a:gd name="T37" fmla="*/ 307 h 512"/>
                <a:gd name="T38" fmla="*/ 494 w 514"/>
                <a:gd name="T39" fmla="*/ 355 h 512"/>
                <a:gd name="T40" fmla="*/ 470 w 514"/>
                <a:gd name="T41" fmla="*/ 400 h 512"/>
                <a:gd name="T42" fmla="*/ 438 w 514"/>
                <a:gd name="T43" fmla="*/ 439 h 512"/>
                <a:gd name="T44" fmla="*/ 399 w 514"/>
                <a:gd name="T45" fmla="*/ 470 h 512"/>
                <a:gd name="T46" fmla="*/ 354 w 514"/>
                <a:gd name="T47" fmla="*/ 495 h 512"/>
                <a:gd name="T48" fmla="*/ 303 w 514"/>
                <a:gd name="T49" fmla="*/ 509 h 512"/>
                <a:gd name="T50" fmla="*/ 249 w 514"/>
                <a:gd name="T51" fmla="*/ 512 h 512"/>
                <a:gd name="T52" fmla="*/ 224 w 514"/>
                <a:gd name="T53" fmla="*/ 511 h 512"/>
                <a:gd name="T54" fmla="*/ 175 w 514"/>
                <a:gd name="T55" fmla="*/ 499 h 512"/>
                <a:gd name="T56" fmla="*/ 130 w 514"/>
                <a:gd name="T57" fmla="*/ 481 h 512"/>
                <a:gd name="T58" fmla="*/ 91 w 514"/>
                <a:gd name="T59" fmla="*/ 453 h 512"/>
                <a:gd name="T60" fmla="*/ 58 w 514"/>
                <a:gd name="T61" fmla="*/ 418 h 512"/>
                <a:gd name="T62" fmla="*/ 31 w 514"/>
                <a:gd name="T63" fmla="*/ 378 h 512"/>
                <a:gd name="T64" fmla="*/ 12 w 514"/>
                <a:gd name="T65" fmla="*/ 332 h 512"/>
                <a:gd name="T66" fmla="*/ 2 w 514"/>
                <a:gd name="T67" fmla="*/ 281 h 512"/>
                <a:gd name="T68" fmla="*/ 0 w 514"/>
                <a:gd name="T69" fmla="*/ 25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512">
                  <a:moveTo>
                    <a:pt x="0" y="255"/>
                  </a:moveTo>
                  <a:lnTo>
                    <a:pt x="0" y="255"/>
                  </a:lnTo>
                  <a:lnTo>
                    <a:pt x="2" y="229"/>
                  </a:lnTo>
                  <a:lnTo>
                    <a:pt x="6" y="203"/>
                  </a:lnTo>
                  <a:lnTo>
                    <a:pt x="12" y="179"/>
                  </a:lnTo>
                  <a:lnTo>
                    <a:pt x="21" y="156"/>
                  </a:lnTo>
                  <a:lnTo>
                    <a:pt x="32" y="133"/>
                  </a:lnTo>
                  <a:lnTo>
                    <a:pt x="45" y="111"/>
                  </a:lnTo>
                  <a:lnTo>
                    <a:pt x="60" y="92"/>
                  </a:lnTo>
                  <a:lnTo>
                    <a:pt x="75" y="73"/>
                  </a:lnTo>
                  <a:lnTo>
                    <a:pt x="94" y="58"/>
                  </a:lnTo>
                  <a:lnTo>
                    <a:pt x="114" y="43"/>
                  </a:lnTo>
                  <a:lnTo>
                    <a:pt x="136" y="30"/>
                  </a:lnTo>
                  <a:lnTo>
                    <a:pt x="158" y="19"/>
                  </a:lnTo>
                  <a:lnTo>
                    <a:pt x="181" y="10"/>
                  </a:lnTo>
                  <a:lnTo>
                    <a:pt x="207" y="4"/>
                  </a:lnTo>
                  <a:lnTo>
                    <a:pt x="231" y="0"/>
                  </a:lnTo>
                  <a:lnTo>
                    <a:pt x="257" y="0"/>
                  </a:lnTo>
                  <a:lnTo>
                    <a:pt x="257" y="0"/>
                  </a:lnTo>
                  <a:lnTo>
                    <a:pt x="283" y="1"/>
                  </a:lnTo>
                  <a:lnTo>
                    <a:pt x="309" y="4"/>
                  </a:lnTo>
                  <a:lnTo>
                    <a:pt x="334" y="11"/>
                  </a:lnTo>
                  <a:lnTo>
                    <a:pt x="357" y="20"/>
                  </a:lnTo>
                  <a:lnTo>
                    <a:pt x="380" y="30"/>
                  </a:lnTo>
                  <a:lnTo>
                    <a:pt x="400" y="43"/>
                  </a:lnTo>
                  <a:lnTo>
                    <a:pt x="420" y="58"/>
                  </a:lnTo>
                  <a:lnTo>
                    <a:pt x="438" y="73"/>
                  </a:lnTo>
                  <a:lnTo>
                    <a:pt x="455" y="92"/>
                  </a:lnTo>
                  <a:lnTo>
                    <a:pt x="470" y="112"/>
                  </a:lnTo>
                  <a:lnTo>
                    <a:pt x="483" y="133"/>
                  </a:lnTo>
                  <a:lnTo>
                    <a:pt x="493" y="156"/>
                  </a:lnTo>
                  <a:lnTo>
                    <a:pt x="503" y="179"/>
                  </a:lnTo>
                  <a:lnTo>
                    <a:pt x="508" y="203"/>
                  </a:lnTo>
                  <a:lnTo>
                    <a:pt x="513" y="229"/>
                  </a:lnTo>
                  <a:lnTo>
                    <a:pt x="514" y="255"/>
                  </a:lnTo>
                  <a:lnTo>
                    <a:pt x="514" y="255"/>
                  </a:lnTo>
                  <a:lnTo>
                    <a:pt x="513" y="281"/>
                  </a:lnTo>
                  <a:lnTo>
                    <a:pt x="508" y="307"/>
                  </a:lnTo>
                  <a:lnTo>
                    <a:pt x="503" y="332"/>
                  </a:lnTo>
                  <a:lnTo>
                    <a:pt x="494" y="355"/>
                  </a:lnTo>
                  <a:lnTo>
                    <a:pt x="483" y="378"/>
                  </a:lnTo>
                  <a:lnTo>
                    <a:pt x="470" y="400"/>
                  </a:lnTo>
                  <a:lnTo>
                    <a:pt x="455" y="420"/>
                  </a:lnTo>
                  <a:lnTo>
                    <a:pt x="438" y="439"/>
                  </a:lnTo>
                  <a:lnTo>
                    <a:pt x="419" y="456"/>
                  </a:lnTo>
                  <a:lnTo>
                    <a:pt x="399" y="470"/>
                  </a:lnTo>
                  <a:lnTo>
                    <a:pt x="377" y="483"/>
                  </a:lnTo>
                  <a:lnTo>
                    <a:pt x="354" y="495"/>
                  </a:lnTo>
                  <a:lnTo>
                    <a:pt x="329" y="504"/>
                  </a:lnTo>
                  <a:lnTo>
                    <a:pt x="303" y="509"/>
                  </a:lnTo>
                  <a:lnTo>
                    <a:pt x="276" y="512"/>
                  </a:lnTo>
                  <a:lnTo>
                    <a:pt x="249" y="512"/>
                  </a:lnTo>
                  <a:lnTo>
                    <a:pt x="249" y="512"/>
                  </a:lnTo>
                  <a:lnTo>
                    <a:pt x="224" y="511"/>
                  </a:lnTo>
                  <a:lnTo>
                    <a:pt x="200" y="506"/>
                  </a:lnTo>
                  <a:lnTo>
                    <a:pt x="175" y="499"/>
                  </a:lnTo>
                  <a:lnTo>
                    <a:pt x="152" y="491"/>
                  </a:lnTo>
                  <a:lnTo>
                    <a:pt x="130" y="481"/>
                  </a:lnTo>
                  <a:lnTo>
                    <a:pt x="110" y="468"/>
                  </a:lnTo>
                  <a:lnTo>
                    <a:pt x="91" y="453"/>
                  </a:lnTo>
                  <a:lnTo>
                    <a:pt x="74" y="436"/>
                  </a:lnTo>
                  <a:lnTo>
                    <a:pt x="58" y="418"/>
                  </a:lnTo>
                  <a:lnTo>
                    <a:pt x="44" y="398"/>
                  </a:lnTo>
                  <a:lnTo>
                    <a:pt x="31" y="378"/>
                  </a:lnTo>
                  <a:lnTo>
                    <a:pt x="21" y="355"/>
                  </a:lnTo>
                  <a:lnTo>
                    <a:pt x="12" y="332"/>
                  </a:lnTo>
                  <a:lnTo>
                    <a:pt x="5" y="307"/>
                  </a:lnTo>
                  <a:lnTo>
                    <a:pt x="2" y="281"/>
                  </a:lnTo>
                  <a:lnTo>
                    <a:pt x="0" y="255"/>
                  </a:lnTo>
                  <a:lnTo>
                    <a:pt x="0" y="2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82" name="Freeform 134">
              <a:extLst>
                <a:ext uri="{FF2B5EF4-FFF2-40B4-BE49-F238E27FC236}">
                  <a16:creationId xmlns:a16="http://schemas.microsoft.com/office/drawing/2014/main" id="{79D95137-7020-AA42-AF84-66B418ECBC9A}"/>
                </a:ext>
              </a:extLst>
            </p:cNvPr>
            <p:cNvSpPr>
              <a:spLocks noEditPoints="1"/>
            </p:cNvSpPr>
            <p:nvPr/>
          </p:nvSpPr>
          <p:spPr bwMode="auto">
            <a:xfrm>
              <a:off x="8301038" y="3759201"/>
              <a:ext cx="252413" cy="260350"/>
            </a:xfrm>
            <a:custGeom>
              <a:avLst/>
              <a:gdLst>
                <a:gd name="T0" fmla="*/ 258 w 317"/>
                <a:gd name="T1" fmla="*/ 81 h 329"/>
                <a:gd name="T2" fmla="*/ 300 w 317"/>
                <a:gd name="T3" fmla="*/ 84 h 329"/>
                <a:gd name="T4" fmla="*/ 314 w 317"/>
                <a:gd name="T5" fmla="*/ 98 h 329"/>
                <a:gd name="T6" fmla="*/ 317 w 317"/>
                <a:gd name="T7" fmla="*/ 230 h 329"/>
                <a:gd name="T8" fmla="*/ 313 w 317"/>
                <a:gd name="T9" fmla="*/ 246 h 329"/>
                <a:gd name="T10" fmla="*/ 294 w 317"/>
                <a:gd name="T11" fmla="*/ 257 h 329"/>
                <a:gd name="T12" fmla="*/ 258 w 317"/>
                <a:gd name="T13" fmla="*/ 257 h 329"/>
                <a:gd name="T14" fmla="*/ 256 w 317"/>
                <a:gd name="T15" fmla="*/ 260 h 329"/>
                <a:gd name="T16" fmla="*/ 251 w 317"/>
                <a:gd name="T17" fmla="*/ 324 h 329"/>
                <a:gd name="T18" fmla="*/ 79 w 317"/>
                <a:gd name="T19" fmla="*/ 329 h 329"/>
                <a:gd name="T20" fmla="*/ 62 w 317"/>
                <a:gd name="T21" fmla="*/ 318 h 329"/>
                <a:gd name="T22" fmla="*/ 60 w 317"/>
                <a:gd name="T23" fmla="*/ 260 h 329"/>
                <a:gd name="T24" fmla="*/ 57 w 317"/>
                <a:gd name="T25" fmla="*/ 257 h 329"/>
                <a:gd name="T26" fmla="*/ 17 w 317"/>
                <a:gd name="T27" fmla="*/ 256 h 329"/>
                <a:gd name="T28" fmla="*/ 1 w 317"/>
                <a:gd name="T29" fmla="*/ 241 h 329"/>
                <a:gd name="T30" fmla="*/ 0 w 317"/>
                <a:gd name="T31" fmla="*/ 110 h 329"/>
                <a:gd name="T32" fmla="*/ 4 w 317"/>
                <a:gd name="T33" fmla="*/ 94 h 329"/>
                <a:gd name="T34" fmla="*/ 21 w 317"/>
                <a:gd name="T35" fmla="*/ 82 h 329"/>
                <a:gd name="T36" fmla="*/ 57 w 317"/>
                <a:gd name="T37" fmla="*/ 81 h 329"/>
                <a:gd name="T38" fmla="*/ 60 w 317"/>
                <a:gd name="T39" fmla="*/ 78 h 329"/>
                <a:gd name="T40" fmla="*/ 66 w 317"/>
                <a:gd name="T41" fmla="*/ 6 h 329"/>
                <a:gd name="T42" fmla="*/ 238 w 317"/>
                <a:gd name="T43" fmla="*/ 0 h 329"/>
                <a:gd name="T44" fmla="*/ 255 w 317"/>
                <a:gd name="T45" fmla="*/ 12 h 329"/>
                <a:gd name="T46" fmla="*/ 256 w 317"/>
                <a:gd name="T47" fmla="*/ 78 h 329"/>
                <a:gd name="T48" fmla="*/ 60 w 317"/>
                <a:gd name="T49" fmla="*/ 244 h 329"/>
                <a:gd name="T50" fmla="*/ 60 w 317"/>
                <a:gd name="T51" fmla="*/ 171 h 329"/>
                <a:gd name="T52" fmla="*/ 67 w 317"/>
                <a:gd name="T53" fmla="*/ 163 h 329"/>
                <a:gd name="T54" fmla="*/ 252 w 317"/>
                <a:gd name="T55" fmla="*/ 163 h 329"/>
                <a:gd name="T56" fmla="*/ 256 w 317"/>
                <a:gd name="T57" fmla="*/ 171 h 329"/>
                <a:gd name="T58" fmla="*/ 256 w 317"/>
                <a:gd name="T59" fmla="*/ 244 h 329"/>
                <a:gd name="T60" fmla="*/ 288 w 317"/>
                <a:gd name="T61" fmla="*/ 244 h 329"/>
                <a:gd name="T62" fmla="*/ 304 w 317"/>
                <a:gd name="T63" fmla="*/ 230 h 329"/>
                <a:gd name="T64" fmla="*/ 303 w 317"/>
                <a:gd name="T65" fmla="*/ 104 h 329"/>
                <a:gd name="T66" fmla="*/ 288 w 317"/>
                <a:gd name="T67" fmla="*/ 94 h 329"/>
                <a:gd name="T68" fmla="*/ 17 w 317"/>
                <a:gd name="T69" fmla="*/ 98 h 329"/>
                <a:gd name="T70" fmla="*/ 12 w 317"/>
                <a:gd name="T71" fmla="*/ 222 h 329"/>
                <a:gd name="T72" fmla="*/ 14 w 317"/>
                <a:gd name="T73" fmla="*/ 235 h 329"/>
                <a:gd name="T74" fmla="*/ 27 w 317"/>
                <a:gd name="T75" fmla="*/ 244 h 329"/>
                <a:gd name="T76" fmla="*/ 60 w 317"/>
                <a:gd name="T77" fmla="*/ 244 h 329"/>
                <a:gd name="T78" fmla="*/ 73 w 317"/>
                <a:gd name="T79" fmla="*/ 176 h 329"/>
                <a:gd name="T80" fmla="*/ 73 w 317"/>
                <a:gd name="T81" fmla="*/ 309 h 329"/>
                <a:gd name="T82" fmla="*/ 79 w 317"/>
                <a:gd name="T83" fmla="*/ 315 h 329"/>
                <a:gd name="T84" fmla="*/ 238 w 317"/>
                <a:gd name="T85" fmla="*/ 315 h 329"/>
                <a:gd name="T86" fmla="*/ 242 w 317"/>
                <a:gd name="T87" fmla="*/ 179 h 329"/>
                <a:gd name="T88" fmla="*/ 73 w 317"/>
                <a:gd name="T89" fmla="*/ 81 h 329"/>
                <a:gd name="T90" fmla="*/ 242 w 317"/>
                <a:gd name="T91" fmla="*/ 80 h 329"/>
                <a:gd name="T92" fmla="*/ 242 w 317"/>
                <a:gd name="T93" fmla="*/ 16 h 329"/>
                <a:gd name="T94" fmla="*/ 238 w 317"/>
                <a:gd name="T95" fmla="*/ 13 h 329"/>
                <a:gd name="T96" fmla="*/ 75 w 317"/>
                <a:gd name="T97" fmla="*/ 15 h 329"/>
                <a:gd name="T98" fmla="*/ 73 w 317"/>
                <a:gd name="T99" fmla="*/ 7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7" h="329">
                  <a:moveTo>
                    <a:pt x="256" y="81"/>
                  </a:moveTo>
                  <a:lnTo>
                    <a:pt x="256" y="81"/>
                  </a:lnTo>
                  <a:lnTo>
                    <a:pt x="258" y="81"/>
                  </a:lnTo>
                  <a:lnTo>
                    <a:pt x="258" y="81"/>
                  </a:lnTo>
                  <a:lnTo>
                    <a:pt x="288" y="81"/>
                  </a:lnTo>
                  <a:lnTo>
                    <a:pt x="288" y="81"/>
                  </a:lnTo>
                  <a:lnTo>
                    <a:pt x="294" y="82"/>
                  </a:lnTo>
                  <a:lnTo>
                    <a:pt x="300" y="84"/>
                  </a:lnTo>
                  <a:lnTo>
                    <a:pt x="304" y="87"/>
                  </a:lnTo>
                  <a:lnTo>
                    <a:pt x="308" y="90"/>
                  </a:lnTo>
                  <a:lnTo>
                    <a:pt x="313" y="94"/>
                  </a:lnTo>
                  <a:lnTo>
                    <a:pt x="314" y="98"/>
                  </a:lnTo>
                  <a:lnTo>
                    <a:pt x="316" y="104"/>
                  </a:lnTo>
                  <a:lnTo>
                    <a:pt x="317" y="110"/>
                  </a:lnTo>
                  <a:lnTo>
                    <a:pt x="317" y="110"/>
                  </a:lnTo>
                  <a:lnTo>
                    <a:pt x="317" y="230"/>
                  </a:lnTo>
                  <a:lnTo>
                    <a:pt x="317" y="230"/>
                  </a:lnTo>
                  <a:lnTo>
                    <a:pt x="316" y="235"/>
                  </a:lnTo>
                  <a:lnTo>
                    <a:pt x="314" y="241"/>
                  </a:lnTo>
                  <a:lnTo>
                    <a:pt x="313" y="246"/>
                  </a:lnTo>
                  <a:lnTo>
                    <a:pt x="308" y="250"/>
                  </a:lnTo>
                  <a:lnTo>
                    <a:pt x="304" y="253"/>
                  </a:lnTo>
                  <a:lnTo>
                    <a:pt x="300" y="256"/>
                  </a:lnTo>
                  <a:lnTo>
                    <a:pt x="294" y="257"/>
                  </a:lnTo>
                  <a:lnTo>
                    <a:pt x="288" y="257"/>
                  </a:lnTo>
                  <a:lnTo>
                    <a:pt x="288" y="257"/>
                  </a:lnTo>
                  <a:lnTo>
                    <a:pt x="258" y="257"/>
                  </a:lnTo>
                  <a:lnTo>
                    <a:pt x="258" y="257"/>
                  </a:lnTo>
                  <a:lnTo>
                    <a:pt x="256" y="257"/>
                  </a:lnTo>
                  <a:lnTo>
                    <a:pt x="256" y="257"/>
                  </a:lnTo>
                  <a:lnTo>
                    <a:pt x="256" y="260"/>
                  </a:lnTo>
                  <a:lnTo>
                    <a:pt x="256" y="260"/>
                  </a:lnTo>
                  <a:lnTo>
                    <a:pt x="256" y="311"/>
                  </a:lnTo>
                  <a:lnTo>
                    <a:pt x="256" y="311"/>
                  </a:lnTo>
                  <a:lnTo>
                    <a:pt x="255" y="318"/>
                  </a:lnTo>
                  <a:lnTo>
                    <a:pt x="251" y="324"/>
                  </a:lnTo>
                  <a:lnTo>
                    <a:pt x="245" y="328"/>
                  </a:lnTo>
                  <a:lnTo>
                    <a:pt x="238" y="329"/>
                  </a:lnTo>
                  <a:lnTo>
                    <a:pt x="238" y="329"/>
                  </a:lnTo>
                  <a:lnTo>
                    <a:pt x="79" y="329"/>
                  </a:lnTo>
                  <a:lnTo>
                    <a:pt x="79" y="329"/>
                  </a:lnTo>
                  <a:lnTo>
                    <a:pt x="72" y="328"/>
                  </a:lnTo>
                  <a:lnTo>
                    <a:pt x="66" y="324"/>
                  </a:lnTo>
                  <a:lnTo>
                    <a:pt x="62" y="318"/>
                  </a:lnTo>
                  <a:lnTo>
                    <a:pt x="60" y="311"/>
                  </a:lnTo>
                  <a:lnTo>
                    <a:pt x="60" y="311"/>
                  </a:lnTo>
                  <a:lnTo>
                    <a:pt x="60" y="260"/>
                  </a:lnTo>
                  <a:lnTo>
                    <a:pt x="60" y="260"/>
                  </a:lnTo>
                  <a:lnTo>
                    <a:pt x="60" y="257"/>
                  </a:lnTo>
                  <a:lnTo>
                    <a:pt x="60" y="257"/>
                  </a:lnTo>
                  <a:lnTo>
                    <a:pt x="57" y="257"/>
                  </a:lnTo>
                  <a:lnTo>
                    <a:pt x="57" y="257"/>
                  </a:lnTo>
                  <a:lnTo>
                    <a:pt x="27" y="257"/>
                  </a:lnTo>
                  <a:lnTo>
                    <a:pt x="27" y="257"/>
                  </a:lnTo>
                  <a:lnTo>
                    <a:pt x="21" y="257"/>
                  </a:lnTo>
                  <a:lnTo>
                    <a:pt x="17" y="256"/>
                  </a:lnTo>
                  <a:lnTo>
                    <a:pt x="11" y="253"/>
                  </a:lnTo>
                  <a:lnTo>
                    <a:pt x="7" y="250"/>
                  </a:lnTo>
                  <a:lnTo>
                    <a:pt x="4" y="246"/>
                  </a:lnTo>
                  <a:lnTo>
                    <a:pt x="1" y="241"/>
                  </a:lnTo>
                  <a:lnTo>
                    <a:pt x="0" y="235"/>
                  </a:lnTo>
                  <a:lnTo>
                    <a:pt x="0" y="230"/>
                  </a:lnTo>
                  <a:lnTo>
                    <a:pt x="0" y="230"/>
                  </a:lnTo>
                  <a:lnTo>
                    <a:pt x="0" y="110"/>
                  </a:lnTo>
                  <a:lnTo>
                    <a:pt x="0" y="110"/>
                  </a:lnTo>
                  <a:lnTo>
                    <a:pt x="0" y="104"/>
                  </a:lnTo>
                  <a:lnTo>
                    <a:pt x="1" y="98"/>
                  </a:lnTo>
                  <a:lnTo>
                    <a:pt x="4" y="94"/>
                  </a:lnTo>
                  <a:lnTo>
                    <a:pt x="7" y="90"/>
                  </a:lnTo>
                  <a:lnTo>
                    <a:pt x="11" y="87"/>
                  </a:lnTo>
                  <a:lnTo>
                    <a:pt x="17" y="84"/>
                  </a:lnTo>
                  <a:lnTo>
                    <a:pt x="21" y="82"/>
                  </a:lnTo>
                  <a:lnTo>
                    <a:pt x="27" y="81"/>
                  </a:lnTo>
                  <a:lnTo>
                    <a:pt x="27" y="81"/>
                  </a:lnTo>
                  <a:lnTo>
                    <a:pt x="57" y="81"/>
                  </a:lnTo>
                  <a:lnTo>
                    <a:pt x="57" y="81"/>
                  </a:lnTo>
                  <a:lnTo>
                    <a:pt x="60" y="81"/>
                  </a:lnTo>
                  <a:lnTo>
                    <a:pt x="60" y="81"/>
                  </a:lnTo>
                  <a:lnTo>
                    <a:pt x="60" y="78"/>
                  </a:lnTo>
                  <a:lnTo>
                    <a:pt x="60" y="78"/>
                  </a:lnTo>
                  <a:lnTo>
                    <a:pt x="60" y="19"/>
                  </a:lnTo>
                  <a:lnTo>
                    <a:pt x="60" y="19"/>
                  </a:lnTo>
                  <a:lnTo>
                    <a:pt x="62" y="12"/>
                  </a:lnTo>
                  <a:lnTo>
                    <a:pt x="66" y="6"/>
                  </a:lnTo>
                  <a:lnTo>
                    <a:pt x="72" y="2"/>
                  </a:lnTo>
                  <a:lnTo>
                    <a:pt x="79" y="0"/>
                  </a:lnTo>
                  <a:lnTo>
                    <a:pt x="79" y="0"/>
                  </a:lnTo>
                  <a:lnTo>
                    <a:pt x="238" y="0"/>
                  </a:lnTo>
                  <a:lnTo>
                    <a:pt x="238" y="0"/>
                  </a:lnTo>
                  <a:lnTo>
                    <a:pt x="245" y="2"/>
                  </a:lnTo>
                  <a:lnTo>
                    <a:pt x="251" y="6"/>
                  </a:lnTo>
                  <a:lnTo>
                    <a:pt x="255" y="12"/>
                  </a:lnTo>
                  <a:lnTo>
                    <a:pt x="256" y="19"/>
                  </a:lnTo>
                  <a:lnTo>
                    <a:pt x="256" y="19"/>
                  </a:lnTo>
                  <a:lnTo>
                    <a:pt x="256" y="78"/>
                  </a:lnTo>
                  <a:lnTo>
                    <a:pt x="256" y="78"/>
                  </a:lnTo>
                  <a:lnTo>
                    <a:pt x="256" y="81"/>
                  </a:lnTo>
                  <a:lnTo>
                    <a:pt x="256" y="81"/>
                  </a:lnTo>
                  <a:close/>
                  <a:moveTo>
                    <a:pt x="60" y="244"/>
                  </a:moveTo>
                  <a:lnTo>
                    <a:pt x="60" y="244"/>
                  </a:lnTo>
                  <a:lnTo>
                    <a:pt x="60" y="241"/>
                  </a:lnTo>
                  <a:lnTo>
                    <a:pt x="60" y="241"/>
                  </a:lnTo>
                  <a:lnTo>
                    <a:pt x="60" y="171"/>
                  </a:lnTo>
                  <a:lnTo>
                    <a:pt x="60" y="171"/>
                  </a:lnTo>
                  <a:lnTo>
                    <a:pt x="60" y="168"/>
                  </a:lnTo>
                  <a:lnTo>
                    <a:pt x="62" y="165"/>
                  </a:lnTo>
                  <a:lnTo>
                    <a:pt x="64" y="163"/>
                  </a:lnTo>
                  <a:lnTo>
                    <a:pt x="67" y="163"/>
                  </a:lnTo>
                  <a:lnTo>
                    <a:pt x="67" y="163"/>
                  </a:lnTo>
                  <a:lnTo>
                    <a:pt x="248" y="163"/>
                  </a:lnTo>
                  <a:lnTo>
                    <a:pt x="248" y="163"/>
                  </a:lnTo>
                  <a:lnTo>
                    <a:pt x="252" y="163"/>
                  </a:lnTo>
                  <a:lnTo>
                    <a:pt x="254" y="165"/>
                  </a:lnTo>
                  <a:lnTo>
                    <a:pt x="255" y="168"/>
                  </a:lnTo>
                  <a:lnTo>
                    <a:pt x="256" y="171"/>
                  </a:lnTo>
                  <a:lnTo>
                    <a:pt x="256" y="171"/>
                  </a:lnTo>
                  <a:lnTo>
                    <a:pt x="256" y="241"/>
                  </a:lnTo>
                  <a:lnTo>
                    <a:pt x="256" y="241"/>
                  </a:lnTo>
                  <a:lnTo>
                    <a:pt x="256" y="244"/>
                  </a:lnTo>
                  <a:lnTo>
                    <a:pt x="256" y="244"/>
                  </a:lnTo>
                  <a:lnTo>
                    <a:pt x="258" y="244"/>
                  </a:lnTo>
                  <a:lnTo>
                    <a:pt x="258" y="244"/>
                  </a:lnTo>
                  <a:lnTo>
                    <a:pt x="288" y="244"/>
                  </a:lnTo>
                  <a:lnTo>
                    <a:pt x="288" y="244"/>
                  </a:lnTo>
                  <a:lnTo>
                    <a:pt x="294" y="244"/>
                  </a:lnTo>
                  <a:lnTo>
                    <a:pt x="300" y="240"/>
                  </a:lnTo>
                  <a:lnTo>
                    <a:pt x="303" y="235"/>
                  </a:lnTo>
                  <a:lnTo>
                    <a:pt x="304" y="230"/>
                  </a:lnTo>
                  <a:lnTo>
                    <a:pt x="304" y="230"/>
                  </a:lnTo>
                  <a:lnTo>
                    <a:pt x="304" y="110"/>
                  </a:lnTo>
                  <a:lnTo>
                    <a:pt x="304" y="110"/>
                  </a:lnTo>
                  <a:lnTo>
                    <a:pt x="303" y="104"/>
                  </a:lnTo>
                  <a:lnTo>
                    <a:pt x="300" y="98"/>
                  </a:lnTo>
                  <a:lnTo>
                    <a:pt x="294" y="95"/>
                  </a:lnTo>
                  <a:lnTo>
                    <a:pt x="288" y="94"/>
                  </a:lnTo>
                  <a:lnTo>
                    <a:pt x="288" y="94"/>
                  </a:lnTo>
                  <a:lnTo>
                    <a:pt x="28" y="94"/>
                  </a:lnTo>
                  <a:lnTo>
                    <a:pt x="28" y="94"/>
                  </a:lnTo>
                  <a:lnTo>
                    <a:pt x="21" y="95"/>
                  </a:lnTo>
                  <a:lnTo>
                    <a:pt x="17" y="98"/>
                  </a:lnTo>
                  <a:lnTo>
                    <a:pt x="14" y="104"/>
                  </a:lnTo>
                  <a:lnTo>
                    <a:pt x="12" y="110"/>
                  </a:lnTo>
                  <a:lnTo>
                    <a:pt x="12" y="110"/>
                  </a:lnTo>
                  <a:lnTo>
                    <a:pt x="12" y="222"/>
                  </a:lnTo>
                  <a:lnTo>
                    <a:pt x="12" y="222"/>
                  </a:lnTo>
                  <a:lnTo>
                    <a:pt x="12" y="231"/>
                  </a:lnTo>
                  <a:lnTo>
                    <a:pt x="12" y="231"/>
                  </a:lnTo>
                  <a:lnTo>
                    <a:pt x="14" y="235"/>
                  </a:lnTo>
                  <a:lnTo>
                    <a:pt x="17" y="240"/>
                  </a:lnTo>
                  <a:lnTo>
                    <a:pt x="21" y="243"/>
                  </a:lnTo>
                  <a:lnTo>
                    <a:pt x="27" y="244"/>
                  </a:lnTo>
                  <a:lnTo>
                    <a:pt x="27" y="244"/>
                  </a:lnTo>
                  <a:lnTo>
                    <a:pt x="59" y="244"/>
                  </a:lnTo>
                  <a:lnTo>
                    <a:pt x="59" y="244"/>
                  </a:lnTo>
                  <a:lnTo>
                    <a:pt x="60" y="244"/>
                  </a:lnTo>
                  <a:lnTo>
                    <a:pt x="60" y="244"/>
                  </a:lnTo>
                  <a:close/>
                  <a:moveTo>
                    <a:pt x="242" y="176"/>
                  </a:moveTo>
                  <a:lnTo>
                    <a:pt x="242" y="176"/>
                  </a:lnTo>
                  <a:lnTo>
                    <a:pt x="73" y="176"/>
                  </a:lnTo>
                  <a:lnTo>
                    <a:pt x="73" y="176"/>
                  </a:lnTo>
                  <a:lnTo>
                    <a:pt x="73" y="179"/>
                  </a:lnTo>
                  <a:lnTo>
                    <a:pt x="73" y="179"/>
                  </a:lnTo>
                  <a:lnTo>
                    <a:pt x="73" y="309"/>
                  </a:lnTo>
                  <a:lnTo>
                    <a:pt x="73" y="309"/>
                  </a:lnTo>
                  <a:lnTo>
                    <a:pt x="73" y="312"/>
                  </a:lnTo>
                  <a:lnTo>
                    <a:pt x="75" y="315"/>
                  </a:lnTo>
                  <a:lnTo>
                    <a:pt x="76" y="315"/>
                  </a:lnTo>
                  <a:lnTo>
                    <a:pt x="79" y="315"/>
                  </a:lnTo>
                  <a:lnTo>
                    <a:pt x="79" y="315"/>
                  </a:lnTo>
                  <a:lnTo>
                    <a:pt x="236" y="315"/>
                  </a:lnTo>
                  <a:lnTo>
                    <a:pt x="238" y="315"/>
                  </a:lnTo>
                  <a:lnTo>
                    <a:pt x="238" y="315"/>
                  </a:lnTo>
                  <a:lnTo>
                    <a:pt x="242" y="315"/>
                  </a:lnTo>
                  <a:lnTo>
                    <a:pt x="242" y="311"/>
                  </a:lnTo>
                  <a:lnTo>
                    <a:pt x="242" y="311"/>
                  </a:lnTo>
                  <a:lnTo>
                    <a:pt x="242" y="179"/>
                  </a:lnTo>
                  <a:lnTo>
                    <a:pt x="242" y="179"/>
                  </a:lnTo>
                  <a:lnTo>
                    <a:pt x="242" y="176"/>
                  </a:lnTo>
                  <a:lnTo>
                    <a:pt x="242" y="176"/>
                  </a:lnTo>
                  <a:close/>
                  <a:moveTo>
                    <a:pt x="73" y="81"/>
                  </a:moveTo>
                  <a:lnTo>
                    <a:pt x="73" y="81"/>
                  </a:lnTo>
                  <a:lnTo>
                    <a:pt x="242" y="81"/>
                  </a:lnTo>
                  <a:lnTo>
                    <a:pt x="242" y="81"/>
                  </a:lnTo>
                  <a:lnTo>
                    <a:pt x="242" y="80"/>
                  </a:lnTo>
                  <a:lnTo>
                    <a:pt x="242" y="80"/>
                  </a:lnTo>
                  <a:lnTo>
                    <a:pt x="242" y="19"/>
                  </a:lnTo>
                  <a:lnTo>
                    <a:pt x="242" y="19"/>
                  </a:lnTo>
                  <a:lnTo>
                    <a:pt x="242" y="16"/>
                  </a:lnTo>
                  <a:lnTo>
                    <a:pt x="242" y="15"/>
                  </a:lnTo>
                  <a:lnTo>
                    <a:pt x="239" y="13"/>
                  </a:lnTo>
                  <a:lnTo>
                    <a:pt x="238" y="13"/>
                  </a:lnTo>
                  <a:lnTo>
                    <a:pt x="238" y="13"/>
                  </a:lnTo>
                  <a:lnTo>
                    <a:pt x="79" y="13"/>
                  </a:lnTo>
                  <a:lnTo>
                    <a:pt x="79" y="13"/>
                  </a:lnTo>
                  <a:lnTo>
                    <a:pt x="76" y="13"/>
                  </a:lnTo>
                  <a:lnTo>
                    <a:pt x="75" y="15"/>
                  </a:lnTo>
                  <a:lnTo>
                    <a:pt x="73" y="16"/>
                  </a:lnTo>
                  <a:lnTo>
                    <a:pt x="73" y="19"/>
                  </a:lnTo>
                  <a:lnTo>
                    <a:pt x="73" y="19"/>
                  </a:lnTo>
                  <a:lnTo>
                    <a:pt x="73" y="78"/>
                  </a:lnTo>
                  <a:lnTo>
                    <a:pt x="73" y="78"/>
                  </a:lnTo>
                  <a:lnTo>
                    <a:pt x="73" y="81"/>
                  </a:lnTo>
                  <a:lnTo>
                    <a:pt x="73" y="81"/>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83" name="Freeform 135">
              <a:extLst>
                <a:ext uri="{FF2B5EF4-FFF2-40B4-BE49-F238E27FC236}">
                  <a16:creationId xmlns:a16="http://schemas.microsoft.com/office/drawing/2014/main" id="{FCF5C087-D0A7-6A46-A4A8-11203C2BFA12}"/>
                </a:ext>
              </a:extLst>
            </p:cNvPr>
            <p:cNvSpPr>
              <a:spLocks/>
            </p:cNvSpPr>
            <p:nvPr/>
          </p:nvSpPr>
          <p:spPr bwMode="auto">
            <a:xfrm>
              <a:off x="8332788" y="3854451"/>
              <a:ext cx="9525" cy="11113"/>
            </a:xfrm>
            <a:custGeom>
              <a:avLst/>
              <a:gdLst>
                <a:gd name="T0" fmla="*/ 13 w 13"/>
                <a:gd name="T1" fmla="*/ 8 h 15"/>
                <a:gd name="T2" fmla="*/ 13 w 13"/>
                <a:gd name="T3" fmla="*/ 8 h 15"/>
                <a:gd name="T4" fmla="*/ 13 w 13"/>
                <a:gd name="T5" fmla="*/ 11 h 15"/>
                <a:gd name="T6" fmla="*/ 11 w 13"/>
                <a:gd name="T7" fmla="*/ 12 h 15"/>
                <a:gd name="T8" fmla="*/ 9 w 13"/>
                <a:gd name="T9" fmla="*/ 13 h 15"/>
                <a:gd name="T10" fmla="*/ 6 w 13"/>
                <a:gd name="T11" fmla="*/ 15 h 15"/>
                <a:gd name="T12" fmla="*/ 6 w 13"/>
                <a:gd name="T13" fmla="*/ 15 h 15"/>
                <a:gd name="T14" fmla="*/ 4 w 13"/>
                <a:gd name="T15" fmla="*/ 13 h 15"/>
                <a:gd name="T16" fmla="*/ 1 w 13"/>
                <a:gd name="T17" fmla="*/ 12 h 15"/>
                <a:gd name="T18" fmla="*/ 0 w 13"/>
                <a:gd name="T19" fmla="*/ 11 h 15"/>
                <a:gd name="T20" fmla="*/ 0 w 13"/>
                <a:gd name="T21" fmla="*/ 8 h 15"/>
                <a:gd name="T22" fmla="*/ 0 w 13"/>
                <a:gd name="T23" fmla="*/ 8 h 15"/>
                <a:gd name="T24" fmla="*/ 0 w 13"/>
                <a:gd name="T25" fmla="*/ 5 h 15"/>
                <a:gd name="T26" fmla="*/ 1 w 13"/>
                <a:gd name="T27" fmla="*/ 3 h 15"/>
                <a:gd name="T28" fmla="*/ 4 w 13"/>
                <a:gd name="T29" fmla="*/ 2 h 15"/>
                <a:gd name="T30" fmla="*/ 6 w 13"/>
                <a:gd name="T31" fmla="*/ 0 h 15"/>
                <a:gd name="T32" fmla="*/ 6 w 13"/>
                <a:gd name="T33" fmla="*/ 0 h 15"/>
                <a:gd name="T34" fmla="*/ 9 w 13"/>
                <a:gd name="T35" fmla="*/ 2 h 15"/>
                <a:gd name="T36" fmla="*/ 11 w 13"/>
                <a:gd name="T37" fmla="*/ 3 h 15"/>
                <a:gd name="T38" fmla="*/ 13 w 13"/>
                <a:gd name="T39" fmla="*/ 5 h 15"/>
                <a:gd name="T40" fmla="*/ 13 w 13"/>
                <a:gd name="T41" fmla="*/ 8 h 15"/>
                <a:gd name="T42" fmla="*/ 13 w 13"/>
                <a:gd name="T4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5">
                  <a:moveTo>
                    <a:pt x="13" y="8"/>
                  </a:moveTo>
                  <a:lnTo>
                    <a:pt x="13" y="8"/>
                  </a:lnTo>
                  <a:lnTo>
                    <a:pt x="13" y="11"/>
                  </a:lnTo>
                  <a:lnTo>
                    <a:pt x="11" y="12"/>
                  </a:lnTo>
                  <a:lnTo>
                    <a:pt x="9" y="13"/>
                  </a:lnTo>
                  <a:lnTo>
                    <a:pt x="6" y="15"/>
                  </a:lnTo>
                  <a:lnTo>
                    <a:pt x="6" y="15"/>
                  </a:lnTo>
                  <a:lnTo>
                    <a:pt x="4" y="13"/>
                  </a:lnTo>
                  <a:lnTo>
                    <a:pt x="1" y="12"/>
                  </a:lnTo>
                  <a:lnTo>
                    <a:pt x="0" y="11"/>
                  </a:lnTo>
                  <a:lnTo>
                    <a:pt x="0" y="8"/>
                  </a:lnTo>
                  <a:lnTo>
                    <a:pt x="0" y="8"/>
                  </a:lnTo>
                  <a:lnTo>
                    <a:pt x="0" y="5"/>
                  </a:lnTo>
                  <a:lnTo>
                    <a:pt x="1" y="3"/>
                  </a:lnTo>
                  <a:lnTo>
                    <a:pt x="4" y="2"/>
                  </a:lnTo>
                  <a:lnTo>
                    <a:pt x="6" y="0"/>
                  </a:lnTo>
                  <a:lnTo>
                    <a:pt x="6" y="0"/>
                  </a:lnTo>
                  <a:lnTo>
                    <a:pt x="9" y="2"/>
                  </a:lnTo>
                  <a:lnTo>
                    <a:pt x="11" y="3"/>
                  </a:lnTo>
                  <a:lnTo>
                    <a:pt x="13" y="5"/>
                  </a:lnTo>
                  <a:lnTo>
                    <a:pt x="13" y="8"/>
                  </a:lnTo>
                  <a:lnTo>
                    <a:pt x="13" y="8"/>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84" name="Freeform 136">
              <a:extLst>
                <a:ext uri="{FF2B5EF4-FFF2-40B4-BE49-F238E27FC236}">
                  <a16:creationId xmlns:a16="http://schemas.microsoft.com/office/drawing/2014/main" id="{5C9F1366-9A9C-FF46-90EE-F0F4B923A5E9}"/>
                </a:ext>
              </a:extLst>
            </p:cNvPr>
            <p:cNvSpPr>
              <a:spLocks/>
            </p:cNvSpPr>
            <p:nvPr/>
          </p:nvSpPr>
          <p:spPr bwMode="auto">
            <a:xfrm>
              <a:off x="8383588" y="3948113"/>
              <a:ext cx="85725" cy="11113"/>
            </a:xfrm>
            <a:custGeom>
              <a:avLst/>
              <a:gdLst>
                <a:gd name="T0" fmla="*/ 53 w 107"/>
                <a:gd name="T1" fmla="*/ 0 h 13"/>
                <a:gd name="T2" fmla="*/ 53 w 107"/>
                <a:gd name="T3" fmla="*/ 0 h 13"/>
                <a:gd name="T4" fmla="*/ 99 w 107"/>
                <a:gd name="T5" fmla="*/ 0 h 13"/>
                <a:gd name="T6" fmla="*/ 99 w 107"/>
                <a:gd name="T7" fmla="*/ 0 h 13"/>
                <a:gd name="T8" fmla="*/ 102 w 107"/>
                <a:gd name="T9" fmla="*/ 0 h 13"/>
                <a:gd name="T10" fmla="*/ 105 w 107"/>
                <a:gd name="T11" fmla="*/ 1 h 13"/>
                <a:gd name="T12" fmla="*/ 107 w 107"/>
                <a:gd name="T13" fmla="*/ 3 h 13"/>
                <a:gd name="T14" fmla="*/ 107 w 107"/>
                <a:gd name="T15" fmla="*/ 6 h 13"/>
                <a:gd name="T16" fmla="*/ 107 w 107"/>
                <a:gd name="T17" fmla="*/ 6 h 13"/>
                <a:gd name="T18" fmla="*/ 107 w 107"/>
                <a:gd name="T19" fmla="*/ 8 h 13"/>
                <a:gd name="T20" fmla="*/ 105 w 107"/>
                <a:gd name="T21" fmla="*/ 10 h 13"/>
                <a:gd name="T22" fmla="*/ 104 w 107"/>
                <a:gd name="T23" fmla="*/ 11 h 13"/>
                <a:gd name="T24" fmla="*/ 101 w 107"/>
                <a:gd name="T25" fmla="*/ 13 h 13"/>
                <a:gd name="T26" fmla="*/ 101 w 107"/>
                <a:gd name="T27" fmla="*/ 13 h 13"/>
                <a:gd name="T28" fmla="*/ 98 w 107"/>
                <a:gd name="T29" fmla="*/ 13 h 13"/>
                <a:gd name="T30" fmla="*/ 98 w 107"/>
                <a:gd name="T31" fmla="*/ 13 h 13"/>
                <a:gd name="T32" fmla="*/ 7 w 107"/>
                <a:gd name="T33" fmla="*/ 13 h 13"/>
                <a:gd name="T34" fmla="*/ 7 w 107"/>
                <a:gd name="T35" fmla="*/ 13 h 13"/>
                <a:gd name="T36" fmla="*/ 4 w 107"/>
                <a:gd name="T37" fmla="*/ 11 h 13"/>
                <a:gd name="T38" fmla="*/ 1 w 107"/>
                <a:gd name="T39" fmla="*/ 11 h 13"/>
                <a:gd name="T40" fmla="*/ 0 w 107"/>
                <a:gd name="T41" fmla="*/ 8 h 13"/>
                <a:gd name="T42" fmla="*/ 0 w 107"/>
                <a:gd name="T43" fmla="*/ 6 h 13"/>
                <a:gd name="T44" fmla="*/ 0 w 107"/>
                <a:gd name="T45" fmla="*/ 6 h 13"/>
                <a:gd name="T46" fmla="*/ 0 w 107"/>
                <a:gd name="T47" fmla="*/ 4 h 13"/>
                <a:gd name="T48" fmla="*/ 1 w 107"/>
                <a:gd name="T49" fmla="*/ 1 h 13"/>
                <a:gd name="T50" fmla="*/ 3 w 107"/>
                <a:gd name="T51" fmla="*/ 0 h 13"/>
                <a:gd name="T52" fmla="*/ 6 w 107"/>
                <a:gd name="T53" fmla="*/ 0 h 13"/>
                <a:gd name="T54" fmla="*/ 6 w 107"/>
                <a:gd name="T55" fmla="*/ 0 h 13"/>
                <a:gd name="T56" fmla="*/ 7 w 107"/>
                <a:gd name="T57" fmla="*/ 0 h 13"/>
                <a:gd name="T58" fmla="*/ 7 w 107"/>
                <a:gd name="T59" fmla="*/ 0 h 13"/>
                <a:gd name="T60" fmla="*/ 53 w 107"/>
                <a:gd name="T61" fmla="*/ 0 h 13"/>
                <a:gd name="T62" fmla="*/ 53 w 107"/>
                <a:gd name="T6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 h="13">
                  <a:moveTo>
                    <a:pt x="53" y="0"/>
                  </a:moveTo>
                  <a:lnTo>
                    <a:pt x="53" y="0"/>
                  </a:lnTo>
                  <a:lnTo>
                    <a:pt x="99" y="0"/>
                  </a:lnTo>
                  <a:lnTo>
                    <a:pt x="99" y="0"/>
                  </a:lnTo>
                  <a:lnTo>
                    <a:pt x="102" y="0"/>
                  </a:lnTo>
                  <a:lnTo>
                    <a:pt x="105" y="1"/>
                  </a:lnTo>
                  <a:lnTo>
                    <a:pt x="107" y="3"/>
                  </a:lnTo>
                  <a:lnTo>
                    <a:pt x="107" y="6"/>
                  </a:lnTo>
                  <a:lnTo>
                    <a:pt x="107" y="6"/>
                  </a:lnTo>
                  <a:lnTo>
                    <a:pt x="107" y="8"/>
                  </a:lnTo>
                  <a:lnTo>
                    <a:pt x="105" y="10"/>
                  </a:lnTo>
                  <a:lnTo>
                    <a:pt x="104" y="11"/>
                  </a:lnTo>
                  <a:lnTo>
                    <a:pt x="101" y="13"/>
                  </a:lnTo>
                  <a:lnTo>
                    <a:pt x="101" y="13"/>
                  </a:lnTo>
                  <a:lnTo>
                    <a:pt x="98" y="13"/>
                  </a:lnTo>
                  <a:lnTo>
                    <a:pt x="98" y="13"/>
                  </a:lnTo>
                  <a:lnTo>
                    <a:pt x="7" y="13"/>
                  </a:lnTo>
                  <a:lnTo>
                    <a:pt x="7" y="13"/>
                  </a:lnTo>
                  <a:lnTo>
                    <a:pt x="4" y="11"/>
                  </a:lnTo>
                  <a:lnTo>
                    <a:pt x="1" y="11"/>
                  </a:lnTo>
                  <a:lnTo>
                    <a:pt x="0" y="8"/>
                  </a:lnTo>
                  <a:lnTo>
                    <a:pt x="0" y="6"/>
                  </a:lnTo>
                  <a:lnTo>
                    <a:pt x="0" y="6"/>
                  </a:lnTo>
                  <a:lnTo>
                    <a:pt x="0" y="4"/>
                  </a:lnTo>
                  <a:lnTo>
                    <a:pt x="1" y="1"/>
                  </a:lnTo>
                  <a:lnTo>
                    <a:pt x="3" y="0"/>
                  </a:lnTo>
                  <a:lnTo>
                    <a:pt x="6" y="0"/>
                  </a:lnTo>
                  <a:lnTo>
                    <a:pt x="6" y="0"/>
                  </a:lnTo>
                  <a:lnTo>
                    <a:pt x="7" y="0"/>
                  </a:lnTo>
                  <a:lnTo>
                    <a:pt x="7" y="0"/>
                  </a:lnTo>
                  <a:lnTo>
                    <a:pt x="53" y="0"/>
                  </a:lnTo>
                  <a:lnTo>
                    <a:pt x="53" y="0"/>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85" name="Freeform 137">
              <a:extLst>
                <a:ext uri="{FF2B5EF4-FFF2-40B4-BE49-F238E27FC236}">
                  <a16:creationId xmlns:a16="http://schemas.microsoft.com/office/drawing/2014/main" id="{AD102E70-0D5C-A84A-9CDF-A74589ACFC08}"/>
                </a:ext>
              </a:extLst>
            </p:cNvPr>
            <p:cNvSpPr>
              <a:spLocks/>
            </p:cNvSpPr>
            <p:nvPr/>
          </p:nvSpPr>
          <p:spPr bwMode="auto">
            <a:xfrm>
              <a:off x="8383588" y="3978276"/>
              <a:ext cx="85725" cy="11113"/>
            </a:xfrm>
            <a:custGeom>
              <a:avLst/>
              <a:gdLst>
                <a:gd name="T0" fmla="*/ 53 w 107"/>
                <a:gd name="T1" fmla="*/ 13 h 13"/>
                <a:gd name="T2" fmla="*/ 53 w 107"/>
                <a:gd name="T3" fmla="*/ 13 h 13"/>
                <a:gd name="T4" fmla="*/ 6 w 107"/>
                <a:gd name="T5" fmla="*/ 13 h 13"/>
                <a:gd name="T6" fmla="*/ 6 w 107"/>
                <a:gd name="T7" fmla="*/ 13 h 13"/>
                <a:gd name="T8" fmla="*/ 3 w 107"/>
                <a:gd name="T9" fmla="*/ 12 h 13"/>
                <a:gd name="T10" fmla="*/ 1 w 107"/>
                <a:gd name="T11" fmla="*/ 10 h 13"/>
                <a:gd name="T12" fmla="*/ 0 w 107"/>
                <a:gd name="T13" fmla="*/ 8 h 13"/>
                <a:gd name="T14" fmla="*/ 0 w 107"/>
                <a:gd name="T15" fmla="*/ 5 h 13"/>
                <a:gd name="T16" fmla="*/ 0 w 107"/>
                <a:gd name="T17" fmla="*/ 5 h 13"/>
                <a:gd name="T18" fmla="*/ 1 w 107"/>
                <a:gd name="T19" fmla="*/ 2 h 13"/>
                <a:gd name="T20" fmla="*/ 6 w 107"/>
                <a:gd name="T21" fmla="*/ 0 h 13"/>
                <a:gd name="T22" fmla="*/ 6 w 107"/>
                <a:gd name="T23" fmla="*/ 0 h 13"/>
                <a:gd name="T24" fmla="*/ 9 w 107"/>
                <a:gd name="T25" fmla="*/ 0 h 13"/>
                <a:gd name="T26" fmla="*/ 9 w 107"/>
                <a:gd name="T27" fmla="*/ 0 h 13"/>
                <a:gd name="T28" fmla="*/ 99 w 107"/>
                <a:gd name="T29" fmla="*/ 0 h 13"/>
                <a:gd name="T30" fmla="*/ 99 w 107"/>
                <a:gd name="T31" fmla="*/ 0 h 13"/>
                <a:gd name="T32" fmla="*/ 102 w 107"/>
                <a:gd name="T33" fmla="*/ 0 h 13"/>
                <a:gd name="T34" fmla="*/ 104 w 107"/>
                <a:gd name="T35" fmla="*/ 2 h 13"/>
                <a:gd name="T36" fmla="*/ 107 w 107"/>
                <a:gd name="T37" fmla="*/ 3 h 13"/>
                <a:gd name="T38" fmla="*/ 107 w 107"/>
                <a:gd name="T39" fmla="*/ 6 h 13"/>
                <a:gd name="T40" fmla="*/ 107 w 107"/>
                <a:gd name="T41" fmla="*/ 6 h 13"/>
                <a:gd name="T42" fmla="*/ 107 w 107"/>
                <a:gd name="T43" fmla="*/ 9 h 13"/>
                <a:gd name="T44" fmla="*/ 105 w 107"/>
                <a:gd name="T45" fmla="*/ 10 h 13"/>
                <a:gd name="T46" fmla="*/ 102 w 107"/>
                <a:gd name="T47" fmla="*/ 12 h 13"/>
                <a:gd name="T48" fmla="*/ 99 w 107"/>
                <a:gd name="T49" fmla="*/ 13 h 13"/>
                <a:gd name="T50" fmla="*/ 99 w 107"/>
                <a:gd name="T51" fmla="*/ 13 h 13"/>
                <a:gd name="T52" fmla="*/ 84 w 107"/>
                <a:gd name="T53" fmla="*/ 13 h 13"/>
                <a:gd name="T54" fmla="*/ 84 w 107"/>
                <a:gd name="T55" fmla="*/ 13 h 13"/>
                <a:gd name="T56" fmla="*/ 53 w 107"/>
                <a:gd name="T57" fmla="*/ 13 h 13"/>
                <a:gd name="T58" fmla="*/ 53 w 107"/>
                <a:gd name="T5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7" h="13">
                  <a:moveTo>
                    <a:pt x="53" y="13"/>
                  </a:moveTo>
                  <a:lnTo>
                    <a:pt x="53" y="13"/>
                  </a:lnTo>
                  <a:lnTo>
                    <a:pt x="6" y="13"/>
                  </a:lnTo>
                  <a:lnTo>
                    <a:pt x="6" y="13"/>
                  </a:lnTo>
                  <a:lnTo>
                    <a:pt x="3" y="12"/>
                  </a:lnTo>
                  <a:lnTo>
                    <a:pt x="1" y="10"/>
                  </a:lnTo>
                  <a:lnTo>
                    <a:pt x="0" y="8"/>
                  </a:lnTo>
                  <a:lnTo>
                    <a:pt x="0" y="5"/>
                  </a:lnTo>
                  <a:lnTo>
                    <a:pt x="0" y="5"/>
                  </a:lnTo>
                  <a:lnTo>
                    <a:pt x="1" y="2"/>
                  </a:lnTo>
                  <a:lnTo>
                    <a:pt x="6" y="0"/>
                  </a:lnTo>
                  <a:lnTo>
                    <a:pt x="6" y="0"/>
                  </a:lnTo>
                  <a:lnTo>
                    <a:pt x="9" y="0"/>
                  </a:lnTo>
                  <a:lnTo>
                    <a:pt x="9" y="0"/>
                  </a:lnTo>
                  <a:lnTo>
                    <a:pt x="99" y="0"/>
                  </a:lnTo>
                  <a:lnTo>
                    <a:pt x="99" y="0"/>
                  </a:lnTo>
                  <a:lnTo>
                    <a:pt x="102" y="0"/>
                  </a:lnTo>
                  <a:lnTo>
                    <a:pt x="104" y="2"/>
                  </a:lnTo>
                  <a:lnTo>
                    <a:pt x="107" y="3"/>
                  </a:lnTo>
                  <a:lnTo>
                    <a:pt x="107" y="6"/>
                  </a:lnTo>
                  <a:lnTo>
                    <a:pt x="107" y="6"/>
                  </a:lnTo>
                  <a:lnTo>
                    <a:pt x="107" y="9"/>
                  </a:lnTo>
                  <a:lnTo>
                    <a:pt x="105" y="10"/>
                  </a:lnTo>
                  <a:lnTo>
                    <a:pt x="102" y="12"/>
                  </a:lnTo>
                  <a:lnTo>
                    <a:pt x="99" y="13"/>
                  </a:lnTo>
                  <a:lnTo>
                    <a:pt x="99" y="13"/>
                  </a:lnTo>
                  <a:lnTo>
                    <a:pt x="84" y="13"/>
                  </a:lnTo>
                  <a:lnTo>
                    <a:pt x="84" y="13"/>
                  </a:lnTo>
                  <a:lnTo>
                    <a:pt x="53" y="13"/>
                  </a:lnTo>
                  <a:lnTo>
                    <a:pt x="53" y="13"/>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86" name="Freeform 138">
              <a:extLst>
                <a:ext uri="{FF2B5EF4-FFF2-40B4-BE49-F238E27FC236}">
                  <a16:creationId xmlns:a16="http://schemas.microsoft.com/office/drawing/2014/main" id="{7A26FCA5-2C74-A34B-8FE8-BB82FA9D17AF}"/>
                </a:ext>
              </a:extLst>
            </p:cNvPr>
            <p:cNvSpPr>
              <a:spLocks/>
            </p:cNvSpPr>
            <p:nvPr/>
          </p:nvSpPr>
          <p:spPr bwMode="auto">
            <a:xfrm>
              <a:off x="8383588" y="3919538"/>
              <a:ext cx="85725" cy="9525"/>
            </a:xfrm>
            <a:custGeom>
              <a:avLst/>
              <a:gdLst>
                <a:gd name="T0" fmla="*/ 53 w 107"/>
                <a:gd name="T1" fmla="*/ 13 h 13"/>
                <a:gd name="T2" fmla="*/ 53 w 107"/>
                <a:gd name="T3" fmla="*/ 13 h 13"/>
                <a:gd name="T4" fmla="*/ 7 w 107"/>
                <a:gd name="T5" fmla="*/ 13 h 13"/>
                <a:gd name="T6" fmla="*/ 7 w 107"/>
                <a:gd name="T7" fmla="*/ 13 h 13"/>
                <a:gd name="T8" fmla="*/ 1 w 107"/>
                <a:gd name="T9" fmla="*/ 12 h 13"/>
                <a:gd name="T10" fmla="*/ 0 w 107"/>
                <a:gd name="T11" fmla="*/ 7 h 13"/>
                <a:gd name="T12" fmla="*/ 0 w 107"/>
                <a:gd name="T13" fmla="*/ 7 h 13"/>
                <a:gd name="T14" fmla="*/ 0 w 107"/>
                <a:gd name="T15" fmla="*/ 5 h 13"/>
                <a:gd name="T16" fmla="*/ 0 w 107"/>
                <a:gd name="T17" fmla="*/ 3 h 13"/>
                <a:gd name="T18" fmla="*/ 3 w 107"/>
                <a:gd name="T19" fmla="*/ 0 h 13"/>
                <a:gd name="T20" fmla="*/ 6 w 107"/>
                <a:gd name="T21" fmla="*/ 0 h 13"/>
                <a:gd name="T22" fmla="*/ 7 w 107"/>
                <a:gd name="T23" fmla="*/ 0 h 13"/>
                <a:gd name="T24" fmla="*/ 7 w 107"/>
                <a:gd name="T25" fmla="*/ 0 h 13"/>
                <a:gd name="T26" fmla="*/ 99 w 107"/>
                <a:gd name="T27" fmla="*/ 0 h 13"/>
                <a:gd name="T28" fmla="*/ 99 w 107"/>
                <a:gd name="T29" fmla="*/ 0 h 13"/>
                <a:gd name="T30" fmla="*/ 102 w 107"/>
                <a:gd name="T31" fmla="*/ 0 h 13"/>
                <a:gd name="T32" fmla="*/ 104 w 107"/>
                <a:gd name="T33" fmla="*/ 2 h 13"/>
                <a:gd name="T34" fmla="*/ 105 w 107"/>
                <a:gd name="T35" fmla="*/ 3 h 13"/>
                <a:gd name="T36" fmla="*/ 107 w 107"/>
                <a:gd name="T37" fmla="*/ 6 h 13"/>
                <a:gd name="T38" fmla="*/ 107 w 107"/>
                <a:gd name="T39" fmla="*/ 6 h 13"/>
                <a:gd name="T40" fmla="*/ 107 w 107"/>
                <a:gd name="T41" fmla="*/ 9 h 13"/>
                <a:gd name="T42" fmla="*/ 105 w 107"/>
                <a:gd name="T43" fmla="*/ 10 h 13"/>
                <a:gd name="T44" fmla="*/ 102 w 107"/>
                <a:gd name="T45" fmla="*/ 12 h 13"/>
                <a:gd name="T46" fmla="*/ 99 w 107"/>
                <a:gd name="T47" fmla="*/ 13 h 13"/>
                <a:gd name="T48" fmla="*/ 99 w 107"/>
                <a:gd name="T49" fmla="*/ 13 h 13"/>
                <a:gd name="T50" fmla="*/ 79 w 107"/>
                <a:gd name="T51" fmla="*/ 13 h 13"/>
                <a:gd name="T52" fmla="*/ 79 w 107"/>
                <a:gd name="T53" fmla="*/ 13 h 13"/>
                <a:gd name="T54" fmla="*/ 53 w 107"/>
                <a:gd name="T55" fmla="*/ 13 h 13"/>
                <a:gd name="T56" fmla="*/ 53 w 107"/>
                <a:gd name="T5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13">
                  <a:moveTo>
                    <a:pt x="53" y="13"/>
                  </a:moveTo>
                  <a:lnTo>
                    <a:pt x="53" y="13"/>
                  </a:lnTo>
                  <a:lnTo>
                    <a:pt x="7" y="13"/>
                  </a:lnTo>
                  <a:lnTo>
                    <a:pt x="7" y="13"/>
                  </a:lnTo>
                  <a:lnTo>
                    <a:pt x="1" y="12"/>
                  </a:lnTo>
                  <a:lnTo>
                    <a:pt x="0" y="7"/>
                  </a:lnTo>
                  <a:lnTo>
                    <a:pt x="0" y="7"/>
                  </a:lnTo>
                  <a:lnTo>
                    <a:pt x="0" y="5"/>
                  </a:lnTo>
                  <a:lnTo>
                    <a:pt x="0" y="3"/>
                  </a:lnTo>
                  <a:lnTo>
                    <a:pt x="3" y="0"/>
                  </a:lnTo>
                  <a:lnTo>
                    <a:pt x="6" y="0"/>
                  </a:lnTo>
                  <a:lnTo>
                    <a:pt x="7" y="0"/>
                  </a:lnTo>
                  <a:lnTo>
                    <a:pt x="7" y="0"/>
                  </a:lnTo>
                  <a:lnTo>
                    <a:pt x="99" y="0"/>
                  </a:lnTo>
                  <a:lnTo>
                    <a:pt x="99" y="0"/>
                  </a:lnTo>
                  <a:lnTo>
                    <a:pt x="102" y="0"/>
                  </a:lnTo>
                  <a:lnTo>
                    <a:pt x="104" y="2"/>
                  </a:lnTo>
                  <a:lnTo>
                    <a:pt x="105" y="3"/>
                  </a:lnTo>
                  <a:lnTo>
                    <a:pt x="107" y="6"/>
                  </a:lnTo>
                  <a:lnTo>
                    <a:pt x="107" y="6"/>
                  </a:lnTo>
                  <a:lnTo>
                    <a:pt x="107" y="9"/>
                  </a:lnTo>
                  <a:lnTo>
                    <a:pt x="105" y="10"/>
                  </a:lnTo>
                  <a:lnTo>
                    <a:pt x="102" y="12"/>
                  </a:lnTo>
                  <a:lnTo>
                    <a:pt x="99" y="13"/>
                  </a:lnTo>
                  <a:lnTo>
                    <a:pt x="99" y="13"/>
                  </a:lnTo>
                  <a:lnTo>
                    <a:pt x="79" y="13"/>
                  </a:lnTo>
                  <a:lnTo>
                    <a:pt x="79" y="13"/>
                  </a:lnTo>
                  <a:lnTo>
                    <a:pt x="53" y="13"/>
                  </a:lnTo>
                  <a:lnTo>
                    <a:pt x="53" y="13"/>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387" name="Group 386">
            <a:extLst>
              <a:ext uri="{FF2B5EF4-FFF2-40B4-BE49-F238E27FC236}">
                <a16:creationId xmlns:a16="http://schemas.microsoft.com/office/drawing/2014/main" id="{81EA9BC6-0E2D-C841-8234-933F88E0BEF6}"/>
              </a:ext>
            </a:extLst>
          </p:cNvPr>
          <p:cNvGrpSpPr/>
          <p:nvPr/>
        </p:nvGrpSpPr>
        <p:grpSpPr>
          <a:xfrm>
            <a:off x="8208675" y="3673476"/>
            <a:ext cx="442913" cy="441325"/>
            <a:chOff x="5343526" y="1517651"/>
            <a:chExt cx="442913" cy="441325"/>
          </a:xfrm>
        </p:grpSpPr>
        <p:sp>
          <p:nvSpPr>
            <p:cNvPr id="388" name="Freeform 103">
              <a:extLst>
                <a:ext uri="{FF2B5EF4-FFF2-40B4-BE49-F238E27FC236}">
                  <a16:creationId xmlns:a16="http://schemas.microsoft.com/office/drawing/2014/main" id="{4542A00C-21AE-6A49-A7F9-281F52A71665}"/>
                </a:ext>
              </a:extLst>
            </p:cNvPr>
            <p:cNvSpPr>
              <a:spLocks noEditPoints="1"/>
            </p:cNvSpPr>
            <p:nvPr/>
          </p:nvSpPr>
          <p:spPr bwMode="auto">
            <a:xfrm>
              <a:off x="5343526" y="1517651"/>
              <a:ext cx="442913" cy="441325"/>
            </a:xfrm>
            <a:custGeom>
              <a:avLst/>
              <a:gdLst>
                <a:gd name="T0" fmla="*/ 307 w 557"/>
                <a:gd name="T1" fmla="*/ 2 h 556"/>
                <a:gd name="T2" fmla="*/ 387 w 557"/>
                <a:gd name="T3" fmla="*/ 22 h 556"/>
                <a:gd name="T4" fmla="*/ 456 w 557"/>
                <a:gd name="T5" fmla="*/ 64 h 556"/>
                <a:gd name="T6" fmla="*/ 510 w 557"/>
                <a:gd name="T7" fmla="*/ 123 h 556"/>
                <a:gd name="T8" fmla="*/ 544 w 557"/>
                <a:gd name="T9" fmla="*/ 195 h 556"/>
                <a:gd name="T10" fmla="*/ 557 w 557"/>
                <a:gd name="T11" fmla="*/ 279 h 556"/>
                <a:gd name="T12" fmla="*/ 551 w 557"/>
                <a:gd name="T13" fmla="*/ 334 h 556"/>
                <a:gd name="T14" fmla="*/ 524 w 557"/>
                <a:gd name="T15" fmla="*/ 410 h 556"/>
                <a:gd name="T16" fmla="*/ 475 w 557"/>
                <a:gd name="T17" fmla="*/ 475 h 556"/>
                <a:gd name="T18" fmla="*/ 411 w 557"/>
                <a:gd name="T19" fmla="*/ 523 h 556"/>
                <a:gd name="T20" fmla="*/ 335 w 557"/>
                <a:gd name="T21" fmla="*/ 550 h 556"/>
                <a:gd name="T22" fmla="*/ 279 w 557"/>
                <a:gd name="T23" fmla="*/ 556 h 556"/>
                <a:gd name="T24" fmla="*/ 196 w 557"/>
                <a:gd name="T25" fmla="*/ 543 h 556"/>
                <a:gd name="T26" fmla="*/ 123 w 557"/>
                <a:gd name="T27" fmla="*/ 509 h 556"/>
                <a:gd name="T28" fmla="*/ 64 w 557"/>
                <a:gd name="T29" fmla="*/ 455 h 556"/>
                <a:gd name="T30" fmla="*/ 22 w 557"/>
                <a:gd name="T31" fmla="*/ 386 h 556"/>
                <a:gd name="T32" fmla="*/ 1 w 557"/>
                <a:gd name="T33" fmla="*/ 306 h 556"/>
                <a:gd name="T34" fmla="*/ 1 w 557"/>
                <a:gd name="T35" fmla="*/ 249 h 556"/>
                <a:gd name="T36" fmla="*/ 23 w 557"/>
                <a:gd name="T37" fmla="*/ 169 h 556"/>
                <a:gd name="T38" fmla="*/ 64 w 557"/>
                <a:gd name="T39" fmla="*/ 101 h 556"/>
                <a:gd name="T40" fmla="*/ 123 w 557"/>
                <a:gd name="T41" fmla="*/ 47 h 556"/>
                <a:gd name="T42" fmla="*/ 196 w 557"/>
                <a:gd name="T43" fmla="*/ 12 h 556"/>
                <a:gd name="T44" fmla="*/ 279 w 557"/>
                <a:gd name="T45" fmla="*/ 0 h 556"/>
                <a:gd name="T46" fmla="*/ 22 w 557"/>
                <a:gd name="T47" fmla="*/ 278 h 556"/>
                <a:gd name="T48" fmla="*/ 33 w 557"/>
                <a:gd name="T49" fmla="*/ 354 h 556"/>
                <a:gd name="T50" fmla="*/ 65 w 557"/>
                <a:gd name="T51" fmla="*/ 421 h 556"/>
                <a:gd name="T52" fmla="*/ 113 w 557"/>
                <a:gd name="T53" fmla="*/ 474 h 556"/>
                <a:gd name="T54" fmla="*/ 175 w 557"/>
                <a:gd name="T55" fmla="*/ 513 h 556"/>
                <a:gd name="T56" fmla="*/ 245 w 557"/>
                <a:gd name="T57" fmla="*/ 533 h 556"/>
                <a:gd name="T58" fmla="*/ 299 w 557"/>
                <a:gd name="T59" fmla="*/ 535 h 556"/>
                <a:gd name="T60" fmla="*/ 375 w 557"/>
                <a:gd name="T61" fmla="*/ 516 h 556"/>
                <a:gd name="T62" fmla="*/ 442 w 557"/>
                <a:gd name="T63" fmla="*/ 477 h 556"/>
                <a:gd name="T64" fmla="*/ 492 w 557"/>
                <a:gd name="T65" fmla="*/ 422 h 556"/>
                <a:gd name="T66" fmla="*/ 524 w 557"/>
                <a:gd name="T67" fmla="*/ 353 h 556"/>
                <a:gd name="T68" fmla="*/ 536 w 557"/>
                <a:gd name="T69" fmla="*/ 276 h 556"/>
                <a:gd name="T70" fmla="*/ 530 w 557"/>
                <a:gd name="T71" fmla="*/ 226 h 556"/>
                <a:gd name="T72" fmla="*/ 504 w 557"/>
                <a:gd name="T73" fmla="*/ 155 h 556"/>
                <a:gd name="T74" fmla="*/ 461 w 557"/>
                <a:gd name="T75" fmla="*/ 96 h 556"/>
                <a:gd name="T76" fmla="*/ 401 w 557"/>
                <a:gd name="T77" fmla="*/ 52 h 556"/>
                <a:gd name="T78" fmla="*/ 331 w 557"/>
                <a:gd name="T79" fmla="*/ 26 h 556"/>
                <a:gd name="T80" fmla="*/ 280 w 557"/>
                <a:gd name="T81" fmla="*/ 21 h 556"/>
                <a:gd name="T82" fmla="*/ 204 w 557"/>
                <a:gd name="T83" fmla="*/ 32 h 556"/>
                <a:gd name="T84" fmla="*/ 136 w 557"/>
                <a:gd name="T85" fmla="*/ 64 h 556"/>
                <a:gd name="T86" fmla="*/ 81 w 557"/>
                <a:gd name="T87" fmla="*/ 113 h 556"/>
                <a:gd name="T88" fmla="*/ 42 w 557"/>
                <a:gd name="T89" fmla="*/ 177 h 556"/>
                <a:gd name="T90" fmla="*/ 23 w 557"/>
                <a:gd name="T91"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7" h="556">
                  <a:moveTo>
                    <a:pt x="279" y="0"/>
                  </a:moveTo>
                  <a:lnTo>
                    <a:pt x="279" y="0"/>
                  </a:lnTo>
                  <a:lnTo>
                    <a:pt x="307" y="2"/>
                  </a:lnTo>
                  <a:lnTo>
                    <a:pt x="335" y="5"/>
                  </a:lnTo>
                  <a:lnTo>
                    <a:pt x="361" y="12"/>
                  </a:lnTo>
                  <a:lnTo>
                    <a:pt x="387" y="22"/>
                  </a:lnTo>
                  <a:lnTo>
                    <a:pt x="411" y="34"/>
                  </a:lnTo>
                  <a:lnTo>
                    <a:pt x="435" y="47"/>
                  </a:lnTo>
                  <a:lnTo>
                    <a:pt x="456" y="64"/>
                  </a:lnTo>
                  <a:lnTo>
                    <a:pt x="476" y="81"/>
                  </a:lnTo>
                  <a:lnTo>
                    <a:pt x="494" y="101"/>
                  </a:lnTo>
                  <a:lnTo>
                    <a:pt x="510" y="123"/>
                  </a:lnTo>
                  <a:lnTo>
                    <a:pt x="524" y="146"/>
                  </a:lnTo>
                  <a:lnTo>
                    <a:pt x="536" y="169"/>
                  </a:lnTo>
                  <a:lnTo>
                    <a:pt x="544" y="195"/>
                  </a:lnTo>
                  <a:lnTo>
                    <a:pt x="551" y="223"/>
                  </a:lnTo>
                  <a:lnTo>
                    <a:pt x="556" y="250"/>
                  </a:lnTo>
                  <a:lnTo>
                    <a:pt x="557" y="279"/>
                  </a:lnTo>
                  <a:lnTo>
                    <a:pt x="557" y="279"/>
                  </a:lnTo>
                  <a:lnTo>
                    <a:pt x="556" y="306"/>
                  </a:lnTo>
                  <a:lnTo>
                    <a:pt x="551" y="334"/>
                  </a:lnTo>
                  <a:lnTo>
                    <a:pt x="544" y="361"/>
                  </a:lnTo>
                  <a:lnTo>
                    <a:pt x="536" y="386"/>
                  </a:lnTo>
                  <a:lnTo>
                    <a:pt x="524" y="410"/>
                  </a:lnTo>
                  <a:lnTo>
                    <a:pt x="510" y="434"/>
                  </a:lnTo>
                  <a:lnTo>
                    <a:pt x="494" y="455"/>
                  </a:lnTo>
                  <a:lnTo>
                    <a:pt x="475" y="475"/>
                  </a:lnTo>
                  <a:lnTo>
                    <a:pt x="456" y="493"/>
                  </a:lnTo>
                  <a:lnTo>
                    <a:pt x="435" y="509"/>
                  </a:lnTo>
                  <a:lnTo>
                    <a:pt x="411" y="523"/>
                  </a:lnTo>
                  <a:lnTo>
                    <a:pt x="387" y="535"/>
                  </a:lnTo>
                  <a:lnTo>
                    <a:pt x="361" y="545"/>
                  </a:lnTo>
                  <a:lnTo>
                    <a:pt x="335" y="550"/>
                  </a:lnTo>
                  <a:lnTo>
                    <a:pt x="307" y="555"/>
                  </a:lnTo>
                  <a:lnTo>
                    <a:pt x="279" y="556"/>
                  </a:lnTo>
                  <a:lnTo>
                    <a:pt x="279" y="556"/>
                  </a:lnTo>
                  <a:lnTo>
                    <a:pt x="250" y="555"/>
                  </a:lnTo>
                  <a:lnTo>
                    <a:pt x="222" y="550"/>
                  </a:lnTo>
                  <a:lnTo>
                    <a:pt x="196" y="543"/>
                  </a:lnTo>
                  <a:lnTo>
                    <a:pt x="170" y="535"/>
                  </a:lnTo>
                  <a:lnTo>
                    <a:pt x="146" y="523"/>
                  </a:lnTo>
                  <a:lnTo>
                    <a:pt x="123" y="509"/>
                  </a:lnTo>
                  <a:lnTo>
                    <a:pt x="101" y="493"/>
                  </a:lnTo>
                  <a:lnTo>
                    <a:pt x="82" y="475"/>
                  </a:lnTo>
                  <a:lnTo>
                    <a:pt x="64" y="455"/>
                  </a:lnTo>
                  <a:lnTo>
                    <a:pt x="48" y="434"/>
                  </a:lnTo>
                  <a:lnTo>
                    <a:pt x="35" y="410"/>
                  </a:lnTo>
                  <a:lnTo>
                    <a:pt x="22" y="386"/>
                  </a:lnTo>
                  <a:lnTo>
                    <a:pt x="13" y="360"/>
                  </a:lnTo>
                  <a:lnTo>
                    <a:pt x="6" y="334"/>
                  </a:lnTo>
                  <a:lnTo>
                    <a:pt x="1" y="306"/>
                  </a:lnTo>
                  <a:lnTo>
                    <a:pt x="0" y="278"/>
                  </a:lnTo>
                  <a:lnTo>
                    <a:pt x="0" y="278"/>
                  </a:lnTo>
                  <a:lnTo>
                    <a:pt x="1" y="249"/>
                  </a:lnTo>
                  <a:lnTo>
                    <a:pt x="6" y="221"/>
                  </a:lnTo>
                  <a:lnTo>
                    <a:pt x="13" y="195"/>
                  </a:lnTo>
                  <a:lnTo>
                    <a:pt x="23" y="169"/>
                  </a:lnTo>
                  <a:lnTo>
                    <a:pt x="35" y="145"/>
                  </a:lnTo>
                  <a:lnTo>
                    <a:pt x="48" y="122"/>
                  </a:lnTo>
                  <a:lnTo>
                    <a:pt x="64" y="101"/>
                  </a:lnTo>
                  <a:lnTo>
                    <a:pt x="82" y="81"/>
                  </a:lnTo>
                  <a:lnTo>
                    <a:pt x="102" y="64"/>
                  </a:lnTo>
                  <a:lnTo>
                    <a:pt x="123" y="47"/>
                  </a:lnTo>
                  <a:lnTo>
                    <a:pt x="146" y="34"/>
                  </a:lnTo>
                  <a:lnTo>
                    <a:pt x="170" y="22"/>
                  </a:lnTo>
                  <a:lnTo>
                    <a:pt x="196" y="12"/>
                  </a:lnTo>
                  <a:lnTo>
                    <a:pt x="222" y="5"/>
                  </a:lnTo>
                  <a:lnTo>
                    <a:pt x="250" y="2"/>
                  </a:lnTo>
                  <a:lnTo>
                    <a:pt x="279" y="0"/>
                  </a:lnTo>
                  <a:lnTo>
                    <a:pt x="279" y="0"/>
                  </a:lnTo>
                  <a:close/>
                  <a:moveTo>
                    <a:pt x="22" y="278"/>
                  </a:moveTo>
                  <a:lnTo>
                    <a:pt x="22" y="278"/>
                  </a:lnTo>
                  <a:lnTo>
                    <a:pt x="23" y="304"/>
                  </a:lnTo>
                  <a:lnTo>
                    <a:pt x="27" y="330"/>
                  </a:lnTo>
                  <a:lnTo>
                    <a:pt x="33" y="354"/>
                  </a:lnTo>
                  <a:lnTo>
                    <a:pt x="42" y="377"/>
                  </a:lnTo>
                  <a:lnTo>
                    <a:pt x="52" y="399"/>
                  </a:lnTo>
                  <a:lnTo>
                    <a:pt x="65" y="421"/>
                  </a:lnTo>
                  <a:lnTo>
                    <a:pt x="79" y="439"/>
                  </a:lnTo>
                  <a:lnTo>
                    <a:pt x="95" y="458"/>
                  </a:lnTo>
                  <a:lnTo>
                    <a:pt x="113" y="474"/>
                  </a:lnTo>
                  <a:lnTo>
                    <a:pt x="133" y="488"/>
                  </a:lnTo>
                  <a:lnTo>
                    <a:pt x="153" y="501"/>
                  </a:lnTo>
                  <a:lnTo>
                    <a:pt x="175" y="513"/>
                  </a:lnTo>
                  <a:lnTo>
                    <a:pt x="198" y="522"/>
                  </a:lnTo>
                  <a:lnTo>
                    <a:pt x="221" y="529"/>
                  </a:lnTo>
                  <a:lnTo>
                    <a:pt x="245" y="533"/>
                  </a:lnTo>
                  <a:lnTo>
                    <a:pt x="270" y="535"/>
                  </a:lnTo>
                  <a:lnTo>
                    <a:pt x="270" y="535"/>
                  </a:lnTo>
                  <a:lnTo>
                    <a:pt x="299" y="535"/>
                  </a:lnTo>
                  <a:lnTo>
                    <a:pt x="325" y="530"/>
                  </a:lnTo>
                  <a:lnTo>
                    <a:pt x="351" y="524"/>
                  </a:lnTo>
                  <a:lnTo>
                    <a:pt x="375" y="516"/>
                  </a:lnTo>
                  <a:lnTo>
                    <a:pt x="398" y="506"/>
                  </a:lnTo>
                  <a:lnTo>
                    <a:pt x="420" y="493"/>
                  </a:lnTo>
                  <a:lnTo>
                    <a:pt x="442" y="477"/>
                  </a:lnTo>
                  <a:lnTo>
                    <a:pt x="459" y="460"/>
                  </a:lnTo>
                  <a:lnTo>
                    <a:pt x="476" y="442"/>
                  </a:lnTo>
                  <a:lnTo>
                    <a:pt x="492" y="422"/>
                  </a:lnTo>
                  <a:lnTo>
                    <a:pt x="505" y="400"/>
                  </a:lnTo>
                  <a:lnTo>
                    <a:pt x="515" y="377"/>
                  </a:lnTo>
                  <a:lnTo>
                    <a:pt x="524" y="353"/>
                  </a:lnTo>
                  <a:lnTo>
                    <a:pt x="531" y="328"/>
                  </a:lnTo>
                  <a:lnTo>
                    <a:pt x="534" y="302"/>
                  </a:lnTo>
                  <a:lnTo>
                    <a:pt x="536" y="276"/>
                  </a:lnTo>
                  <a:lnTo>
                    <a:pt x="536" y="276"/>
                  </a:lnTo>
                  <a:lnTo>
                    <a:pt x="534" y="250"/>
                  </a:lnTo>
                  <a:lnTo>
                    <a:pt x="530" y="226"/>
                  </a:lnTo>
                  <a:lnTo>
                    <a:pt x="524" y="201"/>
                  </a:lnTo>
                  <a:lnTo>
                    <a:pt x="515" y="177"/>
                  </a:lnTo>
                  <a:lnTo>
                    <a:pt x="504" y="155"/>
                  </a:lnTo>
                  <a:lnTo>
                    <a:pt x="491" y="133"/>
                  </a:lnTo>
                  <a:lnTo>
                    <a:pt x="476" y="114"/>
                  </a:lnTo>
                  <a:lnTo>
                    <a:pt x="461" y="96"/>
                  </a:lnTo>
                  <a:lnTo>
                    <a:pt x="442" y="80"/>
                  </a:lnTo>
                  <a:lnTo>
                    <a:pt x="423" y="64"/>
                  </a:lnTo>
                  <a:lnTo>
                    <a:pt x="401" y="52"/>
                  </a:lnTo>
                  <a:lnTo>
                    <a:pt x="380" y="41"/>
                  </a:lnTo>
                  <a:lnTo>
                    <a:pt x="355" y="32"/>
                  </a:lnTo>
                  <a:lnTo>
                    <a:pt x="331" y="26"/>
                  </a:lnTo>
                  <a:lnTo>
                    <a:pt x="306" y="22"/>
                  </a:lnTo>
                  <a:lnTo>
                    <a:pt x="280" y="21"/>
                  </a:lnTo>
                  <a:lnTo>
                    <a:pt x="280" y="21"/>
                  </a:lnTo>
                  <a:lnTo>
                    <a:pt x="254" y="22"/>
                  </a:lnTo>
                  <a:lnTo>
                    <a:pt x="228" y="26"/>
                  </a:lnTo>
                  <a:lnTo>
                    <a:pt x="204" y="32"/>
                  </a:lnTo>
                  <a:lnTo>
                    <a:pt x="179" y="41"/>
                  </a:lnTo>
                  <a:lnTo>
                    <a:pt x="157" y="51"/>
                  </a:lnTo>
                  <a:lnTo>
                    <a:pt x="136" y="64"/>
                  </a:lnTo>
                  <a:lnTo>
                    <a:pt x="115" y="78"/>
                  </a:lnTo>
                  <a:lnTo>
                    <a:pt x="98" y="96"/>
                  </a:lnTo>
                  <a:lnTo>
                    <a:pt x="81" y="113"/>
                  </a:lnTo>
                  <a:lnTo>
                    <a:pt x="66" y="133"/>
                  </a:lnTo>
                  <a:lnTo>
                    <a:pt x="53" y="155"/>
                  </a:lnTo>
                  <a:lnTo>
                    <a:pt x="42" y="177"/>
                  </a:lnTo>
                  <a:lnTo>
                    <a:pt x="33" y="201"/>
                  </a:lnTo>
                  <a:lnTo>
                    <a:pt x="27" y="226"/>
                  </a:lnTo>
                  <a:lnTo>
                    <a:pt x="23" y="250"/>
                  </a:lnTo>
                  <a:lnTo>
                    <a:pt x="22" y="278"/>
                  </a:lnTo>
                  <a:lnTo>
                    <a:pt x="22" y="278"/>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89" name="Freeform 104">
              <a:extLst>
                <a:ext uri="{FF2B5EF4-FFF2-40B4-BE49-F238E27FC236}">
                  <a16:creationId xmlns:a16="http://schemas.microsoft.com/office/drawing/2014/main" id="{57169937-B380-4740-9863-BF92EF0F38FE}"/>
                </a:ext>
              </a:extLst>
            </p:cNvPr>
            <p:cNvSpPr>
              <a:spLocks/>
            </p:cNvSpPr>
            <p:nvPr/>
          </p:nvSpPr>
          <p:spPr bwMode="auto">
            <a:xfrm>
              <a:off x="5360988" y="1533526"/>
              <a:ext cx="407988" cy="407988"/>
            </a:xfrm>
            <a:custGeom>
              <a:avLst/>
              <a:gdLst>
                <a:gd name="T0" fmla="*/ 0 w 514"/>
                <a:gd name="T1" fmla="*/ 257 h 514"/>
                <a:gd name="T2" fmla="*/ 5 w 514"/>
                <a:gd name="T3" fmla="*/ 205 h 514"/>
                <a:gd name="T4" fmla="*/ 20 w 514"/>
                <a:gd name="T5" fmla="*/ 156 h 514"/>
                <a:gd name="T6" fmla="*/ 44 w 514"/>
                <a:gd name="T7" fmla="*/ 112 h 514"/>
                <a:gd name="T8" fmla="*/ 76 w 514"/>
                <a:gd name="T9" fmla="*/ 75 h 514"/>
                <a:gd name="T10" fmla="*/ 114 w 514"/>
                <a:gd name="T11" fmla="*/ 43 h 514"/>
                <a:gd name="T12" fmla="*/ 157 w 514"/>
                <a:gd name="T13" fmla="*/ 20 h 514"/>
                <a:gd name="T14" fmla="*/ 206 w 514"/>
                <a:gd name="T15" fmla="*/ 5 h 514"/>
                <a:gd name="T16" fmla="*/ 258 w 514"/>
                <a:gd name="T17" fmla="*/ 0 h 514"/>
                <a:gd name="T18" fmla="*/ 284 w 514"/>
                <a:gd name="T19" fmla="*/ 1 h 514"/>
                <a:gd name="T20" fmla="*/ 333 w 514"/>
                <a:gd name="T21" fmla="*/ 11 h 514"/>
                <a:gd name="T22" fmla="*/ 379 w 514"/>
                <a:gd name="T23" fmla="*/ 31 h 514"/>
                <a:gd name="T24" fmla="*/ 420 w 514"/>
                <a:gd name="T25" fmla="*/ 59 h 514"/>
                <a:gd name="T26" fmla="*/ 454 w 514"/>
                <a:gd name="T27" fmla="*/ 93 h 514"/>
                <a:gd name="T28" fmla="*/ 482 w 514"/>
                <a:gd name="T29" fmla="*/ 134 h 514"/>
                <a:gd name="T30" fmla="*/ 502 w 514"/>
                <a:gd name="T31" fmla="*/ 180 h 514"/>
                <a:gd name="T32" fmla="*/ 512 w 514"/>
                <a:gd name="T33" fmla="*/ 229 h 514"/>
                <a:gd name="T34" fmla="*/ 514 w 514"/>
                <a:gd name="T35" fmla="*/ 255 h 514"/>
                <a:gd name="T36" fmla="*/ 509 w 514"/>
                <a:gd name="T37" fmla="*/ 307 h 514"/>
                <a:gd name="T38" fmla="*/ 493 w 514"/>
                <a:gd name="T39" fmla="*/ 356 h 514"/>
                <a:gd name="T40" fmla="*/ 470 w 514"/>
                <a:gd name="T41" fmla="*/ 401 h 514"/>
                <a:gd name="T42" fmla="*/ 437 w 514"/>
                <a:gd name="T43" fmla="*/ 439 h 514"/>
                <a:gd name="T44" fmla="*/ 398 w 514"/>
                <a:gd name="T45" fmla="*/ 472 h 514"/>
                <a:gd name="T46" fmla="*/ 353 w 514"/>
                <a:gd name="T47" fmla="*/ 495 h 514"/>
                <a:gd name="T48" fmla="*/ 303 w 514"/>
                <a:gd name="T49" fmla="*/ 509 h 514"/>
                <a:gd name="T50" fmla="*/ 248 w 514"/>
                <a:gd name="T51" fmla="*/ 514 h 514"/>
                <a:gd name="T52" fmla="*/ 223 w 514"/>
                <a:gd name="T53" fmla="*/ 512 h 514"/>
                <a:gd name="T54" fmla="*/ 176 w 514"/>
                <a:gd name="T55" fmla="*/ 501 h 514"/>
                <a:gd name="T56" fmla="*/ 131 w 514"/>
                <a:gd name="T57" fmla="*/ 480 h 514"/>
                <a:gd name="T58" fmla="*/ 91 w 514"/>
                <a:gd name="T59" fmla="*/ 453 h 514"/>
                <a:gd name="T60" fmla="*/ 57 w 514"/>
                <a:gd name="T61" fmla="*/ 418 h 514"/>
                <a:gd name="T62" fmla="*/ 30 w 514"/>
                <a:gd name="T63" fmla="*/ 378 h 514"/>
                <a:gd name="T64" fmla="*/ 11 w 514"/>
                <a:gd name="T65" fmla="*/ 333 h 514"/>
                <a:gd name="T66" fmla="*/ 1 w 514"/>
                <a:gd name="T67" fmla="*/ 283 h 514"/>
                <a:gd name="T68" fmla="*/ 0 w 514"/>
                <a:gd name="T69" fmla="*/ 25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514">
                  <a:moveTo>
                    <a:pt x="0" y="257"/>
                  </a:moveTo>
                  <a:lnTo>
                    <a:pt x="0" y="257"/>
                  </a:lnTo>
                  <a:lnTo>
                    <a:pt x="1" y="229"/>
                  </a:lnTo>
                  <a:lnTo>
                    <a:pt x="5" y="205"/>
                  </a:lnTo>
                  <a:lnTo>
                    <a:pt x="11" y="180"/>
                  </a:lnTo>
                  <a:lnTo>
                    <a:pt x="20" y="156"/>
                  </a:lnTo>
                  <a:lnTo>
                    <a:pt x="31" y="134"/>
                  </a:lnTo>
                  <a:lnTo>
                    <a:pt x="44" y="112"/>
                  </a:lnTo>
                  <a:lnTo>
                    <a:pt x="59" y="92"/>
                  </a:lnTo>
                  <a:lnTo>
                    <a:pt x="76" y="75"/>
                  </a:lnTo>
                  <a:lnTo>
                    <a:pt x="93" y="57"/>
                  </a:lnTo>
                  <a:lnTo>
                    <a:pt x="114" y="43"/>
                  </a:lnTo>
                  <a:lnTo>
                    <a:pt x="135" y="30"/>
                  </a:lnTo>
                  <a:lnTo>
                    <a:pt x="157" y="20"/>
                  </a:lnTo>
                  <a:lnTo>
                    <a:pt x="182" y="11"/>
                  </a:lnTo>
                  <a:lnTo>
                    <a:pt x="206" y="5"/>
                  </a:lnTo>
                  <a:lnTo>
                    <a:pt x="232" y="1"/>
                  </a:lnTo>
                  <a:lnTo>
                    <a:pt x="258" y="0"/>
                  </a:lnTo>
                  <a:lnTo>
                    <a:pt x="258" y="0"/>
                  </a:lnTo>
                  <a:lnTo>
                    <a:pt x="284" y="1"/>
                  </a:lnTo>
                  <a:lnTo>
                    <a:pt x="309" y="5"/>
                  </a:lnTo>
                  <a:lnTo>
                    <a:pt x="333" y="11"/>
                  </a:lnTo>
                  <a:lnTo>
                    <a:pt x="358" y="20"/>
                  </a:lnTo>
                  <a:lnTo>
                    <a:pt x="379" y="31"/>
                  </a:lnTo>
                  <a:lnTo>
                    <a:pt x="401" y="43"/>
                  </a:lnTo>
                  <a:lnTo>
                    <a:pt x="420" y="59"/>
                  </a:lnTo>
                  <a:lnTo>
                    <a:pt x="439" y="75"/>
                  </a:lnTo>
                  <a:lnTo>
                    <a:pt x="454" y="93"/>
                  </a:lnTo>
                  <a:lnTo>
                    <a:pt x="469" y="112"/>
                  </a:lnTo>
                  <a:lnTo>
                    <a:pt x="482" y="134"/>
                  </a:lnTo>
                  <a:lnTo>
                    <a:pt x="493" y="156"/>
                  </a:lnTo>
                  <a:lnTo>
                    <a:pt x="502" y="180"/>
                  </a:lnTo>
                  <a:lnTo>
                    <a:pt x="508" y="205"/>
                  </a:lnTo>
                  <a:lnTo>
                    <a:pt x="512" y="229"/>
                  </a:lnTo>
                  <a:lnTo>
                    <a:pt x="514" y="255"/>
                  </a:lnTo>
                  <a:lnTo>
                    <a:pt x="514" y="255"/>
                  </a:lnTo>
                  <a:lnTo>
                    <a:pt x="512" y="281"/>
                  </a:lnTo>
                  <a:lnTo>
                    <a:pt x="509" y="307"/>
                  </a:lnTo>
                  <a:lnTo>
                    <a:pt x="502" y="332"/>
                  </a:lnTo>
                  <a:lnTo>
                    <a:pt x="493" y="356"/>
                  </a:lnTo>
                  <a:lnTo>
                    <a:pt x="483" y="379"/>
                  </a:lnTo>
                  <a:lnTo>
                    <a:pt x="470" y="401"/>
                  </a:lnTo>
                  <a:lnTo>
                    <a:pt x="454" y="421"/>
                  </a:lnTo>
                  <a:lnTo>
                    <a:pt x="437" y="439"/>
                  </a:lnTo>
                  <a:lnTo>
                    <a:pt x="420" y="456"/>
                  </a:lnTo>
                  <a:lnTo>
                    <a:pt x="398" y="472"/>
                  </a:lnTo>
                  <a:lnTo>
                    <a:pt x="376" y="485"/>
                  </a:lnTo>
                  <a:lnTo>
                    <a:pt x="353" y="495"/>
                  </a:lnTo>
                  <a:lnTo>
                    <a:pt x="329" y="503"/>
                  </a:lnTo>
                  <a:lnTo>
                    <a:pt x="303" y="509"/>
                  </a:lnTo>
                  <a:lnTo>
                    <a:pt x="277" y="514"/>
                  </a:lnTo>
                  <a:lnTo>
                    <a:pt x="248" y="514"/>
                  </a:lnTo>
                  <a:lnTo>
                    <a:pt x="248" y="514"/>
                  </a:lnTo>
                  <a:lnTo>
                    <a:pt x="223" y="512"/>
                  </a:lnTo>
                  <a:lnTo>
                    <a:pt x="199" y="508"/>
                  </a:lnTo>
                  <a:lnTo>
                    <a:pt x="176" y="501"/>
                  </a:lnTo>
                  <a:lnTo>
                    <a:pt x="153" y="492"/>
                  </a:lnTo>
                  <a:lnTo>
                    <a:pt x="131" y="480"/>
                  </a:lnTo>
                  <a:lnTo>
                    <a:pt x="111" y="467"/>
                  </a:lnTo>
                  <a:lnTo>
                    <a:pt x="91" y="453"/>
                  </a:lnTo>
                  <a:lnTo>
                    <a:pt x="73" y="437"/>
                  </a:lnTo>
                  <a:lnTo>
                    <a:pt x="57" y="418"/>
                  </a:lnTo>
                  <a:lnTo>
                    <a:pt x="43" y="400"/>
                  </a:lnTo>
                  <a:lnTo>
                    <a:pt x="30" y="378"/>
                  </a:lnTo>
                  <a:lnTo>
                    <a:pt x="20" y="356"/>
                  </a:lnTo>
                  <a:lnTo>
                    <a:pt x="11" y="333"/>
                  </a:lnTo>
                  <a:lnTo>
                    <a:pt x="5" y="309"/>
                  </a:lnTo>
                  <a:lnTo>
                    <a:pt x="1" y="283"/>
                  </a:lnTo>
                  <a:lnTo>
                    <a:pt x="0" y="257"/>
                  </a:lnTo>
                  <a:lnTo>
                    <a:pt x="0" y="2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0" name="Freeform 105">
              <a:extLst>
                <a:ext uri="{FF2B5EF4-FFF2-40B4-BE49-F238E27FC236}">
                  <a16:creationId xmlns:a16="http://schemas.microsoft.com/office/drawing/2014/main" id="{2BC92AC0-CC83-464E-BE14-D13D0CEDCB54}"/>
                </a:ext>
              </a:extLst>
            </p:cNvPr>
            <p:cNvSpPr>
              <a:spLocks noEditPoints="1"/>
            </p:cNvSpPr>
            <p:nvPr/>
          </p:nvSpPr>
          <p:spPr bwMode="auto">
            <a:xfrm>
              <a:off x="5443538" y="1646238"/>
              <a:ext cx="244475" cy="182563"/>
            </a:xfrm>
            <a:custGeom>
              <a:avLst/>
              <a:gdLst>
                <a:gd name="T0" fmla="*/ 87 w 309"/>
                <a:gd name="T1" fmla="*/ 229 h 229"/>
                <a:gd name="T2" fmla="*/ 42 w 309"/>
                <a:gd name="T3" fmla="*/ 229 h 229"/>
                <a:gd name="T4" fmla="*/ 25 w 309"/>
                <a:gd name="T5" fmla="*/ 225 h 229"/>
                <a:gd name="T6" fmla="*/ 12 w 309"/>
                <a:gd name="T7" fmla="*/ 216 h 229"/>
                <a:gd name="T8" fmla="*/ 3 w 309"/>
                <a:gd name="T9" fmla="*/ 203 h 229"/>
                <a:gd name="T10" fmla="*/ 0 w 309"/>
                <a:gd name="T11" fmla="*/ 186 h 229"/>
                <a:gd name="T12" fmla="*/ 0 w 309"/>
                <a:gd name="T13" fmla="*/ 41 h 229"/>
                <a:gd name="T14" fmla="*/ 0 w 309"/>
                <a:gd name="T15" fmla="*/ 33 h 229"/>
                <a:gd name="T16" fmla="*/ 7 w 309"/>
                <a:gd name="T17" fmla="*/ 18 h 229"/>
                <a:gd name="T18" fmla="*/ 17 w 309"/>
                <a:gd name="T19" fmla="*/ 7 h 229"/>
                <a:gd name="T20" fmla="*/ 33 w 309"/>
                <a:gd name="T21" fmla="*/ 1 h 229"/>
                <a:gd name="T22" fmla="*/ 42 w 309"/>
                <a:gd name="T23" fmla="*/ 0 h 229"/>
                <a:gd name="T24" fmla="*/ 155 w 309"/>
                <a:gd name="T25" fmla="*/ 0 h 229"/>
                <a:gd name="T26" fmla="*/ 267 w 309"/>
                <a:gd name="T27" fmla="*/ 0 h 229"/>
                <a:gd name="T28" fmla="*/ 285 w 309"/>
                <a:gd name="T29" fmla="*/ 2 h 229"/>
                <a:gd name="T30" fmla="*/ 298 w 309"/>
                <a:gd name="T31" fmla="*/ 11 h 229"/>
                <a:gd name="T32" fmla="*/ 306 w 309"/>
                <a:gd name="T33" fmla="*/ 24 h 229"/>
                <a:gd name="T34" fmla="*/ 309 w 309"/>
                <a:gd name="T35" fmla="*/ 41 h 229"/>
                <a:gd name="T36" fmla="*/ 309 w 309"/>
                <a:gd name="T37" fmla="*/ 186 h 229"/>
                <a:gd name="T38" fmla="*/ 309 w 309"/>
                <a:gd name="T39" fmla="*/ 196 h 229"/>
                <a:gd name="T40" fmla="*/ 303 w 309"/>
                <a:gd name="T41" fmla="*/ 210 h 229"/>
                <a:gd name="T42" fmla="*/ 292 w 309"/>
                <a:gd name="T43" fmla="*/ 222 h 229"/>
                <a:gd name="T44" fmla="*/ 276 w 309"/>
                <a:gd name="T45" fmla="*/ 228 h 229"/>
                <a:gd name="T46" fmla="*/ 267 w 309"/>
                <a:gd name="T47" fmla="*/ 229 h 229"/>
                <a:gd name="T48" fmla="*/ 152 w 309"/>
                <a:gd name="T49" fmla="*/ 229 h 229"/>
                <a:gd name="T50" fmla="*/ 30 w 309"/>
                <a:gd name="T51" fmla="*/ 210 h 229"/>
                <a:gd name="T52" fmla="*/ 202 w 309"/>
                <a:gd name="T53" fmla="*/ 131 h 229"/>
                <a:gd name="T54" fmla="*/ 198 w 309"/>
                <a:gd name="T55" fmla="*/ 135 h 229"/>
                <a:gd name="T56" fmla="*/ 186 w 309"/>
                <a:gd name="T57" fmla="*/ 144 h 229"/>
                <a:gd name="T58" fmla="*/ 163 w 309"/>
                <a:gd name="T59" fmla="*/ 166 h 229"/>
                <a:gd name="T60" fmla="*/ 155 w 309"/>
                <a:gd name="T61" fmla="*/ 171 h 229"/>
                <a:gd name="T62" fmla="*/ 150 w 309"/>
                <a:gd name="T63" fmla="*/ 170 h 229"/>
                <a:gd name="T64" fmla="*/ 146 w 309"/>
                <a:gd name="T65" fmla="*/ 166 h 229"/>
                <a:gd name="T66" fmla="*/ 123 w 309"/>
                <a:gd name="T67" fmla="*/ 144 h 229"/>
                <a:gd name="T68" fmla="*/ 107 w 309"/>
                <a:gd name="T69" fmla="*/ 129 h 229"/>
                <a:gd name="T70" fmla="*/ 212 w 309"/>
                <a:gd name="T71" fmla="*/ 115 h 229"/>
                <a:gd name="T72" fmla="*/ 292 w 309"/>
                <a:gd name="T73" fmla="*/ 31 h 229"/>
                <a:gd name="T74" fmla="*/ 19 w 309"/>
                <a:gd name="T75" fmla="*/ 196 h 229"/>
                <a:gd name="T76" fmla="*/ 19 w 309"/>
                <a:gd name="T77" fmla="*/ 33 h 229"/>
                <a:gd name="T78" fmla="*/ 155 w 309"/>
                <a:gd name="T79" fmla="*/ 148 h 229"/>
                <a:gd name="T80" fmla="*/ 29 w 309"/>
                <a:gd name="T81" fmla="*/ 1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9" h="229">
                  <a:moveTo>
                    <a:pt x="87" y="229"/>
                  </a:moveTo>
                  <a:lnTo>
                    <a:pt x="87" y="229"/>
                  </a:lnTo>
                  <a:lnTo>
                    <a:pt x="42" y="229"/>
                  </a:lnTo>
                  <a:lnTo>
                    <a:pt x="42" y="229"/>
                  </a:lnTo>
                  <a:lnTo>
                    <a:pt x="33" y="228"/>
                  </a:lnTo>
                  <a:lnTo>
                    <a:pt x="25" y="225"/>
                  </a:lnTo>
                  <a:lnTo>
                    <a:pt x="17" y="222"/>
                  </a:lnTo>
                  <a:lnTo>
                    <a:pt x="12" y="216"/>
                  </a:lnTo>
                  <a:lnTo>
                    <a:pt x="7" y="210"/>
                  </a:lnTo>
                  <a:lnTo>
                    <a:pt x="3" y="203"/>
                  </a:lnTo>
                  <a:lnTo>
                    <a:pt x="0" y="194"/>
                  </a:lnTo>
                  <a:lnTo>
                    <a:pt x="0" y="186"/>
                  </a:lnTo>
                  <a:lnTo>
                    <a:pt x="0" y="186"/>
                  </a:lnTo>
                  <a:lnTo>
                    <a:pt x="0" y="41"/>
                  </a:lnTo>
                  <a:lnTo>
                    <a:pt x="0" y="41"/>
                  </a:lnTo>
                  <a:lnTo>
                    <a:pt x="0" y="33"/>
                  </a:lnTo>
                  <a:lnTo>
                    <a:pt x="3" y="26"/>
                  </a:lnTo>
                  <a:lnTo>
                    <a:pt x="7" y="18"/>
                  </a:lnTo>
                  <a:lnTo>
                    <a:pt x="12" y="11"/>
                  </a:lnTo>
                  <a:lnTo>
                    <a:pt x="17" y="7"/>
                  </a:lnTo>
                  <a:lnTo>
                    <a:pt x="25" y="2"/>
                  </a:lnTo>
                  <a:lnTo>
                    <a:pt x="33" y="1"/>
                  </a:lnTo>
                  <a:lnTo>
                    <a:pt x="42" y="0"/>
                  </a:lnTo>
                  <a:lnTo>
                    <a:pt x="42" y="0"/>
                  </a:lnTo>
                  <a:lnTo>
                    <a:pt x="155" y="0"/>
                  </a:lnTo>
                  <a:lnTo>
                    <a:pt x="155" y="0"/>
                  </a:lnTo>
                  <a:lnTo>
                    <a:pt x="267" y="0"/>
                  </a:lnTo>
                  <a:lnTo>
                    <a:pt x="267" y="0"/>
                  </a:lnTo>
                  <a:lnTo>
                    <a:pt x="276" y="1"/>
                  </a:lnTo>
                  <a:lnTo>
                    <a:pt x="285" y="2"/>
                  </a:lnTo>
                  <a:lnTo>
                    <a:pt x="292" y="7"/>
                  </a:lnTo>
                  <a:lnTo>
                    <a:pt x="298" y="11"/>
                  </a:lnTo>
                  <a:lnTo>
                    <a:pt x="303" y="17"/>
                  </a:lnTo>
                  <a:lnTo>
                    <a:pt x="306" y="24"/>
                  </a:lnTo>
                  <a:lnTo>
                    <a:pt x="309" y="33"/>
                  </a:lnTo>
                  <a:lnTo>
                    <a:pt x="309" y="41"/>
                  </a:lnTo>
                  <a:lnTo>
                    <a:pt x="309" y="41"/>
                  </a:lnTo>
                  <a:lnTo>
                    <a:pt x="309" y="186"/>
                  </a:lnTo>
                  <a:lnTo>
                    <a:pt x="309" y="186"/>
                  </a:lnTo>
                  <a:lnTo>
                    <a:pt x="309" y="196"/>
                  </a:lnTo>
                  <a:lnTo>
                    <a:pt x="306" y="203"/>
                  </a:lnTo>
                  <a:lnTo>
                    <a:pt x="303" y="210"/>
                  </a:lnTo>
                  <a:lnTo>
                    <a:pt x="298" y="216"/>
                  </a:lnTo>
                  <a:lnTo>
                    <a:pt x="292" y="222"/>
                  </a:lnTo>
                  <a:lnTo>
                    <a:pt x="285" y="225"/>
                  </a:lnTo>
                  <a:lnTo>
                    <a:pt x="276" y="228"/>
                  </a:lnTo>
                  <a:lnTo>
                    <a:pt x="267" y="229"/>
                  </a:lnTo>
                  <a:lnTo>
                    <a:pt x="267" y="229"/>
                  </a:lnTo>
                  <a:lnTo>
                    <a:pt x="221" y="229"/>
                  </a:lnTo>
                  <a:lnTo>
                    <a:pt x="152" y="229"/>
                  </a:lnTo>
                  <a:lnTo>
                    <a:pt x="87" y="229"/>
                  </a:lnTo>
                  <a:close/>
                  <a:moveTo>
                    <a:pt x="30" y="210"/>
                  </a:moveTo>
                  <a:lnTo>
                    <a:pt x="279" y="210"/>
                  </a:lnTo>
                  <a:lnTo>
                    <a:pt x="202" y="131"/>
                  </a:lnTo>
                  <a:lnTo>
                    <a:pt x="198" y="135"/>
                  </a:lnTo>
                  <a:lnTo>
                    <a:pt x="198" y="135"/>
                  </a:lnTo>
                  <a:lnTo>
                    <a:pt x="186" y="144"/>
                  </a:lnTo>
                  <a:lnTo>
                    <a:pt x="186" y="144"/>
                  </a:lnTo>
                  <a:lnTo>
                    <a:pt x="163" y="166"/>
                  </a:lnTo>
                  <a:lnTo>
                    <a:pt x="163" y="166"/>
                  </a:lnTo>
                  <a:lnTo>
                    <a:pt x="159" y="170"/>
                  </a:lnTo>
                  <a:lnTo>
                    <a:pt x="155" y="171"/>
                  </a:lnTo>
                  <a:lnTo>
                    <a:pt x="155" y="171"/>
                  </a:lnTo>
                  <a:lnTo>
                    <a:pt x="150" y="170"/>
                  </a:lnTo>
                  <a:lnTo>
                    <a:pt x="146" y="166"/>
                  </a:lnTo>
                  <a:lnTo>
                    <a:pt x="146" y="166"/>
                  </a:lnTo>
                  <a:lnTo>
                    <a:pt x="123" y="144"/>
                  </a:lnTo>
                  <a:lnTo>
                    <a:pt x="123" y="144"/>
                  </a:lnTo>
                  <a:lnTo>
                    <a:pt x="113" y="135"/>
                  </a:lnTo>
                  <a:lnTo>
                    <a:pt x="107" y="129"/>
                  </a:lnTo>
                  <a:lnTo>
                    <a:pt x="30" y="210"/>
                  </a:lnTo>
                  <a:close/>
                  <a:moveTo>
                    <a:pt x="212" y="115"/>
                  </a:moveTo>
                  <a:lnTo>
                    <a:pt x="292" y="197"/>
                  </a:lnTo>
                  <a:lnTo>
                    <a:pt x="292" y="31"/>
                  </a:lnTo>
                  <a:lnTo>
                    <a:pt x="212" y="115"/>
                  </a:lnTo>
                  <a:close/>
                  <a:moveTo>
                    <a:pt x="19" y="196"/>
                  </a:moveTo>
                  <a:lnTo>
                    <a:pt x="97" y="115"/>
                  </a:lnTo>
                  <a:lnTo>
                    <a:pt x="19" y="33"/>
                  </a:lnTo>
                  <a:lnTo>
                    <a:pt x="19" y="196"/>
                  </a:lnTo>
                  <a:close/>
                  <a:moveTo>
                    <a:pt x="155" y="148"/>
                  </a:moveTo>
                  <a:lnTo>
                    <a:pt x="280" y="18"/>
                  </a:lnTo>
                  <a:lnTo>
                    <a:pt x="29" y="18"/>
                  </a:lnTo>
                  <a:lnTo>
                    <a:pt x="155" y="148"/>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391" name="Group 390">
            <a:extLst>
              <a:ext uri="{FF2B5EF4-FFF2-40B4-BE49-F238E27FC236}">
                <a16:creationId xmlns:a16="http://schemas.microsoft.com/office/drawing/2014/main" id="{18AE42F6-AF46-4F4B-B0BB-6D5DA83A609D}"/>
              </a:ext>
            </a:extLst>
          </p:cNvPr>
          <p:cNvGrpSpPr/>
          <p:nvPr/>
        </p:nvGrpSpPr>
        <p:grpSpPr>
          <a:xfrm>
            <a:off x="6479980" y="1456130"/>
            <a:ext cx="569913" cy="546099"/>
            <a:chOff x="8089901" y="4425951"/>
            <a:chExt cx="569913" cy="546100"/>
          </a:xfrm>
        </p:grpSpPr>
        <p:sp>
          <p:nvSpPr>
            <p:cNvPr id="392" name="Freeform 156">
              <a:extLst>
                <a:ext uri="{FF2B5EF4-FFF2-40B4-BE49-F238E27FC236}">
                  <a16:creationId xmlns:a16="http://schemas.microsoft.com/office/drawing/2014/main" id="{156BBF3B-D3A1-524C-BE27-8291176C9B16}"/>
                </a:ext>
              </a:extLst>
            </p:cNvPr>
            <p:cNvSpPr>
              <a:spLocks/>
            </p:cNvSpPr>
            <p:nvPr/>
          </p:nvSpPr>
          <p:spPr bwMode="auto">
            <a:xfrm>
              <a:off x="8104188" y="4441826"/>
              <a:ext cx="541338" cy="376238"/>
            </a:xfrm>
            <a:custGeom>
              <a:avLst/>
              <a:gdLst>
                <a:gd name="T0" fmla="*/ 651 w 681"/>
                <a:gd name="T1" fmla="*/ 0 h 473"/>
                <a:gd name="T2" fmla="*/ 30 w 681"/>
                <a:gd name="T3" fmla="*/ 0 h 473"/>
                <a:gd name="T4" fmla="*/ 30 w 681"/>
                <a:gd name="T5" fmla="*/ 0 h 473"/>
                <a:gd name="T6" fmla="*/ 24 w 681"/>
                <a:gd name="T7" fmla="*/ 1 h 473"/>
                <a:gd name="T8" fmla="*/ 18 w 681"/>
                <a:gd name="T9" fmla="*/ 2 h 473"/>
                <a:gd name="T10" fmla="*/ 13 w 681"/>
                <a:gd name="T11" fmla="*/ 5 h 473"/>
                <a:gd name="T12" fmla="*/ 8 w 681"/>
                <a:gd name="T13" fmla="*/ 8 h 473"/>
                <a:gd name="T14" fmla="*/ 5 w 681"/>
                <a:gd name="T15" fmla="*/ 13 h 473"/>
                <a:gd name="T16" fmla="*/ 3 w 681"/>
                <a:gd name="T17" fmla="*/ 17 h 473"/>
                <a:gd name="T18" fmla="*/ 0 w 681"/>
                <a:gd name="T19" fmla="*/ 23 h 473"/>
                <a:gd name="T20" fmla="*/ 0 w 681"/>
                <a:gd name="T21" fmla="*/ 28 h 473"/>
                <a:gd name="T22" fmla="*/ 0 w 681"/>
                <a:gd name="T23" fmla="*/ 444 h 473"/>
                <a:gd name="T24" fmla="*/ 0 w 681"/>
                <a:gd name="T25" fmla="*/ 444 h 473"/>
                <a:gd name="T26" fmla="*/ 0 w 681"/>
                <a:gd name="T27" fmla="*/ 450 h 473"/>
                <a:gd name="T28" fmla="*/ 3 w 681"/>
                <a:gd name="T29" fmla="*/ 456 h 473"/>
                <a:gd name="T30" fmla="*/ 5 w 681"/>
                <a:gd name="T31" fmla="*/ 460 h 473"/>
                <a:gd name="T32" fmla="*/ 8 w 681"/>
                <a:gd name="T33" fmla="*/ 464 h 473"/>
                <a:gd name="T34" fmla="*/ 13 w 681"/>
                <a:gd name="T35" fmla="*/ 467 h 473"/>
                <a:gd name="T36" fmla="*/ 18 w 681"/>
                <a:gd name="T37" fmla="*/ 470 h 473"/>
                <a:gd name="T38" fmla="*/ 24 w 681"/>
                <a:gd name="T39" fmla="*/ 472 h 473"/>
                <a:gd name="T40" fmla="*/ 30 w 681"/>
                <a:gd name="T41" fmla="*/ 473 h 473"/>
                <a:gd name="T42" fmla="*/ 651 w 681"/>
                <a:gd name="T43" fmla="*/ 473 h 473"/>
                <a:gd name="T44" fmla="*/ 651 w 681"/>
                <a:gd name="T45" fmla="*/ 473 h 473"/>
                <a:gd name="T46" fmla="*/ 656 w 681"/>
                <a:gd name="T47" fmla="*/ 472 h 473"/>
                <a:gd name="T48" fmla="*/ 662 w 681"/>
                <a:gd name="T49" fmla="*/ 470 h 473"/>
                <a:gd name="T50" fmla="*/ 668 w 681"/>
                <a:gd name="T51" fmla="*/ 467 h 473"/>
                <a:gd name="T52" fmla="*/ 672 w 681"/>
                <a:gd name="T53" fmla="*/ 464 h 473"/>
                <a:gd name="T54" fmla="*/ 675 w 681"/>
                <a:gd name="T55" fmla="*/ 460 h 473"/>
                <a:gd name="T56" fmla="*/ 678 w 681"/>
                <a:gd name="T57" fmla="*/ 456 h 473"/>
                <a:gd name="T58" fmla="*/ 681 w 681"/>
                <a:gd name="T59" fmla="*/ 450 h 473"/>
                <a:gd name="T60" fmla="*/ 681 w 681"/>
                <a:gd name="T61" fmla="*/ 444 h 473"/>
                <a:gd name="T62" fmla="*/ 681 w 681"/>
                <a:gd name="T63" fmla="*/ 28 h 473"/>
                <a:gd name="T64" fmla="*/ 681 w 681"/>
                <a:gd name="T65" fmla="*/ 28 h 473"/>
                <a:gd name="T66" fmla="*/ 681 w 681"/>
                <a:gd name="T67" fmla="*/ 23 h 473"/>
                <a:gd name="T68" fmla="*/ 678 w 681"/>
                <a:gd name="T69" fmla="*/ 17 h 473"/>
                <a:gd name="T70" fmla="*/ 675 w 681"/>
                <a:gd name="T71" fmla="*/ 13 h 473"/>
                <a:gd name="T72" fmla="*/ 672 w 681"/>
                <a:gd name="T73" fmla="*/ 8 h 473"/>
                <a:gd name="T74" fmla="*/ 668 w 681"/>
                <a:gd name="T75" fmla="*/ 5 h 473"/>
                <a:gd name="T76" fmla="*/ 662 w 681"/>
                <a:gd name="T77" fmla="*/ 2 h 473"/>
                <a:gd name="T78" fmla="*/ 656 w 681"/>
                <a:gd name="T79" fmla="*/ 1 h 473"/>
                <a:gd name="T80" fmla="*/ 651 w 681"/>
                <a:gd name="T81"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1" h="473">
                  <a:moveTo>
                    <a:pt x="651" y="0"/>
                  </a:moveTo>
                  <a:lnTo>
                    <a:pt x="30" y="0"/>
                  </a:lnTo>
                  <a:lnTo>
                    <a:pt x="30" y="0"/>
                  </a:lnTo>
                  <a:lnTo>
                    <a:pt x="24" y="1"/>
                  </a:lnTo>
                  <a:lnTo>
                    <a:pt x="18" y="2"/>
                  </a:lnTo>
                  <a:lnTo>
                    <a:pt x="13" y="5"/>
                  </a:lnTo>
                  <a:lnTo>
                    <a:pt x="8" y="8"/>
                  </a:lnTo>
                  <a:lnTo>
                    <a:pt x="5" y="13"/>
                  </a:lnTo>
                  <a:lnTo>
                    <a:pt x="3" y="17"/>
                  </a:lnTo>
                  <a:lnTo>
                    <a:pt x="0" y="23"/>
                  </a:lnTo>
                  <a:lnTo>
                    <a:pt x="0" y="28"/>
                  </a:lnTo>
                  <a:lnTo>
                    <a:pt x="0" y="444"/>
                  </a:lnTo>
                  <a:lnTo>
                    <a:pt x="0" y="444"/>
                  </a:lnTo>
                  <a:lnTo>
                    <a:pt x="0" y="450"/>
                  </a:lnTo>
                  <a:lnTo>
                    <a:pt x="3" y="456"/>
                  </a:lnTo>
                  <a:lnTo>
                    <a:pt x="5" y="460"/>
                  </a:lnTo>
                  <a:lnTo>
                    <a:pt x="8" y="464"/>
                  </a:lnTo>
                  <a:lnTo>
                    <a:pt x="13" y="467"/>
                  </a:lnTo>
                  <a:lnTo>
                    <a:pt x="18" y="470"/>
                  </a:lnTo>
                  <a:lnTo>
                    <a:pt x="24" y="472"/>
                  </a:lnTo>
                  <a:lnTo>
                    <a:pt x="30" y="473"/>
                  </a:lnTo>
                  <a:lnTo>
                    <a:pt x="651" y="473"/>
                  </a:lnTo>
                  <a:lnTo>
                    <a:pt x="651" y="473"/>
                  </a:lnTo>
                  <a:lnTo>
                    <a:pt x="656" y="472"/>
                  </a:lnTo>
                  <a:lnTo>
                    <a:pt x="662" y="470"/>
                  </a:lnTo>
                  <a:lnTo>
                    <a:pt x="668" y="467"/>
                  </a:lnTo>
                  <a:lnTo>
                    <a:pt x="672" y="464"/>
                  </a:lnTo>
                  <a:lnTo>
                    <a:pt x="675" y="460"/>
                  </a:lnTo>
                  <a:lnTo>
                    <a:pt x="678" y="456"/>
                  </a:lnTo>
                  <a:lnTo>
                    <a:pt x="681" y="450"/>
                  </a:lnTo>
                  <a:lnTo>
                    <a:pt x="681" y="444"/>
                  </a:lnTo>
                  <a:lnTo>
                    <a:pt x="681" y="28"/>
                  </a:lnTo>
                  <a:lnTo>
                    <a:pt x="681" y="28"/>
                  </a:lnTo>
                  <a:lnTo>
                    <a:pt x="681" y="23"/>
                  </a:lnTo>
                  <a:lnTo>
                    <a:pt x="678" y="17"/>
                  </a:lnTo>
                  <a:lnTo>
                    <a:pt x="675" y="13"/>
                  </a:lnTo>
                  <a:lnTo>
                    <a:pt x="672" y="8"/>
                  </a:lnTo>
                  <a:lnTo>
                    <a:pt x="668" y="5"/>
                  </a:lnTo>
                  <a:lnTo>
                    <a:pt x="662" y="2"/>
                  </a:lnTo>
                  <a:lnTo>
                    <a:pt x="656" y="1"/>
                  </a:lnTo>
                  <a:lnTo>
                    <a:pt x="651" y="0"/>
                  </a:lnTo>
                  <a:close/>
                </a:path>
              </a:pathLst>
            </a:custGeom>
            <a:solidFill>
              <a:srgbClr val="DC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3" name="Freeform 157">
              <a:extLst>
                <a:ext uri="{FF2B5EF4-FFF2-40B4-BE49-F238E27FC236}">
                  <a16:creationId xmlns:a16="http://schemas.microsoft.com/office/drawing/2014/main" id="{8D21C48A-C611-5D4E-9785-7C1CC245031D}"/>
                </a:ext>
              </a:extLst>
            </p:cNvPr>
            <p:cNvSpPr>
              <a:spLocks/>
            </p:cNvSpPr>
            <p:nvPr/>
          </p:nvSpPr>
          <p:spPr bwMode="auto">
            <a:xfrm>
              <a:off x="8104188" y="4441826"/>
              <a:ext cx="541338" cy="376238"/>
            </a:xfrm>
            <a:custGeom>
              <a:avLst/>
              <a:gdLst>
                <a:gd name="T0" fmla="*/ 651 w 681"/>
                <a:gd name="T1" fmla="*/ 0 h 473"/>
                <a:gd name="T2" fmla="*/ 30 w 681"/>
                <a:gd name="T3" fmla="*/ 0 h 473"/>
                <a:gd name="T4" fmla="*/ 30 w 681"/>
                <a:gd name="T5" fmla="*/ 0 h 473"/>
                <a:gd name="T6" fmla="*/ 24 w 681"/>
                <a:gd name="T7" fmla="*/ 1 h 473"/>
                <a:gd name="T8" fmla="*/ 18 w 681"/>
                <a:gd name="T9" fmla="*/ 2 h 473"/>
                <a:gd name="T10" fmla="*/ 13 w 681"/>
                <a:gd name="T11" fmla="*/ 5 h 473"/>
                <a:gd name="T12" fmla="*/ 8 w 681"/>
                <a:gd name="T13" fmla="*/ 8 h 473"/>
                <a:gd name="T14" fmla="*/ 5 w 681"/>
                <a:gd name="T15" fmla="*/ 13 h 473"/>
                <a:gd name="T16" fmla="*/ 3 w 681"/>
                <a:gd name="T17" fmla="*/ 17 h 473"/>
                <a:gd name="T18" fmla="*/ 0 w 681"/>
                <a:gd name="T19" fmla="*/ 23 h 473"/>
                <a:gd name="T20" fmla="*/ 0 w 681"/>
                <a:gd name="T21" fmla="*/ 28 h 473"/>
                <a:gd name="T22" fmla="*/ 0 w 681"/>
                <a:gd name="T23" fmla="*/ 444 h 473"/>
                <a:gd name="T24" fmla="*/ 0 w 681"/>
                <a:gd name="T25" fmla="*/ 444 h 473"/>
                <a:gd name="T26" fmla="*/ 0 w 681"/>
                <a:gd name="T27" fmla="*/ 450 h 473"/>
                <a:gd name="T28" fmla="*/ 3 w 681"/>
                <a:gd name="T29" fmla="*/ 456 h 473"/>
                <a:gd name="T30" fmla="*/ 5 w 681"/>
                <a:gd name="T31" fmla="*/ 460 h 473"/>
                <a:gd name="T32" fmla="*/ 8 w 681"/>
                <a:gd name="T33" fmla="*/ 464 h 473"/>
                <a:gd name="T34" fmla="*/ 13 w 681"/>
                <a:gd name="T35" fmla="*/ 467 h 473"/>
                <a:gd name="T36" fmla="*/ 18 w 681"/>
                <a:gd name="T37" fmla="*/ 470 h 473"/>
                <a:gd name="T38" fmla="*/ 24 w 681"/>
                <a:gd name="T39" fmla="*/ 472 h 473"/>
                <a:gd name="T40" fmla="*/ 30 w 681"/>
                <a:gd name="T41" fmla="*/ 473 h 473"/>
                <a:gd name="T42" fmla="*/ 651 w 681"/>
                <a:gd name="T43" fmla="*/ 473 h 473"/>
                <a:gd name="T44" fmla="*/ 651 w 681"/>
                <a:gd name="T45" fmla="*/ 473 h 473"/>
                <a:gd name="T46" fmla="*/ 656 w 681"/>
                <a:gd name="T47" fmla="*/ 472 h 473"/>
                <a:gd name="T48" fmla="*/ 662 w 681"/>
                <a:gd name="T49" fmla="*/ 470 h 473"/>
                <a:gd name="T50" fmla="*/ 668 w 681"/>
                <a:gd name="T51" fmla="*/ 467 h 473"/>
                <a:gd name="T52" fmla="*/ 672 w 681"/>
                <a:gd name="T53" fmla="*/ 464 h 473"/>
                <a:gd name="T54" fmla="*/ 675 w 681"/>
                <a:gd name="T55" fmla="*/ 460 h 473"/>
                <a:gd name="T56" fmla="*/ 678 w 681"/>
                <a:gd name="T57" fmla="*/ 456 h 473"/>
                <a:gd name="T58" fmla="*/ 681 w 681"/>
                <a:gd name="T59" fmla="*/ 450 h 473"/>
                <a:gd name="T60" fmla="*/ 681 w 681"/>
                <a:gd name="T61" fmla="*/ 444 h 473"/>
                <a:gd name="T62" fmla="*/ 681 w 681"/>
                <a:gd name="T63" fmla="*/ 28 h 473"/>
                <a:gd name="T64" fmla="*/ 681 w 681"/>
                <a:gd name="T65" fmla="*/ 28 h 473"/>
                <a:gd name="T66" fmla="*/ 681 w 681"/>
                <a:gd name="T67" fmla="*/ 23 h 473"/>
                <a:gd name="T68" fmla="*/ 678 w 681"/>
                <a:gd name="T69" fmla="*/ 17 h 473"/>
                <a:gd name="T70" fmla="*/ 675 w 681"/>
                <a:gd name="T71" fmla="*/ 13 h 473"/>
                <a:gd name="T72" fmla="*/ 672 w 681"/>
                <a:gd name="T73" fmla="*/ 8 h 473"/>
                <a:gd name="T74" fmla="*/ 668 w 681"/>
                <a:gd name="T75" fmla="*/ 5 h 473"/>
                <a:gd name="T76" fmla="*/ 662 w 681"/>
                <a:gd name="T77" fmla="*/ 2 h 473"/>
                <a:gd name="T78" fmla="*/ 656 w 681"/>
                <a:gd name="T79" fmla="*/ 1 h 473"/>
                <a:gd name="T80" fmla="*/ 651 w 681"/>
                <a:gd name="T81"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1" h="473">
                  <a:moveTo>
                    <a:pt x="651" y="0"/>
                  </a:moveTo>
                  <a:lnTo>
                    <a:pt x="30" y="0"/>
                  </a:lnTo>
                  <a:lnTo>
                    <a:pt x="30" y="0"/>
                  </a:lnTo>
                  <a:lnTo>
                    <a:pt x="24" y="1"/>
                  </a:lnTo>
                  <a:lnTo>
                    <a:pt x="18" y="2"/>
                  </a:lnTo>
                  <a:lnTo>
                    <a:pt x="13" y="5"/>
                  </a:lnTo>
                  <a:lnTo>
                    <a:pt x="8" y="8"/>
                  </a:lnTo>
                  <a:lnTo>
                    <a:pt x="5" y="13"/>
                  </a:lnTo>
                  <a:lnTo>
                    <a:pt x="3" y="17"/>
                  </a:lnTo>
                  <a:lnTo>
                    <a:pt x="0" y="23"/>
                  </a:lnTo>
                  <a:lnTo>
                    <a:pt x="0" y="28"/>
                  </a:lnTo>
                  <a:lnTo>
                    <a:pt x="0" y="444"/>
                  </a:lnTo>
                  <a:lnTo>
                    <a:pt x="0" y="444"/>
                  </a:lnTo>
                  <a:lnTo>
                    <a:pt x="0" y="450"/>
                  </a:lnTo>
                  <a:lnTo>
                    <a:pt x="3" y="456"/>
                  </a:lnTo>
                  <a:lnTo>
                    <a:pt x="5" y="460"/>
                  </a:lnTo>
                  <a:lnTo>
                    <a:pt x="8" y="464"/>
                  </a:lnTo>
                  <a:lnTo>
                    <a:pt x="13" y="467"/>
                  </a:lnTo>
                  <a:lnTo>
                    <a:pt x="18" y="470"/>
                  </a:lnTo>
                  <a:lnTo>
                    <a:pt x="24" y="472"/>
                  </a:lnTo>
                  <a:lnTo>
                    <a:pt x="30" y="473"/>
                  </a:lnTo>
                  <a:lnTo>
                    <a:pt x="651" y="473"/>
                  </a:lnTo>
                  <a:lnTo>
                    <a:pt x="651" y="473"/>
                  </a:lnTo>
                  <a:lnTo>
                    <a:pt x="656" y="472"/>
                  </a:lnTo>
                  <a:lnTo>
                    <a:pt x="662" y="470"/>
                  </a:lnTo>
                  <a:lnTo>
                    <a:pt x="668" y="467"/>
                  </a:lnTo>
                  <a:lnTo>
                    <a:pt x="672" y="464"/>
                  </a:lnTo>
                  <a:lnTo>
                    <a:pt x="675" y="460"/>
                  </a:lnTo>
                  <a:lnTo>
                    <a:pt x="678" y="456"/>
                  </a:lnTo>
                  <a:lnTo>
                    <a:pt x="681" y="450"/>
                  </a:lnTo>
                  <a:lnTo>
                    <a:pt x="681" y="444"/>
                  </a:lnTo>
                  <a:lnTo>
                    <a:pt x="681" y="28"/>
                  </a:lnTo>
                  <a:lnTo>
                    <a:pt x="681" y="28"/>
                  </a:lnTo>
                  <a:lnTo>
                    <a:pt x="681" y="23"/>
                  </a:lnTo>
                  <a:lnTo>
                    <a:pt x="678" y="17"/>
                  </a:lnTo>
                  <a:lnTo>
                    <a:pt x="675" y="13"/>
                  </a:lnTo>
                  <a:lnTo>
                    <a:pt x="672" y="8"/>
                  </a:lnTo>
                  <a:lnTo>
                    <a:pt x="668" y="5"/>
                  </a:lnTo>
                  <a:lnTo>
                    <a:pt x="662" y="2"/>
                  </a:lnTo>
                  <a:lnTo>
                    <a:pt x="656" y="1"/>
                  </a:lnTo>
                  <a:lnTo>
                    <a:pt x="6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4" name="Freeform 158">
              <a:extLst>
                <a:ext uri="{FF2B5EF4-FFF2-40B4-BE49-F238E27FC236}">
                  <a16:creationId xmlns:a16="http://schemas.microsoft.com/office/drawing/2014/main" id="{821F4A78-2902-9044-A7FC-D88212BF2ACA}"/>
                </a:ext>
              </a:extLst>
            </p:cNvPr>
            <p:cNvSpPr>
              <a:spLocks noEditPoints="1"/>
            </p:cNvSpPr>
            <p:nvPr/>
          </p:nvSpPr>
          <p:spPr bwMode="auto">
            <a:xfrm>
              <a:off x="8089901" y="4425951"/>
              <a:ext cx="569913" cy="395288"/>
            </a:xfrm>
            <a:custGeom>
              <a:avLst/>
              <a:gdLst>
                <a:gd name="T0" fmla="*/ 36 w 717"/>
                <a:gd name="T1" fmla="*/ 0 h 500"/>
                <a:gd name="T2" fmla="*/ 29 w 717"/>
                <a:gd name="T3" fmla="*/ 0 h 500"/>
                <a:gd name="T4" fmla="*/ 16 w 717"/>
                <a:gd name="T5" fmla="*/ 6 h 500"/>
                <a:gd name="T6" fmla="*/ 6 w 717"/>
                <a:gd name="T7" fmla="*/ 16 h 500"/>
                <a:gd name="T8" fmla="*/ 0 w 717"/>
                <a:gd name="T9" fmla="*/ 29 h 500"/>
                <a:gd name="T10" fmla="*/ 0 w 717"/>
                <a:gd name="T11" fmla="*/ 462 h 500"/>
                <a:gd name="T12" fmla="*/ 0 w 717"/>
                <a:gd name="T13" fmla="*/ 470 h 500"/>
                <a:gd name="T14" fmla="*/ 6 w 717"/>
                <a:gd name="T15" fmla="*/ 483 h 500"/>
                <a:gd name="T16" fmla="*/ 16 w 717"/>
                <a:gd name="T17" fmla="*/ 493 h 500"/>
                <a:gd name="T18" fmla="*/ 29 w 717"/>
                <a:gd name="T19" fmla="*/ 498 h 500"/>
                <a:gd name="T20" fmla="*/ 681 w 717"/>
                <a:gd name="T21" fmla="*/ 500 h 500"/>
                <a:gd name="T22" fmla="*/ 688 w 717"/>
                <a:gd name="T23" fmla="*/ 498 h 500"/>
                <a:gd name="T24" fmla="*/ 701 w 717"/>
                <a:gd name="T25" fmla="*/ 493 h 500"/>
                <a:gd name="T26" fmla="*/ 712 w 717"/>
                <a:gd name="T27" fmla="*/ 483 h 500"/>
                <a:gd name="T28" fmla="*/ 717 w 717"/>
                <a:gd name="T29" fmla="*/ 470 h 500"/>
                <a:gd name="T30" fmla="*/ 717 w 717"/>
                <a:gd name="T31" fmla="*/ 36 h 500"/>
                <a:gd name="T32" fmla="*/ 717 w 717"/>
                <a:gd name="T33" fmla="*/ 29 h 500"/>
                <a:gd name="T34" fmla="*/ 712 w 717"/>
                <a:gd name="T35" fmla="*/ 16 h 500"/>
                <a:gd name="T36" fmla="*/ 701 w 717"/>
                <a:gd name="T37" fmla="*/ 6 h 500"/>
                <a:gd name="T38" fmla="*/ 688 w 717"/>
                <a:gd name="T39" fmla="*/ 0 h 500"/>
                <a:gd name="T40" fmla="*/ 359 w 717"/>
                <a:gd name="T41" fmla="*/ 488 h 500"/>
                <a:gd name="T42" fmla="*/ 352 w 717"/>
                <a:gd name="T43" fmla="*/ 487 h 500"/>
                <a:gd name="T44" fmla="*/ 343 w 717"/>
                <a:gd name="T45" fmla="*/ 478 h 500"/>
                <a:gd name="T46" fmla="*/ 343 w 717"/>
                <a:gd name="T47" fmla="*/ 472 h 500"/>
                <a:gd name="T48" fmla="*/ 348 w 717"/>
                <a:gd name="T49" fmla="*/ 461 h 500"/>
                <a:gd name="T50" fmla="*/ 359 w 717"/>
                <a:gd name="T51" fmla="*/ 457 h 500"/>
                <a:gd name="T52" fmla="*/ 365 w 717"/>
                <a:gd name="T53" fmla="*/ 457 h 500"/>
                <a:gd name="T54" fmla="*/ 374 w 717"/>
                <a:gd name="T55" fmla="*/ 465 h 500"/>
                <a:gd name="T56" fmla="*/ 375 w 717"/>
                <a:gd name="T57" fmla="*/ 472 h 500"/>
                <a:gd name="T58" fmla="*/ 369 w 717"/>
                <a:gd name="T59" fmla="*/ 483 h 500"/>
                <a:gd name="T60" fmla="*/ 359 w 717"/>
                <a:gd name="T61" fmla="*/ 488 h 500"/>
                <a:gd name="T62" fmla="*/ 638 w 717"/>
                <a:gd name="T63" fmla="*/ 475 h 500"/>
                <a:gd name="T64" fmla="*/ 632 w 717"/>
                <a:gd name="T65" fmla="*/ 472 h 500"/>
                <a:gd name="T66" fmla="*/ 629 w 717"/>
                <a:gd name="T67" fmla="*/ 465 h 500"/>
                <a:gd name="T68" fmla="*/ 631 w 717"/>
                <a:gd name="T69" fmla="*/ 462 h 500"/>
                <a:gd name="T70" fmla="*/ 635 w 717"/>
                <a:gd name="T71" fmla="*/ 457 h 500"/>
                <a:gd name="T72" fmla="*/ 638 w 717"/>
                <a:gd name="T73" fmla="*/ 457 h 500"/>
                <a:gd name="T74" fmla="*/ 645 w 717"/>
                <a:gd name="T75" fmla="*/ 459 h 500"/>
                <a:gd name="T76" fmla="*/ 648 w 717"/>
                <a:gd name="T77" fmla="*/ 465 h 500"/>
                <a:gd name="T78" fmla="*/ 647 w 717"/>
                <a:gd name="T79" fmla="*/ 470 h 500"/>
                <a:gd name="T80" fmla="*/ 642 w 717"/>
                <a:gd name="T81" fmla="*/ 474 h 500"/>
                <a:gd name="T82" fmla="*/ 667 w 717"/>
                <a:gd name="T83" fmla="*/ 475 h 500"/>
                <a:gd name="T84" fmla="*/ 664 w 717"/>
                <a:gd name="T85" fmla="*/ 474 h 500"/>
                <a:gd name="T86" fmla="*/ 658 w 717"/>
                <a:gd name="T87" fmla="*/ 470 h 500"/>
                <a:gd name="T88" fmla="*/ 658 w 717"/>
                <a:gd name="T89" fmla="*/ 465 h 500"/>
                <a:gd name="T90" fmla="*/ 661 w 717"/>
                <a:gd name="T91" fmla="*/ 459 h 500"/>
                <a:gd name="T92" fmla="*/ 667 w 717"/>
                <a:gd name="T93" fmla="*/ 457 h 500"/>
                <a:gd name="T94" fmla="*/ 671 w 717"/>
                <a:gd name="T95" fmla="*/ 457 h 500"/>
                <a:gd name="T96" fmla="*/ 675 w 717"/>
                <a:gd name="T97" fmla="*/ 462 h 500"/>
                <a:gd name="T98" fmla="*/ 675 w 717"/>
                <a:gd name="T99" fmla="*/ 465 h 500"/>
                <a:gd name="T100" fmla="*/ 674 w 717"/>
                <a:gd name="T101" fmla="*/ 472 h 500"/>
                <a:gd name="T102" fmla="*/ 667 w 717"/>
                <a:gd name="T103" fmla="*/ 475 h 500"/>
                <a:gd name="T104" fmla="*/ 36 w 717"/>
                <a:gd name="T105" fmla="*/ 445 h 500"/>
                <a:gd name="T106" fmla="*/ 681 w 717"/>
                <a:gd name="T107" fmla="*/ 36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7" h="500">
                  <a:moveTo>
                    <a:pt x="681" y="0"/>
                  </a:moveTo>
                  <a:lnTo>
                    <a:pt x="36" y="0"/>
                  </a:lnTo>
                  <a:lnTo>
                    <a:pt x="36" y="0"/>
                  </a:lnTo>
                  <a:lnTo>
                    <a:pt x="29" y="0"/>
                  </a:lnTo>
                  <a:lnTo>
                    <a:pt x="22" y="3"/>
                  </a:lnTo>
                  <a:lnTo>
                    <a:pt x="16" y="6"/>
                  </a:lnTo>
                  <a:lnTo>
                    <a:pt x="10" y="10"/>
                  </a:lnTo>
                  <a:lnTo>
                    <a:pt x="6" y="16"/>
                  </a:lnTo>
                  <a:lnTo>
                    <a:pt x="3" y="22"/>
                  </a:lnTo>
                  <a:lnTo>
                    <a:pt x="0" y="29"/>
                  </a:lnTo>
                  <a:lnTo>
                    <a:pt x="0" y="36"/>
                  </a:lnTo>
                  <a:lnTo>
                    <a:pt x="0" y="462"/>
                  </a:lnTo>
                  <a:lnTo>
                    <a:pt x="0" y="462"/>
                  </a:lnTo>
                  <a:lnTo>
                    <a:pt x="0" y="470"/>
                  </a:lnTo>
                  <a:lnTo>
                    <a:pt x="3" y="477"/>
                  </a:lnTo>
                  <a:lnTo>
                    <a:pt x="6" y="483"/>
                  </a:lnTo>
                  <a:lnTo>
                    <a:pt x="10" y="488"/>
                  </a:lnTo>
                  <a:lnTo>
                    <a:pt x="16" y="493"/>
                  </a:lnTo>
                  <a:lnTo>
                    <a:pt x="22" y="497"/>
                  </a:lnTo>
                  <a:lnTo>
                    <a:pt x="29" y="498"/>
                  </a:lnTo>
                  <a:lnTo>
                    <a:pt x="36" y="500"/>
                  </a:lnTo>
                  <a:lnTo>
                    <a:pt x="681" y="500"/>
                  </a:lnTo>
                  <a:lnTo>
                    <a:pt x="681" y="500"/>
                  </a:lnTo>
                  <a:lnTo>
                    <a:pt x="688" y="498"/>
                  </a:lnTo>
                  <a:lnTo>
                    <a:pt x="696" y="497"/>
                  </a:lnTo>
                  <a:lnTo>
                    <a:pt x="701" y="493"/>
                  </a:lnTo>
                  <a:lnTo>
                    <a:pt x="707" y="488"/>
                  </a:lnTo>
                  <a:lnTo>
                    <a:pt x="712" y="483"/>
                  </a:lnTo>
                  <a:lnTo>
                    <a:pt x="714" y="477"/>
                  </a:lnTo>
                  <a:lnTo>
                    <a:pt x="717" y="470"/>
                  </a:lnTo>
                  <a:lnTo>
                    <a:pt x="717" y="462"/>
                  </a:lnTo>
                  <a:lnTo>
                    <a:pt x="717" y="36"/>
                  </a:lnTo>
                  <a:lnTo>
                    <a:pt x="717" y="36"/>
                  </a:lnTo>
                  <a:lnTo>
                    <a:pt x="717" y="29"/>
                  </a:lnTo>
                  <a:lnTo>
                    <a:pt x="714" y="22"/>
                  </a:lnTo>
                  <a:lnTo>
                    <a:pt x="712" y="16"/>
                  </a:lnTo>
                  <a:lnTo>
                    <a:pt x="707" y="10"/>
                  </a:lnTo>
                  <a:lnTo>
                    <a:pt x="701" y="6"/>
                  </a:lnTo>
                  <a:lnTo>
                    <a:pt x="696" y="3"/>
                  </a:lnTo>
                  <a:lnTo>
                    <a:pt x="688" y="0"/>
                  </a:lnTo>
                  <a:lnTo>
                    <a:pt x="681" y="0"/>
                  </a:lnTo>
                  <a:close/>
                  <a:moveTo>
                    <a:pt x="359" y="488"/>
                  </a:moveTo>
                  <a:lnTo>
                    <a:pt x="359" y="488"/>
                  </a:lnTo>
                  <a:lnTo>
                    <a:pt x="352" y="487"/>
                  </a:lnTo>
                  <a:lnTo>
                    <a:pt x="348" y="483"/>
                  </a:lnTo>
                  <a:lnTo>
                    <a:pt x="343" y="478"/>
                  </a:lnTo>
                  <a:lnTo>
                    <a:pt x="343" y="472"/>
                  </a:lnTo>
                  <a:lnTo>
                    <a:pt x="343" y="472"/>
                  </a:lnTo>
                  <a:lnTo>
                    <a:pt x="343" y="465"/>
                  </a:lnTo>
                  <a:lnTo>
                    <a:pt x="348" y="461"/>
                  </a:lnTo>
                  <a:lnTo>
                    <a:pt x="352" y="457"/>
                  </a:lnTo>
                  <a:lnTo>
                    <a:pt x="359" y="457"/>
                  </a:lnTo>
                  <a:lnTo>
                    <a:pt x="359" y="457"/>
                  </a:lnTo>
                  <a:lnTo>
                    <a:pt x="365" y="457"/>
                  </a:lnTo>
                  <a:lnTo>
                    <a:pt x="369" y="461"/>
                  </a:lnTo>
                  <a:lnTo>
                    <a:pt x="374" y="465"/>
                  </a:lnTo>
                  <a:lnTo>
                    <a:pt x="375" y="472"/>
                  </a:lnTo>
                  <a:lnTo>
                    <a:pt x="375" y="472"/>
                  </a:lnTo>
                  <a:lnTo>
                    <a:pt x="374" y="478"/>
                  </a:lnTo>
                  <a:lnTo>
                    <a:pt x="369" y="483"/>
                  </a:lnTo>
                  <a:lnTo>
                    <a:pt x="365" y="487"/>
                  </a:lnTo>
                  <a:lnTo>
                    <a:pt x="359" y="488"/>
                  </a:lnTo>
                  <a:close/>
                  <a:moveTo>
                    <a:pt x="638" y="475"/>
                  </a:moveTo>
                  <a:lnTo>
                    <a:pt x="638" y="475"/>
                  </a:lnTo>
                  <a:lnTo>
                    <a:pt x="635" y="474"/>
                  </a:lnTo>
                  <a:lnTo>
                    <a:pt x="632" y="472"/>
                  </a:lnTo>
                  <a:lnTo>
                    <a:pt x="631" y="470"/>
                  </a:lnTo>
                  <a:lnTo>
                    <a:pt x="629" y="465"/>
                  </a:lnTo>
                  <a:lnTo>
                    <a:pt x="629" y="465"/>
                  </a:lnTo>
                  <a:lnTo>
                    <a:pt x="631" y="462"/>
                  </a:lnTo>
                  <a:lnTo>
                    <a:pt x="632" y="459"/>
                  </a:lnTo>
                  <a:lnTo>
                    <a:pt x="635" y="457"/>
                  </a:lnTo>
                  <a:lnTo>
                    <a:pt x="638" y="457"/>
                  </a:lnTo>
                  <a:lnTo>
                    <a:pt x="638" y="457"/>
                  </a:lnTo>
                  <a:lnTo>
                    <a:pt x="642" y="457"/>
                  </a:lnTo>
                  <a:lnTo>
                    <a:pt x="645" y="459"/>
                  </a:lnTo>
                  <a:lnTo>
                    <a:pt x="647" y="462"/>
                  </a:lnTo>
                  <a:lnTo>
                    <a:pt x="648" y="465"/>
                  </a:lnTo>
                  <a:lnTo>
                    <a:pt x="648" y="465"/>
                  </a:lnTo>
                  <a:lnTo>
                    <a:pt x="647" y="470"/>
                  </a:lnTo>
                  <a:lnTo>
                    <a:pt x="645" y="472"/>
                  </a:lnTo>
                  <a:lnTo>
                    <a:pt x="642" y="474"/>
                  </a:lnTo>
                  <a:lnTo>
                    <a:pt x="638" y="475"/>
                  </a:lnTo>
                  <a:close/>
                  <a:moveTo>
                    <a:pt x="667" y="475"/>
                  </a:moveTo>
                  <a:lnTo>
                    <a:pt x="667" y="475"/>
                  </a:lnTo>
                  <a:lnTo>
                    <a:pt x="664" y="474"/>
                  </a:lnTo>
                  <a:lnTo>
                    <a:pt x="661" y="472"/>
                  </a:lnTo>
                  <a:lnTo>
                    <a:pt x="658" y="470"/>
                  </a:lnTo>
                  <a:lnTo>
                    <a:pt x="658" y="465"/>
                  </a:lnTo>
                  <a:lnTo>
                    <a:pt x="658" y="465"/>
                  </a:lnTo>
                  <a:lnTo>
                    <a:pt x="658" y="462"/>
                  </a:lnTo>
                  <a:lnTo>
                    <a:pt x="661" y="459"/>
                  </a:lnTo>
                  <a:lnTo>
                    <a:pt x="664" y="457"/>
                  </a:lnTo>
                  <a:lnTo>
                    <a:pt x="667" y="457"/>
                  </a:lnTo>
                  <a:lnTo>
                    <a:pt x="667" y="457"/>
                  </a:lnTo>
                  <a:lnTo>
                    <a:pt x="671" y="457"/>
                  </a:lnTo>
                  <a:lnTo>
                    <a:pt x="674" y="459"/>
                  </a:lnTo>
                  <a:lnTo>
                    <a:pt x="675" y="462"/>
                  </a:lnTo>
                  <a:lnTo>
                    <a:pt x="675" y="465"/>
                  </a:lnTo>
                  <a:lnTo>
                    <a:pt x="675" y="465"/>
                  </a:lnTo>
                  <a:lnTo>
                    <a:pt x="675" y="470"/>
                  </a:lnTo>
                  <a:lnTo>
                    <a:pt x="674" y="472"/>
                  </a:lnTo>
                  <a:lnTo>
                    <a:pt x="671" y="474"/>
                  </a:lnTo>
                  <a:lnTo>
                    <a:pt x="667" y="475"/>
                  </a:lnTo>
                  <a:close/>
                  <a:moveTo>
                    <a:pt x="681" y="445"/>
                  </a:moveTo>
                  <a:lnTo>
                    <a:pt x="36" y="445"/>
                  </a:lnTo>
                  <a:lnTo>
                    <a:pt x="36" y="36"/>
                  </a:lnTo>
                  <a:lnTo>
                    <a:pt x="681" y="36"/>
                  </a:lnTo>
                  <a:lnTo>
                    <a:pt x="681" y="445"/>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5" name="Freeform 159">
              <a:extLst>
                <a:ext uri="{FF2B5EF4-FFF2-40B4-BE49-F238E27FC236}">
                  <a16:creationId xmlns:a16="http://schemas.microsoft.com/office/drawing/2014/main" id="{BE4BBA87-2D13-514F-8134-9ECAC5EFBD7A}"/>
                </a:ext>
              </a:extLst>
            </p:cNvPr>
            <p:cNvSpPr>
              <a:spLocks/>
            </p:cNvSpPr>
            <p:nvPr/>
          </p:nvSpPr>
          <p:spPr bwMode="auto">
            <a:xfrm>
              <a:off x="8089901" y="4425951"/>
              <a:ext cx="569913" cy="395288"/>
            </a:xfrm>
            <a:custGeom>
              <a:avLst/>
              <a:gdLst>
                <a:gd name="T0" fmla="*/ 681 w 717"/>
                <a:gd name="T1" fmla="*/ 0 h 500"/>
                <a:gd name="T2" fmla="*/ 36 w 717"/>
                <a:gd name="T3" fmla="*/ 0 h 500"/>
                <a:gd name="T4" fmla="*/ 36 w 717"/>
                <a:gd name="T5" fmla="*/ 0 h 500"/>
                <a:gd name="T6" fmla="*/ 29 w 717"/>
                <a:gd name="T7" fmla="*/ 0 h 500"/>
                <a:gd name="T8" fmla="*/ 22 w 717"/>
                <a:gd name="T9" fmla="*/ 3 h 500"/>
                <a:gd name="T10" fmla="*/ 16 w 717"/>
                <a:gd name="T11" fmla="*/ 6 h 500"/>
                <a:gd name="T12" fmla="*/ 10 w 717"/>
                <a:gd name="T13" fmla="*/ 10 h 500"/>
                <a:gd name="T14" fmla="*/ 6 w 717"/>
                <a:gd name="T15" fmla="*/ 16 h 500"/>
                <a:gd name="T16" fmla="*/ 3 w 717"/>
                <a:gd name="T17" fmla="*/ 22 h 500"/>
                <a:gd name="T18" fmla="*/ 0 w 717"/>
                <a:gd name="T19" fmla="*/ 29 h 500"/>
                <a:gd name="T20" fmla="*/ 0 w 717"/>
                <a:gd name="T21" fmla="*/ 36 h 500"/>
                <a:gd name="T22" fmla="*/ 0 w 717"/>
                <a:gd name="T23" fmla="*/ 462 h 500"/>
                <a:gd name="T24" fmla="*/ 0 w 717"/>
                <a:gd name="T25" fmla="*/ 462 h 500"/>
                <a:gd name="T26" fmla="*/ 0 w 717"/>
                <a:gd name="T27" fmla="*/ 470 h 500"/>
                <a:gd name="T28" fmla="*/ 3 w 717"/>
                <a:gd name="T29" fmla="*/ 477 h 500"/>
                <a:gd name="T30" fmla="*/ 6 w 717"/>
                <a:gd name="T31" fmla="*/ 483 h 500"/>
                <a:gd name="T32" fmla="*/ 10 w 717"/>
                <a:gd name="T33" fmla="*/ 488 h 500"/>
                <a:gd name="T34" fmla="*/ 16 w 717"/>
                <a:gd name="T35" fmla="*/ 493 h 500"/>
                <a:gd name="T36" fmla="*/ 22 w 717"/>
                <a:gd name="T37" fmla="*/ 497 h 500"/>
                <a:gd name="T38" fmla="*/ 29 w 717"/>
                <a:gd name="T39" fmla="*/ 498 h 500"/>
                <a:gd name="T40" fmla="*/ 36 w 717"/>
                <a:gd name="T41" fmla="*/ 500 h 500"/>
                <a:gd name="T42" fmla="*/ 681 w 717"/>
                <a:gd name="T43" fmla="*/ 500 h 500"/>
                <a:gd name="T44" fmla="*/ 681 w 717"/>
                <a:gd name="T45" fmla="*/ 500 h 500"/>
                <a:gd name="T46" fmla="*/ 688 w 717"/>
                <a:gd name="T47" fmla="*/ 498 h 500"/>
                <a:gd name="T48" fmla="*/ 696 w 717"/>
                <a:gd name="T49" fmla="*/ 497 h 500"/>
                <a:gd name="T50" fmla="*/ 701 w 717"/>
                <a:gd name="T51" fmla="*/ 493 h 500"/>
                <a:gd name="T52" fmla="*/ 707 w 717"/>
                <a:gd name="T53" fmla="*/ 488 h 500"/>
                <a:gd name="T54" fmla="*/ 712 w 717"/>
                <a:gd name="T55" fmla="*/ 483 h 500"/>
                <a:gd name="T56" fmla="*/ 714 w 717"/>
                <a:gd name="T57" fmla="*/ 477 h 500"/>
                <a:gd name="T58" fmla="*/ 717 w 717"/>
                <a:gd name="T59" fmla="*/ 470 h 500"/>
                <a:gd name="T60" fmla="*/ 717 w 717"/>
                <a:gd name="T61" fmla="*/ 462 h 500"/>
                <a:gd name="T62" fmla="*/ 717 w 717"/>
                <a:gd name="T63" fmla="*/ 36 h 500"/>
                <a:gd name="T64" fmla="*/ 717 w 717"/>
                <a:gd name="T65" fmla="*/ 36 h 500"/>
                <a:gd name="T66" fmla="*/ 717 w 717"/>
                <a:gd name="T67" fmla="*/ 29 h 500"/>
                <a:gd name="T68" fmla="*/ 714 w 717"/>
                <a:gd name="T69" fmla="*/ 22 h 500"/>
                <a:gd name="T70" fmla="*/ 712 w 717"/>
                <a:gd name="T71" fmla="*/ 16 h 500"/>
                <a:gd name="T72" fmla="*/ 707 w 717"/>
                <a:gd name="T73" fmla="*/ 10 h 500"/>
                <a:gd name="T74" fmla="*/ 701 w 717"/>
                <a:gd name="T75" fmla="*/ 6 h 500"/>
                <a:gd name="T76" fmla="*/ 696 w 717"/>
                <a:gd name="T77" fmla="*/ 3 h 500"/>
                <a:gd name="T78" fmla="*/ 688 w 717"/>
                <a:gd name="T79" fmla="*/ 0 h 500"/>
                <a:gd name="T80" fmla="*/ 681 w 717"/>
                <a:gd name="T8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7" h="500">
                  <a:moveTo>
                    <a:pt x="681" y="0"/>
                  </a:moveTo>
                  <a:lnTo>
                    <a:pt x="36" y="0"/>
                  </a:lnTo>
                  <a:lnTo>
                    <a:pt x="36" y="0"/>
                  </a:lnTo>
                  <a:lnTo>
                    <a:pt x="29" y="0"/>
                  </a:lnTo>
                  <a:lnTo>
                    <a:pt x="22" y="3"/>
                  </a:lnTo>
                  <a:lnTo>
                    <a:pt x="16" y="6"/>
                  </a:lnTo>
                  <a:lnTo>
                    <a:pt x="10" y="10"/>
                  </a:lnTo>
                  <a:lnTo>
                    <a:pt x="6" y="16"/>
                  </a:lnTo>
                  <a:lnTo>
                    <a:pt x="3" y="22"/>
                  </a:lnTo>
                  <a:lnTo>
                    <a:pt x="0" y="29"/>
                  </a:lnTo>
                  <a:lnTo>
                    <a:pt x="0" y="36"/>
                  </a:lnTo>
                  <a:lnTo>
                    <a:pt x="0" y="462"/>
                  </a:lnTo>
                  <a:lnTo>
                    <a:pt x="0" y="462"/>
                  </a:lnTo>
                  <a:lnTo>
                    <a:pt x="0" y="470"/>
                  </a:lnTo>
                  <a:lnTo>
                    <a:pt x="3" y="477"/>
                  </a:lnTo>
                  <a:lnTo>
                    <a:pt x="6" y="483"/>
                  </a:lnTo>
                  <a:lnTo>
                    <a:pt x="10" y="488"/>
                  </a:lnTo>
                  <a:lnTo>
                    <a:pt x="16" y="493"/>
                  </a:lnTo>
                  <a:lnTo>
                    <a:pt x="22" y="497"/>
                  </a:lnTo>
                  <a:lnTo>
                    <a:pt x="29" y="498"/>
                  </a:lnTo>
                  <a:lnTo>
                    <a:pt x="36" y="500"/>
                  </a:lnTo>
                  <a:lnTo>
                    <a:pt x="681" y="500"/>
                  </a:lnTo>
                  <a:lnTo>
                    <a:pt x="681" y="500"/>
                  </a:lnTo>
                  <a:lnTo>
                    <a:pt x="688" y="498"/>
                  </a:lnTo>
                  <a:lnTo>
                    <a:pt x="696" y="497"/>
                  </a:lnTo>
                  <a:lnTo>
                    <a:pt x="701" y="493"/>
                  </a:lnTo>
                  <a:lnTo>
                    <a:pt x="707" y="488"/>
                  </a:lnTo>
                  <a:lnTo>
                    <a:pt x="712" y="483"/>
                  </a:lnTo>
                  <a:lnTo>
                    <a:pt x="714" y="477"/>
                  </a:lnTo>
                  <a:lnTo>
                    <a:pt x="717" y="470"/>
                  </a:lnTo>
                  <a:lnTo>
                    <a:pt x="717" y="462"/>
                  </a:lnTo>
                  <a:lnTo>
                    <a:pt x="717" y="36"/>
                  </a:lnTo>
                  <a:lnTo>
                    <a:pt x="717" y="36"/>
                  </a:lnTo>
                  <a:lnTo>
                    <a:pt x="717" y="29"/>
                  </a:lnTo>
                  <a:lnTo>
                    <a:pt x="714" y="22"/>
                  </a:lnTo>
                  <a:lnTo>
                    <a:pt x="712" y="16"/>
                  </a:lnTo>
                  <a:lnTo>
                    <a:pt x="707" y="10"/>
                  </a:lnTo>
                  <a:lnTo>
                    <a:pt x="701" y="6"/>
                  </a:lnTo>
                  <a:lnTo>
                    <a:pt x="696" y="3"/>
                  </a:lnTo>
                  <a:lnTo>
                    <a:pt x="688" y="0"/>
                  </a:lnTo>
                  <a:lnTo>
                    <a:pt x="6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6" name="Freeform 160">
              <a:extLst>
                <a:ext uri="{FF2B5EF4-FFF2-40B4-BE49-F238E27FC236}">
                  <a16:creationId xmlns:a16="http://schemas.microsoft.com/office/drawing/2014/main" id="{DC00839A-8E44-A744-B803-A9A5F4C62C45}"/>
                </a:ext>
              </a:extLst>
            </p:cNvPr>
            <p:cNvSpPr>
              <a:spLocks/>
            </p:cNvSpPr>
            <p:nvPr/>
          </p:nvSpPr>
          <p:spPr bwMode="auto">
            <a:xfrm>
              <a:off x="8362951" y="4787901"/>
              <a:ext cx="25400" cy="25400"/>
            </a:xfrm>
            <a:custGeom>
              <a:avLst/>
              <a:gdLst>
                <a:gd name="T0" fmla="*/ 16 w 32"/>
                <a:gd name="T1" fmla="*/ 31 h 31"/>
                <a:gd name="T2" fmla="*/ 16 w 32"/>
                <a:gd name="T3" fmla="*/ 31 h 31"/>
                <a:gd name="T4" fmla="*/ 9 w 32"/>
                <a:gd name="T5" fmla="*/ 30 h 31"/>
                <a:gd name="T6" fmla="*/ 5 w 32"/>
                <a:gd name="T7" fmla="*/ 26 h 31"/>
                <a:gd name="T8" fmla="*/ 0 w 32"/>
                <a:gd name="T9" fmla="*/ 21 h 31"/>
                <a:gd name="T10" fmla="*/ 0 w 32"/>
                <a:gd name="T11" fmla="*/ 15 h 31"/>
                <a:gd name="T12" fmla="*/ 0 w 32"/>
                <a:gd name="T13" fmla="*/ 15 h 31"/>
                <a:gd name="T14" fmla="*/ 0 w 32"/>
                <a:gd name="T15" fmla="*/ 8 h 31"/>
                <a:gd name="T16" fmla="*/ 5 w 32"/>
                <a:gd name="T17" fmla="*/ 4 h 31"/>
                <a:gd name="T18" fmla="*/ 9 w 32"/>
                <a:gd name="T19" fmla="*/ 0 h 31"/>
                <a:gd name="T20" fmla="*/ 16 w 32"/>
                <a:gd name="T21" fmla="*/ 0 h 31"/>
                <a:gd name="T22" fmla="*/ 16 w 32"/>
                <a:gd name="T23" fmla="*/ 0 h 31"/>
                <a:gd name="T24" fmla="*/ 22 w 32"/>
                <a:gd name="T25" fmla="*/ 0 h 31"/>
                <a:gd name="T26" fmla="*/ 26 w 32"/>
                <a:gd name="T27" fmla="*/ 4 h 31"/>
                <a:gd name="T28" fmla="*/ 31 w 32"/>
                <a:gd name="T29" fmla="*/ 8 h 31"/>
                <a:gd name="T30" fmla="*/ 32 w 32"/>
                <a:gd name="T31" fmla="*/ 15 h 31"/>
                <a:gd name="T32" fmla="*/ 32 w 32"/>
                <a:gd name="T33" fmla="*/ 15 h 31"/>
                <a:gd name="T34" fmla="*/ 31 w 32"/>
                <a:gd name="T35" fmla="*/ 21 h 31"/>
                <a:gd name="T36" fmla="*/ 26 w 32"/>
                <a:gd name="T37" fmla="*/ 26 h 31"/>
                <a:gd name="T38" fmla="*/ 22 w 32"/>
                <a:gd name="T39" fmla="*/ 30 h 31"/>
                <a:gd name="T40" fmla="*/ 16 w 32"/>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16" y="31"/>
                  </a:moveTo>
                  <a:lnTo>
                    <a:pt x="16" y="31"/>
                  </a:lnTo>
                  <a:lnTo>
                    <a:pt x="9" y="30"/>
                  </a:lnTo>
                  <a:lnTo>
                    <a:pt x="5" y="26"/>
                  </a:lnTo>
                  <a:lnTo>
                    <a:pt x="0" y="21"/>
                  </a:lnTo>
                  <a:lnTo>
                    <a:pt x="0" y="15"/>
                  </a:lnTo>
                  <a:lnTo>
                    <a:pt x="0" y="15"/>
                  </a:lnTo>
                  <a:lnTo>
                    <a:pt x="0" y="8"/>
                  </a:lnTo>
                  <a:lnTo>
                    <a:pt x="5" y="4"/>
                  </a:lnTo>
                  <a:lnTo>
                    <a:pt x="9" y="0"/>
                  </a:lnTo>
                  <a:lnTo>
                    <a:pt x="16" y="0"/>
                  </a:lnTo>
                  <a:lnTo>
                    <a:pt x="16" y="0"/>
                  </a:lnTo>
                  <a:lnTo>
                    <a:pt x="22" y="0"/>
                  </a:lnTo>
                  <a:lnTo>
                    <a:pt x="26" y="4"/>
                  </a:lnTo>
                  <a:lnTo>
                    <a:pt x="31" y="8"/>
                  </a:lnTo>
                  <a:lnTo>
                    <a:pt x="32" y="15"/>
                  </a:lnTo>
                  <a:lnTo>
                    <a:pt x="32" y="15"/>
                  </a:lnTo>
                  <a:lnTo>
                    <a:pt x="31" y="21"/>
                  </a:lnTo>
                  <a:lnTo>
                    <a:pt x="26" y="26"/>
                  </a:lnTo>
                  <a:lnTo>
                    <a:pt x="22" y="30"/>
                  </a:lnTo>
                  <a:lnTo>
                    <a:pt x="16"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7" name="Freeform 161">
              <a:extLst>
                <a:ext uri="{FF2B5EF4-FFF2-40B4-BE49-F238E27FC236}">
                  <a16:creationId xmlns:a16="http://schemas.microsoft.com/office/drawing/2014/main" id="{333BFE10-A49B-CB42-8A39-194988EFCBE9}"/>
                </a:ext>
              </a:extLst>
            </p:cNvPr>
            <p:cNvSpPr>
              <a:spLocks/>
            </p:cNvSpPr>
            <p:nvPr/>
          </p:nvSpPr>
          <p:spPr bwMode="auto">
            <a:xfrm>
              <a:off x="8589963" y="4787901"/>
              <a:ext cx="14288" cy="14288"/>
            </a:xfrm>
            <a:custGeom>
              <a:avLst/>
              <a:gdLst>
                <a:gd name="T0" fmla="*/ 9 w 19"/>
                <a:gd name="T1" fmla="*/ 18 h 18"/>
                <a:gd name="T2" fmla="*/ 9 w 19"/>
                <a:gd name="T3" fmla="*/ 18 h 18"/>
                <a:gd name="T4" fmla="*/ 6 w 19"/>
                <a:gd name="T5" fmla="*/ 17 h 18"/>
                <a:gd name="T6" fmla="*/ 3 w 19"/>
                <a:gd name="T7" fmla="*/ 15 h 18"/>
                <a:gd name="T8" fmla="*/ 2 w 19"/>
                <a:gd name="T9" fmla="*/ 13 h 18"/>
                <a:gd name="T10" fmla="*/ 0 w 19"/>
                <a:gd name="T11" fmla="*/ 8 h 18"/>
                <a:gd name="T12" fmla="*/ 0 w 19"/>
                <a:gd name="T13" fmla="*/ 8 h 18"/>
                <a:gd name="T14" fmla="*/ 2 w 19"/>
                <a:gd name="T15" fmla="*/ 5 h 18"/>
                <a:gd name="T16" fmla="*/ 3 w 19"/>
                <a:gd name="T17" fmla="*/ 2 h 18"/>
                <a:gd name="T18" fmla="*/ 6 w 19"/>
                <a:gd name="T19" fmla="*/ 0 h 18"/>
                <a:gd name="T20" fmla="*/ 9 w 19"/>
                <a:gd name="T21" fmla="*/ 0 h 18"/>
                <a:gd name="T22" fmla="*/ 9 w 19"/>
                <a:gd name="T23" fmla="*/ 0 h 18"/>
                <a:gd name="T24" fmla="*/ 13 w 19"/>
                <a:gd name="T25" fmla="*/ 0 h 18"/>
                <a:gd name="T26" fmla="*/ 16 w 19"/>
                <a:gd name="T27" fmla="*/ 2 h 18"/>
                <a:gd name="T28" fmla="*/ 18 w 19"/>
                <a:gd name="T29" fmla="*/ 5 h 18"/>
                <a:gd name="T30" fmla="*/ 19 w 19"/>
                <a:gd name="T31" fmla="*/ 8 h 18"/>
                <a:gd name="T32" fmla="*/ 19 w 19"/>
                <a:gd name="T33" fmla="*/ 8 h 18"/>
                <a:gd name="T34" fmla="*/ 18 w 19"/>
                <a:gd name="T35" fmla="*/ 13 h 18"/>
                <a:gd name="T36" fmla="*/ 16 w 19"/>
                <a:gd name="T37" fmla="*/ 15 h 18"/>
                <a:gd name="T38" fmla="*/ 13 w 19"/>
                <a:gd name="T39" fmla="*/ 17 h 18"/>
                <a:gd name="T40" fmla="*/ 9 w 19"/>
                <a:gd name="T4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8">
                  <a:moveTo>
                    <a:pt x="9" y="18"/>
                  </a:moveTo>
                  <a:lnTo>
                    <a:pt x="9" y="18"/>
                  </a:lnTo>
                  <a:lnTo>
                    <a:pt x="6" y="17"/>
                  </a:lnTo>
                  <a:lnTo>
                    <a:pt x="3" y="15"/>
                  </a:lnTo>
                  <a:lnTo>
                    <a:pt x="2" y="13"/>
                  </a:lnTo>
                  <a:lnTo>
                    <a:pt x="0" y="8"/>
                  </a:lnTo>
                  <a:lnTo>
                    <a:pt x="0" y="8"/>
                  </a:lnTo>
                  <a:lnTo>
                    <a:pt x="2" y="5"/>
                  </a:lnTo>
                  <a:lnTo>
                    <a:pt x="3" y="2"/>
                  </a:lnTo>
                  <a:lnTo>
                    <a:pt x="6" y="0"/>
                  </a:lnTo>
                  <a:lnTo>
                    <a:pt x="9" y="0"/>
                  </a:lnTo>
                  <a:lnTo>
                    <a:pt x="9" y="0"/>
                  </a:lnTo>
                  <a:lnTo>
                    <a:pt x="13" y="0"/>
                  </a:lnTo>
                  <a:lnTo>
                    <a:pt x="16" y="2"/>
                  </a:lnTo>
                  <a:lnTo>
                    <a:pt x="18" y="5"/>
                  </a:lnTo>
                  <a:lnTo>
                    <a:pt x="19" y="8"/>
                  </a:lnTo>
                  <a:lnTo>
                    <a:pt x="19" y="8"/>
                  </a:lnTo>
                  <a:lnTo>
                    <a:pt x="18" y="13"/>
                  </a:lnTo>
                  <a:lnTo>
                    <a:pt x="16" y="15"/>
                  </a:lnTo>
                  <a:lnTo>
                    <a:pt x="13" y="17"/>
                  </a:lnTo>
                  <a:lnTo>
                    <a:pt x="9"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8" name="Freeform 162">
              <a:extLst>
                <a:ext uri="{FF2B5EF4-FFF2-40B4-BE49-F238E27FC236}">
                  <a16:creationId xmlns:a16="http://schemas.microsoft.com/office/drawing/2014/main" id="{29FD7B0F-208A-1C4E-B136-F0620F9ED92D}"/>
                </a:ext>
              </a:extLst>
            </p:cNvPr>
            <p:cNvSpPr>
              <a:spLocks/>
            </p:cNvSpPr>
            <p:nvPr/>
          </p:nvSpPr>
          <p:spPr bwMode="auto">
            <a:xfrm>
              <a:off x="8612188" y="4787901"/>
              <a:ext cx="14288" cy="14288"/>
            </a:xfrm>
            <a:custGeom>
              <a:avLst/>
              <a:gdLst>
                <a:gd name="T0" fmla="*/ 9 w 17"/>
                <a:gd name="T1" fmla="*/ 18 h 18"/>
                <a:gd name="T2" fmla="*/ 9 w 17"/>
                <a:gd name="T3" fmla="*/ 18 h 18"/>
                <a:gd name="T4" fmla="*/ 6 w 17"/>
                <a:gd name="T5" fmla="*/ 17 h 18"/>
                <a:gd name="T6" fmla="*/ 3 w 17"/>
                <a:gd name="T7" fmla="*/ 15 h 18"/>
                <a:gd name="T8" fmla="*/ 0 w 17"/>
                <a:gd name="T9" fmla="*/ 13 h 18"/>
                <a:gd name="T10" fmla="*/ 0 w 17"/>
                <a:gd name="T11" fmla="*/ 8 h 18"/>
                <a:gd name="T12" fmla="*/ 0 w 17"/>
                <a:gd name="T13" fmla="*/ 8 h 18"/>
                <a:gd name="T14" fmla="*/ 0 w 17"/>
                <a:gd name="T15" fmla="*/ 5 h 18"/>
                <a:gd name="T16" fmla="*/ 3 w 17"/>
                <a:gd name="T17" fmla="*/ 2 h 18"/>
                <a:gd name="T18" fmla="*/ 6 w 17"/>
                <a:gd name="T19" fmla="*/ 0 h 18"/>
                <a:gd name="T20" fmla="*/ 9 w 17"/>
                <a:gd name="T21" fmla="*/ 0 h 18"/>
                <a:gd name="T22" fmla="*/ 9 w 17"/>
                <a:gd name="T23" fmla="*/ 0 h 18"/>
                <a:gd name="T24" fmla="*/ 13 w 17"/>
                <a:gd name="T25" fmla="*/ 0 h 18"/>
                <a:gd name="T26" fmla="*/ 16 w 17"/>
                <a:gd name="T27" fmla="*/ 2 h 18"/>
                <a:gd name="T28" fmla="*/ 17 w 17"/>
                <a:gd name="T29" fmla="*/ 5 h 18"/>
                <a:gd name="T30" fmla="*/ 17 w 17"/>
                <a:gd name="T31" fmla="*/ 8 h 18"/>
                <a:gd name="T32" fmla="*/ 17 w 17"/>
                <a:gd name="T33" fmla="*/ 8 h 18"/>
                <a:gd name="T34" fmla="*/ 17 w 17"/>
                <a:gd name="T35" fmla="*/ 13 h 18"/>
                <a:gd name="T36" fmla="*/ 16 w 17"/>
                <a:gd name="T37" fmla="*/ 15 h 18"/>
                <a:gd name="T38" fmla="*/ 13 w 17"/>
                <a:gd name="T39" fmla="*/ 17 h 18"/>
                <a:gd name="T40" fmla="*/ 9 w 17"/>
                <a:gd name="T4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8">
                  <a:moveTo>
                    <a:pt x="9" y="18"/>
                  </a:moveTo>
                  <a:lnTo>
                    <a:pt x="9" y="18"/>
                  </a:lnTo>
                  <a:lnTo>
                    <a:pt x="6" y="17"/>
                  </a:lnTo>
                  <a:lnTo>
                    <a:pt x="3" y="15"/>
                  </a:lnTo>
                  <a:lnTo>
                    <a:pt x="0" y="13"/>
                  </a:lnTo>
                  <a:lnTo>
                    <a:pt x="0" y="8"/>
                  </a:lnTo>
                  <a:lnTo>
                    <a:pt x="0" y="8"/>
                  </a:lnTo>
                  <a:lnTo>
                    <a:pt x="0" y="5"/>
                  </a:lnTo>
                  <a:lnTo>
                    <a:pt x="3" y="2"/>
                  </a:lnTo>
                  <a:lnTo>
                    <a:pt x="6" y="0"/>
                  </a:lnTo>
                  <a:lnTo>
                    <a:pt x="9" y="0"/>
                  </a:lnTo>
                  <a:lnTo>
                    <a:pt x="9" y="0"/>
                  </a:lnTo>
                  <a:lnTo>
                    <a:pt x="13" y="0"/>
                  </a:lnTo>
                  <a:lnTo>
                    <a:pt x="16" y="2"/>
                  </a:lnTo>
                  <a:lnTo>
                    <a:pt x="17" y="5"/>
                  </a:lnTo>
                  <a:lnTo>
                    <a:pt x="17" y="8"/>
                  </a:lnTo>
                  <a:lnTo>
                    <a:pt x="17" y="8"/>
                  </a:lnTo>
                  <a:lnTo>
                    <a:pt x="17" y="13"/>
                  </a:lnTo>
                  <a:lnTo>
                    <a:pt x="16" y="15"/>
                  </a:lnTo>
                  <a:lnTo>
                    <a:pt x="13" y="17"/>
                  </a:lnTo>
                  <a:lnTo>
                    <a:pt x="9"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9" name="Rectangle 163">
              <a:extLst>
                <a:ext uri="{FF2B5EF4-FFF2-40B4-BE49-F238E27FC236}">
                  <a16:creationId xmlns:a16="http://schemas.microsoft.com/office/drawing/2014/main" id="{50957330-4E2D-A24A-ABC4-BF4077808DA4}"/>
                </a:ext>
              </a:extLst>
            </p:cNvPr>
            <p:cNvSpPr>
              <a:spLocks noChangeArrowheads="1"/>
            </p:cNvSpPr>
            <p:nvPr/>
          </p:nvSpPr>
          <p:spPr bwMode="auto">
            <a:xfrm>
              <a:off x="8118476" y="4454526"/>
              <a:ext cx="5127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0" name="Freeform 164">
              <a:extLst>
                <a:ext uri="{FF2B5EF4-FFF2-40B4-BE49-F238E27FC236}">
                  <a16:creationId xmlns:a16="http://schemas.microsoft.com/office/drawing/2014/main" id="{F2A965C6-5C89-C246-A8FE-C5AE2142BB4E}"/>
                </a:ext>
              </a:extLst>
            </p:cNvPr>
            <p:cNvSpPr>
              <a:spLocks/>
            </p:cNvSpPr>
            <p:nvPr/>
          </p:nvSpPr>
          <p:spPr bwMode="auto">
            <a:xfrm>
              <a:off x="8270876" y="4837113"/>
              <a:ext cx="207963" cy="95250"/>
            </a:xfrm>
            <a:custGeom>
              <a:avLst/>
              <a:gdLst>
                <a:gd name="T0" fmla="*/ 250 w 261"/>
                <a:gd name="T1" fmla="*/ 119 h 119"/>
                <a:gd name="T2" fmla="*/ 250 w 261"/>
                <a:gd name="T3" fmla="*/ 119 h 119"/>
                <a:gd name="T4" fmla="*/ 254 w 261"/>
                <a:gd name="T5" fmla="*/ 119 h 119"/>
                <a:gd name="T6" fmla="*/ 258 w 261"/>
                <a:gd name="T7" fmla="*/ 118 h 119"/>
                <a:gd name="T8" fmla="*/ 261 w 261"/>
                <a:gd name="T9" fmla="*/ 115 h 119"/>
                <a:gd name="T10" fmla="*/ 261 w 261"/>
                <a:gd name="T11" fmla="*/ 112 h 119"/>
                <a:gd name="T12" fmla="*/ 222 w 261"/>
                <a:gd name="T13" fmla="*/ 7 h 119"/>
                <a:gd name="T14" fmla="*/ 222 w 261"/>
                <a:gd name="T15" fmla="*/ 7 h 119"/>
                <a:gd name="T16" fmla="*/ 221 w 261"/>
                <a:gd name="T17" fmla="*/ 4 h 119"/>
                <a:gd name="T18" fmla="*/ 219 w 261"/>
                <a:gd name="T19" fmla="*/ 1 h 119"/>
                <a:gd name="T20" fmla="*/ 215 w 261"/>
                <a:gd name="T21" fmla="*/ 0 h 119"/>
                <a:gd name="T22" fmla="*/ 211 w 261"/>
                <a:gd name="T23" fmla="*/ 0 h 119"/>
                <a:gd name="T24" fmla="*/ 50 w 261"/>
                <a:gd name="T25" fmla="*/ 0 h 119"/>
                <a:gd name="T26" fmla="*/ 50 w 261"/>
                <a:gd name="T27" fmla="*/ 0 h 119"/>
                <a:gd name="T28" fmla="*/ 46 w 261"/>
                <a:gd name="T29" fmla="*/ 0 h 119"/>
                <a:gd name="T30" fmla="*/ 43 w 261"/>
                <a:gd name="T31" fmla="*/ 1 h 119"/>
                <a:gd name="T32" fmla="*/ 40 w 261"/>
                <a:gd name="T33" fmla="*/ 4 h 119"/>
                <a:gd name="T34" fmla="*/ 39 w 261"/>
                <a:gd name="T35" fmla="*/ 7 h 119"/>
                <a:gd name="T36" fmla="*/ 0 w 261"/>
                <a:gd name="T37" fmla="*/ 112 h 119"/>
                <a:gd name="T38" fmla="*/ 0 w 261"/>
                <a:gd name="T39" fmla="*/ 112 h 119"/>
                <a:gd name="T40" fmla="*/ 0 w 261"/>
                <a:gd name="T41" fmla="*/ 115 h 119"/>
                <a:gd name="T42" fmla="*/ 3 w 261"/>
                <a:gd name="T43" fmla="*/ 118 h 119"/>
                <a:gd name="T44" fmla="*/ 7 w 261"/>
                <a:gd name="T45" fmla="*/ 119 h 119"/>
                <a:gd name="T46" fmla="*/ 12 w 261"/>
                <a:gd name="T47" fmla="*/ 119 h 119"/>
                <a:gd name="T48" fmla="*/ 250 w 261"/>
                <a:gd name="T4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1" h="119">
                  <a:moveTo>
                    <a:pt x="250" y="119"/>
                  </a:moveTo>
                  <a:lnTo>
                    <a:pt x="250" y="119"/>
                  </a:lnTo>
                  <a:lnTo>
                    <a:pt x="254" y="119"/>
                  </a:lnTo>
                  <a:lnTo>
                    <a:pt x="258" y="118"/>
                  </a:lnTo>
                  <a:lnTo>
                    <a:pt x="261" y="115"/>
                  </a:lnTo>
                  <a:lnTo>
                    <a:pt x="261" y="112"/>
                  </a:lnTo>
                  <a:lnTo>
                    <a:pt x="222" y="7"/>
                  </a:lnTo>
                  <a:lnTo>
                    <a:pt x="222" y="7"/>
                  </a:lnTo>
                  <a:lnTo>
                    <a:pt x="221" y="4"/>
                  </a:lnTo>
                  <a:lnTo>
                    <a:pt x="219" y="1"/>
                  </a:lnTo>
                  <a:lnTo>
                    <a:pt x="215" y="0"/>
                  </a:lnTo>
                  <a:lnTo>
                    <a:pt x="211" y="0"/>
                  </a:lnTo>
                  <a:lnTo>
                    <a:pt x="50" y="0"/>
                  </a:lnTo>
                  <a:lnTo>
                    <a:pt x="50" y="0"/>
                  </a:lnTo>
                  <a:lnTo>
                    <a:pt x="46" y="0"/>
                  </a:lnTo>
                  <a:lnTo>
                    <a:pt x="43" y="1"/>
                  </a:lnTo>
                  <a:lnTo>
                    <a:pt x="40" y="4"/>
                  </a:lnTo>
                  <a:lnTo>
                    <a:pt x="39" y="7"/>
                  </a:lnTo>
                  <a:lnTo>
                    <a:pt x="0" y="112"/>
                  </a:lnTo>
                  <a:lnTo>
                    <a:pt x="0" y="112"/>
                  </a:lnTo>
                  <a:lnTo>
                    <a:pt x="0" y="115"/>
                  </a:lnTo>
                  <a:lnTo>
                    <a:pt x="3" y="118"/>
                  </a:lnTo>
                  <a:lnTo>
                    <a:pt x="7" y="119"/>
                  </a:lnTo>
                  <a:lnTo>
                    <a:pt x="12" y="119"/>
                  </a:lnTo>
                  <a:lnTo>
                    <a:pt x="250" y="119"/>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1" name="Freeform 165">
              <a:extLst>
                <a:ext uri="{FF2B5EF4-FFF2-40B4-BE49-F238E27FC236}">
                  <a16:creationId xmlns:a16="http://schemas.microsoft.com/office/drawing/2014/main" id="{800860A9-9C9D-FF49-8801-3680A0B781B9}"/>
                </a:ext>
              </a:extLst>
            </p:cNvPr>
            <p:cNvSpPr>
              <a:spLocks/>
            </p:cNvSpPr>
            <p:nvPr/>
          </p:nvSpPr>
          <p:spPr bwMode="auto">
            <a:xfrm>
              <a:off x="8229601" y="4941888"/>
              <a:ext cx="290513" cy="30163"/>
            </a:xfrm>
            <a:custGeom>
              <a:avLst/>
              <a:gdLst>
                <a:gd name="T0" fmla="*/ 358 w 367"/>
                <a:gd name="T1" fmla="*/ 38 h 38"/>
                <a:gd name="T2" fmla="*/ 358 w 367"/>
                <a:gd name="T3" fmla="*/ 38 h 38"/>
                <a:gd name="T4" fmla="*/ 361 w 367"/>
                <a:gd name="T5" fmla="*/ 37 h 38"/>
                <a:gd name="T6" fmla="*/ 364 w 367"/>
                <a:gd name="T7" fmla="*/ 35 h 38"/>
                <a:gd name="T8" fmla="*/ 365 w 367"/>
                <a:gd name="T9" fmla="*/ 32 h 38"/>
                <a:gd name="T10" fmla="*/ 367 w 367"/>
                <a:gd name="T11" fmla="*/ 29 h 38"/>
                <a:gd name="T12" fmla="*/ 367 w 367"/>
                <a:gd name="T13" fmla="*/ 9 h 38"/>
                <a:gd name="T14" fmla="*/ 367 w 367"/>
                <a:gd name="T15" fmla="*/ 9 h 38"/>
                <a:gd name="T16" fmla="*/ 365 w 367"/>
                <a:gd name="T17" fmla="*/ 5 h 38"/>
                <a:gd name="T18" fmla="*/ 364 w 367"/>
                <a:gd name="T19" fmla="*/ 2 h 38"/>
                <a:gd name="T20" fmla="*/ 361 w 367"/>
                <a:gd name="T21" fmla="*/ 0 h 38"/>
                <a:gd name="T22" fmla="*/ 358 w 367"/>
                <a:gd name="T23" fmla="*/ 0 h 38"/>
                <a:gd name="T24" fmla="*/ 7 w 367"/>
                <a:gd name="T25" fmla="*/ 0 h 38"/>
                <a:gd name="T26" fmla="*/ 7 w 367"/>
                <a:gd name="T27" fmla="*/ 0 h 38"/>
                <a:gd name="T28" fmla="*/ 4 w 367"/>
                <a:gd name="T29" fmla="*/ 0 h 38"/>
                <a:gd name="T30" fmla="*/ 1 w 367"/>
                <a:gd name="T31" fmla="*/ 2 h 38"/>
                <a:gd name="T32" fmla="*/ 0 w 367"/>
                <a:gd name="T33" fmla="*/ 5 h 38"/>
                <a:gd name="T34" fmla="*/ 0 w 367"/>
                <a:gd name="T35" fmla="*/ 9 h 38"/>
                <a:gd name="T36" fmla="*/ 0 w 367"/>
                <a:gd name="T37" fmla="*/ 29 h 38"/>
                <a:gd name="T38" fmla="*/ 0 w 367"/>
                <a:gd name="T39" fmla="*/ 29 h 38"/>
                <a:gd name="T40" fmla="*/ 0 w 367"/>
                <a:gd name="T41" fmla="*/ 32 h 38"/>
                <a:gd name="T42" fmla="*/ 1 w 367"/>
                <a:gd name="T43" fmla="*/ 35 h 38"/>
                <a:gd name="T44" fmla="*/ 4 w 367"/>
                <a:gd name="T45" fmla="*/ 37 h 38"/>
                <a:gd name="T46" fmla="*/ 7 w 367"/>
                <a:gd name="T47" fmla="*/ 38 h 38"/>
                <a:gd name="T48" fmla="*/ 358 w 367"/>
                <a:gd name="T4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7" h="38">
                  <a:moveTo>
                    <a:pt x="358" y="38"/>
                  </a:moveTo>
                  <a:lnTo>
                    <a:pt x="358" y="38"/>
                  </a:lnTo>
                  <a:lnTo>
                    <a:pt x="361" y="37"/>
                  </a:lnTo>
                  <a:lnTo>
                    <a:pt x="364" y="35"/>
                  </a:lnTo>
                  <a:lnTo>
                    <a:pt x="365" y="32"/>
                  </a:lnTo>
                  <a:lnTo>
                    <a:pt x="367" y="29"/>
                  </a:lnTo>
                  <a:lnTo>
                    <a:pt x="367" y="9"/>
                  </a:lnTo>
                  <a:lnTo>
                    <a:pt x="367" y="9"/>
                  </a:lnTo>
                  <a:lnTo>
                    <a:pt x="365" y="5"/>
                  </a:lnTo>
                  <a:lnTo>
                    <a:pt x="364" y="2"/>
                  </a:lnTo>
                  <a:lnTo>
                    <a:pt x="361" y="0"/>
                  </a:lnTo>
                  <a:lnTo>
                    <a:pt x="358" y="0"/>
                  </a:lnTo>
                  <a:lnTo>
                    <a:pt x="7" y="0"/>
                  </a:lnTo>
                  <a:lnTo>
                    <a:pt x="7" y="0"/>
                  </a:lnTo>
                  <a:lnTo>
                    <a:pt x="4" y="0"/>
                  </a:lnTo>
                  <a:lnTo>
                    <a:pt x="1" y="2"/>
                  </a:lnTo>
                  <a:lnTo>
                    <a:pt x="0" y="5"/>
                  </a:lnTo>
                  <a:lnTo>
                    <a:pt x="0" y="9"/>
                  </a:lnTo>
                  <a:lnTo>
                    <a:pt x="0" y="29"/>
                  </a:lnTo>
                  <a:lnTo>
                    <a:pt x="0" y="29"/>
                  </a:lnTo>
                  <a:lnTo>
                    <a:pt x="0" y="32"/>
                  </a:lnTo>
                  <a:lnTo>
                    <a:pt x="1" y="35"/>
                  </a:lnTo>
                  <a:lnTo>
                    <a:pt x="4" y="37"/>
                  </a:lnTo>
                  <a:lnTo>
                    <a:pt x="7" y="38"/>
                  </a:lnTo>
                  <a:lnTo>
                    <a:pt x="358" y="38"/>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2" name="Rectangle 166">
              <a:extLst>
                <a:ext uri="{FF2B5EF4-FFF2-40B4-BE49-F238E27FC236}">
                  <a16:creationId xmlns:a16="http://schemas.microsoft.com/office/drawing/2014/main" id="{DD2607F5-E97C-7649-A873-E09A6A690883}"/>
                </a:ext>
              </a:extLst>
            </p:cNvPr>
            <p:cNvSpPr>
              <a:spLocks noChangeArrowheads="1"/>
            </p:cNvSpPr>
            <p:nvPr/>
          </p:nvSpPr>
          <p:spPr bwMode="auto">
            <a:xfrm>
              <a:off x="8205788" y="4578351"/>
              <a:ext cx="358775" cy="7938"/>
            </a:xfrm>
            <a:prstGeom prst="rect">
              <a:avLst/>
            </a:prstGeom>
            <a:solidFill>
              <a:srgbClr val="0292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3" name="Rectangle 167">
              <a:extLst>
                <a:ext uri="{FF2B5EF4-FFF2-40B4-BE49-F238E27FC236}">
                  <a16:creationId xmlns:a16="http://schemas.microsoft.com/office/drawing/2014/main" id="{0CA30F99-813D-3F43-8B42-01D2608FE17D}"/>
                </a:ext>
              </a:extLst>
            </p:cNvPr>
            <p:cNvSpPr>
              <a:spLocks noChangeArrowheads="1"/>
            </p:cNvSpPr>
            <p:nvPr/>
          </p:nvSpPr>
          <p:spPr bwMode="auto">
            <a:xfrm>
              <a:off x="8205788" y="4578351"/>
              <a:ext cx="358775" cy="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4" name="Rectangle 168">
              <a:extLst>
                <a:ext uri="{FF2B5EF4-FFF2-40B4-BE49-F238E27FC236}">
                  <a16:creationId xmlns:a16="http://schemas.microsoft.com/office/drawing/2014/main" id="{E6FFF982-4B00-F246-B4B6-A6AA4DBF9135}"/>
                </a:ext>
              </a:extLst>
            </p:cNvPr>
            <p:cNvSpPr>
              <a:spLocks noChangeArrowheads="1"/>
            </p:cNvSpPr>
            <p:nvPr/>
          </p:nvSpPr>
          <p:spPr bwMode="auto">
            <a:xfrm>
              <a:off x="8137526" y="4503738"/>
              <a:ext cx="71438" cy="247650"/>
            </a:xfrm>
            <a:prstGeom prst="rect">
              <a:avLst/>
            </a:prstGeom>
            <a:solidFill>
              <a:srgbClr val="6B6E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5" name="Rectangle 169">
              <a:extLst>
                <a:ext uri="{FF2B5EF4-FFF2-40B4-BE49-F238E27FC236}">
                  <a16:creationId xmlns:a16="http://schemas.microsoft.com/office/drawing/2014/main" id="{BA19006E-B4AB-A54D-9B2D-8437D4623D6D}"/>
                </a:ext>
              </a:extLst>
            </p:cNvPr>
            <p:cNvSpPr>
              <a:spLocks noChangeArrowheads="1"/>
            </p:cNvSpPr>
            <p:nvPr/>
          </p:nvSpPr>
          <p:spPr bwMode="auto">
            <a:xfrm>
              <a:off x="8216901" y="4503738"/>
              <a:ext cx="166688" cy="30163"/>
            </a:xfrm>
            <a:prstGeom prst="rect">
              <a:avLst/>
            </a:prstGeom>
            <a:solidFill>
              <a:srgbClr val="B2C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6" name="Rectangle 170">
              <a:extLst>
                <a:ext uri="{FF2B5EF4-FFF2-40B4-BE49-F238E27FC236}">
                  <a16:creationId xmlns:a16="http://schemas.microsoft.com/office/drawing/2014/main" id="{EEB93673-5D5C-8D42-99B6-970F7AB63668}"/>
                </a:ext>
              </a:extLst>
            </p:cNvPr>
            <p:cNvSpPr>
              <a:spLocks noChangeArrowheads="1"/>
            </p:cNvSpPr>
            <p:nvPr/>
          </p:nvSpPr>
          <p:spPr bwMode="auto">
            <a:xfrm>
              <a:off x="8216901" y="4503738"/>
              <a:ext cx="166688"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7" name="Rectangle 171">
              <a:extLst>
                <a:ext uri="{FF2B5EF4-FFF2-40B4-BE49-F238E27FC236}">
                  <a16:creationId xmlns:a16="http://schemas.microsoft.com/office/drawing/2014/main" id="{59FC973E-C5DC-F54B-8C62-89D2B2C640C0}"/>
                </a:ext>
              </a:extLst>
            </p:cNvPr>
            <p:cNvSpPr>
              <a:spLocks noChangeArrowheads="1"/>
            </p:cNvSpPr>
            <p:nvPr/>
          </p:nvSpPr>
          <p:spPr bwMode="auto">
            <a:xfrm>
              <a:off x="8388351" y="4503738"/>
              <a:ext cx="166688" cy="30163"/>
            </a:xfrm>
            <a:prstGeom prst="rect">
              <a:avLst/>
            </a:prstGeom>
            <a:solidFill>
              <a:srgbClr val="B2C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8" name="Rectangle 172">
              <a:extLst>
                <a:ext uri="{FF2B5EF4-FFF2-40B4-BE49-F238E27FC236}">
                  <a16:creationId xmlns:a16="http://schemas.microsoft.com/office/drawing/2014/main" id="{32AAA130-1562-0148-9DB8-DC9ED1DBA6B6}"/>
                </a:ext>
              </a:extLst>
            </p:cNvPr>
            <p:cNvSpPr>
              <a:spLocks noChangeArrowheads="1"/>
            </p:cNvSpPr>
            <p:nvPr/>
          </p:nvSpPr>
          <p:spPr bwMode="auto">
            <a:xfrm>
              <a:off x="8388351" y="4503738"/>
              <a:ext cx="166688"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9" name="Rectangle 173">
              <a:extLst>
                <a:ext uri="{FF2B5EF4-FFF2-40B4-BE49-F238E27FC236}">
                  <a16:creationId xmlns:a16="http://schemas.microsoft.com/office/drawing/2014/main" id="{4EBB2E40-3902-E242-BC7B-CF01775099C3}"/>
                </a:ext>
              </a:extLst>
            </p:cNvPr>
            <p:cNvSpPr>
              <a:spLocks noChangeArrowheads="1"/>
            </p:cNvSpPr>
            <p:nvPr/>
          </p:nvSpPr>
          <p:spPr bwMode="auto">
            <a:xfrm>
              <a:off x="8564563" y="4503738"/>
              <a:ext cx="66675" cy="30163"/>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0" name="Rectangle 174">
              <a:extLst>
                <a:ext uri="{FF2B5EF4-FFF2-40B4-BE49-F238E27FC236}">
                  <a16:creationId xmlns:a16="http://schemas.microsoft.com/office/drawing/2014/main" id="{87E3A0AF-373D-7F47-AE62-E8C7A97F20D7}"/>
                </a:ext>
              </a:extLst>
            </p:cNvPr>
            <p:cNvSpPr>
              <a:spLocks noChangeArrowheads="1"/>
            </p:cNvSpPr>
            <p:nvPr/>
          </p:nvSpPr>
          <p:spPr bwMode="auto">
            <a:xfrm>
              <a:off x="8564563" y="4503738"/>
              <a:ext cx="66675"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1" name="Rectangle 175">
              <a:extLst>
                <a:ext uri="{FF2B5EF4-FFF2-40B4-BE49-F238E27FC236}">
                  <a16:creationId xmlns:a16="http://schemas.microsoft.com/office/drawing/2014/main" id="{48BACC2D-71FA-774A-8AF3-901BA5B13D12}"/>
                </a:ext>
              </a:extLst>
            </p:cNvPr>
            <p:cNvSpPr>
              <a:spLocks noChangeArrowheads="1"/>
            </p:cNvSpPr>
            <p:nvPr/>
          </p:nvSpPr>
          <p:spPr bwMode="auto">
            <a:xfrm>
              <a:off x="8564563" y="4541838"/>
              <a:ext cx="66675" cy="212725"/>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2" name="Rectangle 176">
              <a:extLst>
                <a:ext uri="{FF2B5EF4-FFF2-40B4-BE49-F238E27FC236}">
                  <a16:creationId xmlns:a16="http://schemas.microsoft.com/office/drawing/2014/main" id="{B3C7E49C-35DF-874C-BE64-92DB614CAD07}"/>
                </a:ext>
              </a:extLst>
            </p:cNvPr>
            <p:cNvSpPr>
              <a:spLocks noChangeArrowheads="1"/>
            </p:cNvSpPr>
            <p:nvPr/>
          </p:nvSpPr>
          <p:spPr bwMode="auto">
            <a:xfrm>
              <a:off x="8564563" y="4541838"/>
              <a:ext cx="666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3" name="Rectangle 177">
              <a:extLst>
                <a:ext uri="{FF2B5EF4-FFF2-40B4-BE49-F238E27FC236}">
                  <a16:creationId xmlns:a16="http://schemas.microsoft.com/office/drawing/2014/main" id="{9B90BB96-6077-6548-9488-C7FF5BA5D619}"/>
                </a:ext>
              </a:extLst>
            </p:cNvPr>
            <p:cNvSpPr>
              <a:spLocks noChangeArrowheads="1"/>
            </p:cNvSpPr>
            <p:nvPr/>
          </p:nvSpPr>
          <p:spPr bwMode="auto">
            <a:xfrm>
              <a:off x="8583613" y="4513263"/>
              <a:ext cx="23813" cy="1111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4" name="Rectangle 178">
              <a:extLst>
                <a:ext uri="{FF2B5EF4-FFF2-40B4-BE49-F238E27FC236}">
                  <a16:creationId xmlns:a16="http://schemas.microsoft.com/office/drawing/2014/main" id="{86583262-F617-F74F-9E0A-B5091098293B}"/>
                </a:ext>
              </a:extLst>
            </p:cNvPr>
            <p:cNvSpPr>
              <a:spLocks noChangeArrowheads="1"/>
            </p:cNvSpPr>
            <p:nvPr/>
          </p:nvSpPr>
          <p:spPr bwMode="auto">
            <a:xfrm>
              <a:off x="8583613" y="4513263"/>
              <a:ext cx="23813" cy="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5" name="Rectangle 179">
              <a:extLst>
                <a:ext uri="{FF2B5EF4-FFF2-40B4-BE49-F238E27FC236}">
                  <a16:creationId xmlns:a16="http://schemas.microsoft.com/office/drawing/2014/main" id="{055D6FFF-9286-D94D-B1F4-162586B38D8A}"/>
                </a:ext>
              </a:extLst>
            </p:cNvPr>
            <p:cNvSpPr>
              <a:spLocks noChangeArrowheads="1"/>
            </p:cNvSpPr>
            <p:nvPr/>
          </p:nvSpPr>
          <p:spPr bwMode="auto">
            <a:xfrm>
              <a:off x="8572501" y="4546601"/>
              <a:ext cx="23813" cy="47625"/>
            </a:xfrm>
            <a:prstGeom prst="rect">
              <a:avLst/>
            </a:prstGeom>
            <a:solidFill>
              <a:srgbClr val="9593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6" name="Rectangle 180">
              <a:extLst>
                <a:ext uri="{FF2B5EF4-FFF2-40B4-BE49-F238E27FC236}">
                  <a16:creationId xmlns:a16="http://schemas.microsoft.com/office/drawing/2014/main" id="{4F5C87EB-2040-BA47-B06B-5C502A513EAE}"/>
                </a:ext>
              </a:extLst>
            </p:cNvPr>
            <p:cNvSpPr>
              <a:spLocks noChangeArrowheads="1"/>
            </p:cNvSpPr>
            <p:nvPr/>
          </p:nvSpPr>
          <p:spPr bwMode="auto">
            <a:xfrm>
              <a:off x="8572501" y="4546601"/>
              <a:ext cx="23813"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7" name="Rectangle 181">
              <a:extLst>
                <a:ext uri="{FF2B5EF4-FFF2-40B4-BE49-F238E27FC236}">
                  <a16:creationId xmlns:a16="http://schemas.microsoft.com/office/drawing/2014/main" id="{A7554C5E-6571-9341-B188-4021BFA0A6F0}"/>
                </a:ext>
              </a:extLst>
            </p:cNvPr>
            <p:cNvSpPr>
              <a:spLocks noChangeArrowheads="1"/>
            </p:cNvSpPr>
            <p:nvPr/>
          </p:nvSpPr>
          <p:spPr bwMode="auto">
            <a:xfrm>
              <a:off x="8601076" y="4546601"/>
              <a:ext cx="23813" cy="47625"/>
            </a:xfrm>
            <a:prstGeom prst="rect">
              <a:avLst/>
            </a:prstGeom>
            <a:solidFill>
              <a:srgbClr val="9593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8" name="Rectangle 182">
              <a:extLst>
                <a:ext uri="{FF2B5EF4-FFF2-40B4-BE49-F238E27FC236}">
                  <a16:creationId xmlns:a16="http://schemas.microsoft.com/office/drawing/2014/main" id="{4B246153-E03D-8348-82E3-14E6498A300F}"/>
                </a:ext>
              </a:extLst>
            </p:cNvPr>
            <p:cNvSpPr>
              <a:spLocks noChangeArrowheads="1"/>
            </p:cNvSpPr>
            <p:nvPr/>
          </p:nvSpPr>
          <p:spPr bwMode="auto">
            <a:xfrm>
              <a:off x="8601076" y="4546601"/>
              <a:ext cx="23813"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9" name="Rectangle 183">
              <a:extLst>
                <a:ext uri="{FF2B5EF4-FFF2-40B4-BE49-F238E27FC236}">
                  <a16:creationId xmlns:a16="http://schemas.microsoft.com/office/drawing/2014/main" id="{5896B105-643E-7547-8D64-1C15B55146B2}"/>
                </a:ext>
              </a:extLst>
            </p:cNvPr>
            <p:cNvSpPr>
              <a:spLocks noChangeArrowheads="1"/>
            </p:cNvSpPr>
            <p:nvPr/>
          </p:nvSpPr>
          <p:spPr bwMode="auto">
            <a:xfrm>
              <a:off x="8140701" y="4508501"/>
              <a:ext cx="41275" cy="7938"/>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0" name="Rectangle 184">
              <a:extLst>
                <a:ext uri="{FF2B5EF4-FFF2-40B4-BE49-F238E27FC236}">
                  <a16:creationId xmlns:a16="http://schemas.microsoft.com/office/drawing/2014/main" id="{428F4796-7462-F445-A23A-5F7AD37E99AC}"/>
                </a:ext>
              </a:extLst>
            </p:cNvPr>
            <p:cNvSpPr>
              <a:spLocks noChangeArrowheads="1"/>
            </p:cNvSpPr>
            <p:nvPr/>
          </p:nvSpPr>
          <p:spPr bwMode="auto">
            <a:xfrm>
              <a:off x="8154988" y="4518026"/>
              <a:ext cx="39688" cy="6350"/>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1" name="Rectangle 185">
              <a:extLst>
                <a:ext uri="{FF2B5EF4-FFF2-40B4-BE49-F238E27FC236}">
                  <a16:creationId xmlns:a16="http://schemas.microsoft.com/office/drawing/2014/main" id="{5E8ADCCB-999D-1B4E-9D18-1BEC49FAC41D}"/>
                </a:ext>
              </a:extLst>
            </p:cNvPr>
            <p:cNvSpPr>
              <a:spLocks noChangeArrowheads="1"/>
            </p:cNvSpPr>
            <p:nvPr/>
          </p:nvSpPr>
          <p:spPr bwMode="auto">
            <a:xfrm>
              <a:off x="8156576" y="4527551"/>
              <a:ext cx="41275" cy="7938"/>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2" name="Rectangle 186">
              <a:extLst>
                <a:ext uri="{FF2B5EF4-FFF2-40B4-BE49-F238E27FC236}">
                  <a16:creationId xmlns:a16="http://schemas.microsoft.com/office/drawing/2014/main" id="{052C02EB-BDA2-9046-9A86-3BFC2CCF32A0}"/>
                </a:ext>
              </a:extLst>
            </p:cNvPr>
            <p:cNvSpPr>
              <a:spLocks noChangeArrowheads="1"/>
            </p:cNvSpPr>
            <p:nvPr/>
          </p:nvSpPr>
          <p:spPr bwMode="auto">
            <a:xfrm>
              <a:off x="8158163" y="4537076"/>
              <a:ext cx="41275" cy="7938"/>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3" name="Rectangle 187">
              <a:extLst>
                <a:ext uri="{FF2B5EF4-FFF2-40B4-BE49-F238E27FC236}">
                  <a16:creationId xmlns:a16="http://schemas.microsoft.com/office/drawing/2014/main" id="{D9FDFCF9-F76E-9446-88D2-DAA92A17F94A}"/>
                </a:ext>
              </a:extLst>
            </p:cNvPr>
            <p:cNvSpPr>
              <a:spLocks noChangeArrowheads="1"/>
            </p:cNvSpPr>
            <p:nvPr/>
          </p:nvSpPr>
          <p:spPr bwMode="auto">
            <a:xfrm>
              <a:off x="8158163" y="4551363"/>
              <a:ext cx="39688" cy="6350"/>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4" name="Rectangle 188">
              <a:extLst>
                <a:ext uri="{FF2B5EF4-FFF2-40B4-BE49-F238E27FC236}">
                  <a16:creationId xmlns:a16="http://schemas.microsoft.com/office/drawing/2014/main" id="{D4BEE12E-A04B-F74C-A73B-163D9C3F13E4}"/>
                </a:ext>
              </a:extLst>
            </p:cNvPr>
            <p:cNvSpPr>
              <a:spLocks noChangeArrowheads="1"/>
            </p:cNvSpPr>
            <p:nvPr/>
          </p:nvSpPr>
          <p:spPr bwMode="auto">
            <a:xfrm>
              <a:off x="8216901" y="4541838"/>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5" name="Rectangle 189">
              <a:extLst>
                <a:ext uri="{FF2B5EF4-FFF2-40B4-BE49-F238E27FC236}">
                  <a16:creationId xmlns:a16="http://schemas.microsoft.com/office/drawing/2014/main" id="{8521CB07-247F-2E44-BA1F-43CB44C42CCA}"/>
                </a:ext>
              </a:extLst>
            </p:cNvPr>
            <p:cNvSpPr>
              <a:spLocks noChangeArrowheads="1"/>
            </p:cNvSpPr>
            <p:nvPr/>
          </p:nvSpPr>
          <p:spPr bwMode="auto">
            <a:xfrm>
              <a:off x="8216901" y="4551363"/>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6" name="Rectangle 190">
              <a:extLst>
                <a:ext uri="{FF2B5EF4-FFF2-40B4-BE49-F238E27FC236}">
                  <a16:creationId xmlns:a16="http://schemas.microsoft.com/office/drawing/2014/main" id="{8A6BB499-88F5-6545-BCF5-93CF700E65B3}"/>
                </a:ext>
              </a:extLst>
            </p:cNvPr>
            <p:cNvSpPr>
              <a:spLocks noChangeArrowheads="1"/>
            </p:cNvSpPr>
            <p:nvPr/>
          </p:nvSpPr>
          <p:spPr bwMode="auto">
            <a:xfrm>
              <a:off x="8216901" y="4560888"/>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7" name="Rectangle 191">
              <a:extLst>
                <a:ext uri="{FF2B5EF4-FFF2-40B4-BE49-F238E27FC236}">
                  <a16:creationId xmlns:a16="http://schemas.microsoft.com/office/drawing/2014/main" id="{50DE0BAC-D7C8-794C-9F1B-6E4B85596A66}"/>
                </a:ext>
              </a:extLst>
            </p:cNvPr>
            <p:cNvSpPr>
              <a:spLocks noChangeArrowheads="1"/>
            </p:cNvSpPr>
            <p:nvPr/>
          </p:nvSpPr>
          <p:spPr bwMode="auto">
            <a:xfrm>
              <a:off x="8216901" y="4570413"/>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8" name="Rectangle 192">
              <a:extLst>
                <a:ext uri="{FF2B5EF4-FFF2-40B4-BE49-F238E27FC236}">
                  <a16:creationId xmlns:a16="http://schemas.microsoft.com/office/drawing/2014/main" id="{A0FDAE9B-6232-C64E-8FC1-671B53D212A5}"/>
                </a:ext>
              </a:extLst>
            </p:cNvPr>
            <p:cNvSpPr>
              <a:spLocks noChangeArrowheads="1"/>
            </p:cNvSpPr>
            <p:nvPr/>
          </p:nvSpPr>
          <p:spPr bwMode="auto">
            <a:xfrm>
              <a:off x="8216901" y="4579938"/>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9" name="Rectangle 193">
              <a:extLst>
                <a:ext uri="{FF2B5EF4-FFF2-40B4-BE49-F238E27FC236}">
                  <a16:creationId xmlns:a16="http://schemas.microsoft.com/office/drawing/2014/main" id="{52BD2E71-90F1-2E44-A078-8C94A9A29856}"/>
                </a:ext>
              </a:extLst>
            </p:cNvPr>
            <p:cNvSpPr>
              <a:spLocks noChangeArrowheads="1"/>
            </p:cNvSpPr>
            <p:nvPr/>
          </p:nvSpPr>
          <p:spPr bwMode="auto">
            <a:xfrm>
              <a:off x="8216901" y="4591051"/>
              <a:ext cx="20638" cy="1588"/>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0" name="Rectangle 194">
              <a:extLst>
                <a:ext uri="{FF2B5EF4-FFF2-40B4-BE49-F238E27FC236}">
                  <a16:creationId xmlns:a16="http://schemas.microsoft.com/office/drawing/2014/main" id="{C547B394-C3EC-1744-98AF-6B4E22FA2C84}"/>
                </a:ext>
              </a:extLst>
            </p:cNvPr>
            <p:cNvSpPr>
              <a:spLocks noChangeArrowheads="1"/>
            </p:cNvSpPr>
            <p:nvPr/>
          </p:nvSpPr>
          <p:spPr bwMode="auto">
            <a:xfrm>
              <a:off x="8216901" y="4598988"/>
              <a:ext cx="20638" cy="476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1" name="Rectangle 195">
              <a:extLst>
                <a:ext uri="{FF2B5EF4-FFF2-40B4-BE49-F238E27FC236}">
                  <a16:creationId xmlns:a16="http://schemas.microsoft.com/office/drawing/2014/main" id="{D4FC03F1-5F53-6F44-A3D2-B0C8A89BD4BA}"/>
                </a:ext>
              </a:extLst>
            </p:cNvPr>
            <p:cNvSpPr>
              <a:spLocks noChangeArrowheads="1"/>
            </p:cNvSpPr>
            <p:nvPr/>
          </p:nvSpPr>
          <p:spPr bwMode="auto">
            <a:xfrm>
              <a:off x="8216901" y="4610101"/>
              <a:ext cx="20638" cy="1588"/>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2" name="Rectangle 196">
              <a:extLst>
                <a:ext uri="{FF2B5EF4-FFF2-40B4-BE49-F238E27FC236}">
                  <a16:creationId xmlns:a16="http://schemas.microsoft.com/office/drawing/2014/main" id="{35372884-5F70-B24D-9077-982BA0032249}"/>
                </a:ext>
              </a:extLst>
            </p:cNvPr>
            <p:cNvSpPr>
              <a:spLocks noChangeArrowheads="1"/>
            </p:cNvSpPr>
            <p:nvPr/>
          </p:nvSpPr>
          <p:spPr bwMode="auto">
            <a:xfrm>
              <a:off x="8216901" y="4619626"/>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3" name="Rectangle 197">
              <a:extLst>
                <a:ext uri="{FF2B5EF4-FFF2-40B4-BE49-F238E27FC236}">
                  <a16:creationId xmlns:a16="http://schemas.microsoft.com/office/drawing/2014/main" id="{D07E9BBE-4A33-D743-9CB1-09C710F24B9B}"/>
                </a:ext>
              </a:extLst>
            </p:cNvPr>
            <p:cNvSpPr>
              <a:spLocks noChangeArrowheads="1"/>
            </p:cNvSpPr>
            <p:nvPr/>
          </p:nvSpPr>
          <p:spPr bwMode="auto">
            <a:xfrm>
              <a:off x="8216901" y="4629151"/>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4" name="Rectangle 198">
              <a:extLst>
                <a:ext uri="{FF2B5EF4-FFF2-40B4-BE49-F238E27FC236}">
                  <a16:creationId xmlns:a16="http://schemas.microsoft.com/office/drawing/2014/main" id="{BF3ECA68-FAFF-A642-B90B-F519BA248C75}"/>
                </a:ext>
              </a:extLst>
            </p:cNvPr>
            <p:cNvSpPr>
              <a:spLocks noChangeArrowheads="1"/>
            </p:cNvSpPr>
            <p:nvPr/>
          </p:nvSpPr>
          <p:spPr bwMode="auto">
            <a:xfrm>
              <a:off x="8251826" y="4541838"/>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5" name="Rectangle 199">
              <a:extLst>
                <a:ext uri="{FF2B5EF4-FFF2-40B4-BE49-F238E27FC236}">
                  <a16:creationId xmlns:a16="http://schemas.microsoft.com/office/drawing/2014/main" id="{54C4A9B0-A914-6D48-B61C-B74FC90B8B65}"/>
                </a:ext>
              </a:extLst>
            </p:cNvPr>
            <p:cNvSpPr>
              <a:spLocks noChangeArrowheads="1"/>
            </p:cNvSpPr>
            <p:nvPr/>
          </p:nvSpPr>
          <p:spPr bwMode="auto">
            <a:xfrm>
              <a:off x="8251826" y="4551363"/>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6" name="Rectangle 200">
              <a:extLst>
                <a:ext uri="{FF2B5EF4-FFF2-40B4-BE49-F238E27FC236}">
                  <a16:creationId xmlns:a16="http://schemas.microsoft.com/office/drawing/2014/main" id="{50882E51-EE8A-8D4C-996B-4A2BDA72D62D}"/>
                </a:ext>
              </a:extLst>
            </p:cNvPr>
            <p:cNvSpPr>
              <a:spLocks noChangeArrowheads="1"/>
            </p:cNvSpPr>
            <p:nvPr/>
          </p:nvSpPr>
          <p:spPr bwMode="auto">
            <a:xfrm>
              <a:off x="8251826" y="4560888"/>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7" name="Rectangle 201">
              <a:extLst>
                <a:ext uri="{FF2B5EF4-FFF2-40B4-BE49-F238E27FC236}">
                  <a16:creationId xmlns:a16="http://schemas.microsoft.com/office/drawing/2014/main" id="{0205A3F4-39A0-9A42-AFC9-42479A2325CD}"/>
                </a:ext>
              </a:extLst>
            </p:cNvPr>
            <p:cNvSpPr>
              <a:spLocks noChangeArrowheads="1"/>
            </p:cNvSpPr>
            <p:nvPr/>
          </p:nvSpPr>
          <p:spPr bwMode="auto">
            <a:xfrm>
              <a:off x="8251826" y="4570413"/>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8" name="Rectangle 202">
              <a:extLst>
                <a:ext uri="{FF2B5EF4-FFF2-40B4-BE49-F238E27FC236}">
                  <a16:creationId xmlns:a16="http://schemas.microsoft.com/office/drawing/2014/main" id="{08D21C89-A0AF-F64C-8ED9-CBC04188BA4D}"/>
                </a:ext>
              </a:extLst>
            </p:cNvPr>
            <p:cNvSpPr>
              <a:spLocks noChangeArrowheads="1"/>
            </p:cNvSpPr>
            <p:nvPr/>
          </p:nvSpPr>
          <p:spPr bwMode="auto">
            <a:xfrm>
              <a:off x="8251826" y="4579938"/>
              <a:ext cx="20638" cy="31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9" name="Rectangle 203">
              <a:extLst>
                <a:ext uri="{FF2B5EF4-FFF2-40B4-BE49-F238E27FC236}">
                  <a16:creationId xmlns:a16="http://schemas.microsoft.com/office/drawing/2014/main" id="{722F86B2-7721-D646-AFC7-4C8693CBFD54}"/>
                </a:ext>
              </a:extLst>
            </p:cNvPr>
            <p:cNvSpPr>
              <a:spLocks noChangeArrowheads="1"/>
            </p:cNvSpPr>
            <p:nvPr/>
          </p:nvSpPr>
          <p:spPr bwMode="auto">
            <a:xfrm>
              <a:off x="8251826" y="4591051"/>
              <a:ext cx="20638" cy="1588"/>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0" name="Rectangle 204">
              <a:extLst>
                <a:ext uri="{FF2B5EF4-FFF2-40B4-BE49-F238E27FC236}">
                  <a16:creationId xmlns:a16="http://schemas.microsoft.com/office/drawing/2014/main" id="{99EFB314-FED2-C846-9B6E-F2AD0099B437}"/>
                </a:ext>
              </a:extLst>
            </p:cNvPr>
            <p:cNvSpPr>
              <a:spLocks noChangeArrowheads="1"/>
            </p:cNvSpPr>
            <p:nvPr/>
          </p:nvSpPr>
          <p:spPr bwMode="auto">
            <a:xfrm>
              <a:off x="8251826" y="4598988"/>
              <a:ext cx="20638" cy="476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nvGrpSpPr>
            <p:cNvPr id="441" name="Group 406">
              <a:extLst>
                <a:ext uri="{FF2B5EF4-FFF2-40B4-BE49-F238E27FC236}">
                  <a16:creationId xmlns:a16="http://schemas.microsoft.com/office/drawing/2014/main" id="{57D7ADF3-1714-8D46-A76E-98E12ECFB2C7}"/>
                </a:ext>
              </a:extLst>
            </p:cNvPr>
            <p:cNvGrpSpPr>
              <a:grpSpLocks/>
            </p:cNvGrpSpPr>
            <p:nvPr/>
          </p:nvGrpSpPr>
          <p:grpSpPr bwMode="auto">
            <a:xfrm>
              <a:off x="8118664" y="4455929"/>
              <a:ext cx="515950" cy="327128"/>
              <a:chOff x="5114" y="2806"/>
              <a:chExt cx="325" cy="206"/>
            </a:xfrm>
          </p:grpSpPr>
          <p:sp>
            <p:nvSpPr>
              <p:cNvPr id="449" name="Rectangle 206">
                <a:extLst>
                  <a:ext uri="{FF2B5EF4-FFF2-40B4-BE49-F238E27FC236}">
                    <a16:creationId xmlns:a16="http://schemas.microsoft.com/office/drawing/2014/main" id="{B99135CD-652F-534A-99E4-3ECF6B3855DE}"/>
                  </a:ext>
                </a:extLst>
              </p:cNvPr>
              <p:cNvSpPr>
                <a:spLocks noChangeArrowheads="1"/>
              </p:cNvSpPr>
              <p:nvPr/>
            </p:nvSpPr>
            <p:spPr bwMode="auto">
              <a:xfrm>
                <a:off x="5198" y="2904"/>
                <a:ext cx="13" cy="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50" name="Rectangle 207">
                <a:extLst>
                  <a:ext uri="{FF2B5EF4-FFF2-40B4-BE49-F238E27FC236}">
                    <a16:creationId xmlns:a16="http://schemas.microsoft.com/office/drawing/2014/main" id="{0573AC16-7081-E24D-BE6C-33B7CC484EC1}"/>
                  </a:ext>
                </a:extLst>
              </p:cNvPr>
              <p:cNvSpPr>
                <a:spLocks noChangeArrowheads="1"/>
              </p:cNvSpPr>
              <p:nvPr/>
            </p:nvSpPr>
            <p:spPr bwMode="auto">
              <a:xfrm>
                <a:off x="5198" y="2910"/>
                <a:ext cx="13"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51" name="Rectangle 208">
                <a:extLst>
                  <a:ext uri="{FF2B5EF4-FFF2-40B4-BE49-F238E27FC236}">
                    <a16:creationId xmlns:a16="http://schemas.microsoft.com/office/drawing/2014/main" id="{A75F410E-ECE7-B948-91E4-5E7B8A745773}"/>
                  </a:ext>
                </a:extLst>
              </p:cNvPr>
              <p:cNvSpPr>
                <a:spLocks noChangeArrowheads="1"/>
              </p:cNvSpPr>
              <p:nvPr/>
            </p:nvSpPr>
            <p:spPr bwMode="auto">
              <a:xfrm>
                <a:off x="5198" y="2916"/>
                <a:ext cx="13"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52" name="Rectangle 209">
                <a:extLst>
                  <a:ext uri="{FF2B5EF4-FFF2-40B4-BE49-F238E27FC236}">
                    <a16:creationId xmlns:a16="http://schemas.microsoft.com/office/drawing/2014/main" id="{9612351C-9704-FE47-8BD8-2C138D21A5D2}"/>
                  </a:ext>
                </a:extLst>
              </p:cNvPr>
              <p:cNvSpPr>
                <a:spLocks noChangeArrowheads="1"/>
              </p:cNvSpPr>
              <p:nvPr/>
            </p:nvSpPr>
            <p:spPr bwMode="auto">
              <a:xfrm>
                <a:off x="5248" y="2861"/>
                <a:ext cx="26"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53" name="Rectangle 210">
                <a:extLst>
                  <a:ext uri="{FF2B5EF4-FFF2-40B4-BE49-F238E27FC236}">
                    <a16:creationId xmlns:a16="http://schemas.microsoft.com/office/drawing/2014/main" id="{844FEF81-7F0F-A443-BAD3-EAD87F2AAD43}"/>
                  </a:ext>
                </a:extLst>
              </p:cNvPr>
              <p:cNvSpPr>
                <a:spLocks noChangeArrowheads="1"/>
              </p:cNvSpPr>
              <p:nvPr/>
            </p:nvSpPr>
            <p:spPr bwMode="auto">
              <a:xfrm>
                <a:off x="5248" y="2867"/>
                <a:ext cx="26"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54" name="Rectangle 211">
                <a:extLst>
                  <a:ext uri="{FF2B5EF4-FFF2-40B4-BE49-F238E27FC236}">
                    <a16:creationId xmlns:a16="http://schemas.microsoft.com/office/drawing/2014/main" id="{52CC13B4-6E54-D14A-B6B1-13C251F1C1FC}"/>
                  </a:ext>
                </a:extLst>
              </p:cNvPr>
              <p:cNvSpPr>
                <a:spLocks noChangeArrowheads="1"/>
              </p:cNvSpPr>
              <p:nvPr/>
            </p:nvSpPr>
            <p:spPr bwMode="auto">
              <a:xfrm>
                <a:off x="5248" y="2873"/>
                <a:ext cx="26"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55" name="Rectangle 212">
                <a:extLst>
                  <a:ext uri="{FF2B5EF4-FFF2-40B4-BE49-F238E27FC236}">
                    <a16:creationId xmlns:a16="http://schemas.microsoft.com/office/drawing/2014/main" id="{9F75CFA1-E4A4-8246-8BA5-E10D11A03B52}"/>
                  </a:ext>
                </a:extLst>
              </p:cNvPr>
              <p:cNvSpPr>
                <a:spLocks noChangeArrowheads="1"/>
              </p:cNvSpPr>
              <p:nvPr/>
            </p:nvSpPr>
            <p:spPr bwMode="auto">
              <a:xfrm>
                <a:off x="5248" y="2879"/>
                <a:ext cx="26"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58" name="Rectangle 213">
                <a:extLst>
                  <a:ext uri="{FF2B5EF4-FFF2-40B4-BE49-F238E27FC236}">
                    <a16:creationId xmlns:a16="http://schemas.microsoft.com/office/drawing/2014/main" id="{5542814C-7B20-284E-9955-BA8209A4536F}"/>
                  </a:ext>
                </a:extLst>
              </p:cNvPr>
              <p:cNvSpPr>
                <a:spLocks noChangeArrowheads="1"/>
              </p:cNvSpPr>
              <p:nvPr/>
            </p:nvSpPr>
            <p:spPr bwMode="auto">
              <a:xfrm>
                <a:off x="5248" y="2885"/>
                <a:ext cx="26"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59" name="Rectangle 214">
                <a:extLst>
                  <a:ext uri="{FF2B5EF4-FFF2-40B4-BE49-F238E27FC236}">
                    <a16:creationId xmlns:a16="http://schemas.microsoft.com/office/drawing/2014/main" id="{7ACE5AF5-AE9C-194F-99A0-B3431F117C0A}"/>
                  </a:ext>
                </a:extLst>
              </p:cNvPr>
              <p:cNvSpPr>
                <a:spLocks noChangeArrowheads="1"/>
              </p:cNvSpPr>
              <p:nvPr/>
            </p:nvSpPr>
            <p:spPr bwMode="auto">
              <a:xfrm>
                <a:off x="5248" y="2892"/>
                <a:ext cx="26" cy="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60" name="Rectangle 215">
                <a:extLst>
                  <a:ext uri="{FF2B5EF4-FFF2-40B4-BE49-F238E27FC236}">
                    <a16:creationId xmlns:a16="http://schemas.microsoft.com/office/drawing/2014/main" id="{4A286AED-CA80-B44C-A28F-833BF7DD0D46}"/>
                  </a:ext>
                </a:extLst>
              </p:cNvPr>
              <p:cNvSpPr>
                <a:spLocks noChangeArrowheads="1"/>
              </p:cNvSpPr>
              <p:nvPr/>
            </p:nvSpPr>
            <p:spPr bwMode="auto">
              <a:xfrm>
                <a:off x="5248" y="2897"/>
                <a:ext cx="26" cy="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61" name="Rectangle 216">
                <a:extLst>
                  <a:ext uri="{FF2B5EF4-FFF2-40B4-BE49-F238E27FC236}">
                    <a16:creationId xmlns:a16="http://schemas.microsoft.com/office/drawing/2014/main" id="{C96203BB-30BC-A64A-AC04-F532CCF157C5}"/>
                  </a:ext>
                </a:extLst>
              </p:cNvPr>
              <p:cNvSpPr>
                <a:spLocks noChangeArrowheads="1"/>
              </p:cNvSpPr>
              <p:nvPr/>
            </p:nvSpPr>
            <p:spPr bwMode="auto">
              <a:xfrm>
                <a:off x="5248" y="2904"/>
                <a:ext cx="26" cy="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62" name="Rectangle 217">
                <a:extLst>
                  <a:ext uri="{FF2B5EF4-FFF2-40B4-BE49-F238E27FC236}">
                    <a16:creationId xmlns:a16="http://schemas.microsoft.com/office/drawing/2014/main" id="{DF9C0ADF-BEC5-A248-B4F7-0CB04FCE6032}"/>
                  </a:ext>
                </a:extLst>
              </p:cNvPr>
              <p:cNvSpPr>
                <a:spLocks noChangeArrowheads="1"/>
              </p:cNvSpPr>
              <p:nvPr/>
            </p:nvSpPr>
            <p:spPr bwMode="auto">
              <a:xfrm>
                <a:off x="5248" y="2910"/>
                <a:ext cx="26"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63" name="Rectangle 218">
                <a:extLst>
                  <a:ext uri="{FF2B5EF4-FFF2-40B4-BE49-F238E27FC236}">
                    <a16:creationId xmlns:a16="http://schemas.microsoft.com/office/drawing/2014/main" id="{DE00F900-375F-8A4E-8BEE-C6BB8FABE273}"/>
                  </a:ext>
                </a:extLst>
              </p:cNvPr>
              <p:cNvSpPr>
                <a:spLocks noChangeArrowheads="1"/>
              </p:cNvSpPr>
              <p:nvPr/>
            </p:nvSpPr>
            <p:spPr bwMode="auto">
              <a:xfrm>
                <a:off x="5248" y="2916"/>
                <a:ext cx="26"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64" name="Rectangle 219">
                <a:extLst>
                  <a:ext uri="{FF2B5EF4-FFF2-40B4-BE49-F238E27FC236}">
                    <a16:creationId xmlns:a16="http://schemas.microsoft.com/office/drawing/2014/main" id="{2EABC397-A495-FB4B-B246-3C6F8E6B6AFF}"/>
                  </a:ext>
                </a:extLst>
              </p:cNvPr>
              <p:cNvSpPr>
                <a:spLocks noChangeArrowheads="1"/>
              </p:cNvSpPr>
              <p:nvPr/>
            </p:nvSpPr>
            <p:spPr bwMode="auto">
              <a:xfrm>
                <a:off x="5280" y="2861"/>
                <a:ext cx="7"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67" name="Rectangle 220">
                <a:extLst>
                  <a:ext uri="{FF2B5EF4-FFF2-40B4-BE49-F238E27FC236}">
                    <a16:creationId xmlns:a16="http://schemas.microsoft.com/office/drawing/2014/main" id="{5424BB4F-A821-AB4C-92B4-F19B6E087F7F}"/>
                  </a:ext>
                </a:extLst>
              </p:cNvPr>
              <p:cNvSpPr>
                <a:spLocks noChangeArrowheads="1"/>
              </p:cNvSpPr>
              <p:nvPr/>
            </p:nvSpPr>
            <p:spPr bwMode="auto">
              <a:xfrm>
                <a:off x="5280" y="2861"/>
                <a:ext cx="7"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68" name="Rectangle 221">
                <a:extLst>
                  <a:ext uri="{FF2B5EF4-FFF2-40B4-BE49-F238E27FC236}">
                    <a16:creationId xmlns:a16="http://schemas.microsoft.com/office/drawing/2014/main" id="{DF83CC0F-D9DF-784E-9590-D7970E1DAC1C}"/>
                  </a:ext>
                </a:extLst>
              </p:cNvPr>
              <p:cNvSpPr>
                <a:spLocks noChangeArrowheads="1"/>
              </p:cNvSpPr>
              <p:nvPr/>
            </p:nvSpPr>
            <p:spPr bwMode="auto">
              <a:xfrm>
                <a:off x="5280" y="2867"/>
                <a:ext cx="7"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69" name="Rectangle 222">
                <a:extLst>
                  <a:ext uri="{FF2B5EF4-FFF2-40B4-BE49-F238E27FC236}">
                    <a16:creationId xmlns:a16="http://schemas.microsoft.com/office/drawing/2014/main" id="{64F68275-BF3A-5146-AF67-ED8492653F73}"/>
                  </a:ext>
                </a:extLst>
              </p:cNvPr>
              <p:cNvSpPr>
                <a:spLocks noChangeArrowheads="1"/>
              </p:cNvSpPr>
              <p:nvPr/>
            </p:nvSpPr>
            <p:spPr bwMode="auto">
              <a:xfrm>
                <a:off x="5280" y="2867"/>
                <a:ext cx="7"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0" name="Rectangle 223">
                <a:extLst>
                  <a:ext uri="{FF2B5EF4-FFF2-40B4-BE49-F238E27FC236}">
                    <a16:creationId xmlns:a16="http://schemas.microsoft.com/office/drawing/2014/main" id="{FF4F5E61-8CDF-FC42-A1FF-A7C80989E47E}"/>
                  </a:ext>
                </a:extLst>
              </p:cNvPr>
              <p:cNvSpPr>
                <a:spLocks noChangeArrowheads="1"/>
              </p:cNvSpPr>
              <p:nvPr/>
            </p:nvSpPr>
            <p:spPr bwMode="auto">
              <a:xfrm>
                <a:off x="5280" y="2873"/>
                <a:ext cx="7"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1" name="Rectangle 224">
                <a:extLst>
                  <a:ext uri="{FF2B5EF4-FFF2-40B4-BE49-F238E27FC236}">
                    <a16:creationId xmlns:a16="http://schemas.microsoft.com/office/drawing/2014/main" id="{84E29422-7764-DC46-95EE-CC075C9DEC29}"/>
                  </a:ext>
                </a:extLst>
              </p:cNvPr>
              <p:cNvSpPr>
                <a:spLocks noChangeArrowheads="1"/>
              </p:cNvSpPr>
              <p:nvPr/>
            </p:nvSpPr>
            <p:spPr bwMode="auto">
              <a:xfrm>
                <a:off x="5280" y="2879"/>
                <a:ext cx="7"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2" name="Rectangle 225">
                <a:extLst>
                  <a:ext uri="{FF2B5EF4-FFF2-40B4-BE49-F238E27FC236}">
                    <a16:creationId xmlns:a16="http://schemas.microsoft.com/office/drawing/2014/main" id="{4FEBBE8A-3FF9-2242-97C8-9AB5C53AA4D5}"/>
                  </a:ext>
                </a:extLst>
              </p:cNvPr>
              <p:cNvSpPr>
                <a:spLocks noChangeArrowheads="1"/>
              </p:cNvSpPr>
              <p:nvPr/>
            </p:nvSpPr>
            <p:spPr bwMode="auto">
              <a:xfrm>
                <a:off x="5280" y="2885"/>
                <a:ext cx="7"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3" name="Rectangle 226">
                <a:extLst>
                  <a:ext uri="{FF2B5EF4-FFF2-40B4-BE49-F238E27FC236}">
                    <a16:creationId xmlns:a16="http://schemas.microsoft.com/office/drawing/2014/main" id="{59410DA7-6C45-324C-B8C4-FD135013FFAE}"/>
                  </a:ext>
                </a:extLst>
              </p:cNvPr>
              <p:cNvSpPr>
                <a:spLocks noChangeArrowheads="1"/>
              </p:cNvSpPr>
              <p:nvPr/>
            </p:nvSpPr>
            <p:spPr bwMode="auto">
              <a:xfrm>
                <a:off x="5280" y="2892"/>
                <a:ext cx="7" cy="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4" name="Rectangle 227">
                <a:extLst>
                  <a:ext uri="{FF2B5EF4-FFF2-40B4-BE49-F238E27FC236}">
                    <a16:creationId xmlns:a16="http://schemas.microsoft.com/office/drawing/2014/main" id="{2A8AE639-27BF-274A-B9FA-C9CE68ADA7A7}"/>
                  </a:ext>
                </a:extLst>
              </p:cNvPr>
              <p:cNvSpPr>
                <a:spLocks noChangeArrowheads="1"/>
              </p:cNvSpPr>
              <p:nvPr/>
            </p:nvSpPr>
            <p:spPr bwMode="auto">
              <a:xfrm>
                <a:off x="5280" y="2897"/>
                <a:ext cx="7" cy="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5" name="Rectangle 228">
                <a:extLst>
                  <a:ext uri="{FF2B5EF4-FFF2-40B4-BE49-F238E27FC236}">
                    <a16:creationId xmlns:a16="http://schemas.microsoft.com/office/drawing/2014/main" id="{3D313FC0-56B7-9D48-92CE-5EA4D776CC32}"/>
                  </a:ext>
                </a:extLst>
              </p:cNvPr>
              <p:cNvSpPr>
                <a:spLocks noChangeArrowheads="1"/>
              </p:cNvSpPr>
              <p:nvPr/>
            </p:nvSpPr>
            <p:spPr bwMode="auto">
              <a:xfrm>
                <a:off x="5280" y="2904"/>
                <a:ext cx="7" cy="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6" name="Rectangle 229">
                <a:extLst>
                  <a:ext uri="{FF2B5EF4-FFF2-40B4-BE49-F238E27FC236}">
                    <a16:creationId xmlns:a16="http://schemas.microsoft.com/office/drawing/2014/main" id="{7B3B923B-7EB6-E948-A23B-D497FC4C457C}"/>
                  </a:ext>
                </a:extLst>
              </p:cNvPr>
              <p:cNvSpPr>
                <a:spLocks noChangeArrowheads="1"/>
              </p:cNvSpPr>
              <p:nvPr/>
            </p:nvSpPr>
            <p:spPr bwMode="auto">
              <a:xfrm>
                <a:off x="5280" y="2910"/>
                <a:ext cx="7"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7" name="Rectangle 230">
                <a:extLst>
                  <a:ext uri="{FF2B5EF4-FFF2-40B4-BE49-F238E27FC236}">
                    <a16:creationId xmlns:a16="http://schemas.microsoft.com/office/drawing/2014/main" id="{5E4CE78E-0D0A-E84A-81C7-24483C174BC3}"/>
                  </a:ext>
                </a:extLst>
              </p:cNvPr>
              <p:cNvSpPr>
                <a:spLocks noChangeArrowheads="1"/>
              </p:cNvSpPr>
              <p:nvPr/>
            </p:nvSpPr>
            <p:spPr bwMode="auto">
              <a:xfrm>
                <a:off x="5280" y="2916"/>
                <a:ext cx="7"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8" name="Rectangle 231">
                <a:extLst>
                  <a:ext uri="{FF2B5EF4-FFF2-40B4-BE49-F238E27FC236}">
                    <a16:creationId xmlns:a16="http://schemas.microsoft.com/office/drawing/2014/main" id="{F5F836A0-4A59-7849-9674-0DCCF4883B7D}"/>
                  </a:ext>
                </a:extLst>
              </p:cNvPr>
              <p:cNvSpPr>
                <a:spLocks noChangeArrowheads="1"/>
              </p:cNvSpPr>
              <p:nvPr/>
            </p:nvSpPr>
            <p:spPr bwMode="auto">
              <a:xfrm>
                <a:off x="5293" y="2861"/>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9" name="Rectangle 232">
                <a:extLst>
                  <a:ext uri="{FF2B5EF4-FFF2-40B4-BE49-F238E27FC236}">
                    <a16:creationId xmlns:a16="http://schemas.microsoft.com/office/drawing/2014/main" id="{4C2104AD-2AE1-D543-A475-08E4C98DEF92}"/>
                  </a:ext>
                </a:extLst>
              </p:cNvPr>
              <p:cNvSpPr>
                <a:spLocks noChangeArrowheads="1"/>
              </p:cNvSpPr>
              <p:nvPr/>
            </p:nvSpPr>
            <p:spPr bwMode="auto">
              <a:xfrm>
                <a:off x="5293" y="2861"/>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80" name="Rectangle 233">
                <a:extLst>
                  <a:ext uri="{FF2B5EF4-FFF2-40B4-BE49-F238E27FC236}">
                    <a16:creationId xmlns:a16="http://schemas.microsoft.com/office/drawing/2014/main" id="{F6D0A687-E374-DD47-A7EE-C9E130130C9B}"/>
                  </a:ext>
                </a:extLst>
              </p:cNvPr>
              <p:cNvSpPr>
                <a:spLocks noChangeArrowheads="1"/>
              </p:cNvSpPr>
              <p:nvPr/>
            </p:nvSpPr>
            <p:spPr bwMode="auto">
              <a:xfrm>
                <a:off x="5293" y="2867"/>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81" name="Rectangle 234">
                <a:extLst>
                  <a:ext uri="{FF2B5EF4-FFF2-40B4-BE49-F238E27FC236}">
                    <a16:creationId xmlns:a16="http://schemas.microsoft.com/office/drawing/2014/main" id="{812CDEA5-B433-F143-B08B-D30B3A236578}"/>
                  </a:ext>
                </a:extLst>
              </p:cNvPr>
              <p:cNvSpPr>
                <a:spLocks noChangeArrowheads="1"/>
              </p:cNvSpPr>
              <p:nvPr/>
            </p:nvSpPr>
            <p:spPr bwMode="auto">
              <a:xfrm>
                <a:off x="5293" y="2867"/>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82" name="Rectangle 235">
                <a:extLst>
                  <a:ext uri="{FF2B5EF4-FFF2-40B4-BE49-F238E27FC236}">
                    <a16:creationId xmlns:a16="http://schemas.microsoft.com/office/drawing/2014/main" id="{ECD0C603-23A5-C743-80CA-4E8D921AF544}"/>
                  </a:ext>
                </a:extLst>
              </p:cNvPr>
              <p:cNvSpPr>
                <a:spLocks noChangeArrowheads="1"/>
              </p:cNvSpPr>
              <p:nvPr/>
            </p:nvSpPr>
            <p:spPr bwMode="auto">
              <a:xfrm>
                <a:off x="5293" y="2873"/>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83" name="Rectangle 236">
                <a:extLst>
                  <a:ext uri="{FF2B5EF4-FFF2-40B4-BE49-F238E27FC236}">
                    <a16:creationId xmlns:a16="http://schemas.microsoft.com/office/drawing/2014/main" id="{48CEDF36-5338-8048-8A70-2B33663F2D77}"/>
                  </a:ext>
                </a:extLst>
              </p:cNvPr>
              <p:cNvSpPr>
                <a:spLocks noChangeArrowheads="1"/>
              </p:cNvSpPr>
              <p:nvPr/>
            </p:nvSpPr>
            <p:spPr bwMode="auto">
              <a:xfrm>
                <a:off x="5293" y="2873"/>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84" name="Rectangle 237">
                <a:extLst>
                  <a:ext uri="{FF2B5EF4-FFF2-40B4-BE49-F238E27FC236}">
                    <a16:creationId xmlns:a16="http://schemas.microsoft.com/office/drawing/2014/main" id="{68C9D5DD-5E5F-1D44-AA62-CBCF43E96CC0}"/>
                  </a:ext>
                </a:extLst>
              </p:cNvPr>
              <p:cNvSpPr>
                <a:spLocks noChangeArrowheads="1"/>
              </p:cNvSpPr>
              <p:nvPr/>
            </p:nvSpPr>
            <p:spPr bwMode="auto">
              <a:xfrm>
                <a:off x="5293" y="2879"/>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85" name="Rectangle 238">
                <a:extLst>
                  <a:ext uri="{FF2B5EF4-FFF2-40B4-BE49-F238E27FC236}">
                    <a16:creationId xmlns:a16="http://schemas.microsoft.com/office/drawing/2014/main" id="{E9566634-B991-4B4D-B793-F3199155AE90}"/>
                  </a:ext>
                </a:extLst>
              </p:cNvPr>
              <p:cNvSpPr>
                <a:spLocks noChangeArrowheads="1"/>
              </p:cNvSpPr>
              <p:nvPr/>
            </p:nvSpPr>
            <p:spPr bwMode="auto">
              <a:xfrm>
                <a:off x="5293" y="2879"/>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86" name="Rectangle 239">
                <a:extLst>
                  <a:ext uri="{FF2B5EF4-FFF2-40B4-BE49-F238E27FC236}">
                    <a16:creationId xmlns:a16="http://schemas.microsoft.com/office/drawing/2014/main" id="{293ADCEC-CCEC-544F-A6E2-0286A48C7CC4}"/>
                  </a:ext>
                </a:extLst>
              </p:cNvPr>
              <p:cNvSpPr>
                <a:spLocks noChangeArrowheads="1"/>
              </p:cNvSpPr>
              <p:nvPr/>
            </p:nvSpPr>
            <p:spPr bwMode="auto">
              <a:xfrm>
                <a:off x="5293" y="2885"/>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87" name="Rectangle 240">
                <a:extLst>
                  <a:ext uri="{FF2B5EF4-FFF2-40B4-BE49-F238E27FC236}">
                    <a16:creationId xmlns:a16="http://schemas.microsoft.com/office/drawing/2014/main" id="{1F9E6675-FBF6-1646-A41B-460677D27037}"/>
                  </a:ext>
                </a:extLst>
              </p:cNvPr>
              <p:cNvSpPr>
                <a:spLocks noChangeArrowheads="1"/>
              </p:cNvSpPr>
              <p:nvPr/>
            </p:nvSpPr>
            <p:spPr bwMode="auto">
              <a:xfrm>
                <a:off x="5293" y="2885"/>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88" name="Rectangle 241">
                <a:extLst>
                  <a:ext uri="{FF2B5EF4-FFF2-40B4-BE49-F238E27FC236}">
                    <a16:creationId xmlns:a16="http://schemas.microsoft.com/office/drawing/2014/main" id="{2D61910C-3678-7B48-975A-0383BCEDF4ED}"/>
                  </a:ext>
                </a:extLst>
              </p:cNvPr>
              <p:cNvSpPr>
                <a:spLocks noChangeArrowheads="1"/>
              </p:cNvSpPr>
              <p:nvPr/>
            </p:nvSpPr>
            <p:spPr bwMode="auto">
              <a:xfrm>
                <a:off x="5293" y="2892"/>
                <a:ext cx="19" cy="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91" name="Rectangle 242">
                <a:extLst>
                  <a:ext uri="{FF2B5EF4-FFF2-40B4-BE49-F238E27FC236}">
                    <a16:creationId xmlns:a16="http://schemas.microsoft.com/office/drawing/2014/main" id="{6913CA93-3047-DB4F-B599-3EE1652FC0B8}"/>
                  </a:ext>
                </a:extLst>
              </p:cNvPr>
              <p:cNvSpPr>
                <a:spLocks noChangeArrowheads="1"/>
              </p:cNvSpPr>
              <p:nvPr/>
            </p:nvSpPr>
            <p:spPr bwMode="auto">
              <a:xfrm>
                <a:off x="5293" y="2892"/>
                <a:ext cx="19"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92" name="Rectangle 243">
                <a:extLst>
                  <a:ext uri="{FF2B5EF4-FFF2-40B4-BE49-F238E27FC236}">
                    <a16:creationId xmlns:a16="http://schemas.microsoft.com/office/drawing/2014/main" id="{8664EA6A-E8C5-F847-89BC-A9D03F04FB87}"/>
                  </a:ext>
                </a:extLst>
              </p:cNvPr>
              <p:cNvSpPr>
                <a:spLocks noChangeArrowheads="1"/>
              </p:cNvSpPr>
              <p:nvPr/>
            </p:nvSpPr>
            <p:spPr bwMode="auto">
              <a:xfrm>
                <a:off x="5293" y="2897"/>
                <a:ext cx="19" cy="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93" name="Rectangle 244">
                <a:extLst>
                  <a:ext uri="{FF2B5EF4-FFF2-40B4-BE49-F238E27FC236}">
                    <a16:creationId xmlns:a16="http://schemas.microsoft.com/office/drawing/2014/main" id="{A391B657-B743-A54E-A5A9-1F121E5BE5DC}"/>
                  </a:ext>
                </a:extLst>
              </p:cNvPr>
              <p:cNvSpPr>
                <a:spLocks noChangeArrowheads="1"/>
              </p:cNvSpPr>
              <p:nvPr/>
            </p:nvSpPr>
            <p:spPr bwMode="auto">
              <a:xfrm>
                <a:off x="5293" y="2897"/>
                <a:ext cx="19"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94" name="Rectangle 245">
                <a:extLst>
                  <a:ext uri="{FF2B5EF4-FFF2-40B4-BE49-F238E27FC236}">
                    <a16:creationId xmlns:a16="http://schemas.microsoft.com/office/drawing/2014/main" id="{4E8046C6-9C31-7A4B-B32D-A8FDE5E78DA3}"/>
                  </a:ext>
                </a:extLst>
              </p:cNvPr>
              <p:cNvSpPr>
                <a:spLocks noChangeArrowheads="1"/>
              </p:cNvSpPr>
              <p:nvPr/>
            </p:nvSpPr>
            <p:spPr bwMode="auto">
              <a:xfrm>
                <a:off x="5293" y="2904"/>
                <a:ext cx="19" cy="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95" name="Rectangle 246">
                <a:extLst>
                  <a:ext uri="{FF2B5EF4-FFF2-40B4-BE49-F238E27FC236}">
                    <a16:creationId xmlns:a16="http://schemas.microsoft.com/office/drawing/2014/main" id="{45AE423C-E948-6C42-B0AA-110AC883B2D1}"/>
                  </a:ext>
                </a:extLst>
              </p:cNvPr>
              <p:cNvSpPr>
                <a:spLocks noChangeArrowheads="1"/>
              </p:cNvSpPr>
              <p:nvPr/>
            </p:nvSpPr>
            <p:spPr bwMode="auto">
              <a:xfrm>
                <a:off x="5293" y="2904"/>
                <a:ext cx="19"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96" name="Rectangle 247">
                <a:extLst>
                  <a:ext uri="{FF2B5EF4-FFF2-40B4-BE49-F238E27FC236}">
                    <a16:creationId xmlns:a16="http://schemas.microsoft.com/office/drawing/2014/main" id="{3D8AAC44-2F24-8C48-8B33-E17DBD85FDE9}"/>
                  </a:ext>
                </a:extLst>
              </p:cNvPr>
              <p:cNvSpPr>
                <a:spLocks noChangeArrowheads="1"/>
              </p:cNvSpPr>
              <p:nvPr/>
            </p:nvSpPr>
            <p:spPr bwMode="auto">
              <a:xfrm>
                <a:off x="5293" y="2910"/>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97" name="Rectangle 248">
                <a:extLst>
                  <a:ext uri="{FF2B5EF4-FFF2-40B4-BE49-F238E27FC236}">
                    <a16:creationId xmlns:a16="http://schemas.microsoft.com/office/drawing/2014/main" id="{6782DCCE-5CB1-2D47-92D7-0FF3892D05B4}"/>
                  </a:ext>
                </a:extLst>
              </p:cNvPr>
              <p:cNvSpPr>
                <a:spLocks noChangeArrowheads="1"/>
              </p:cNvSpPr>
              <p:nvPr/>
            </p:nvSpPr>
            <p:spPr bwMode="auto">
              <a:xfrm>
                <a:off x="5293" y="2916"/>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98" name="Rectangle 249">
                <a:extLst>
                  <a:ext uri="{FF2B5EF4-FFF2-40B4-BE49-F238E27FC236}">
                    <a16:creationId xmlns:a16="http://schemas.microsoft.com/office/drawing/2014/main" id="{ED2E07F1-9AAA-0541-8DEE-EC858E6FEB0C}"/>
                  </a:ext>
                </a:extLst>
              </p:cNvPr>
              <p:cNvSpPr>
                <a:spLocks noChangeArrowheads="1"/>
              </p:cNvSpPr>
              <p:nvPr/>
            </p:nvSpPr>
            <p:spPr bwMode="auto">
              <a:xfrm>
                <a:off x="5324" y="2861"/>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99" name="Rectangle 250">
                <a:extLst>
                  <a:ext uri="{FF2B5EF4-FFF2-40B4-BE49-F238E27FC236}">
                    <a16:creationId xmlns:a16="http://schemas.microsoft.com/office/drawing/2014/main" id="{CC2F75B4-5107-004E-8F5B-C948F8CEE45F}"/>
                  </a:ext>
                </a:extLst>
              </p:cNvPr>
              <p:cNvSpPr>
                <a:spLocks noChangeArrowheads="1"/>
              </p:cNvSpPr>
              <p:nvPr/>
            </p:nvSpPr>
            <p:spPr bwMode="auto">
              <a:xfrm>
                <a:off x="5324" y="2861"/>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0" name="Rectangle 251">
                <a:extLst>
                  <a:ext uri="{FF2B5EF4-FFF2-40B4-BE49-F238E27FC236}">
                    <a16:creationId xmlns:a16="http://schemas.microsoft.com/office/drawing/2014/main" id="{5124BBF6-49DD-BF43-BF3E-64FC481B58A1}"/>
                  </a:ext>
                </a:extLst>
              </p:cNvPr>
              <p:cNvSpPr>
                <a:spLocks noChangeArrowheads="1"/>
              </p:cNvSpPr>
              <p:nvPr/>
            </p:nvSpPr>
            <p:spPr bwMode="auto">
              <a:xfrm>
                <a:off x="5324" y="2867"/>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1" name="Rectangle 252">
                <a:extLst>
                  <a:ext uri="{FF2B5EF4-FFF2-40B4-BE49-F238E27FC236}">
                    <a16:creationId xmlns:a16="http://schemas.microsoft.com/office/drawing/2014/main" id="{FA56B899-F052-BA49-8A3C-81E4D0D4A5DE}"/>
                  </a:ext>
                </a:extLst>
              </p:cNvPr>
              <p:cNvSpPr>
                <a:spLocks noChangeArrowheads="1"/>
              </p:cNvSpPr>
              <p:nvPr/>
            </p:nvSpPr>
            <p:spPr bwMode="auto">
              <a:xfrm>
                <a:off x="5324" y="2867"/>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2" name="Rectangle 253">
                <a:extLst>
                  <a:ext uri="{FF2B5EF4-FFF2-40B4-BE49-F238E27FC236}">
                    <a16:creationId xmlns:a16="http://schemas.microsoft.com/office/drawing/2014/main" id="{F0A1B72C-6AD9-684C-B240-ABFCE72FB0B0}"/>
                  </a:ext>
                </a:extLst>
              </p:cNvPr>
              <p:cNvSpPr>
                <a:spLocks noChangeArrowheads="1"/>
              </p:cNvSpPr>
              <p:nvPr/>
            </p:nvSpPr>
            <p:spPr bwMode="auto">
              <a:xfrm>
                <a:off x="5324" y="2873"/>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3" name="Rectangle 254">
                <a:extLst>
                  <a:ext uri="{FF2B5EF4-FFF2-40B4-BE49-F238E27FC236}">
                    <a16:creationId xmlns:a16="http://schemas.microsoft.com/office/drawing/2014/main" id="{C0DFBAE3-2E2A-BC43-BAED-B3E837F1B80C}"/>
                  </a:ext>
                </a:extLst>
              </p:cNvPr>
              <p:cNvSpPr>
                <a:spLocks noChangeArrowheads="1"/>
              </p:cNvSpPr>
              <p:nvPr/>
            </p:nvSpPr>
            <p:spPr bwMode="auto">
              <a:xfrm>
                <a:off x="5324" y="2873"/>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4" name="Rectangle 255">
                <a:extLst>
                  <a:ext uri="{FF2B5EF4-FFF2-40B4-BE49-F238E27FC236}">
                    <a16:creationId xmlns:a16="http://schemas.microsoft.com/office/drawing/2014/main" id="{302316B5-BA75-064B-9C2A-DBB07142F123}"/>
                  </a:ext>
                </a:extLst>
              </p:cNvPr>
              <p:cNvSpPr>
                <a:spLocks noChangeArrowheads="1"/>
              </p:cNvSpPr>
              <p:nvPr/>
            </p:nvSpPr>
            <p:spPr bwMode="auto">
              <a:xfrm>
                <a:off x="5324" y="2879"/>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5" name="Rectangle 256">
                <a:extLst>
                  <a:ext uri="{FF2B5EF4-FFF2-40B4-BE49-F238E27FC236}">
                    <a16:creationId xmlns:a16="http://schemas.microsoft.com/office/drawing/2014/main" id="{843BF2C9-0CEF-5E4D-A375-99DB0469E2FD}"/>
                  </a:ext>
                </a:extLst>
              </p:cNvPr>
              <p:cNvSpPr>
                <a:spLocks noChangeArrowheads="1"/>
              </p:cNvSpPr>
              <p:nvPr/>
            </p:nvSpPr>
            <p:spPr bwMode="auto">
              <a:xfrm>
                <a:off x="5324" y="2879"/>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6" name="Rectangle 257">
                <a:extLst>
                  <a:ext uri="{FF2B5EF4-FFF2-40B4-BE49-F238E27FC236}">
                    <a16:creationId xmlns:a16="http://schemas.microsoft.com/office/drawing/2014/main" id="{FBFCDB54-BD38-A840-869F-ED41325D2835}"/>
                  </a:ext>
                </a:extLst>
              </p:cNvPr>
              <p:cNvSpPr>
                <a:spLocks noChangeArrowheads="1"/>
              </p:cNvSpPr>
              <p:nvPr/>
            </p:nvSpPr>
            <p:spPr bwMode="auto">
              <a:xfrm>
                <a:off x="5324" y="2885"/>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7" name="Rectangle 258">
                <a:extLst>
                  <a:ext uri="{FF2B5EF4-FFF2-40B4-BE49-F238E27FC236}">
                    <a16:creationId xmlns:a16="http://schemas.microsoft.com/office/drawing/2014/main" id="{9868CB77-6AF2-FF46-BE1F-86EFA9B8C0D3}"/>
                  </a:ext>
                </a:extLst>
              </p:cNvPr>
              <p:cNvSpPr>
                <a:spLocks noChangeArrowheads="1"/>
              </p:cNvSpPr>
              <p:nvPr/>
            </p:nvSpPr>
            <p:spPr bwMode="auto">
              <a:xfrm>
                <a:off x="5324" y="2885"/>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8" name="Rectangle 259">
                <a:extLst>
                  <a:ext uri="{FF2B5EF4-FFF2-40B4-BE49-F238E27FC236}">
                    <a16:creationId xmlns:a16="http://schemas.microsoft.com/office/drawing/2014/main" id="{223573E5-295C-0F4F-9B0E-3F9D7B978871}"/>
                  </a:ext>
                </a:extLst>
              </p:cNvPr>
              <p:cNvSpPr>
                <a:spLocks noChangeArrowheads="1"/>
              </p:cNvSpPr>
              <p:nvPr/>
            </p:nvSpPr>
            <p:spPr bwMode="auto">
              <a:xfrm>
                <a:off x="5324" y="2892"/>
                <a:ext cx="19" cy="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9" name="Rectangle 260">
                <a:extLst>
                  <a:ext uri="{FF2B5EF4-FFF2-40B4-BE49-F238E27FC236}">
                    <a16:creationId xmlns:a16="http://schemas.microsoft.com/office/drawing/2014/main" id="{CB849BDF-8F97-5F46-A980-651F14216F46}"/>
                  </a:ext>
                </a:extLst>
              </p:cNvPr>
              <p:cNvSpPr>
                <a:spLocks noChangeArrowheads="1"/>
              </p:cNvSpPr>
              <p:nvPr/>
            </p:nvSpPr>
            <p:spPr bwMode="auto">
              <a:xfrm>
                <a:off x="5324" y="2892"/>
                <a:ext cx="19"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0" name="Rectangle 261">
                <a:extLst>
                  <a:ext uri="{FF2B5EF4-FFF2-40B4-BE49-F238E27FC236}">
                    <a16:creationId xmlns:a16="http://schemas.microsoft.com/office/drawing/2014/main" id="{CCAF22F0-6D02-1547-9EC6-A9EE6F0DB3A9}"/>
                  </a:ext>
                </a:extLst>
              </p:cNvPr>
              <p:cNvSpPr>
                <a:spLocks noChangeArrowheads="1"/>
              </p:cNvSpPr>
              <p:nvPr/>
            </p:nvSpPr>
            <p:spPr bwMode="auto">
              <a:xfrm>
                <a:off x="5324" y="2897"/>
                <a:ext cx="19" cy="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1" name="Rectangle 262">
                <a:extLst>
                  <a:ext uri="{FF2B5EF4-FFF2-40B4-BE49-F238E27FC236}">
                    <a16:creationId xmlns:a16="http://schemas.microsoft.com/office/drawing/2014/main" id="{C2D3A490-7492-7B4F-A815-D74AC5E6AEC4}"/>
                  </a:ext>
                </a:extLst>
              </p:cNvPr>
              <p:cNvSpPr>
                <a:spLocks noChangeArrowheads="1"/>
              </p:cNvSpPr>
              <p:nvPr/>
            </p:nvSpPr>
            <p:spPr bwMode="auto">
              <a:xfrm>
                <a:off x="5324" y="2897"/>
                <a:ext cx="19"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2" name="Rectangle 263">
                <a:extLst>
                  <a:ext uri="{FF2B5EF4-FFF2-40B4-BE49-F238E27FC236}">
                    <a16:creationId xmlns:a16="http://schemas.microsoft.com/office/drawing/2014/main" id="{8ADCB3F8-A4C1-AD45-81FE-D2FF2A369340}"/>
                  </a:ext>
                </a:extLst>
              </p:cNvPr>
              <p:cNvSpPr>
                <a:spLocks noChangeArrowheads="1"/>
              </p:cNvSpPr>
              <p:nvPr/>
            </p:nvSpPr>
            <p:spPr bwMode="auto">
              <a:xfrm>
                <a:off x="5324" y="2904"/>
                <a:ext cx="19" cy="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3" name="Rectangle 264">
                <a:extLst>
                  <a:ext uri="{FF2B5EF4-FFF2-40B4-BE49-F238E27FC236}">
                    <a16:creationId xmlns:a16="http://schemas.microsoft.com/office/drawing/2014/main" id="{30A46306-E604-5C4D-A104-89EE8E4BF799}"/>
                  </a:ext>
                </a:extLst>
              </p:cNvPr>
              <p:cNvSpPr>
                <a:spLocks noChangeArrowheads="1"/>
              </p:cNvSpPr>
              <p:nvPr/>
            </p:nvSpPr>
            <p:spPr bwMode="auto">
              <a:xfrm>
                <a:off x="5324" y="2904"/>
                <a:ext cx="19"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4" name="Rectangle 265">
                <a:extLst>
                  <a:ext uri="{FF2B5EF4-FFF2-40B4-BE49-F238E27FC236}">
                    <a16:creationId xmlns:a16="http://schemas.microsoft.com/office/drawing/2014/main" id="{49F8DE25-2824-AC47-ACEE-4EB90119B737}"/>
                  </a:ext>
                </a:extLst>
              </p:cNvPr>
              <p:cNvSpPr>
                <a:spLocks noChangeArrowheads="1"/>
              </p:cNvSpPr>
              <p:nvPr/>
            </p:nvSpPr>
            <p:spPr bwMode="auto">
              <a:xfrm>
                <a:off x="5324" y="2910"/>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5" name="Rectangle 266">
                <a:extLst>
                  <a:ext uri="{FF2B5EF4-FFF2-40B4-BE49-F238E27FC236}">
                    <a16:creationId xmlns:a16="http://schemas.microsoft.com/office/drawing/2014/main" id="{9770666D-2FD9-0F40-9C04-0DC66ECE005E}"/>
                  </a:ext>
                </a:extLst>
              </p:cNvPr>
              <p:cNvSpPr>
                <a:spLocks noChangeArrowheads="1"/>
              </p:cNvSpPr>
              <p:nvPr/>
            </p:nvSpPr>
            <p:spPr bwMode="auto">
              <a:xfrm>
                <a:off x="5324" y="2910"/>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6" name="Rectangle 267">
                <a:extLst>
                  <a:ext uri="{FF2B5EF4-FFF2-40B4-BE49-F238E27FC236}">
                    <a16:creationId xmlns:a16="http://schemas.microsoft.com/office/drawing/2014/main" id="{8BD064AA-DC97-3740-AD7E-EC6E1FCF38EF}"/>
                  </a:ext>
                </a:extLst>
              </p:cNvPr>
              <p:cNvSpPr>
                <a:spLocks noChangeArrowheads="1"/>
              </p:cNvSpPr>
              <p:nvPr/>
            </p:nvSpPr>
            <p:spPr bwMode="auto">
              <a:xfrm>
                <a:off x="5324" y="2916"/>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7" name="Rectangle 268">
                <a:extLst>
                  <a:ext uri="{FF2B5EF4-FFF2-40B4-BE49-F238E27FC236}">
                    <a16:creationId xmlns:a16="http://schemas.microsoft.com/office/drawing/2014/main" id="{5E99087C-5E9A-B045-B186-111DC33DBC9B}"/>
                  </a:ext>
                </a:extLst>
              </p:cNvPr>
              <p:cNvSpPr>
                <a:spLocks noChangeArrowheads="1"/>
              </p:cNvSpPr>
              <p:nvPr/>
            </p:nvSpPr>
            <p:spPr bwMode="auto">
              <a:xfrm>
                <a:off x="5324" y="2916"/>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8" name="Rectangle 269">
                <a:extLst>
                  <a:ext uri="{FF2B5EF4-FFF2-40B4-BE49-F238E27FC236}">
                    <a16:creationId xmlns:a16="http://schemas.microsoft.com/office/drawing/2014/main" id="{DAFE2DF2-255D-8E45-B773-094352D0D74C}"/>
                  </a:ext>
                </a:extLst>
              </p:cNvPr>
              <p:cNvSpPr>
                <a:spLocks noChangeArrowheads="1"/>
              </p:cNvSpPr>
              <p:nvPr/>
            </p:nvSpPr>
            <p:spPr bwMode="auto">
              <a:xfrm>
                <a:off x="5359" y="2859"/>
                <a:ext cx="19" cy="4"/>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9" name="Rectangle 270">
                <a:extLst>
                  <a:ext uri="{FF2B5EF4-FFF2-40B4-BE49-F238E27FC236}">
                    <a16:creationId xmlns:a16="http://schemas.microsoft.com/office/drawing/2014/main" id="{59FDFD02-9BC6-0C46-9709-C5B4A5758BED}"/>
                  </a:ext>
                </a:extLst>
              </p:cNvPr>
              <p:cNvSpPr>
                <a:spLocks noChangeArrowheads="1"/>
              </p:cNvSpPr>
              <p:nvPr/>
            </p:nvSpPr>
            <p:spPr bwMode="auto">
              <a:xfrm>
                <a:off x="5359" y="2859"/>
                <a:ext cx="19"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0" name="Rectangle 271">
                <a:extLst>
                  <a:ext uri="{FF2B5EF4-FFF2-40B4-BE49-F238E27FC236}">
                    <a16:creationId xmlns:a16="http://schemas.microsoft.com/office/drawing/2014/main" id="{03A0EB9F-192B-1849-9833-AD6210467C14}"/>
                  </a:ext>
                </a:extLst>
              </p:cNvPr>
              <p:cNvSpPr>
                <a:spLocks noChangeArrowheads="1"/>
              </p:cNvSpPr>
              <p:nvPr/>
            </p:nvSpPr>
            <p:spPr bwMode="auto">
              <a:xfrm>
                <a:off x="5359" y="2885"/>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1" name="Rectangle 272">
                <a:extLst>
                  <a:ext uri="{FF2B5EF4-FFF2-40B4-BE49-F238E27FC236}">
                    <a16:creationId xmlns:a16="http://schemas.microsoft.com/office/drawing/2014/main" id="{E22ABADB-189F-3647-8665-10A8DE600056}"/>
                  </a:ext>
                </a:extLst>
              </p:cNvPr>
              <p:cNvSpPr>
                <a:spLocks noChangeArrowheads="1"/>
              </p:cNvSpPr>
              <p:nvPr/>
            </p:nvSpPr>
            <p:spPr bwMode="auto">
              <a:xfrm>
                <a:off x="5359" y="2885"/>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2" name="Rectangle 273">
                <a:extLst>
                  <a:ext uri="{FF2B5EF4-FFF2-40B4-BE49-F238E27FC236}">
                    <a16:creationId xmlns:a16="http://schemas.microsoft.com/office/drawing/2014/main" id="{260E1E37-2EDA-0041-9829-AE5E7004A4DE}"/>
                  </a:ext>
                </a:extLst>
              </p:cNvPr>
              <p:cNvSpPr>
                <a:spLocks noChangeArrowheads="1"/>
              </p:cNvSpPr>
              <p:nvPr/>
            </p:nvSpPr>
            <p:spPr bwMode="auto">
              <a:xfrm>
                <a:off x="5359" y="2892"/>
                <a:ext cx="19" cy="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3" name="Rectangle 274">
                <a:extLst>
                  <a:ext uri="{FF2B5EF4-FFF2-40B4-BE49-F238E27FC236}">
                    <a16:creationId xmlns:a16="http://schemas.microsoft.com/office/drawing/2014/main" id="{58572553-2AEA-BB4B-AC7D-3D5E06A3F4D7}"/>
                  </a:ext>
                </a:extLst>
              </p:cNvPr>
              <p:cNvSpPr>
                <a:spLocks noChangeArrowheads="1"/>
              </p:cNvSpPr>
              <p:nvPr/>
            </p:nvSpPr>
            <p:spPr bwMode="auto">
              <a:xfrm>
                <a:off x="5359" y="2892"/>
                <a:ext cx="19"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4" name="Rectangle 275">
                <a:extLst>
                  <a:ext uri="{FF2B5EF4-FFF2-40B4-BE49-F238E27FC236}">
                    <a16:creationId xmlns:a16="http://schemas.microsoft.com/office/drawing/2014/main" id="{EF21DF5C-A558-2F4D-85D0-40D7309CA812}"/>
                  </a:ext>
                </a:extLst>
              </p:cNvPr>
              <p:cNvSpPr>
                <a:spLocks noChangeArrowheads="1"/>
              </p:cNvSpPr>
              <p:nvPr/>
            </p:nvSpPr>
            <p:spPr bwMode="auto">
              <a:xfrm>
                <a:off x="5359" y="2897"/>
                <a:ext cx="19" cy="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5" name="Rectangle 276">
                <a:extLst>
                  <a:ext uri="{FF2B5EF4-FFF2-40B4-BE49-F238E27FC236}">
                    <a16:creationId xmlns:a16="http://schemas.microsoft.com/office/drawing/2014/main" id="{9F335CFB-0903-1F4E-8EFE-41A1F3518046}"/>
                  </a:ext>
                </a:extLst>
              </p:cNvPr>
              <p:cNvSpPr>
                <a:spLocks noChangeArrowheads="1"/>
              </p:cNvSpPr>
              <p:nvPr/>
            </p:nvSpPr>
            <p:spPr bwMode="auto">
              <a:xfrm>
                <a:off x="5359" y="2897"/>
                <a:ext cx="19"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6" name="Rectangle 277">
                <a:extLst>
                  <a:ext uri="{FF2B5EF4-FFF2-40B4-BE49-F238E27FC236}">
                    <a16:creationId xmlns:a16="http://schemas.microsoft.com/office/drawing/2014/main" id="{7770FAB1-DC96-5042-BF50-E5971AED7B3C}"/>
                  </a:ext>
                </a:extLst>
              </p:cNvPr>
              <p:cNvSpPr>
                <a:spLocks noChangeArrowheads="1"/>
              </p:cNvSpPr>
              <p:nvPr/>
            </p:nvSpPr>
            <p:spPr bwMode="auto">
              <a:xfrm>
                <a:off x="5359" y="2904"/>
                <a:ext cx="19" cy="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7" name="Rectangle 278">
                <a:extLst>
                  <a:ext uri="{FF2B5EF4-FFF2-40B4-BE49-F238E27FC236}">
                    <a16:creationId xmlns:a16="http://schemas.microsoft.com/office/drawing/2014/main" id="{EF4D696C-326E-234E-8BDE-86F27C80F21C}"/>
                  </a:ext>
                </a:extLst>
              </p:cNvPr>
              <p:cNvSpPr>
                <a:spLocks noChangeArrowheads="1"/>
              </p:cNvSpPr>
              <p:nvPr/>
            </p:nvSpPr>
            <p:spPr bwMode="auto">
              <a:xfrm>
                <a:off x="5359" y="2904"/>
                <a:ext cx="19"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8" name="Rectangle 279">
                <a:extLst>
                  <a:ext uri="{FF2B5EF4-FFF2-40B4-BE49-F238E27FC236}">
                    <a16:creationId xmlns:a16="http://schemas.microsoft.com/office/drawing/2014/main" id="{BD83A620-9072-2746-A58E-436F6104DD02}"/>
                  </a:ext>
                </a:extLst>
              </p:cNvPr>
              <p:cNvSpPr>
                <a:spLocks noChangeArrowheads="1"/>
              </p:cNvSpPr>
              <p:nvPr/>
            </p:nvSpPr>
            <p:spPr bwMode="auto">
              <a:xfrm>
                <a:off x="5359" y="2910"/>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9" name="Rectangle 280">
                <a:extLst>
                  <a:ext uri="{FF2B5EF4-FFF2-40B4-BE49-F238E27FC236}">
                    <a16:creationId xmlns:a16="http://schemas.microsoft.com/office/drawing/2014/main" id="{63083A44-D866-B842-BE89-BBCA23610EF2}"/>
                  </a:ext>
                </a:extLst>
              </p:cNvPr>
              <p:cNvSpPr>
                <a:spLocks noChangeArrowheads="1"/>
              </p:cNvSpPr>
              <p:nvPr/>
            </p:nvSpPr>
            <p:spPr bwMode="auto">
              <a:xfrm>
                <a:off x="5359" y="2910"/>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0" name="Rectangle 281">
                <a:extLst>
                  <a:ext uri="{FF2B5EF4-FFF2-40B4-BE49-F238E27FC236}">
                    <a16:creationId xmlns:a16="http://schemas.microsoft.com/office/drawing/2014/main" id="{6743D77A-73E1-2D47-AE3D-920A64D4F51C}"/>
                  </a:ext>
                </a:extLst>
              </p:cNvPr>
              <p:cNvSpPr>
                <a:spLocks noChangeArrowheads="1"/>
              </p:cNvSpPr>
              <p:nvPr/>
            </p:nvSpPr>
            <p:spPr bwMode="auto">
              <a:xfrm>
                <a:off x="5359" y="2916"/>
                <a:ext cx="19" cy="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1" name="Rectangle 282">
                <a:extLst>
                  <a:ext uri="{FF2B5EF4-FFF2-40B4-BE49-F238E27FC236}">
                    <a16:creationId xmlns:a16="http://schemas.microsoft.com/office/drawing/2014/main" id="{FA9B39BD-350D-B34C-A1DA-9BF56D2458E0}"/>
                  </a:ext>
                </a:extLst>
              </p:cNvPr>
              <p:cNvSpPr>
                <a:spLocks noChangeArrowheads="1"/>
              </p:cNvSpPr>
              <p:nvPr/>
            </p:nvSpPr>
            <p:spPr bwMode="auto">
              <a:xfrm>
                <a:off x="5359" y="2916"/>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2" name="Rectangle 283">
                <a:extLst>
                  <a:ext uri="{FF2B5EF4-FFF2-40B4-BE49-F238E27FC236}">
                    <a16:creationId xmlns:a16="http://schemas.microsoft.com/office/drawing/2014/main" id="{E49C85D2-6BBB-0C49-A496-81F8849B16D0}"/>
                  </a:ext>
                </a:extLst>
              </p:cNvPr>
              <p:cNvSpPr>
                <a:spLocks noChangeArrowheads="1"/>
              </p:cNvSpPr>
              <p:nvPr/>
            </p:nvSpPr>
            <p:spPr bwMode="auto">
              <a:xfrm>
                <a:off x="5139" y="2873"/>
                <a:ext cx="25" cy="5"/>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3" name="Rectangle 284">
                <a:extLst>
                  <a:ext uri="{FF2B5EF4-FFF2-40B4-BE49-F238E27FC236}">
                    <a16:creationId xmlns:a16="http://schemas.microsoft.com/office/drawing/2014/main" id="{9E92AFD2-02BC-7B41-AE5B-2F4291D99AB1}"/>
                  </a:ext>
                </a:extLst>
              </p:cNvPr>
              <p:cNvSpPr>
                <a:spLocks noChangeArrowheads="1"/>
              </p:cNvSpPr>
              <p:nvPr/>
            </p:nvSpPr>
            <p:spPr bwMode="auto">
              <a:xfrm>
                <a:off x="5400" y="2908"/>
                <a:ext cx="25" cy="5"/>
              </a:xfrm>
              <a:prstGeom prst="rect">
                <a:avLst/>
              </a:prstGeom>
              <a:solidFill>
                <a:srgbClr val="9593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4" name="Rectangle 285">
                <a:extLst>
                  <a:ext uri="{FF2B5EF4-FFF2-40B4-BE49-F238E27FC236}">
                    <a16:creationId xmlns:a16="http://schemas.microsoft.com/office/drawing/2014/main" id="{BA4F5DC6-0B23-354A-B78B-B6F1B65D3AC3}"/>
                  </a:ext>
                </a:extLst>
              </p:cNvPr>
              <p:cNvSpPr>
                <a:spLocks noChangeArrowheads="1"/>
              </p:cNvSpPr>
              <p:nvPr/>
            </p:nvSpPr>
            <p:spPr bwMode="auto">
              <a:xfrm>
                <a:off x="5400" y="2908"/>
                <a:ext cx="25"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5" name="Rectangle 286">
                <a:extLst>
                  <a:ext uri="{FF2B5EF4-FFF2-40B4-BE49-F238E27FC236}">
                    <a16:creationId xmlns:a16="http://schemas.microsoft.com/office/drawing/2014/main" id="{400D0BDD-8BB4-884B-A5BA-12142AD88C6C}"/>
                  </a:ext>
                </a:extLst>
              </p:cNvPr>
              <p:cNvSpPr>
                <a:spLocks noChangeArrowheads="1"/>
              </p:cNvSpPr>
              <p:nvPr/>
            </p:nvSpPr>
            <p:spPr bwMode="auto">
              <a:xfrm>
                <a:off x="5400" y="2920"/>
                <a:ext cx="32" cy="6"/>
              </a:xfrm>
              <a:prstGeom prst="rect">
                <a:avLst/>
              </a:prstGeom>
              <a:solidFill>
                <a:srgbClr val="9593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6" name="Rectangle 287">
                <a:extLst>
                  <a:ext uri="{FF2B5EF4-FFF2-40B4-BE49-F238E27FC236}">
                    <a16:creationId xmlns:a16="http://schemas.microsoft.com/office/drawing/2014/main" id="{A6A2CAA4-323D-114D-B059-2C563471DD02}"/>
                  </a:ext>
                </a:extLst>
              </p:cNvPr>
              <p:cNvSpPr>
                <a:spLocks noChangeArrowheads="1"/>
              </p:cNvSpPr>
              <p:nvPr/>
            </p:nvSpPr>
            <p:spPr bwMode="auto">
              <a:xfrm>
                <a:off x="5400" y="2920"/>
                <a:ext cx="32"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7" name="Rectangle 288">
                <a:extLst>
                  <a:ext uri="{FF2B5EF4-FFF2-40B4-BE49-F238E27FC236}">
                    <a16:creationId xmlns:a16="http://schemas.microsoft.com/office/drawing/2014/main" id="{94F60C3F-9125-1E46-A98B-808A48E35252}"/>
                  </a:ext>
                </a:extLst>
              </p:cNvPr>
              <p:cNvSpPr>
                <a:spLocks noChangeArrowheads="1"/>
              </p:cNvSpPr>
              <p:nvPr/>
            </p:nvSpPr>
            <p:spPr bwMode="auto">
              <a:xfrm>
                <a:off x="5400" y="2933"/>
                <a:ext cx="16" cy="6"/>
              </a:xfrm>
              <a:prstGeom prst="rect">
                <a:avLst/>
              </a:prstGeom>
              <a:solidFill>
                <a:srgbClr val="9593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8" name="Rectangle 289">
                <a:extLst>
                  <a:ext uri="{FF2B5EF4-FFF2-40B4-BE49-F238E27FC236}">
                    <a16:creationId xmlns:a16="http://schemas.microsoft.com/office/drawing/2014/main" id="{07DF9617-5492-264E-922D-98E3EBE1DC33}"/>
                  </a:ext>
                </a:extLst>
              </p:cNvPr>
              <p:cNvSpPr>
                <a:spLocks noChangeArrowheads="1"/>
              </p:cNvSpPr>
              <p:nvPr/>
            </p:nvSpPr>
            <p:spPr bwMode="auto">
              <a:xfrm>
                <a:off x="5400" y="2933"/>
                <a:ext cx="16"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9" name="Rectangle 290">
                <a:extLst>
                  <a:ext uri="{FF2B5EF4-FFF2-40B4-BE49-F238E27FC236}">
                    <a16:creationId xmlns:a16="http://schemas.microsoft.com/office/drawing/2014/main" id="{9C9BCF20-2226-B34F-A4D8-D4282447966C}"/>
                  </a:ext>
                </a:extLst>
              </p:cNvPr>
              <p:cNvSpPr>
                <a:spLocks noChangeArrowheads="1"/>
              </p:cNvSpPr>
              <p:nvPr/>
            </p:nvSpPr>
            <p:spPr bwMode="auto">
              <a:xfrm>
                <a:off x="5400" y="2946"/>
                <a:ext cx="21" cy="5"/>
              </a:xfrm>
              <a:prstGeom prst="rect">
                <a:avLst/>
              </a:prstGeom>
              <a:solidFill>
                <a:srgbClr val="9593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0" name="Rectangle 291">
                <a:extLst>
                  <a:ext uri="{FF2B5EF4-FFF2-40B4-BE49-F238E27FC236}">
                    <a16:creationId xmlns:a16="http://schemas.microsoft.com/office/drawing/2014/main" id="{4F0EDC1A-FEBF-0949-BBD3-B7C39CB8AE30}"/>
                  </a:ext>
                </a:extLst>
              </p:cNvPr>
              <p:cNvSpPr>
                <a:spLocks noChangeArrowheads="1"/>
              </p:cNvSpPr>
              <p:nvPr/>
            </p:nvSpPr>
            <p:spPr bwMode="auto">
              <a:xfrm>
                <a:off x="5400" y="2946"/>
                <a:ext cx="21"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1" name="Rectangle 292">
                <a:extLst>
                  <a:ext uri="{FF2B5EF4-FFF2-40B4-BE49-F238E27FC236}">
                    <a16:creationId xmlns:a16="http://schemas.microsoft.com/office/drawing/2014/main" id="{9854BBE4-2A72-2E44-98D5-206353E39E4C}"/>
                  </a:ext>
                </a:extLst>
              </p:cNvPr>
              <p:cNvSpPr>
                <a:spLocks noChangeArrowheads="1"/>
              </p:cNvSpPr>
              <p:nvPr/>
            </p:nvSpPr>
            <p:spPr bwMode="auto">
              <a:xfrm>
                <a:off x="5400" y="2939"/>
                <a:ext cx="3" cy="5"/>
              </a:xfrm>
              <a:prstGeom prst="rect">
                <a:avLst/>
              </a:prstGeom>
              <a:solidFill>
                <a:srgbClr val="9593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2" name="Rectangle 293">
                <a:extLst>
                  <a:ext uri="{FF2B5EF4-FFF2-40B4-BE49-F238E27FC236}">
                    <a16:creationId xmlns:a16="http://schemas.microsoft.com/office/drawing/2014/main" id="{631A1E9B-F761-464D-92BB-A3A21E5C0422}"/>
                  </a:ext>
                </a:extLst>
              </p:cNvPr>
              <p:cNvSpPr>
                <a:spLocks noChangeArrowheads="1"/>
              </p:cNvSpPr>
              <p:nvPr/>
            </p:nvSpPr>
            <p:spPr bwMode="auto">
              <a:xfrm>
                <a:off x="5400" y="2939"/>
                <a:ext cx="3"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3" name="Rectangle 294">
                <a:extLst>
                  <a:ext uri="{FF2B5EF4-FFF2-40B4-BE49-F238E27FC236}">
                    <a16:creationId xmlns:a16="http://schemas.microsoft.com/office/drawing/2014/main" id="{0ADEA6B3-0531-854D-B28F-C366FEED34EB}"/>
                  </a:ext>
                </a:extLst>
              </p:cNvPr>
              <p:cNvSpPr>
                <a:spLocks noChangeArrowheads="1"/>
              </p:cNvSpPr>
              <p:nvPr/>
            </p:nvSpPr>
            <p:spPr bwMode="auto">
              <a:xfrm>
                <a:off x="5400" y="2927"/>
                <a:ext cx="3" cy="5"/>
              </a:xfrm>
              <a:prstGeom prst="rect">
                <a:avLst/>
              </a:prstGeom>
              <a:solidFill>
                <a:srgbClr val="9593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4" name="Rectangle 295">
                <a:extLst>
                  <a:ext uri="{FF2B5EF4-FFF2-40B4-BE49-F238E27FC236}">
                    <a16:creationId xmlns:a16="http://schemas.microsoft.com/office/drawing/2014/main" id="{E009264F-C03E-504E-8327-72BC1C78C76C}"/>
                  </a:ext>
                </a:extLst>
              </p:cNvPr>
              <p:cNvSpPr>
                <a:spLocks noChangeArrowheads="1"/>
              </p:cNvSpPr>
              <p:nvPr/>
            </p:nvSpPr>
            <p:spPr bwMode="auto">
              <a:xfrm>
                <a:off x="5400" y="2927"/>
                <a:ext cx="3"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5" name="Rectangle 296">
                <a:extLst>
                  <a:ext uri="{FF2B5EF4-FFF2-40B4-BE49-F238E27FC236}">
                    <a16:creationId xmlns:a16="http://schemas.microsoft.com/office/drawing/2014/main" id="{F4D4793E-B807-0349-B518-C0637F734E44}"/>
                  </a:ext>
                </a:extLst>
              </p:cNvPr>
              <p:cNvSpPr>
                <a:spLocks noChangeArrowheads="1"/>
              </p:cNvSpPr>
              <p:nvPr/>
            </p:nvSpPr>
            <p:spPr bwMode="auto">
              <a:xfrm>
                <a:off x="5400" y="2915"/>
                <a:ext cx="3" cy="4"/>
              </a:xfrm>
              <a:prstGeom prst="rect">
                <a:avLst/>
              </a:prstGeom>
              <a:solidFill>
                <a:srgbClr val="9593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6" name="Rectangle 297">
                <a:extLst>
                  <a:ext uri="{FF2B5EF4-FFF2-40B4-BE49-F238E27FC236}">
                    <a16:creationId xmlns:a16="http://schemas.microsoft.com/office/drawing/2014/main" id="{EAF4D961-B2B8-914E-8147-B2059A9B8285}"/>
                  </a:ext>
                </a:extLst>
              </p:cNvPr>
              <p:cNvSpPr>
                <a:spLocks noChangeArrowheads="1"/>
              </p:cNvSpPr>
              <p:nvPr/>
            </p:nvSpPr>
            <p:spPr bwMode="auto">
              <a:xfrm>
                <a:off x="5400" y="2915"/>
                <a:ext cx="3"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7" name="Rectangle 298">
                <a:extLst>
                  <a:ext uri="{FF2B5EF4-FFF2-40B4-BE49-F238E27FC236}">
                    <a16:creationId xmlns:a16="http://schemas.microsoft.com/office/drawing/2014/main" id="{4093C9C6-107B-8047-B3D4-F2943E47D246}"/>
                  </a:ext>
                </a:extLst>
              </p:cNvPr>
              <p:cNvSpPr>
                <a:spLocks noChangeArrowheads="1"/>
              </p:cNvSpPr>
              <p:nvPr/>
            </p:nvSpPr>
            <p:spPr bwMode="auto">
              <a:xfrm>
                <a:off x="5139" y="2882"/>
                <a:ext cx="25" cy="5"/>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8" name="Rectangle 299">
                <a:extLst>
                  <a:ext uri="{FF2B5EF4-FFF2-40B4-BE49-F238E27FC236}">
                    <a16:creationId xmlns:a16="http://schemas.microsoft.com/office/drawing/2014/main" id="{530C92CB-F942-784C-8354-6F7991F0BD5C}"/>
                  </a:ext>
                </a:extLst>
              </p:cNvPr>
              <p:cNvSpPr>
                <a:spLocks noChangeArrowheads="1"/>
              </p:cNvSpPr>
              <p:nvPr/>
            </p:nvSpPr>
            <p:spPr bwMode="auto">
              <a:xfrm>
                <a:off x="5139" y="2887"/>
                <a:ext cx="25" cy="5"/>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9" name="Rectangle 300">
                <a:extLst>
                  <a:ext uri="{FF2B5EF4-FFF2-40B4-BE49-F238E27FC236}">
                    <a16:creationId xmlns:a16="http://schemas.microsoft.com/office/drawing/2014/main" id="{4B3A7356-0230-D140-B851-E5E31664E387}"/>
                  </a:ext>
                </a:extLst>
              </p:cNvPr>
              <p:cNvSpPr>
                <a:spLocks noChangeArrowheads="1"/>
              </p:cNvSpPr>
              <p:nvPr/>
            </p:nvSpPr>
            <p:spPr bwMode="auto">
              <a:xfrm>
                <a:off x="5139" y="2896"/>
                <a:ext cx="25" cy="5"/>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0" name="Rectangle 301">
                <a:extLst>
                  <a:ext uri="{FF2B5EF4-FFF2-40B4-BE49-F238E27FC236}">
                    <a16:creationId xmlns:a16="http://schemas.microsoft.com/office/drawing/2014/main" id="{B8CF6624-7289-1841-AAC0-8749562CA5D7}"/>
                  </a:ext>
                </a:extLst>
              </p:cNvPr>
              <p:cNvSpPr>
                <a:spLocks noChangeArrowheads="1"/>
              </p:cNvSpPr>
              <p:nvPr/>
            </p:nvSpPr>
            <p:spPr bwMode="auto">
              <a:xfrm>
                <a:off x="5139" y="2902"/>
                <a:ext cx="25" cy="5"/>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1" name="Rectangle 302">
                <a:extLst>
                  <a:ext uri="{FF2B5EF4-FFF2-40B4-BE49-F238E27FC236}">
                    <a16:creationId xmlns:a16="http://schemas.microsoft.com/office/drawing/2014/main" id="{74BBF2E5-D1FF-B942-90A1-7AFCB84ED83B}"/>
                  </a:ext>
                </a:extLst>
              </p:cNvPr>
              <p:cNvSpPr>
                <a:spLocks noChangeArrowheads="1"/>
              </p:cNvSpPr>
              <p:nvPr/>
            </p:nvSpPr>
            <p:spPr bwMode="auto">
              <a:xfrm>
                <a:off x="5139" y="2908"/>
                <a:ext cx="25" cy="5"/>
              </a:xfrm>
              <a:prstGeom prst="rect">
                <a:avLst/>
              </a:prstGeom>
              <a:solidFill>
                <a:srgbClr val="DC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2" name="Rectangle 303">
                <a:extLst>
                  <a:ext uri="{FF2B5EF4-FFF2-40B4-BE49-F238E27FC236}">
                    <a16:creationId xmlns:a16="http://schemas.microsoft.com/office/drawing/2014/main" id="{6F5C2991-32EE-764F-B86B-738DC17B92B0}"/>
                  </a:ext>
                </a:extLst>
              </p:cNvPr>
              <p:cNvSpPr>
                <a:spLocks noChangeArrowheads="1"/>
              </p:cNvSpPr>
              <p:nvPr/>
            </p:nvSpPr>
            <p:spPr bwMode="auto">
              <a:xfrm>
                <a:off x="5114" y="2837"/>
                <a:ext cx="9" cy="156"/>
              </a:xfrm>
              <a:prstGeom prst="rect">
                <a:avLst/>
              </a:prstGeom>
              <a:solidFill>
                <a:srgbClr val="0300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3" name="Rectangle 304">
                <a:extLst>
                  <a:ext uri="{FF2B5EF4-FFF2-40B4-BE49-F238E27FC236}">
                    <a16:creationId xmlns:a16="http://schemas.microsoft.com/office/drawing/2014/main" id="{DBB50125-E2B5-0340-8643-D6AEB473722A}"/>
                  </a:ext>
                </a:extLst>
              </p:cNvPr>
              <p:cNvSpPr>
                <a:spLocks noChangeArrowheads="1"/>
              </p:cNvSpPr>
              <p:nvPr/>
            </p:nvSpPr>
            <p:spPr bwMode="auto">
              <a:xfrm>
                <a:off x="5114" y="2806"/>
                <a:ext cx="323"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4" name="Rectangle 305">
                <a:extLst>
                  <a:ext uri="{FF2B5EF4-FFF2-40B4-BE49-F238E27FC236}">
                    <a16:creationId xmlns:a16="http://schemas.microsoft.com/office/drawing/2014/main" id="{D8C8D971-F980-0A4F-91C2-4FDB5350D6E0}"/>
                  </a:ext>
                </a:extLst>
              </p:cNvPr>
              <p:cNvSpPr>
                <a:spLocks noChangeArrowheads="1"/>
              </p:cNvSpPr>
              <p:nvPr/>
            </p:nvSpPr>
            <p:spPr bwMode="auto">
              <a:xfrm>
                <a:off x="5114" y="2806"/>
                <a:ext cx="323"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5" name="Rectangle 306">
                <a:extLst>
                  <a:ext uri="{FF2B5EF4-FFF2-40B4-BE49-F238E27FC236}">
                    <a16:creationId xmlns:a16="http://schemas.microsoft.com/office/drawing/2014/main" id="{4C8E9CCE-BF84-6245-84A3-23F54F4DC729}"/>
                  </a:ext>
                </a:extLst>
              </p:cNvPr>
              <p:cNvSpPr>
                <a:spLocks noChangeArrowheads="1"/>
              </p:cNvSpPr>
              <p:nvPr/>
            </p:nvSpPr>
            <p:spPr bwMode="auto">
              <a:xfrm>
                <a:off x="5125" y="2824"/>
                <a:ext cx="47" cy="7"/>
              </a:xfrm>
              <a:prstGeom prst="rect">
                <a:avLst/>
              </a:prstGeom>
              <a:solidFill>
                <a:srgbClr val="080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6" name="Rectangle 307">
                <a:extLst>
                  <a:ext uri="{FF2B5EF4-FFF2-40B4-BE49-F238E27FC236}">
                    <a16:creationId xmlns:a16="http://schemas.microsoft.com/office/drawing/2014/main" id="{4EBE6AE5-C70C-4A45-A198-F862FBEC12A5}"/>
                  </a:ext>
                </a:extLst>
              </p:cNvPr>
              <p:cNvSpPr>
                <a:spLocks noChangeArrowheads="1"/>
              </p:cNvSpPr>
              <p:nvPr/>
            </p:nvSpPr>
            <p:spPr bwMode="auto">
              <a:xfrm>
                <a:off x="5117" y="2811"/>
                <a:ext cx="11" cy="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7" name="Rectangle 308">
                <a:extLst>
                  <a:ext uri="{FF2B5EF4-FFF2-40B4-BE49-F238E27FC236}">
                    <a16:creationId xmlns:a16="http://schemas.microsoft.com/office/drawing/2014/main" id="{D1869040-27D6-6846-B80D-DBEAB868DB51}"/>
                  </a:ext>
                </a:extLst>
              </p:cNvPr>
              <p:cNvSpPr>
                <a:spLocks noChangeArrowheads="1"/>
              </p:cNvSpPr>
              <p:nvPr/>
            </p:nvSpPr>
            <p:spPr bwMode="auto">
              <a:xfrm>
                <a:off x="5133" y="2811"/>
                <a:ext cx="11" cy="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8" name="Rectangle 309">
                <a:extLst>
                  <a:ext uri="{FF2B5EF4-FFF2-40B4-BE49-F238E27FC236}">
                    <a16:creationId xmlns:a16="http://schemas.microsoft.com/office/drawing/2014/main" id="{45978F10-CDB8-FE43-8CC1-F6B90AA3C2D3}"/>
                  </a:ext>
                </a:extLst>
              </p:cNvPr>
              <p:cNvSpPr>
                <a:spLocks noChangeArrowheads="1"/>
              </p:cNvSpPr>
              <p:nvPr/>
            </p:nvSpPr>
            <p:spPr bwMode="auto">
              <a:xfrm>
                <a:off x="5146" y="2811"/>
                <a:ext cx="11" cy="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9" name="Rectangle 310">
                <a:extLst>
                  <a:ext uri="{FF2B5EF4-FFF2-40B4-BE49-F238E27FC236}">
                    <a16:creationId xmlns:a16="http://schemas.microsoft.com/office/drawing/2014/main" id="{09CDBAE1-06D9-4E48-87B1-141167451A77}"/>
                  </a:ext>
                </a:extLst>
              </p:cNvPr>
              <p:cNvSpPr>
                <a:spLocks noChangeArrowheads="1"/>
              </p:cNvSpPr>
              <p:nvPr/>
            </p:nvSpPr>
            <p:spPr bwMode="auto">
              <a:xfrm>
                <a:off x="5160" y="2811"/>
                <a:ext cx="11" cy="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60" name="Rectangle 311">
                <a:extLst>
                  <a:ext uri="{FF2B5EF4-FFF2-40B4-BE49-F238E27FC236}">
                    <a16:creationId xmlns:a16="http://schemas.microsoft.com/office/drawing/2014/main" id="{93A3F7F4-9DF7-9747-9BEA-FA561FFCA166}"/>
                  </a:ext>
                </a:extLst>
              </p:cNvPr>
              <p:cNvSpPr>
                <a:spLocks noChangeArrowheads="1"/>
              </p:cNvSpPr>
              <p:nvPr/>
            </p:nvSpPr>
            <p:spPr bwMode="auto">
              <a:xfrm>
                <a:off x="5174" y="2811"/>
                <a:ext cx="11" cy="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561" name="Picture 312">
                <a:extLst>
                  <a:ext uri="{FF2B5EF4-FFF2-40B4-BE49-F238E27FC236}">
                    <a16:creationId xmlns:a16="http://schemas.microsoft.com/office/drawing/2014/main" id="{15858FD0-5F47-6743-AC73-2A134CCC9F7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50" y="2815"/>
                <a:ext cx="189"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 name="Freeform 313">
                <a:extLst>
                  <a:ext uri="{FF2B5EF4-FFF2-40B4-BE49-F238E27FC236}">
                    <a16:creationId xmlns:a16="http://schemas.microsoft.com/office/drawing/2014/main" id="{DEB99C30-84DF-5D43-B3D2-ABC6E629F94A}"/>
                  </a:ext>
                </a:extLst>
              </p:cNvPr>
              <p:cNvSpPr>
                <a:spLocks/>
              </p:cNvSpPr>
              <p:nvPr/>
            </p:nvSpPr>
            <p:spPr bwMode="auto">
              <a:xfrm>
                <a:off x="5246" y="2806"/>
                <a:ext cx="191" cy="204"/>
              </a:xfrm>
              <a:custGeom>
                <a:avLst/>
                <a:gdLst>
                  <a:gd name="T0" fmla="*/ 381 w 381"/>
                  <a:gd name="T1" fmla="*/ 0 h 409"/>
                  <a:gd name="T2" fmla="*/ 0 w 381"/>
                  <a:gd name="T3" fmla="*/ 0 h 409"/>
                  <a:gd name="T4" fmla="*/ 381 w 381"/>
                  <a:gd name="T5" fmla="*/ 0 h 409"/>
                  <a:gd name="T6" fmla="*/ 381 w 381"/>
                  <a:gd name="T7" fmla="*/ 25 h 409"/>
                  <a:gd name="T8" fmla="*/ 381 w 381"/>
                  <a:gd name="T9" fmla="*/ 25 h 409"/>
                  <a:gd name="T10" fmla="*/ 381 w 381"/>
                  <a:gd name="T11" fmla="*/ 64 h 409"/>
                  <a:gd name="T12" fmla="*/ 381 w 381"/>
                  <a:gd name="T13" fmla="*/ 64 h 409"/>
                  <a:gd name="T14" fmla="*/ 381 w 381"/>
                  <a:gd name="T15" fmla="*/ 100 h 409"/>
                  <a:gd name="T16" fmla="*/ 381 w 381"/>
                  <a:gd name="T17" fmla="*/ 100 h 409"/>
                  <a:gd name="T18" fmla="*/ 381 w 381"/>
                  <a:gd name="T19" fmla="*/ 110 h 409"/>
                  <a:gd name="T20" fmla="*/ 381 w 381"/>
                  <a:gd name="T21" fmla="*/ 110 h 409"/>
                  <a:gd name="T22" fmla="*/ 381 w 381"/>
                  <a:gd name="T23" fmla="*/ 379 h 409"/>
                  <a:gd name="T24" fmla="*/ 381 w 381"/>
                  <a:gd name="T25" fmla="*/ 379 h 409"/>
                  <a:gd name="T26" fmla="*/ 381 w 381"/>
                  <a:gd name="T27" fmla="*/ 409 h 409"/>
                  <a:gd name="T28" fmla="*/ 274 w 381"/>
                  <a:gd name="T29" fmla="*/ 409 h 409"/>
                  <a:gd name="T30" fmla="*/ 274 w 381"/>
                  <a:gd name="T31" fmla="*/ 409 h 409"/>
                  <a:gd name="T32" fmla="*/ 381 w 381"/>
                  <a:gd name="T33" fmla="*/ 409 h 409"/>
                  <a:gd name="T34" fmla="*/ 381 w 381"/>
                  <a:gd name="T35"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 h="409">
                    <a:moveTo>
                      <a:pt x="381" y="0"/>
                    </a:moveTo>
                    <a:lnTo>
                      <a:pt x="0" y="0"/>
                    </a:lnTo>
                    <a:lnTo>
                      <a:pt x="381" y="0"/>
                    </a:lnTo>
                    <a:lnTo>
                      <a:pt x="381" y="25"/>
                    </a:lnTo>
                    <a:lnTo>
                      <a:pt x="381" y="25"/>
                    </a:lnTo>
                    <a:lnTo>
                      <a:pt x="381" y="64"/>
                    </a:lnTo>
                    <a:lnTo>
                      <a:pt x="381" y="64"/>
                    </a:lnTo>
                    <a:lnTo>
                      <a:pt x="381" y="100"/>
                    </a:lnTo>
                    <a:lnTo>
                      <a:pt x="381" y="100"/>
                    </a:lnTo>
                    <a:lnTo>
                      <a:pt x="381" y="110"/>
                    </a:lnTo>
                    <a:lnTo>
                      <a:pt x="381" y="110"/>
                    </a:lnTo>
                    <a:lnTo>
                      <a:pt x="381" y="379"/>
                    </a:lnTo>
                    <a:lnTo>
                      <a:pt x="381" y="379"/>
                    </a:lnTo>
                    <a:lnTo>
                      <a:pt x="381" y="409"/>
                    </a:lnTo>
                    <a:lnTo>
                      <a:pt x="274" y="409"/>
                    </a:lnTo>
                    <a:lnTo>
                      <a:pt x="274" y="409"/>
                    </a:lnTo>
                    <a:lnTo>
                      <a:pt x="381" y="409"/>
                    </a:lnTo>
                    <a:lnTo>
                      <a:pt x="381" y="0"/>
                    </a:lnTo>
                    <a:close/>
                  </a:path>
                </a:pathLst>
              </a:custGeom>
              <a:solidFill>
                <a:srgbClr val="35A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63" name="Freeform 314">
                <a:extLst>
                  <a:ext uri="{FF2B5EF4-FFF2-40B4-BE49-F238E27FC236}">
                    <a16:creationId xmlns:a16="http://schemas.microsoft.com/office/drawing/2014/main" id="{FB9E85EE-4849-7547-A6A7-3056ED85F3E3}"/>
                  </a:ext>
                </a:extLst>
              </p:cNvPr>
              <p:cNvSpPr>
                <a:spLocks/>
              </p:cNvSpPr>
              <p:nvPr/>
            </p:nvSpPr>
            <p:spPr bwMode="auto">
              <a:xfrm>
                <a:off x="5246" y="2806"/>
                <a:ext cx="191" cy="204"/>
              </a:xfrm>
              <a:custGeom>
                <a:avLst/>
                <a:gdLst>
                  <a:gd name="T0" fmla="*/ 381 w 381"/>
                  <a:gd name="T1" fmla="*/ 0 h 409"/>
                  <a:gd name="T2" fmla="*/ 0 w 381"/>
                  <a:gd name="T3" fmla="*/ 0 h 409"/>
                  <a:gd name="T4" fmla="*/ 381 w 381"/>
                  <a:gd name="T5" fmla="*/ 0 h 409"/>
                  <a:gd name="T6" fmla="*/ 381 w 381"/>
                  <a:gd name="T7" fmla="*/ 25 h 409"/>
                  <a:gd name="T8" fmla="*/ 381 w 381"/>
                  <a:gd name="T9" fmla="*/ 25 h 409"/>
                  <a:gd name="T10" fmla="*/ 381 w 381"/>
                  <a:gd name="T11" fmla="*/ 64 h 409"/>
                  <a:gd name="T12" fmla="*/ 381 w 381"/>
                  <a:gd name="T13" fmla="*/ 64 h 409"/>
                  <a:gd name="T14" fmla="*/ 381 w 381"/>
                  <a:gd name="T15" fmla="*/ 100 h 409"/>
                  <a:gd name="T16" fmla="*/ 381 w 381"/>
                  <a:gd name="T17" fmla="*/ 100 h 409"/>
                  <a:gd name="T18" fmla="*/ 381 w 381"/>
                  <a:gd name="T19" fmla="*/ 110 h 409"/>
                  <a:gd name="T20" fmla="*/ 381 w 381"/>
                  <a:gd name="T21" fmla="*/ 110 h 409"/>
                  <a:gd name="T22" fmla="*/ 381 w 381"/>
                  <a:gd name="T23" fmla="*/ 379 h 409"/>
                  <a:gd name="T24" fmla="*/ 381 w 381"/>
                  <a:gd name="T25" fmla="*/ 379 h 409"/>
                  <a:gd name="T26" fmla="*/ 381 w 381"/>
                  <a:gd name="T27" fmla="*/ 409 h 409"/>
                  <a:gd name="T28" fmla="*/ 274 w 381"/>
                  <a:gd name="T29" fmla="*/ 409 h 409"/>
                  <a:gd name="T30" fmla="*/ 274 w 381"/>
                  <a:gd name="T31" fmla="*/ 409 h 409"/>
                  <a:gd name="T32" fmla="*/ 381 w 381"/>
                  <a:gd name="T33" fmla="*/ 409 h 409"/>
                  <a:gd name="T34" fmla="*/ 381 w 381"/>
                  <a:gd name="T35"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 h="409">
                    <a:moveTo>
                      <a:pt x="381" y="0"/>
                    </a:moveTo>
                    <a:lnTo>
                      <a:pt x="0" y="0"/>
                    </a:lnTo>
                    <a:lnTo>
                      <a:pt x="381" y="0"/>
                    </a:lnTo>
                    <a:lnTo>
                      <a:pt x="381" y="25"/>
                    </a:lnTo>
                    <a:lnTo>
                      <a:pt x="381" y="25"/>
                    </a:lnTo>
                    <a:lnTo>
                      <a:pt x="381" y="64"/>
                    </a:lnTo>
                    <a:lnTo>
                      <a:pt x="381" y="64"/>
                    </a:lnTo>
                    <a:lnTo>
                      <a:pt x="381" y="100"/>
                    </a:lnTo>
                    <a:lnTo>
                      <a:pt x="381" y="100"/>
                    </a:lnTo>
                    <a:lnTo>
                      <a:pt x="381" y="110"/>
                    </a:lnTo>
                    <a:lnTo>
                      <a:pt x="381" y="110"/>
                    </a:lnTo>
                    <a:lnTo>
                      <a:pt x="381" y="379"/>
                    </a:lnTo>
                    <a:lnTo>
                      <a:pt x="381" y="379"/>
                    </a:lnTo>
                    <a:lnTo>
                      <a:pt x="381" y="409"/>
                    </a:lnTo>
                    <a:lnTo>
                      <a:pt x="274" y="409"/>
                    </a:lnTo>
                    <a:lnTo>
                      <a:pt x="274" y="409"/>
                    </a:lnTo>
                    <a:lnTo>
                      <a:pt x="381" y="409"/>
                    </a:lnTo>
                    <a:lnTo>
                      <a:pt x="3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64" name="Freeform 315">
                <a:extLst>
                  <a:ext uri="{FF2B5EF4-FFF2-40B4-BE49-F238E27FC236}">
                    <a16:creationId xmlns:a16="http://schemas.microsoft.com/office/drawing/2014/main" id="{17189F6D-E22C-734F-A6BA-6550741391A0}"/>
                  </a:ext>
                </a:extLst>
              </p:cNvPr>
              <p:cNvSpPr>
                <a:spLocks noEditPoints="1"/>
              </p:cNvSpPr>
              <p:nvPr/>
            </p:nvSpPr>
            <p:spPr bwMode="auto">
              <a:xfrm>
                <a:off x="5299" y="2884"/>
                <a:ext cx="96" cy="5"/>
              </a:xfrm>
              <a:custGeom>
                <a:avLst/>
                <a:gdLst>
                  <a:gd name="T0" fmla="*/ 50 w 193"/>
                  <a:gd name="T1" fmla="*/ 8 h 10"/>
                  <a:gd name="T2" fmla="*/ 50 w 193"/>
                  <a:gd name="T3" fmla="*/ 3 h 10"/>
                  <a:gd name="T4" fmla="*/ 88 w 193"/>
                  <a:gd name="T5" fmla="*/ 3 h 10"/>
                  <a:gd name="T6" fmla="*/ 88 w 193"/>
                  <a:gd name="T7" fmla="*/ 8 h 10"/>
                  <a:gd name="T8" fmla="*/ 50 w 193"/>
                  <a:gd name="T9" fmla="*/ 8 h 10"/>
                  <a:gd name="T10" fmla="*/ 119 w 193"/>
                  <a:gd name="T11" fmla="*/ 8 h 10"/>
                  <a:gd name="T12" fmla="*/ 119 w 193"/>
                  <a:gd name="T13" fmla="*/ 3 h 10"/>
                  <a:gd name="T14" fmla="*/ 158 w 193"/>
                  <a:gd name="T15" fmla="*/ 3 h 10"/>
                  <a:gd name="T16" fmla="*/ 158 w 193"/>
                  <a:gd name="T17" fmla="*/ 8 h 10"/>
                  <a:gd name="T18" fmla="*/ 119 w 193"/>
                  <a:gd name="T19" fmla="*/ 8 h 10"/>
                  <a:gd name="T20" fmla="*/ 193 w 193"/>
                  <a:gd name="T21" fmla="*/ 0 h 10"/>
                  <a:gd name="T22" fmla="*/ 0 w 193"/>
                  <a:gd name="T23" fmla="*/ 0 h 10"/>
                  <a:gd name="T24" fmla="*/ 1 w 193"/>
                  <a:gd name="T25" fmla="*/ 3 h 10"/>
                  <a:gd name="T26" fmla="*/ 26 w 193"/>
                  <a:gd name="T27" fmla="*/ 3 h 10"/>
                  <a:gd name="T28" fmla="*/ 26 w 193"/>
                  <a:gd name="T29" fmla="*/ 8 h 10"/>
                  <a:gd name="T30" fmla="*/ 4 w 193"/>
                  <a:gd name="T31" fmla="*/ 8 h 10"/>
                  <a:gd name="T32" fmla="*/ 5 w 193"/>
                  <a:gd name="T33" fmla="*/ 10 h 10"/>
                  <a:gd name="T34" fmla="*/ 193 w 193"/>
                  <a:gd name="T35" fmla="*/ 10 h 10"/>
                  <a:gd name="T36" fmla="*/ 193 w 193"/>
                  <a:gd name="T3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 h="10">
                    <a:moveTo>
                      <a:pt x="50" y="8"/>
                    </a:moveTo>
                    <a:lnTo>
                      <a:pt x="50" y="3"/>
                    </a:lnTo>
                    <a:lnTo>
                      <a:pt x="88" y="3"/>
                    </a:lnTo>
                    <a:lnTo>
                      <a:pt x="88" y="8"/>
                    </a:lnTo>
                    <a:lnTo>
                      <a:pt x="50" y="8"/>
                    </a:lnTo>
                    <a:close/>
                    <a:moveTo>
                      <a:pt x="119" y="8"/>
                    </a:moveTo>
                    <a:lnTo>
                      <a:pt x="119" y="3"/>
                    </a:lnTo>
                    <a:lnTo>
                      <a:pt x="158" y="3"/>
                    </a:lnTo>
                    <a:lnTo>
                      <a:pt x="158" y="8"/>
                    </a:lnTo>
                    <a:lnTo>
                      <a:pt x="119" y="8"/>
                    </a:lnTo>
                    <a:close/>
                    <a:moveTo>
                      <a:pt x="193" y="0"/>
                    </a:moveTo>
                    <a:lnTo>
                      <a:pt x="0" y="0"/>
                    </a:lnTo>
                    <a:lnTo>
                      <a:pt x="1" y="3"/>
                    </a:lnTo>
                    <a:lnTo>
                      <a:pt x="26" y="3"/>
                    </a:lnTo>
                    <a:lnTo>
                      <a:pt x="26" y="8"/>
                    </a:lnTo>
                    <a:lnTo>
                      <a:pt x="4" y="8"/>
                    </a:lnTo>
                    <a:lnTo>
                      <a:pt x="5" y="10"/>
                    </a:lnTo>
                    <a:lnTo>
                      <a:pt x="193" y="10"/>
                    </a:lnTo>
                    <a:lnTo>
                      <a:pt x="193" y="0"/>
                    </a:lnTo>
                    <a:close/>
                  </a:path>
                </a:pathLst>
              </a:custGeom>
              <a:solidFill>
                <a:srgbClr val="35A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65" name="Rectangle 316">
                <a:extLst>
                  <a:ext uri="{FF2B5EF4-FFF2-40B4-BE49-F238E27FC236}">
                    <a16:creationId xmlns:a16="http://schemas.microsoft.com/office/drawing/2014/main" id="{32F4F1E0-CEA5-F84D-8C4C-821B78834A53}"/>
                  </a:ext>
                </a:extLst>
              </p:cNvPr>
              <p:cNvSpPr>
                <a:spLocks noChangeArrowheads="1"/>
              </p:cNvSpPr>
              <p:nvPr/>
            </p:nvSpPr>
            <p:spPr bwMode="auto">
              <a:xfrm>
                <a:off x="5324" y="2885"/>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66" name="Rectangle 317">
                <a:extLst>
                  <a:ext uri="{FF2B5EF4-FFF2-40B4-BE49-F238E27FC236}">
                    <a16:creationId xmlns:a16="http://schemas.microsoft.com/office/drawing/2014/main" id="{6F5C0670-5DA9-B848-BC8F-DD48405CD60B}"/>
                  </a:ext>
                </a:extLst>
              </p:cNvPr>
              <p:cNvSpPr>
                <a:spLocks noChangeArrowheads="1"/>
              </p:cNvSpPr>
              <p:nvPr/>
            </p:nvSpPr>
            <p:spPr bwMode="auto">
              <a:xfrm>
                <a:off x="5359" y="2885"/>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67" name="Freeform 318">
                <a:extLst>
                  <a:ext uri="{FF2B5EF4-FFF2-40B4-BE49-F238E27FC236}">
                    <a16:creationId xmlns:a16="http://schemas.microsoft.com/office/drawing/2014/main" id="{F831A0BC-403F-2044-A4CB-F1B85AE0156C}"/>
                  </a:ext>
                </a:extLst>
              </p:cNvPr>
              <p:cNvSpPr>
                <a:spLocks/>
              </p:cNvSpPr>
              <p:nvPr/>
            </p:nvSpPr>
            <p:spPr bwMode="auto">
              <a:xfrm>
                <a:off x="5299" y="2884"/>
                <a:ext cx="96" cy="5"/>
              </a:xfrm>
              <a:custGeom>
                <a:avLst/>
                <a:gdLst>
                  <a:gd name="T0" fmla="*/ 193 w 193"/>
                  <a:gd name="T1" fmla="*/ 0 h 10"/>
                  <a:gd name="T2" fmla="*/ 0 w 193"/>
                  <a:gd name="T3" fmla="*/ 0 h 10"/>
                  <a:gd name="T4" fmla="*/ 1 w 193"/>
                  <a:gd name="T5" fmla="*/ 3 h 10"/>
                  <a:gd name="T6" fmla="*/ 26 w 193"/>
                  <a:gd name="T7" fmla="*/ 3 h 10"/>
                  <a:gd name="T8" fmla="*/ 26 w 193"/>
                  <a:gd name="T9" fmla="*/ 8 h 10"/>
                  <a:gd name="T10" fmla="*/ 4 w 193"/>
                  <a:gd name="T11" fmla="*/ 8 h 10"/>
                  <a:gd name="T12" fmla="*/ 5 w 193"/>
                  <a:gd name="T13" fmla="*/ 10 h 10"/>
                  <a:gd name="T14" fmla="*/ 193 w 193"/>
                  <a:gd name="T15" fmla="*/ 10 h 10"/>
                  <a:gd name="T16" fmla="*/ 193 w 19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0">
                    <a:moveTo>
                      <a:pt x="193" y="0"/>
                    </a:moveTo>
                    <a:lnTo>
                      <a:pt x="0" y="0"/>
                    </a:lnTo>
                    <a:lnTo>
                      <a:pt x="1" y="3"/>
                    </a:lnTo>
                    <a:lnTo>
                      <a:pt x="26" y="3"/>
                    </a:lnTo>
                    <a:lnTo>
                      <a:pt x="26" y="8"/>
                    </a:lnTo>
                    <a:lnTo>
                      <a:pt x="4" y="8"/>
                    </a:lnTo>
                    <a:lnTo>
                      <a:pt x="5" y="10"/>
                    </a:lnTo>
                    <a:lnTo>
                      <a:pt x="193" y="10"/>
                    </a:lnTo>
                    <a:lnTo>
                      <a:pt x="1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68" name="Freeform 319">
                <a:extLst>
                  <a:ext uri="{FF2B5EF4-FFF2-40B4-BE49-F238E27FC236}">
                    <a16:creationId xmlns:a16="http://schemas.microsoft.com/office/drawing/2014/main" id="{1C4C01B7-F5D7-A841-BDD8-81F364120BEA}"/>
                  </a:ext>
                </a:extLst>
              </p:cNvPr>
              <p:cNvSpPr>
                <a:spLocks/>
              </p:cNvSpPr>
              <p:nvPr/>
            </p:nvSpPr>
            <p:spPr bwMode="auto">
              <a:xfrm>
                <a:off x="5267" y="2837"/>
                <a:ext cx="14" cy="19"/>
              </a:xfrm>
              <a:custGeom>
                <a:avLst/>
                <a:gdLst>
                  <a:gd name="T0" fmla="*/ 27 w 27"/>
                  <a:gd name="T1" fmla="*/ 0 h 36"/>
                  <a:gd name="T2" fmla="*/ 0 w 27"/>
                  <a:gd name="T3" fmla="*/ 0 h 36"/>
                  <a:gd name="T4" fmla="*/ 25 w 27"/>
                  <a:gd name="T5" fmla="*/ 36 h 36"/>
                  <a:gd name="T6" fmla="*/ 27 w 27"/>
                  <a:gd name="T7" fmla="*/ 36 h 36"/>
                  <a:gd name="T8" fmla="*/ 27 w 27"/>
                  <a:gd name="T9" fmla="*/ 0 h 36"/>
                </a:gdLst>
                <a:ahLst/>
                <a:cxnLst>
                  <a:cxn ang="0">
                    <a:pos x="T0" y="T1"/>
                  </a:cxn>
                  <a:cxn ang="0">
                    <a:pos x="T2" y="T3"/>
                  </a:cxn>
                  <a:cxn ang="0">
                    <a:pos x="T4" y="T5"/>
                  </a:cxn>
                  <a:cxn ang="0">
                    <a:pos x="T6" y="T7"/>
                  </a:cxn>
                  <a:cxn ang="0">
                    <a:pos x="T8" y="T9"/>
                  </a:cxn>
                </a:cxnLst>
                <a:rect l="0" t="0" r="r" b="b"/>
                <a:pathLst>
                  <a:path w="27" h="36">
                    <a:moveTo>
                      <a:pt x="27" y="0"/>
                    </a:moveTo>
                    <a:lnTo>
                      <a:pt x="0" y="0"/>
                    </a:lnTo>
                    <a:lnTo>
                      <a:pt x="25" y="36"/>
                    </a:lnTo>
                    <a:lnTo>
                      <a:pt x="27" y="36"/>
                    </a:lnTo>
                    <a:lnTo>
                      <a:pt x="27" y="0"/>
                    </a:lnTo>
                    <a:close/>
                  </a:path>
                </a:pathLst>
              </a:custGeom>
              <a:solidFill>
                <a:srgbClr val="C1D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69" name="Freeform 320">
                <a:extLst>
                  <a:ext uri="{FF2B5EF4-FFF2-40B4-BE49-F238E27FC236}">
                    <a16:creationId xmlns:a16="http://schemas.microsoft.com/office/drawing/2014/main" id="{8AAE50C3-5A9C-934F-AA0F-34F7CFA5F855}"/>
                  </a:ext>
                </a:extLst>
              </p:cNvPr>
              <p:cNvSpPr>
                <a:spLocks/>
              </p:cNvSpPr>
              <p:nvPr/>
            </p:nvSpPr>
            <p:spPr bwMode="auto">
              <a:xfrm>
                <a:off x="5267" y="2837"/>
                <a:ext cx="14" cy="19"/>
              </a:xfrm>
              <a:custGeom>
                <a:avLst/>
                <a:gdLst>
                  <a:gd name="T0" fmla="*/ 27 w 27"/>
                  <a:gd name="T1" fmla="*/ 0 h 36"/>
                  <a:gd name="T2" fmla="*/ 0 w 27"/>
                  <a:gd name="T3" fmla="*/ 0 h 36"/>
                  <a:gd name="T4" fmla="*/ 25 w 27"/>
                  <a:gd name="T5" fmla="*/ 36 h 36"/>
                  <a:gd name="T6" fmla="*/ 27 w 27"/>
                  <a:gd name="T7" fmla="*/ 36 h 36"/>
                  <a:gd name="T8" fmla="*/ 27 w 27"/>
                  <a:gd name="T9" fmla="*/ 0 h 36"/>
                </a:gdLst>
                <a:ahLst/>
                <a:cxnLst>
                  <a:cxn ang="0">
                    <a:pos x="T0" y="T1"/>
                  </a:cxn>
                  <a:cxn ang="0">
                    <a:pos x="T2" y="T3"/>
                  </a:cxn>
                  <a:cxn ang="0">
                    <a:pos x="T4" y="T5"/>
                  </a:cxn>
                  <a:cxn ang="0">
                    <a:pos x="T6" y="T7"/>
                  </a:cxn>
                  <a:cxn ang="0">
                    <a:pos x="T8" y="T9"/>
                  </a:cxn>
                </a:cxnLst>
                <a:rect l="0" t="0" r="r" b="b"/>
                <a:pathLst>
                  <a:path w="27" h="36">
                    <a:moveTo>
                      <a:pt x="27" y="0"/>
                    </a:moveTo>
                    <a:lnTo>
                      <a:pt x="0" y="0"/>
                    </a:lnTo>
                    <a:lnTo>
                      <a:pt x="25" y="36"/>
                    </a:lnTo>
                    <a:lnTo>
                      <a:pt x="27" y="36"/>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0" name="Rectangle 321">
                <a:extLst>
                  <a:ext uri="{FF2B5EF4-FFF2-40B4-BE49-F238E27FC236}">
                    <a16:creationId xmlns:a16="http://schemas.microsoft.com/office/drawing/2014/main" id="{F39EFA88-D19C-3446-B576-5B78F445EC1A}"/>
                  </a:ext>
                </a:extLst>
              </p:cNvPr>
              <p:cNvSpPr>
                <a:spLocks noChangeArrowheads="1"/>
              </p:cNvSpPr>
              <p:nvPr/>
            </p:nvSpPr>
            <p:spPr bwMode="auto">
              <a:xfrm>
                <a:off x="5284" y="2837"/>
                <a:ext cx="105" cy="19"/>
              </a:xfrm>
              <a:prstGeom prst="rect">
                <a:avLst/>
              </a:prstGeom>
              <a:solidFill>
                <a:srgbClr val="C1D5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1" name="Rectangle 322">
                <a:extLst>
                  <a:ext uri="{FF2B5EF4-FFF2-40B4-BE49-F238E27FC236}">
                    <a16:creationId xmlns:a16="http://schemas.microsoft.com/office/drawing/2014/main" id="{671893C7-E2F4-5843-8172-B43533A9125C}"/>
                  </a:ext>
                </a:extLst>
              </p:cNvPr>
              <p:cNvSpPr>
                <a:spLocks noChangeArrowheads="1"/>
              </p:cNvSpPr>
              <p:nvPr/>
            </p:nvSpPr>
            <p:spPr bwMode="auto">
              <a:xfrm>
                <a:off x="5284" y="2837"/>
                <a:ext cx="105"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2" name="Freeform 323">
                <a:extLst>
                  <a:ext uri="{FF2B5EF4-FFF2-40B4-BE49-F238E27FC236}">
                    <a16:creationId xmlns:a16="http://schemas.microsoft.com/office/drawing/2014/main" id="{0CE735F7-E15B-E04E-A6A1-16BC7DB1156A}"/>
                  </a:ext>
                </a:extLst>
              </p:cNvPr>
              <p:cNvSpPr>
                <a:spLocks noEditPoints="1"/>
              </p:cNvSpPr>
              <p:nvPr/>
            </p:nvSpPr>
            <p:spPr bwMode="auto">
              <a:xfrm>
                <a:off x="5395" y="2837"/>
                <a:ext cx="42" cy="19"/>
              </a:xfrm>
              <a:custGeom>
                <a:avLst/>
                <a:gdLst>
                  <a:gd name="T0" fmla="*/ 23 w 82"/>
                  <a:gd name="T1" fmla="*/ 26 h 36"/>
                  <a:gd name="T2" fmla="*/ 23 w 82"/>
                  <a:gd name="T3" fmla="*/ 10 h 36"/>
                  <a:gd name="T4" fmla="*/ 53 w 82"/>
                  <a:gd name="T5" fmla="*/ 10 h 36"/>
                  <a:gd name="T6" fmla="*/ 53 w 82"/>
                  <a:gd name="T7" fmla="*/ 26 h 36"/>
                  <a:gd name="T8" fmla="*/ 23 w 82"/>
                  <a:gd name="T9" fmla="*/ 26 h 36"/>
                  <a:gd name="T10" fmla="*/ 82 w 82"/>
                  <a:gd name="T11" fmla="*/ 0 h 36"/>
                  <a:gd name="T12" fmla="*/ 82 w 82"/>
                  <a:gd name="T13" fmla="*/ 0 h 36"/>
                  <a:gd name="T14" fmla="*/ 0 w 82"/>
                  <a:gd name="T15" fmla="*/ 0 h 36"/>
                  <a:gd name="T16" fmla="*/ 0 w 82"/>
                  <a:gd name="T17" fmla="*/ 36 h 36"/>
                  <a:gd name="T18" fmla="*/ 82 w 82"/>
                  <a:gd name="T19" fmla="*/ 36 h 36"/>
                  <a:gd name="T20" fmla="*/ 82 w 82"/>
                  <a:gd name="T21" fmla="*/ 36 h 36"/>
                  <a:gd name="T22" fmla="*/ 82 w 82"/>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36">
                    <a:moveTo>
                      <a:pt x="23" y="26"/>
                    </a:moveTo>
                    <a:lnTo>
                      <a:pt x="23" y="10"/>
                    </a:lnTo>
                    <a:lnTo>
                      <a:pt x="53" y="10"/>
                    </a:lnTo>
                    <a:lnTo>
                      <a:pt x="53" y="26"/>
                    </a:lnTo>
                    <a:lnTo>
                      <a:pt x="23" y="26"/>
                    </a:lnTo>
                    <a:close/>
                    <a:moveTo>
                      <a:pt x="82" y="0"/>
                    </a:moveTo>
                    <a:lnTo>
                      <a:pt x="82" y="0"/>
                    </a:lnTo>
                    <a:lnTo>
                      <a:pt x="0" y="0"/>
                    </a:lnTo>
                    <a:lnTo>
                      <a:pt x="0" y="36"/>
                    </a:lnTo>
                    <a:lnTo>
                      <a:pt x="82" y="36"/>
                    </a:lnTo>
                    <a:lnTo>
                      <a:pt x="82" y="36"/>
                    </a:lnTo>
                    <a:lnTo>
                      <a:pt x="82" y="0"/>
                    </a:lnTo>
                    <a:close/>
                  </a:path>
                </a:pathLst>
              </a:custGeom>
              <a:solidFill>
                <a:srgbClr val="E3E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3" name="Rectangle 324">
                <a:extLst>
                  <a:ext uri="{FF2B5EF4-FFF2-40B4-BE49-F238E27FC236}">
                    <a16:creationId xmlns:a16="http://schemas.microsoft.com/office/drawing/2014/main" id="{09447520-2360-8644-82D2-5BA1DE895780}"/>
                  </a:ext>
                </a:extLst>
              </p:cNvPr>
              <p:cNvSpPr>
                <a:spLocks noChangeArrowheads="1"/>
              </p:cNvSpPr>
              <p:nvPr/>
            </p:nvSpPr>
            <p:spPr bwMode="auto">
              <a:xfrm>
                <a:off x="5407" y="2843"/>
                <a:ext cx="15"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4" name="Freeform 325">
                <a:extLst>
                  <a:ext uri="{FF2B5EF4-FFF2-40B4-BE49-F238E27FC236}">
                    <a16:creationId xmlns:a16="http://schemas.microsoft.com/office/drawing/2014/main" id="{55214E58-089E-FF4E-B847-5146FF43EF2A}"/>
                  </a:ext>
                </a:extLst>
              </p:cNvPr>
              <p:cNvSpPr>
                <a:spLocks/>
              </p:cNvSpPr>
              <p:nvPr/>
            </p:nvSpPr>
            <p:spPr bwMode="auto">
              <a:xfrm>
                <a:off x="5395" y="2837"/>
                <a:ext cx="42" cy="19"/>
              </a:xfrm>
              <a:custGeom>
                <a:avLst/>
                <a:gdLst>
                  <a:gd name="T0" fmla="*/ 82 w 82"/>
                  <a:gd name="T1" fmla="*/ 0 h 36"/>
                  <a:gd name="T2" fmla="*/ 82 w 82"/>
                  <a:gd name="T3" fmla="*/ 0 h 36"/>
                  <a:gd name="T4" fmla="*/ 0 w 82"/>
                  <a:gd name="T5" fmla="*/ 0 h 36"/>
                  <a:gd name="T6" fmla="*/ 0 w 82"/>
                  <a:gd name="T7" fmla="*/ 36 h 36"/>
                  <a:gd name="T8" fmla="*/ 82 w 82"/>
                  <a:gd name="T9" fmla="*/ 36 h 36"/>
                  <a:gd name="T10" fmla="*/ 82 w 82"/>
                  <a:gd name="T11" fmla="*/ 36 h 36"/>
                  <a:gd name="T12" fmla="*/ 82 w 82"/>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82" y="0"/>
                    </a:moveTo>
                    <a:lnTo>
                      <a:pt x="82" y="0"/>
                    </a:lnTo>
                    <a:lnTo>
                      <a:pt x="0" y="0"/>
                    </a:lnTo>
                    <a:lnTo>
                      <a:pt x="0" y="36"/>
                    </a:lnTo>
                    <a:lnTo>
                      <a:pt x="82" y="36"/>
                    </a:lnTo>
                    <a:lnTo>
                      <a:pt x="82" y="36"/>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5" name="Freeform 326">
                <a:extLst>
                  <a:ext uri="{FF2B5EF4-FFF2-40B4-BE49-F238E27FC236}">
                    <a16:creationId xmlns:a16="http://schemas.microsoft.com/office/drawing/2014/main" id="{3E4F3643-BD43-6F40-9C87-FE0F4069510A}"/>
                  </a:ext>
                </a:extLst>
              </p:cNvPr>
              <p:cNvSpPr>
                <a:spLocks noEditPoints="1"/>
              </p:cNvSpPr>
              <p:nvPr/>
            </p:nvSpPr>
            <p:spPr bwMode="auto">
              <a:xfrm>
                <a:off x="5395" y="2861"/>
                <a:ext cx="42" cy="134"/>
              </a:xfrm>
              <a:custGeom>
                <a:avLst/>
                <a:gdLst>
                  <a:gd name="T0" fmla="*/ 9 w 82"/>
                  <a:gd name="T1" fmla="*/ 181 h 269"/>
                  <a:gd name="T2" fmla="*/ 9 w 82"/>
                  <a:gd name="T3" fmla="*/ 171 h 269"/>
                  <a:gd name="T4" fmla="*/ 52 w 82"/>
                  <a:gd name="T5" fmla="*/ 171 h 269"/>
                  <a:gd name="T6" fmla="*/ 52 w 82"/>
                  <a:gd name="T7" fmla="*/ 181 h 269"/>
                  <a:gd name="T8" fmla="*/ 9 w 82"/>
                  <a:gd name="T9" fmla="*/ 181 h 269"/>
                  <a:gd name="T10" fmla="*/ 9 w 82"/>
                  <a:gd name="T11" fmla="*/ 168 h 269"/>
                  <a:gd name="T12" fmla="*/ 9 w 82"/>
                  <a:gd name="T13" fmla="*/ 158 h 269"/>
                  <a:gd name="T14" fmla="*/ 16 w 82"/>
                  <a:gd name="T15" fmla="*/ 158 h 269"/>
                  <a:gd name="T16" fmla="*/ 16 w 82"/>
                  <a:gd name="T17" fmla="*/ 168 h 269"/>
                  <a:gd name="T18" fmla="*/ 9 w 82"/>
                  <a:gd name="T19" fmla="*/ 168 h 269"/>
                  <a:gd name="T20" fmla="*/ 9 w 82"/>
                  <a:gd name="T21" fmla="*/ 156 h 269"/>
                  <a:gd name="T22" fmla="*/ 9 w 82"/>
                  <a:gd name="T23" fmla="*/ 146 h 269"/>
                  <a:gd name="T24" fmla="*/ 40 w 82"/>
                  <a:gd name="T25" fmla="*/ 146 h 269"/>
                  <a:gd name="T26" fmla="*/ 40 w 82"/>
                  <a:gd name="T27" fmla="*/ 156 h 269"/>
                  <a:gd name="T28" fmla="*/ 9 w 82"/>
                  <a:gd name="T29" fmla="*/ 156 h 269"/>
                  <a:gd name="T30" fmla="*/ 9 w 82"/>
                  <a:gd name="T31" fmla="*/ 143 h 269"/>
                  <a:gd name="T32" fmla="*/ 9 w 82"/>
                  <a:gd name="T33" fmla="*/ 133 h 269"/>
                  <a:gd name="T34" fmla="*/ 16 w 82"/>
                  <a:gd name="T35" fmla="*/ 133 h 269"/>
                  <a:gd name="T36" fmla="*/ 16 w 82"/>
                  <a:gd name="T37" fmla="*/ 143 h 269"/>
                  <a:gd name="T38" fmla="*/ 9 w 82"/>
                  <a:gd name="T39" fmla="*/ 143 h 269"/>
                  <a:gd name="T40" fmla="*/ 9 w 82"/>
                  <a:gd name="T41" fmla="*/ 130 h 269"/>
                  <a:gd name="T42" fmla="*/ 9 w 82"/>
                  <a:gd name="T43" fmla="*/ 120 h 269"/>
                  <a:gd name="T44" fmla="*/ 72 w 82"/>
                  <a:gd name="T45" fmla="*/ 120 h 269"/>
                  <a:gd name="T46" fmla="*/ 72 w 82"/>
                  <a:gd name="T47" fmla="*/ 130 h 269"/>
                  <a:gd name="T48" fmla="*/ 9 w 82"/>
                  <a:gd name="T49" fmla="*/ 130 h 269"/>
                  <a:gd name="T50" fmla="*/ 9 w 82"/>
                  <a:gd name="T51" fmla="*/ 117 h 269"/>
                  <a:gd name="T52" fmla="*/ 9 w 82"/>
                  <a:gd name="T53" fmla="*/ 108 h 269"/>
                  <a:gd name="T54" fmla="*/ 16 w 82"/>
                  <a:gd name="T55" fmla="*/ 108 h 269"/>
                  <a:gd name="T56" fmla="*/ 16 w 82"/>
                  <a:gd name="T57" fmla="*/ 117 h 269"/>
                  <a:gd name="T58" fmla="*/ 9 w 82"/>
                  <a:gd name="T59" fmla="*/ 117 h 269"/>
                  <a:gd name="T60" fmla="*/ 9 w 82"/>
                  <a:gd name="T61" fmla="*/ 106 h 269"/>
                  <a:gd name="T62" fmla="*/ 9 w 82"/>
                  <a:gd name="T63" fmla="*/ 95 h 269"/>
                  <a:gd name="T64" fmla="*/ 59 w 82"/>
                  <a:gd name="T65" fmla="*/ 95 h 269"/>
                  <a:gd name="T66" fmla="*/ 59 w 82"/>
                  <a:gd name="T67" fmla="*/ 106 h 269"/>
                  <a:gd name="T68" fmla="*/ 9 w 82"/>
                  <a:gd name="T69" fmla="*/ 106 h 269"/>
                  <a:gd name="T70" fmla="*/ 9 w 82"/>
                  <a:gd name="T71" fmla="*/ 67 h 269"/>
                  <a:gd name="T72" fmla="*/ 9 w 82"/>
                  <a:gd name="T73" fmla="*/ 7 h 269"/>
                  <a:gd name="T74" fmla="*/ 39 w 82"/>
                  <a:gd name="T75" fmla="*/ 7 h 269"/>
                  <a:gd name="T76" fmla="*/ 39 w 82"/>
                  <a:gd name="T77" fmla="*/ 67 h 269"/>
                  <a:gd name="T78" fmla="*/ 9 w 82"/>
                  <a:gd name="T79" fmla="*/ 67 h 269"/>
                  <a:gd name="T80" fmla="*/ 45 w 82"/>
                  <a:gd name="T81" fmla="*/ 67 h 269"/>
                  <a:gd name="T82" fmla="*/ 45 w 82"/>
                  <a:gd name="T83" fmla="*/ 7 h 269"/>
                  <a:gd name="T84" fmla="*/ 75 w 82"/>
                  <a:gd name="T85" fmla="*/ 7 h 269"/>
                  <a:gd name="T86" fmla="*/ 75 w 82"/>
                  <a:gd name="T87" fmla="*/ 67 h 269"/>
                  <a:gd name="T88" fmla="*/ 45 w 82"/>
                  <a:gd name="T89" fmla="*/ 67 h 269"/>
                  <a:gd name="T90" fmla="*/ 82 w 82"/>
                  <a:gd name="T91" fmla="*/ 0 h 269"/>
                  <a:gd name="T92" fmla="*/ 82 w 82"/>
                  <a:gd name="T93" fmla="*/ 0 h 269"/>
                  <a:gd name="T94" fmla="*/ 0 w 82"/>
                  <a:gd name="T95" fmla="*/ 0 h 269"/>
                  <a:gd name="T96" fmla="*/ 0 w 82"/>
                  <a:gd name="T97" fmla="*/ 269 h 269"/>
                  <a:gd name="T98" fmla="*/ 82 w 82"/>
                  <a:gd name="T99" fmla="*/ 269 h 269"/>
                  <a:gd name="T100" fmla="*/ 82 w 82"/>
                  <a:gd name="T101" fmla="*/ 269 h 269"/>
                  <a:gd name="T102" fmla="*/ 82 w 82"/>
                  <a:gd name="T10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269">
                    <a:moveTo>
                      <a:pt x="9" y="181"/>
                    </a:moveTo>
                    <a:lnTo>
                      <a:pt x="9" y="171"/>
                    </a:lnTo>
                    <a:lnTo>
                      <a:pt x="52" y="171"/>
                    </a:lnTo>
                    <a:lnTo>
                      <a:pt x="52" y="181"/>
                    </a:lnTo>
                    <a:lnTo>
                      <a:pt x="9" y="181"/>
                    </a:lnTo>
                    <a:close/>
                    <a:moveTo>
                      <a:pt x="9" y="168"/>
                    </a:moveTo>
                    <a:lnTo>
                      <a:pt x="9" y="158"/>
                    </a:lnTo>
                    <a:lnTo>
                      <a:pt x="16" y="158"/>
                    </a:lnTo>
                    <a:lnTo>
                      <a:pt x="16" y="168"/>
                    </a:lnTo>
                    <a:lnTo>
                      <a:pt x="9" y="168"/>
                    </a:lnTo>
                    <a:close/>
                    <a:moveTo>
                      <a:pt x="9" y="156"/>
                    </a:moveTo>
                    <a:lnTo>
                      <a:pt x="9" y="146"/>
                    </a:lnTo>
                    <a:lnTo>
                      <a:pt x="40" y="146"/>
                    </a:lnTo>
                    <a:lnTo>
                      <a:pt x="40" y="156"/>
                    </a:lnTo>
                    <a:lnTo>
                      <a:pt x="9" y="156"/>
                    </a:lnTo>
                    <a:close/>
                    <a:moveTo>
                      <a:pt x="9" y="143"/>
                    </a:moveTo>
                    <a:lnTo>
                      <a:pt x="9" y="133"/>
                    </a:lnTo>
                    <a:lnTo>
                      <a:pt x="16" y="133"/>
                    </a:lnTo>
                    <a:lnTo>
                      <a:pt x="16" y="143"/>
                    </a:lnTo>
                    <a:lnTo>
                      <a:pt x="9" y="143"/>
                    </a:lnTo>
                    <a:close/>
                    <a:moveTo>
                      <a:pt x="9" y="130"/>
                    </a:moveTo>
                    <a:lnTo>
                      <a:pt x="9" y="120"/>
                    </a:lnTo>
                    <a:lnTo>
                      <a:pt x="72" y="120"/>
                    </a:lnTo>
                    <a:lnTo>
                      <a:pt x="72" y="130"/>
                    </a:lnTo>
                    <a:lnTo>
                      <a:pt x="9" y="130"/>
                    </a:lnTo>
                    <a:close/>
                    <a:moveTo>
                      <a:pt x="9" y="117"/>
                    </a:moveTo>
                    <a:lnTo>
                      <a:pt x="9" y="108"/>
                    </a:lnTo>
                    <a:lnTo>
                      <a:pt x="16" y="108"/>
                    </a:lnTo>
                    <a:lnTo>
                      <a:pt x="16" y="117"/>
                    </a:lnTo>
                    <a:lnTo>
                      <a:pt x="9" y="117"/>
                    </a:lnTo>
                    <a:close/>
                    <a:moveTo>
                      <a:pt x="9" y="106"/>
                    </a:moveTo>
                    <a:lnTo>
                      <a:pt x="9" y="95"/>
                    </a:lnTo>
                    <a:lnTo>
                      <a:pt x="59" y="95"/>
                    </a:lnTo>
                    <a:lnTo>
                      <a:pt x="59" y="106"/>
                    </a:lnTo>
                    <a:lnTo>
                      <a:pt x="9" y="106"/>
                    </a:lnTo>
                    <a:close/>
                    <a:moveTo>
                      <a:pt x="9" y="67"/>
                    </a:moveTo>
                    <a:lnTo>
                      <a:pt x="9" y="7"/>
                    </a:lnTo>
                    <a:lnTo>
                      <a:pt x="39" y="7"/>
                    </a:lnTo>
                    <a:lnTo>
                      <a:pt x="39" y="67"/>
                    </a:lnTo>
                    <a:lnTo>
                      <a:pt x="9" y="67"/>
                    </a:lnTo>
                    <a:close/>
                    <a:moveTo>
                      <a:pt x="45" y="67"/>
                    </a:moveTo>
                    <a:lnTo>
                      <a:pt x="45" y="7"/>
                    </a:lnTo>
                    <a:lnTo>
                      <a:pt x="75" y="7"/>
                    </a:lnTo>
                    <a:lnTo>
                      <a:pt x="75" y="67"/>
                    </a:lnTo>
                    <a:lnTo>
                      <a:pt x="45" y="67"/>
                    </a:lnTo>
                    <a:close/>
                    <a:moveTo>
                      <a:pt x="82" y="0"/>
                    </a:moveTo>
                    <a:lnTo>
                      <a:pt x="82" y="0"/>
                    </a:lnTo>
                    <a:lnTo>
                      <a:pt x="0" y="0"/>
                    </a:lnTo>
                    <a:lnTo>
                      <a:pt x="0" y="269"/>
                    </a:lnTo>
                    <a:lnTo>
                      <a:pt x="82" y="269"/>
                    </a:lnTo>
                    <a:lnTo>
                      <a:pt x="82" y="269"/>
                    </a:lnTo>
                    <a:lnTo>
                      <a:pt x="82" y="0"/>
                    </a:lnTo>
                    <a:close/>
                  </a:path>
                </a:pathLst>
              </a:custGeom>
              <a:solidFill>
                <a:srgbClr val="E3E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6" name="Rectangle 327">
                <a:extLst>
                  <a:ext uri="{FF2B5EF4-FFF2-40B4-BE49-F238E27FC236}">
                    <a16:creationId xmlns:a16="http://schemas.microsoft.com/office/drawing/2014/main" id="{ED0BEBC7-4EA4-3B46-9842-9D8ED673B831}"/>
                  </a:ext>
                </a:extLst>
              </p:cNvPr>
              <p:cNvSpPr>
                <a:spLocks noChangeArrowheads="1"/>
              </p:cNvSpPr>
              <p:nvPr/>
            </p:nvSpPr>
            <p:spPr bwMode="auto">
              <a:xfrm>
                <a:off x="5400" y="2946"/>
                <a:ext cx="21"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7" name="Rectangle 328">
                <a:extLst>
                  <a:ext uri="{FF2B5EF4-FFF2-40B4-BE49-F238E27FC236}">
                    <a16:creationId xmlns:a16="http://schemas.microsoft.com/office/drawing/2014/main" id="{016231D4-F08C-114B-AE77-7782C5F37DA1}"/>
                  </a:ext>
                </a:extLst>
              </p:cNvPr>
              <p:cNvSpPr>
                <a:spLocks noChangeArrowheads="1"/>
              </p:cNvSpPr>
              <p:nvPr/>
            </p:nvSpPr>
            <p:spPr bwMode="auto">
              <a:xfrm>
                <a:off x="5400" y="2939"/>
                <a:ext cx="3"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8" name="Rectangle 329">
                <a:extLst>
                  <a:ext uri="{FF2B5EF4-FFF2-40B4-BE49-F238E27FC236}">
                    <a16:creationId xmlns:a16="http://schemas.microsoft.com/office/drawing/2014/main" id="{31AB3EED-7A10-0545-BDF4-AFCE581B0AA5}"/>
                  </a:ext>
                </a:extLst>
              </p:cNvPr>
              <p:cNvSpPr>
                <a:spLocks noChangeArrowheads="1"/>
              </p:cNvSpPr>
              <p:nvPr/>
            </p:nvSpPr>
            <p:spPr bwMode="auto">
              <a:xfrm>
                <a:off x="5400" y="2933"/>
                <a:ext cx="16"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9" name="Rectangle 330">
                <a:extLst>
                  <a:ext uri="{FF2B5EF4-FFF2-40B4-BE49-F238E27FC236}">
                    <a16:creationId xmlns:a16="http://schemas.microsoft.com/office/drawing/2014/main" id="{5634EBCC-4349-564E-860C-4058A348770E}"/>
                  </a:ext>
                </a:extLst>
              </p:cNvPr>
              <p:cNvSpPr>
                <a:spLocks noChangeArrowheads="1"/>
              </p:cNvSpPr>
              <p:nvPr/>
            </p:nvSpPr>
            <p:spPr bwMode="auto">
              <a:xfrm>
                <a:off x="5400" y="2927"/>
                <a:ext cx="3"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0" name="Rectangle 331">
                <a:extLst>
                  <a:ext uri="{FF2B5EF4-FFF2-40B4-BE49-F238E27FC236}">
                    <a16:creationId xmlns:a16="http://schemas.microsoft.com/office/drawing/2014/main" id="{C89904B1-B8E4-2442-BDED-1754953FF1B7}"/>
                  </a:ext>
                </a:extLst>
              </p:cNvPr>
              <p:cNvSpPr>
                <a:spLocks noChangeArrowheads="1"/>
              </p:cNvSpPr>
              <p:nvPr/>
            </p:nvSpPr>
            <p:spPr bwMode="auto">
              <a:xfrm>
                <a:off x="5400" y="2920"/>
                <a:ext cx="32"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1" name="Rectangle 332">
                <a:extLst>
                  <a:ext uri="{FF2B5EF4-FFF2-40B4-BE49-F238E27FC236}">
                    <a16:creationId xmlns:a16="http://schemas.microsoft.com/office/drawing/2014/main" id="{26406BFD-5B77-D54A-B638-E0C5DA5D132D}"/>
                  </a:ext>
                </a:extLst>
              </p:cNvPr>
              <p:cNvSpPr>
                <a:spLocks noChangeArrowheads="1"/>
              </p:cNvSpPr>
              <p:nvPr/>
            </p:nvSpPr>
            <p:spPr bwMode="auto">
              <a:xfrm>
                <a:off x="5400" y="2915"/>
                <a:ext cx="3"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2" name="Rectangle 333">
                <a:extLst>
                  <a:ext uri="{FF2B5EF4-FFF2-40B4-BE49-F238E27FC236}">
                    <a16:creationId xmlns:a16="http://schemas.microsoft.com/office/drawing/2014/main" id="{C3F295AA-12F1-2848-9909-B032EDDAAC97}"/>
                  </a:ext>
                </a:extLst>
              </p:cNvPr>
              <p:cNvSpPr>
                <a:spLocks noChangeArrowheads="1"/>
              </p:cNvSpPr>
              <p:nvPr/>
            </p:nvSpPr>
            <p:spPr bwMode="auto">
              <a:xfrm>
                <a:off x="5400" y="2908"/>
                <a:ext cx="25"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3" name="Rectangle 334">
                <a:extLst>
                  <a:ext uri="{FF2B5EF4-FFF2-40B4-BE49-F238E27FC236}">
                    <a16:creationId xmlns:a16="http://schemas.microsoft.com/office/drawing/2014/main" id="{96D42D23-0B95-EE4D-A0AE-9D28C25DB1F7}"/>
                  </a:ext>
                </a:extLst>
              </p:cNvPr>
              <p:cNvSpPr>
                <a:spLocks noChangeArrowheads="1"/>
              </p:cNvSpPr>
              <p:nvPr/>
            </p:nvSpPr>
            <p:spPr bwMode="auto">
              <a:xfrm>
                <a:off x="5400" y="2864"/>
                <a:ext cx="15"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4" name="Rectangle 335">
                <a:extLst>
                  <a:ext uri="{FF2B5EF4-FFF2-40B4-BE49-F238E27FC236}">
                    <a16:creationId xmlns:a16="http://schemas.microsoft.com/office/drawing/2014/main" id="{59F96708-15A3-884F-8E72-826B95D7D075}"/>
                  </a:ext>
                </a:extLst>
              </p:cNvPr>
              <p:cNvSpPr>
                <a:spLocks noChangeArrowheads="1"/>
              </p:cNvSpPr>
              <p:nvPr/>
            </p:nvSpPr>
            <p:spPr bwMode="auto">
              <a:xfrm>
                <a:off x="5418" y="2864"/>
                <a:ext cx="15"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5" name="Freeform 336">
                <a:extLst>
                  <a:ext uri="{FF2B5EF4-FFF2-40B4-BE49-F238E27FC236}">
                    <a16:creationId xmlns:a16="http://schemas.microsoft.com/office/drawing/2014/main" id="{B17697A7-5086-FA43-98EA-21FF1BD35C2B}"/>
                  </a:ext>
                </a:extLst>
              </p:cNvPr>
              <p:cNvSpPr>
                <a:spLocks/>
              </p:cNvSpPr>
              <p:nvPr/>
            </p:nvSpPr>
            <p:spPr bwMode="auto">
              <a:xfrm>
                <a:off x="5395" y="2861"/>
                <a:ext cx="42" cy="134"/>
              </a:xfrm>
              <a:custGeom>
                <a:avLst/>
                <a:gdLst>
                  <a:gd name="T0" fmla="*/ 82 w 82"/>
                  <a:gd name="T1" fmla="*/ 0 h 269"/>
                  <a:gd name="T2" fmla="*/ 82 w 82"/>
                  <a:gd name="T3" fmla="*/ 0 h 269"/>
                  <a:gd name="T4" fmla="*/ 0 w 82"/>
                  <a:gd name="T5" fmla="*/ 0 h 269"/>
                  <a:gd name="T6" fmla="*/ 0 w 82"/>
                  <a:gd name="T7" fmla="*/ 269 h 269"/>
                  <a:gd name="T8" fmla="*/ 82 w 82"/>
                  <a:gd name="T9" fmla="*/ 269 h 269"/>
                  <a:gd name="T10" fmla="*/ 82 w 82"/>
                  <a:gd name="T11" fmla="*/ 269 h 269"/>
                  <a:gd name="T12" fmla="*/ 82 w 82"/>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82" h="269">
                    <a:moveTo>
                      <a:pt x="82" y="0"/>
                    </a:moveTo>
                    <a:lnTo>
                      <a:pt x="82" y="0"/>
                    </a:lnTo>
                    <a:lnTo>
                      <a:pt x="0" y="0"/>
                    </a:lnTo>
                    <a:lnTo>
                      <a:pt x="0" y="269"/>
                    </a:lnTo>
                    <a:lnTo>
                      <a:pt x="82" y="269"/>
                    </a:lnTo>
                    <a:lnTo>
                      <a:pt x="82" y="269"/>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6" name="Rectangle 337">
                <a:extLst>
                  <a:ext uri="{FF2B5EF4-FFF2-40B4-BE49-F238E27FC236}">
                    <a16:creationId xmlns:a16="http://schemas.microsoft.com/office/drawing/2014/main" id="{2FAE8678-CDB8-1C42-8CC2-66D1297E2C77}"/>
                  </a:ext>
                </a:extLst>
              </p:cNvPr>
              <p:cNvSpPr>
                <a:spLocks noChangeArrowheads="1"/>
              </p:cNvSpPr>
              <p:nvPr/>
            </p:nvSpPr>
            <p:spPr bwMode="auto">
              <a:xfrm>
                <a:off x="5407" y="2843"/>
                <a:ext cx="15" cy="7"/>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7" name="Rectangle 338">
                <a:extLst>
                  <a:ext uri="{FF2B5EF4-FFF2-40B4-BE49-F238E27FC236}">
                    <a16:creationId xmlns:a16="http://schemas.microsoft.com/office/drawing/2014/main" id="{906BB2F1-59AB-FD47-A427-DCFFB3EECFE4}"/>
                  </a:ext>
                </a:extLst>
              </p:cNvPr>
              <p:cNvSpPr>
                <a:spLocks noChangeArrowheads="1"/>
              </p:cNvSpPr>
              <p:nvPr/>
            </p:nvSpPr>
            <p:spPr bwMode="auto">
              <a:xfrm>
                <a:off x="5407" y="2843"/>
                <a:ext cx="15"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8" name="Rectangle 339">
                <a:extLst>
                  <a:ext uri="{FF2B5EF4-FFF2-40B4-BE49-F238E27FC236}">
                    <a16:creationId xmlns:a16="http://schemas.microsoft.com/office/drawing/2014/main" id="{496146F4-F5B4-7D41-B2F2-FCE8B83B82A1}"/>
                  </a:ext>
                </a:extLst>
              </p:cNvPr>
              <p:cNvSpPr>
                <a:spLocks noChangeArrowheads="1"/>
              </p:cNvSpPr>
              <p:nvPr/>
            </p:nvSpPr>
            <p:spPr bwMode="auto">
              <a:xfrm>
                <a:off x="5400" y="2864"/>
                <a:ext cx="15" cy="30"/>
              </a:xfrm>
              <a:prstGeom prst="rect">
                <a:avLst/>
              </a:prstGeom>
              <a:solidFill>
                <a:srgbClr val="AAA9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9" name="Rectangle 340">
                <a:extLst>
                  <a:ext uri="{FF2B5EF4-FFF2-40B4-BE49-F238E27FC236}">
                    <a16:creationId xmlns:a16="http://schemas.microsoft.com/office/drawing/2014/main" id="{76B7C670-55AC-2949-9105-94CB6C3ABB95}"/>
                  </a:ext>
                </a:extLst>
              </p:cNvPr>
              <p:cNvSpPr>
                <a:spLocks noChangeArrowheads="1"/>
              </p:cNvSpPr>
              <p:nvPr/>
            </p:nvSpPr>
            <p:spPr bwMode="auto">
              <a:xfrm>
                <a:off x="5400" y="2864"/>
                <a:ext cx="15"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0" name="Rectangle 341">
                <a:extLst>
                  <a:ext uri="{FF2B5EF4-FFF2-40B4-BE49-F238E27FC236}">
                    <a16:creationId xmlns:a16="http://schemas.microsoft.com/office/drawing/2014/main" id="{C95B4702-548C-F14E-894B-8CBF52A6D02F}"/>
                  </a:ext>
                </a:extLst>
              </p:cNvPr>
              <p:cNvSpPr>
                <a:spLocks noChangeArrowheads="1"/>
              </p:cNvSpPr>
              <p:nvPr/>
            </p:nvSpPr>
            <p:spPr bwMode="auto">
              <a:xfrm>
                <a:off x="5418" y="2864"/>
                <a:ext cx="15" cy="30"/>
              </a:xfrm>
              <a:prstGeom prst="rect">
                <a:avLst/>
              </a:prstGeom>
              <a:solidFill>
                <a:srgbClr val="AAA9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1" name="Rectangle 342">
                <a:extLst>
                  <a:ext uri="{FF2B5EF4-FFF2-40B4-BE49-F238E27FC236}">
                    <a16:creationId xmlns:a16="http://schemas.microsoft.com/office/drawing/2014/main" id="{E0F04216-0023-4D41-95EA-11146F5E0667}"/>
                  </a:ext>
                </a:extLst>
              </p:cNvPr>
              <p:cNvSpPr>
                <a:spLocks noChangeArrowheads="1"/>
              </p:cNvSpPr>
              <p:nvPr/>
            </p:nvSpPr>
            <p:spPr bwMode="auto">
              <a:xfrm>
                <a:off x="5418" y="2864"/>
                <a:ext cx="15"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2" name="Freeform 343">
                <a:extLst>
                  <a:ext uri="{FF2B5EF4-FFF2-40B4-BE49-F238E27FC236}">
                    <a16:creationId xmlns:a16="http://schemas.microsoft.com/office/drawing/2014/main" id="{7579D53A-64CD-5445-9737-B6488850A71D}"/>
                  </a:ext>
                </a:extLst>
              </p:cNvPr>
              <p:cNvSpPr>
                <a:spLocks/>
              </p:cNvSpPr>
              <p:nvPr/>
            </p:nvSpPr>
            <p:spPr bwMode="auto">
              <a:xfrm>
                <a:off x="5283" y="2861"/>
                <a:ext cx="4" cy="2"/>
              </a:xfrm>
              <a:custGeom>
                <a:avLst/>
                <a:gdLst>
                  <a:gd name="T0" fmla="*/ 8 w 8"/>
                  <a:gd name="T1" fmla="*/ 0 h 4"/>
                  <a:gd name="T2" fmla="*/ 0 w 8"/>
                  <a:gd name="T3" fmla="*/ 0 h 4"/>
                  <a:gd name="T4" fmla="*/ 3 w 8"/>
                  <a:gd name="T5" fmla="*/ 4 h 4"/>
                  <a:gd name="T6" fmla="*/ 8 w 8"/>
                  <a:gd name="T7" fmla="*/ 4 h 4"/>
                  <a:gd name="T8" fmla="*/ 8 w 8"/>
                  <a:gd name="T9" fmla="*/ 0 h 4"/>
                </a:gdLst>
                <a:ahLst/>
                <a:cxnLst>
                  <a:cxn ang="0">
                    <a:pos x="T0" y="T1"/>
                  </a:cxn>
                  <a:cxn ang="0">
                    <a:pos x="T2" y="T3"/>
                  </a:cxn>
                  <a:cxn ang="0">
                    <a:pos x="T4" y="T5"/>
                  </a:cxn>
                  <a:cxn ang="0">
                    <a:pos x="T6" y="T7"/>
                  </a:cxn>
                  <a:cxn ang="0">
                    <a:pos x="T8" y="T9"/>
                  </a:cxn>
                </a:cxnLst>
                <a:rect l="0" t="0" r="r" b="b"/>
                <a:pathLst>
                  <a:path w="8" h="4">
                    <a:moveTo>
                      <a:pt x="8" y="0"/>
                    </a:moveTo>
                    <a:lnTo>
                      <a:pt x="0" y="0"/>
                    </a:lnTo>
                    <a:lnTo>
                      <a:pt x="3" y="4"/>
                    </a:lnTo>
                    <a:lnTo>
                      <a:pt x="8" y="4"/>
                    </a:lnTo>
                    <a:lnTo>
                      <a:pt x="8"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3" name="Freeform 344">
                <a:extLst>
                  <a:ext uri="{FF2B5EF4-FFF2-40B4-BE49-F238E27FC236}">
                    <a16:creationId xmlns:a16="http://schemas.microsoft.com/office/drawing/2014/main" id="{F572BE1F-ACB9-DA45-B540-900A28C348B8}"/>
                  </a:ext>
                </a:extLst>
              </p:cNvPr>
              <p:cNvSpPr>
                <a:spLocks/>
              </p:cNvSpPr>
              <p:nvPr/>
            </p:nvSpPr>
            <p:spPr bwMode="auto">
              <a:xfrm>
                <a:off x="5283" y="2861"/>
                <a:ext cx="4" cy="2"/>
              </a:xfrm>
              <a:custGeom>
                <a:avLst/>
                <a:gdLst>
                  <a:gd name="T0" fmla="*/ 8 w 8"/>
                  <a:gd name="T1" fmla="*/ 0 h 4"/>
                  <a:gd name="T2" fmla="*/ 0 w 8"/>
                  <a:gd name="T3" fmla="*/ 0 h 4"/>
                  <a:gd name="T4" fmla="*/ 3 w 8"/>
                  <a:gd name="T5" fmla="*/ 4 h 4"/>
                  <a:gd name="T6" fmla="*/ 8 w 8"/>
                  <a:gd name="T7" fmla="*/ 4 h 4"/>
                  <a:gd name="T8" fmla="*/ 8 w 8"/>
                  <a:gd name="T9" fmla="*/ 0 h 4"/>
                </a:gdLst>
                <a:ahLst/>
                <a:cxnLst>
                  <a:cxn ang="0">
                    <a:pos x="T0" y="T1"/>
                  </a:cxn>
                  <a:cxn ang="0">
                    <a:pos x="T2" y="T3"/>
                  </a:cxn>
                  <a:cxn ang="0">
                    <a:pos x="T4" y="T5"/>
                  </a:cxn>
                  <a:cxn ang="0">
                    <a:pos x="T6" y="T7"/>
                  </a:cxn>
                  <a:cxn ang="0">
                    <a:pos x="T8" y="T9"/>
                  </a:cxn>
                </a:cxnLst>
                <a:rect l="0" t="0" r="r" b="b"/>
                <a:pathLst>
                  <a:path w="8" h="4">
                    <a:moveTo>
                      <a:pt x="8" y="0"/>
                    </a:moveTo>
                    <a:lnTo>
                      <a:pt x="0" y="0"/>
                    </a:lnTo>
                    <a:lnTo>
                      <a:pt x="3" y="4"/>
                    </a:lnTo>
                    <a:lnTo>
                      <a:pt x="8" y="4"/>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4" name="Rectangle 345">
                <a:extLst>
                  <a:ext uri="{FF2B5EF4-FFF2-40B4-BE49-F238E27FC236}">
                    <a16:creationId xmlns:a16="http://schemas.microsoft.com/office/drawing/2014/main" id="{93C82F1B-DE70-134E-A8FD-0E6E3D271264}"/>
                  </a:ext>
                </a:extLst>
              </p:cNvPr>
              <p:cNvSpPr>
                <a:spLocks noChangeArrowheads="1"/>
              </p:cNvSpPr>
              <p:nvPr/>
            </p:nvSpPr>
            <p:spPr bwMode="auto">
              <a:xfrm>
                <a:off x="5287" y="2867"/>
                <a:ext cx="1"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5" name="Freeform 346">
                <a:extLst>
                  <a:ext uri="{FF2B5EF4-FFF2-40B4-BE49-F238E27FC236}">
                    <a16:creationId xmlns:a16="http://schemas.microsoft.com/office/drawing/2014/main" id="{420C3581-FD95-CD42-A581-AE675D47E5F7}"/>
                  </a:ext>
                </a:extLst>
              </p:cNvPr>
              <p:cNvSpPr>
                <a:spLocks/>
              </p:cNvSpPr>
              <p:nvPr/>
            </p:nvSpPr>
            <p:spPr bwMode="auto">
              <a:xfrm>
                <a:off x="5287" y="286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6" name="Rectangle 347">
                <a:extLst>
                  <a:ext uri="{FF2B5EF4-FFF2-40B4-BE49-F238E27FC236}">
                    <a16:creationId xmlns:a16="http://schemas.microsoft.com/office/drawing/2014/main" id="{099CCB97-003C-C84C-8B03-D7A55C22F9F0}"/>
                  </a:ext>
                </a:extLst>
              </p:cNvPr>
              <p:cNvSpPr>
                <a:spLocks noChangeArrowheads="1"/>
              </p:cNvSpPr>
              <p:nvPr/>
            </p:nvSpPr>
            <p:spPr bwMode="auto">
              <a:xfrm>
                <a:off x="5293" y="2861"/>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7" name="Rectangle 348">
                <a:extLst>
                  <a:ext uri="{FF2B5EF4-FFF2-40B4-BE49-F238E27FC236}">
                    <a16:creationId xmlns:a16="http://schemas.microsoft.com/office/drawing/2014/main" id="{EC3817BA-B884-E34B-BFCE-89435BC21F5B}"/>
                  </a:ext>
                </a:extLst>
              </p:cNvPr>
              <p:cNvSpPr>
                <a:spLocks noChangeArrowheads="1"/>
              </p:cNvSpPr>
              <p:nvPr/>
            </p:nvSpPr>
            <p:spPr bwMode="auto">
              <a:xfrm>
                <a:off x="5293" y="2861"/>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8" name="Rectangle 349">
                <a:extLst>
                  <a:ext uri="{FF2B5EF4-FFF2-40B4-BE49-F238E27FC236}">
                    <a16:creationId xmlns:a16="http://schemas.microsoft.com/office/drawing/2014/main" id="{70588F56-CD13-CB43-9D39-382591DBE6D3}"/>
                  </a:ext>
                </a:extLst>
              </p:cNvPr>
              <p:cNvSpPr>
                <a:spLocks noChangeArrowheads="1"/>
              </p:cNvSpPr>
              <p:nvPr/>
            </p:nvSpPr>
            <p:spPr bwMode="auto">
              <a:xfrm>
                <a:off x="5293" y="2867"/>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9" name="Rectangle 350">
                <a:extLst>
                  <a:ext uri="{FF2B5EF4-FFF2-40B4-BE49-F238E27FC236}">
                    <a16:creationId xmlns:a16="http://schemas.microsoft.com/office/drawing/2014/main" id="{2156E0FB-C211-DA46-A063-1DFC008D70D0}"/>
                  </a:ext>
                </a:extLst>
              </p:cNvPr>
              <p:cNvSpPr>
                <a:spLocks noChangeArrowheads="1"/>
              </p:cNvSpPr>
              <p:nvPr/>
            </p:nvSpPr>
            <p:spPr bwMode="auto">
              <a:xfrm>
                <a:off x="5293" y="2867"/>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0" name="Rectangle 351">
                <a:extLst>
                  <a:ext uri="{FF2B5EF4-FFF2-40B4-BE49-F238E27FC236}">
                    <a16:creationId xmlns:a16="http://schemas.microsoft.com/office/drawing/2014/main" id="{3DA1F0A5-24DD-D546-99E5-ABEDD0EC561C}"/>
                  </a:ext>
                </a:extLst>
              </p:cNvPr>
              <p:cNvSpPr>
                <a:spLocks noChangeArrowheads="1"/>
              </p:cNvSpPr>
              <p:nvPr/>
            </p:nvSpPr>
            <p:spPr bwMode="auto">
              <a:xfrm>
                <a:off x="5293" y="2873"/>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1" name="Rectangle 352">
                <a:extLst>
                  <a:ext uri="{FF2B5EF4-FFF2-40B4-BE49-F238E27FC236}">
                    <a16:creationId xmlns:a16="http://schemas.microsoft.com/office/drawing/2014/main" id="{8FCDBD19-8259-A848-A835-81EE456EC996}"/>
                  </a:ext>
                </a:extLst>
              </p:cNvPr>
              <p:cNvSpPr>
                <a:spLocks noChangeArrowheads="1"/>
              </p:cNvSpPr>
              <p:nvPr/>
            </p:nvSpPr>
            <p:spPr bwMode="auto">
              <a:xfrm>
                <a:off x="5293" y="2873"/>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2" name="Freeform 353">
                <a:extLst>
                  <a:ext uri="{FF2B5EF4-FFF2-40B4-BE49-F238E27FC236}">
                    <a16:creationId xmlns:a16="http://schemas.microsoft.com/office/drawing/2014/main" id="{B3D4E2EA-F592-3144-93F4-B860C7F27983}"/>
                  </a:ext>
                </a:extLst>
              </p:cNvPr>
              <p:cNvSpPr>
                <a:spLocks/>
              </p:cNvSpPr>
              <p:nvPr/>
            </p:nvSpPr>
            <p:spPr bwMode="auto">
              <a:xfrm>
                <a:off x="5295" y="2879"/>
                <a:ext cx="17" cy="2"/>
              </a:xfrm>
              <a:custGeom>
                <a:avLst/>
                <a:gdLst>
                  <a:gd name="T0" fmla="*/ 34 w 34"/>
                  <a:gd name="T1" fmla="*/ 0 h 3"/>
                  <a:gd name="T2" fmla="*/ 0 w 34"/>
                  <a:gd name="T3" fmla="*/ 0 h 3"/>
                  <a:gd name="T4" fmla="*/ 3 w 34"/>
                  <a:gd name="T5" fmla="*/ 3 h 3"/>
                  <a:gd name="T6" fmla="*/ 34 w 34"/>
                  <a:gd name="T7" fmla="*/ 3 h 3"/>
                  <a:gd name="T8" fmla="*/ 34 w 34"/>
                  <a:gd name="T9" fmla="*/ 0 h 3"/>
                </a:gdLst>
                <a:ahLst/>
                <a:cxnLst>
                  <a:cxn ang="0">
                    <a:pos x="T0" y="T1"/>
                  </a:cxn>
                  <a:cxn ang="0">
                    <a:pos x="T2" y="T3"/>
                  </a:cxn>
                  <a:cxn ang="0">
                    <a:pos x="T4" y="T5"/>
                  </a:cxn>
                  <a:cxn ang="0">
                    <a:pos x="T6" y="T7"/>
                  </a:cxn>
                  <a:cxn ang="0">
                    <a:pos x="T8" y="T9"/>
                  </a:cxn>
                </a:cxnLst>
                <a:rect l="0" t="0" r="r" b="b"/>
                <a:pathLst>
                  <a:path w="34" h="3">
                    <a:moveTo>
                      <a:pt x="34" y="0"/>
                    </a:moveTo>
                    <a:lnTo>
                      <a:pt x="0" y="0"/>
                    </a:lnTo>
                    <a:lnTo>
                      <a:pt x="3" y="3"/>
                    </a:lnTo>
                    <a:lnTo>
                      <a:pt x="34" y="3"/>
                    </a:lnTo>
                    <a:lnTo>
                      <a:pt x="3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3" name="Freeform 354">
                <a:extLst>
                  <a:ext uri="{FF2B5EF4-FFF2-40B4-BE49-F238E27FC236}">
                    <a16:creationId xmlns:a16="http://schemas.microsoft.com/office/drawing/2014/main" id="{65EDBB33-7A90-B34D-89D4-4577D3E48C20}"/>
                  </a:ext>
                </a:extLst>
              </p:cNvPr>
              <p:cNvSpPr>
                <a:spLocks/>
              </p:cNvSpPr>
              <p:nvPr/>
            </p:nvSpPr>
            <p:spPr bwMode="auto">
              <a:xfrm>
                <a:off x="5295" y="2879"/>
                <a:ext cx="17" cy="2"/>
              </a:xfrm>
              <a:custGeom>
                <a:avLst/>
                <a:gdLst>
                  <a:gd name="T0" fmla="*/ 34 w 34"/>
                  <a:gd name="T1" fmla="*/ 0 h 3"/>
                  <a:gd name="T2" fmla="*/ 0 w 34"/>
                  <a:gd name="T3" fmla="*/ 0 h 3"/>
                  <a:gd name="T4" fmla="*/ 3 w 34"/>
                  <a:gd name="T5" fmla="*/ 3 h 3"/>
                  <a:gd name="T6" fmla="*/ 34 w 34"/>
                  <a:gd name="T7" fmla="*/ 3 h 3"/>
                  <a:gd name="T8" fmla="*/ 34 w 34"/>
                  <a:gd name="T9" fmla="*/ 0 h 3"/>
                </a:gdLst>
                <a:ahLst/>
                <a:cxnLst>
                  <a:cxn ang="0">
                    <a:pos x="T0" y="T1"/>
                  </a:cxn>
                  <a:cxn ang="0">
                    <a:pos x="T2" y="T3"/>
                  </a:cxn>
                  <a:cxn ang="0">
                    <a:pos x="T4" y="T5"/>
                  </a:cxn>
                  <a:cxn ang="0">
                    <a:pos x="T6" y="T7"/>
                  </a:cxn>
                  <a:cxn ang="0">
                    <a:pos x="T8" y="T9"/>
                  </a:cxn>
                </a:cxnLst>
                <a:rect l="0" t="0" r="r" b="b"/>
                <a:pathLst>
                  <a:path w="34" h="3">
                    <a:moveTo>
                      <a:pt x="34" y="0"/>
                    </a:moveTo>
                    <a:lnTo>
                      <a:pt x="0" y="0"/>
                    </a:lnTo>
                    <a:lnTo>
                      <a:pt x="3" y="3"/>
                    </a:lnTo>
                    <a:lnTo>
                      <a:pt x="34" y="3"/>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4" name="Freeform 355">
                <a:extLst>
                  <a:ext uri="{FF2B5EF4-FFF2-40B4-BE49-F238E27FC236}">
                    <a16:creationId xmlns:a16="http://schemas.microsoft.com/office/drawing/2014/main" id="{0389846B-04AB-C94E-A253-7956C9EFF5E0}"/>
                  </a:ext>
                </a:extLst>
              </p:cNvPr>
              <p:cNvSpPr>
                <a:spLocks/>
              </p:cNvSpPr>
              <p:nvPr/>
            </p:nvSpPr>
            <p:spPr bwMode="auto">
              <a:xfrm>
                <a:off x="5299" y="2885"/>
                <a:ext cx="13" cy="2"/>
              </a:xfrm>
              <a:custGeom>
                <a:avLst/>
                <a:gdLst>
                  <a:gd name="T0" fmla="*/ 25 w 25"/>
                  <a:gd name="T1" fmla="*/ 0 h 5"/>
                  <a:gd name="T2" fmla="*/ 0 w 25"/>
                  <a:gd name="T3" fmla="*/ 0 h 5"/>
                  <a:gd name="T4" fmla="*/ 3 w 25"/>
                  <a:gd name="T5" fmla="*/ 5 h 5"/>
                  <a:gd name="T6" fmla="*/ 25 w 25"/>
                  <a:gd name="T7" fmla="*/ 5 h 5"/>
                  <a:gd name="T8" fmla="*/ 25 w 25"/>
                  <a:gd name="T9" fmla="*/ 0 h 5"/>
                </a:gdLst>
                <a:ahLst/>
                <a:cxnLst>
                  <a:cxn ang="0">
                    <a:pos x="T0" y="T1"/>
                  </a:cxn>
                  <a:cxn ang="0">
                    <a:pos x="T2" y="T3"/>
                  </a:cxn>
                  <a:cxn ang="0">
                    <a:pos x="T4" y="T5"/>
                  </a:cxn>
                  <a:cxn ang="0">
                    <a:pos x="T6" y="T7"/>
                  </a:cxn>
                  <a:cxn ang="0">
                    <a:pos x="T8" y="T9"/>
                  </a:cxn>
                </a:cxnLst>
                <a:rect l="0" t="0" r="r" b="b"/>
                <a:pathLst>
                  <a:path w="25" h="5">
                    <a:moveTo>
                      <a:pt x="25" y="0"/>
                    </a:moveTo>
                    <a:lnTo>
                      <a:pt x="0" y="0"/>
                    </a:lnTo>
                    <a:lnTo>
                      <a:pt x="3" y="5"/>
                    </a:lnTo>
                    <a:lnTo>
                      <a:pt x="25" y="5"/>
                    </a:lnTo>
                    <a:lnTo>
                      <a:pt x="25"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5" name="Freeform 356">
                <a:extLst>
                  <a:ext uri="{FF2B5EF4-FFF2-40B4-BE49-F238E27FC236}">
                    <a16:creationId xmlns:a16="http://schemas.microsoft.com/office/drawing/2014/main" id="{B13CF573-F61A-0C4B-9EE6-EA2662A6999E}"/>
                  </a:ext>
                </a:extLst>
              </p:cNvPr>
              <p:cNvSpPr>
                <a:spLocks/>
              </p:cNvSpPr>
              <p:nvPr/>
            </p:nvSpPr>
            <p:spPr bwMode="auto">
              <a:xfrm>
                <a:off x="5299" y="2885"/>
                <a:ext cx="13" cy="2"/>
              </a:xfrm>
              <a:custGeom>
                <a:avLst/>
                <a:gdLst>
                  <a:gd name="T0" fmla="*/ 25 w 25"/>
                  <a:gd name="T1" fmla="*/ 0 h 5"/>
                  <a:gd name="T2" fmla="*/ 0 w 25"/>
                  <a:gd name="T3" fmla="*/ 0 h 5"/>
                  <a:gd name="T4" fmla="*/ 3 w 25"/>
                  <a:gd name="T5" fmla="*/ 5 h 5"/>
                  <a:gd name="T6" fmla="*/ 25 w 25"/>
                  <a:gd name="T7" fmla="*/ 5 h 5"/>
                  <a:gd name="T8" fmla="*/ 25 w 25"/>
                  <a:gd name="T9" fmla="*/ 0 h 5"/>
                </a:gdLst>
                <a:ahLst/>
                <a:cxnLst>
                  <a:cxn ang="0">
                    <a:pos x="T0" y="T1"/>
                  </a:cxn>
                  <a:cxn ang="0">
                    <a:pos x="T2" y="T3"/>
                  </a:cxn>
                  <a:cxn ang="0">
                    <a:pos x="T4" y="T5"/>
                  </a:cxn>
                  <a:cxn ang="0">
                    <a:pos x="T6" y="T7"/>
                  </a:cxn>
                  <a:cxn ang="0">
                    <a:pos x="T8" y="T9"/>
                  </a:cxn>
                </a:cxnLst>
                <a:rect l="0" t="0" r="r" b="b"/>
                <a:pathLst>
                  <a:path w="25" h="5">
                    <a:moveTo>
                      <a:pt x="25" y="0"/>
                    </a:moveTo>
                    <a:lnTo>
                      <a:pt x="0" y="0"/>
                    </a:lnTo>
                    <a:lnTo>
                      <a:pt x="3" y="5"/>
                    </a:lnTo>
                    <a:lnTo>
                      <a:pt x="25" y="5"/>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6" name="Freeform 357">
                <a:extLst>
                  <a:ext uri="{FF2B5EF4-FFF2-40B4-BE49-F238E27FC236}">
                    <a16:creationId xmlns:a16="http://schemas.microsoft.com/office/drawing/2014/main" id="{C1214246-A74B-C943-B748-3012FBC798A0}"/>
                  </a:ext>
                </a:extLst>
              </p:cNvPr>
              <p:cNvSpPr>
                <a:spLocks/>
              </p:cNvSpPr>
              <p:nvPr/>
            </p:nvSpPr>
            <p:spPr bwMode="auto">
              <a:xfrm>
                <a:off x="5304" y="2892"/>
                <a:ext cx="8" cy="1"/>
              </a:xfrm>
              <a:custGeom>
                <a:avLst/>
                <a:gdLst>
                  <a:gd name="T0" fmla="*/ 16 w 16"/>
                  <a:gd name="T1" fmla="*/ 0 h 3"/>
                  <a:gd name="T2" fmla="*/ 0 w 16"/>
                  <a:gd name="T3" fmla="*/ 0 h 3"/>
                  <a:gd name="T4" fmla="*/ 1 w 16"/>
                  <a:gd name="T5" fmla="*/ 3 h 3"/>
                  <a:gd name="T6" fmla="*/ 16 w 16"/>
                  <a:gd name="T7" fmla="*/ 3 h 3"/>
                  <a:gd name="T8" fmla="*/ 16 w 16"/>
                  <a:gd name="T9" fmla="*/ 0 h 3"/>
                </a:gdLst>
                <a:ahLst/>
                <a:cxnLst>
                  <a:cxn ang="0">
                    <a:pos x="T0" y="T1"/>
                  </a:cxn>
                  <a:cxn ang="0">
                    <a:pos x="T2" y="T3"/>
                  </a:cxn>
                  <a:cxn ang="0">
                    <a:pos x="T4" y="T5"/>
                  </a:cxn>
                  <a:cxn ang="0">
                    <a:pos x="T6" y="T7"/>
                  </a:cxn>
                  <a:cxn ang="0">
                    <a:pos x="T8" y="T9"/>
                  </a:cxn>
                </a:cxnLst>
                <a:rect l="0" t="0" r="r" b="b"/>
                <a:pathLst>
                  <a:path w="16" h="3">
                    <a:moveTo>
                      <a:pt x="16" y="0"/>
                    </a:moveTo>
                    <a:lnTo>
                      <a:pt x="0" y="0"/>
                    </a:lnTo>
                    <a:lnTo>
                      <a:pt x="1" y="3"/>
                    </a:lnTo>
                    <a:lnTo>
                      <a:pt x="16" y="3"/>
                    </a:lnTo>
                    <a:lnTo>
                      <a:pt x="1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7" name="Freeform 358">
                <a:extLst>
                  <a:ext uri="{FF2B5EF4-FFF2-40B4-BE49-F238E27FC236}">
                    <a16:creationId xmlns:a16="http://schemas.microsoft.com/office/drawing/2014/main" id="{DE8DCAA5-F6A0-1047-946F-B7607CF81509}"/>
                  </a:ext>
                </a:extLst>
              </p:cNvPr>
              <p:cNvSpPr>
                <a:spLocks/>
              </p:cNvSpPr>
              <p:nvPr/>
            </p:nvSpPr>
            <p:spPr bwMode="auto">
              <a:xfrm>
                <a:off x="5304" y="2892"/>
                <a:ext cx="8" cy="1"/>
              </a:xfrm>
              <a:custGeom>
                <a:avLst/>
                <a:gdLst>
                  <a:gd name="T0" fmla="*/ 16 w 16"/>
                  <a:gd name="T1" fmla="*/ 0 h 3"/>
                  <a:gd name="T2" fmla="*/ 0 w 16"/>
                  <a:gd name="T3" fmla="*/ 0 h 3"/>
                  <a:gd name="T4" fmla="*/ 1 w 16"/>
                  <a:gd name="T5" fmla="*/ 3 h 3"/>
                  <a:gd name="T6" fmla="*/ 16 w 16"/>
                  <a:gd name="T7" fmla="*/ 3 h 3"/>
                  <a:gd name="T8" fmla="*/ 16 w 16"/>
                  <a:gd name="T9" fmla="*/ 0 h 3"/>
                </a:gdLst>
                <a:ahLst/>
                <a:cxnLst>
                  <a:cxn ang="0">
                    <a:pos x="T0" y="T1"/>
                  </a:cxn>
                  <a:cxn ang="0">
                    <a:pos x="T2" y="T3"/>
                  </a:cxn>
                  <a:cxn ang="0">
                    <a:pos x="T4" y="T5"/>
                  </a:cxn>
                  <a:cxn ang="0">
                    <a:pos x="T6" y="T7"/>
                  </a:cxn>
                  <a:cxn ang="0">
                    <a:pos x="T8" y="T9"/>
                  </a:cxn>
                </a:cxnLst>
                <a:rect l="0" t="0" r="r" b="b"/>
                <a:pathLst>
                  <a:path w="16" h="3">
                    <a:moveTo>
                      <a:pt x="16" y="0"/>
                    </a:moveTo>
                    <a:lnTo>
                      <a:pt x="0" y="0"/>
                    </a:lnTo>
                    <a:lnTo>
                      <a:pt x="1" y="3"/>
                    </a:lnTo>
                    <a:lnTo>
                      <a:pt x="16" y="3"/>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8" name="Freeform 359">
                <a:extLst>
                  <a:ext uri="{FF2B5EF4-FFF2-40B4-BE49-F238E27FC236}">
                    <a16:creationId xmlns:a16="http://schemas.microsoft.com/office/drawing/2014/main" id="{72B92D58-5BEE-7745-B91B-D2907E288327}"/>
                  </a:ext>
                </a:extLst>
              </p:cNvPr>
              <p:cNvSpPr>
                <a:spLocks/>
              </p:cNvSpPr>
              <p:nvPr/>
            </p:nvSpPr>
            <p:spPr bwMode="auto">
              <a:xfrm>
                <a:off x="5307" y="2897"/>
                <a:ext cx="5" cy="3"/>
              </a:xfrm>
              <a:custGeom>
                <a:avLst/>
                <a:gdLst>
                  <a:gd name="T0" fmla="*/ 9 w 9"/>
                  <a:gd name="T1" fmla="*/ 0 h 4"/>
                  <a:gd name="T2" fmla="*/ 0 w 9"/>
                  <a:gd name="T3" fmla="*/ 0 h 4"/>
                  <a:gd name="T4" fmla="*/ 3 w 9"/>
                  <a:gd name="T5" fmla="*/ 4 h 4"/>
                  <a:gd name="T6" fmla="*/ 9 w 9"/>
                  <a:gd name="T7" fmla="*/ 4 h 4"/>
                  <a:gd name="T8" fmla="*/ 9 w 9"/>
                  <a:gd name="T9" fmla="*/ 0 h 4"/>
                </a:gdLst>
                <a:ahLst/>
                <a:cxnLst>
                  <a:cxn ang="0">
                    <a:pos x="T0" y="T1"/>
                  </a:cxn>
                  <a:cxn ang="0">
                    <a:pos x="T2" y="T3"/>
                  </a:cxn>
                  <a:cxn ang="0">
                    <a:pos x="T4" y="T5"/>
                  </a:cxn>
                  <a:cxn ang="0">
                    <a:pos x="T6" y="T7"/>
                  </a:cxn>
                  <a:cxn ang="0">
                    <a:pos x="T8" y="T9"/>
                  </a:cxn>
                </a:cxnLst>
                <a:rect l="0" t="0" r="r" b="b"/>
                <a:pathLst>
                  <a:path w="9" h="4">
                    <a:moveTo>
                      <a:pt x="9" y="0"/>
                    </a:moveTo>
                    <a:lnTo>
                      <a:pt x="0" y="0"/>
                    </a:lnTo>
                    <a:lnTo>
                      <a:pt x="3" y="4"/>
                    </a:lnTo>
                    <a:lnTo>
                      <a:pt x="9" y="4"/>
                    </a:lnTo>
                    <a:lnTo>
                      <a:pt x="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9" name="Freeform 360">
                <a:extLst>
                  <a:ext uri="{FF2B5EF4-FFF2-40B4-BE49-F238E27FC236}">
                    <a16:creationId xmlns:a16="http://schemas.microsoft.com/office/drawing/2014/main" id="{F4BA3558-AA94-7D4F-A900-86308B751516}"/>
                  </a:ext>
                </a:extLst>
              </p:cNvPr>
              <p:cNvSpPr>
                <a:spLocks/>
              </p:cNvSpPr>
              <p:nvPr/>
            </p:nvSpPr>
            <p:spPr bwMode="auto">
              <a:xfrm>
                <a:off x="5307" y="2897"/>
                <a:ext cx="5" cy="3"/>
              </a:xfrm>
              <a:custGeom>
                <a:avLst/>
                <a:gdLst>
                  <a:gd name="T0" fmla="*/ 9 w 9"/>
                  <a:gd name="T1" fmla="*/ 0 h 4"/>
                  <a:gd name="T2" fmla="*/ 0 w 9"/>
                  <a:gd name="T3" fmla="*/ 0 h 4"/>
                  <a:gd name="T4" fmla="*/ 3 w 9"/>
                  <a:gd name="T5" fmla="*/ 4 h 4"/>
                  <a:gd name="T6" fmla="*/ 9 w 9"/>
                  <a:gd name="T7" fmla="*/ 4 h 4"/>
                  <a:gd name="T8" fmla="*/ 9 w 9"/>
                  <a:gd name="T9" fmla="*/ 0 h 4"/>
                </a:gdLst>
                <a:ahLst/>
                <a:cxnLst>
                  <a:cxn ang="0">
                    <a:pos x="T0" y="T1"/>
                  </a:cxn>
                  <a:cxn ang="0">
                    <a:pos x="T2" y="T3"/>
                  </a:cxn>
                  <a:cxn ang="0">
                    <a:pos x="T4" y="T5"/>
                  </a:cxn>
                  <a:cxn ang="0">
                    <a:pos x="T6" y="T7"/>
                  </a:cxn>
                  <a:cxn ang="0">
                    <a:pos x="T8" y="T9"/>
                  </a:cxn>
                </a:cxnLst>
                <a:rect l="0" t="0" r="r" b="b"/>
                <a:pathLst>
                  <a:path w="9" h="4">
                    <a:moveTo>
                      <a:pt x="9" y="0"/>
                    </a:moveTo>
                    <a:lnTo>
                      <a:pt x="0" y="0"/>
                    </a:lnTo>
                    <a:lnTo>
                      <a:pt x="3" y="4"/>
                    </a:lnTo>
                    <a:lnTo>
                      <a:pt x="9" y="4"/>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0" name="Rectangle 361">
                <a:extLst>
                  <a:ext uri="{FF2B5EF4-FFF2-40B4-BE49-F238E27FC236}">
                    <a16:creationId xmlns:a16="http://schemas.microsoft.com/office/drawing/2014/main" id="{FB2541EC-E101-214A-911E-F3404930A006}"/>
                  </a:ext>
                </a:extLst>
              </p:cNvPr>
              <p:cNvSpPr>
                <a:spLocks noChangeArrowheads="1"/>
              </p:cNvSpPr>
              <p:nvPr/>
            </p:nvSpPr>
            <p:spPr bwMode="auto">
              <a:xfrm>
                <a:off x="5312" y="2904"/>
                <a:ext cx="1"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1" name="Freeform 362">
                <a:extLst>
                  <a:ext uri="{FF2B5EF4-FFF2-40B4-BE49-F238E27FC236}">
                    <a16:creationId xmlns:a16="http://schemas.microsoft.com/office/drawing/2014/main" id="{BE51FC89-EB79-0346-B1CC-BFC36E73B34D}"/>
                  </a:ext>
                </a:extLst>
              </p:cNvPr>
              <p:cNvSpPr>
                <a:spLocks/>
              </p:cNvSpPr>
              <p:nvPr/>
            </p:nvSpPr>
            <p:spPr bwMode="auto">
              <a:xfrm>
                <a:off x="5312" y="290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2" name="Rectangle 363">
                <a:extLst>
                  <a:ext uri="{FF2B5EF4-FFF2-40B4-BE49-F238E27FC236}">
                    <a16:creationId xmlns:a16="http://schemas.microsoft.com/office/drawing/2014/main" id="{617B458E-32C8-6E4E-9682-FA46A821D60E}"/>
                  </a:ext>
                </a:extLst>
              </p:cNvPr>
              <p:cNvSpPr>
                <a:spLocks noChangeArrowheads="1"/>
              </p:cNvSpPr>
              <p:nvPr/>
            </p:nvSpPr>
            <p:spPr bwMode="auto">
              <a:xfrm>
                <a:off x="5324" y="2861"/>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3" name="Rectangle 364">
                <a:extLst>
                  <a:ext uri="{FF2B5EF4-FFF2-40B4-BE49-F238E27FC236}">
                    <a16:creationId xmlns:a16="http://schemas.microsoft.com/office/drawing/2014/main" id="{96C8CFB8-20BB-EB4D-B712-A0667CDCF104}"/>
                  </a:ext>
                </a:extLst>
              </p:cNvPr>
              <p:cNvSpPr>
                <a:spLocks noChangeArrowheads="1"/>
              </p:cNvSpPr>
              <p:nvPr/>
            </p:nvSpPr>
            <p:spPr bwMode="auto">
              <a:xfrm>
                <a:off x="5324" y="2861"/>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4" name="Rectangle 365">
                <a:extLst>
                  <a:ext uri="{FF2B5EF4-FFF2-40B4-BE49-F238E27FC236}">
                    <a16:creationId xmlns:a16="http://schemas.microsoft.com/office/drawing/2014/main" id="{771723FD-0A3A-FE48-8AFF-59E1014D2238}"/>
                  </a:ext>
                </a:extLst>
              </p:cNvPr>
              <p:cNvSpPr>
                <a:spLocks noChangeArrowheads="1"/>
              </p:cNvSpPr>
              <p:nvPr/>
            </p:nvSpPr>
            <p:spPr bwMode="auto">
              <a:xfrm>
                <a:off x="5324" y="2867"/>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5" name="Rectangle 366">
                <a:extLst>
                  <a:ext uri="{FF2B5EF4-FFF2-40B4-BE49-F238E27FC236}">
                    <a16:creationId xmlns:a16="http://schemas.microsoft.com/office/drawing/2014/main" id="{EE6EE770-C8EE-B24D-9D72-2527F9584347}"/>
                  </a:ext>
                </a:extLst>
              </p:cNvPr>
              <p:cNvSpPr>
                <a:spLocks noChangeArrowheads="1"/>
              </p:cNvSpPr>
              <p:nvPr/>
            </p:nvSpPr>
            <p:spPr bwMode="auto">
              <a:xfrm>
                <a:off x="5324" y="2867"/>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6" name="Rectangle 367">
                <a:extLst>
                  <a:ext uri="{FF2B5EF4-FFF2-40B4-BE49-F238E27FC236}">
                    <a16:creationId xmlns:a16="http://schemas.microsoft.com/office/drawing/2014/main" id="{79F99873-70C4-9249-9004-0DC1E2721B98}"/>
                  </a:ext>
                </a:extLst>
              </p:cNvPr>
              <p:cNvSpPr>
                <a:spLocks noChangeArrowheads="1"/>
              </p:cNvSpPr>
              <p:nvPr/>
            </p:nvSpPr>
            <p:spPr bwMode="auto">
              <a:xfrm>
                <a:off x="5324" y="2873"/>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7" name="Rectangle 368">
                <a:extLst>
                  <a:ext uri="{FF2B5EF4-FFF2-40B4-BE49-F238E27FC236}">
                    <a16:creationId xmlns:a16="http://schemas.microsoft.com/office/drawing/2014/main" id="{E823950F-7B57-3346-8D25-E68684E20E93}"/>
                  </a:ext>
                </a:extLst>
              </p:cNvPr>
              <p:cNvSpPr>
                <a:spLocks noChangeArrowheads="1"/>
              </p:cNvSpPr>
              <p:nvPr/>
            </p:nvSpPr>
            <p:spPr bwMode="auto">
              <a:xfrm>
                <a:off x="5324" y="2873"/>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8" name="Rectangle 369">
                <a:extLst>
                  <a:ext uri="{FF2B5EF4-FFF2-40B4-BE49-F238E27FC236}">
                    <a16:creationId xmlns:a16="http://schemas.microsoft.com/office/drawing/2014/main" id="{F621EEF3-F36A-0F46-8E18-82018EC39717}"/>
                  </a:ext>
                </a:extLst>
              </p:cNvPr>
              <p:cNvSpPr>
                <a:spLocks noChangeArrowheads="1"/>
              </p:cNvSpPr>
              <p:nvPr/>
            </p:nvSpPr>
            <p:spPr bwMode="auto">
              <a:xfrm>
                <a:off x="5324" y="2879"/>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9" name="Rectangle 370">
                <a:extLst>
                  <a:ext uri="{FF2B5EF4-FFF2-40B4-BE49-F238E27FC236}">
                    <a16:creationId xmlns:a16="http://schemas.microsoft.com/office/drawing/2014/main" id="{DB767DDE-085F-A340-A3EE-BCC1FE258297}"/>
                  </a:ext>
                </a:extLst>
              </p:cNvPr>
              <p:cNvSpPr>
                <a:spLocks noChangeArrowheads="1"/>
              </p:cNvSpPr>
              <p:nvPr/>
            </p:nvSpPr>
            <p:spPr bwMode="auto">
              <a:xfrm>
                <a:off x="5324" y="2879"/>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0" name="Rectangle 371">
                <a:extLst>
                  <a:ext uri="{FF2B5EF4-FFF2-40B4-BE49-F238E27FC236}">
                    <a16:creationId xmlns:a16="http://schemas.microsoft.com/office/drawing/2014/main" id="{A4DBC5B8-9AF2-B74C-8C00-6EBBCA753EB2}"/>
                  </a:ext>
                </a:extLst>
              </p:cNvPr>
              <p:cNvSpPr>
                <a:spLocks noChangeArrowheads="1"/>
              </p:cNvSpPr>
              <p:nvPr/>
            </p:nvSpPr>
            <p:spPr bwMode="auto">
              <a:xfrm>
                <a:off x="5324" y="2885"/>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1" name="Rectangle 372">
                <a:extLst>
                  <a:ext uri="{FF2B5EF4-FFF2-40B4-BE49-F238E27FC236}">
                    <a16:creationId xmlns:a16="http://schemas.microsoft.com/office/drawing/2014/main" id="{94235285-09BF-2246-8F25-870A5E1352D7}"/>
                  </a:ext>
                </a:extLst>
              </p:cNvPr>
              <p:cNvSpPr>
                <a:spLocks noChangeArrowheads="1"/>
              </p:cNvSpPr>
              <p:nvPr/>
            </p:nvSpPr>
            <p:spPr bwMode="auto">
              <a:xfrm>
                <a:off x="5324" y="2885"/>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2" name="Rectangle 373">
                <a:extLst>
                  <a:ext uri="{FF2B5EF4-FFF2-40B4-BE49-F238E27FC236}">
                    <a16:creationId xmlns:a16="http://schemas.microsoft.com/office/drawing/2014/main" id="{FCF41D67-4D82-654E-BCAA-E95FAAAFC414}"/>
                  </a:ext>
                </a:extLst>
              </p:cNvPr>
              <p:cNvSpPr>
                <a:spLocks noChangeArrowheads="1"/>
              </p:cNvSpPr>
              <p:nvPr/>
            </p:nvSpPr>
            <p:spPr bwMode="auto">
              <a:xfrm>
                <a:off x="5324" y="2892"/>
                <a:ext cx="19"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3" name="Rectangle 374">
                <a:extLst>
                  <a:ext uri="{FF2B5EF4-FFF2-40B4-BE49-F238E27FC236}">
                    <a16:creationId xmlns:a16="http://schemas.microsoft.com/office/drawing/2014/main" id="{29805234-A535-AC4D-B004-2711A6B87B50}"/>
                  </a:ext>
                </a:extLst>
              </p:cNvPr>
              <p:cNvSpPr>
                <a:spLocks noChangeArrowheads="1"/>
              </p:cNvSpPr>
              <p:nvPr/>
            </p:nvSpPr>
            <p:spPr bwMode="auto">
              <a:xfrm>
                <a:off x="5324" y="2892"/>
                <a:ext cx="19"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4" name="Rectangle 375">
                <a:extLst>
                  <a:ext uri="{FF2B5EF4-FFF2-40B4-BE49-F238E27FC236}">
                    <a16:creationId xmlns:a16="http://schemas.microsoft.com/office/drawing/2014/main" id="{F6A54863-5047-A940-96EC-E4938B97359D}"/>
                  </a:ext>
                </a:extLst>
              </p:cNvPr>
              <p:cNvSpPr>
                <a:spLocks noChangeArrowheads="1"/>
              </p:cNvSpPr>
              <p:nvPr/>
            </p:nvSpPr>
            <p:spPr bwMode="auto">
              <a:xfrm>
                <a:off x="5324" y="2897"/>
                <a:ext cx="19"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5" name="Rectangle 376">
                <a:extLst>
                  <a:ext uri="{FF2B5EF4-FFF2-40B4-BE49-F238E27FC236}">
                    <a16:creationId xmlns:a16="http://schemas.microsoft.com/office/drawing/2014/main" id="{D7B7DF04-19EC-8C4B-AD96-FD4D1001142A}"/>
                  </a:ext>
                </a:extLst>
              </p:cNvPr>
              <p:cNvSpPr>
                <a:spLocks noChangeArrowheads="1"/>
              </p:cNvSpPr>
              <p:nvPr/>
            </p:nvSpPr>
            <p:spPr bwMode="auto">
              <a:xfrm>
                <a:off x="5324" y="2897"/>
                <a:ext cx="19"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6" name="Rectangle 377">
                <a:extLst>
                  <a:ext uri="{FF2B5EF4-FFF2-40B4-BE49-F238E27FC236}">
                    <a16:creationId xmlns:a16="http://schemas.microsoft.com/office/drawing/2014/main" id="{BFE7693B-9BB0-594C-BBF0-180FAAFF32DA}"/>
                  </a:ext>
                </a:extLst>
              </p:cNvPr>
              <p:cNvSpPr>
                <a:spLocks noChangeArrowheads="1"/>
              </p:cNvSpPr>
              <p:nvPr/>
            </p:nvSpPr>
            <p:spPr bwMode="auto">
              <a:xfrm>
                <a:off x="5324" y="2904"/>
                <a:ext cx="19"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7" name="Rectangle 378">
                <a:extLst>
                  <a:ext uri="{FF2B5EF4-FFF2-40B4-BE49-F238E27FC236}">
                    <a16:creationId xmlns:a16="http://schemas.microsoft.com/office/drawing/2014/main" id="{2E487FBC-B699-5F4F-9548-D84295D8D671}"/>
                  </a:ext>
                </a:extLst>
              </p:cNvPr>
              <p:cNvSpPr>
                <a:spLocks noChangeArrowheads="1"/>
              </p:cNvSpPr>
              <p:nvPr/>
            </p:nvSpPr>
            <p:spPr bwMode="auto">
              <a:xfrm>
                <a:off x="5324" y="2904"/>
                <a:ext cx="19"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8" name="Rectangle 379">
                <a:extLst>
                  <a:ext uri="{FF2B5EF4-FFF2-40B4-BE49-F238E27FC236}">
                    <a16:creationId xmlns:a16="http://schemas.microsoft.com/office/drawing/2014/main" id="{595D4233-740C-454A-972D-FA7CF7D53B99}"/>
                  </a:ext>
                </a:extLst>
              </p:cNvPr>
              <p:cNvSpPr>
                <a:spLocks noChangeArrowheads="1"/>
              </p:cNvSpPr>
              <p:nvPr/>
            </p:nvSpPr>
            <p:spPr bwMode="auto">
              <a:xfrm>
                <a:off x="5324" y="2910"/>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9" name="Rectangle 380">
                <a:extLst>
                  <a:ext uri="{FF2B5EF4-FFF2-40B4-BE49-F238E27FC236}">
                    <a16:creationId xmlns:a16="http://schemas.microsoft.com/office/drawing/2014/main" id="{0463C5BB-4B5D-2842-93D8-8ABB41F5930C}"/>
                  </a:ext>
                </a:extLst>
              </p:cNvPr>
              <p:cNvSpPr>
                <a:spLocks noChangeArrowheads="1"/>
              </p:cNvSpPr>
              <p:nvPr/>
            </p:nvSpPr>
            <p:spPr bwMode="auto">
              <a:xfrm>
                <a:off x="5324" y="2910"/>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0" name="Rectangle 381">
                <a:extLst>
                  <a:ext uri="{FF2B5EF4-FFF2-40B4-BE49-F238E27FC236}">
                    <a16:creationId xmlns:a16="http://schemas.microsoft.com/office/drawing/2014/main" id="{64BBFEC4-202F-EB46-BEAD-26A4CF297132}"/>
                  </a:ext>
                </a:extLst>
              </p:cNvPr>
              <p:cNvSpPr>
                <a:spLocks noChangeArrowheads="1"/>
              </p:cNvSpPr>
              <p:nvPr/>
            </p:nvSpPr>
            <p:spPr bwMode="auto">
              <a:xfrm>
                <a:off x="5324" y="2916"/>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1" name="Rectangle 382">
                <a:extLst>
                  <a:ext uri="{FF2B5EF4-FFF2-40B4-BE49-F238E27FC236}">
                    <a16:creationId xmlns:a16="http://schemas.microsoft.com/office/drawing/2014/main" id="{B02F3CA9-BEE8-C641-9B7C-173C756326E4}"/>
                  </a:ext>
                </a:extLst>
              </p:cNvPr>
              <p:cNvSpPr>
                <a:spLocks noChangeArrowheads="1"/>
              </p:cNvSpPr>
              <p:nvPr/>
            </p:nvSpPr>
            <p:spPr bwMode="auto">
              <a:xfrm>
                <a:off x="5324" y="2916"/>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2" name="Rectangle 383">
                <a:extLst>
                  <a:ext uri="{FF2B5EF4-FFF2-40B4-BE49-F238E27FC236}">
                    <a16:creationId xmlns:a16="http://schemas.microsoft.com/office/drawing/2014/main" id="{F5A3B233-80C0-554C-901B-D9307DAF0DC3}"/>
                  </a:ext>
                </a:extLst>
              </p:cNvPr>
              <p:cNvSpPr>
                <a:spLocks noChangeArrowheads="1"/>
              </p:cNvSpPr>
              <p:nvPr/>
            </p:nvSpPr>
            <p:spPr bwMode="auto">
              <a:xfrm>
                <a:off x="5359" y="2859"/>
                <a:ext cx="19" cy="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3" name="Rectangle 384">
                <a:extLst>
                  <a:ext uri="{FF2B5EF4-FFF2-40B4-BE49-F238E27FC236}">
                    <a16:creationId xmlns:a16="http://schemas.microsoft.com/office/drawing/2014/main" id="{CE6E4D07-571E-4440-89BC-36FAEA3797E8}"/>
                  </a:ext>
                </a:extLst>
              </p:cNvPr>
              <p:cNvSpPr>
                <a:spLocks noChangeArrowheads="1"/>
              </p:cNvSpPr>
              <p:nvPr/>
            </p:nvSpPr>
            <p:spPr bwMode="auto">
              <a:xfrm>
                <a:off x="5359" y="2859"/>
                <a:ext cx="19"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4" name="Rectangle 385">
                <a:extLst>
                  <a:ext uri="{FF2B5EF4-FFF2-40B4-BE49-F238E27FC236}">
                    <a16:creationId xmlns:a16="http://schemas.microsoft.com/office/drawing/2014/main" id="{A2130EAD-AD38-B648-B8BA-BF0983607A8E}"/>
                  </a:ext>
                </a:extLst>
              </p:cNvPr>
              <p:cNvSpPr>
                <a:spLocks noChangeArrowheads="1"/>
              </p:cNvSpPr>
              <p:nvPr/>
            </p:nvSpPr>
            <p:spPr bwMode="auto">
              <a:xfrm>
                <a:off x="5359" y="2885"/>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5" name="Rectangle 386">
                <a:extLst>
                  <a:ext uri="{FF2B5EF4-FFF2-40B4-BE49-F238E27FC236}">
                    <a16:creationId xmlns:a16="http://schemas.microsoft.com/office/drawing/2014/main" id="{9AC88742-C37C-DC4C-AE20-0EDA88B6B052}"/>
                  </a:ext>
                </a:extLst>
              </p:cNvPr>
              <p:cNvSpPr>
                <a:spLocks noChangeArrowheads="1"/>
              </p:cNvSpPr>
              <p:nvPr/>
            </p:nvSpPr>
            <p:spPr bwMode="auto">
              <a:xfrm>
                <a:off x="5359" y="2885"/>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6" name="Rectangle 387">
                <a:extLst>
                  <a:ext uri="{FF2B5EF4-FFF2-40B4-BE49-F238E27FC236}">
                    <a16:creationId xmlns:a16="http://schemas.microsoft.com/office/drawing/2014/main" id="{DDFBA72F-561F-4E40-9710-1E5F63C413AA}"/>
                  </a:ext>
                </a:extLst>
              </p:cNvPr>
              <p:cNvSpPr>
                <a:spLocks noChangeArrowheads="1"/>
              </p:cNvSpPr>
              <p:nvPr/>
            </p:nvSpPr>
            <p:spPr bwMode="auto">
              <a:xfrm>
                <a:off x="5359" y="2892"/>
                <a:ext cx="19"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7" name="Rectangle 388">
                <a:extLst>
                  <a:ext uri="{FF2B5EF4-FFF2-40B4-BE49-F238E27FC236}">
                    <a16:creationId xmlns:a16="http://schemas.microsoft.com/office/drawing/2014/main" id="{807EDF38-63EF-2B42-84B1-A9C80D41CFF5}"/>
                  </a:ext>
                </a:extLst>
              </p:cNvPr>
              <p:cNvSpPr>
                <a:spLocks noChangeArrowheads="1"/>
              </p:cNvSpPr>
              <p:nvPr/>
            </p:nvSpPr>
            <p:spPr bwMode="auto">
              <a:xfrm>
                <a:off x="5359" y="2892"/>
                <a:ext cx="19"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8" name="Rectangle 389">
                <a:extLst>
                  <a:ext uri="{FF2B5EF4-FFF2-40B4-BE49-F238E27FC236}">
                    <a16:creationId xmlns:a16="http://schemas.microsoft.com/office/drawing/2014/main" id="{C14BAADA-B2D2-EA4B-B419-F113578143FD}"/>
                  </a:ext>
                </a:extLst>
              </p:cNvPr>
              <p:cNvSpPr>
                <a:spLocks noChangeArrowheads="1"/>
              </p:cNvSpPr>
              <p:nvPr/>
            </p:nvSpPr>
            <p:spPr bwMode="auto">
              <a:xfrm>
                <a:off x="5359" y="2897"/>
                <a:ext cx="19" cy="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9" name="Rectangle 390">
                <a:extLst>
                  <a:ext uri="{FF2B5EF4-FFF2-40B4-BE49-F238E27FC236}">
                    <a16:creationId xmlns:a16="http://schemas.microsoft.com/office/drawing/2014/main" id="{1C3F1276-076B-4844-86E5-32D0D39E1323}"/>
                  </a:ext>
                </a:extLst>
              </p:cNvPr>
              <p:cNvSpPr>
                <a:spLocks noChangeArrowheads="1"/>
              </p:cNvSpPr>
              <p:nvPr/>
            </p:nvSpPr>
            <p:spPr bwMode="auto">
              <a:xfrm>
                <a:off x="5359" y="2897"/>
                <a:ext cx="19"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0" name="Rectangle 391">
                <a:extLst>
                  <a:ext uri="{FF2B5EF4-FFF2-40B4-BE49-F238E27FC236}">
                    <a16:creationId xmlns:a16="http://schemas.microsoft.com/office/drawing/2014/main" id="{7F613501-5D05-554F-B649-636937B043E0}"/>
                  </a:ext>
                </a:extLst>
              </p:cNvPr>
              <p:cNvSpPr>
                <a:spLocks noChangeArrowheads="1"/>
              </p:cNvSpPr>
              <p:nvPr/>
            </p:nvSpPr>
            <p:spPr bwMode="auto">
              <a:xfrm>
                <a:off x="5359" y="2904"/>
                <a:ext cx="19"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1" name="Rectangle 392">
                <a:extLst>
                  <a:ext uri="{FF2B5EF4-FFF2-40B4-BE49-F238E27FC236}">
                    <a16:creationId xmlns:a16="http://schemas.microsoft.com/office/drawing/2014/main" id="{8B8B16FD-79FD-8647-83CD-BD25A486A2D7}"/>
                  </a:ext>
                </a:extLst>
              </p:cNvPr>
              <p:cNvSpPr>
                <a:spLocks noChangeArrowheads="1"/>
              </p:cNvSpPr>
              <p:nvPr/>
            </p:nvSpPr>
            <p:spPr bwMode="auto">
              <a:xfrm>
                <a:off x="5359" y="2904"/>
                <a:ext cx="19"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2" name="Rectangle 393">
                <a:extLst>
                  <a:ext uri="{FF2B5EF4-FFF2-40B4-BE49-F238E27FC236}">
                    <a16:creationId xmlns:a16="http://schemas.microsoft.com/office/drawing/2014/main" id="{48AE315A-74F3-B54E-979A-F13D3B757507}"/>
                  </a:ext>
                </a:extLst>
              </p:cNvPr>
              <p:cNvSpPr>
                <a:spLocks noChangeArrowheads="1"/>
              </p:cNvSpPr>
              <p:nvPr/>
            </p:nvSpPr>
            <p:spPr bwMode="auto">
              <a:xfrm>
                <a:off x="5359" y="2910"/>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3" name="Rectangle 394">
                <a:extLst>
                  <a:ext uri="{FF2B5EF4-FFF2-40B4-BE49-F238E27FC236}">
                    <a16:creationId xmlns:a16="http://schemas.microsoft.com/office/drawing/2014/main" id="{BA577DC2-0F93-FD46-8F33-C0CD3916ABC3}"/>
                  </a:ext>
                </a:extLst>
              </p:cNvPr>
              <p:cNvSpPr>
                <a:spLocks noChangeArrowheads="1"/>
              </p:cNvSpPr>
              <p:nvPr/>
            </p:nvSpPr>
            <p:spPr bwMode="auto">
              <a:xfrm>
                <a:off x="5359" y="2910"/>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4" name="Rectangle 395">
                <a:extLst>
                  <a:ext uri="{FF2B5EF4-FFF2-40B4-BE49-F238E27FC236}">
                    <a16:creationId xmlns:a16="http://schemas.microsoft.com/office/drawing/2014/main" id="{73C3ACEB-1703-334D-ABE3-834624B42A2A}"/>
                  </a:ext>
                </a:extLst>
              </p:cNvPr>
              <p:cNvSpPr>
                <a:spLocks noChangeArrowheads="1"/>
              </p:cNvSpPr>
              <p:nvPr/>
            </p:nvSpPr>
            <p:spPr bwMode="auto">
              <a:xfrm>
                <a:off x="5359" y="2916"/>
                <a:ext cx="19"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5" name="Rectangle 396">
                <a:extLst>
                  <a:ext uri="{FF2B5EF4-FFF2-40B4-BE49-F238E27FC236}">
                    <a16:creationId xmlns:a16="http://schemas.microsoft.com/office/drawing/2014/main" id="{A4F9739E-9414-B744-87CE-C8739A611E97}"/>
                  </a:ext>
                </a:extLst>
              </p:cNvPr>
              <p:cNvSpPr>
                <a:spLocks noChangeArrowheads="1"/>
              </p:cNvSpPr>
              <p:nvPr/>
            </p:nvSpPr>
            <p:spPr bwMode="auto">
              <a:xfrm>
                <a:off x="5359" y="2916"/>
                <a:ext cx="19"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6" name="Rectangle 397">
                <a:extLst>
                  <a:ext uri="{FF2B5EF4-FFF2-40B4-BE49-F238E27FC236}">
                    <a16:creationId xmlns:a16="http://schemas.microsoft.com/office/drawing/2014/main" id="{0A6AAB9F-91F0-914C-9F02-ABBB86354B54}"/>
                  </a:ext>
                </a:extLst>
              </p:cNvPr>
              <p:cNvSpPr>
                <a:spLocks noChangeArrowheads="1"/>
              </p:cNvSpPr>
              <p:nvPr/>
            </p:nvSpPr>
            <p:spPr bwMode="auto">
              <a:xfrm>
                <a:off x="5400" y="2908"/>
                <a:ext cx="25" cy="5"/>
              </a:xfrm>
              <a:prstGeom prst="rect">
                <a:avLst/>
              </a:prstGeom>
              <a:solidFill>
                <a:srgbClr val="AAA9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7" name="Rectangle 398">
                <a:extLst>
                  <a:ext uri="{FF2B5EF4-FFF2-40B4-BE49-F238E27FC236}">
                    <a16:creationId xmlns:a16="http://schemas.microsoft.com/office/drawing/2014/main" id="{ABAA600E-AFA5-8E4B-807B-D9D29A946441}"/>
                  </a:ext>
                </a:extLst>
              </p:cNvPr>
              <p:cNvSpPr>
                <a:spLocks noChangeArrowheads="1"/>
              </p:cNvSpPr>
              <p:nvPr/>
            </p:nvSpPr>
            <p:spPr bwMode="auto">
              <a:xfrm>
                <a:off x="5400" y="2908"/>
                <a:ext cx="25"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8" name="Rectangle 399">
                <a:extLst>
                  <a:ext uri="{FF2B5EF4-FFF2-40B4-BE49-F238E27FC236}">
                    <a16:creationId xmlns:a16="http://schemas.microsoft.com/office/drawing/2014/main" id="{ECE2EDEA-4EFB-3D46-B846-C0ABF0E4BF75}"/>
                  </a:ext>
                </a:extLst>
              </p:cNvPr>
              <p:cNvSpPr>
                <a:spLocks noChangeArrowheads="1"/>
              </p:cNvSpPr>
              <p:nvPr/>
            </p:nvSpPr>
            <p:spPr bwMode="auto">
              <a:xfrm>
                <a:off x="5400" y="2920"/>
                <a:ext cx="32" cy="6"/>
              </a:xfrm>
              <a:prstGeom prst="rect">
                <a:avLst/>
              </a:prstGeom>
              <a:solidFill>
                <a:srgbClr val="AAA9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9" name="Rectangle 400">
                <a:extLst>
                  <a:ext uri="{FF2B5EF4-FFF2-40B4-BE49-F238E27FC236}">
                    <a16:creationId xmlns:a16="http://schemas.microsoft.com/office/drawing/2014/main" id="{A5B4FEA9-A32D-4347-A9C4-11C537DB0CC8}"/>
                  </a:ext>
                </a:extLst>
              </p:cNvPr>
              <p:cNvSpPr>
                <a:spLocks noChangeArrowheads="1"/>
              </p:cNvSpPr>
              <p:nvPr/>
            </p:nvSpPr>
            <p:spPr bwMode="auto">
              <a:xfrm>
                <a:off x="5400" y="2920"/>
                <a:ext cx="32"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50" name="Rectangle 401">
                <a:extLst>
                  <a:ext uri="{FF2B5EF4-FFF2-40B4-BE49-F238E27FC236}">
                    <a16:creationId xmlns:a16="http://schemas.microsoft.com/office/drawing/2014/main" id="{0D416635-DA9C-ED49-82E0-8914BDA3967A}"/>
                  </a:ext>
                </a:extLst>
              </p:cNvPr>
              <p:cNvSpPr>
                <a:spLocks noChangeArrowheads="1"/>
              </p:cNvSpPr>
              <p:nvPr/>
            </p:nvSpPr>
            <p:spPr bwMode="auto">
              <a:xfrm>
                <a:off x="5400" y="2933"/>
                <a:ext cx="16" cy="6"/>
              </a:xfrm>
              <a:prstGeom prst="rect">
                <a:avLst/>
              </a:prstGeom>
              <a:solidFill>
                <a:srgbClr val="AAA9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51" name="Rectangle 402">
                <a:extLst>
                  <a:ext uri="{FF2B5EF4-FFF2-40B4-BE49-F238E27FC236}">
                    <a16:creationId xmlns:a16="http://schemas.microsoft.com/office/drawing/2014/main" id="{F34AB595-C341-7F40-988D-8591572F1E71}"/>
                  </a:ext>
                </a:extLst>
              </p:cNvPr>
              <p:cNvSpPr>
                <a:spLocks noChangeArrowheads="1"/>
              </p:cNvSpPr>
              <p:nvPr/>
            </p:nvSpPr>
            <p:spPr bwMode="auto">
              <a:xfrm>
                <a:off x="5400" y="2933"/>
                <a:ext cx="16"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52" name="Rectangle 403">
                <a:extLst>
                  <a:ext uri="{FF2B5EF4-FFF2-40B4-BE49-F238E27FC236}">
                    <a16:creationId xmlns:a16="http://schemas.microsoft.com/office/drawing/2014/main" id="{ADCBE100-6588-9F4B-B865-CE08735BBB42}"/>
                  </a:ext>
                </a:extLst>
              </p:cNvPr>
              <p:cNvSpPr>
                <a:spLocks noChangeArrowheads="1"/>
              </p:cNvSpPr>
              <p:nvPr/>
            </p:nvSpPr>
            <p:spPr bwMode="auto">
              <a:xfrm>
                <a:off x="5400" y="2946"/>
                <a:ext cx="21" cy="5"/>
              </a:xfrm>
              <a:prstGeom prst="rect">
                <a:avLst/>
              </a:prstGeom>
              <a:solidFill>
                <a:srgbClr val="AAA9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53" name="Rectangle 404">
                <a:extLst>
                  <a:ext uri="{FF2B5EF4-FFF2-40B4-BE49-F238E27FC236}">
                    <a16:creationId xmlns:a16="http://schemas.microsoft.com/office/drawing/2014/main" id="{3048A04A-E9A0-8648-B87D-E658EADA2D00}"/>
                  </a:ext>
                </a:extLst>
              </p:cNvPr>
              <p:cNvSpPr>
                <a:spLocks noChangeArrowheads="1"/>
              </p:cNvSpPr>
              <p:nvPr/>
            </p:nvSpPr>
            <p:spPr bwMode="auto">
              <a:xfrm>
                <a:off x="5400" y="2946"/>
                <a:ext cx="21"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54" name="Rectangle 405">
                <a:extLst>
                  <a:ext uri="{FF2B5EF4-FFF2-40B4-BE49-F238E27FC236}">
                    <a16:creationId xmlns:a16="http://schemas.microsoft.com/office/drawing/2014/main" id="{21C0C5A8-B755-5647-B55F-5D45F19CF400}"/>
                  </a:ext>
                </a:extLst>
              </p:cNvPr>
              <p:cNvSpPr>
                <a:spLocks noChangeArrowheads="1"/>
              </p:cNvSpPr>
              <p:nvPr/>
            </p:nvSpPr>
            <p:spPr bwMode="auto">
              <a:xfrm>
                <a:off x="5400" y="2939"/>
                <a:ext cx="3" cy="5"/>
              </a:xfrm>
              <a:prstGeom prst="rect">
                <a:avLst/>
              </a:prstGeom>
              <a:solidFill>
                <a:srgbClr val="AAA9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442" name="Rectangle 407">
              <a:extLst>
                <a:ext uri="{FF2B5EF4-FFF2-40B4-BE49-F238E27FC236}">
                  <a16:creationId xmlns:a16="http://schemas.microsoft.com/office/drawing/2014/main" id="{8670DDDA-1E19-1B4B-AADB-080817561438}"/>
                </a:ext>
              </a:extLst>
            </p:cNvPr>
            <p:cNvSpPr>
              <a:spLocks noChangeArrowheads="1"/>
            </p:cNvSpPr>
            <p:nvPr/>
          </p:nvSpPr>
          <p:spPr bwMode="auto">
            <a:xfrm>
              <a:off x="8572500" y="4665663"/>
              <a:ext cx="4763" cy="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3" name="Rectangle 408">
              <a:extLst>
                <a:ext uri="{FF2B5EF4-FFF2-40B4-BE49-F238E27FC236}">
                  <a16:creationId xmlns:a16="http://schemas.microsoft.com/office/drawing/2014/main" id="{DF1414F4-201B-E747-BA0E-F6C32D40767F}"/>
                </a:ext>
              </a:extLst>
            </p:cNvPr>
            <p:cNvSpPr>
              <a:spLocks noChangeArrowheads="1"/>
            </p:cNvSpPr>
            <p:nvPr/>
          </p:nvSpPr>
          <p:spPr bwMode="auto">
            <a:xfrm>
              <a:off x="8572500" y="4646613"/>
              <a:ext cx="4763" cy="7938"/>
            </a:xfrm>
            <a:prstGeom prst="rect">
              <a:avLst/>
            </a:prstGeom>
            <a:solidFill>
              <a:srgbClr val="AAA9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4" name="Rectangle 409">
              <a:extLst>
                <a:ext uri="{FF2B5EF4-FFF2-40B4-BE49-F238E27FC236}">
                  <a16:creationId xmlns:a16="http://schemas.microsoft.com/office/drawing/2014/main" id="{CFD11767-4B1D-8348-A096-03B4F7DCE012}"/>
                </a:ext>
              </a:extLst>
            </p:cNvPr>
            <p:cNvSpPr>
              <a:spLocks noChangeArrowheads="1"/>
            </p:cNvSpPr>
            <p:nvPr/>
          </p:nvSpPr>
          <p:spPr bwMode="auto">
            <a:xfrm>
              <a:off x="8572500" y="4646613"/>
              <a:ext cx="4763" cy="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5" name="Rectangle 410">
              <a:extLst>
                <a:ext uri="{FF2B5EF4-FFF2-40B4-BE49-F238E27FC236}">
                  <a16:creationId xmlns:a16="http://schemas.microsoft.com/office/drawing/2014/main" id="{859E8F28-7259-9340-A673-550772D14910}"/>
                </a:ext>
              </a:extLst>
            </p:cNvPr>
            <p:cNvSpPr>
              <a:spLocks noChangeArrowheads="1"/>
            </p:cNvSpPr>
            <p:nvPr/>
          </p:nvSpPr>
          <p:spPr bwMode="auto">
            <a:xfrm>
              <a:off x="8572500" y="4627563"/>
              <a:ext cx="4763" cy="6350"/>
            </a:xfrm>
            <a:prstGeom prst="rect">
              <a:avLst/>
            </a:prstGeom>
            <a:solidFill>
              <a:srgbClr val="AAA9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6" name="Rectangle 411">
              <a:extLst>
                <a:ext uri="{FF2B5EF4-FFF2-40B4-BE49-F238E27FC236}">
                  <a16:creationId xmlns:a16="http://schemas.microsoft.com/office/drawing/2014/main" id="{CED40A98-9D5E-1B41-B2CC-DD2961D31DC9}"/>
                </a:ext>
              </a:extLst>
            </p:cNvPr>
            <p:cNvSpPr>
              <a:spLocks noChangeArrowheads="1"/>
            </p:cNvSpPr>
            <p:nvPr/>
          </p:nvSpPr>
          <p:spPr bwMode="auto">
            <a:xfrm>
              <a:off x="8572500" y="4627563"/>
              <a:ext cx="4763"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7" name="Freeform 412">
              <a:extLst>
                <a:ext uri="{FF2B5EF4-FFF2-40B4-BE49-F238E27FC236}">
                  <a16:creationId xmlns:a16="http://schemas.microsoft.com/office/drawing/2014/main" id="{42837685-F134-5442-AA41-C36DA6B16C5E}"/>
                </a:ext>
              </a:extLst>
            </p:cNvPr>
            <p:cNvSpPr>
              <a:spLocks/>
            </p:cNvSpPr>
            <p:nvPr/>
          </p:nvSpPr>
          <p:spPr bwMode="auto">
            <a:xfrm>
              <a:off x="8328025" y="4454526"/>
              <a:ext cx="303213" cy="19050"/>
            </a:xfrm>
            <a:custGeom>
              <a:avLst/>
              <a:gdLst>
                <a:gd name="T0" fmla="*/ 381 w 381"/>
                <a:gd name="T1" fmla="*/ 0 h 25"/>
                <a:gd name="T2" fmla="*/ 0 w 381"/>
                <a:gd name="T3" fmla="*/ 0 h 25"/>
                <a:gd name="T4" fmla="*/ 16 w 381"/>
                <a:gd name="T5" fmla="*/ 25 h 25"/>
                <a:gd name="T6" fmla="*/ 381 w 381"/>
                <a:gd name="T7" fmla="*/ 25 h 25"/>
                <a:gd name="T8" fmla="*/ 381 w 381"/>
                <a:gd name="T9" fmla="*/ 25 h 25"/>
                <a:gd name="T10" fmla="*/ 381 w 381"/>
                <a:gd name="T11" fmla="*/ 0 h 25"/>
              </a:gdLst>
              <a:ahLst/>
              <a:cxnLst>
                <a:cxn ang="0">
                  <a:pos x="T0" y="T1"/>
                </a:cxn>
                <a:cxn ang="0">
                  <a:pos x="T2" y="T3"/>
                </a:cxn>
                <a:cxn ang="0">
                  <a:pos x="T4" y="T5"/>
                </a:cxn>
                <a:cxn ang="0">
                  <a:pos x="T6" y="T7"/>
                </a:cxn>
                <a:cxn ang="0">
                  <a:pos x="T8" y="T9"/>
                </a:cxn>
                <a:cxn ang="0">
                  <a:pos x="T10" y="T11"/>
                </a:cxn>
              </a:cxnLst>
              <a:rect l="0" t="0" r="r" b="b"/>
              <a:pathLst>
                <a:path w="381" h="25">
                  <a:moveTo>
                    <a:pt x="381" y="0"/>
                  </a:moveTo>
                  <a:lnTo>
                    <a:pt x="0" y="0"/>
                  </a:lnTo>
                  <a:lnTo>
                    <a:pt x="16" y="25"/>
                  </a:lnTo>
                  <a:lnTo>
                    <a:pt x="381" y="25"/>
                  </a:lnTo>
                  <a:lnTo>
                    <a:pt x="381" y="25"/>
                  </a:lnTo>
                  <a:lnTo>
                    <a:pt x="3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8" name="Freeform 413">
              <a:extLst>
                <a:ext uri="{FF2B5EF4-FFF2-40B4-BE49-F238E27FC236}">
                  <a16:creationId xmlns:a16="http://schemas.microsoft.com/office/drawing/2014/main" id="{928603B3-2B6F-E844-B79D-646D83C7D856}"/>
                </a:ext>
              </a:extLst>
            </p:cNvPr>
            <p:cNvSpPr>
              <a:spLocks/>
            </p:cNvSpPr>
            <p:nvPr/>
          </p:nvSpPr>
          <p:spPr bwMode="auto">
            <a:xfrm>
              <a:off x="8328025" y="4454526"/>
              <a:ext cx="303213" cy="19050"/>
            </a:xfrm>
            <a:custGeom>
              <a:avLst/>
              <a:gdLst>
                <a:gd name="T0" fmla="*/ 381 w 381"/>
                <a:gd name="T1" fmla="*/ 0 h 25"/>
                <a:gd name="T2" fmla="*/ 0 w 381"/>
                <a:gd name="T3" fmla="*/ 0 h 25"/>
                <a:gd name="T4" fmla="*/ 16 w 381"/>
                <a:gd name="T5" fmla="*/ 25 h 25"/>
                <a:gd name="T6" fmla="*/ 381 w 381"/>
                <a:gd name="T7" fmla="*/ 25 h 25"/>
                <a:gd name="T8" fmla="*/ 381 w 381"/>
                <a:gd name="T9" fmla="*/ 25 h 25"/>
                <a:gd name="T10" fmla="*/ 381 w 381"/>
                <a:gd name="T11" fmla="*/ 0 h 25"/>
              </a:gdLst>
              <a:ahLst/>
              <a:cxnLst>
                <a:cxn ang="0">
                  <a:pos x="T0" y="T1"/>
                </a:cxn>
                <a:cxn ang="0">
                  <a:pos x="T2" y="T3"/>
                </a:cxn>
                <a:cxn ang="0">
                  <a:pos x="T4" y="T5"/>
                </a:cxn>
                <a:cxn ang="0">
                  <a:pos x="T6" y="T7"/>
                </a:cxn>
                <a:cxn ang="0">
                  <a:pos x="T8" y="T9"/>
                </a:cxn>
                <a:cxn ang="0">
                  <a:pos x="T10" y="T11"/>
                </a:cxn>
              </a:cxnLst>
              <a:rect l="0" t="0" r="r" b="b"/>
              <a:pathLst>
                <a:path w="381" h="25">
                  <a:moveTo>
                    <a:pt x="381" y="0"/>
                  </a:moveTo>
                  <a:lnTo>
                    <a:pt x="0" y="0"/>
                  </a:lnTo>
                  <a:lnTo>
                    <a:pt x="16" y="25"/>
                  </a:lnTo>
                  <a:lnTo>
                    <a:pt x="381" y="25"/>
                  </a:lnTo>
                  <a:lnTo>
                    <a:pt x="381" y="25"/>
                  </a:lnTo>
                  <a:lnTo>
                    <a:pt x="3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655" name="Rectangle 45">
            <a:extLst>
              <a:ext uri="{FF2B5EF4-FFF2-40B4-BE49-F238E27FC236}">
                <a16:creationId xmlns:a16="http://schemas.microsoft.com/office/drawing/2014/main" id="{4CC95D91-BE89-3F41-AC9C-E1CC4AB873D8}"/>
              </a:ext>
            </a:extLst>
          </p:cNvPr>
          <p:cNvSpPr>
            <a:spLocks noChangeArrowheads="1"/>
          </p:cNvSpPr>
          <p:nvPr/>
        </p:nvSpPr>
        <p:spPr bwMode="auto">
          <a:xfrm>
            <a:off x="6258501" y="2622871"/>
            <a:ext cx="10862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14297" indent="-114297" defTabSz="914378">
              <a:buFont typeface="Arial" panose="020B0604020202020204" pitchFamily="34" charset="0"/>
              <a:buChar char="•"/>
            </a:pPr>
            <a:r>
              <a:rPr lang="en-US" altLang="en-US" sz="900">
                <a:solidFill>
                  <a:srgbClr val="FFFFFF"/>
                </a:solidFill>
              </a:rPr>
              <a:t>Fiery Command WorkStation</a:t>
            </a:r>
            <a:endParaRPr lang="en-US" altLang="en-US"/>
          </a:p>
        </p:txBody>
      </p:sp>
      <p:grpSp>
        <p:nvGrpSpPr>
          <p:cNvPr id="681" name="Group 680">
            <a:extLst>
              <a:ext uri="{FF2B5EF4-FFF2-40B4-BE49-F238E27FC236}">
                <a16:creationId xmlns:a16="http://schemas.microsoft.com/office/drawing/2014/main" id="{42EF1B98-8B3B-1B45-AEF4-9A1FF99731C8}"/>
              </a:ext>
            </a:extLst>
          </p:cNvPr>
          <p:cNvGrpSpPr/>
          <p:nvPr/>
        </p:nvGrpSpPr>
        <p:grpSpPr>
          <a:xfrm>
            <a:off x="8118327" y="2838453"/>
            <a:ext cx="441325" cy="441325"/>
            <a:chOff x="7637463" y="1906588"/>
            <a:chExt cx="441325" cy="441325"/>
          </a:xfrm>
        </p:grpSpPr>
        <p:sp>
          <p:nvSpPr>
            <p:cNvPr id="682" name="Freeform 109">
              <a:extLst>
                <a:ext uri="{FF2B5EF4-FFF2-40B4-BE49-F238E27FC236}">
                  <a16:creationId xmlns:a16="http://schemas.microsoft.com/office/drawing/2014/main" id="{CF287F26-4BAD-F741-B770-1265F90FBFC6}"/>
                </a:ext>
              </a:extLst>
            </p:cNvPr>
            <p:cNvSpPr>
              <a:spLocks noEditPoints="1"/>
            </p:cNvSpPr>
            <p:nvPr/>
          </p:nvSpPr>
          <p:spPr bwMode="auto">
            <a:xfrm>
              <a:off x="7637463" y="1906588"/>
              <a:ext cx="441325" cy="441325"/>
            </a:xfrm>
            <a:custGeom>
              <a:avLst/>
              <a:gdLst>
                <a:gd name="T0" fmla="*/ 307 w 557"/>
                <a:gd name="T1" fmla="*/ 2 h 556"/>
                <a:gd name="T2" fmla="*/ 387 w 557"/>
                <a:gd name="T3" fmla="*/ 22 h 556"/>
                <a:gd name="T4" fmla="*/ 456 w 557"/>
                <a:gd name="T5" fmla="*/ 64 h 556"/>
                <a:gd name="T6" fmla="*/ 509 w 557"/>
                <a:gd name="T7" fmla="*/ 123 h 556"/>
                <a:gd name="T8" fmla="*/ 544 w 557"/>
                <a:gd name="T9" fmla="*/ 195 h 556"/>
                <a:gd name="T10" fmla="*/ 557 w 557"/>
                <a:gd name="T11" fmla="*/ 279 h 556"/>
                <a:gd name="T12" fmla="*/ 551 w 557"/>
                <a:gd name="T13" fmla="*/ 334 h 556"/>
                <a:gd name="T14" fmla="*/ 524 w 557"/>
                <a:gd name="T15" fmla="*/ 410 h 556"/>
                <a:gd name="T16" fmla="*/ 475 w 557"/>
                <a:gd name="T17" fmla="*/ 475 h 556"/>
                <a:gd name="T18" fmla="*/ 411 w 557"/>
                <a:gd name="T19" fmla="*/ 523 h 556"/>
                <a:gd name="T20" fmla="*/ 335 w 557"/>
                <a:gd name="T21" fmla="*/ 550 h 556"/>
                <a:gd name="T22" fmla="*/ 278 w 557"/>
                <a:gd name="T23" fmla="*/ 556 h 556"/>
                <a:gd name="T24" fmla="*/ 196 w 557"/>
                <a:gd name="T25" fmla="*/ 545 h 556"/>
                <a:gd name="T26" fmla="*/ 122 w 557"/>
                <a:gd name="T27" fmla="*/ 508 h 556"/>
                <a:gd name="T28" fmla="*/ 63 w 557"/>
                <a:gd name="T29" fmla="*/ 455 h 556"/>
                <a:gd name="T30" fmla="*/ 21 w 557"/>
                <a:gd name="T31" fmla="*/ 386 h 556"/>
                <a:gd name="T32" fmla="*/ 1 w 557"/>
                <a:gd name="T33" fmla="*/ 306 h 556"/>
                <a:gd name="T34" fmla="*/ 1 w 557"/>
                <a:gd name="T35" fmla="*/ 249 h 556"/>
                <a:gd name="T36" fmla="*/ 21 w 557"/>
                <a:gd name="T37" fmla="*/ 169 h 556"/>
                <a:gd name="T38" fmla="*/ 63 w 557"/>
                <a:gd name="T39" fmla="*/ 101 h 556"/>
                <a:gd name="T40" fmla="*/ 122 w 557"/>
                <a:gd name="T41" fmla="*/ 48 h 556"/>
                <a:gd name="T42" fmla="*/ 196 w 557"/>
                <a:gd name="T43" fmla="*/ 12 h 556"/>
                <a:gd name="T44" fmla="*/ 278 w 557"/>
                <a:gd name="T45" fmla="*/ 0 h 556"/>
                <a:gd name="T46" fmla="*/ 21 w 557"/>
                <a:gd name="T47" fmla="*/ 277 h 556"/>
                <a:gd name="T48" fmla="*/ 33 w 557"/>
                <a:gd name="T49" fmla="*/ 354 h 556"/>
                <a:gd name="T50" fmla="*/ 65 w 557"/>
                <a:gd name="T51" fmla="*/ 420 h 556"/>
                <a:gd name="T52" fmla="*/ 112 w 557"/>
                <a:gd name="T53" fmla="*/ 474 h 556"/>
                <a:gd name="T54" fmla="*/ 174 w 557"/>
                <a:gd name="T55" fmla="*/ 513 h 556"/>
                <a:gd name="T56" fmla="*/ 245 w 557"/>
                <a:gd name="T57" fmla="*/ 533 h 556"/>
                <a:gd name="T58" fmla="*/ 297 w 557"/>
                <a:gd name="T59" fmla="*/ 534 h 556"/>
                <a:gd name="T60" fmla="*/ 375 w 557"/>
                <a:gd name="T61" fmla="*/ 516 h 556"/>
                <a:gd name="T62" fmla="*/ 440 w 557"/>
                <a:gd name="T63" fmla="*/ 477 h 556"/>
                <a:gd name="T64" fmla="*/ 492 w 557"/>
                <a:gd name="T65" fmla="*/ 422 h 556"/>
                <a:gd name="T66" fmla="*/ 524 w 557"/>
                <a:gd name="T67" fmla="*/ 353 h 556"/>
                <a:gd name="T68" fmla="*/ 535 w 557"/>
                <a:gd name="T69" fmla="*/ 276 h 556"/>
                <a:gd name="T70" fmla="*/ 529 w 557"/>
                <a:gd name="T71" fmla="*/ 225 h 556"/>
                <a:gd name="T72" fmla="*/ 503 w 557"/>
                <a:gd name="T73" fmla="*/ 155 h 556"/>
                <a:gd name="T74" fmla="*/ 460 w 557"/>
                <a:gd name="T75" fmla="*/ 96 h 556"/>
                <a:gd name="T76" fmla="*/ 401 w 557"/>
                <a:gd name="T77" fmla="*/ 52 h 556"/>
                <a:gd name="T78" fmla="*/ 330 w 557"/>
                <a:gd name="T79" fmla="*/ 26 h 556"/>
                <a:gd name="T80" fmla="*/ 280 w 557"/>
                <a:gd name="T81" fmla="*/ 20 h 556"/>
                <a:gd name="T82" fmla="*/ 203 w 557"/>
                <a:gd name="T83" fmla="*/ 32 h 556"/>
                <a:gd name="T84" fmla="*/ 135 w 557"/>
                <a:gd name="T85" fmla="*/ 64 h 556"/>
                <a:gd name="T86" fmla="*/ 80 w 557"/>
                <a:gd name="T87" fmla="*/ 113 h 556"/>
                <a:gd name="T88" fmla="*/ 42 w 557"/>
                <a:gd name="T89" fmla="*/ 176 h 556"/>
                <a:gd name="T90" fmla="*/ 23 w 557"/>
                <a:gd name="T91"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7" h="556">
                  <a:moveTo>
                    <a:pt x="278" y="0"/>
                  </a:moveTo>
                  <a:lnTo>
                    <a:pt x="278" y="0"/>
                  </a:lnTo>
                  <a:lnTo>
                    <a:pt x="307" y="2"/>
                  </a:lnTo>
                  <a:lnTo>
                    <a:pt x="335" y="6"/>
                  </a:lnTo>
                  <a:lnTo>
                    <a:pt x="361" y="12"/>
                  </a:lnTo>
                  <a:lnTo>
                    <a:pt x="387" y="22"/>
                  </a:lnTo>
                  <a:lnTo>
                    <a:pt x="411" y="33"/>
                  </a:lnTo>
                  <a:lnTo>
                    <a:pt x="434" y="48"/>
                  </a:lnTo>
                  <a:lnTo>
                    <a:pt x="456" y="64"/>
                  </a:lnTo>
                  <a:lnTo>
                    <a:pt x="475" y="81"/>
                  </a:lnTo>
                  <a:lnTo>
                    <a:pt x="493" y="101"/>
                  </a:lnTo>
                  <a:lnTo>
                    <a:pt x="509" y="123"/>
                  </a:lnTo>
                  <a:lnTo>
                    <a:pt x="524" y="146"/>
                  </a:lnTo>
                  <a:lnTo>
                    <a:pt x="535" y="169"/>
                  </a:lnTo>
                  <a:lnTo>
                    <a:pt x="544" y="195"/>
                  </a:lnTo>
                  <a:lnTo>
                    <a:pt x="551" y="223"/>
                  </a:lnTo>
                  <a:lnTo>
                    <a:pt x="555" y="250"/>
                  </a:lnTo>
                  <a:lnTo>
                    <a:pt x="557" y="279"/>
                  </a:lnTo>
                  <a:lnTo>
                    <a:pt x="557" y="279"/>
                  </a:lnTo>
                  <a:lnTo>
                    <a:pt x="555" y="306"/>
                  </a:lnTo>
                  <a:lnTo>
                    <a:pt x="551" y="334"/>
                  </a:lnTo>
                  <a:lnTo>
                    <a:pt x="544" y="361"/>
                  </a:lnTo>
                  <a:lnTo>
                    <a:pt x="535" y="386"/>
                  </a:lnTo>
                  <a:lnTo>
                    <a:pt x="524" y="410"/>
                  </a:lnTo>
                  <a:lnTo>
                    <a:pt x="509" y="433"/>
                  </a:lnTo>
                  <a:lnTo>
                    <a:pt x="493" y="455"/>
                  </a:lnTo>
                  <a:lnTo>
                    <a:pt x="475" y="475"/>
                  </a:lnTo>
                  <a:lnTo>
                    <a:pt x="456" y="493"/>
                  </a:lnTo>
                  <a:lnTo>
                    <a:pt x="434" y="508"/>
                  </a:lnTo>
                  <a:lnTo>
                    <a:pt x="411" y="523"/>
                  </a:lnTo>
                  <a:lnTo>
                    <a:pt x="387" y="534"/>
                  </a:lnTo>
                  <a:lnTo>
                    <a:pt x="361" y="545"/>
                  </a:lnTo>
                  <a:lnTo>
                    <a:pt x="335" y="550"/>
                  </a:lnTo>
                  <a:lnTo>
                    <a:pt x="306" y="555"/>
                  </a:lnTo>
                  <a:lnTo>
                    <a:pt x="278" y="556"/>
                  </a:lnTo>
                  <a:lnTo>
                    <a:pt x="278" y="556"/>
                  </a:lnTo>
                  <a:lnTo>
                    <a:pt x="249" y="555"/>
                  </a:lnTo>
                  <a:lnTo>
                    <a:pt x="222" y="550"/>
                  </a:lnTo>
                  <a:lnTo>
                    <a:pt x="196" y="545"/>
                  </a:lnTo>
                  <a:lnTo>
                    <a:pt x="170" y="534"/>
                  </a:lnTo>
                  <a:lnTo>
                    <a:pt x="145" y="523"/>
                  </a:lnTo>
                  <a:lnTo>
                    <a:pt x="122" y="508"/>
                  </a:lnTo>
                  <a:lnTo>
                    <a:pt x="101" y="493"/>
                  </a:lnTo>
                  <a:lnTo>
                    <a:pt x="82" y="475"/>
                  </a:lnTo>
                  <a:lnTo>
                    <a:pt x="63" y="455"/>
                  </a:lnTo>
                  <a:lnTo>
                    <a:pt x="47" y="433"/>
                  </a:lnTo>
                  <a:lnTo>
                    <a:pt x="33" y="410"/>
                  </a:lnTo>
                  <a:lnTo>
                    <a:pt x="21" y="386"/>
                  </a:lnTo>
                  <a:lnTo>
                    <a:pt x="13" y="361"/>
                  </a:lnTo>
                  <a:lnTo>
                    <a:pt x="5" y="334"/>
                  </a:lnTo>
                  <a:lnTo>
                    <a:pt x="1" y="306"/>
                  </a:lnTo>
                  <a:lnTo>
                    <a:pt x="0" y="277"/>
                  </a:lnTo>
                  <a:lnTo>
                    <a:pt x="0" y="277"/>
                  </a:lnTo>
                  <a:lnTo>
                    <a:pt x="1" y="249"/>
                  </a:lnTo>
                  <a:lnTo>
                    <a:pt x="5" y="221"/>
                  </a:lnTo>
                  <a:lnTo>
                    <a:pt x="13" y="195"/>
                  </a:lnTo>
                  <a:lnTo>
                    <a:pt x="21" y="169"/>
                  </a:lnTo>
                  <a:lnTo>
                    <a:pt x="34" y="145"/>
                  </a:lnTo>
                  <a:lnTo>
                    <a:pt x="47" y="123"/>
                  </a:lnTo>
                  <a:lnTo>
                    <a:pt x="63" y="101"/>
                  </a:lnTo>
                  <a:lnTo>
                    <a:pt x="82" y="81"/>
                  </a:lnTo>
                  <a:lnTo>
                    <a:pt x="101" y="64"/>
                  </a:lnTo>
                  <a:lnTo>
                    <a:pt x="122" y="48"/>
                  </a:lnTo>
                  <a:lnTo>
                    <a:pt x="145" y="33"/>
                  </a:lnTo>
                  <a:lnTo>
                    <a:pt x="170" y="22"/>
                  </a:lnTo>
                  <a:lnTo>
                    <a:pt x="196" y="12"/>
                  </a:lnTo>
                  <a:lnTo>
                    <a:pt x="222" y="6"/>
                  </a:lnTo>
                  <a:lnTo>
                    <a:pt x="249" y="2"/>
                  </a:lnTo>
                  <a:lnTo>
                    <a:pt x="278" y="0"/>
                  </a:lnTo>
                  <a:lnTo>
                    <a:pt x="278" y="0"/>
                  </a:lnTo>
                  <a:close/>
                  <a:moveTo>
                    <a:pt x="21" y="277"/>
                  </a:moveTo>
                  <a:lnTo>
                    <a:pt x="21" y="277"/>
                  </a:lnTo>
                  <a:lnTo>
                    <a:pt x="23" y="303"/>
                  </a:lnTo>
                  <a:lnTo>
                    <a:pt x="27" y="329"/>
                  </a:lnTo>
                  <a:lnTo>
                    <a:pt x="33" y="354"/>
                  </a:lnTo>
                  <a:lnTo>
                    <a:pt x="42" y="377"/>
                  </a:lnTo>
                  <a:lnTo>
                    <a:pt x="52" y="399"/>
                  </a:lnTo>
                  <a:lnTo>
                    <a:pt x="65" y="420"/>
                  </a:lnTo>
                  <a:lnTo>
                    <a:pt x="79" y="439"/>
                  </a:lnTo>
                  <a:lnTo>
                    <a:pt x="95" y="458"/>
                  </a:lnTo>
                  <a:lnTo>
                    <a:pt x="112" y="474"/>
                  </a:lnTo>
                  <a:lnTo>
                    <a:pt x="132" y="490"/>
                  </a:lnTo>
                  <a:lnTo>
                    <a:pt x="153" y="501"/>
                  </a:lnTo>
                  <a:lnTo>
                    <a:pt x="174" y="513"/>
                  </a:lnTo>
                  <a:lnTo>
                    <a:pt x="197" y="521"/>
                  </a:lnTo>
                  <a:lnTo>
                    <a:pt x="221" y="529"/>
                  </a:lnTo>
                  <a:lnTo>
                    <a:pt x="245" y="533"/>
                  </a:lnTo>
                  <a:lnTo>
                    <a:pt x="270" y="534"/>
                  </a:lnTo>
                  <a:lnTo>
                    <a:pt x="270" y="534"/>
                  </a:lnTo>
                  <a:lnTo>
                    <a:pt x="297" y="534"/>
                  </a:lnTo>
                  <a:lnTo>
                    <a:pt x="324" y="530"/>
                  </a:lnTo>
                  <a:lnTo>
                    <a:pt x="350" y="524"/>
                  </a:lnTo>
                  <a:lnTo>
                    <a:pt x="375" y="516"/>
                  </a:lnTo>
                  <a:lnTo>
                    <a:pt x="398" y="506"/>
                  </a:lnTo>
                  <a:lnTo>
                    <a:pt x="420" y="493"/>
                  </a:lnTo>
                  <a:lnTo>
                    <a:pt x="440" y="477"/>
                  </a:lnTo>
                  <a:lnTo>
                    <a:pt x="459" y="461"/>
                  </a:lnTo>
                  <a:lnTo>
                    <a:pt x="476" y="442"/>
                  </a:lnTo>
                  <a:lnTo>
                    <a:pt x="492" y="422"/>
                  </a:lnTo>
                  <a:lnTo>
                    <a:pt x="505" y="400"/>
                  </a:lnTo>
                  <a:lnTo>
                    <a:pt x="515" y="377"/>
                  </a:lnTo>
                  <a:lnTo>
                    <a:pt x="524" y="353"/>
                  </a:lnTo>
                  <a:lnTo>
                    <a:pt x="531" y="328"/>
                  </a:lnTo>
                  <a:lnTo>
                    <a:pt x="534" y="303"/>
                  </a:lnTo>
                  <a:lnTo>
                    <a:pt x="535" y="276"/>
                  </a:lnTo>
                  <a:lnTo>
                    <a:pt x="535" y="276"/>
                  </a:lnTo>
                  <a:lnTo>
                    <a:pt x="534" y="250"/>
                  </a:lnTo>
                  <a:lnTo>
                    <a:pt x="529" y="225"/>
                  </a:lnTo>
                  <a:lnTo>
                    <a:pt x="524" y="201"/>
                  </a:lnTo>
                  <a:lnTo>
                    <a:pt x="515" y="176"/>
                  </a:lnTo>
                  <a:lnTo>
                    <a:pt x="503" y="155"/>
                  </a:lnTo>
                  <a:lnTo>
                    <a:pt x="490" y="133"/>
                  </a:lnTo>
                  <a:lnTo>
                    <a:pt x="476" y="114"/>
                  </a:lnTo>
                  <a:lnTo>
                    <a:pt x="460" y="96"/>
                  </a:lnTo>
                  <a:lnTo>
                    <a:pt x="441" y="80"/>
                  </a:lnTo>
                  <a:lnTo>
                    <a:pt x="423" y="65"/>
                  </a:lnTo>
                  <a:lnTo>
                    <a:pt x="401" y="52"/>
                  </a:lnTo>
                  <a:lnTo>
                    <a:pt x="378" y="41"/>
                  </a:lnTo>
                  <a:lnTo>
                    <a:pt x="355" y="32"/>
                  </a:lnTo>
                  <a:lnTo>
                    <a:pt x="330" y="26"/>
                  </a:lnTo>
                  <a:lnTo>
                    <a:pt x="306" y="22"/>
                  </a:lnTo>
                  <a:lnTo>
                    <a:pt x="280" y="20"/>
                  </a:lnTo>
                  <a:lnTo>
                    <a:pt x="280" y="20"/>
                  </a:lnTo>
                  <a:lnTo>
                    <a:pt x="252" y="22"/>
                  </a:lnTo>
                  <a:lnTo>
                    <a:pt x="228" y="26"/>
                  </a:lnTo>
                  <a:lnTo>
                    <a:pt x="203" y="32"/>
                  </a:lnTo>
                  <a:lnTo>
                    <a:pt x="179" y="41"/>
                  </a:lnTo>
                  <a:lnTo>
                    <a:pt x="157" y="51"/>
                  </a:lnTo>
                  <a:lnTo>
                    <a:pt x="135" y="64"/>
                  </a:lnTo>
                  <a:lnTo>
                    <a:pt x="115" y="78"/>
                  </a:lnTo>
                  <a:lnTo>
                    <a:pt x="98" y="96"/>
                  </a:lnTo>
                  <a:lnTo>
                    <a:pt x="80" y="113"/>
                  </a:lnTo>
                  <a:lnTo>
                    <a:pt x="66" y="133"/>
                  </a:lnTo>
                  <a:lnTo>
                    <a:pt x="53" y="155"/>
                  </a:lnTo>
                  <a:lnTo>
                    <a:pt x="42" y="176"/>
                  </a:lnTo>
                  <a:lnTo>
                    <a:pt x="33" y="201"/>
                  </a:lnTo>
                  <a:lnTo>
                    <a:pt x="27" y="225"/>
                  </a:lnTo>
                  <a:lnTo>
                    <a:pt x="23" y="250"/>
                  </a:lnTo>
                  <a:lnTo>
                    <a:pt x="21" y="277"/>
                  </a:lnTo>
                  <a:lnTo>
                    <a:pt x="21" y="277"/>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3" name="Freeform 110">
              <a:extLst>
                <a:ext uri="{FF2B5EF4-FFF2-40B4-BE49-F238E27FC236}">
                  <a16:creationId xmlns:a16="http://schemas.microsoft.com/office/drawing/2014/main" id="{7AA946DB-B4DF-2845-8B1E-96599AB55C71}"/>
                </a:ext>
              </a:extLst>
            </p:cNvPr>
            <p:cNvSpPr>
              <a:spLocks/>
            </p:cNvSpPr>
            <p:nvPr/>
          </p:nvSpPr>
          <p:spPr bwMode="auto">
            <a:xfrm>
              <a:off x="7654926" y="1922463"/>
              <a:ext cx="407988" cy="407988"/>
            </a:xfrm>
            <a:custGeom>
              <a:avLst/>
              <a:gdLst>
                <a:gd name="T0" fmla="*/ 0 w 514"/>
                <a:gd name="T1" fmla="*/ 257 h 514"/>
                <a:gd name="T2" fmla="*/ 6 w 514"/>
                <a:gd name="T3" fmla="*/ 205 h 514"/>
                <a:gd name="T4" fmla="*/ 21 w 514"/>
                <a:gd name="T5" fmla="*/ 156 h 514"/>
                <a:gd name="T6" fmla="*/ 45 w 514"/>
                <a:gd name="T7" fmla="*/ 113 h 514"/>
                <a:gd name="T8" fmla="*/ 77 w 514"/>
                <a:gd name="T9" fmla="*/ 76 h 514"/>
                <a:gd name="T10" fmla="*/ 114 w 514"/>
                <a:gd name="T11" fmla="*/ 44 h 514"/>
                <a:gd name="T12" fmla="*/ 158 w 514"/>
                <a:gd name="T13" fmla="*/ 21 h 514"/>
                <a:gd name="T14" fmla="*/ 207 w 514"/>
                <a:gd name="T15" fmla="*/ 6 h 514"/>
                <a:gd name="T16" fmla="*/ 259 w 514"/>
                <a:gd name="T17" fmla="*/ 0 h 514"/>
                <a:gd name="T18" fmla="*/ 285 w 514"/>
                <a:gd name="T19" fmla="*/ 2 h 514"/>
                <a:gd name="T20" fmla="*/ 334 w 514"/>
                <a:gd name="T21" fmla="*/ 12 h 514"/>
                <a:gd name="T22" fmla="*/ 380 w 514"/>
                <a:gd name="T23" fmla="*/ 32 h 514"/>
                <a:gd name="T24" fmla="*/ 420 w 514"/>
                <a:gd name="T25" fmla="*/ 60 h 514"/>
                <a:gd name="T26" fmla="*/ 455 w 514"/>
                <a:gd name="T27" fmla="*/ 94 h 514"/>
                <a:gd name="T28" fmla="*/ 482 w 514"/>
                <a:gd name="T29" fmla="*/ 135 h 514"/>
                <a:gd name="T30" fmla="*/ 503 w 514"/>
                <a:gd name="T31" fmla="*/ 181 h 514"/>
                <a:gd name="T32" fmla="*/ 513 w 514"/>
                <a:gd name="T33" fmla="*/ 230 h 514"/>
                <a:gd name="T34" fmla="*/ 514 w 514"/>
                <a:gd name="T35" fmla="*/ 256 h 514"/>
                <a:gd name="T36" fmla="*/ 510 w 514"/>
                <a:gd name="T37" fmla="*/ 308 h 514"/>
                <a:gd name="T38" fmla="*/ 494 w 514"/>
                <a:gd name="T39" fmla="*/ 357 h 514"/>
                <a:gd name="T40" fmla="*/ 471 w 514"/>
                <a:gd name="T41" fmla="*/ 402 h 514"/>
                <a:gd name="T42" fmla="*/ 438 w 514"/>
                <a:gd name="T43" fmla="*/ 441 h 514"/>
                <a:gd name="T44" fmla="*/ 399 w 514"/>
                <a:gd name="T45" fmla="*/ 473 h 514"/>
                <a:gd name="T46" fmla="*/ 354 w 514"/>
                <a:gd name="T47" fmla="*/ 496 h 514"/>
                <a:gd name="T48" fmla="*/ 303 w 514"/>
                <a:gd name="T49" fmla="*/ 510 h 514"/>
                <a:gd name="T50" fmla="*/ 249 w 514"/>
                <a:gd name="T51" fmla="*/ 514 h 514"/>
                <a:gd name="T52" fmla="*/ 224 w 514"/>
                <a:gd name="T53" fmla="*/ 513 h 514"/>
                <a:gd name="T54" fmla="*/ 176 w 514"/>
                <a:gd name="T55" fmla="*/ 501 h 514"/>
                <a:gd name="T56" fmla="*/ 132 w 514"/>
                <a:gd name="T57" fmla="*/ 481 h 514"/>
                <a:gd name="T58" fmla="*/ 91 w 514"/>
                <a:gd name="T59" fmla="*/ 454 h 514"/>
                <a:gd name="T60" fmla="*/ 58 w 514"/>
                <a:gd name="T61" fmla="*/ 419 h 514"/>
                <a:gd name="T62" fmla="*/ 31 w 514"/>
                <a:gd name="T63" fmla="*/ 379 h 514"/>
                <a:gd name="T64" fmla="*/ 12 w 514"/>
                <a:gd name="T65" fmla="*/ 334 h 514"/>
                <a:gd name="T66" fmla="*/ 2 w 514"/>
                <a:gd name="T67" fmla="*/ 283 h 514"/>
                <a:gd name="T68" fmla="*/ 0 w 514"/>
                <a:gd name="T69" fmla="*/ 25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514">
                  <a:moveTo>
                    <a:pt x="0" y="257"/>
                  </a:moveTo>
                  <a:lnTo>
                    <a:pt x="0" y="257"/>
                  </a:lnTo>
                  <a:lnTo>
                    <a:pt x="2" y="230"/>
                  </a:lnTo>
                  <a:lnTo>
                    <a:pt x="6" y="205"/>
                  </a:lnTo>
                  <a:lnTo>
                    <a:pt x="12" y="181"/>
                  </a:lnTo>
                  <a:lnTo>
                    <a:pt x="21" y="156"/>
                  </a:lnTo>
                  <a:lnTo>
                    <a:pt x="32" y="135"/>
                  </a:lnTo>
                  <a:lnTo>
                    <a:pt x="45" y="113"/>
                  </a:lnTo>
                  <a:lnTo>
                    <a:pt x="59" y="93"/>
                  </a:lnTo>
                  <a:lnTo>
                    <a:pt x="77" y="76"/>
                  </a:lnTo>
                  <a:lnTo>
                    <a:pt x="94" y="58"/>
                  </a:lnTo>
                  <a:lnTo>
                    <a:pt x="114" y="44"/>
                  </a:lnTo>
                  <a:lnTo>
                    <a:pt x="136" y="31"/>
                  </a:lnTo>
                  <a:lnTo>
                    <a:pt x="158" y="21"/>
                  </a:lnTo>
                  <a:lnTo>
                    <a:pt x="182" y="12"/>
                  </a:lnTo>
                  <a:lnTo>
                    <a:pt x="207" y="6"/>
                  </a:lnTo>
                  <a:lnTo>
                    <a:pt x="231" y="2"/>
                  </a:lnTo>
                  <a:lnTo>
                    <a:pt x="259" y="0"/>
                  </a:lnTo>
                  <a:lnTo>
                    <a:pt x="259" y="0"/>
                  </a:lnTo>
                  <a:lnTo>
                    <a:pt x="285" y="2"/>
                  </a:lnTo>
                  <a:lnTo>
                    <a:pt x="309" y="6"/>
                  </a:lnTo>
                  <a:lnTo>
                    <a:pt x="334" y="12"/>
                  </a:lnTo>
                  <a:lnTo>
                    <a:pt x="357" y="21"/>
                  </a:lnTo>
                  <a:lnTo>
                    <a:pt x="380" y="32"/>
                  </a:lnTo>
                  <a:lnTo>
                    <a:pt x="402" y="45"/>
                  </a:lnTo>
                  <a:lnTo>
                    <a:pt x="420" y="60"/>
                  </a:lnTo>
                  <a:lnTo>
                    <a:pt x="439" y="76"/>
                  </a:lnTo>
                  <a:lnTo>
                    <a:pt x="455" y="94"/>
                  </a:lnTo>
                  <a:lnTo>
                    <a:pt x="469" y="113"/>
                  </a:lnTo>
                  <a:lnTo>
                    <a:pt x="482" y="135"/>
                  </a:lnTo>
                  <a:lnTo>
                    <a:pt x="494" y="156"/>
                  </a:lnTo>
                  <a:lnTo>
                    <a:pt x="503" y="181"/>
                  </a:lnTo>
                  <a:lnTo>
                    <a:pt x="508" y="205"/>
                  </a:lnTo>
                  <a:lnTo>
                    <a:pt x="513" y="230"/>
                  </a:lnTo>
                  <a:lnTo>
                    <a:pt x="514" y="256"/>
                  </a:lnTo>
                  <a:lnTo>
                    <a:pt x="514" y="256"/>
                  </a:lnTo>
                  <a:lnTo>
                    <a:pt x="513" y="283"/>
                  </a:lnTo>
                  <a:lnTo>
                    <a:pt x="510" y="308"/>
                  </a:lnTo>
                  <a:lnTo>
                    <a:pt x="503" y="333"/>
                  </a:lnTo>
                  <a:lnTo>
                    <a:pt x="494" y="357"/>
                  </a:lnTo>
                  <a:lnTo>
                    <a:pt x="484" y="380"/>
                  </a:lnTo>
                  <a:lnTo>
                    <a:pt x="471" y="402"/>
                  </a:lnTo>
                  <a:lnTo>
                    <a:pt x="455" y="422"/>
                  </a:lnTo>
                  <a:lnTo>
                    <a:pt x="438" y="441"/>
                  </a:lnTo>
                  <a:lnTo>
                    <a:pt x="419" y="457"/>
                  </a:lnTo>
                  <a:lnTo>
                    <a:pt x="399" y="473"/>
                  </a:lnTo>
                  <a:lnTo>
                    <a:pt x="377" y="486"/>
                  </a:lnTo>
                  <a:lnTo>
                    <a:pt x="354" y="496"/>
                  </a:lnTo>
                  <a:lnTo>
                    <a:pt x="329" y="504"/>
                  </a:lnTo>
                  <a:lnTo>
                    <a:pt x="303" y="510"/>
                  </a:lnTo>
                  <a:lnTo>
                    <a:pt x="276" y="514"/>
                  </a:lnTo>
                  <a:lnTo>
                    <a:pt x="249" y="514"/>
                  </a:lnTo>
                  <a:lnTo>
                    <a:pt x="249" y="514"/>
                  </a:lnTo>
                  <a:lnTo>
                    <a:pt x="224" y="513"/>
                  </a:lnTo>
                  <a:lnTo>
                    <a:pt x="200" y="509"/>
                  </a:lnTo>
                  <a:lnTo>
                    <a:pt x="176" y="501"/>
                  </a:lnTo>
                  <a:lnTo>
                    <a:pt x="153" y="493"/>
                  </a:lnTo>
                  <a:lnTo>
                    <a:pt x="132" y="481"/>
                  </a:lnTo>
                  <a:lnTo>
                    <a:pt x="111" y="470"/>
                  </a:lnTo>
                  <a:lnTo>
                    <a:pt x="91" y="454"/>
                  </a:lnTo>
                  <a:lnTo>
                    <a:pt x="74" y="438"/>
                  </a:lnTo>
                  <a:lnTo>
                    <a:pt x="58" y="419"/>
                  </a:lnTo>
                  <a:lnTo>
                    <a:pt x="44" y="400"/>
                  </a:lnTo>
                  <a:lnTo>
                    <a:pt x="31" y="379"/>
                  </a:lnTo>
                  <a:lnTo>
                    <a:pt x="21" y="357"/>
                  </a:lnTo>
                  <a:lnTo>
                    <a:pt x="12" y="334"/>
                  </a:lnTo>
                  <a:lnTo>
                    <a:pt x="6" y="309"/>
                  </a:lnTo>
                  <a:lnTo>
                    <a:pt x="2" y="283"/>
                  </a:lnTo>
                  <a:lnTo>
                    <a:pt x="0" y="257"/>
                  </a:lnTo>
                  <a:lnTo>
                    <a:pt x="0" y="2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4" name="Freeform 111">
              <a:extLst>
                <a:ext uri="{FF2B5EF4-FFF2-40B4-BE49-F238E27FC236}">
                  <a16:creationId xmlns:a16="http://schemas.microsoft.com/office/drawing/2014/main" id="{1DED0FF0-39B7-7F4D-BC9C-239BF84D5BEE}"/>
                </a:ext>
              </a:extLst>
            </p:cNvPr>
            <p:cNvSpPr>
              <a:spLocks noEditPoints="1"/>
            </p:cNvSpPr>
            <p:nvPr/>
          </p:nvSpPr>
          <p:spPr bwMode="auto">
            <a:xfrm>
              <a:off x="7786688" y="1987551"/>
              <a:ext cx="142875" cy="279400"/>
            </a:xfrm>
            <a:custGeom>
              <a:avLst/>
              <a:gdLst>
                <a:gd name="T0" fmla="*/ 23 w 179"/>
                <a:gd name="T1" fmla="*/ 94 h 351"/>
                <a:gd name="T2" fmla="*/ 23 w 179"/>
                <a:gd name="T3" fmla="*/ 91 h 351"/>
                <a:gd name="T4" fmla="*/ 21 w 179"/>
                <a:gd name="T5" fmla="*/ 8 h 351"/>
                <a:gd name="T6" fmla="*/ 24 w 179"/>
                <a:gd name="T7" fmla="*/ 1 h 351"/>
                <a:gd name="T8" fmla="*/ 32 w 179"/>
                <a:gd name="T9" fmla="*/ 0 h 351"/>
                <a:gd name="T10" fmla="*/ 148 w 179"/>
                <a:gd name="T11" fmla="*/ 0 h 351"/>
                <a:gd name="T12" fmla="*/ 151 w 179"/>
                <a:gd name="T13" fmla="*/ 0 h 351"/>
                <a:gd name="T14" fmla="*/ 156 w 179"/>
                <a:gd name="T15" fmla="*/ 4 h 351"/>
                <a:gd name="T16" fmla="*/ 157 w 179"/>
                <a:gd name="T17" fmla="*/ 8 h 351"/>
                <a:gd name="T18" fmla="*/ 157 w 179"/>
                <a:gd name="T19" fmla="*/ 91 h 351"/>
                <a:gd name="T20" fmla="*/ 157 w 179"/>
                <a:gd name="T21" fmla="*/ 94 h 351"/>
                <a:gd name="T22" fmla="*/ 166 w 179"/>
                <a:gd name="T23" fmla="*/ 94 h 351"/>
                <a:gd name="T24" fmla="*/ 172 w 179"/>
                <a:gd name="T25" fmla="*/ 94 h 351"/>
                <a:gd name="T26" fmla="*/ 176 w 179"/>
                <a:gd name="T27" fmla="*/ 96 h 351"/>
                <a:gd name="T28" fmla="*/ 179 w 179"/>
                <a:gd name="T29" fmla="*/ 101 h 351"/>
                <a:gd name="T30" fmla="*/ 179 w 179"/>
                <a:gd name="T31" fmla="*/ 105 h 351"/>
                <a:gd name="T32" fmla="*/ 179 w 179"/>
                <a:gd name="T33" fmla="*/ 313 h 351"/>
                <a:gd name="T34" fmla="*/ 179 w 179"/>
                <a:gd name="T35" fmla="*/ 320 h 351"/>
                <a:gd name="T36" fmla="*/ 173 w 179"/>
                <a:gd name="T37" fmla="*/ 335 h 351"/>
                <a:gd name="T38" fmla="*/ 163 w 179"/>
                <a:gd name="T39" fmla="*/ 345 h 351"/>
                <a:gd name="T40" fmla="*/ 148 w 179"/>
                <a:gd name="T41" fmla="*/ 351 h 351"/>
                <a:gd name="T42" fmla="*/ 140 w 179"/>
                <a:gd name="T43" fmla="*/ 351 h 351"/>
                <a:gd name="T44" fmla="*/ 37 w 179"/>
                <a:gd name="T45" fmla="*/ 351 h 351"/>
                <a:gd name="T46" fmla="*/ 24 w 179"/>
                <a:gd name="T47" fmla="*/ 349 h 351"/>
                <a:gd name="T48" fmla="*/ 13 w 179"/>
                <a:gd name="T49" fmla="*/ 343 h 351"/>
                <a:gd name="T50" fmla="*/ 6 w 179"/>
                <a:gd name="T51" fmla="*/ 333 h 351"/>
                <a:gd name="T52" fmla="*/ 1 w 179"/>
                <a:gd name="T53" fmla="*/ 322 h 351"/>
                <a:gd name="T54" fmla="*/ 0 w 179"/>
                <a:gd name="T55" fmla="*/ 314 h 351"/>
                <a:gd name="T56" fmla="*/ 0 w 179"/>
                <a:gd name="T57" fmla="*/ 104 h 351"/>
                <a:gd name="T58" fmla="*/ 0 w 179"/>
                <a:gd name="T59" fmla="*/ 99 h 351"/>
                <a:gd name="T60" fmla="*/ 6 w 179"/>
                <a:gd name="T61" fmla="*/ 95 h 351"/>
                <a:gd name="T62" fmla="*/ 10 w 179"/>
                <a:gd name="T63" fmla="*/ 94 h 351"/>
                <a:gd name="T64" fmla="*/ 23 w 179"/>
                <a:gd name="T65" fmla="*/ 94 h 351"/>
                <a:gd name="T66" fmla="*/ 14 w 179"/>
                <a:gd name="T67" fmla="*/ 109 h 351"/>
                <a:gd name="T68" fmla="*/ 14 w 179"/>
                <a:gd name="T69" fmla="*/ 112 h 351"/>
                <a:gd name="T70" fmla="*/ 14 w 179"/>
                <a:gd name="T71" fmla="*/ 193 h 351"/>
                <a:gd name="T72" fmla="*/ 14 w 179"/>
                <a:gd name="T73" fmla="*/ 313 h 351"/>
                <a:gd name="T74" fmla="*/ 16 w 179"/>
                <a:gd name="T75" fmla="*/ 323 h 351"/>
                <a:gd name="T76" fmla="*/ 21 w 179"/>
                <a:gd name="T77" fmla="*/ 330 h 351"/>
                <a:gd name="T78" fmla="*/ 29 w 179"/>
                <a:gd name="T79" fmla="*/ 335 h 351"/>
                <a:gd name="T80" fmla="*/ 37 w 179"/>
                <a:gd name="T81" fmla="*/ 336 h 351"/>
                <a:gd name="T82" fmla="*/ 141 w 179"/>
                <a:gd name="T83" fmla="*/ 336 h 351"/>
                <a:gd name="T84" fmla="*/ 147 w 179"/>
                <a:gd name="T85" fmla="*/ 336 h 351"/>
                <a:gd name="T86" fmla="*/ 157 w 179"/>
                <a:gd name="T87" fmla="*/ 330 h 351"/>
                <a:gd name="T88" fmla="*/ 163 w 179"/>
                <a:gd name="T89" fmla="*/ 319 h 351"/>
                <a:gd name="T90" fmla="*/ 164 w 179"/>
                <a:gd name="T91" fmla="*/ 314 h 351"/>
                <a:gd name="T92" fmla="*/ 164 w 179"/>
                <a:gd name="T93" fmla="*/ 112 h 351"/>
                <a:gd name="T94" fmla="*/ 164 w 179"/>
                <a:gd name="T95" fmla="*/ 109 h 351"/>
                <a:gd name="T96" fmla="*/ 14 w 179"/>
                <a:gd name="T97" fmla="*/ 109 h 351"/>
                <a:gd name="T98" fmla="*/ 141 w 179"/>
                <a:gd name="T99" fmla="*/ 94 h 351"/>
                <a:gd name="T100" fmla="*/ 141 w 179"/>
                <a:gd name="T101" fmla="*/ 14 h 351"/>
                <a:gd name="T102" fmla="*/ 37 w 179"/>
                <a:gd name="T103" fmla="*/ 14 h 351"/>
                <a:gd name="T104" fmla="*/ 37 w 179"/>
                <a:gd name="T105" fmla="*/ 94 h 351"/>
                <a:gd name="T106" fmla="*/ 141 w 179"/>
                <a:gd name="T107" fmla="*/ 9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351">
                  <a:moveTo>
                    <a:pt x="23" y="94"/>
                  </a:moveTo>
                  <a:lnTo>
                    <a:pt x="23" y="94"/>
                  </a:lnTo>
                  <a:lnTo>
                    <a:pt x="23" y="91"/>
                  </a:lnTo>
                  <a:lnTo>
                    <a:pt x="23" y="91"/>
                  </a:lnTo>
                  <a:lnTo>
                    <a:pt x="21" y="8"/>
                  </a:lnTo>
                  <a:lnTo>
                    <a:pt x="21" y="8"/>
                  </a:lnTo>
                  <a:lnTo>
                    <a:pt x="23" y="4"/>
                  </a:lnTo>
                  <a:lnTo>
                    <a:pt x="24" y="1"/>
                  </a:lnTo>
                  <a:lnTo>
                    <a:pt x="27" y="0"/>
                  </a:lnTo>
                  <a:lnTo>
                    <a:pt x="32" y="0"/>
                  </a:lnTo>
                  <a:lnTo>
                    <a:pt x="32" y="0"/>
                  </a:lnTo>
                  <a:lnTo>
                    <a:pt x="148" y="0"/>
                  </a:lnTo>
                  <a:lnTo>
                    <a:pt x="148" y="0"/>
                  </a:lnTo>
                  <a:lnTo>
                    <a:pt x="151" y="0"/>
                  </a:lnTo>
                  <a:lnTo>
                    <a:pt x="154" y="1"/>
                  </a:lnTo>
                  <a:lnTo>
                    <a:pt x="156" y="4"/>
                  </a:lnTo>
                  <a:lnTo>
                    <a:pt x="157" y="8"/>
                  </a:lnTo>
                  <a:lnTo>
                    <a:pt x="157" y="8"/>
                  </a:lnTo>
                  <a:lnTo>
                    <a:pt x="157" y="91"/>
                  </a:lnTo>
                  <a:lnTo>
                    <a:pt x="157" y="91"/>
                  </a:lnTo>
                  <a:lnTo>
                    <a:pt x="157" y="94"/>
                  </a:lnTo>
                  <a:lnTo>
                    <a:pt x="157" y="94"/>
                  </a:lnTo>
                  <a:lnTo>
                    <a:pt x="166" y="94"/>
                  </a:lnTo>
                  <a:lnTo>
                    <a:pt x="166" y="94"/>
                  </a:lnTo>
                  <a:lnTo>
                    <a:pt x="172" y="94"/>
                  </a:lnTo>
                  <a:lnTo>
                    <a:pt x="172" y="94"/>
                  </a:lnTo>
                  <a:lnTo>
                    <a:pt x="174" y="95"/>
                  </a:lnTo>
                  <a:lnTo>
                    <a:pt x="176" y="96"/>
                  </a:lnTo>
                  <a:lnTo>
                    <a:pt x="179" y="98"/>
                  </a:lnTo>
                  <a:lnTo>
                    <a:pt x="179" y="101"/>
                  </a:lnTo>
                  <a:lnTo>
                    <a:pt x="179" y="101"/>
                  </a:lnTo>
                  <a:lnTo>
                    <a:pt x="179" y="105"/>
                  </a:lnTo>
                  <a:lnTo>
                    <a:pt x="179" y="105"/>
                  </a:lnTo>
                  <a:lnTo>
                    <a:pt x="179" y="313"/>
                  </a:lnTo>
                  <a:lnTo>
                    <a:pt x="179" y="313"/>
                  </a:lnTo>
                  <a:lnTo>
                    <a:pt x="179" y="320"/>
                  </a:lnTo>
                  <a:lnTo>
                    <a:pt x="176" y="327"/>
                  </a:lnTo>
                  <a:lnTo>
                    <a:pt x="173" y="335"/>
                  </a:lnTo>
                  <a:lnTo>
                    <a:pt x="169" y="340"/>
                  </a:lnTo>
                  <a:lnTo>
                    <a:pt x="163" y="345"/>
                  </a:lnTo>
                  <a:lnTo>
                    <a:pt x="156" y="348"/>
                  </a:lnTo>
                  <a:lnTo>
                    <a:pt x="148" y="351"/>
                  </a:lnTo>
                  <a:lnTo>
                    <a:pt x="140" y="351"/>
                  </a:lnTo>
                  <a:lnTo>
                    <a:pt x="140" y="351"/>
                  </a:lnTo>
                  <a:lnTo>
                    <a:pt x="37" y="351"/>
                  </a:lnTo>
                  <a:lnTo>
                    <a:pt x="37" y="351"/>
                  </a:lnTo>
                  <a:lnTo>
                    <a:pt x="30" y="351"/>
                  </a:lnTo>
                  <a:lnTo>
                    <a:pt x="24" y="349"/>
                  </a:lnTo>
                  <a:lnTo>
                    <a:pt x="19" y="346"/>
                  </a:lnTo>
                  <a:lnTo>
                    <a:pt x="13" y="343"/>
                  </a:lnTo>
                  <a:lnTo>
                    <a:pt x="8" y="339"/>
                  </a:lnTo>
                  <a:lnTo>
                    <a:pt x="6" y="333"/>
                  </a:lnTo>
                  <a:lnTo>
                    <a:pt x="3" y="327"/>
                  </a:lnTo>
                  <a:lnTo>
                    <a:pt x="1" y="322"/>
                  </a:lnTo>
                  <a:lnTo>
                    <a:pt x="1" y="322"/>
                  </a:lnTo>
                  <a:lnTo>
                    <a:pt x="0" y="314"/>
                  </a:lnTo>
                  <a:lnTo>
                    <a:pt x="0" y="314"/>
                  </a:lnTo>
                  <a:lnTo>
                    <a:pt x="0" y="104"/>
                  </a:lnTo>
                  <a:lnTo>
                    <a:pt x="0" y="104"/>
                  </a:lnTo>
                  <a:lnTo>
                    <a:pt x="0" y="99"/>
                  </a:lnTo>
                  <a:lnTo>
                    <a:pt x="3" y="96"/>
                  </a:lnTo>
                  <a:lnTo>
                    <a:pt x="6" y="95"/>
                  </a:lnTo>
                  <a:lnTo>
                    <a:pt x="10" y="94"/>
                  </a:lnTo>
                  <a:lnTo>
                    <a:pt x="10" y="94"/>
                  </a:lnTo>
                  <a:lnTo>
                    <a:pt x="23" y="94"/>
                  </a:lnTo>
                  <a:lnTo>
                    <a:pt x="23" y="94"/>
                  </a:lnTo>
                  <a:close/>
                  <a:moveTo>
                    <a:pt x="14" y="109"/>
                  </a:moveTo>
                  <a:lnTo>
                    <a:pt x="14" y="109"/>
                  </a:lnTo>
                  <a:lnTo>
                    <a:pt x="14" y="112"/>
                  </a:lnTo>
                  <a:lnTo>
                    <a:pt x="14" y="112"/>
                  </a:lnTo>
                  <a:lnTo>
                    <a:pt x="14" y="193"/>
                  </a:lnTo>
                  <a:lnTo>
                    <a:pt x="14" y="193"/>
                  </a:lnTo>
                  <a:lnTo>
                    <a:pt x="14" y="313"/>
                  </a:lnTo>
                  <a:lnTo>
                    <a:pt x="14" y="313"/>
                  </a:lnTo>
                  <a:lnTo>
                    <a:pt x="16" y="319"/>
                  </a:lnTo>
                  <a:lnTo>
                    <a:pt x="16" y="323"/>
                  </a:lnTo>
                  <a:lnTo>
                    <a:pt x="19" y="326"/>
                  </a:lnTo>
                  <a:lnTo>
                    <a:pt x="21" y="330"/>
                  </a:lnTo>
                  <a:lnTo>
                    <a:pt x="24" y="332"/>
                  </a:lnTo>
                  <a:lnTo>
                    <a:pt x="29" y="335"/>
                  </a:lnTo>
                  <a:lnTo>
                    <a:pt x="33" y="336"/>
                  </a:lnTo>
                  <a:lnTo>
                    <a:pt x="37" y="336"/>
                  </a:lnTo>
                  <a:lnTo>
                    <a:pt x="37" y="336"/>
                  </a:lnTo>
                  <a:lnTo>
                    <a:pt x="141" y="336"/>
                  </a:lnTo>
                  <a:lnTo>
                    <a:pt x="141" y="336"/>
                  </a:lnTo>
                  <a:lnTo>
                    <a:pt x="147" y="336"/>
                  </a:lnTo>
                  <a:lnTo>
                    <a:pt x="150" y="335"/>
                  </a:lnTo>
                  <a:lnTo>
                    <a:pt x="157" y="330"/>
                  </a:lnTo>
                  <a:lnTo>
                    <a:pt x="163" y="323"/>
                  </a:lnTo>
                  <a:lnTo>
                    <a:pt x="163" y="319"/>
                  </a:lnTo>
                  <a:lnTo>
                    <a:pt x="164" y="314"/>
                  </a:lnTo>
                  <a:lnTo>
                    <a:pt x="164" y="314"/>
                  </a:lnTo>
                  <a:lnTo>
                    <a:pt x="164" y="112"/>
                  </a:lnTo>
                  <a:lnTo>
                    <a:pt x="164" y="112"/>
                  </a:lnTo>
                  <a:lnTo>
                    <a:pt x="164" y="109"/>
                  </a:lnTo>
                  <a:lnTo>
                    <a:pt x="164" y="109"/>
                  </a:lnTo>
                  <a:lnTo>
                    <a:pt x="14" y="109"/>
                  </a:lnTo>
                  <a:lnTo>
                    <a:pt x="14" y="109"/>
                  </a:lnTo>
                  <a:close/>
                  <a:moveTo>
                    <a:pt x="141" y="94"/>
                  </a:moveTo>
                  <a:lnTo>
                    <a:pt x="141" y="94"/>
                  </a:lnTo>
                  <a:lnTo>
                    <a:pt x="141" y="14"/>
                  </a:lnTo>
                  <a:lnTo>
                    <a:pt x="141" y="14"/>
                  </a:lnTo>
                  <a:lnTo>
                    <a:pt x="37" y="14"/>
                  </a:lnTo>
                  <a:lnTo>
                    <a:pt x="37" y="14"/>
                  </a:lnTo>
                  <a:lnTo>
                    <a:pt x="37" y="94"/>
                  </a:lnTo>
                  <a:lnTo>
                    <a:pt x="37" y="94"/>
                  </a:lnTo>
                  <a:lnTo>
                    <a:pt x="141" y="94"/>
                  </a:lnTo>
                  <a:lnTo>
                    <a:pt x="141" y="94"/>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5" name="Freeform 112">
              <a:extLst>
                <a:ext uri="{FF2B5EF4-FFF2-40B4-BE49-F238E27FC236}">
                  <a16:creationId xmlns:a16="http://schemas.microsoft.com/office/drawing/2014/main" id="{D2806235-430C-A549-8DFA-F6F99402E76F}"/>
                </a:ext>
              </a:extLst>
            </p:cNvPr>
            <p:cNvSpPr>
              <a:spLocks/>
            </p:cNvSpPr>
            <p:nvPr/>
          </p:nvSpPr>
          <p:spPr bwMode="auto">
            <a:xfrm>
              <a:off x="7827963" y="2095501"/>
              <a:ext cx="60325" cy="101600"/>
            </a:xfrm>
            <a:custGeom>
              <a:avLst/>
              <a:gdLst>
                <a:gd name="T0" fmla="*/ 30 w 75"/>
                <a:gd name="T1" fmla="*/ 74 h 130"/>
                <a:gd name="T2" fmla="*/ 30 w 75"/>
                <a:gd name="T3" fmla="*/ 52 h 130"/>
                <a:gd name="T4" fmla="*/ 30 w 75"/>
                <a:gd name="T5" fmla="*/ 9 h 130"/>
                <a:gd name="T6" fmla="*/ 31 w 75"/>
                <a:gd name="T7" fmla="*/ 3 h 130"/>
                <a:gd name="T8" fmla="*/ 37 w 75"/>
                <a:gd name="T9" fmla="*/ 0 h 130"/>
                <a:gd name="T10" fmla="*/ 40 w 75"/>
                <a:gd name="T11" fmla="*/ 1 h 130"/>
                <a:gd name="T12" fmla="*/ 44 w 75"/>
                <a:gd name="T13" fmla="*/ 6 h 130"/>
                <a:gd name="T14" fmla="*/ 44 w 75"/>
                <a:gd name="T15" fmla="*/ 9 h 130"/>
                <a:gd name="T16" fmla="*/ 44 w 75"/>
                <a:gd name="T17" fmla="*/ 48 h 130"/>
                <a:gd name="T18" fmla="*/ 44 w 75"/>
                <a:gd name="T19" fmla="*/ 52 h 130"/>
                <a:gd name="T20" fmla="*/ 46 w 75"/>
                <a:gd name="T21" fmla="*/ 51 h 130"/>
                <a:gd name="T22" fmla="*/ 59 w 75"/>
                <a:gd name="T23" fmla="*/ 39 h 130"/>
                <a:gd name="T24" fmla="*/ 60 w 75"/>
                <a:gd name="T25" fmla="*/ 36 h 130"/>
                <a:gd name="T26" fmla="*/ 60 w 75"/>
                <a:gd name="T27" fmla="*/ 20 h 130"/>
                <a:gd name="T28" fmla="*/ 63 w 75"/>
                <a:gd name="T29" fmla="*/ 14 h 130"/>
                <a:gd name="T30" fmla="*/ 68 w 75"/>
                <a:gd name="T31" fmla="*/ 12 h 130"/>
                <a:gd name="T32" fmla="*/ 70 w 75"/>
                <a:gd name="T33" fmla="*/ 13 h 130"/>
                <a:gd name="T34" fmla="*/ 75 w 75"/>
                <a:gd name="T35" fmla="*/ 17 h 130"/>
                <a:gd name="T36" fmla="*/ 75 w 75"/>
                <a:gd name="T37" fmla="*/ 20 h 130"/>
                <a:gd name="T38" fmla="*/ 75 w 75"/>
                <a:gd name="T39" fmla="*/ 40 h 130"/>
                <a:gd name="T40" fmla="*/ 72 w 75"/>
                <a:gd name="T41" fmla="*/ 46 h 130"/>
                <a:gd name="T42" fmla="*/ 46 w 75"/>
                <a:gd name="T43" fmla="*/ 69 h 130"/>
                <a:gd name="T44" fmla="*/ 44 w 75"/>
                <a:gd name="T45" fmla="*/ 72 h 130"/>
                <a:gd name="T46" fmla="*/ 44 w 75"/>
                <a:gd name="T47" fmla="*/ 75 h 130"/>
                <a:gd name="T48" fmla="*/ 44 w 75"/>
                <a:gd name="T49" fmla="*/ 123 h 130"/>
                <a:gd name="T50" fmla="*/ 42 w 75"/>
                <a:gd name="T51" fmla="*/ 129 h 130"/>
                <a:gd name="T52" fmla="*/ 36 w 75"/>
                <a:gd name="T53" fmla="*/ 130 h 130"/>
                <a:gd name="T54" fmla="*/ 31 w 75"/>
                <a:gd name="T55" fmla="*/ 127 h 130"/>
                <a:gd name="T56" fmla="*/ 30 w 75"/>
                <a:gd name="T57" fmla="*/ 123 h 130"/>
                <a:gd name="T58" fmla="*/ 30 w 75"/>
                <a:gd name="T59" fmla="*/ 97 h 130"/>
                <a:gd name="T60" fmla="*/ 29 w 75"/>
                <a:gd name="T61" fmla="*/ 92 h 130"/>
                <a:gd name="T62" fmla="*/ 3 w 75"/>
                <a:gd name="T63" fmla="*/ 69 h 130"/>
                <a:gd name="T64" fmla="*/ 0 w 75"/>
                <a:gd name="T65" fmla="*/ 66 h 130"/>
                <a:gd name="T66" fmla="*/ 0 w 75"/>
                <a:gd name="T67" fmla="*/ 64 h 130"/>
                <a:gd name="T68" fmla="*/ 0 w 75"/>
                <a:gd name="T69" fmla="*/ 42 h 130"/>
                <a:gd name="T70" fmla="*/ 1 w 75"/>
                <a:gd name="T71" fmla="*/ 36 h 130"/>
                <a:gd name="T72" fmla="*/ 7 w 75"/>
                <a:gd name="T73" fmla="*/ 35 h 130"/>
                <a:gd name="T74" fmla="*/ 10 w 75"/>
                <a:gd name="T75" fmla="*/ 35 h 130"/>
                <a:gd name="T76" fmla="*/ 13 w 75"/>
                <a:gd name="T77" fmla="*/ 39 h 130"/>
                <a:gd name="T78" fmla="*/ 14 w 75"/>
                <a:gd name="T79" fmla="*/ 42 h 130"/>
                <a:gd name="T80" fmla="*/ 14 w 75"/>
                <a:gd name="T81" fmla="*/ 58 h 130"/>
                <a:gd name="T82" fmla="*/ 16 w 75"/>
                <a:gd name="T83" fmla="*/ 61 h 130"/>
                <a:gd name="T84" fmla="*/ 30 w 75"/>
                <a:gd name="T85"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130">
                  <a:moveTo>
                    <a:pt x="30" y="74"/>
                  </a:moveTo>
                  <a:lnTo>
                    <a:pt x="30" y="74"/>
                  </a:lnTo>
                  <a:lnTo>
                    <a:pt x="30" y="52"/>
                  </a:lnTo>
                  <a:lnTo>
                    <a:pt x="30" y="52"/>
                  </a:lnTo>
                  <a:lnTo>
                    <a:pt x="30" y="9"/>
                  </a:lnTo>
                  <a:lnTo>
                    <a:pt x="30" y="9"/>
                  </a:lnTo>
                  <a:lnTo>
                    <a:pt x="30" y="4"/>
                  </a:lnTo>
                  <a:lnTo>
                    <a:pt x="31" y="3"/>
                  </a:lnTo>
                  <a:lnTo>
                    <a:pt x="34" y="1"/>
                  </a:lnTo>
                  <a:lnTo>
                    <a:pt x="37" y="0"/>
                  </a:lnTo>
                  <a:lnTo>
                    <a:pt x="37" y="0"/>
                  </a:lnTo>
                  <a:lnTo>
                    <a:pt x="40" y="1"/>
                  </a:lnTo>
                  <a:lnTo>
                    <a:pt x="43" y="3"/>
                  </a:lnTo>
                  <a:lnTo>
                    <a:pt x="44" y="6"/>
                  </a:lnTo>
                  <a:lnTo>
                    <a:pt x="44" y="9"/>
                  </a:lnTo>
                  <a:lnTo>
                    <a:pt x="44" y="9"/>
                  </a:lnTo>
                  <a:lnTo>
                    <a:pt x="44" y="48"/>
                  </a:lnTo>
                  <a:lnTo>
                    <a:pt x="44" y="48"/>
                  </a:lnTo>
                  <a:lnTo>
                    <a:pt x="44" y="52"/>
                  </a:lnTo>
                  <a:lnTo>
                    <a:pt x="44" y="52"/>
                  </a:lnTo>
                  <a:lnTo>
                    <a:pt x="46" y="51"/>
                  </a:lnTo>
                  <a:lnTo>
                    <a:pt x="46" y="51"/>
                  </a:lnTo>
                  <a:lnTo>
                    <a:pt x="59" y="39"/>
                  </a:lnTo>
                  <a:lnTo>
                    <a:pt x="59" y="39"/>
                  </a:lnTo>
                  <a:lnTo>
                    <a:pt x="60" y="36"/>
                  </a:lnTo>
                  <a:lnTo>
                    <a:pt x="60" y="36"/>
                  </a:lnTo>
                  <a:lnTo>
                    <a:pt x="60" y="20"/>
                  </a:lnTo>
                  <a:lnTo>
                    <a:pt x="60" y="20"/>
                  </a:lnTo>
                  <a:lnTo>
                    <a:pt x="62" y="17"/>
                  </a:lnTo>
                  <a:lnTo>
                    <a:pt x="63" y="14"/>
                  </a:lnTo>
                  <a:lnTo>
                    <a:pt x="65" y="13"/>
                  </a:lnTo>
                  <a:lnTo>
                    <a:pt x="68" y="12"/>
                  </a:lnTo>
                  <a:lnTo>
                    <a:pt x="68" y="12"/>
                  </a:lnTo>
                  <a:lnTo>
                    <a:pt x="70" y="13"/>
                  </a:lnTo>
                  <a:lnTo>
                    <a:pt x="73" y="14"/>
                  </a:lnTo>
                  <a:lnTo>
                    <a:pt x="75" y="17"/>
                  </a:lnTo>
                  <a:lnTo>
                    <a:pt x="75" y="20"/>
                  </a:lnTo>
                  <a:lnTo>
                    <a:pt x="75" y="20"/>
                  </a:lnTo>
                  <a:lnTo>
                    <a:pt x="75" y="40"/>
                  </a:lnTo>
                  <a:lnTo>
                    <a:pt x="75" y="40"/>
                  </a:lnTo>
                  <a:lnTo>
                    <a:pt x="75" y="45"/>
                  </a:lnTo>
                  <a:lnTo>
                    <a:pt x="72" y="46"/>
                  </a:lnTo>
                  <a:lnTo>
                    <a:pt x="72" y="46"/>
                  </a:lnTo>
                  <a:lnTo>
                    <a:pt x="46" y="69"/>
                  </a:lnTo>
                  <a:lnTo>
                    <a:pt x="46" y="69"/>
                  </a:lnTo>
                  <a:lnTo>
                    <a:pt x="44" y="72"/>
                  </a:lnTo>
                  <a:lnTo>
                    <a:pt x="44" y="75"/>
                  </a:lnTo>
                  <a:lnTo>
                    <a:pt x="44" y="75"/>
                  </a:lnTo>
                  <a:lnTo>
                    <a:pt x="44" y="123"/>
                  </a:lnTo>
                  <a:lnTo>
                    <a:pt x="44" y="123"/>
                  </a:lnTo>
                  <a:lnTo>
                    <a:pt x="44" y="126"/>
                  </a:lnTo>
                  <a:lnTo>
                    <a:pt x="42" y="129"/>
                  </a:lnTo>
                  <a:lnTo>
                    <a:pt x="39" y="130"/>
                  </a:lnTo>
                  <a:lnTo>
                    <a:pt x="36" y="130"/>
                  </a:lnTo>
                  <a:lnTo>
                    <a:pt x="36" y="130"/>
                  </a:lnTo>
                  <a:lnTo>
                    <a:pt x="31" y="127"/>
                  </a:lnTo>
                  <a:lnTo>
                    <a:pt x="30" y="123"/>
                  </a:lnTo>
                  <a:lnTo>
                    <a:pt x="30" y="123"/>
                  </a:lnTo>
                  <a:lnTo>
                    <a:pt x="30" y="97"/>
                  </a:lnTo>
                  <a:lnTo>
                    <a:pt x="30" y="97"/>
                  </a:lnTo>
                  <a:lnTo>
                    <a:pt x="30" y="94"/>
                  </a:lnTo>
                  <a:lnTo>
                    <a:pt x="29" y="92"/>
                  </a:lnTo>
                  <a:lnTo>
                    <a:pt x="29" y="92"/>
                  </a:lnTo>
                  <a:lnTo>
                    <a:pt x="3" y="69"/>
                  </a:lnTo>
                  <a:lnTo>
                    <a:pt x="3" y="69"/>
                  </a:lnTo>
                  <a:lnTo>
                    <a:pt x="0" y="66"/>
                  </a:lnTo>
                  <a:lnTo>
                    <a:pt x="0" y="64"/>
                  </a:lnTo>
                  <a:lnTo>
                    <a:pt x="0" y="64"/>
                  </a:lnTo>
                  <a:lnTo>
                    <a:pt x="0" y="42"/>
                  </a:lnTo>
                  <a:lnTo>
                    <a:pt x="0" y="42"/>
                  </a:lnTo>
                  <a:lnTo>
                    <a:pt x="0" y="39"/>
                  </a:lnTo>
                  <a:lnTo>
                    <a:pt x="1" y="36"/>
                  </a:lnTo>
                  <a:lnTo>
                    <a:pt x="4" y="35"/>
                  </a:lnTo>
                  <a:lnTo>
                    <a:pt x="7" y="35"/>
                  </a:lnTo>
                  <a:lnTo>
                    <a:pt x="7" y="35"/>
                  </a:lnTo>
                  <a:lnTo>
                    <a:pt x="10" y="35"/>
                  </a:lnTo>
                  <a:lnTo>
                    <a:pt x="11" y="36"/>
                  </a:lnTo>
                  <a:lnTo>
                    <a:pt x="13" y="39"/>
                  </a:lnTo>
                  <a:lnTo>
                    <a:pt x="14" y="42"/>
                  </a:lnTo>
                  <a:lnTo>
                    <a:pt x="14" y="42"/>
                  </a:lnTo>
                  <a:lnTo>
                    <a:pt x="14" y="58"/>
                  </a:lnTo>
                  <a:lnTo>
                    <a:pt x="14" y="58"/>
                  </a:lnTo>
                  <a:lnTo>
                    <a:pt x="16" y="61"/>
                  </a:lnTo>
                  <a:lnTo>
                    <a:pt x="16" y="61"/>
                  </a:lnTo>
                  <a:lnTo>
                    <a:pt x="30" y="74"/>
                  </a:lnTo>
                  <a:lnTo>
                    <a:pt x="30" y="74"/>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6" name="Freeform 113">
              <a:extLst>
                <a:ext uri="{FF2B5EF4-FFF2-40B4-BE49-F238E27FC236}">
                  <a16:creationId xmlns:a16="http://schemas.microsoft.com/office/drawing/2014/main" id="{0972A140-42F1-4C4B-9533-EE4DBED87DFA}"/>
                </a:ext>
              </a:extLst>
            </p:cNvPr>
            <p:cNvSpPr>
              <a:spLocks/>
            </p:cNvSpPr>
            <p:nvPr/>
          </p:nvSpPr>
          <p:spPr bwMode="auto">
            <a:xfrm>
              <a:off x="7832726" y="2217738"/>
              <a:ext cx="52388" cy="12700"/>
            </a:xfrm>
            <a:custGeom>
              <a:avLst/>
              <a:gdLst>
                <a:gd name="T0" fmla="*/ 33 w 66"/>
                <a:gd name="T1" fmla="*/ 14 h 14"/>
                <a:gd name="T2" fmla="*/ 33 w 66"/>
                <a:gd name="T3" fmla="*/ 14 h 14"/>
                <a:gd name="T4" fmla="*/ 9 w 66"/>
                <a:gd name="T5" fmla="*/ 14 h 14"/>
                <a:gd name="T6" fmla="*/ 9 w 66"/>
                <a:gd name="T7" fmla="*/ 14 h 14"/>
                <a:gd name="T8" fmla="*/ 6 w 66"/>
                <a:gd name="T9" fmla="*/ 13 h 14"/>
                <a:gd name="T10" fmla="*/ 3 w 66"/>
                <a:gd name="T11" fmla="*/ 11 h 14"/>
                <a:gd name="T12" fmla="*/ 2 w 66"/>
                <a:gd name="T13" fmla="*/ 10 h 14"/>
                <a:gd name="T14" fmla="*/ 0 w 66"/>
                <a:gd name="T15" fmla="*/ 7 h 14"/>
                <a:gd name="T16" fmla="*/ 0 w 66"/>
                <a:gd name="T17" fmla="*/ 7 h 14"/>
                <a:gd name="T18" fmla="*/ 2 w 66"/>
                <a:gd name="T19" fmla="*/ 4 h 14"/>
                <a:gd name="T20" fmla="*/ 3 w 66"/>
                <a:gd name="T21" fmla="*/ 1 h 14"/>
                <a:gd name="T22" fmla="*/ 6 w 66"/>
                <a:gd name="T23" fmla="*/ 0 h 14"/>
                <a:gd name="T24" fmla="*/ 9 w 66"/>
                <a:gd name="T25" fmla="*/ 0 h 14"/>
                <a:gd name="T26" fmla="*/ 9 w 66"/>
                <a:gd name="T27" fmla="*/ 0 h 14"/>
                <a:gd name="T28" fmla="*/ 58 w 66"/>
                <a:gd name="T29" fmla="*/ 0 h 14"/>
                <a:gd name="T30" fmla="*/ 58 w 66"/>
                <a:gd name="T31" fmla="*/ 0 h 14"/>
                <a:gd name="T32" fmla="*/ 61 w 66"/>
                <a:gd name="T33" fmla="*/ 0 h 14"/>
                <a:gd name="T34" fmla="*/ 64 w 66"/>
                <a:gd name="T35" fmla="*/ 1 h 14"/>
                <a:gd name="T36" fmla="*/ 65 w 66"/>
                <a:gd name="T37" fmla="*/ 4 h 14"/>
                <a:gd name="T38" fmla="*/ 66 w 66"/>
                <a:gd name="T39" fmla="*/ 7 h 14"/>
                <a:gd name="T40" fmla="*/ 66 w 66"/>
                <a:gd name="T41" fmla="*/ 7 h 14"/>
                <a:gd name="T42" fmla="*/ 65 w 66"/>
                <a:gd name="T43" fmla="*/ 10 h 14"/>
                <a:gd name="T44" fmla="*/ 64 w 66"/>
                <a:gd name="T45" fmla="*/ 11 h 14"/>
                <a:gd name="T46" fmla="*/ 61 w 66"/>
                <a:gd name="T47" fmla="*/ 13 h 14"/>
                <a:gd name="T48" fmla="*/ 58 w 66"/>
                <a:gd name="T49" fmla="*/ 14 h 14"/>
                <a:gd name="T50" fmla="*/ 58 w 66"/>
                <a:gd name="T51" fmla="*/ 14 h 14"/>
                <a:gd name="T52" fmla="*/ 33 w 66"/>
                <a:gd name="T53" fmla="*/ 14 h 14"/>
                <a:gd name="T54" fmla="*/ 33 w 66"/>
                <a:gd name="T5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14">
                  <a:moveTo>
                    <a:pt x="33" y="14"/>
                  </a:moveTo>
                  <a:lnTo>
                    <a:pt x="33" y="14"/>
                  </a:lnTo>
                  <a:lnTo>
                    <a:pt x="9" y="14"/>
                  </a:lnTo>
                  <a:lnTo>
                    <a:pt x="9" y="14"/>
                  </a:lnTo>
                  <a:lnTo>
                    <a:pt x="6" y="13"/>
                  </a:lnTo>
                  <a:lnTo>
                    <a:pt x="3" y="11"/>
                  </a:lnTo>
                  <a:lnTo>
                    <a:pt x="2" y="10"/>
                  </a:lnTo>
                  <a:lnTo>
                    <a:pt x="0" y="7"/>
                  </a:lnTo>
                  <a:lnTo>
                    <a:pt x="0" y="7"/>
                  </a:lnTo>
                  <a:lnTo>
                    <a:pt x="2" y="4"/>
                  </a:lnTo>
                  <a:lnTo>
                    <a:pt x="3" y="1"/>
                  </a:lnTo>
                  <a:lnTo>
                    <a:pt x="6" y="0"/>
                  </a:lnTo>
                  <a:lnTo>
                    <a:pt x="9" y="0"/>
                  </a:lnTo>
                  <a:lnTo>
                    <a:pt x="9" y="0"/>
                  </a:lnTo>
                  <a:lnTo>
                    <a:pt x="58" y="0"/>
                  </a:lnTo>
                  <a:lnTo>
                    <a:pt x="58" y="0"/>
                  </a:lnTo>
                  <a:lnTo>
                    <a:pt x="61" y="0"/>
                  </a:lnTo>
                  <a:lnTo>
                    <a:pt x="64" y="1"/>
                  </a:lnTo>
                  <a:lnTo>
                    <a:pt x="65" y="4"/>
                  </a:lnTo>
                  <a:lnTo>
                    <a:pt x="66" y="7"/>
                  </a:lnTo>
                  <a:lnTo>
                    <a:pt x="66" y="7"/>
                  </a:lnTo>
                  <a:lnTo>
                    <a:pt x="65" y="10"/>
                  </a:lnTo>
                  <a:lnTo>
                    <a:pt x="64" y="11"/>
                  </a:lnTo>
                  <a:lnTo>
                    <a:pt x="61" y="13"/>
                  </a:lnTo>
                  <a:lnTo>
                    <a:pt x="58" y="14"/>
                  </a:lnTo>
                  <a:lnTo>
                    <a:pt x="58" y="14"/>
                  </a:lnTo>
                  <a:lnTo>
                    <a:pt x="33" y="14"/>
                  </a:lnTo>
                  <a:lnTo>
                    <a:pt x="33" y="14"/>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7" name="Freeform 114">
              <a:extLst>
                <a:ext uri="{FF2B5EF4-FFF2-40B4-BE49-F238E27FC236}">
                  <a16:creationId xmlns:a16="http://schemas.microsoft.com/office/drawing/2014/main" id="{0F2E07F9-DDE9-9D4D-A108-68A695A2D4CE}"/>
                </a:ext>
              </a:extLst>
            </p:cNvPr>
            <p:cNvSpPr>
              <a:spLocks/>
            </p:cNvSpPr>
            <p:nvPr/>
          </p:nvSpPr>
          <p:spPr bwMode="auto">
            <a:xfrm>
              <a:off x="7832726" y="2012951"/>
              <a:ext cx="11113" cy="36513"/>
            </a:xfrm>
            <a:custGeom>
              <a:avLst/>
              <a:gdLst>
                <a:gd name="T0" fmla="*/ 16 w 16"/>
                <a:gd name="T1" fmla="*/ 25 h 48"/>
                <a:gd name="T2" fmla="*/ 16 w 16"/>
                <a:gd name="T3" fmla="*/ 25 h 48"/>
                <a:gd name="T4" fmla="*/ 16 w 16"/>
                <a:gd name="T5" fmla="*/ 41 h 48"/>
                <a:gd name="T6" fmla="*/ 16 w 16"/>
                <a:gd name="T7" fmla="*/ 41 h 48"/>
                <a:gd name="T8" fmla="*/ 15 w 16"/>
                <a:gd name="T9" fmla="*/ 43 h 48"/>
                <a:gd name="T10" fmla="*/ 13 w 16"/>
                <a:gd name="T11" fmla="*/ 46 h 48"/>
                <a:gd name="T12" fmla="*/ 10 w 16"/>
                <a:gd name="T13" fmla="*/ 48 h 48"/>
                <a:gd name="T14" fmla="*/ 7 w 16"/>
                <a:gd name="T15" fmla="*/ 48 h 48"/>
                <a:gd name="T16" fmla="*/ 7 w 16"/>
                <a:gd name="T17" fmla="*/ 48 h 48"/>
                <a:gd name="T18" fmla="*/ 4 w 16"/>
                <a:gd name="T19" fmla="*/ 48 h 48"/>
                <a:gd name="T20" fmla="*/ 3 w 16"/>
                <a:gd name="T21" fmla="*/ 46 h 48"/>
                <a:gd name="T22" fmla="*/ 2 w 16"/>
                <a:gd name="T23" fmla="*/ 43 h 48"/>
                <a:gd name="T24" fmla="*/ 0 w 16"/>
                <a:gd name="T25" fmla="*/ 41 h 48"/>
                <a:gd name="T26" fmla="*/ 0 w 16"/>
                <a:gd name="T27" fmla="*/ 41 h 48"/>
                <a:gd name="T28" fmla="*/ 0 w 16"/>
                <a:gd name="T29" fmla="*/ 7 h 48"/>
                <a:gd name="T30" fmla="*/ 0 w 16"/>
                <a:gd name="T31" fmla="*/ 7 h 48"/>
                <a:gd name="T32" fmla="*/ 2 w 16"/>
                <a:gd name="T33" fmla="*/ 4 h 48"/>
                <a:gd name="T34" fmla="*/ 3 w 16"/>
                <a:gd name="T35" fmla="*/ 2 h 48"/>
                <a:gd name="T36" fmla="*/ 4 w 16"/>
                <a:gd name="T37" fmla="*/ 0 h 48"/>
                <a:gd name="T38" fmla="*/ 9 w 16"/>
                <a:gd name="T39" fmla="*/ 0 h 48"/>
                <a:gd name="T40" fmla="*/ 9 w 16"/>
                <a:gd name="T41" fmla="*/ 0 h 48"/>
                <a:gd name="T42" fmla="*/ 12 w 16"/>
                <a:gd name="T43" fmla="*/ 0 h 48"/>
                <a:gd name="T44" fmla="*/ 13 w 16"/>
                <a:gd name="T45" fmla="*/ 2 h 48"/>
                <a:gd name="T46" fmla="*/ 15 w 16"/>
                <a:gd name="T47" fmla="*/ 4 h 48"/>
                <a:gd name="T48" fmla="*/ 16 w 16"/>
                <a:gd name="T49" fmla="*/ 7 h 48"/>
                <a:gd name="T50" fmla="*/ 16 w 16"/>
                <a:gd name="T51" fmla="*/ 7 h 48"/>
                <a:gd name="T52" fmla="*/ 16 w 16"/>
                <a:gd name="T53" fmla="*/ 25 h 48"/>
                <a:gd name="T54" fmla="*/ 16 w 16"/>
                <a:gd name="T55"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48">
                  <a:moveTo>
                    <a:pt x="16" y="25"/>
                  </a:moveTo>
                  <a:lnTo>
                    <a:pt x="16" y="25"/>
                  </a:lnTo>
                  <a:lnTo>
                    <a:pt x="16" y="41"/>
                  </a:lnTo>
                  <a:lnTo>
                    <a:pt x="16" y="41"/>
                  </a:lnTo>
                  <a:lnTo>
                    <a:pt x="15" y="43"/>
                  </a:lnTo>
                  <a:lnTo>
                    <a:pt x="13" y="46"/>
                  </a:lnTo>
                  <a:lnTo>
                    <a:pt x="10" y="48"/>
                  </a:lnTo>
                  <a:lnTo>
                    <a:pt x="7" y="48"/>
                  </a:lnTo>
                  <a:lnTo>
                    <a:pt x="7" y="48"/>
                  </a:lnTo>
                  <a:lnTo>
                    <a:pt x="4" y="48"/>
                  </a:lnTo>
                  <a:lnTo>
                    <a:pt x="3" y="46"/>
                  </a:lnTo>
                  <a:lnTo>
                    <a:pt x="2" y="43"/>
                  </a:lnTo>
                  <a:lnTo>
                    <a:pt x="0" y="41"/>
                  </a:lnTo>
                  <a:lnTo>
                    <a:pt x="0" y="41"/>
                  </a:lnTo>
                  <a:lnTo>
                    <a:pt x="0" y="7"/>
                  </a:lnTo>
                  <a:lnTo>
                    <a:pt x="0" y="7"/>
                  </a:lnTo>
                  <a:lnTo>
                    <a:pt x="2" y="4"/>
                  </a:lnTo>
                  <a:lnTo>
                    <a:pt x="3" y="2"/>
                  </a:lnTo>
                  <a:lnTo>
                    <a:pt x="4" y="0"/>
                  </a:lnTo>
                  <a:lnTo>
                    <a:pt x="9" y="0"/>
                  </a:lnTo>
                  <a:lnTo>
                    <a:pt x="9" y="0"/>
                  </a:lnTo>
                  <a:lnTo>
                    <a:pt x="12" y="0"/>
                  </a:lnTo>
                  <a:lnTo>
                    <a:pt x="13" y="2"/>
                  </a:lnTo>
                  <a:lnTo>
                    <a:pt x="15" y="4"/>
                  </a:lnTo>
                  <a:lnTo>
                    <a:pt x="16" y="7"/>
                  </a:lnTo>
                  <a:lnTo>
                    <a:pt x="16" y="7"/>
                  </a:lnTo>
                  <a:lnTo>
                    <a:pt x="16" y="25"/>
                  </a:lnTo>
                  <a:lnTo>
                    <a:pt x="16" y="25"/>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8" name="Freeform 115">
              <a:extLst>
                <a:ext uri="{FF2B5EF4-FFF2-40B4-BE49-F238E27FC236}">
                  <a16:creationId xmlns:a16="http://schemas.microsoft.com/office/drawing/2014/main" id="{FDFA800C-D12A-CF4F-89D7-477C594B5E30}"/>
                </a:ext>
              </a:extLst>
            </p:cNvPr>
            <p:cNvSpPr>
              <a:spLocks/>
            </p:cNvSpPr>
            <p:nvPr/>
          </p:nvSpPr>
          <p:spPr bwMode="auto">
            <a:xfrm>
              <a:off x="7874001" y="2012951"/>
              <a:ext cx="11113" cy="36513"/>
            </a:xfrm>
            <a:custGeom>
              <a:avLst/>
              <a:gdLst>
                <a:gd name="T0" fmla="*/ 0 w 14"/>
                <a:gd name="T1" fmla="*/ 25 h 48"/>
                <a:gd name="T2" fmla="*/ 0 w 14"/>
                <a:gd name="T3" fmla="*/ 25 h 48"/>
                <a:gd name="T4" fmla="*/ 0 w 14"/>
                <a:gd name="T5" fmla="*/ 7 h 48"/>
                <a:gd name="T6" fmla="*/ 0 w 14"/>
                <a:gd name="T7" fmla="*/ 7 h 48"/>
                <a:gd name="T8" fmla="*/ 0 w 14"/>
                <a:gd name="T9" fmla="*/ 4 h 48"/>
                <a:gd name="T10" fmla="*/ 1 w 14"/>
                <a:gd name="T11" fmla="*/ 2 h 48"/>
                <a:gd name="T12" fmla="*/ 4 w 14"/>
                <a:gd name="T13" fmla="*/ 0 h 48"/>
                <a:gd name="T14" fmla="*/ 7 w 14"/>
                <a:gd name="T15" fmla="*/ 0 h 48"/>
                <a:gd name="T16" fmla="*/ 7 w 14"/>
                <a:gd name="T17" fmla="*/ 0 h 48"/>
                <a:gd name="T18" fmla="*/ 10 w 14"/>
                <a:gd name="T19" fmla="*/ 0 h 48"/>
                <a:gd name="T20" fmla="*/ 12 w 14"/>
                <a:gd name="T21" fmla="*/ 2 h 48"/>
                <a:gd name="T22" fmla="*/ 13 w 14"/>
                <a:gd name="T23" fmla="*/ 4 h 48"/>
                <a:gd name="T24" fmla="*/ 14 w 14"/>
                <a:gd name="T25" fmla="*/ 7 h 48"/>
                <a:gd name="T26" fmla="*/ 14 w 14"/>
                <a:gd name="T27" fmla="*/ 7 h 48"/>
                <a:gd name="T28" fmla="*/ 14 w 14"/>
                <a:gd name="T29" fmla="*/ 41 h 48"/>
                <a:gd name="T30" fmla="*/ 14 w 14"/>
                <a:gd name="T31" fmla="*/ 41 h 48"/>
                <a:gd name="T32" fmla="*/ 13 w 14"/>
                <a:gd name="T33" fmla="*/ 43 h 48"/>
                <a:gd name="T34" fmla="*/ 12 w 14"/>
                <a:gd name="T35" fmla="*/ 46 h 48"/>
                <a:gd name="T36" fmla="*/ 10 w 14"/>
                <a:gd name="T37" fmla="*/ 48 h 48"/>
                <a:gd name="T38" fmla="*/ 7 w 14"/>
                <a:gd name="T39" fmla="*/ 48 h 48"/>
                <a:gd name="T40" fmla="*/ 7 w 14"/>
                <a:gd name="T41" fmla="*/ 48 h 48"/>
                <a:gd name="T42" fmla="*/ 4 w 14"/>
                <a:gd name="T43" fmla="*/ 48 h 48"/>
                <a:gd name="T44" fmla="*/ 1 w 14"/>
                <a:gd name="T45" fmla="*/ 46 h 48"/>
                <a:gd name="T46" fmla="*/ 0 w 14"/>
                <a:gd name="T47" fmla="*/ 43 h 48"/>
                <a:gd name="T48" fmla="*/ 0 w 14"/>
                <a:gd name="T49" fmla="*/ 41 h 48"/>
                <a:gd name="T50" fmla="*/ 0 w 14"/>
                <a:gd name="T51" fmla="*/ 41 h 48"/>
                <a:gd name="T52" fmla="*/ 0 w 14"/>
                <a:gd name="T53" fmla="*/ 25 h 48"/>
                <a:gd name="T54" fmla="*/ 0 w 14"/>
                <a:gd name="T55"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 h="48">
                  <a:moveTo>
                    <a:pt x="0" y="25"/>
                  </a:moveTo>
                  <a:lnTo>
                    <a:pt x="0" y="25"/>
                  </a:lnTo>
                  <a:lnTo>
                    <a:pt x="0" y="7"/>
                  </a:lnTo>
                  <a:lnTo>
                    <a:pt x="0" y="7"/>
                  </a:lnTo>
                  <a:lnTo>
                    <a:pt x="0" y="4"/>
                  </a:lnTo>
                  <a:lnTo>
                    <a:pt x="1" y="2"/>
                  </a:lnTo>
                  <a:lnTo>
                    <a:pt x="4" y="0"/>
                  </a:lnTo>
                  <a:lnTo>
                    <a:pt x="7" y="0"/>
                  </a:lnTo>
                  <a:lnTo>
                    <a:pt x="7" y="0"/>
                  </a:lnTo>
                  <a:lnTo>
                    <a:pt x="10" y="0"/>
                  </a:lnTo>
                  <a:lnTo>
                    <a:pt x="12" y="2"/>
                  </a:lnTo>
                  <a:lnTo>
                    <a:pt x="13" y="4"/>
                  </a:lnTo>
                  <a:lnTo>
                    <a:pt x="14" y="7"/>
                  </a:lnTo>
                  <a:lnTo>
                    <a:pt x="14" y="7"/>
                  </a:lnTo>
                  <a:lnTo>
                    <a:pt x="14" y="41"/>
                  </a:lnTo>
                  <a:lnTo>
                    <a:pt x="14" y="41"/>
                  </a:lnTo>
                  <a:lnTo>
                    <a:pt x="13" y="43"/>
                  </a:lnTo>
                  <a:lnTo>
                    <a:pt x="12" y="46"/>
                  </a:lnTo>
                  <a:lnTo>
                    <a:pt x="10" y="48"/>
                  </a:lnTo>
                  <a:lnTo>
                    <a:pt x="7" y="48"/>
                  </a:lnTo>
                  <a:lnTo>
                    <a:pt x="7" y="48"/>
                  </a:lnTo>
                  <a:lnTo>
                    <a:pt x="4" y="48"/>
                  </a:lnTo>
                  <a:lnTo>
                    <a:pt x="1" y="46"/>
                  </a:lnTo>
                  <a:lnTo>
                    <a:pt x="0" y="43"/>
                  </a:lnTo>
                  <a:lnTo>
                    <a:pt x="0" y="41"/>
                  </a:lnTo>
                  <a:lnTo>
                    <a:pt x="0" y="41"/>
                  </a:lnTo>
                  <a:lnTo>
                    <a:pt x="0" y="25"/>
                  </a:lnTo>
                  <a:lnTo>
                    <a:pt x="0" y="25"/>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689" name="Group 688">
            <a:extLst>
              <a:ext uri="{FF2B5EF4-FFF2-40B4-BE49-F238E27FC236}">
                <a16:creationId xmlns:a16="http://schemas.microsoft.com/office/drawing/2014/main" id="{CFC870BD-A670-D443-A0F1-848A61B0D11D}"/>
              </a:ext>
            </a:extLst>
          </p:cNvPr>
          <p:cNvGrpSpPr/>
          <p:nvPr/>
        </p:nvGrpSpPr>
        <p:grpSpPr>
          <a:xfrm>
            <a:off x="7634924" y="1913827"/>
            <a:ext cx="442913" cy="441325"/>
            <a:chOff x="8124826" y="2840038"/>
            <a:chExt cx="442913" cy="441325"/>
          </a:xfrm>
        </p:grpSpPr>
        <p:sp>
          <p:nvSpPr>
            <p:cNvPr id="690" name="Freeform 116">
              <a:extLst>
                <a:ext uri="{FF2B5EF4-FFF2-40B4-BE49-F238E27FC236}">
                  <a16:creationId xmlns:a16="http://schemas.microsoft.com/office/drawing/2014/main" id="{A835F85B-9AC8-974C-A92B-4A69AB14C369}"/>
                </a:ext>
              </a:extLst>
            </p:cNvPr>
            <p:cNvSpPr>
              <a:spLocks noEditPoints="1"/>
            </p:cNvSpPr>
            <p:nvPr/>
          </p:nvSpPr>
          <p:spPr bwMode="auto">
            <a:xfrm>
              <a:off x="8124826" y="2840038"/>
              <a:ext cx="442913" cy="441325"/>
            </a:xfrm>
            <a:custGeom>
              <a:avLst/>
              <a:gdLst>
                <a:gd name="T0" fmla="*/ 306 w 557"/>
                <a:gd name="T1" fmla="*/ 1 h 556"/>
                <a:gd name="T2" fmla="*/ 387 w 557"/>
                <a:gd name="T3" fmla="*/ 21 h 556"/>
                <a:gd name="T4" fmla="*/ 454 w 557"/>
                <a:gd name="T5" fmla="*/ 63 h 556"/>
                <a:gd name="T6" fmla="*/ 509 w 557"/>
                <a:gd name="T7" fmla="*/ 123 h 556"/>
                <a:gd name="T8" fmla="*/ 544 w 557"/>
                <a:gd name="T9" fmla="*/ 195 h 556"/>
                <a:gd name="T10" fmla="*/ 557 w 557"/>
                <a:gd name="T11" fmla="*/ 278 h 556"/>
                <a:gd name="T12" fmla="*/ 551 w 557"/>
                <a:gd name="T13" fmla="*/ 333 h 556"/>
                <a:gd name="T14" fmla="*/ 522 w 557"/>
                <a:gd name="T15" fmla="*/ 410 h 556"/>
                <a:gd name="T16" fmla="*/ 475 w 557"/>
                <a:gd name="T17" fmla="*/ 475 h 556"/>
                <a:gd name="T18" fmla="*/ 411 w 557"/>
                <a:gd name="T19" fmla="*/ 522 h 556"/>
                <a:gd name="T20" fmla="*/ 333 w 557"/>
                <a:gd name="T21" fmla="*/ 550 h 556"/>
                <a:gd name="T22" fmla="*/ 278 w 557"/>
                <a:gd name="T23" fmla="*/ 556 h 556"/>
                <a:gd name="T24" fmla="*/ 195 w 557"/>
                <a:gd name="T25" fmla="*/ 544 h 556"/>
                <a:gd name="T26" fmla="*/ 122 w 557"/>
                <a:gd name="T27" fmla="*/ 508 h 556"/>
                <a:gd name="T28" fmla="*/ 63 w 557"/>
                <a:gd name="T29" fmla="*/ 455 h 556"/>
                <a:gd name="T30" fmla="*/ 21 w 557"/>
                <a:gd name="T31" fmla="*/ 385 h 556"/>
                <a:gd name="T32" fmla="*/ 1 w 557"/>
                <a:gd name="T33" fmla="*/ 306 h 556"/>
                <a:gd name="T34" fmla="*/ 1 w 557"/>
                <a:gd name="T35" fmla="*/ 248 h 556"/>
                <a:gd name="T36" fmla="*/ 21 w 557"/>
                <a:gd name="T37" fmla="*/ 169 h 556"/>
                <a:gd name="T38" fmla="*/ 63 w 557"/>
                <a:gd name="T39" fmla="*/ 101 h 556"/>
                <a:gd name="T40" fmla="*/ 122 w 557"/>
                <a:gd name="T41" fmla="*/ 47 h 556"/>
                <a:gd name="T42" fmla="*/ 195 w 557"/>
                <a:gd name="T43" fmla="*/ 11 h 556"/>
                <a:gd name="T44" fmla="*/ 278 w 557"/>
                <a:gd name="T45" fmla="*/ 0 h 556"/>
                <a:gd name="T46" fmla="*/ 21 w 557"/>
                <a:gd name="T47" fmla="*/ 277 h 556"/>
                <a:gd name="T48" fmla="*/ 33 w 557"/>
                <a:gd name="T49" fmla="*/ 354 h 556"/>
                <a:gd name="T50" fmla="*/ 65 w 557"/>
                <a:gd name="T51" fmla="*/ 420 h 556"/>
                <a:gd name="T52" fmla="*/ 112 w 557"/>
                <a:gd name="T53" fmla="*/ 473 h 556"/>
                <a:gd name="T54" fmla="*/ 174 w 557"/>
                <a:gd name="T55" fmla="*/ 512 h 556"/>
                <a:gd name="T56" fmla="*/ 245 w 557"/>
                <a:gd name="T57" fmla="*/ 533 h 556"/>
                <a:gd name="T58" fmla="*/ 297 w 557"/>
                <a:gd name="T59" fmla="*/ 534 h 556"/>
                <a:gd name="T60" fmla="*/ 375 w 557"/>
                <a:gd name="T61" fmla="*/ 515 h 556"/>
                <a:gd name="T62" fmla="*/ 440 w 557"/>
                <a:gd name="T63" fmla="*/ 476 h 556"/>
                <a:gd name="T64" fmla="*/ 490 w 557"/>
                <a:gd name="T65" fmla="*/ 421 h 556"/>
                <a:gd name="T66" fmla="*/ 524 w 557"/>
                <a:gd name="T67" fmla="*/ 352 h 556"/>
                <a:gd name="T68" fmla="*/ 535 w 557"/>
                <a:gd name="T69" fmla="*/ 276 h 556"/>
                <a:gd name="T70" fmla="*/ 529 w 557"/>
                <a:gd name="T71" fmla="*/ 225 h 556"/>
                <a:gd name="T72" fmla="*/ 503 w 557"/>
                <a:gd name="T73" fmla="*/ 154 h 556"/>
                <a:gd name="T74" fmla="*/ 459 w 557"/>
                <a:gd name="T75" fmla="*/ 95 h 556"/>
                <a:gd name="T76" fmla="*/ 401 w 557"/>
                <a:gd name="T77" fmla="*/ 52 h 556"/>
                <a:gd name="T78" fmla="*/ 330 w 557"/>
                <a:gd name="T79" fmla="*/ 26 h 556"/>
                <a:gd name="T80" fmla="*/ 278 w 557"/>
                <a:gd name="T81" fmla="*/ 20 h 556"/>
                <a:gd name="T82" fmla="*/ 202 w 557"/>
                <a:gd name="T83" fmla="*/ 32 h 556"/>
                <a:gd name="T84" fmla="*/ 135 w 557"/>
                <a:gd name="T85" fmla="*/ 63 h 556"/>
                <a:gd name="T86" fmla="*/ 80 w 557"/>
                <a:gd name="T87" fmla="*/ 112 h 556"/>
                <a:gd name="T88" fmla="*/ 41 w 557"/>
                <a:gd name="T89" fmla="*/ 176 h 556"/>
                <a:gd name="T90" fmla="*/ 23 w 557"/>
                <a:gd name="T91"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7" h="556">
                  <a:moveTo>
                    <a:pt x="278" y="0"/>
                  </a:moveTo>
                  <a:lnTo>
                    <a:pt x="278" y="0"/>
                  </a:lnTo>
                  <a:lnTo>
                    <a:pt x="306" y="1"/>
                  </a:lnTo>
                  <a:lnTo>
                    <a:pt x="335" y="6"/>
                  </a:lnTo>
                  <a:lnTo>
                    <a:pt x="361" y="11"/>
                  </a:lnTo>
                  <a:lnTo>
                    <a:pt x="387" y="21"/>
                  </a:lnTo>
                  <a:lnTo>
                    <a:pt x="411" y="33"/>
                  </a:lnTo>
                  <a:lnTo>
                    <a:pt x="434" y="47"/>
                  </a:lnTo>
                  <a:lnTo>
                    <a:pt x="454" y="63"/>
                  </a:lnTo>
                  <a:lnTo>
                    <a:pt x="475" y="81"/>
                  </a:lnTo>
                  <a:lnTo>
                    <a:pt x="493" y="101"/>
                  </a:lnTo>
                  <a:lnTo>
                    <a:pt x="509" y="123"/>
                  </a:lnTo>
                  <a:lnTo>
                    <a:pt x="522" y="146"/>
                  </a:lnTo>
                  <a:lnTo>
                    <a:pt x="534" y="169"/>
                  </a:lnTo>
                  <a:lnTo>
                    <a:pt x="544" y="195"/>
                  </a:lnTo>
                  <a:lnTo>
                    <a:pt x="551" y="222"/>
                  </a:lnTo>
                  <a:lnTo>
                    <a:pt x="555" y="250"/>
                  </a:lnTo>
                  <a:lnTo>
                    <a:pt x="557" y="278"/>
                  </a:lnTo>
                  <a:lnTo>
                    <a:pt x="557" y="278"/>
                  </a:lnTo>
                  <a:lnTo>
                    <a:pt x="555" y="306"/>
                  </a:lnTo>
                  <a:lnTo>
                    <a:pt x="551" y="333"/>
                  </a:lnTo>
                  <a:lnTo>
                    <a:pt x="544" y="361"/>
                  </a:lnTo>
                  <a:lnTo>
                    <a:pt x="534" y="385"/>
                  </a:lnTo>
                  <a:lnTo>
                    <a:pt x="522" y="410"/>
                  </a:lnTo>
                  <a:lnTo>
                    <a:pt x="509" y="433"/>
                  </a:lnTo>
                  <a:lnTo>
                    <a:pt x="493" y="455"/>
                  </a:lnTo>
                  <a:lnTo>
                    <a:pt x="475" y="475"/>
                  </a:lnTo>
                  <a:lnTo>
                    <a:pt x="454" y="492"/>
                  </a:lnTo>
                  <a:lnTo>
                    <a:pt x="433" y="508"/>
                  </a:lnTo>
                  <a:lnTo>
                    <a:pt x="411" y="522"/>
                  </a:lnTo>
                  <a:lnTo>
                    <a:pt x="387" y="534"/>
                  </a:lnTo>
                  <a:lnTo>
                    <a:pt x="361" y="544"/>
                  </a:lnTo>
                  <a:lnTo>
                    <a:pt x="333" y="550"/>
                  </a:lnTo>
                  <a:lnTo>
                    <a:pt x="306" y="554"/>
                  </a:lnTo>
                  <a:lnTo>
                    <a:pt x="278" y="556"/>
                  </a:lnTo>
                  <a:lnTo>
                    <a:pt x="278" y="556"/>
                  </a:lnTo>
                  <a:lnTo>
                    <a:pt x="249" y="554"/>
                  </a:lnTo>
                  <a:lnTo>
                    <a:pt x="222" y="550"/>
                  </a:lnTo>
                  <a:lnTo>
                    <a:pt x="195" y="544"/>
                  </a:lnTo>
                  <a:lnTo>
                    <a:pt x="170" y="534"/>
                  </a:lnTo>
                  <a:lnTo>
                    <a:pt x="145" y="522"/>
                  </a:lnTo>
                  <a:lnTo>
                    <a:pt x="122" y="508"/>
                  </a:lnTo>
                  <a:lnTo>
                    <a:pt x="101" y="492"/>
                  </a:lnTo>
                  <a:lnTo>
                    <a:pt x="80" y="475"/>
                  </a:lnTo>
                  <a:lnTo>
                    <a:pt x="63" y="455"/>
                  </a:lnTo>
                  <a:lnTo>
                    <a:pt x="47" y="433"/>
                  </a:lnTo>
                  <a:lnTo>
                    <a:pt x="33" y="410"/>
                  </a:lnTo>
                  <a:lnTo>
                    <a:pt x="21" y="385"/>
                  </a:lnTo>
                  <a:lnTo>
                    <a:pt x="13" y="359"/>
                  </a:lnTo>
                  <a:lnTo>
                    <a:pt x="5" y="333"/>
                  </a:lnTo>
                  <a:lnTo>
                    <a:pt x="1" y="306"/>
                  </a:lnTo>
                  <a:lnTo>
                    <a:pt x="0" y="277"/>
                  </a:lnTo>
                  <a:lnTo>
                    <a:pt x="0" y="277"/>
                  </a:lnTo>
                  <a:lnTo>
                    <a:pt x="1" y="248"/>
                  </a:lnTo>
                  <a:lnTo>
                    <a:pt x="5" y="221"/>
                  </a:lnTo>
                  <a:lnTo>
                    <a:pt x="13" y="195"/>
                  </a:lnTo>
                  <a:lnTo>
                    <a:pt x="21" y="169"/>
                  </a:lnTo>
                  <a:lnTo>
                    <a:pt x="33" y="144"/>
                  </a:lnTo>
                  <a:lnTo>
                    <a:pt x="47" y="123"/>
                  </a:lnTo>
                  <a:lnTo>
                    <a:pt x="63" y="101"/>
                  </a:lnTo>
                  <a:lnTo>
                    <a:pt x="82" y="81"/>
                  </a:lnTo>
                  <a:lnTo>
                    <a:pt x="101" y="63"/>
                  </a:lnTo>
                  <a:lnTo>
                    <a:pt x="122" y="47"/>
                  </a:lnTo>
                  <a:lnTo>
                    <a:pt x="145" y="33"/>
                  </a:lnTo>
                  <a:lnTo>
                    <a:pt x="170" y="21"/>
                  </a:lnTo>
                  <a:lnTo>
                    <a:pt x="195" y="11"/>
                  </a:lnTo>
                  <a:lnTo>
                    <a:pt x="222" y="6"/>
                  </a:lnTo>
                  <a:lnTo>
                    <a:pt x="249" y="1"/>
                  </a:lnTo>
                  <a:lnTo>
                    <a:pt x="278" y="0"/>
                  </a:lnTo>
                  <a:lnTo>
                    <a:pt x="278" y="0"/>
                  </a:lnTo>
                  <a:close/>
                  <a:moveTo>
                    <a:pt x="21" y="277"/>
                  </a:moveTo>
                  <a:lnTo>
                    <a:pt x="21" y="277"/>
                  </a:lnTo>
                  <a:lnTo>
                    <a:pt x="23" y="303"/>
                  </a:lnTo>
                  <a:lnTo>
                    <a:pt x="26" y="329"/>
                  </a:lnTo>
                  <a:lnTo>
                    <a:pt x="33" y="354"/>
                  </a:lnTo>
                  <a:lnTo>
                    <a:pt x="41" y="377"/>
                  </a:lnTo>
                  <a:lnTo>
                    <a:pt x="52" y="398"/>
                  </a:lnTo>
                  <a:lnTo>
                    <a:pt x="65" y="420"/>
                  </a:lnTo>
                  <a:lnTo>
                    <a:pt x="79" y="439"/>
                  </a:lnTo>
                  <a:lnTo>
                    <a:pt x="95" y="457"/>
                  </a:lnTo>
                  <a:lnTo>
                    <a:pt x="112" y="473"/>
                  </a:lnTo>
                  <a:lnTo>
                    <a:pt x="131" y="488"/>
                  </a:lnTo>
                  <a:lnTo>
                    <a:pt x="153" y="501"/>
                  </a:lnTo>
                  <a:lnTo>
                    <a:pt x="174" y="512"/>
                  </a:lnTo>
                  <a:lnTo>
                    <a:pt x="196" y="521"/>
                  </a:lnTo>
                  <a:lnTo>
                    <a:pt x="221" y="528"/>
                  </a:lnTo>
                  <a:lnTo>
                    <a:pt x="245" y="533"/>
                  </a:lnTo>
                  <a:lnTo>
                    <a:pt x="270" y="534"/>
                  </a:lnTo>
                  <a:lnTo>
                    <a:pt x="270" y="534"/>
                  </a:lnTo>
                  <a:lnTo>
                    <a:pt x="297" y="534"/>
                  </a:lnTo>
                  <a:lnTo>
                    <a:pt x="324" y="530"/>
                  </a:lnTo>
                  <a:lnTo>
                    <a:pt x="350" y="524"/>
                  </a:lnTo>
                  <a:lnTo>
                    <a:pt x="375" y="515"/>
                  </a:lnTo>
                  <a:lnTo>
                    <a:pt x="398" y="505"/>
                  </a:lnTo>
                  <a:lnTo>
                    <a:pt x="420" y="492"/>
                  </a:lnTo>
                  <a:lnTo>
                    <a:pt x="440" y="476"/>
                  </a:lnTo>
                  <a:lnTo>
                    <a:pt x="459" y="460"/>
                  </a:lnTo>
                  <a:lnTo>
                    <a:pt x="476" y="442"/>
                  </a:lnTo>
                  <a:lnTo>
                    <a:pt x="490" y="421"/>
                  </a:lnTo>
                  <a:lnTo>
                    <a:pt x="503" y="400"/>
                  </a:lnTo>
                  <a:lnTo>
                    <a:pt x="515" y="377"/>
                  </a:lnTo>
                  <a:lnTo>
                    <a:pt x="524" y="352"/>
                  </a:lnTo>
                  <a:lnTo>
                    <a:pt x="529" y="328"/>
                  </a:lnTo>
                  <a:lnTo>
                    <a:pt x="534" y="303"/>
                  </a:lnTo>
                  <a:lnTo>
                    <a:pt x="535" y="276"/>
                  </a:lnTo>
                  <a:lnTo>
                    <a:pt x="535" y="276"/>
                  </a:lnTo>
                  <a:lnTo>
                    <a:pt x="534" y="250"/>
                  </a:lnTo>
                  <a:lnTo>
                    <a:pt x="529" y="225"/>
                  </a:lnTo>
                  <a:lnTo>
                    <a:pt x="524" y="200"/>
                  </a:lnTo>
                  <a:lnTo>
                    <a:pt x="515" y="176"/>
                  </a:lnTo>
                  <a:lnTo>
                    <a:pt x="503" y="154"/>
                  </a:lnTo>
                  <a:lnTo>
                    <a:pt x="490" y="133"/>
                  </a:lnTo>
                  <a:lnTo>
                    <a:pt x="476" y="114"/>
                  </a:lnTo>
                  <a:lnTo>
                    <a:pt x="459" y="95"/>
                  </a:lnTo>
                  <a:lnTo>
                    <a:pt x="441" y="79"/>
                  </a:lnTo>
                  <a:lnTo>
                    <a:pt x="421" y="65"/>
                  </a:lnTo>
                  <a:lnTo>
                    <a:pt x="401" y="52"/>
                  </a:lnTo>
                  <a:lnTo>
                    <a:pt x="378" y="40"/>
                  </a:lnTo>
                  <a:lnTo>
                    <a:pt x="355" y="32"/>
                  </a:lnTo>
                  <a:lnTo>
                    <a:pt x="330" y="26"/>
                  </a:lnTo>
                  <a:lnTo>
                    <a:pt x="306" y="21"/>
                  </a:lnTo>
                  <a:lnTo>
                    <a:pt x="278" y="20"/>
                  </a:lnTo>
                  <a:lnTo>
                    <a:pt x="278" y="20"/>
                  </a:lnTo>
                  <a:lnTo>
                    <a:pt x="252" y="21"/>
                  </a:lnTo>
                  <a:lnTo>
                    <a:pt x="228" y="26"/>
                  </a:lnTo>
                  <a:lnTo>
                    <a:pt x="202" y="32"/>
                  </a:lnTo>
                  <a:lnTo>
                    <a:pt x="179" y="40"/>
                  </a:lnTo>
                  <a:lnTo>
                    <a:pt x="157" y="50"/>
                  </a:lnTo>
                  <a:lnTo>
                    <a:pt x="135" y="63"/>
                  </a:lnTo>
                  <a:lnTo>
                    <a:pt x="115" y="78"/>
                  </a:lnTo>
                  <a:lnTo>
                    <a:pt x="96" y="95"/>
                  </a:lnTo>
                  <a:lnTo>
                    <a:pt x="80" y="112"/>
                  </a:lnTo>
                  <a:lnTo>
                    <a:pt x="66" y="133"/>
                  </a:lnTo>
                  <a:lnTo>
                    <a:pt x="53" y="154"/>
                  </a:lnTo>
                  <a:lnTo>
                    <a:pt x="41" y="176"/>
                  </a:lnTo>
                  <a:lnTo>
                    <a:pt x="33" y="200"/>
                  </a:lnTo>
                  <a:lnTo>
                    <a:pt x="27" y="225"/>
                  </a:lnTo>
                  <a:lnTo>
                    <a:pt x="23" y="250"/>
                  </a:lnTo>
                  <a:lnTo>
                    <a:pt x="21" y="277"/>
                  </a:lnTo>
                  <a:lnTo>
                    <a:pt x="21" y="277"/>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1" name="Freeform 117">
              <a:extLst>
                <a:ext uri="{FF2B5EF4-FFF2-40B4-BE49-F238E27FC236}">
                  <a16:creationId xmlns:a16="http://schemas.microsoft.com/office/drawing/2014/main" id="{9CA90BE8-D8A2-1A49-9E5E-EB6AAA942F57}"/>
                </a:ext>
              </a:extLst>
            </p:cNvPr>
            <p:cNvSpPr>
              <a:spLocks/>
            </p:cNvSpPr>
            <p:nvPr/>
          </p:nvSpPr>
          <p:spPr bwMode="auto">
            <a:xfrm>
              <a:off x="8142288" y="2857501"/>
              <a:ext cx="407988" cy="406400"/>
            </a:xfrm>
            <a:custGeom>
              <a:avLst/>
              <a:gdLst>
                <a:gd name="T0" fmla="*/ 0 w 514"/>
                <a:gd name="T1" fmla="*/ 257 h 514"/>
                <a:gd name="T2" fmla="*/ 6 w 514"/>
                <a:gd name="T3" fmla="*/ 205 h 514"/>
                <a:gd name="T4" fmla="*/ 20 w 514"/>
                <a:gd name="T5" fmla="*/ 156 h 514"/>
                <a:gd name="T6" fmla="*/ 45 w 514"/>
                <a:gd name="T7" fmla="*/ 113 h 514"/>
                <a:gd name="T8" fmla="*/ 75 w 514"/>
                <a:gd name="T9" fmla="*/ 75 h 514"/>
                <a:gd name="T10" fmla="*/ 114 w 514"/>
                <a:gd name="T11" fmla="*/ 43 h 514"/>
                <a:gd name="T12" fmla="*/ 158 w 514"/>
                <a:gd name="T13" fmla="*/ 20 h 514"/>
                <a:gd name="T14" fmla="*/ 207 w 514"/>
                <a:gd name="T15" fmla="*/ 6 h 514"/>
                <a:gd name="T16" fmla="*/ 257 w 514"/>
                <a:gd name="T17" fmla="*/ 0 h 514"/>
                <a:gd name="T18" fmla="*/ 285 w 514"/>
                <a:gd name="T19" fmla="*/ 1 h 514"/>
                <a:gd name="T20" fmla="*/ 334 w 514"/>
                <a:gd name="T21" fmla="*/ 12 h 514"/>
                <a:gd name="T22" fmla="*/ 380 w 514"/>
                <a:gd name="T23" fmla="*/ 32 h 514"/>
                <a:gd name="T24" fmla="*/ 420 w 514"/>
                <a:gd name="T25" fmla="*/ 59 h 514"/>
                <a:gd name="T26" fmla="*/ 455 w 514"/>
                <a:gd name="T27" fmla="*/ 94 h 514"/>
                <a:gd name="T28" fmla="*/ 482 w 514"/>
                <a:gd name="T29" fmla="*/ 134 h 514"/>
                <a:gd name="T30" fmla="*/ 503 w 514"/>
                <a:gd name="T31" fmla="*/ 180 h 514"/>
                <a:gd name="T32" fmla="*/ 513 w 514"/>
                <a:gd name="T33" fmla="*/ 230 h 514"/>
                <a:gd name="T34" fmla="*/ 514 w 514"/>
                <a:gd name="T35" fmla="*/ 256 h 514"/>
                <a:gd name="T36" fmla="*/ 508 w 514"/>
                <a:gd name="T37" fmla="*/ 308 h 514"/>
                <a:gd name="T38" fmla="*/ 494 w 514"/>
                <a:gd name="T39" fmla="*/ 357 h 514"/>
                <a:gd name="T40" fmla="*/ 469 w 514"/>
                <a:gd name="T41" fmla="*/ 401 h 514"/>
                <a:gd name="T42" fmla="*/ 438 w 514"/>
                <a:gd name="T43" fmla="*/ 440 h 514"/>
                <a:gd name="T44" fmla="*/ 399 w 514"/>
                <a:gd name="T45" fmla="*/ 472 h 514"/>
                <a:gd name="T46" fmla="*/ 354 w 514"/>
                <a:gd name="T47" fmla="*/ 495 h 514"/>
                <a:gd name="T48" fmla="*/ 303 w 514"/>
                <a:gd name="T49" fmla="*/ 510 h 514"/>
                <a:gd name="T50" fmla="*/ 249 w 514"/>
                <a:gd name="T51" fmla="*/ 514 h 514"/>
                <a:gd name="T52" fmla="*/ 224 w 514"/>
                <a:gd name="T53" fmla="*/ 513 h 514"/>
                <a:gd name="T54" fmla="*/ 175 w 514"/>
                <a:gd name="T55" fmla="*/ 501 h 514"/>
                <a:gd name="T56" fmla="*/ 132 w 514"/>
                <a:gd name="T57" fmla="*/ 481 h 514"/>
                <a:gd name="T58" fmla="*/ 91 w 514"/>
                <a:gd name="T59" fmla="*/ 453 h 514"/>
                <a:gd name="T60" fmla="*/ 58 w 514"/>
                <a:gd name="T61" fmla="*/ 419 h 514"/>
                <a:gd name="T62" fmla="*/ 31 w 514"/>
                <a:gd name="T63" fmla="*/ 378 h 514"/>
                <a:gd name="T64" fmla="*/ 12 w 514"/>
                <a:gd name="T65" fmla="*/ 334 h 514"/>
                <a:gd name="T66" fmla="*/ 2 w 514"/>
                <a:gd name="T67" fmla="*/ 283 h 514"/>
                <a:gd name="T68" fmla="*/ 0 w 514"/>
                <a:gd name="T69" fmla="*/ 25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514">
                  <a:moveTo>
                    <a:pt x="0" y="257"/>
                  </a:moveTo>
                  <a:lnTo>
                    <a:pt x="0" y="257"/>
                  </a:lnTo>
                  <a:lnTo>
                    <a:pt x="2" y="230"/>
                  </a:lnTo>
                  <a:lnTo>
                    <a:pt x="6" y="205"/>
                  </a:lnTo>
                  <a:lnTo>
                    <a:pt x="12" y="180"/>
                  </a:lnTo>
                  <a:lnTo>
                    <a:pt x="20" y="156"/>
                  </a:lnTo>
                  <a:lnTo>
                    <a:pt x="32" y="134"/>
                  </a:lnTo>
                  <a:lnTo>
                    <a:pt x="45" y="113"/>
                  </a:lnTo>
                  <a:lnTo>
                    <a:pt x="59" y="92"/>
                  </a:lnTo>
                  <a:lnTo>
                    <a:pt x="75" y="75"/>
                  </a:lnTo>
                  <a:lnTo>
                    <a:pt x="94" y="58"/>
                  </a:lnTo>
                  <a:lnTo>
                    <a:pt x="114" y="43"/>
                  </a:lnTo>
                  <a:lnTo>
                    <a:pt x="136" y="30"/>
                  </a:lnTo>
                  <a:lnTo>
                    <a:pt x="158" y="20"/>
                  </a:lnTo>
                  <a:lnTo>
                    <a:pt x="181" y="12"/>
                  </a:lnTo>
                  <a:lnTo>
                    <a:pt x="207" y="6"/>
                  </a:lnTo>
                  <a:lnTo>
                    <a:pt x="231" y="1"/>
                  </a:lnTo>
                  <a:lnTo>
                    <a:pt x="257" y="0"/>
                  </a:lnTo>
                  <a:lnTo>
                    <a:pt x="257" y="0"/>
                  </a:lnTo>
                  <a:lnTo>
                    <a:pt x="285" y="1"/>
                  </a:lnTo>
                  <a:lnTo>
                    <a:pt x="309" y="6"/>
                  </a:lnTo>
                  <a:lnTo>
                    <a:pt x="334" y="12"/>
                  </a:lnTo>
                  <a:lnTo>
                    <a:pt x="357" y="20"/>
                  </a:lnTo>
                  <a:lnTo>
                    <a:pt x="380" y="32"/>
                  </a:lnTo>
                  <a:lnTo>
                    <a:pt x="400" y="45"/>
                  </a:lnTo>
                  <a:lnTo>
                    <a:pt x="420" y="59"/>
                  </a:lnTo>
                  <a:lnTo>
                    <a:pt x="438" y="75"/>
                  </a:lnTo>
                  <a:lnTo>
                    <a:pt x="455" y="94"/>
                  </a:lnTo>
                  <a:lnTo>
                    <a:pt x="469" y="113"/>
                  </a:lnTo>
                  <a:lnTo>
                    <a:pt x="482" y="134"/>
                  </a:lnTo>
                  <a:lnTo>
                    <a:pt x="494" y="156"/>
                  </a:lnTo>
                  <a:lnTo>
                    <a:pt x="503" y="180"/>
                  </a:lnTo>
                  <a:lnTo>
                    <a:pt x="508" y="205"/>
                  </a:lnTo>
                  <a:lnTo>
                    <a:pt x="513" y="230"/>
                  </a:lnTo>
                  <a:lnTo>
                    <a:pt x="514" y="256"/>
                  </a:lnTo>
                  <a:lnTo>
                    <a:pt x="514" y="256"/>
                  </a:lnTo>
                  <a:lnTo>
                    <a:pt x="513" y="283"/>
                  </a:lnTo>
                  <a:lnTo>
                    <a:pt x="508" y="308"/>
                  </a:lnTo>
                  <a:lnTo>
                    <a:pt x="503" y="332"/>
                  </a:lnTo>
                  <a:lnTo>
                    <a:pt x="494" y="357"/>
                  </a:lnTo>
                  <a:lnTo>
                    <a:pt x="482" y="380"/>
                  </a:lnTo>
                  <a:lnTo>
                    <a:pt x="469" y="401"/>
                  </a:lnTo>
                  <a:lnTo>
                    <a:pt x="455" y="422"/>
                  </a:lnTo>
                  <a:lnTo>
                    <a:pt x="438" y="440"/>
                  </a:lnTo>
                  <a:lnTo>
                    <a:pt x="419" y="456"/>
                  </a:lnTo>
                  <a:lnTo>
                    <a:pt x="399" y="472"/>
                  </a:lnTo>
                  <a:lnTo>
                    <a:pt x="377" y="485"/>
                  </a:lnTo>
                  <a:lnTo>
                    <a:pt x="354" y="495"/>
                  </a:lnTo>
                  <a:lnTo>
                    <a:pt x="329" y="504"/>
                  </a:lnTo>
                  <a:lnTo>
                    <a:pt x="303" y="510"/>
                  </a:lnTo>
                  <a:lnTo>
                    <a:pt x="276" y="514"/>
                  </a:lnTo>
                  <a:lnTo>
                    <a:pt x="249" y="514"/>
                  </a:lnTo>
                  <a:lnTo>
                    <a:pt x="249" y="514"/>
                  </a:lnTo>
                  <a:lnTo>
                    <a:pt x="224" y="513"/>
                  </a:lnTo>
                  <a:lnTo>
                    <a:pt x="200" y="508"/>
                  </a:lnTo>
                  <a:lnTo>
                    <a:pt x="175" y="501"/>
                  </a:lnTo>
                  <a:lnTo>
                    <a:pt x="153" y="492"/>
                  </a:lnTo>
                  <a:lnTo>
                    <a:pt x="132" y="481"/>
                  </a:lnTo>
                  <a:lnTo>
                    <a:pt x="110" y="468"/>
                  </a:lnTo>
                  <a:lnTo>
                    <a:pt x="91" y="453"/>
                  </a:lnTo>
                  <a:lnTo>
                    <a:pt x="74" y="437"/>
                  </a:lnTo>
                  <a:lnTo>
                    <a:pt x="58" y="419"/>
                  </a:lnTo>
                  <a:lnTo>
                    <a:pt x="44" y="400"/>
                  </a:lnTo>
                  <a:lnTo>
                    <a:pt x="31" y="378"/>
                  </a:lnTo>
                  <a:lnTo>
                    <a:pt x="20" y="357"/>
                  </a:lnTo>
                  <a:lnTo>
                    <a:pt x="12" y="334"/>
                  </a:lnTo>
                  <a:lnTo>
                    <a:pt x="5" y="309"/>
                  </a:lnTo>
                  <a:lnTo>
                    <a:pt x="2" y="283"/>
                  </a:lnTo>
                  <a:lnTo>
                    <a:pt x="0" y="257"/>
                  </a:lnTo>
                  <a:lnTo>
                    <a:pt x="0" y="2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2" name="Freeform 118">
              <a:extLst>
                <a:ext uri="{FF2B5EF4-FFF2-40B4-BE49-F238E27FC236}">
                  <a16:creationId xmlns:a16="http://schemas.microsoft.com/office/drawing/2014/main" id="{B35F0685-CFC6-B649-B00C-2BE91FBF2C20}"/>
                </a:ext>
              </a:extLst>
            </p:cNvPr>
            <p:cNvSpPr>
              <a:spLocks noEditPoints="1"/>
            </p:cNvSpPr>
            <p:nvPr/>
          </p:nvSpPr>
          <p:spPr bwMode="auto">
            <a:xfrm>
              <a:off x="8228013" y="2971801"/>
              <a:ext cx="238125" cy="179388"/>
            </a:xfrm>
            <a:custGeom>
              <a:avLst/>
              <a:gdLst>
                <a:gd name="T0" fmla="*/ 94 w 300"/>
                <a:gd name="T1" fmla="*/ 19 h 225"/>
                <a:gd name="T2" fmla="*/ 279 w 300"/>
                <a:gd name="T3" fmla="*/ 19 h 225"/>
                <a:gd name="T4" fmla="*/ 295 w 300"/>
                <a:gd name="T5" fmla="*/ 26 h 225"/>
                <a:gd name="T6" fmla="*/ 299 w 300"/>
                <a:gd name="T7" fmla="*/ 34 h 225"/>
                <a:gd name="T8" fmla="*/ 300 w 300"/>
                <a:gd name="T9" fmla="*/ 46 h 225"/>
                <a:gd name="T10" fmla="*/ 299 w 300"/>
                <a:gd name="T11" fmla="*/ 206 h 225"/>
                <a:gd name="T12" fmla="*/ 293 w 300"/>
                <a:gd name="T13" fmla="*/ 219 h 225"/>
                <a:gd name="T14" fmla="*/ 279 w 300"/>
                <a:gd name="T15" fmla="*/ 225 h 225"/>
                <a:gd name="T16" fmla="*/ 12 w 300"/>
                <a:gd name="T17" fmla="*/ 224 h 225"/>
                <a:gd name="T18" fmla="*/ 0 w 300"/>
                <a:gd name="T19" fmla="*/ 205 h 225"/>
                <a:gd name="T20" fmla="*/ 0 w 300"/>
                <a:gd name="T21" fmla="*/ 16 h 225"/>
                <a:gd name="T22" fmla="*/ 10 w 300"/>
                <a:gd name="T23" fmla="*/ 1 h 225"/>
                <a:gd name="T24" fmla="*/ 52 w 300"/>
                <a:gd name="T25" fmla="*/ 0 h 225"/>
                <a:gd name="T26" fmla="*/ 64 w 300"/>
                <a:gd name="T27" fmla="*/ 4 h 225"/>
                <a:gd name="T28" fmla="*/ 69 w 300"/>
                <a:gd name="T29" fmla="*/ 7 h 225"/>
                <a:gd name="T30" fmla="*/ 75 w 300"/>
                <a:gd name="T31" fmla="*/ 13 h 225"/>
                <a:gd name="T32" fmla="*/ 85 w 300"/>
                <a:gd name="T33" fmla="*/ 19 h 225"/>
                <a:gd name="T34" fmla="*/ 61 w 300"/>
                <a:gd name="T35" fmla="*/ 16 h 225"/>
                <a:gd name="T36" fmla="*/ 58 w 300"/>
                <a:gd name="T37" fmla="*/ 14 h 225"/>
                <a:gd name="T38" fmla="*/ 51 w 300"/>
                <a:gd name="T39" fmla="*/ 10 h 225"/>
                <a:gd name="T40" fmla="*/ 20 w 300"/>
                <a:gd name="T41" fmla="*/ 10 h 225"/>
                <a:gd name="T42" fmla="*/ 16 w 300"/>
                <a:gd name="T43" fmla="*/ 13 h 225"/>
                <a:gd name="T44" fmla="*/ 13 w 300"/>
                <a:gd name="T45" fmla="*/ 17 h 225"/>
                <a:gd name="T46" fmla="*/ 12 w 300"/>
                <a:gd name="T47" fmla="*/ 20 h 225"/>
                <a:gd name="T48" fmla="*/ 12 w 300"/>
                <a:gd name="T49" fmla="*/ 46 h 225"/>
                <a:gd name="T50" fmla="*/ 13 w 300"/>
                <a:gd name="T51" fmla="*/ 52 h 225"/>
                <a:gd name="T52" fmla="*/ 19 w 300"/>
                <a:gd name="T53" fmla="*/ 53 h 225"/>
                <a:gd name="T54" fmla="*/ 279 w 300"/>
                <a:gd name="T55" fmla="*/ 53 h 225"/>
                <a:gd name="T56" fmla="*/ 285 w 300"/>
                <a:gd name="T57" fmla="*/ 53 h 225"/>
                <a:gd name="T58" fmla="*/ 287 w 300"/>
                <a:gd name="T59" fmla="*/ 52 h 225"/>
                <a:gd name="T60" fmla="*/ 286 w 300"/>
                <a:gd name="T61" fmla="*/ 37 h 225"/>
                <a:gd name="T62" fmla="*/ 286 w 300"/>
                <a:gd name="T63" fmla="*/ 34 h 225"/>
                <a:gd name="T64" fmla="*/ 282 w 300"/>
                <a:gd name="T65" fmla="*/ 32 h 225"/>
                <a:gd name="T66" fmla="*/ 91 w 300"/>
                <a:gd name="T67" fmla="*/ 30 h 225"/>
                <a:gd name="T68" fmla="*/ 85 w 300"/>
                <a:gd name="T69" fmla="*/ 32 h 225"/>
                <a:gd name="T70" fmla="*/ 80 w 300"/>
                <a:gd name="T71" fmla="*/ 27 h 225"/>
                <a:gd name="T72" fmla="*/ 75 w 300"/>
                <a:gd name="T73" fmla="*/ 27 h 225"/>
                <a:gd name="T74" fmla="*/ 72 w 300"/>
                <a:gd name="T75" fmla="*/ 24 h 225"/>
                <a:gd name="T76" fmla="*/ 67 w 300"/>
                <a:gd name="T77" fmla="*/ 20 h 225"/>
                <a:gd name="T78" fmla="*/ 64 w 300"/>
                <a:gd name="T79" fmla="*/ 19 h 225"/>
                <a:gd name="T80" fmla="*/ 61 w 300"/>
                <a:gd name="T81" fmla="*/ 16 h 225"/>
                <a:gd name="T82" fmla="*/ 149 w 300"/>
                <a:gd name="T83" fmla="*/ 65 h 225"/>
                <a:gd name="T84" fmla="*/ 16 w 300"/>
                <a:gd name="T85" fmla="*/ 65 h 225"/>
                <a:gd name="T86" fmla="*/ 13 w 300"/>
                <a:gd name="T87" fmla="*/ 72 h 225"/>
                <a:gd name="T88" fmla="*/ 13 w 300"/>
                <a:gd name="T89" fmla="*/ 123 h 225"/>
                <a:gd name="T90" fmla="*/ 13 w 300"/>
                <a:gd name="T91" fmla="*/ 206 h 225"/>
                <a:gd name="T92" fmla="*/ 22 w 300"/>
                <a:gd name="T93" fmla="*/ 212 h 225"/>
                <a:gd name="T94" fmla="*/ 25 w 300"/>
                <a:gd name="T95" fmla="*/ 212 h 225"/>
                <a:gd name="T96" fmla="*/ 280 w 300"/>
                <a:gd name="T97" fmla="*/ 212 h 225"/>
                <a:gd name="T98" fmla="*/ 286 w 300"/>
                <a:gd name="T99" fmla="*/ 205 h 225"/>
                <a:gd name="T100" fmla="*/ 286 w 300"/>
                <a:gd name="T101" fmla="*/ 201 h 225"/>
                <a:gd name="T102" fmla="*/ 286 w 300"/>
                <a:gd name="T103" fmla="*/ 69 h 225"/>
                <a:gd name="T104" fmla="*/ 283 w 300"/>
                <a:gd name="T105" fmla="*/ 65 h 225"/>
                <a:gd name="T106" fmla="*/ 279 w 300"/>
                <a:gd name="T107" fmla="*/ 6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0" h="225">
                  <a:moveTo>
                    <a:pt x="85" y="19"/>
                  </a:moveTo>
                  <a:lnTo>
                    <a:pt x="85" y="19"/>
                  </a:lnTo>
                  <a:lnTo>
                    <a:pt x="94" y="19"/>
                  </a:lnTo>
                  <a:lnTo>
                    <a:pt x="94" y="19"/>
                  </a:lnTo>
                  <a:lnTo>
                    <a:pt x="279" y="19"/>
                  </a:lnTo>
                  <a:lnTo>
                    <a:pt x="279" y="19"/>
                  </a:lnTo>
                  <a:lnTo>
                    <a:pt x="287" y="20"/>
                  </a:lnTo>
                  <a:lnTo>
                    <a:pt x="290" y="21"/>
                  </a:lnTo>
                  <a:lnTo>
                    <a:pt x="295" y="26"/>
                  </a:lnTo>
                  <a:lnTo>
                    <a:pt x="295" y="26"/>
                  </a:lnTo>
                  <a:lnTo>
                    <a:pt x="297" y="30"/>
                  </a:lnTo>
                  <a:lnTo>
                    <a:pt x="299" y="34"/>
                  </a:lnTo>
                  <a:lnTo>
                    <a:pt x="299" y="34"/>
                  </a:lnTo>
                  <a:lnTo>
                    <a:pt x="300" y="46"/>
                  </a:lnTo>
                  <a:lnTo>
                    <a:pt x="300" y="46"/>
                  </a:lnTo>
                  <a:lnTo>
                    <a:pt x="300" y="196"/>
                  </a:lnTo>
                  <a:lnTo>
                    <a:pt x="300" y="196"/>
                  </a:lnTo>
                  <a:lnTo>
                    <a:pt x="299" y="206"/>
                  </a:lnTo>
                  <a:lnTo>
                    <a:pt x="299" y="206"/>
                  </a:lnTo>
                  <a:lnTo>
                    <a:pt x="297" y="213"/>
                  </a:lnTo>
                  <a:lnTo>
                    <a:pt x="293" y="219"/>
                  </a:lnTo>
                  <a:lnTo>
                    <a:pt x="287" y="224"/>
                  </a:lnTo>
                  <a:lnTo>
                    <a:pt x="279" y="225"/>
                  </a:lnTo>
                  <a:lnTo>
                    <a:pt x="279" y="225"/>
                  </a:lnTo>
                  <a:lnTo>
                    <a:pt x="20" y="225"/>
                  </a:lnTo>
                  <a:lnTo>
                    <a:pt x="20" y="225"/>
                  </a:lnTo>
                  <a:lnTo>
                    <a:pt x="12" y="224"/>
                  </a:lnTo>
                  <a:lnTo>
                    <a:pt x="6" y="219"/>
                  </a:lnTo>
                  <a:lnTo>
                    <a:pt x="2" y="213"/>
                  </a:lnTo>
                  <a:lnTo>
                    <a:pt x="0" y="205"/>
                  </a:lnTo>
                  <a:lnTo>
                    <a:pt x="0" y="205"/>
                  </a:lnTo>
                  <a:lnTo>
                    <a:pt x="0" y="16"/>
                  </a:lnTo>
                  <a:lnTo>
                    <a:pt x="0" y="16"/>
                  </a:lnTo>
                  <a:lnTo>
                    <a:pt x="4" y="9"/>
                  </a:lnTo>
                  <a:lnTo>
                    <a:pt x="10" y="1"/>
                  </a:lnTo>
                  <a:lnTo>
                    <a:pt x="10" y="1"/>
                  </a:lnTo>
                  <a:lnTo>
                    <a:pt x="10" y="1"/>
                  </a:lnTo>
                  <a:lnTo>
                    <a:pt x="32" y="0"/>
                  </a:lnTo>
                  <a:lnTo>
                    <a:pt x="52" y="0"/>
                  </a:lnTo>
                  <a:lnTo>
                    <a:pt x="52" y="0"/>
                  </a:lnTo>
                  <a:lnTo>
                    <a:pt x="58" y="1"/>
                  </a:lnTo>
                  <a:lnTo>
                    <a:pt x="64" y="4"/>
                  </a:lnTo>
                  <a:lnTo>
                    <a:pt x="64" y="4"/>
                  </a:lnTo>
                  <a:lnTo>
                    <a:pt x="67" y="6"/>
                  </a:lnTo>
                  <a:lnTo>
                    <a:pt x="69" y="7"/>
                  </a:lnTo>
                  <a:lnTo>
                    <a:pt x="69" y="7"/>
                  </a:lnTo>
                  <a:lnTo>
                    <a:pt x="69" y="7"/>
                  </a:lnTo>
                  <a:lnTo>
                    <a:pt x="75" y="13"/>
                  </a:lnTo>
                  <a:lnTo>
                    <a:pt x="82" y="19"/>
                  </a:lnTo>
                  <a:lnTo>
                    <a:pt x="82" y="19"/>
                  </a:lnTo>
                  <a:lnTo>
                    <a:pt x="85" y="19"/>
                  </a:lnTo>
                  <a:lnTo>
                    <a:pt x="85" y="19"/>
                  </a:lnTo>
                  <a:close/>
                  <a:moveTo>
                    <a:pt x="61" y="16"/>
                  </a:moveTo>
                  <a:lnTo>
                    <a:pt x="61" y="16"/>
                  </a:lnTo>
                  <a:lnTo>
                    <a:pt x="59" y="14"/>
                  </a:lnTo>
                  <a:lnTo>
                    <a:pt x="58" y="14"/>
                  </a:lnTo>
                  <a:lnTo>
                    <a:pt x="58" y="14"/>
                  </a:lnTo>
                  <a:lnTo>
                    <a:pt x="58" y="14"/>
                  </a:lnTo>
                  <a:lnTo>
                    <a:pt x="55" y="11"/>
                  </a:lnTo>
                  <a:lnTo>
                    <a:pt x="51" y="10"/>
                  </a:lnTo>
                  <a:lnTo>
                    <a:pt x="51" y="10"/>
                  </a:lnTo>
                  <a:lnTo>
                    <a:pt x="20" y="10"/>
                  </a:lnTo>
                  <a:lnTo>
                    <a:pt x="20" y="10"/>
                  </a:lnTo>
                  <a:lnTo>
                    <a:pt x="17" y="11"/>
                  </a:lnTo>
                  <a:lnTo>
                    <a:pt x="16" y="13"/>
                  </a:lnTo>
                  <a:lnTo>
                    <a:pt x="16" y="13"/>
                  </a:lnTo>
                  <a:lnTo>
                    <a:pt x="16" y="13"/>
                  </a:lnTo>
                  <a:lnTo>
                    <a:pt x="13" y="14"/>
                  </a:lnTo>
                  <a:lnTo>
                    <a:pt x="13" y="17"/>
                  </a:lnTo>
                  <a:lnTo>
                    <a:pt x="13" y="19"/>
                  </a:lnTo>
                  <a:lnTo>
                    <a:pt x="13" y="19"/>
                  </a:lnTo>
                  <a:lnTo>
                    <a:pt x="12" y="20"/>
                  </a:lnTo>
                  <a:lnTo>
                    <a:pt x="12" y="23"/>
                  </a:lnTo>
                  <a:lnTo>
                    <a:pt x="12" y="23"/>
                  </a:lnTo>
                  <a:lnTo>
                    <a:pt x="12" y="46"/>
                  </a:lnTo>
                  <a:lnTo>
                    <a:pt x="12" y="46"/>
                  </a:lnTo>
                  <a:lnTo>
                    <a:pt x="12" y="50"/>
                  </a:lnTo>
                  <a:lnTo>
                    <a:pt x="13" y="52"/>
                  </a:lnTo>
                  <a:lnTo>
                    <a:pt x="15" y="53"/>
                  </a:lnTo>
                  <a:lnTo>
                    <a:pt x="19" y="53"/>
                  </a:lnTo>
                  <a:lnTo>
                    <a:pt x="19" y="53"/>
                  </a:lnTo>
                  <a:lnTo>
                    <a:pt x="20" y="53"/>
                  </a:lnTo>
                  <a:lnTo>
                    <a:pt x="20" y="53"/>
                  </a:lnTo>
                  <a:lnTo>
                    <a:pt x="279" y="53"/>
                  </a:lnTo>
                  <a:lnTo>
                    <a:pt x="279" y="53"/>
                  </a:lnTo>
                  <a:lnTo>
                    <a:pt x="285" y="53"/>
                  </a:lnTo>
                  <a:lnTo>
                    <a:pt x="285" y="53"/>
                  </a:lnTo>
                  <a:lnTo>
                    <a:pt x="286" y="53"/>
                  </a:lnTo>
                  <a:lnTo>
                    <a:pt x="287" y="52"/>
                  </a:lnTo>
                  <a:lnTo>
                    <a:pt x="287" y="52"/>
                  </a:lnTo>
                  <a:lnTo>
                    <a:pt x="287" y="45"/>
                  </a:lnTo>
                  <a:lnTo>
                    <a:pt x="287" y="42"/>
                  </a:lnTo>
                  <a:lnTo>
                    <a:pt x="286" y="37"/>
                  </a:lnTo>
                  <a:lnTo>
                    <a:pt x="286" y="37"/>
                  </a:lnTo>
                  <a:lnTo>
                    <a:pt x="286" y="37"/>
                  </a:lnTo>
                  <a:lnTo>
                    <a:pt x="286" y="34"/>
                  </a:lnTo>
                  <a:lnTo>
                    <a:pt x="286" y="33"/>
                  </a:lnTo>
                  <a:lnTo>
                    <a:pt x="282" y="32"/>
                  </a:lnTo>
                  <a:lnTo>
                    <a:pt x="282" y="32"/>
                  </a:lnTo>
                  <a:lnTo>
                    <a:pt x="274" y="30"/>
                  </a:lnTo>
                  <a:lnTo>
                    <a:pt x="274" y="30"/>
                  </a:lnTo>
                  <a:lnTo>
                    <a:pt x="91" y="30"/>
                  </a:lnTo>
                  <a:lnTo>
                    <a:pt x="91" y="30"/>
                  </a:lnTo>
                  <a:lnTo>
                    <a:pt x="85" y="32"/>
                  </a:lnTo>
                  <a:lnTo>
                    <a:pt x="85" y="32"/>
                  </a:lnTo>
                  <a:lnTo>
                    <a:pt x="82" y="32"/>
                  </a:lnTo>
                  <a:lnTo>
                    <a:pt x="82" y="32"/>
                  </a:lnTo>
                  <a:lnTo>
                    <a:pt x="80" y="27"/>
                  </a:lnTo>
                  <a:lnTo>
                    <a:pt x="75" y="27"/>
                  </a:lnTo>
                  <a:lnTo>
                    <a:pt x="75" y="27"/>
                  </a:lnTo>
                  <a:lnTo>
                    <a:pt x="75" y="27"/>
                  </a:lnTo>
                  <a:lnTo>
                    <a:pt x="74" y="26"/>
                  </a:lnTo>
                  <a:lnTo>
                    <a:pt x="72" y="24"/>
                  </a:lnTo>
                  <a:lnTo>
                    <a:pt x="72" y="24"/>
                  </a:lnTo>
                  <a:lnTo>
                    <a:pt x="72" y="24"/>
                  </a:lnTo>
                  <a:lnTo>
                    <a:pt x="69" y="21"/>
                  </a:lnTo>
                  <a:lnTo>
                    <a:pt x="67" y="20"/>
                  </a:lnTo>
                  <a:lnTo>
                    <a:pt x="67" y="20"/>
                  </a:lnTo>
                  <a:lnTo>
                    <a:pt x="65" y="19"/>
                  </a:lnTo>
                  <a:lnTo>
                    <a:pt x="64" y="19"/>
                  </a:lnTo>
                  <a:lnTo>
                    <a:pt x="64" y="19"/>
                  </a:lnTo>
                  <a:lnTo>
                    <a:pt x="62" y="17"/>
                  </a:lnTo>
                  <a:lnTo>
                    <a:pt x="61" y="16"/>
                  </a:lnTo>
                  <a:lnTo>
                    <a:pt x="61" y="16"/>
                  </a:lnTo>
                  <a:close/>
                  <a:moveTo>
                    <a:pt x="149" y="65"/>
                  </a:moveTo>
                  <a:lnTo>
                    <a:pt x="149" y="65"/>
                  </a:lnTo>
                  <a:lnTo>
                    <a:pt x="20" y="65"/>
                  </a:lnTo>
                  <a:lnTo>
                    <a:pt x="20" y="65"/>
                  </a:lnTo>
                  <a:lnTo>
                    <a:pt x="16" y="65"/>
                  </a:lnTo>
                  <a:lnTo>
                    <a:pt x="15" y="66"/>
                  </a:lnTo>
                  <a:lnTo>
                    <a:pt x="13" y="68"/>
                  </a:lnTo>
                  <a:lnTo>
                    <a:pt x="13" y="72"/>
                  </a:lnTo>
                  <a:lnTo>
                    <a:pt x="13" y="72"/>
                  </a:lnTo>
                  <a:lnTo>
                    <a:pt x="13" y="123"/>
                  </a:lnTo>
                  <a:lnTo>
                    <a:pt x="13" y="123"/>
                  </a:lnTo>
                  <a:lnTo>
                    <a:pt x="13" y="202"/>
                  </a:lnTo>
                  <a:lnTo>
                    <a:pt x="13" y="202"/>
                  </a:lnTo>
                  <a:lnTo>
                    <a:pt x="13" y="206"/>
                  </a:lnTo>
                  <a:lnTo>
                    <a:pt x="15" y="209"/>
                  </a:lnTo>
                  <a:lnTo>
                    <a:pt x="17" y="211"/>
                  </a:lnTo>
                  <a:lnTo>
                    <a:pt x="22" y="212"/>
                  </a:lnTo>
                  <a:lnTo>
                    <a:pt x="22" y="212"/>
                  </a:lnTo>
                  <a:lnTo>
                    <a:pt x="25" y="212"/>
                  </a:lnTo>
                  <a:lnTo>
                    <a:pt x="25" y="212"/>
                  </a:lnTo>
                  <a:lnTo>
                    <a:pt x="274" y="212"/>
                  </a:lnTo>
                  <a:lnTo>
                    <a:pt x="274" y="212"/>
                  </a:lnTo>
                  <a:lnTo>
                    <a:pt x="280" y="212"/>
                  </a:lnTo>
                  <a:lnTo>
                    <a:pt x="280" y="212"/>
                  </a:lnTo>
                  <a:lnTo>
                    <a:pt x="285" y="209"/>
                  </a:lnTo>
                  <a:lnTo>
                    <a:pt x="286" y="205"/>
                  </a:lnTo>
                  <a:lnTo>
                    <a:pt x="286" y="205"/>
                  </a:lnTo>
                  <a:lnTo>
                    <a:pt x="286" y="201"/>
                  </a:lnTo>
                  <a:lnTo>
                    <a:pt x="286" y="201"/>
                  </a:lnTo>
                  <a:lnTo>
                    <a:pt x="286" y="72"/>
                  </a:lnTo>
                  <a:lnTo>
                    <a:pt x="286" y="72"/>
                  </a:lnTo>
                  <a:lnTo>
                    <a:pt x="286" y="69"/>
                  </a:lnTo>
                  <a:lnTo>
                    <a:pt x="286" y="69"/>
                  </a:lnTo>
                  <a:lnTo>
                    <a:pt x="286" y="66"/>
                  </a:lnTo>
                  <a:lnTo>
                    <a:pt x="283" y="65"/>
                  </a:lnTo>
                  <a:lnTo>
                    <a:pt x="283" y="65"/>
                  </a:lnTo>
                  <a:lnTo>
                    <a:pt x="279" y="65"/>
                  </a:lnTo>
                  <a:lnTo>
                    <a:pt x="279" y="65"/>
                  </a:lnTo>
                  <a:lnTo>
                    <a:pt x="149" y="65"/>
                  </a:lnTo>
                  <a:lnTo>
                    <a:pt x="149" y="65"/>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3" name="Freeform 119">
              <a:extLst>
                <a:ext uri="{FF2B5EF4-FFF2-40B4-BE49-F238E27FC236}">
                  <a16:creationId xmlns:a16="http://schemas.microsoft.com/office/drawing/2014/main" id="{B24CB88C-038D-DF4A-8CA6-A09E4D0CF7FE}"/>
                </a:ext>
              </a:extLst>
            </p:cNvPr>
            <p:cNvSpPr>
              <a:spLocks/>
            </p:cNvSpPr>
            <p:nvPr/>
          </p:nvSpPr>
          <p:spPr bwMode="auto">
            <a:xfrm>
              <a:off x="8235951" y="2971801"/>
              <a:ext cx="46038" cy="6350"/>
            </a:xfrm>
            <a:custGeom>
              <a:avLst/>
              <a:gdLst>
                <a:gd name="T0" fmla="*/ 59 w 59"/>
                <a:gd name="T1" fmla="*/ 9 h 9"/>
                <a:gd name="T2" fmla="*/ 59 w 59"/>
                <a:gd name="T3" fmla="*/ 9 h 9"/>
                <a:gd name="T4" fmla="*/ 57 w 59"/>
                <a:gd name="T5" fmla="*/ 8 h 9"/>
                <a:gd name="T6" fmla="*/ 54 w 59"/>
                <a:gd name="T7" fmla="*/ 6 h 9"/>
                <a:gd name="T8" fmla="*/ 54 w 59"/>
                <a:gd name="T9" fmla="*/ 6 h 9"/>
                <a:gd name="T10" fmla="*/ 48 w 59"/>
                <a:gd name="T11" fmla="*/ 3 h 9"/>
                <a:gd name="T12" fmla="*/ 42 w 59"/>
                <a:gd name="T13" fmla="*/ 2 h 9"/>
                <a:gd name="T14" fmla="*/ 42 w 59"/>
                <a:gd name="T15" fmla="*/ 2 h 9"/>
                <a:gd name="T16" fmla="*/ 22 w 59"/>
                <a:gd name="T17" fmla="*/ 2 h 9"/>
                <a:gd name="T18" fmla="*/ 0 w 59"/>
                <a:gd name="T19" fmla="*/ 3 h 9"/>
                <a:gd name="T20" fmla="*/ 0 w 59"/>
                <a:gd name="T21" fmla="*/ 3 h 9"/>
                <a:gd name="T22" fmla="*/ 3 w 59"/>
                <a:gd name="T23" fmla="*/ 2 h 9"/>
                <a:gd name="T24" fmla="*/ 7 w 59"/>
                <a:gd name="T25" fmla="*/ 0 h 9"/>
                <a:gd name="T26" fmla="*/ 7 w 59"/>
                <a:gd name="T27" fmla="*/ 0 h 9"/>
                <a:gd name="T28" fmla="*/ 26 w 59"/>
                <a:gd name="T29" fmla="*/ 0 h 9"/>
                <a:gd name="T30" fmla="*/ 45 w 59"/>
                <a:gd name="T31" fmla="*/ 0 h 9"/>
                <a:gd name="T32" fmla="*/ 45 w 59"/>
                <a:gd name="T33" fmla="*/ 0 h 9"/>
                <a:gd name="T34" fmla="*/ 49 w 59"/>
                <a:gd name="T35" fmla="*/ 2 h 9"/>
                <a:gd name="T36" fmla="*/ 54 w 59"/>
                <a:gd name="T37" fmla="*/ 3 h 9"/>
                <a:gd name="T38" fmla="*/ 59 w 59"/>
                <a:gd name="T39" fmla="*/ 9 h 9"/>
                <a:gd name="T40" fmla="*/ 59 w 59"/>
                <a:gd name="T4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9">
                  <a:moveTo>
                    <a:pt x="59" y="9"/>
                  </a:moveTo>
                  <a:lnTo>
                    <a:pt x="59" y="9"/>
                  </a:lnTo>
                  <a:lnTo>
                    <a:pt x="57" y="8"/>
                  </a:lnTo>
                  <a:lnTo>
                    <a:pt x="54" y="6"/>
                  </a:lnTo>
                  <a:lnTo>
                    <a:pt x="54" y="6"/>
                  </a:lnTo>
                  <a:lnTo>
                    <a:pt x="48" y="3"/>
                  </a:lnTo>
                  <a:lnTo>
                    <a:pt x="42" y="2"/>
                  </a:lnTo>
                  <a:lnTo>
                    <a:pt x="42" y="2"/>
                  </a:lnTo>
                  <a:lnTo>
                    <a:pt x="22" y="2"/>
                  </a:lnTo>
                  <a:lnTo>
                    <a:pt x="0" y="3"/>
                  </a:lnTo>
                  <a:lnTo>
                    <a:pt x="0" y="3"/>
                  </a:lnTo>
                  <a:lnTo>
                    <a:pt x="3" y="2"/>
                  </a:lnTo>
                  <a:lnTo>
                    <a:pt x="7" y="0"/>
                  </a:lnTo>
                  <a:lnTo>
                    <a:pt x="7" y="0"/>
                  </a:lnTo>
                  <a:lnTo>
                    <a:pt x="26" y="0"/>
                  </a:lnTo>
                  <a:lnTo>
                    <a:pt x="45" y="0"/>
                  </a:lnTo>
                  <a:lnTo>
                    <a:pt x="45" y="0"/>
                  </a:lnTo>
                  <a:lnTo>
                    <a:pt x="49" y="2"/>
                  </a:lnTo>
                  <a:lnTo>
                    <a:pt x="54" y="3"/>
                  </a:lnTo>
                  <a:lnTo>
                    <a:pt x="59" y="9"/>
                  </a:lnTo>
                  <a:lnTo>
                    <a:pt x="59" y="9"/>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4" name="Freeform 120">
              <a:extLst>
                <a:ext uri="{FF2B5EF4-FFF2-40B4-BE49-F238E27FC236}">
                  <a16:creationId xmlns:a16="http://schemas.microsoft.com/office/drawing/2014/main" id="{727013F7-F65E-514F-A2D8-4439B1AC4AD4}"/>
                </a:ext>
              </a:extLst>
            </p:cNvPr>
            <p:cNvSpPr>
              <a:spLocks/>
            </p:cNvSpPr>
            <p:nvPr/>
          </p:nvSpPr>
          <p:spPr bwMode="auto">
            <a:xfrm>
              <a:off x="8281988" y="2978151"/>
              <a:ext cx="12700" cy="9525"/>
            </a:xfrm>
            <a:custGeom>
              <a:avLst/>
              <a:gdLst>
                <a:gd name="T0" fmla="*/ 16 w 16"/>
                <a:gd name="T1" fmla="*/ 12 h 12"/>
                <a:gd name="T2" fmla="*/ 16 w 16"/>
                <a:gd name="T3" fmla="*/ 12 h 12"/>
                <a:gd name="T4" fmla="*/ 13 w 16"/>
                <a:gd name="T5" fmla="*/ 12 h 12"/>
                <a:gd name="T6" fmla="*/ 13 w 16"/>
                <a:gd name="T7" fmla="*/ 12 h 12"/>
                <a:gd name="T8" fmla="*/ 6 w 16"/>
                <a:gd name="T9" fmla="*/ 6 h 12"/>
                <a:gd name="T10" fmla="*/ 0 w 16"/>
                <a:gd name="T11" fmla="*/ 0 h 12"/>
                <a:gd name="T12" fmla="*/ 0 w 16"/>
                <a:gd name="T13" fmla="*/ 0 h 12"/>
                <a:gd name="T14" fmla="*/ 9 w 16"/>
                <a:gd name="T15" fmla="*/ 6 h 12"/>
                <a:gd name="T16" fmla="*/ 16 w 16"/>
                <a:gd name="T17" fmla="*/ 12 h 12"/>
                <a:gd name="T18" fmla="*/ 16 w 16"/>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2">
                  <a:moveTo>
                    <a:pt x="16" y="12"/>
                  </a:moveTo>
                  <a:lnTo>
                    <a:pt x="16" y="12"/>
                  </a:lnTo>
                  <a:lnTo>
                    <a:pt x="13" y="12"/>
                  </a:lnTo>
                  <a:lnTo>
                    <a:pt x="13" y="12"/>
                  </a:lnTo>
                  <a:lnTo>
                    <a:pt x="6" y="6"/>
                  </a:lnTo>
                  <a:lnTo>
                    <a:pt x="0" y="0"/>
                  </a:lnTo>
                  <a:lnTo>
                    <a:pt x="0" y="0"/>
                  </a:lnTo>
                  <a:lnTo>
                    <a:pt x="9" y="6"/>
                  </a:lnTo>
                  <a:lnTo>
                    <a:pt x="16" y="12"/>
                  </a:lnTo>
                  <a:lnTo>
                    <a:pt x="16" y="12"/>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5" name="Freeform 121">
              <a:extLst>
                <a:ext uri="{FF2B5EF4-FFF2-40B4-BE49-F238E27FC236}">
                  <a16:creationId xmlns:a16="http://schemas.microsoft.com/office/drawing/2014/main" id="{AF0C444A-FE57-4248-ABDD-420E68511094}"/>
                </a:ext>
              </a:extLst>
            </p:cNvPr>
            <p:cNvSpPr>
              <a:spLocks/>
            </p:cNvSpPr>
            <p:nvPr/>
          </p:nvSpPr>
          <p:spPr bwMode="auto">
            <a:xfrm>
              <a:off x="8228013" y="2973388"/>
              <a:ext cx="7938" cy="11113"/>
            </a:xfrm>
            <a:custGeom>
              <a:avLst/>
              <a:gdLst>
                <a:gd name="T0" fmla="*/ 10 w 10"/>
                <a:gd name="T1" fmla="*/ 0 h 15"/>
                <a:gd name="T2" fmla="*/ 10 w 10"/>
                <a:gd name="T3" fmla="*/ 0 h 15"/>
                <a:gd name="T4" fmla="*/ 4 w 10"/>
                <a:gd name="T5" fmla="*/ 8 h 15"/>
                <a:gd name="T6" fmla="*/ 0 w 10"/>
                <a:gd name="T7" fmla="*/ 15 h 15"/>
                <a:gd name="T8" fmla="*/ 0 w 10"/>
                <a:gd name="T9" fmla="*/ 15 h 15"/>
                <a:gd name="T10" fmla="*/ 2 w 10"/>
                <a:gd name="T11" fmla="*/ 10 h 15"/>
                <a:gd name="T12" fmla="*/ 3 w 10"/>
                <a:gd name="T13" fmla="*/ 6 h 15"/>
                <a:gd name="T14" fmla="*/ 6 w 10"/>
                <a:gd name="T15" fmla="*/ 3 h 15"/>
                <a:gd name="T16" fmla="*/ 10 w 10"/>
                <a:gd name="T17" fmla="*/ 0 h 15"/>
                <a:gd name="T18" fmla="*/ 10 w 10"/>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5">
                  <a:moveTo>
                    <a:pt x="10" y="0"/>
                  </a:moveTo>
                  <a:lnTo>
                    <a:pt x="10" y="0"/>
                  </a:lnTo>
                  <a:lnTo>
                    <a:pt x="4" y="8"/>
                  </a:lnTo>
                  <a:lnTo>
                    <a:pt x="0" y="15"/>
                  </a:lnTo>
                  <a:lnTo>
                    <a:pt x="0" y="15"/>
                  </a:lnTo>
                  <a:lnTo>
                    <a:pt x="2" y="10"/>
                  </a:lnTo>
                  <a:lnTo>
                    <a:pt x="3" y="6"/>
                  </a:lnTo>
                  <a:lnTo>
                    <a:pt x="6" y="3"/>
                  </a:lnTo>
                  <a:lnTo>
                    <a:pt x="10" y="0"/>
                  </a:lnTo>
                  <a:lnTo>
                    <a:pt x="10" y="0"/>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6" name="Freeform 122">
              <a:extLst>
                <a:ext uri="{FF2B5EF4-FFF2-40B4-BE49-F238E27FC236}">
                  <a16:creationId xmlns:a16="http://schemas.microsoft.com/office/drawing/2014/main" id="{1289F9EC-4315-5D41-AED7-F6C23E2D127A}"/>
                </a:ext>
              </a:extLst>
            </p:cNvPr>
            <p:cNvSpPr>
              <a:spLocks/>
            </p:cNvSpPr>
            <p:nvPr/>
          </p:nvSpPr>
          <p:spPr bwMode="auto">
            <a:xfrm>
              <a:off x="8235951" y="2987676"/>
              <a:ext cx="219075" cy="26988"/>
            </a:xfrm>
            <a:custGeom>
              <a:avLst/>
              <a:gdLst>
                <a:gd name="T0" fmla="*/ 1 w 275"/>
                <a:gd name="T1" fmla="*/ 0 h 34"/>
                <a:gd name="T2" fmla="*/ 1 w 275"/>
                <a:gd name="T3" fmla="*/ 0 h 34"/>
                <a:gd name="T4" fmla="*/ 1 w 275"/>
                <a:gd name="T5" fmla="*/ 5 h 34"/>
                <a:gd name="T6" fmla="*/ 1 w 275"/>
                <a:gd name="T7" fmla="*/ 5 h 34"/>
                <a:gd name="T8" fmla="*/ 1 w 275"/>
                <a:gd name="T9" fmla="*/ 28 h 34"/>
                <a:gd name="T10" fmla="*/ 1 w 275"/>
                <a:gd name="T11" fmla="*/ 28 h 34"/>
                <a:gd name="T12" fmla="*/ 3 w 275"/>
                <a:gd name="T13" fmla="*/ 31 h 34"/>
                <a:gd name="T14" fmla="*/ 7 w 275"/>
                <a:gd name="T15" fmla="*/ 33 h 34"/>
                <a:gd name="T16" fmla="*/ 7 w 275"/>
                <a:gd name="T17" fmla="*/ 33 h 34"/>
                <a:gd name="T18" fmla="*/ 10 w 275"/>
                <a:gd name="T19" fmla="*/ 33 h 34"/>
                <a:gd name="T20" fmla="*/ 10 w 275"/>
                <a:gd name="T21" fmla="*/ 33 h 34"/>
                <a:gd name="T22" fmla="*/ 265 w 275"/>
                <a:gd name="T23" fmla="*/ 33 h 34"/>
                <a:gd name="T24" fmla="*/ 265 w 275"/>
                <a:gd name="T25" fmla="*/ 33 h 34"/>
                <a:gd name="T26" fmla="*/ 268 w 275"/>
                <a:gd name="T27" fmla="*/ 33 h 34"/>
                <a:gd name="T28" fmla="*/ 268 w 275"/>
                <a:gd name="T29" fmla="*/ 33 h 34"/>
                <a:gd name="T30" fmla="*/ 273 w 275"/>
                <a:gd name="T31" fmla="*/ 31 h 34"/>
                <a:gd name="T32" fmla="*/ 274 w 275"/>
                <a:gd name="T33" fmla="*/ 27 h 34"/>
                <a:gd name="T34" fmla="*/ 274 w 275"/>
                <a:gd name="T35" fmla="*/ 27 h 34"/>
                <a:gd name="T36" fmla="*/ 274 w 275"/>
                <a:gd name="T37" fmla="*/ 23 h 34"/>
                <a:gd name="T38" fmla="*/ 274 w 275"/>
                <a:gd name="T39" fmla="*/ 18 h 34"/>
                <a:gd name="T40" fmla="*/ 274 w 275"/>
                <a:gd name="T41" fmla="*/ 18 h 34"/>
                <a:gd name="T42" fmla="*/ 275 w 275"/>
                <a:gd name="T43" fmla="*/ 23 h 34"/>
                <a:gd name="T44" fmla="*/ 275 w 275"/>
                <a:gd name="T45" fmla="*/ 26 h 34"/>
                <a:gd name="T46" fmla="*/ 275 w 275"/>
                <a:gd name="T47" fmla="*/ 33 h 34"/>
                <a:gd name="T48" fmla="*/ 275 w 275"/>
                <a:gd name="T49" fmla="*/ 33 h 34"/>
                <a:gd name="T50" fmla="*/ 274 w 275"/>
                <a:gd name="T51" fmla="*/ 34 h 34"/>
                <a:gd name="T52" fmla="*/ 273 w 275"/>
                <a:gd name="T53" fmla="*/ 34 h 34"/>
                <a:gd name="T54" fmla="*/ 273 w 275"/>
                <a:gd name="T55" fmla="*/ 34 h 34"/>
                <a:gd name="T56" fmla="*/ 267 w 275"/>
                <a:gd name="T57" fmla="*/ 34 h 34"/>
                <a:gd name="T58" fmla="*/ 267 w 275"/>
                <a:gd name="T59" fmla="*/ 34 h 34"/>
                <a:gd name="T60" fmla="*/ 8 w 275"/>
                <a:gd name="T61" fmla="*/ 34 h 34"/>
                <a:gd name="T62" fmla="*/ 8 w 275"/>
                <a:gd name="T63" fmla="*/ 34 h 34"/>
                <a:gd name="T64" fmla="*/ 7 w 275"/>
                <a:gd name="T65" fmla="*/ 34 h 34"/>
                <a:gd name="T66" fmla="*/ 7 w 275"/>
                <a:gd name="T67" fmla="*/ 34 h 34"/>
                <a:gd name="T68" fmla="*/ 3 w 275"/>
                <a:gd name="T69" fmla="*/ 34 h 34"/>
                <a:gd name="T70" fmla="*/ 1 w 275"/>
                <a:gd name="T71" fmla="*/ 33 h 34"/>
                <a:gd name="T72" fmla="*/ 0 w 275"/>
                <a:gd name="T73" fmla="*/ 31 h 34"/>
                <a:gd name="T74" fmla="*/ 0 w 275"/>
                <a:gd name="T75" fmla="*/ 27 h 34"/>
                <a:gd name="T76" fmla="*/ 0 w 275"/>
                <a:gd name="T77" fmla="*/ 27 h 34"/>
                <a:gd name="T78" fmla="*/ 0 w 275"/>
                <a:gd name="T79" fmla="*/ 4 h 34"/>
                <a:gd name="T80" fmla="*/ 0 w 275"/>
                <a:gd name="T81" fmla="*/ 4 h 34"/>
                <a:gd name="T82" fmla="*/ 0 w 275"/>
                <a:gd name="T83" fmla="*/ 1 h 34"/>
                <a:gd name="T84" fmla="*/ 1 w 275"/>
                <a:gd name="T85" fmla="*/ 0 h 34"/>
                <a:gd name="T86" fmla="*/ 1 w 275"/>
                <a:gd name="T8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5" h="34">
                  <a:moveTo>
                    <a:pt x="1" y="0"/>
                  </a:moveTo>
                  <a:lnTo>
                    <a:pt x="1" y="0"/>
                  </a:lnTo>
                  <a:lnTo>
                    <a:pt x="1" y="5"/>
                  </a:lnTo>
                  <a:lnTo>
                    <a:pt x="1" y="5"/>
                  </a:lnTo>
                  <a:lnTo>
                    <a:pt x="1" y="28"/>
                  </a:lnTo>
                  <a:lnTo>
                    <a:pt x="1" y="28"/>
                  </a:lnTo>
                  <a:lnTo>
                    <a:pt x="3" y="31"/>
                  </a:lnTo>
                  <a:lnTo>
                    <a:pt x="7" y="33"/>
                  </a:lnTo>
                  <a:lnTo>
                    <a:pt x="7" y="33"/>
                  </a:lnTo>
                  <a:lnTo>
                    <a:pt x="10" y="33"/>
                  </a:lnTo>
                  <a:lnTo>
                    <a:pt x="10" y="33"/>
                  </a:lnTo>
                  <a:lnTo>
                    <a:pt x="265" y="33"/>
                  </a:lnTo>
                  <a:lnTo>
                    <a:pt x="265" y="33"/>
                  </a:lnTo>
                  <a:lnTo>
                    <a:pt x="268" y="33"/>
                  </a:lnTo>
                  <a:lnTo>
                    <a:pt x="268" y="33"/>
                  </a:lnTo>
                  <a:lnTo>
                    <a:pt x="273" y="31"/>
                  </a:lnTo>
                  <a:lnTo>
                    <a:pt x="274" y="27"/>
                  </a:lnTo>
                  <a:lnTo>
                    <a:pt x="274" y="27"/>
                  </a:lnTo>
                  <a:lnTo>
                    <a:pt x="274" y="23"/>
                  </a:lnTo>
                  <a:lnTo>
                    <a:pt x="274" y="18"/>
                  </a:lnTo>
                  <a:lnTo>
                    <a:pt x="274" y="18"/>
                  </a:lnTo>
                  <a:lnTo>
                    <a:pt x="275" y="23"/>
                  </a:lnTo>
                  <a:lnTo>
                    <a:pt x="275" y="26"/>
                  </a:lnTo>
                  <a:lnTo>
                    <a:pt x="275" y="33"/>
                  </a:lnTo>
                  <a:lnTo>
                    <a:pt x="275" y="33"/>
                  </a:lnTo>
                  <a:lnTo>
                    <a:pt x="274" y="34"/>
                  </a:lnTo>
                  <a:lnTo>
                    <a:pt x="273" y="34"/>
                  </a:lnTo>
                  <a:lnTo>
                    <a:pt x="273" y="34"/>
                  </a:lnTo>
                  <a:lnTo>
                    <a:pt x="267" y="34"/>
                  </a:lnTo>
                  <a:lnTo>
                    <a:pt x="267" y="34"/>
                  </a:lnTo>
                  <a:lnTo>
                    <a:pt x="8" y="34"/>
                  </a:lnTo>
                  <a:lnTo>
                    <a:pt x="8" y="34"/>
                  </a:lnTo>
                  <a:lnTo>
                    <a:pt x="7" y="34"/>
                  </a:lnTo>
                  <a:lnTo>
                    <a:pt x="7" y="34"/>
                  </a:lnTo>
                  <a:lnTo>
                    <a:pt x="3" y="34"/>
                  </a:lnTo>
                  <a:lnTo>
                    <a:pt x="1" y="33"/>
                  </a:lnTo>
                  <a:lnTo>
                    <a:pt x="0" y="31"/>
                  </a:lnTo>
                  <a:lnTo>
                    <a:pt x="0" y="27"/>
                  </a:lnTo>
                  <a:lnTo>
                    <a:pt x="0" y="27"/>
                  </a:lnTo>
                  <a:lnTo>
                    <a:pt x="0" y="4"/>
                  </a:lnTo>
                  <a:lnTo>
                    <a:pt x="0" y="4"/>
                  </a:lnTo>
                  <a:lnTo>
                    <a:pt x="0" y="1"/>
                  </a:lnTo>
                  <a:lnTo>
                    <a:pt x="1" y="0"/>
                  </a:lnTo>
                  <a:lnTo>
                    <a:pt x="1" y="0"/>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7" name="Freeform 123">
              <a:extLst>
                <a:ext uri="{FF2B5EF4-FFF2-40B4-BE49-F238E27FC236}">
                  <a16:creationId xmlns:a16="http://schemas.microsoft.com/office/drawing/2014/main" id="{2F68AE16-E5B3-CC4F-92CC-FC52129A8B24}"/>
                </a:ext>
              </a:extLst>
            </p:cNvPr>
            <p:cNvSpPr>
              <a:spLocks/>
            </p:cNvSpPr>
            <p:nvPr/>
          </p:nvSpPr>
          <p:spPr bwMode="auto">
            <a:xfrm>
              <a:off x="8294688" y="2997201"/>
              <a:ext cx="158750" cy="4763"/>
            </a:xfrm>
            <a:custGeom>
              <a:avLst/>
              <a:gdLst>
                <a:gd name="T0" fmla="*/ 201 w 201"/>
                <a:gd name="T1" fmla="*/ 7 h 7"/>
                <a:gd name="T2" fmla="*/ 201 w 201"/>
                <a:gd name="T3" fmla="*/ 7 h 7"/>
                <a:gd name="T4" fmla="*/ 200 w 201"/>
                <a:gd name="T5" fmla="*/ 4 h 7"/>
                <a:gd name="T6" fmla="*/ 197 w 201"/>
                <a:gd name="T7" fmla="*/ 3 h 7"/>
                <a:gd name="T8" fmla="*/ 191 w 201"/>
                <a:gd name="T9" fmla="*/ 2 h 7"/>
                <a:gd name="T10" fmla="*/ 191 w 201"/>
                <a:gd name="T11" fmla="*/ 2 h 7"/>
                <a:gd name="T12" fmla="*/ 8 w 201"/>
                <a:gd name="T13" fmla="*/ 3 h 7"/>
                <a:gd name="T14" fmla="*/ 8 w 201"/>
                <a:gd name="T15" fmla="*/ 3 h 7"/>
                <a:gd name="T16" fmla="*/ 5 w 201"/>
                <a:gd name="T17" fmla="*/ 2 h 7"/>
                <a:gd name="T18" fmla="*/ 0 w 201"/>
                <a:gd name="T19" fmla="*/ 2 h 7"/>
                <a:gd name="T20" fmla="*/ 0 w 201"/>
                <a:gd name="T21" fmla="*/ 2 h 7"/>
                <a:gd name="T22" fmla="*/ 6 w 201"/>
                <a:gd name="T23" fmla="*/ 0 h 7"/>
                <a:gd name="T24" fmla="*/ 6 w 201"/>
                <a:gd name="T25" fmla="*/ 0 h 7"/>
                <a:gd name="T26" fmla="*/ 189 w 201"/>
                <a:gd name="T27" fmla="*/ 0 h 7"/>
                <a:gd name="T28" fmla="*/ 189 w 201"/>
                <a:gd name="T29" fmla="*/ 0 h 7"/>
                <a:gd name="T30" fmla="*/ 197 w 201"/>
                <a:gd name="T31" fmla="*/ 2 h 7"/>
                <a:gd name="T32" fmla="*/ 197 w 201"/>
                <a:gd name="T33" fmla="*/ 2 h 7"/>
                <a:gd name="T34" fmla="*/ 201 w 201"/>
                <a:gd name="T35" fmla="*/ 3 h 7"/>
                <a:gd name="T36" fmla="*/ 201 w 201"/>
                <a:gd name="T37" fmla="*/ 4 h 7"/>
                <a:gd name="T38" fmla="*/ 201 w 201"/>
                <a:gd name="T39" fmla="*/ 7 h 7"/>
                <a:gd name="T40" fmla="*/ 201 w 201"/>
                <a:gd name="T4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1" h="7">
                  <a:moveTo>
                    <a:pt x="201" y="7"/>
                  </a:moveTo>
                  <a:lnTo>
                    <a:pt x="201" y="7"/>
                  </a:lnTo>
                  <a:lnTo>
                    <a:pt x="200" y="4"/>
                  </a:lnTo>
                  <a:lnTo>
                    <a:pt x="197" y="3"/>
                  </a:lnTo>
                  <a:lnTo>
                    <a:pt x="191" y="2"/>
                  </a:lnTo>
                  <a:lnTo>
                    <a:pt x="191" y="2"/>
                  </a:lnTo>
                  <a:lnTo>
                    <a:pt x="8" y="3"/>
                  </a:lnTo>
                  <a:lnTo>
                    <a:pt x="8" y="3"/>
                  </a:lnTo>
                  <a:lnTo>
                    <a:pt x="5" y="2"/>
                  </a:lnTo>
                  <a:lnTo>
                    <a:pt x="0" y="2"/>
                  </a:lnTo>
                  <a:lnTo>
                    <a:pt x="0" y="2"/>
                  </a:lnTo>
                  <a:lnTo>
                    <a:pt x="6" y="0"/>
                  </a:lnTo>
                  <a:lnTo>
                    <a:pt x="6" y="0"/>
                  </a:lnTo>
                  <a:lnTo>
                    <a:pt x="189" y="0"/>
                  </a:lnTo>
                  <a:lnTo>
                    <a:pt x="189" y="0"/>
                  </a:lnTo>
                  <a:lnTo>
                    <a:pt x="197" y="2"/>
                  </a:lnTo>
                  <a:lnTo>
                    <a:pt x="197" y="2"/>
                  </a:lnTo>
                  <a:lnTo>
                    <a:pt x="201" y="3"/>
                  </a:lnTo>
                  <a:lnTo>
                    <a:pt x="201" y="4"/>
                  </a:lnTo>
                  <a:lnTo>
                    <a:pt x="201" y="7"/>
                  </a:lnTo>
                  <a:lnTo>
                    <a:pt x="201" y="7"/>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8" name="Freeform 124">
              <a:extLst>
                <a:ext uri="{FF2B5EF4-FFF2-40B4-BE49-F238E27FC236}">
                  <a16:creationId xmlns:a16="http://schemas.microsoft.com/office/drawing/2014/main" id="{BB44B51B-3FF3-6E49-9F10-AC531276E9BA}"/>
                </a:ext>
              </a:extLst>
            </p:cNvPr>
            <p:cNvSpPr>
              <a:spLocks/>
            </p:cNvSpPr>
            <p:nvPr/>
          </p:nvSpPr>
          <p:spPr bwMode="auto">
            <a:xfrm>
              <a:off x="8239126" y="2979738"/>
              <a:ext cx="33338" cy="4763"/>
            </a:xfrm>
            <a:custGeom>
              <a:avLst/>
              <a:gdLst>
                <a:gd name="T0" fmla="*/ 42 w 42"/>
                <a:gd name="T1" fmla="*/ 4 h 4"/>
                <a:gd name="T2" fmla="*/ 42 w 42"/>
                <a:gd name="T3" fmla="*/ 4 h 4"/>
                <a:gd name="T4" fmla="*/ 36 w 42"/>
                <a:gd name="T5" fmla="*/ 3 h 4"/>
                <a:gd name="T6" fmla="*/ 30 w 42"/>
                <a:gd name="T7" fmla="*/ 1 h 4"/>
                <a:gd name="T8" fmla="*/ 30 w 42"/>
                <a:gd name="T9" fmla="*/ 1 h 4"/>
                <a:gd name="T10" fmla="*/ 16 w 42"/>
                <a:gd name="T11" fmla="*/ 1 h 4"/>
                <a:gd name="T12" fmla="*/ 0 w 42"/>
                <a:gd name="T13" fmla="*/ 3 h 4"/>
                <a:gd name="T14" fmla="*/ 0 w 42"/>
                <a:gd name="T15" fmla="*/ 3 h 4"/>
                <a:gd name="T16" fmla="*/ 1 w 42"/>
                <a:gd name="T17" fmla="*/ 1 h 4"/>
                <a:gd name="T18" fmla="*/ 4 w 42"/>
                <a:gd name="T19" fmla="*/ 0 h 4"/>
                <a:gd name="T20" fmla="*/ 4 w 42"/>
                <a:gd name="T21" fmla="*/ 0 h 4"/>
                <a:gd name="T22" fmla="*/ 35 w 42"/>
                <a:gd name="T23" fmla="*/ 0 h 4"/>
                <a:gd name="T24" fmla="*/ 35 w 42"/>
                <a:gd name="T25" fmla="*/ 0 h 4"/>
                <a:gd name="T26" fmla="*/ 39 w 42"/>
                <a:gd name="T27" fmla="*/ 1 h 4"/>
                <a:gd name="T28" fmla="*/ 42 w 42"/>
                <a:gd name="T29" fmla="*/ 4 h 4"/>
                <a:gd name="T30" fmla="*/ 42 w 42"/>
                <a:gd name="T3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
                  <a:moveTo>
                    <a:pt x="42" y="4"/>
                  </a:moveTo>
                  <a:lnTo>
                    <a:pt x="42" y="4"/>
                  </a:lnTo>
                  <a:lnTo>
                    <a:pt x="36" y="3"/>
                  </a:lnTo>
                  <a:lnTo>
                    <a:pt x="30" y="1"/>
                  </a:lnTo>
                  <a:lnTo>
                    <a:pt x="30" y="1"/>
                  </a:lnTo>
                  <a:lnTo>
                    <a:pt x="16" y="1"/>
                  </a:lnTo>
                  <a:lnTo>
                    <a:pt x="0" y="3"/>
                  </a:lnTo>
                  <a:lnTo>
                    <a:pt x="0" y="3"/>
                  </a:lnTo>
                  <a:lnTo>
                    <a:pt x="1" y="1"/>
                  </a:lnTo>
                  <a:lnTo>
                    <a:pt x="4" y="0"/>
                  </a:lnTo>
                  <a:lnTo>
                    <a:pt x="4" y="0"/>
                  </a:lnTo>
                  <a:lnTo>
                    <a:pt x="35" y="0"/>
                  </a:lnTo>
                  <a:lnTo>
                    <a:pt x="35" y="0"/>
                  </a:lnTo>
                  <a:lnTo>
                    <a:pt x="39" y="1"/>
                  </a:lnTo>
                  <a:lnTo>
                    <a:pt x="42" y="4"/>
                  </a:lnTo>
                  <a:lnTo>
                    <a:pt x="42" y="4"/>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9" name="Freeform 125">
              <a:extLst>
                <a:ext uri="{FF2B5EF4-FFF2-40B4-BE49-F238E27FC236}">
                  <a16:creationId xmlns:a16="http://schemas.microsoft.com/office/drawing/2014/main" id="{E323A2EE-4DAC-2542-9BE1-AC298352D10F}"/>
                </a:ext>
              </a:extLst>
            </p:cNvPr>
            <p:cNvSpPr>
              <a:spLocks/>
            </p:cNvSpPr>
            <p:nvPr/>
          </p:nvSpPr>
          <p:spPr bwMode="auto">
            <a:xfrm>
              <a:off x="8286751" y="2994026"/>
              <a:ext cx="6350" cy="3175"/>
            </a:xfrm>
            <a:custGeom>
              <a:avLst/>
              <a:gdLst>
                <a:gd name="T0" fmla="*/ 7 w 7"/>
                <a:gd name="T1" fmla="*/ 5 h 5"/>
                <a:gd name="T2" fmla="*/ 7 w 7"/>
                <a:gd name="T3" fmla="*/ 5 h 5"/>
                <a:gd name="T4" fmla="*/ 3 w 7"/>
                <a:gd name="T5" fmla="*/ 3 h 5"/>
                <a:gd name="T6" fmla="*/ 0 w 7"/>
                <a:gd name="T7" fmla="*/ 0 h 5"/>
                <a:gd name="T8" fmla="*/ 0 w 7"/>
                <a:gd name="T9" fmla="*/ 0 h 5"/>
                <a:gd name="T10" fmla="*/ 5 w 7"/>
                <a:gd name="T11" fmla="*/ 0 h 5"/>
                <a:gd name="T12" fmla="*/ 7 w 7"/>
                <a:gd name="T13" fmla="*/ 5 h 5"/>
                <a:gd name="T14" fmla="*/ 7 w 7"/>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7" y="5"/>
                  </a:moveTo>
                  <a:lnTo>
                    <a:pt x="7" y="5"/>
                  </a:lnTo>
                  <a:lnTo>
                    <a:pt x="3" y="3"/>
                  </a:lnTo>
                  <a:lnTo>
                    <a:pt x="0" y="0"/>
                  </a:lnTo>
                  <a:lnTo>
                    <a:pt x="0" y="0"/>
                  </a:lnTo>
                  <a:lnTo>
                    <a:pt x="5" y="0"/>
                  </a:lnTo>
                  <a:lnTo>
                    <a:pt x="7" y="5"/>
                  </a:lnTo>
                  <a:lnTo>
                    <a:pt x="7" y="5"/>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0" name="Freeform 126">
              <a:extLst>
                <a:ext uri="{FF2B5EF4-FFF2-40B4-BE49-F238E27FC236}">
                  <a16:creationId xmlns:a16="http://schemas.microsoft.com/office/drawing/2014/main" id="{807EB324-0546-0F4D-9400-5E54BCC32047}"/>
                </a:ext>
              </a:extLst>
            </p:cNvPr>
            <p:cNvSpPr>
              <a:spLocks/>
            </p:cNvSpPr>
            <p:nvPr/>
          </p:nvSpPr>
          <p:spPr bwMode="auto">
            <a:xfrm>
              <a:off x="8280401" y="2989263"/>
              <a:ext cx="4763" cy="3175"/>
            </a:xfrm>
            <a:custGeom>
              <a:avLst/>
              <a:gdLst>
                <a:gd name="T0" fmla="*/ 5 w 5"/>
                <a:gd name="T1" fmla="*/ 4 h 4"/>
                <a:gd name="T2" fmla="*/ 5 w 5"/>
                <a:gd name="T3" fmla="*/ 4 h 4"/>
                <a:gd name="T4" fmla="*/ 0 w 5"/>
                <a:gd name="T5" fmla="*/ 0 h 4"/>
                <a:gd name="T6" fmla="*/ 0 w 5"/>
                <a:gd name="T7" fmla="*/ 0 h 4"/>
                <a:gd name="T8" fmla="*/ 2 w 5"/>
                <a:gd name="T9" fmla="*/ 1 h 4"/>
                <a:gd name="T10" fmla="*/ 5 w 5"/>
                <a:gd name="T11" fmla="*/ 4 h 4"/>
                <a:gd name="T12" fmla="*/ 5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5" y="4"/>
                  </a:moveTo>
                  <a:lnTo>
                    <a:pt x="5" y="4"/>
                  </a:lnTo>
                  <a:lnTo>
                    <a:pt x="0" y="0"/>
                  </a:lnTo>
                  <a:lnTo>
                    <a:pt x="0" y="0"/>
                  </a:lnTo>
                  <a:lnTo>
                    <a:pt x="2" y="1"/>
                  </a:lnTo>
                  <a:lnTo>
                    <a:pt x="5" y="4"/>
                  </a:lnTo>
                  <a:lnTo>
                    <a:pt x="5" y="4"/>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1" name="Freeform 127">
              <a:extLst>
                <a:ext uri="{FF2B5EF4-FFF2-40B4-BE49-F238E27FC236}">
                  <a16:creationId xmlns:a16="http://schemas.microsoft.com/office/drawing/2014/main" id="{C7C7701D-3922-154F-A76B-53E29A73AF9C}"/>
                </a:ext>
              </a:extLst>
            </p:cNvPr>
            <p:cNvSpPr>
              <a:spLocks/>
            </p:cNvSpPr>
            <p:nvPr/>
          </p:nvSpPr>
          <p:spPr bwMode="auto">
            <a:xfrm>
              <a:off x="8237538" y="2982913"/>
              <a:ext cx="1588" cy="3175"/>
            </a:xfrm>
            <a:custGeom>
              <a:avLst/>
              <a:gdLst>
                <a:gd name="T0" fmla="*/ 3 w 3"/>
                <a:gd name="T1" fmla="*/ 0 h 4"/>
                <a:gd name="T2" fmla="*/ 3 w 3"/>
                <a:gd name="T3" fmla="*/ 0 h 4"/>
                <a:gd name="T4" fmla="*/ 0 w 3"/>
                <a:gd name="T5" fmla="*/ 4 h 4"/>
                <a:gd name="T6" fmla="*/ 0 w 3"/>
                <a:gd name="T7" fmla="*/ 4 h 4"/>
                <a:gd name="T8" fmla="*/ 0 w 3"/>
                <a:gd name="T9" fmla="*/ 1 h 4"/>
                <a:gd name="T10" fmla="*/ 3 w 3"/>
                <a:gd name="T11" fmla="*/ 0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3" y="0"/>
                  </a:lnTo>
                  <a:lnTo>
                    <a:pt x="0" y="4"/>
                  </a:lnTo>
                  <a:lnTo>
                    <a:pt x="0" y="4"/>
                  </a:lnTo>
                  <a:lnTo>
                    <a:pt x="0" y="1"/>
                  </a:lnTo>
                  <a:lnTo>
                    <a:pt x="3" y="0"/>
                  </a:lnTo>
                  <a:lnTo>
                    <a:pt x="3" y="0"/>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2" name="Freeform 128">
              <a:extLst>
                <a:ext uri="{FF2B5EF4-FFF2-40B4-BE49-F238E27FC236}">
                  <a16:creationId xmlns:a16="http://schemas.microsoft.com/office/drawing/2014/main" id="{C27EADAF-8C07-3644-95CA-D4F3C3347921}"/>
                </a:ext>
              </a:extLst>
            </p:cNvPr>
            <p:cNvSpPr>
              <a:spLocks/>
            </p:cNvSpPr>
            <p:nvPr/>
          </p:nvSpPr>
          <p:spPr bwMode="auto">
            <a:xfrm>
              <a:off x="8275638" y="2984501"/>
              <a:ext cx="1588" cy="3175"/>
            </a:xfrm>
            <a:custGeom>
              <a:avLst/>
              <a:gdLst>
                <a:gd name="T0" fmla="*/ 3 w 3"/>
                <a:gd name="T1" fmla="*/ 3 h 3"/>
                <a:gd name="T2" fmla="*/ 3 w 3"/>
                <a:gd name="T3" fmla="*/ 3 h 3"/>
                <a:gd name="T4" fmla="*/ 0 w 3"/>
                <a:gd name="T5" fmla="*/ 0 h 3"/>
                <a:gd name="T6" fmla="*/ 0 w 3"/>
                <a:gd name="T7" fmla="*/ 0 h 3"/>
                <a:gd name="T8" fmla="*/ 1 w 3"/>
                <a:gd name="T9" fmla="*/ 1 h 3"/>
                <a:gd name="T10" fmla="*/ 3 w 3"/>
                <a:gd name="T11" fmla="*/ 3 h 3"/>
                <a:gd name="T12" fmla="*/ 3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3"/>
                  </a:moveTo>
                  <a:lnTo>
                    <a:pt x="3" y="3"/>
                  </a:lnTo>
                  <a:lnTo>
                    <a:pt x="0" y="0"/>
                  </a:lnTo>
                  <a:lnTo>
                    <a:pt x="0" y="0"/>
                  </a:lnTo>
                  <a:lnTo>
                    <a:pt x="1" y="1"/>
                  </a:lnTo>
                  <a:lnTo>
                    <a:pt x="3" y="3"/>
                  </a:lnTo>
                  <a:lnTo>
                    <a:pt x="3" y="3"/>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3" name="Freeform 129">
              <a:extLst>
                <a:ext uri="{FF2B5EF4-FFF2-40B4-BE49-F238E27FC236}">
                  <a16:creationId xmlns:a16="http://schemas.microsoft.com/office/drawing/2014/main" id="{A14A5286-2658-5846-92AE-18F3E61A0F86}"/>
                </a:ext>
              </a:extLst>
            </p:cNvPr>
            <p:cNvSpPr>
              <a:spLocks/>
            </p:cNvSpPr>
            <p:nvPr/>
          </p:nvSpPr>
          <p:spPr bwMode="auto">
            <a:xfrm>
              <a:off x="8272463" y="2984501"/>
              <a:ext cx="3175" cy="0"/>
            </a:xfrm>
            <a:custGeom>
              <a:avLst/>
              <a:gdLst>
                <a:gd name="T0" fmla="*/ 3 w 3"/>
                <a:gd name="T1" fmla="*/ 2 h 2"/>
                <a:gd name="T2" fmla="*/ 3 w 3"/>
                <a:gd name="T3" fmla="*/ 2 h 2"/>
                <a:gd name="T4" fmla="*/ 0 w 3"/>
                <a:gd name="T5" fmla="*/ 0 h 2"/>
                <a:gd name="T6" fmla="*/ 0 w 3"/>
                <a:gd name="T7" fmla="*/ 0 h 2"/>
                <a:gd name="T8" fmla="*/ 1 w 3"/>
                <a:gd name="T9" fmla="*/ 0 h 2"/>
                <a:gd name="T10" fmla="*/ 3 w 3"/>
                <a:gd name="T11" fmla="*/ 2 h 2"/>
                <a:gd name="T12" fmla="*/ 3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3" y="2"/>
                  </a:moveTo>
                  <a:lnTo>
                    <a:pt x="3" y="2"/>
                  </a:lnTo>
                  <a:lnTo>
                    <a:pt x="0" y="0"/>
                  </a:lnTo>
                  <a:lnTo>
                    <a:pt x="0" y="0"/>
                  </a:lnTo>
                  <a:lnTo>
                    <a:pt x="1" y="0"/>
                  </a:lnTo>
                  <a:lnTo>
                    <a:pt x="3" y="2"/>
                  </a:lnTo>
                  <a:lnTo>
                    <a:pt x="3" y="2"/>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4" name="Freeform 130">
              <a:extLst>
                <a:ext uri="{FF2B5EF4-FFF2-40B4-BE49-F238E27FC236}">
                  <a16:creationId xmlns:a16="http://schemas.microsoft.com/office/drawing/2014/main" id="{A3ECF6FE-500A-6A46-B365-44BD969098E9}"/>
                </a:ext>
              </a:extLst>
            </p:cNvPr>
            <p:cNvSpPr>
              <a:spLocks/>
            </p:cNvSpPr>
            <p:nvPr/>
          </p:nvSpPr>
          <p:spPr bwMode="auto">
            <a:xfrm>
              <a:off x="8285163" y="2992438"/>
              <a:ext cx="1588" cy="1588"/>
            </a:xfrm>
            <a:custGeom>
              <a:avLst/>
              <a:gdLst>
                <a:gd name="T0" fmla="*/ 3 w 3"/>
                <a:gd name="T1" fmla="*/ 3 h 3"/>
                <a:gd name="T2" fmla="*/ 3 w 3"/>
                <a:gd name="T3" fmla="*/ 3 h 3"/>
                <a:gd name="T4" fmla="*/ 0 w 3"/>
                <a:gd name="T5" fmla="*/ 0 h 3"/>
                <a:gd name="T6" fmla="*/ 0 w 3"/>
                <a:gd name="T7" fmla="*/ 0 h 3"/>
                <a:gd name="T8" fmla="*/ 2 w 3"/>
                <a:gd name="T9" fmla="*/ 2 h 3"/>
                <a:gd name="T10" fmla="*/ 3 w 3"/>
                <a:gd name="T11" fmla="*/ 3 h 3"/>
                <a:gd name="T12" fmla="*/ 3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3"/>
                  </a:moveTo>
                  <a:lnTo>
                    <a:pt x="3" y="3"/>
                  </a:lnTo>
                  <a:lnTo>
                    <a:pt x="0" y="0"/>
                  </a:lnTo>
                  <a:lnTo>
                    <a:pt x="0" y="0"/>
                  </a:lnTo>
                  <a:lnTo>
                    <a:pt x="2" y="2"/>
                  </a:lnTo>
                  <a:lnTo>
                    <a:pt x="3" y="3"/>
                  </a:lnTo>
                  <a:lnTo>
                    <a:pt x="3" y="3"/>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5" name="Freeform 131">
              <a:extLst>
                <a:ext uri="{FF2B5EF4-FFF2-40B4-BE49-F238E27FC236}">
                  <a16:creationId xmlns:a16="http://schemas.microsoft.com/office/drawing/2014/main" id="{DE7F8180-8CD4-D743-B32F-A694F0593C65}"/>
                </a:ext>
              </a:extLst>
            </p:cNvPr>
            <p:cNvSpPr>
              <a:spLocks/>
            </p:cNvSpPr>
            <p:nvPr/>
          </p:nvSpPr>
          <p:spPr bwMode="auto">
            <a:xfrm>
              <a:off x="8278813" y="2987676"/>
              <a:ext cx="1588" cy="1588"/>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0292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Tree>
    <p:extLst>
      <p:ext uri="{BB962C8B-B14F-4D97-AF65-F5344CB8AC3E}">
        <p14:creationId xmlns:p14="http://schemas.microsoft.com/office/powerpoint/2010/main" val="1919334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889E9DD3-0A13-DE4B-BF83-6C2B4CDD1F62}"/>
              </a:ext>
            </a:extLst>
          </p:cNvPr>
          <p:cNvCxnSpPr>
            <a:cxnSpLocks/>
          </p:cNvCxnSpPr>
          <p:nvPr/>
        </p:nvCxnSpPr>
        <p:spPr>
          <a:xfrm>
            <a:off x="859479" y="2098964"/>
            <a:ext cx="0" cy="2569312"/>
          </a:xfrm>
          <a:prstGeom prst="line">
            <a:avLst/>
          </a:prstGeom>
          <a:ln w="76200">
            <a:gradFill>
              <a:gsLst>
                <a:gs pos="0">
                  <a:srgbClr val="FABB22"/>
                </a:gs>
                <a:gs pos="100000">
                  <a:srgbClr val="D5313E"/>
                </a:gs>
              </a:gsLst>
              <a:lin ang="5400000" scaled="1"/>
            </a:gradFill>
            <a:headEnd type="arrow"/>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1D25A80-C1B7-8E47-A14B-1673F8975296}"/>
              </a:ext>
            </a:extLst>
          </p:cNvPr>
          <p:cNvCxnSpPr>
            <a:cxnSpLocks/>
          </p:cNvCxnSpPr>
          <p:nvPr/>
        </p:nvCxnSpPr>
        <p:spPr>
          <a:xfrm flipH="1">
            <a:off x="830904" y="4668275"/>
            <a:ext cx="5673805" cy="0"/>
          </a:xfrm>
          <a:prstGeom prst="line">
            <a:avLst/>
          </a:prstGeom>
          <a:ln w="76200">
            <a:gradFill flip="none" rotWithShape="1">
              <a:gsLst>
                <a:gs pos="0">
                  <a:srgbClr val="FABB22"/>
                </a:gs>
                <a:gs pos="100000">
                  <a:srgbClr val="D5313E"/>
                </a:gs>
              </a:gsLst>
              <a:lin ang="0" scaled="1"/>
              <a:tileRect/>
            </a:gradFill>
            <a:headEnd type="arrow"/>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044103" y="2321668"/>
            <a:ext cx="5233481"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044103" y="2726988"/>
            <a:ext cx="4513634"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044103" y="3138793"/>
            <a:ext cx="3793787"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044102" y="3537628"/>
            <a:ext cx="3002604"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044103" y="3949433"/>
            <a:ext cx="2114145"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044103" y="4426088"/>
            <a:ext cx="1154349"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7534335" y="4340929"/>
            <a:ext cx="1265090" cy="661121"/>
          </a:xfrm>
          <a:prstGeom prst="rect">
            <a:avLst/>
          </a:prstGeom>
          <a:solidFill>
            <a:srgbClr val="002F87"/>
          </a:solidFill>
          <a:ln>
            <a:solidFill>
              <a:srgbClr val="002F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latin typeface="Arial" panose="020B0604020202020204" pitchFamily="34" charset="0"/>
              </a:rPr>
              <a:t>* Standard on all Fiery external servers</a:t>
            </a:r>
          </a:p>
        </p:txBody>
      </p:sp>
      <p:sp>
        <p:nvSpPr>
          <p:cNvPr id="50" name="Title 6"/>
          <p:cNvSpPr txBox="1">
            <a:spLocks/>
          </p:cNvSpPr>
          <p:nvPr/>
        </p:nvSpPr>
        <p:spPr>
          <a:xfrm>
            <a:off x="4442083" y="2209288"/>
            <a:ext cx="402943" cy="559688"/>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5</a:t>
            </a:r>
          </a:p>
        </p:txBody>
      </p:sp>
      <p:sp>
        <p:nvSpPr>
          <p:cNvPr id="51" name="Content Placeholder 2">
            <a:extLst>
              <a:ext uri="{FF2B5EF4-FFF2-40B4-BE49-F238E27FC236}">
                <a16:creationId xmlns:a16="http://schemas.microsoft.com/office/drawing/2014/main" id="{B0F37CFC-942D-C949-9969-F89CAB3C09D7}"/>
              </a:ext>
            </a:extLst>
          </p:cNvPr>
          <p:cNvSpPr>
            <a:spLocks noGrp="1"/>
          </p:cNvSpPr>
          <p:nvPr>
            <p:ph idx="1"/>
          </p:nvPr>
        </p:nvSpPr>
        <p:spPr>
          <a:xfrm>
            <a:off x="453092" y="1714297"/>
            <a:ext cx="3217479" cy="312266"/>
          </a:xfrm>
        </p:spPr>
        <p:txBody>
          <a:bodyPr vert="horz" lIns="91440" tIns="45720" rIns="91440" bIns="45720" rtlCol="0" anchor="t">
            <a:noAutofit/>
          </a:bodyPr>
          <a:lstStyle/>
          <a:p>
            <a:pPr marL="0" indent="0">
              <a:buNone/>
            </a:pPr>
            <a:r>
              <a:rPr lang="en-US" sz="1500"/>
              <a:t>6 easy ways to add automation</a:t>
            </a:r>
          </a:p>
        </p:txBody>
      </p:sp>
      <p:sp>
        <p:nvSpPr>
          <p:cNvPr id="53" name="Content Placeholder 2">
            <a:extLst>
              <a:ext uri="{FF2B5EF4-FFF2-40B4-BE49-F238E27FC236}">
                <a16:creationId xmlns:a16="http://schemas.microsoft.com/office/drawing/2014/main" id="{B0F37CFC-942D-C949-9969-F89CAB3C09D7}"/>
              </a:ext>
            </a:extLst>
          </p:cNvPr>
          <p:cNvSpPr txBox="1">
            <a:spLocks/>
          </p:cNvSpPr>
          <p:nvPr/>
        </p:nvSpPr>
        <p:spPr>
          <a:xfrm>
            <a:off x="4739964" y="2327419"/>
            <a:ext cx="1732824" cy="48627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Offline finishing automation</a:t>
            </a:r>
          </a:p>
        </p:txBody>
      </p:sp>
      <p:sp>
        <p:nvSpPr>
          <p:cNvPr id="54" name="Content Placeholder 2">
            <a:extLst>
              <a:ext uri="{FF2B5EF4-FFF2-40B4-BE49-F238E27FC236}">
                <a16:creationId xmlns:a16="http://schemas.microsoft.com/office/drawing/2014/main" id="{B0F37CFC-942D-C949-9969-F89CAB3C09D7}"/>
              </a:ext>
            </a:extLst>
          </p:cNvPr>
          <p:cNvSpPr txBox="1">
            <a:spLocks/>
          </p:cNvSpPr>
          <p:nvPr/>
        </p:nvSpPr>
        <p:spPr>
          <a:xfrm>
            <a:off x="2541263" y="4765948"/>
            <a:ext cx="1953354" cy="31226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350" cap="small">
                <a:latin typeface="Arial" panose="020B0604020202020204" pitchFamily="34" charset="0"/>
                <a:cs typeface="Arial" panose="020B0604020202020204" pitchFamily="34" charset="0"/>
              </a:rPr>
              <a:t>Automation needs</a:t>
            </a:r>
          </a:p>
        </p:txBody>
      </p:sp>
      <p:sp>
        <p:nvSpPr>
          <p:cNvPr id="55" name="Content Placeholder 2">
            <a:extLst>
              <a:ext uri="{FF2B5EF4-FFF2-40B4-BE49-F238E27FC236}">
                <a16:creationId xmlns:a16="http://schemas.microsoft.com/office/drawing/2014/main" id="{B0F37CFC-942D-C949-9969-F89CAB3C09D7}"/>
              </a:ext>
            </a:extLst>
          </p:cNvPr>
          <p:cNvSpPr txBox="1">
            <a:spLocks/>
          </p:cNvSpPr>
          <p:nvPr/>
        </p:nvSpPr>
        <p:spPr>
          <a:xfrm rot="16200000">
            <a:off x="79490" y="3293217"/>
            <a:ext cx="1129629" cy="31226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350" cap="small">
                <a:latin typeface="Arial" panose="020B0604020202020204" pitchFamily="34" charset="0"/>
                <a:cs typeface="Arial" panose="020B0604020202020204" pitchFamily="34" charset="0"/>
              </a:rPr>
              <a:t>Investment</a:t>
            </a:r>
          </a:p>
        </p:txBody>
      </p:sp>
      <p:sp>
        <p:nvSpPr>
          <p:cNvPr id="59" name="Title 6"/>
          <p:cNvSpPr txBox="1">
            <a:spLocks/>
          </p:cNvSpPr>
          <p:nvPr/>
        </p:nvSpPr>
        <p:spPr>
          <a:xfrm>
            <a:off x="5142907" y="1893752"/>
            <a:ext cx="402943" cy="543374"/>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6</a:t>
            </a:r>
          </a:p>
        </p:txBody>
      </p:sp>
      <p:sp>
        <p:nvSpPr>
          <p:cNvPr id="60" name="Content Placeholder 2">
            <a:extLst>
              <a:ext uri="{FF2B5EF4-FFF2-40B4-BE49-F238E27FC236}">
                <a16:creationId xmlns:a16="http://schemas.microsoft.com/office/drawing/2014/main" id="{B0F37CFC-942D-C949-9969-F89CAB3C09D7}"/>
              </a:ext>
            </a:extLst>
          </p:cNvPr>
          <p:cNvSpPr txBox="1">
            <a:spLocks/>
          </p:cNvSpPr>
          <p:nvPr/>
        </p:nvSpPr>
        <p:spPr>
          <a:xfrm>
            <a:off x="5459160" y="1897276"/>
            <a:ext cx="1732824" cy="48627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Integration with business systems</a:t>
            </a:r>
          </a:p>
        </p:txBody>
      </p:sp>
      <p:sp>
        <p:nvSpPr>
          <p:cNvPr id="61" name="Title 6"/>
          <p:cNvSpPr txBox="1">
            <a:spLocks/>
          </p:cNvSpPr>
          <p:nvPr/>
        </p:nvSpPr>
        <p:spPr>
          <a:xfrm>
            <a:off x="3724970" y="2621209"/>
            <a:ext cx="402943" cy="559688"/>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4</a:t>
            </a:r>
          </a:p>
        </p:txBody>
      </p:sp>
      <p:sp>
        <p:nvSpPr>
          <p:cNvPr id="62" name="Content Placeholder 2">
            <a:extLst>
              <a:ext uri="{FF2B5EF4-FFF2-40B4-BE49-F238E27FC236}">
                <a16:creationId xmlns:a16="http://schemas.microsoft.com/office/drawing/2014/main" id="{B0F37CFC-942D-C949-9969-F89CAB3C09D7}"/>
              </a:ext>
            </a:extLst>
          </p:cNvPr>
          <p:cNvSpPr txBox="1">
            <a:spLocks/>
          </p:cNvSpPr>
          <p:nvPr/>
        </p:nvSpPr>
        <p:spPr>
          <a:xfrm>
            <a:off x="4032327" y="2738945"/>
            <a:ext cx="1732824" cy="48627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Fiery</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JobFlow</a:t>
            </a:r>
          </a:p>
        </p:txBody>
      </p:sp>
      <p:sp>
        <p:nvSpPr>
          <p:cNvPr id="63" name="Title 6"/>
          <p:cNvSpPr txBox="1">
            <a:spLocks/>
          </p:cNvSpPr>
          <p:nvPr/>
        </p:nvSpPr>
        <p:spPr>
          <a:xfrm>
            <a:off x="2931588" y="3005285"/>
            <a:ext cx="402943" cy="559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sz="3300">
                <a:latin typeface="Arial" panose="020B0604020202020204" pitchFamily="34" charset="0"/>
                <a:cs typeface="Arial" panose="020B0604020202020204" pitchFamily="34" charset="0"/>
              </a:rPr>
              <a:t>3</a:t>
            </a:r>
          </a:p>
        </p:txBody>
      </p:sp>
      <p:sp>
        <p:nvSpPr>
          <p:cNvPr id="64" name="Content Placeholder 2">
            <a:extLst>
              <a:ext uri="{FF2B5EF4-FFF2-40B4-BE49-F238E27FC236}">
                <a16:creationId xmlns:a16="http://schemas.microsoft.com/office/drawing/2014/main" id="{B0F37CFC-942D-C949-9969-F89CAB3C09D7}"/>
              </a:ext>
            </a:extLst>
          </p:cNvPr>
          <p:cNvSpPr txBox="1">
            <a:spLocks/>
          </p:cNvSpPr>
          <p:nvPr/>
        </p:nvSpPr>
        <p:spPr>
          <a:xfrm>
            <a:off x="3228934" y="3144703"/>
            <a:ext cx="1732824" cy="48627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Fiery</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JobFlow Base *</a:t>
            </a:r>
          </a:p>
        </p:txBody>
      </p:sp>
      <p:sp>
        <p:nvSpPr>
          <p:cNvPr id="65" name="Title 6"/>
          <p:cNvSpPr txBox="1">
            <a:spLocks/>
          </p:cNvSpPr>
          <p:nvPr/>
        </p:nvSpPr>
        <p:spPr>
          <a:xfrm>
            <a:off x="2039131" y="3449350"/>
            <a:ext cx="402943" cy="559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sz="4000">
                <a:latin typeface="Arial" panose="020B0604020202020204" pitchFamily="34" charset="0"/>
                <a:cs typeface="Arial" panose="020B0604020202020204" pitchFamily="34" charset="0"/>
              </a:rPr>
              <a:t>2</a:t>
            </a:r>
          </a:p>
        </p:txBody>
      </p:sp>
      <p:sp>
        <p:nvSpPr>
          <p:cNvPr id="66" name="Content Placeholder 2">
            <a:extLst>
              <a:ext uri="{FF2B5EF4-FFF2-40B4-BE49-F238E27FC236}">
                <a16:creationId xmlns:a16="http://schemas.microsoft.com/office/drawing/2014/main" id="{B0F37CFC-942D-C949-9969-F89CAB3C09D7}"/>
              </a:ext>
            </a:extLst>
          </p:cNvPr>
          <p:cNvSpPr txBox="1">
            <a:spLocks/>
          </p:cNvSpPr>
          <p:nvPr/>
        </p:nvSpPr>
        <p:spPr>
          <a:xfrm>
            <a:off x="2362522" y="3549743"/>
            <a:ext cx="1732824" cy="48627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Imposition automation</a:t>
            </a:r>
          </a:p>
        </p:txBody>
      </p:sp>
      <p:sp>
        <p:nvSpPr>
          <p:cNvPr id="67" name="Title 6"/>
          <p:cNvSpPr txBox="1">
            <a:spLocks/>
          </p:cNvSpPr>
          <p:nvPr/>
        </p:nvSpPr>
        <p:spPr>
          <a:xfrm>
            <a:off x="1091214" y="3899114"/>
            <a:ext cx="402943" cy="559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sz="4050">
                <a:latin typeface="Arial" panose="020B0604020202020204" pitchFamily="34" charset="0"/>
                <a:cs typeface="Arial" panose="020B0604020202020204" pitchFamily="34" charset="0"/>
              </a:rPr>
              <a:t>1</a:t>
            </a:r>
          </a:p>
        </p:txBody>
      </p:sp>
      <p:sp>
        <p:nvSpPr>
          <p:cNvPr id="68" name="Content Placeholder 2">
            <a:extLst>
              <a:ext uri="{FF2B5EF4-FFF2-40B4-BE49-F238E27FC236}">
                <a16:creationId xmlns:a16="http://schemas.microsoft.com/office/drawing/2014/main" id="{B0F37CFC-942D-C949-9969-F89CAB3C09D7}"/>
              </a:ext>
            </a:extLst>
          </p:cNvPr>
          <p:cNvSpPr txBox="1">
            <a:spLocks/>
          </p:cNvSpPr>
          <p:nvPr/>
        </p:nvSpPr>
        <p:spPr>
          <a:xfrm>
            <a:off x="1379162" y="4006658"/>
            <a:ext cx="1732824" cy="40781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Hot Folders</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and Presets *</a:t>
            </a:r>
          </a:p>
        </p:txBody>
      </p:sp>
      <p:sp>
        <p:nvSpPr>
          <p:cNvPr id="69" name="Content Placeholder 2">
            <a:extLst>
              <a:ext uri="{FF2B5EF4-FFF2-40B4-BE49-F238E27FC236}">
                <a16:creationId xmlns:a16="http://schemas.microsoft.com/office/drawing/2014/main" id="{B0F37CFC-942D-C949-9969-F89CAB3C09D7}"/>
              </a:ext>
            </a:extLst>
          </p:cNvPr>
          <p:cNvSpPr txBox="1">
            <a:spLocks/>
          </p:cNvSpPr>
          <p:nvPr/>
        </p:nvSpPr>
        <p:spPr>
          <a:xfrm>
            <a:off x="5262866" y="4665367"/>
            <a:ext cx="914400" cy="234407"/>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00">
                <a:latin typeface="Arial" panose="020B0604020202020204" pitchFamily="34" charset="0"/>
                <a:cs typeface="Arial" panose="020B0604020202020204" pitchFamily="34" charset="0"/>
              </a:rPr>
              <a:t>Advanced</a:t>
            </a:r>
          </a:p>
        </p:txBody>
      </p:sp>
      <p:sp>
        <p:nvSpPr>
          <p:cNvPr id="71" name="Content Placeholder 2">
            <a:extLst>
              <a:ext uri="{FF2B5EF4-FFF2-40B4-BE49-F238E27FC236}">
                <a16:creationId xmlns:a16="http://schemas.microsoft.com/office/drawing/2014/main" id="{B0F37CFC-942D-C949-9969-F89CAB3C09D7}"/>
              </a:ext>
            </a:extLst>
          </p:cNvPr>
          <p:cNvSpPr txBox="1">
            <a:spLocks/>
          </p:cNvSpPr>
          <p:nvPr/>
        </p:nvSpPr>
        <p:spPr>
          <a:xfrm>
            <a:off x="1091215" y="4665368"/>
            <a:ext cx="544294" cy="31226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00">
                <a:latin typeface="Arial" panose="020B0604020202020204" pitchFamily="34" charset="0"/>
                <a:cs typeface="Arial" panose="020B0604020202020204" pitchFamily="34" charset="0"/>
              </a:rPr>
              <a:t>Basic</a:t>
            </a:r>
          </a:p>
        </p:txBody>
      </p:sp>
      <p:sp>
        <p:nvSpPr>
          <p:cNvPr id="72" name="Title 6"/>
          <p:cNvSpPr txBox="1">
            <a:spLocks/>
          </p:cNvSpPr>
          <p:nvPr/>
        </p:nvSpPr>
        <p:spPr>
          <a:xfrm>
            <a:off x="453091" y="921895"/>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Automation for the highest efficiency</a:t>
            </a:r>
          </a:p>
        </p:txBody>
      </p:sp>
      <p:grpSp>
        <p:nvGrpSpPr>
          <p:cNvPr id="29" name="Group 28">
            <a:extLst>
              <a:ext uri="{FF2B5EF4-FFF2-40B4-BE49-F238E27FC236}">
                <a16:creationId xmlns:a16="http://schemas.microsoft.com/office/drawing/2014/main" id="{E6EF9F13-FD07-4A41-A7DC-825B69928C48}"/>
              </a:ext>
            </a:extLst>
          </p:cNvPr>
          <p:cNvGrpSpPr/>
          <p:nvPr/>
        </p:nvGrpSpPr>
        <p:grpSpPr>
          <a:xfrm>
            <a:off x="7306526" y="1868423"/>
            <a:ext cx="1717085" cy="1521485"/>
            <a:chOff x="2586406" y="1265335"/>
            <a:chExt cx="2709163" cy="2300863"/>
          </a:xfrm>
        </p:grpSpPr>
        <p:pic>
          <p:nvPicPr>
            <p:cNvPr id="30" name="Picture 29">
              <a:hlinkClick r:id="rId3"/>
              <a:extLst>
                <a:ext uri="{FF2B5EF4-FFF2-40B4-BE49-F238E27FC236}">
                  <a16:creationId xmlns:a16="http://schemas.microsoft.com/office/drawing/2014/main" id="{362229E2-F3E0-42A7-96E7-308FC28E69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86406" y="1265335"/>
              <a:ext cx="2693784" cy="1708940"/>
            </a:xfrm>
            <a:prstGeom prst="rect">
              <a:avLst/>
            </a:prstGeom>
            <a:ln>
              <a:solidFill>
                <a:schemeClr val="bg1">
                  <a:lumMod val="75000"/>
                </a:schemeClr>
              </a:solidFill>
            </a:ln>
          </p:spPr>
        </p:pic>
        <p:sp>
          <p:nvSpPr>
            <p:cNvPr id="31" name="Rectangle 30">
              <a:extLst>
                <a:ext uri="{FF2B5EF4-FFF2-40B4-BE49-F238E27FC236}">
                  <a16:creationId xmlns:a16="http://schemas.microsoft.com/office/drawing/2014/main" id="{6363DC41-A229-48B7-B885-8AABE5446083}"/>
                </a:ext>
              </a:extLst>
            </p:cNvPr>
            <p:cNvSpPr/>
            <p:nvPr/>
          </p:nvSpPr>
          <p:spPr bwMode="auto">
            <a:xfrm>
              <a:off x="2592125" y="2977459"/>
              <a:ext cx="2703444" cy="588739"/>
            </a:xfrm>
            <a:prstGeom prst="rect">
              <a:avLst/>
            </a:prstGeom>
            <a:solidFill>
              <a:srgbClr val="FC7C00"/>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lnSpc>
                  <a:spcPct val="85000"/>
                </a:lnSpc>
              </a:pPr>
              <a:r>
                <a:rPr lang="en-US" sz="2100">
                  <a:solidFill>
                    <a:schemeClr val="bg1"/>
                  </a:solidFill>
                  <a:latin typeface="Arial" pitchFamily="68" charset="0"/>
                </a:rPr>
                <a:t>New eBook!</a:t>
              </a:r>
            </a:p>
          </p:txBody>
        </p:sp>
      </p:grpSp>
      <p:sp>
        <p:nvSpPr>
          <p:cNvPr id="2" name="TextBox 1">
            <a:extLst>
              <a:ext uri="{FF2B5EF4-FFF2-40B4-BE49-F238E27FC236}">
                <a16:creationId xmlns:a16="http://schemas.microsoft.com/office/drawing/2014/main" id="{711D1E16-6C94-BA4C-BFE0-916FA6C290BD}"/>
              </a:ext>
            </a:extLst>
          </p:cNvPr>
          <p:cNvSpPr txBox="1"/>
          <p:nvPr/>
        </p:nvSpPr>
        <p:spPr>
          <a:xfrm>
            <a:off x="7803680" y="3426206"/>
            <a:ext cx="793807" cy="253916"/>
          </a:xfrm>
          <a:prstGeom prst="rect">
            <a:avLst/>
          </a:prstGeom>
          <a:noFill/>
        </p:spPr>
        <p:txBody>
          <a:bodyPr wrap="none" rtlCol="0">
            <a:spAutoFit/>
          </a:bodyPr>
          <a:lstStyle/>
          <a:p>
            <a:r>
              <a:rPr lang="en-US" sz="1050">
                <a:latin typeface="Arial" panose="020B0604020202020204" pitchFamily="34" charset="0"/>
                <a:hlinkClick r:id="rId5"/>
              </a:rPr>
              <a:t>Read now</a:t>
            </a:r>
            <a:endParaRPr lang="en-US" sz="1050">
              <a:latin typeface="Arial" panose="020B0604020202020204" pitchFamily="34" charset="0"/>
            </a:endParaRPr>
          </a:p>
        </p:txBody>
      </p:sp>
    </p:spTree>
    <p:extLst>
      <p:ext uri="{BB962C8B-B14F-4D97-AF65-F5344CB8AC3E}">
        <p14:creationId xmlns:p14="http://schemas.microsoft.com/office/powerpoint/2010/main" val="2131103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ppt_w</p:attrName>
                                        </p:attrNameLst>
                                      </p:cBhvr>
                                      <p:tavLst>
                                        <p:tav tm="0" fmla="#ppt_w*sin(2.5*pi*$)">
                                          <p:val>
                                            <p:fltVal val="0"/>
                                          </p:val>
                                        </p:tav>
                                        <p:tav tm="100000">
                                          <p:val>
                                            <p:fltVal val="1"/>
                                          </p:val>
                                        </p:tav>
                                      </p:tavLst>
                                    </p:anim>
                                    <p:anim calcmode="lin" valueType="num">
                                      <p:cBhvr>
                                        <p:cTn id="9" dur="1000" fill="hold"/>
                                        <p:tgtEl>
                                          <p:spTgt spid="29"/>
                                        </p:tgtEl>
                                        <p:attrNameLst>
                                          <p:attrName>ppt_h</p:attrName>
                                        </p:attrNameLst>
                                      </p:cBhvr>
                                      <p:tavLst>
                                        <p:tav tm="0">
                                          <p:val>
                                            <p:strVal val="#ppt_h"/>
                                          </p:val>
                                        </p:tav>
                                        <p:tav tm="100000">
                                          <p:val>
                                            <p:strVal val="#ppt_h"/>
                                          </p:val>
                                        </p:tav>
                                      </p:tavLst>
                                    </p:anim>
                                  </p:childTnLst>
                                </p:cTn>
                              </p:par>
                              <p:par>
                                <p:cTn id="10" presetID="1" presetClass="entr" presetSubtype="0"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37041" y="4420355"/>
            <a:ext cx="838260" cy="553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3" name="Picture 2">
            <a:extLst>
              <a:ext uri="{FF2B5EF4-FFF2-40B4-BE49-F238E27FC236}">
                <a16:creationId xmlns:a16="http://schemas.microsoft.com/office/drawing/2014/main" id="{B2FF9B55-A402-46A5-9916-1F113500A3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8064" y="3086188"/>
            <a:ext cx="1006596" cy="566210"/>
          </a:xfrm>
          <a:prstGeom prst="rect">
            <a:avLst/>
          </a:prstGeom>
        </p:spPr>
      </p:pic>
      <p:sp>
        <p:nvSpPr>
          <p:cNvPr id="16" name="TextBox 15">
            <a:extLst>
              <a:ext uri="{FF2B5EF4-FFF2-40B4-BE49-F238E27FC236}">
                <a16:creationId xmlns:a16="http://schemas.microsoft.com/office/drawing/2014/main" id="{C432629F-E0BB-4199-953D-60D3F295E047}"/>
              </a:ext>
            </a:extLst>
          </p:cNvPr>
          <p:cNvSpPr txBox="1"/>
          <p:nvPr/>
        </p:nvSpPr>
        <p:spPr>
          <a:xfrm>
            <a:off x="7657059" y="3669354"/>
            <a:ext cx="766557" cy="246221"/>
          </a:xfrm>
          <a:prstGeom prst="rect">
            <a:avLst/>
          </a:prstGeom>
          <a:noFill/>
        </p:spPr>
        <p:txBody>
          <a:bodyPr wrap="none" rtlCol="0">
            <a:spAutoFit/>
          </a:bodyPr>
          <a:lstStyle/>
          <a:p>
            <a:pPr algn="ctr"/>
            <a:r>
              <a:rPr lang="en-US" sz="1000">
                <a:latin typeface="Arial" panose="020B0604020202020204" pitchFamily="34" charset="0"/>
              </a:rPr>
              <a:t>Calendars</a:t>
            </a:r>
          </a:p>
        </p:txBody>
      </p:sp>
      <p:sp>
        <p:nvSpPr>
          <p:cNvPr id="4" name="TextBox 3">
            <a:extLst>
              <a:ext uri="{FF2B5EF4-FFF2-40B4-BE49-F238E27FC236}">
                <a16:creationId xmlns:a16="http://schemas.microsoft.com/office/drawing/2014/main" id="{1A3108D9-6B56-47EA-87E9-559B33B2C39A}"/>
              </a:ext>
            </a:extLst>
          </p:cNvPr>
          <p:cNvSpPr txBox="1"/>
          <p:nvPr/>
        </p:nvSpPr>
        <p:spPr>
          <a:xfrm>
            <a:off x="6261101" y="3669354"/>
            <a:ext cx="1227846" cy="246221"/>
          </a:xfrm>
          <a:prstGeom prst="rect">
            <a:avLst/>
          </a:prstGeom>
          <a:noFill/>
        </p:spPr>
        <p:txBody>
          <a:bodyPr wrap="square" rtlCol="0">
            <a:spAutoFit/>
          </a:bodyPr>
          <a:lstStyle/>
          <a:p>
            <a:pPr algn="ctr"/>
            <a:r>
              <a:rPr lang="en-US" sz="1000">
                <a:latin typeface="Arial" panose="020B0604020202020204" pitchFamily="34" charset="0"/>
              </a:rPr>
              <a:t>Business cards</a:t>
            </a:r>
          </a:p>
        </p:txBody>
      </p:sp>
      <p:sp>
        <p:nvSpPr>
          <p:cNvPr id="15" name="Title 6"/>
          <p:cNvSpPr txBox="1">
            <a:spLocks/>
          </p:cNvSpPr>
          <p:nvPr/>
        </p:nvSpPr>
        <p:spPr>
          <a:xfrm>
            <a:off x="453091" y="921895"/>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Automate imposition</a:t>
            </a:r>
          </a:p>
        </p:txBody>
      </p:sp>
      <p:sp>
        <p:nvSpPr>
          <p:cNvPr id="17" name="Content Placeholder 2">
            <a:extLst>
              <a:ext uri="{FF2B5EF4-FFF2-40B4-BE49-F238E27FC236}">
                <a16:creationId xmlns:a16="http://schemas.microsoft.com/office/drawing/2014/main" id="{B0F37CFC-942D-C949-9969-F89CAB3C09D7}"/>
              </a:ext>
            </a:extLst>
          </p:cNvPr>
          <p:cNvSpPr txBox="1">
            <a:spLocks/>
          </p:cNvSpPr>
          <p:nvPr/>
        </p:nvSpPr>
        <p:spPr>
          <a:xfrm>
            <a:off x="453093" y="1714296"/>
            <a:ext cx="5515404" cy="3176188"/>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50"/>
              </a:spcBef>
              <a:buNone/>
              <a:defRPr/>
            </a:pPr>
            <a:r>
              <a:rPr lang="en-US" sz="1800" b="1">
                <a:latin typeface="Arial" panose="020B0604020202020204" pitchFamily="34" charset="0"/>
                <a:cs typeface="Arial" panose="020B0604020202020204" pitchFamily="34" charset="0"/>
              </a:rPr>
              <a:t>Fiery Impose </a:t>
            </a:r>
            <a:r>
              <a:rPr lang="en-US" sz="1800">
                <a:latin typeface="Arial" panose="020B0604020202020204" pitchFamily="34" charset="0"/>
                <a:cs typeface="Arial" panose="020B0604020202020204" pitchFamily="34" charset="0"/>
              </a:rPr>
              <a:t>makes the page-layout process fast, intuitive and dependable</a:t>
            </a:r>
          </a:p>
          <a:p>
            <a:pPr marL="179384" indent="-179384">
              <a:spcBef>
                <a:spcPts val="900"/>
              </a:spcBef>
            </a:pPr>
            <a:r>
              <a:rPr lang="en-US" sz="1500">
                <a:latin typeface="Arial" panose="020B0604020202020204" pitchFamily="34" charset="0"/>
                <a:cs typeface="Arial" panose="020B0604020202020204" pitchFamily="34" charset="0"/>
              </a:rPr>
              <a:t>Automate workflows with customized templates</a:t>
            </a:r>
          </a:p>
          <a:p>
            <a:pPr marL="179384" indent="-179384"/>
            <a:r>
              <a:rPr lang="en-US" sz="1500">
                <a:latin typeface="Arial" panose="020B0604020202020204" pitchFamily="34" charset="0"/>
                <a:cs typeface="Arial" panose="020B0604020202020204" pitchFamily="34" charset="0"/>
              </a:rPr>
              <a:t>Optimize printable area with precise layout parameters </a:t>
            </a:r>
          </a:p>
          <a:p>
            <a:pPr marL="179384" indent="-179384"/>
            <a:r>
              <a:rPr lang="en-US" sz="1500">
                <a:latin typeface="Arial" panose="020B0604020202020204" pitchFamily="34" charset="0"/>
                <a:cs typeface="Arial" panose="020B0604020202020204" pitchFamily="34" charset="0"/>
              </a:rPr>
              <a:t>Honor trim and bleed values on PDF for accurate </a:t>
            </a:r>
            <a:br>
              <a:rPr lang="en-US" sz="1500">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trim mark placement</a:t>
            </a:r>
          </a:p>
          <a:p>
            <a:pPr marL="179384" indent="-179384"/>
            <a:r>
              <a:rPr lang="en-US" sz="1500">
                <a:latin typeface="Arial" panose="020B0604020202020204" pitchFamily="34" charset="0"/>
                <a:cs typeface="Arial" panose="020B0604020202020204" pitchFamily="34" charset="0"/>
              </a:rPr>
              <a:t>Use versatile </a:t>
            </a:r>
            <a:r>
              <a:rPr lang="en-US" sz="1500" err="1">
                <a:latin typeface="Arial" panose="020B0604020202020204" pitchFamily="34" charset="0"/>
                <a:cs typeface="Arial" panose="020B0604020202020204" pitchFamily="34" charset="0"/>
              </a:rPr>
              <a:t>gangup</a:t>
            </a:r>
            <a:r>
              <a:rPr lang="en-US" sz="1500">
                <a:latin typeface="Arial" panose="020B0604020202020204" pitchFamily="34" charset="0"/>
                <a:cs typeface="Arial" panose="020B0604020202020204" pitchFamily="34" charset="0"/>
              </a:rPr>
              <a:t> styles for efficient finishing and shipping of printed products</a:t>
            </a:r>
          </a:p>
          <a:p>
            <a:pPr marL="179384" indent="-179384"/>
            <a:r>
              <a:rPr lang="en-US" sz="1500">
                <a:latin typeface="Arial" panose="020B0604020202020204" pitchFamily="34" charset="0"/>
                <a:cs typeface="Arial" panose="020B0604020202020204" pitchFamily="34" charset="0"/>
              </a:rPr>
              <a:t>Produce saddle-stitched, nested saddle, or</a:t>
            </a:r>
            <a:br>
              <a:rPr lang="en-US" sz="1500">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perfect-bound booklets </a:t>
            </a:r>
          </a:p>
          <a:p>
            <a:pPr marL="179384" indent="-179384"/>
            <a:r>
              <a:rPr lang="en-US" sz="1500">
                <a:latin typeface="Arial" panose="020B0604020202020204" pitchFamily="34" charset="0"/>
                <a:cs typeface="Arial" panose="020B0604020202020204" pitchFamily="34" charset="0"/>
              </a:rPr>
              <a:t>Impose VDP jobs as easy as regular jobs</a:t>
            </a:r>
          </a:p>
        </p:txBody>
      </p:sp>
      <p:pic>
        <p:nvPicPr>
          <p:cNvPr id="21" name="Picture 20" descr="A picture containing person, floor, man, indoor&#10;&#10;Description generated with very high confidence">
            <a:extLst>
              <a:ext uri="{FF2B5EF4-FFF2-40B4-BE49-F238E27FC236}">
                <a16:creationId xmlns:a16="http://schemas.microsoft.com/office/drawing/2014/main" id="{1B5778E7-62F3-4CD9-BB82-6B42E4F602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77526" y="1371076"/>
            <a:ext cx="1254269" cy="1434946"/>
          </a:xfrm>
          <a:prstGeom prst="rect">
            <a:avLst/>
          </a:prstGeom>
          <a:effectLst>
            <a:softEdge rad="63500"/>
          </a:effectLst>
        </p:spPr>
      </p:pic>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80840" y="2914573"/>
            <a:ext cx="464558" cy="737825"/>
          </a:xfrm>
          <a:prstGeom prst="rect">
            <a:avLst/>
          </a:prstGeom>
        </p:spPr>
      </p:pic>
      <p:pic>
        <p:nvPicPr>
          <p:cNvPr id="27" name="Picture 26">
            <a:extLst>
              <a:ext uri="{FF2B5EF4-FFF2-40B4-BE49-F238E27FC236}">
                <a16:creationId xmlns:a16="http://schemas.microsoft.com/office/drawing/2014/main" id="{AF506BBB-A0BE-4D42-BE7F-6D6974ED91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11730" y="3995289"/>
            <a:ext cx="992930" cy="531510"/>
          </a:xfrm>
          <a:prstGeom prst="rect">
            <a:avLst/>
          </a:prstGeom>
        </p:spPr>
      </p:pic>
      <p:pic>
        <p:nvPicPr>
          <p:cNvPr id="28" name="Picture 27">
            <a:extLst>
              <a:ext uri="{FF2B5EF4-FFF2-40B4-BE49-F238E27FC236}">
                <a16:creationId xmlns:a16="http://schemas.microsoft.com/office/drawing/2014/main" id="{E832AAA7-3554-40DA-BF47-7E2EF90380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216676">
            <a:off x="7502880" y="3916632"/>
            <a:ext cx="1020481" cy="688825"/>
          </a:xfrm>
          <a:prstGeom prst="rect">
            <a:avLst/>
          </a:prstGeom>
        </p:spPr>
      </p:pic>
      <p:sp>
        <p:nvSpPr>
          <p:cNvPr id="6" name="TextBox 5">
            <a:extLst>
              <a:ext uri="{FF2B5EF4-FFF2-40B4-BE49-F238E27FC236}">
                <a16:creationId xmlns:a16="http://schemas.microsoft.com/office/drawing/2014/main" id="{F763182E-8CE4-4386-BF00-3AE55C4103BB}"/>
              </a:ext>
            </a:extLst>
          </p:cNvPr>
          <p:cNvSpPr txBox="1"/>
          <p:nvPr/>
        </p:nvSpPr>
        <p:spPr>
          <a:xfrm>
            <a:off x="6300798" y="4518835"/>
            <a:ext cx="1188149" cy="400110"/>
          </a:xfrm>
          <a:prstGeom prst="rect">
            <a:avLst/>
          </a:prstGeom>
          <a:noFill/>
        </p:spPr>
        <p:txBody>
          <a:bodyPr wrap="square" rtlCol="0">
            <a:spAutoFit/>
          </a:bodyPr>
          <a:lstStyle/>
          <a:p>
            <a:pPr algn="ctr"/>
            <a:r>
              <a:rPr lang="en-US" sz="1000">
                <a:latin typeface="Arial" panose="020B0604020202020204" pitchFamily="34" charset="0"/>
              </a:rPr>
              <a:t>Personalized</a:t>
            </a:r>
            <a:br>
              <a:rPr lang="en-US" sz="1000">
                <a:latin typeface="Arial" panose="020B0604020202020204" pitchFamily="34" charset="0"/>
              </a:rPr>
            </a:br>
            <a:r>
              <a:rPr lang="en-US" sz="1000">
                <a:latin typeface="Arial" panose="020B0604020202020204" pitchFamily="34" charset="0"/>
              </a:rPr>
              <a:t>postcards</a:t>
            </a:r>
          </a:p>
        </p:txBody>
      </p:sp>
      <p:sp>
        <p:nvSpPr>
          <p:cNvPr id="18" name="TextBox 17">
            <a:extLst>
              <a:ext uri="{FF2B5EF4-FFF2-40B4-BE49-F238E27FC236}">
                <a16:creationId xmlns:a16="http://schemas.microsoft.com/office/drawing/2014/main" id="{1162A9DB-34F3-48EC-AA69-0052513F68DB}"/>
              </a:ext>
            </a:extLst>
          </p:cNvPr>
          <p:cNvSpPr txBox="1"/>
          <p:nvPr/>
        </p:nvSpPr>
        <p:spPr>
          <a:xfrm>
            <a:off x="7621206" y="4545554"/>
            <a:ext cx="838260" cy="246221"/>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Booklets</a:t>
            </a:r>
          </a:p>
        </p:txBody>
      </p:sp>
    </p:spTree>
    <p:extLst>
      <p:ext uri="{BB962C8B-B14F-4D97-AF65-F5344CB8AC3E}">
        <p14:creationId xmlns:p14="http://schemas.microsoft.com/office/powerpoint/2010/main" val="2945943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D717041C-DE58-7F4B-B20B-C82C22951ADB}"/>
              </a:ext>
            </a:extLst>
          </p:cNvPr>
          <p:cNvGrpSpPr/>
          <p:nvPr/>
        </p:nvGrpSpPr>
        <p:grpSpPr>
          <a:xfrm>
            <a:off x="6858810" y="1673735"/>
            <a:ext cx="1795777" cy="1703333"/>
            <a:chOff x="6814352" y="2710139"/>
            <a:chExt cx="1795777" cy="1703333"/>
          </a:xfrm>
        </p:grpSpPr>
        <p:sp>
          <p:nvSpPr>
            <p:cNvPr id="76" name="Freeform 5">
              <a:extLst>
                <a:ext uri="{FF2B5EF4-FFF2-40B4-BE49-F238E27FC236}">
                  <a16:creationId xmlns:a16="http://schemas.microsoft.com/office/drawing/2014/main" id="{74772482-1CF3-4C4F-9AA6-C66BC1793992}"/>
                </a:ext>
              </a:extLst>
            </p:cNvPr>
            <p:cNvSpPr>
              <a:spLocks/>
            </p:cNvSpPr>
            <p:nvPr/>
          </p:nvSpPr>
          <p:spPr bwMode="auto">
            <a:xfrm>
              <a:off x="7150007" y="2710139"/>
              <a:ext cx="1460122" cy="1462814"/>
            </a:xfrm>
            <a:custGeom>
              <a:avLst/>
              <a:gdLst>
                <a:gd name="T0" fmla="*/ 0 w 1085"/>
                <a:gd name="T1" fmla="*/ 0 h 1087"/>
                <a:gd name="T2" fmla="*/ 0 w 1085"/>
                <a:gd name="T3" fmla="*/ 721 h 1087"/>
                <a:gd name="T4" fmla="*/ 110 w 1085"/>
                <a:gd name="T5" fmla="*/ 832 h 1087"/>
                <a:gd name="T6" fmla="*/ 365 w 1085"/>
                <a:gd name="T7" fmla="*/ 1087 h 1087"/>
                <a:gd name="T8" fmla="*/ 1085 w 1085"/>
                <a:gd name="T9" fmla="*/ 1087 h 1087"/>
                <a:gd name="T10" fmla="*/ 1085 w 1085"/>
                <a:gd name="T11" fmla="*/ 0 h 1087"/>
                <a:gd name="T12" fmla="*/ 0 w 1085"/>
                <a:gd name="T13" fmla="*/ 0 h 1087"/>
              </a:gdLst>
              <a:ahLst/>
              <a:cxnLst>
                <a:cxn ang="0">
                  <a:pos x="T0" y="T1"/>
                </a:cxn>
                <a:cxn ang="0">
                  <a:pos x="T2" y="T3"/>
                </a:cxn>
                <a:cxn ang="0">
                  <a:pos x="T4" y="T5"/>
                </a:cxn>
                <a:cxn ang="0">
                  <a:pos x="T6" y="T7"/>
                </a:cxn>
                <a:cxn ang="0">
                  <a:pos x="T8" y="T9"/>
                </a:cxn>
                <a:cxn ang="0">
                  <a:pos x="T10" y="T11"/>
                </a:cxn>
                <a:cxn ang="0">
                  <a:pos x="T12" y="T13"/>
                </a:cxn>
              </a:cxnLst>
              <a:rect l="0" t="0" r="r" b="b"/>
              <a:pathLst>
                <a:path w="1085" h="1087">
                  <a:moveTo>
                    <a:pt x="0" y="0"/>
                  </a:moveTo>
                  <a:lnTo>
                    <a:pt x="0" y="721"/>
                  </a:lnTo>
                  <a:lnTo>
                    <a:pt x="110" y="832"/>
                  </a:lnTo>
                  <a:lnTo>
                    <a:pt x="365" y="1087"/>
                  </a:lnTo>
                  <a:lnTo>
                    <a:pt x="1085" y="1087"/>
                  </a:lnTo>
                  <a:lnTo>
                    <a:pt x="1085" y="0"/>
                  </a:lnTo>
                  <a:lnTo>
                    <a:pt x="0" y="0"/>
                  </a:lnTo>
                  <a:close/>
                </a:path>
              </a:pathLst>
            </a:custGeom>
            <a:solidFill>
              <a:srgbClr val="C00000"/>
            </a:solidFill>
            <a:ln>
              <a:noFill/>
            </a:ln>
            <a:effectLst>
              <a:outerShdw blurRad="165100" dist="38100" dir="18900000" sx="101000" sy="101000" algn="bl" rotWithShape="0">
                <a:prstClr val="black">
                  <a:alpha val="46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nvGrpSpPr>
            <p:cNvPr id="77" name="Group 76">
              <a:extLst>
                <a:ext uri="{FF2B5EF4-FFF2-40B4-BE49-F238E27FC236}">
                  <a16:creationId xmlns:a16="http://schemas.microsoft.com/office/drawing/2014/main" id="{DA864D30-A6D2-2246-859C-DAF9BE38C557}"/>
                </a:ext>
              </a:extLst>
            </p:cNvPr>
            <p:cNvGrpSpPr/>
            <p:nvPr/>
          </p:nvGrpSpPr>
          <p:grpSpPr>
            <a:xfrm>
              <a:off x="6814352" y="3700358"/>
              <a:ext cx="966597" cy="713114"/>
              <a:chOff x="3869360" y="3079068"/>
              <a:chExt cx="966597" cy="713114"/>
            </a:xfrm>
          </p:grpSpPr>
          <p:sp>
            <p:nvSpPr>
              <p:cNvPr id="78" name="Rectangle 77">
                <a:extLst>
                  <a:ext uri="{FF2B5EF4-FFF2-40B4-BE49-F238E27FC236}">
                    <a16:creationId xmlns:a16="http://schemas.microsoft.com/office/drawing/2014/main" id="{79CD4852-1F7F-FB48-8CD2-84507A7FC603}"/>
                  </a:ext>
                </a:extLst>
              </p:cNvPr>
              <p:cNvSpPr/>
              <p:nvPr/>
            </p:nvSpPr>
            <p:spPr>
              <a:xfrm rot="18910242">
                <a:off x="4118764" y="3079068"/>
                <a:ext cx="430555" cy="713114"/>
              </a:xfrm>
              <a:prstGeom prst="rect">
                <a:avLst/>
              </a:prstGeom>
              <a:solidFill>
                <a:schemeClr val="bg1"/>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9" name="Rectangle 78">
                <a:extLst>
                  <a:ext uri="{FF2B5EF4-FFF2-40B4-BE49-F238E27FC236}">
                    <a16:creationId xmlns:a16="http://schemas.microsoft.com/office/drawing/2014/main" id="{456A68EC-C078-C14B-A987-0DE6F39193A9}"/>
                  </a:ext>
                </a:extLst>
              </p:cNvPr>
              <p:cNvSpPr/>
              <p:nvPr/>
            </p:nvSpPr>
            <p:spPr>
              <a:xfrm rot="18910242">
                <a:off x="3869360" y="3127981"/>
                <a:ext cx="430555" cy="11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0" name="Rectangle 79">
                <a:extLst>
                  <a:ext uri="{FF2B5EF4-FFF2-40B4-BE49-F238E27FC236}">
                    <a16:creationId xmlns:a16="http://schemas.microsoft.com/office/drawing/2014/main" id="{E6FA75AA-85C3-2A4E-B9EF-6859739E0112}"/>
                  </a:ext>
                </a:extLst>
              </p:cNvPr>
              <p:cNvSpPr/>
              <p:nvPr/>
            </p:nvSpPr>
            <p:spPr>
              <a:xfrm rot="18910242">
                <a:off x="4405402" y="3665741"/>
                <a:ext cx="430555" cy="11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grpSp>
        <p:nvGrpSpPr>
          <p:cNvPr id="44" name="Group 43"/>
          <p:cNvGrpSpPr/>
          <p:nvPr/>
        </p:nvGrpSpPr>
        <p:grpSpPr>
          <a:xfrm>
            <a:off x="5039067" y="1822024"/>
            <a:ext cx="2031202" cy="1796556"/>
            <a:chOff x="5192820" y="1714296"/>
            <a:chExt cx="2031202" cy="1796556"/>
          </a:xfrm>
        </p:grpSpPr>
        <p:sp>
          <p:nvSpPr>
            <p:cNvPr id="21" name="Freeform 6"/>
            <p:cNvSpPr>
              <a:spLocks/>
            </p:cNvSpPr>
            <p:nvPr/>
          </p:nvSpPr>
          <p:spPr bwMode="auto">
            <a:xfrm>
              <a:off x="5591646" y="1714296"/>
              <a:ext cx="1632376" cy="1635068"/>
            </a:xfrm>
            <a:custGeom>
              <a:avLst/>
              <a:gdLst>
                <a:gd name="T0" fmla="*/ 0 w 1213"/>
                <a:gd name="T1" fmla="*/ 0 h 1215"/>
                <a:gd name="T2" fmla="*/ 0 w 1213"/>
                <a:gd name="T3" fmla="*/ 806 h 1215"/>
                <a:gd name="T4" fmla="*/ 124 w 1213"/>
                <a:gd name="T5" fmla="*/ 930 h 1215"/>
                <a:gd name="T6" fmla="*/ 409 w 1213"/>
                <a:gd name="T7" fmla="*/ 1215 h 1215"/>
                <a:gd name="T8" fmla="*/ 1213 w 1213"/>
                <a:gd name="T9" fmla="*/ 1215 h 1215"/>
                <a:gd name="T10" fmla="*/ 1213 w 1213"/>
                <a:gd name="T11" fmla="*/ 0 h 1215"/>
                <a:gd name="T12" fmla="*/ 0 w 1213"/>
                <a:gd name="T13" fmla="*/ 0 h 1215"/>
              </a:gdLst>
              <a:ahLst/>
              <a:cxnLst>
                <a:cxn ang="0">
                  <a:pos x="T0" y="T1"/>
                </a:cxn>
                <a:cxn ang="0">
                  <a:pos x="T2" y="T3"/>
                </a:cxn>
                <a:cxn ang="0">
                  <a:pos x="T4" y="T5"/>
                </a:cxn>
                <a:cxn ang="0">
                  <a:pos x="T6" y="T7"/>
                </a:cxn>
                <a:cxn ang="0">
                  <a:pos x="T8" y="T9"/>
                </a:cxn>
                <a:cxn ang="0">
                  <a:pos x="T10" y="T11"/>
                </a:cxn>
                <a:cxn ang="0">
                  <a:pos x="T12" y="T13"/>
                </a:cxn>
              </a:cxnLst>
              <a:rect l="0" t="0" r="r" b="b"/>
              <a:pathLst>
                <a:path w="1213" h="1215">
                  <a:moveTo>
                    <a:pt x="0" y="0"/>
                  </a:moveTo>
                  <a:lnTo>
                    <a:pt x="0" y="806"/>
                  </a:lnTo>
                  <a:lnTo>
                    <a:pt x="124" y="930"/>
                  </a:lnTo>
                  <a:lnTo>
                    <a:pt x="409" y="1215"/>
                  </a:lnTo>
                  <a:lnTo>
                    <a:pt x="1213" y="1215"/>
                  </a:lnTo>
                  <a:lnTo>
                    <a:pt x="1213" y="0"/>
                  </a:lnTo>
                  <a:lnTo>
                    <a:pt x="0" y="0"/>
                  </a:lnTo>
                  <a:close/>
                </a:path>
              </a:pathLst>
            </a:custGeom>
            <a:solidFill>
              <a:srgbClr val="D13435"/>
            </a:solidFill>
            <a:ln>
              <a:noFill/>
            </a:ln>
            <a:effectLst>
              <a:outerShdw blurRad="165100" dist="38100" dir="18900000" sx="101000" sy="101000" algn="bl" rotWithShape="0">
                <a:prstClr val="black">
                  <a:alpha val="46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nvGrpSpPr>
            <p:cNvPr id="28" name="Group 27"/>
            <p:cNvGrpSpPr/>
            <p:nvPr/>
          </p:nvGrpSpPr>
          <p:grpSpPr>
            <a:xfrm>
              <a:off x="5192820" y="2797738"/>
              <a:ext cx="966597" cy="713114"/>
              <a:chOff x="3869360" y="3079068"/>
              <a:chExt cx="966597" cy="713114"/>
            </a:xfrm>
          </p:grpSpPr>
          <p:sp>
            <p:nvSpPr>
              <p:cNvPr id="25" name="Rectangle 24"/>
              <p:cNvSpPr/>
              <p:nvPr/>
            </p:nvSpPr>
            <p:spPr>
              <a:xfrm rot="18910242">
                <a:off x="4118764" y="3079068"/>
                <a:ext cx="430555" cy="713114"/>
              </a:xfrm>
              <a:prstGeom prst="rect">
                <a:avLst/>
              </a:prstGeom>
              <a:solidFill>
                <a:schemeClr val="bg1"/>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p:cNvSpPr/>
              <p:nvPr/>
            </p:nvSpPr>
            <p:spPr>
              <a:xfrm rot="18910242">
                <a:off x="3869360" y="3127981"/>
                <a:ext cx="430555" cy="11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p:cNvSpPr/>
              <p:nvPr/>
            </p:nvSpPr>
            <p:spPr>
              <a:xfrm rot="18910242">
                <a:off x="4405402" y="3665741"/>
                <a:ext cx="430555" cy="11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grpSp>
        <p:nvGrpSpPr>
          <p:cNvPr id="81" name="Group 80">
            <a:extLst>
              <a:ext uri="{FF2B5EF4-FFF2-40B4-BE49-F238E27FC236}">
                <a16:creationId xmlns:a16="http://schemas.microsoft.com/office/drawing/2014/main" id="{F211E594-65E7-0A4D-897C-C1CF9A3E8929}"/>
              </a:ext>
            </a:extLst>
          </p:cNvPr>
          <p:cNvGrpSpPr/>
          <p:nvPr/>
        </p:nvGrpSpPr>
        <p:grpSpPr>
          <a:xfrm>
            <a:off x="6655170" y="2917051"/>
            <a:ext cx="1688643" cy="1579964"/>
            <a:chOff x="3913323" y="2212218"/>
            <a:chExt cx="1688643" cy="1579964"/>
          </a:xfrm>
        </p:grpSpPr>
        <p:sp>
          <p:nvSpPr>
            <p:cNvPr id="82" name="Freeform 7">
              <a:extLst>
                <a:ext uri="{FF2B5EF4-FFF2-40B4-BE49-F238E27FC236}">
                  <a16:creationId xmlns:a16="http://schemas.microsoft.com/office/drawing/2014/main" id="{9E8E85AC-45A8-5A4F-A901-5E15787CE657}"/>
                </a:ext>
              </a:extLst>
            </p:cNvPr>
            <p:cNvSpPr>
              <a:spLocks/>
            </p:cNvSpPr>
            <p:nvPr/>
          </p:nvSpPr>
          <p:spPr bwMode="auto">
            <a:xfrm>
              <a:off x="4304678" y="2212218"/>
              <a:ext cx="1297288" cy="1298634"/>
            </a:xfrm>
            <a:custGeom>
              <a:avLst/>
              <a:gdLst>
                <a:gd name="T0" fmla="*/ 0 w 964"/>
                <a:gd name="T1" fmla="*/ 0 h 965"/>
                <a:gd name="T2" fmla="*/ 0 w 964"/>
                <a:gd name="T3" fmla="*/ 640 h 965"/>
                <a:gd name="T4" fmla="*/ 99 w 964"/>
                <a:gd name="T5" fmla="*/ 739 h 965"/>
                <a:gd name="T6" fmla="*/ 325 w 964"/>
                <a:gd name="T7" fmla="*/ 965 h 965"/>
                <a:gd name="T8" fmla="*/ 964 w 964"/>
                <a:gd name="T9" fmla="*/ 965 h 965"/>
                <a:gd name="T10" fmla="*/ 964 w 964"/>
                <a:gd name="T11" fmla="*/ 0 h 965"/>
                <a:gd name="T12" fmla="*/ 0 w 964"/>
                <a:gd name="T13" fmla="*/ 0 h 965"/>
              </a:gdLst>
              <a:ahLst/>
              <a:cxnLst>
                <a:cxn ang="0">
                  <a:pos x="T0" y="T1"/>
                </a:cxn>
                <a:cxn ang="0">
                  <a:pos x="T2" y="T3"/>
                </a:cxn>
                <a:cxn ang="0">
                  <a:pos x="T4" y="T5"/>
                </a:cxn>
                <a:cxn ang="0">
                  <a:pos x="T6" y="T7"/>
                </a:cxn>
                <a:cxn ang="0">
                  <a:pos x="T8" y="T9"/>
                </a:cxn>
                <a:cxn ang="0">
                  <a:pos x="T10" y="T11"/>
                </a:cxn>
                <a:cxn ang="0">
                  <a:pos x="T12" y="T13"/>
                </a:cxn>
              </a:cxnLst>
              <a:rect l="0" t="0" r="r" b="b"/>
              <a:pathLst>
                <a:path w="964" h="965">
                  <a:moveTo>
                    <a:pt x="0" y="0"/>
                  </a:moveTo>
                  <a:lnTo>
                    <a:pt x="0" y="640"/>
                  </a:lnTo>
                  <a:lnTo>
                    <a:pt x="99" y="739"/>
                  </a:lnTo>
                  <a:lnTo>
                    <a:pt x="325" y="965"/>
                  </a:lnTo>
                  <a:lnTo>
                    <a:pt x="964" y="965"/>
                  </a:lnTo>
                  <a:lnTo>
                    <a:pt x="964" y="0"/>
                  </a:lnTo>
                  <a:lnTo>
                    <a:pt x="0" y="0"/>
                  </a:lnTo>
                  <a:close/>
                </a:path>
              </a:pathLst>
            </a:custGeom>
            <a:solidFill>
              <a:srgbClr val="E4733D"/>
            </a:solidFill>
            <a:ln>
              <a:noFill/>
            </a:ln>
            <a:effectLst>
              <a:outerShdw blurRad="165100" dist="38100" dir="18900000" sx="101000" sy="101000" algn="bl" rotWithShape="0">
                <a:prstClr val="black">
                  <a:alpha val="46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nvGrpSpPr>
            <p:cNvPr id="83" name="Group 82">
              <a:extLst>
                <a:ext uri="{FF2B5EF4-FFF2-40B4-BE49-F238E27FC236}">
                  <a16:creationId xmlns:a16="http://schemas.microsoft.com/office/drawing/2014/main" id="{0EFE8443-050E-2A47-A5FC-924062BD5182}"/>
                </a:ext>
              </a:extLst>
            </p:cNvPr>
            <p:cNvGrpSpPr/>
            <p:nvPr/>
          </p:nvGrpSpPr>
          <p:grpSpPr>
            <a:xfrm>
              <a:off x="3913323" y="3079068"/>
              <a:ext cx="966597" cy="713114"/>
              <a:chOff x="3869360" y="3079068"/>
              <a:chExt cx="966597" cy="713114"/>
            </a:xfrm>
          </p:grpSpPr>
          <p:sp>
            <p:nvSpPr>
              <p:cNvPr id="84" name="Rectangle 83">
                <a:extLst>
                  <a:ext uri="{FF2B5EF4-FFF2-40B4-BE49-F238E27FC236}">
                    <a16:creationId xmlns:a16="http://schemas.microsoft.com/office/drawing/2014/main" id="{E0D53D17-B9D8-AA44-95A2-DE501C741DE0}"/>
                  </a:ext>
                </a:extLst>
              </p:cNvPr>
              <p:cNvSpPr/>
              <p:nvPr/>
            </p:nvSpPr>
            <p:spPr>
              <a:xfrm rot="18910242">
                <a:off x="4118764" y="3079068"/>
                <a:ext cx="430555" cy="713114"/>
              </a:xfrm>
              <a:prstGeom prst="rect">
                <a:avLst/>
              </a:prstGeom>
              <a:solidFill>
                <a:schemeClr val="bg1"/>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5" name="Rectangle 84">
                <a:extLst>
                  <a:ext uri="{FF2B5EF4-FFF2-40B4-BE49-F238E27FC236}">
                    <a16:creationId xmlns:a16="http://schemas.microsoft.com/office/drawing/2014/main" id="{4207A21E-0F53-E74E-8C59-CF75AC2CC49E}"/>
                  </a:ext>
                </a:extLst>
              </p:cNvPr>
              <p:cNvSpPr/>
              <p:nvPr/>
            </p:nvSpPr>
            <p:spPr>
              <a:xfrm rot="18910242">
                <a:off x="3869360" y="3127981"/>
                <a:ext cx="430555" cy="11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6" name="Rectangle 85">
                <a:extLst>
                  <a:ext uri="{FF2B5EF4-FFF2-40B4-BE49-F238E27FC236}">
                    <a16:creationId xmlns:a16="http://schemas.microsoft.com/office/drawing/2014/main" id="{05EF8201-7B30-414A-AB20-652869B2A153}"/>
                  </a:ext>
                </a:extLst>
              </p:cNvPr>
              <p:cNvSpPr/>
              <p:nvPr/>
            </p:nvSpPr>
            <p:spPr>
              <a:xfrm rot="18910242">
                <a:off x="4405402" y="3665741"/>
                <a:ext cx="430555" cy="11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grpSp>
        <p:nvGrpSpPr>
          <p:cNvPr id="87" name="Group 86">
            <a:extLst>
              <a:ext uri="{FF2B5EF4-FFF2-40B4-BE49-F238E27FC236}">
                <a16:creationId xmlns:a16="http://schemas.microsoft.com/office/drawing/2014/main" id="{94CD6B72-57BC-3D45-958F-5A024B7C9752}"/>
              </a:ext>
            </a:extLst>
          </p:cNvPr>
          <p:cNvGrpSpPr/>
          <p:nvPr/>
        </p:nvGrpSpPr>
        <p:grpSpPr>
          <a:xfrm>
            <a:off x="3696510" y="2304291"/>
            <a:ext cx="1795777" cy="1703333"/>
            <a:chOff x="6814352" y="2710139"/>
            <a:chExt cx="1795777" cy="1703333"/>
          </a:xfrm>
        </p:grpSpPr>
        <p:sp>
          <p:nvSpPr>
            <p:cNvPr id="88" name="Freeform 5">
              <a:extLst>
                <a:ext uri="{FF2B5EF4-FFF2-40B4-BE49-F238E27FC236}">
                  <a16:creationId xmlns:a16="http://schemas.microsoft.com/office/drawing/2014/main" id="{6462AE1B-18BB-6D45-B1C7-FE471E9C246D}"/>
                </a:ext>
              </a:extLst>
            </p:cNvPr>
            <p:cNvSpPr>
              <a:spLocks/>
            </p:cNvSpPr>
            <p:nvPr/>
          </p:nvSpPr>
          <p:spPr bwMode="auto">
            <a:xfrm>
              <a:off x="7150007" y="2710139"/>
              <a:ext cx="1460122" cy="1462814"/>
            </a:xfrm>
            <a:custGeom>
              <a:avLst/>
              <a:gdLst>
                <a:gd name="T0" fmla="*/ 0 w 1085"/>
                <a:gd name="T1" fmla="*/ 0 h 1087"/>
                <a:gd name="T2" fmla="*/ 0 w 1085"/>
                <a:gd name="T3" fmla="*/ 721 h 1087"/>
                <a:gd name="T4" fmla="*/ 110 w 1085"/>
                <a:gd name="T5" fmla="*/ 832 h 1087"/>
                <a:gd name="T6" fmla="*/ 365 w 1085"/>
                <a:gd name="T7" fmla="*/ 1087 h 1087"/>
                <a:gd name="T8" fmla="*/ 1085 w 1085"/>
                <a:gd name="T9" fmla="*/ 1087 h 1087"/>
                <a:gd name="T10" fmla="*/ 1085 w 1085"/>
                <a:gd name="T11" fmla="*/ 0 h 1087"/>
                <a:gd name="T12" fmla="*/ 0 w 1085"/>
                <a:gd name="T13" fmla="*/ 0 h 1087"/>
              </a:gdLst>
              <a:ahLst/>
              <a:cxnLst>
                <a:cxn ang="0">
                  <a:pos x="T0" y="T1"/>
                </a:cxn>
                <a:cxn ang="0">
                  <a:pos x="T2" y="T3"/>
                </a:cxn>
                <a:cxn ang="0">
                  <a:pos x="T4" y="T5"/>
                </a:cxn>
                <a:cxn ang="0">
                  <a:pos x="T6" y="T7"/>
                </a:cxn>
                <a:cxn ang="0">
                  <a:pos x="T8" y="T9"/>
                </a:cxn>
                <a:cxn ang="0">
                  <a:pos x="T10" y="T11"/>
                </a:cxn>
                <a:cxn ang="0">
                  <a:pos x="T12" y="T13"/>
                </a:cxn>
              </a:cxnLst>
              <a:rect l="0" t="0" r="r" b="b"/>
              <a:pathLst>
                <a:path w="1085" h="1087">
                  <a:moveTo>
                    <a:pt x="0" y="0"/>
                  </a:moveTo>
                  <a:lnTo>
                    <a:pt x="0" y="721"/>
                  </a:lnTo>
                  <a:lnTo>
                    <a:pt x="110" y="832"/>
                  </a:lnTo>
                  <a:lnTo>
                    <a:pt x="365" y="1087"/>
                  </a:lnTo>
                  <a:lnTo>
                    <a:pt x="1085" y="1087"/>
                  </a:lnTo>
                  <a:lnTo>
                    <a:pt x="1085" y="0"/>
                  </a:lnTo>
                  <a:lnTo>
                    <a:pt x="0" y="0"/>
                  </a:lnTo>
                  <a:close/>
                </a:path>
              </a:pathLst>
            </a:custGeom>
            <a:solidFill>
              <a:srgbClr val="A32F2A"/>
            </a:solidFill>
            <a:ln>
              <a:noFill/>
            </a:ln>
            <a:effectLst>
              <a:outerShdw blurRad="165100" dist="38100" dir="18900000" sx="101000" sy="101000" algn="bl" rotWithShape="0">
                <a:prstClr val="black">
                  <a:alpha val="46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nvGrpSpPr>
            <p:cNvPr id="89" name="Group 88">
              <a:extLst>
                <a:ext uri="{FF2B5EF4-FFF2-40B4-BE49-F238E27FC236}">
                  <a16:creationId xmlns:a16="http://schemas.microsoft.com/office/drawing/2014/main" id="{8476A372-FE46-1F4B-B14C-7C7A5DEA738D}"/>
                </a:ext>
              </a:extLst>
            </p:cNvPr>
            <p:cNvGrpSpPr/>
            <p:nvPr/>
          </p:nvGrpSpPr>
          <p:grpSpPr>
            <a:xfrm>
              <a:off x="6814352" y="3700358"/>
              <a:ext cx="966597" cy="713114"/>
              <a:chOff x="3869360" y="3079068"/>
              <a:chExt cx="966597" cy="713114"/>
            </a:xfrm>
          </p:grpSpPr>
          <p:sp>
            <p:nvSpPr>
              <p:cNvPr id="90" name="Rectangle 89">
                <a:extLst>
                  <a:ext uri="{FF2B5EF4-FFF2-40B4-BE49-F238E27FC236}">
                    <a16:creationId xmlns:a16="http://schemas.microsoft.com/office/drawing/2014/main" id="{63B5F28C-4F3E-FC4F-A700-EAEB1578B93C}"/>
                  </a:ext>
                </a:extLst>
              </p:cNvPr>
              <p:cNvSpPr/>
              <p:nvPr/>
            </p:nvSpPr>
            <p:spPr>
              <a:xfrm rot="18910242">
                <a:off x="4118764" y="3079068"/>
                <a:ext cx="430555" cy="713114"/>
              </a:xfrm>
              <a:prstGeom prst="rect">
                <a:avLst/>
              </a:prstGeom>
              <a:solidFill>
                <a:schemeClr val="bg1"/>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1" name="Rectangle 90">
                <a:extLst>
                  <a:ext uri="{FF2B5EF4-FFF2-40B4-BE49-F238E27FC236}">
                    <a16:creationId xmlns:a16="http://schemas.microsoft.com/office/drawing/2014/main" id="{D2FB663C-B7E1-984C-8A40-D98A71B17385}"/>
                  </a:ext>
                </a:extLst>
              </p:cNvPr>
              <p:cNvSpPr/>
              <p:nvPr/>
            </p:nvSpPr>
            <p:spPr>
              <a:xfrm rot="18910242">
                <a:off x="3869360" y="3127981"/>
                <a:ext cx="430555" cy="11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2" name="Rectangle 91">
                <a:extLst>
                  <a:ext uri="{FF2B5EF4-FFF2-40B4-BE49-F238E27FC236}">
                    <a16:creationId xmlns:a16="http://schemas.microsoft.com/office/drawing/2014/main" id="{3FDD4DA3-0F6E-0144-B3ED-8AD7B2AB16C9}"/>
                  </a:ext>
                </a:extLst>
              </p:cNvPr>
              <p:cNvSpPr/>
              <p:nvPr/>
            </p:nvSpPr>
            <p:spPr>
              <a:xfrm rot="18910242">
                <a:off x="4405402" y="3665741"/>
                <a:ext cx="430555" cy="11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sp>
        <p:nvSpPr>
          <p:cNvPr id="12" name="Title 6"/>
          <p:cNvSpPr txBox="1">
            <a:spLocks/>
          </p:cNvSpPr>
          <p:nvPr/>
        </p:nvSpPr>
        <p:spPr>
          <a:xfrm>
            <a:off x="453091" y="921895"/>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Prepress automation</a:t>
            </a:r>
          </a:p>
        </p:txBody>
      </p:sp>
      <p:sp>
        <p:nvSpPr>
          <p:cNvPr id="13" name="Content Placeholder 2">
            <a:extLst>
              <a:ext uri="{FF2B5EF4-FFF2-40B4-BE49-F238E27FC236}">
                <a16:creationId xmlns:a16="http://schemas.microsoft.com/office/drawing/2014/main" id="{B0F37CFC-942D-C949-9969-F89CAB3C09D7}"/>
              </a:ext>
            </a:extLst>
          </p:cNvPr>
          <p:cNvSpPr txBox="1">
            <a:spLocks/>
          </p:cNvSpPr>
          <p:nvPr/>
        </p:nvSpPr>
        <p:spPr>
          <a:xfrm>
            <a:off x="2200852" y="2352074"/>
            <a:ext cx="2589105" cy="131668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a:latin typeface="Arial" panose="020B0604020202020204" pitchFamily="34" charset="0"/>
                <a:cs typeface="Arial" panose="020B0604020202020204" pitchFamily="34" charset="0"/>
              </a:rPr>
              <a:t>SCALABLE</a:t>
            </a:r>
          </a:p>
          <a:p>
            <a:pPr marL="0" indent="0">
              <a:buNone/>
            </a:pPr>
            <a:r>
              <a:rPr lang="en-US" sz="1600">
                <a:latin typeface="Arial" panose="020B0604020202020204" pitchFamily="34" charset="0"/>
                <a:cs typeface="Arial" panose="020B0604020202020204" pitchFamily="34" charset="0"/>
              </a:rPr>
              <a:t>ADAPTABLE</a:t>
            </a:r>
          </a:p>
          <a:p>
            <a:pPr marL="0" indent="0">
              <a:buNone/>
            </a:pPr>
            <a:r>
              <a:rPr lang="en-US" sz="1600">
                <a:latin typeface="Arial" panose="020B0604020202020204" pitchFamily="34" charset="0"/>
                <a:cs typeface="Arial" panose="020B0604020202020204" pitchFamily="34" charset="0"/>
              </a:rPr>
              <a:t>EASY</a:t>
            </a:r>
          </a:p>
        </p:txBody>
      </p:sp>
      <p:pic>
        <p:nvPicPr>
          <p:cNvPr id="14" name="Picture 13">
            <a:extLst>
              <a:ext uri="{FF2B5EF4-FFF2-40B4-BE49-F238E27FC236}">
                <a16:creationId xmlns:a16="http://schemas.microsoft.com/office/drawing/2014/main" id="{59E0C70F-E9AC-B14C-94E6-1C8057D42E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035" y="1758317"/>
            <a:ext cx="2206309" cy="2051867"/>
          </a:xfrm>
          <a:prstGeom prst="rect">
            <a:avLst/>
          </a:prstGeom>
        </p:spPr>
      </p:pic>
      <p:sp>
        <p:nvSpPr>
          <p:cNvPr id="15" name="Content Placeholder 2">
            <a:extLst>
              <a:ext uri="{FF2B5EF4-FFF2-40B4-BE49-F238E27FC236}">
                <a16:creationId xmlns:a16="http://schemas.microsoft.com/office/drawing/2014/main" id="{B0F37CFC-942D-C949-9969-F89CAB3C09D7}"/>
              </a:ext>
            </a:extLst>
          </p:cNvPr>
          <p:cNvSpPr txBox="1">
            <a:spLocks/>
          </p:cNvSpPr>
          <p:nvPr/>
        </p:nvSpPr>
        <p:spPr>
          <a:xfrm>
            <a:off x="453091" y="3684756"/>
            <a:ext cx="3807624" cy="812738"/>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b="1">
                <a:latin typeface="Arial" panose="020B0604020202020204" pitchFamily="34" charset="0"/>
                <a:cs typeface="Arial" panose="020B0604020202020204" pitchFamily="34" charset="0"/>
              </a:rPr>
              <a:t>Fiery JobFlow™ </a:t>
            </a:r>
            <a:r>
              <a:rPr lang="en-US" sz="1500">
                <a:latin typeface="Arial" panose="020B0604020202020204" pitchFamily="34" charset="0"/>
                <a:cs typeface="Arial" panose="020B0604020202020204" pitchFamily="34" charset="0"/>
              </a:rPr>
              <a:t>is a browser-based solution that automates repetitive manual job setup to produce ready-to-print files</a:t>
            </a:r>
          </a:p>
        </p:txBody>
      </p:sp>
      <p:grpSp>
        <p:nvGrpSpPr>
          <p:cNvPr id="42" name="Group 41"/>
          <p:cNvGrpSpPr/>
          <p:nvPr/>
        </p:nvGrpSpPr>
        <p:grpSpPr>
          <a:xfrm>
            <a:off x="5210427" y="3274073"/>
            <a:ext cx="1690284" cy="1592691"/>
            <a:chOff x="5364177" y="3166344"/>
            <a:chExt cx="1690283" cy="1592691"/>
          </a:xfrm>
        </p:grpSpPr>
        <p:sp>
          <p:nvSpPr>
            <p:cNvPr id="23" name="Freeform 8"/>
            <p:cNvSpPr>
              <a:spLocks/>
            </p:cNvSpPr>
            <p:nvPr/>
          </p:nvSpPr>
          <p:spPr bwMode="auto">
            <a:xfrm>
              <a:off x="5757172" y="3166344"/>
              <a:ext cx="1297288" cy="1298634"/>
            </a:xfrm>
            <a:custGeom>
              <a:avLst/>
              <a:gdLst>
                <a:gd name="T0" fmla="*/ 0 w 964"/>
                <a:gd name="T1" fmla="*/ 0 h 965"/>
                <a:gd name="T2" fmla="*/ 0 w 964"/>
                <a:gd name="T3" fmla="*/ 640 h 965"/>
                <a:gd name="T4" fmla="*/ 98 w 964"/>
                <a:gd name="T5" fmla="*/ 739 h 965"/>
                <a:gd name="T6" fmla="*/ 324 w 964"/>
                <a:gd name="T7" fmla="*/ 965 h 965"/>
                <a:gd name="T8" fmla="*/ 964 w 964"/>
                <a:gd name="T9" fmla="*/ 965 h 965"/>
                <a:gd name="T10" fmla="*/ 964 w 964"/>
                <a:gd name="T11" fmla="*/ 0 h 965"/>
                <a:gd name="T12" fmla="*/ 0 w 964"/>
                <a:gd name="T13" fmla="*/ 0 h 965"/>
              </a:gdLst>
              <a:ahLst/>
              <a:cxnLst>
                <a:cxn ang="0">
                  <a:pos x="T0" y="T1"/>
                </a:cxn>
                <a:cxn ang="0">
                  <a:pos x="T2" y="T3"/>
                </a:cxn>
                <a:cxn ang="0">
                  <a:pos x="T4" y="T5"/>
                </a:cxn>
                <a:cxn ang="0">
                  <a:pos x="T6" y="T7"/>
                </a:cxn>
                <a:cxn ang="0">
                  <a:pos x="T8" y="T9"/>
                </a:cxn>
                <a:cxn ang="0">
                  <a:pos x="T10" y="T11"/>
                </a:cxn>
                <a:cxn ang="0">
                  <a:pos x="T12" y="T13"/>
                </a:cxn>
              </a:cxnLst>
              <a:rect l="0" t="0" r="r" b="b"/>
              <a:pathLst>
                <a:path w="964" h="965">
                  <a:moveTo>
                    <a:pt x="0" y="0"/>
                  </a:moveTo>
                  <a:lnTo>
                    <a:pt x="0" y="640"/>
                  </a:lnTo>
                  <a:lnTo>
                    <a:pt x="98" y="739"/>
                  </a:lnTo>
                  <a:lnTo>
                    <a:pt x="324" y="965"/>
                  </a:lnTo>
                  <a:lnTo>
                    <a:pt x="964" y="965"/>
                  </a:lnTo>
                  <a:lnTo>
                    <a:pt x="964" y="0"/>
                  </a:lnTo>
                  <a:lnTo>
                    <a:pt x="0" y="0"/>
                  </a:lnTo>
                  <a:close/>
                </a:path>
              </a:pathLst>
            </a:custGeom>
            <a:solidFill>
              <a:srgbClr val="E64F3C"/>
            </a:solidFill>
            <a:ln>
              <a:noFill/>
            </a:ln>
            <a:effectLst>
              <a:outerShdw blurRad="165100" dist="38100" dir="18900000" sx="101000" sy="101000" algn="bl" rotWithShape="0">
                <a:prstClr val="black">
                  <a:alpha val="46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nvGrpSpPr>
            <p:cNvPr id="29" name="Group 28"/>
            <p:cNvGrpSpPr/>
            <p:nvPr/>
          </p:nvGrpSpPr>
          <p:grpSpPr>
            <a:xfrm>
              <a:off x="5364177" y="4045921"/>
              <a:ext cx="966597" cy="713114"/>
              <a:chOff x="3869360" y="3079068"/>
              <a:chExt cx="966597" cy="713114"/>
            </a:xfrm>
          </p:grpSpPr>
          <p:sp>
            <p:nvSpPr>
              <p:cNvPr id="30" name="Rectangle 29"/>
              <p:cNvSpPr/>
              <p:nvPr/>
            </p:nvSpPr>
            <p:spPr>
              <a:xfrm rot="18910242">
                <a:off x="4118764" y="3079068"/>
                <a:ext cx="430555" cy="713114"/>
              </a:xfrm>
              <a:prstGeom prst="rect">
                <a:avLst/>
              </a:prstGeom>
              <a:solidFill>
                <a:schemeClr val="bg1"/>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p:cNvSpPr/>
              <p:nvPr/>
            </p:nvSpPr>
            <p:spPr>
              <a:xfrm rot="18910242">
                <a:off x="3869360" y="3127981"/>
                <a:ext cx="430555" cy="11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p:cNvSpPr/>
              <p:nvPr/>
            </p:nvSpPr>
            <p:spPr>
              <a:xfrm rot="18910242">
                <a:off x="4405402" y="3665741"/>
                <a:ext cx="430555" cy="11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sp>
        <p:nvSpPr>
          <p:cNvPr id="45" name="Content Placeholder 2">
            <a:extLst>
              <a:ext uri="{FF2B5EF4-FFF2-40B4-BE49-F238E27FC236}">
                <a16:creationId xmlns:a16="http://schemas.microsoft.com/office/drawing/2014/main" id="{B0F37CFC-942D-C949-9969-F89CAB3C09D7}"/>
              </a:ext>
            </a:extLst>
          </p:cNvPr>
          <p:cNvSpPr txBox="1">
            <a:spLocks/>
          </p:cNvSpPr>
          <p:nvPr/>
        </p:nvSpPr>
        <p:spPr>
          <a:xfrm>
            <a:off x="4134208" y="2577861"/>
            <a:ext cx="1269955" cy="98650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solidFill>
                  <a:schemeClr val="bg1"/>
                </a:solidFill>
                <a:latin typeface="Arial" panose="020B0604020202020204" pitchFamily="34" charset="0"/>
                <a:cs typeface="Arial" panose="020B0604020202020204" pitchFamily="34" charset="0"/>
              </a:rPr>
              <a:t>Build easy-to-use prepress workflows to minimize touch points</a:t>
            </a:r>
          </a:p>
        </p:txBody>
      </p:sp>
      <p:sp>
        <p:nvSpPr>
          <p:cNvPr id="46" name="Content Placeholder 2">
            <a:extLst>
              <a:ext uri="{FF2B5EF4-FFF2-40B4-BE49-F238E27FC236}">
                <a16:creationId xmlns:a16="http://schemas.microsoft.com/office/drawing/2014/main" id="{B0F37CFC-942D-C949-9969-F89CAB3C09D7}"/>
              </a:ext>
            </a:extLst>
          </p:cNvPr>
          <p:cNvSpPr txBox="1">
            <a:spLocks/>
          </p:cNvSpPr>
          <p:nvPr/>
        </p:nvSpPr>
        <p:spPr>
          <a:xfrm>
            <a:off x="5597297" y="2116917"/>
            <a:ext cx="1269955" cy="87923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solidFill>
                  <a:schemeClr val="bg1"/>
                </a:solidFill>
                <a:latin typeface="Arial" panose="020B0604020202020204" pitchFamily="34" charset="0"/>
                <a:cs typeface="Arial" panose="020B0604020202020204" pitchFamily="34" charset="0"/>
              </a:rPr>
              <a:t>Automate common job types to save time, and meet tight deadlines</a:t>
            </a:r>
          </a:p>
        </p:txBody>
      </p:sp>
      <p:sp>
        <p:nvSpPr>
          <p:cNvPr id="47" name="Content Placeholder 2">
            <a:extLst>
              <a:ext uri="{FF2B5EF4-FFF2-40B4-BE49-F238E27FC236}">
                <a16:creationId xmlns:a16="http://schemas.microsoft.com/office/drawing/2014/main" id="{B0F37CFC-942D-C949-9969-F89CAB3C09D7}"/>
              </a:ext>
            </a:extLst>
          </p:cNvPr>
          <p:cNvSpPr txBox="1">
            <a:spLocks/>
          </p:cNvSpPr>
          <p:nvPr/>
        </p:nvSpPr>
        <p:spPr>
          <a:xfrm>
            <a:off x="5616491" y="3589051"/>
            <a:ext cx="1269955" cy="556028"/>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solidFill>
                  <a:schemeClr val="bg1"/>
                </a:solidFill>
                <a:latin typeface="Arial" panose="020B0604020202020204" pitchFamily="34" charset="0"/>
                <a:cs typeface="Arial" panose="020B0604020202020204" pitchFamily="34" charset="0"/>
              </a:rPr>
              <a:t>Significantly reduce human errors in job setup</a:t>
            </a:r>
          </a:p>
        </p:txBody>
      </p:sp>
      <p:sp>
        <p:nvSpPr>
          <p:cNvPr id="48" name="Content Placeholder 2">
            <a:extLst>
              <a:ext uri="{FF2B5EF4-FFF2-40B4-BE49-F238E27FC236}">
                <a16:creationId xmlns:a16="http://schemas.microsoft.com/office/drawing/2014/main" id="{B0F37CFC-942D-C949-9969-F89CAB3C09D7}"/>
              </a:ext>
            </a:extLst>
          </p:cNvPr>
          <p:cNvSpPr txBox="1">
            <a:spLocks/>
          </p:cNvSpPr>
          <p:nvPr/>
        </p:nvSpPr>
        <p:spPr>
          <a:xfrm>
            <a:off x="7091338" y="3260749"/>
            <a:ext cx="1269955" cy="556028"/>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solidFill>
                  <a:schemeClr val="bg1"/>
                </a:solidFill>
                <a:latin typeface="Arial" panose="020B0604020202020204" pitchFamily="34" charset="0"/>
                <a:cs typeface="Arial" panose="020B0604020202020204" pitchFamily="34" charset="0"/>
              </a:rPr>
              <a:t>Increase production capacity</a:t>
            </a:r>
          </a:p>
        </p:txBody>
      </p:sp>
      <p:grpSp>
        <p:nvGrpSpPr>
          <p:cNvPr id="65" name="Group 64"/>
          <p:cNvGrpSpPr/>
          <p:nvPr/>
        </p:nvGrpSpPr>
        <p:grpSpPr>
          <a:xfrm>
            <a:off x="7984819" y="235536"/>
            <a:ext cx="877886" cy="877886"/>
            <a:chOff x="7984819" y="235535"/>
            <a:chExt cx="877886" cy="877886"/>
          </a:xfrm>
        </p:grpSpPr>
        <p:grpSp>
          <p:nvGrpSpPr>
            <p:cNvPr id="50" name="Group 49"/>
            <p:cNvGrpSpPr/>
            <p:nvPr/>
          </p:nvGrpSpPr>
          <p:grpSpPr>
            <a:xfrm>
              <a:off x="7984819" y="235535"/>
              <a:ext cx="877886" cy="877886"/>
              <a:chOff x="1438073" y="2060643"/>
              <a:chExt cx="2490281" cy="2490281"/>
            </a:xfrm>
          </p:grpSpPr>
          <p:sp>
            <p:nvSpPr>
              <p:cNvPr id="57" name="Oval 56"/>
              <p:cNvSpPr/>
              <p:nvPr/>
            </p:nvSpPr>
            <p:spPr>
              <a:xfrm>
                <a:off x="1438073" y="2060643"/>
                <a:ext cx="2490281" cy="2490281"/>
              </a:xfrm>
              <a:prstGeom prst="ellipse">
                <a:avLst/>
              </a:prstGeom>
              <a:solidFill>
                <a:srgbClr val="FFB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a:latin typeface="Arial" panose="020B0604020202020204" pitchFamily="34" charset="0"/>
                </a:endParaRPr>
              </a:p>
            </p:txBody>
          </p:sp>
          <p:sp>
            <p:nvSpPr>
              <p:cNvPr id="58" name="Oval 57"/>
              <p:cNvSpPr/>
              <p:nvPr/>
            </p:nvSpPr>
            <p:spPr>
              <a:xfrm>
                <a:off x="1616413" y="2238984"/>
                <a:ext cx="2133600" cy="2133598"/>
              </a:xfrm>
              <a:prstGeom prst="ellipse">
                <a:avLst/>
              </a:prstGeom>
              <a:gradFill flip="none" rotWithShape="1">
                <a:gsLst>
                  <a:gs pos="0">
                    <a:srgbClr val="F9FFFF"/>
                  </a:gs>
                  <a:gs pos="100000">
                    <a:srgbClr val="DDE3E6"/>
                  </a:gs>
                </a:gsLst>
                <a:lin ang="0" scaled="1"/>
                <a:tileRect/>
              </a:gradFill>
              <a:ln>
                <a:noFill/>
              </a:ln>
              <a:effectLst>
                <a:outerShdw blurRad="393700" dist="114300" dir="2700000" sx="112000" sy="112000" algn="t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a:latin typeface="Arial" panose="020B0604020202020204" pitchFamily="34" charset="0"/>
                </a:endParaRPr>
              </a:p>
            </p:txBody>
          </p:sp>
          <p:sp>
            <p:nvSpPr>
              <p:cNvPr id="59" name="Oval 58"/>
              <p:cNvSpPr/>
              <p:nvPr/>
            </p:nvSpPr>
            <p:spPr>
              <a:xfrm>
                <a:off x="1658821" y="2281391"/>
                <a:ext cx="2048786" cy="2048783"/>
              </a:xfrm>
              <a:prstGeom prst="ellipse">
                <a:avLst/>
              </a:prstGeom>
              <a:gradFill>
                <a:gsLst>
                  <a:gs pos="0">
                    <a:srgbClr val="EFF2F3"/>
                  </a:gs>
                  <a:gs pos="100000">
                    <a:srgbClr val="F1F5F5"/>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a:latin typeface="Arial" panose="020B0604020202020204" pitchFamily="34" charset="0"/>
                </a:endParaRPr>
              </a:p>
            </p:txBody>
          </p:sp>
        </p:grpSp>
        <p:grpSp>
          <p:nvGrpSpPr>
            <p:cNvPr id="51" name="Group 50"/>
            <p:cNvGrpSpPr/>
            <p:nvPr/>
          </p:nvGrpSpPr>
          <p:grpSpPr>
            <a:xfrm>
              <a:off x="8281018" y="414975"/>
              <a:ext cx="285489" cy="344614"/>
              <a:chOff x="4" y="1934159"/>
              <a:chExt cx="1341434" cy="1619257"/>
            </a:xfrm>
          </p:grpSpPr>
          <p:sp>
            <p:nvSpPr>
              <p:cNvPr id="55" name="Freeform 7"/>
              <p:cNvSpPr>
                <a:spLocks noEditPoints="1"/>
              </p:cNvSpPr>
              <p:nvPr/>
            </p:nvSpPr>
            <p:spPr bwMode="auto">
              <a:xfrm>
                <a:off x="4" y="2683463"/>
                <a:ext cx="877881" cy="869953"/>
              </a:xfrm>
              <a:custGeom>
                <a:avLst/>
                <a:gdLst>
                  <a:gd name="T0" fmla="*/ 72 w 553"/>
                  <a:gd name="T1" fmla="*/ 139 h 548"/>
                  <a:gd name="T2" fmla="*/ 65 w 553"/>
                  <a:gd name="T3" fmla="*/ 96 h 548"/>
                  <a:gd name="T4" fmla="*/ 96 w 553"/>
                  <a:gd name="T5" fmla="*/ 65 h 548"/>
                  <a:gd name="T6" fmla="*/ 118 w 553"/>
                  <a:gd name="T7" fmla="*/ 64 h 548"/>
                  <a:gd name="T8" fmla="*/ 160 w 553"/>
                  <a:gd name="T9" fmla="*/ 73 h 548"/>
                  <a:gd name="T10" fmla="*/ 195 w 553"/>
                  <a:gd name="T11" fmla="*/ 65 h 548"/>
                  <a:gd name="T12" fmla="*/ 227 w 553"/>
                  <a:gd name="T13" fmla="*/ 36 h 548"/>
                  <a:gd name="T14" fmla="*/ 240 w 553"/>
                  <a:gd name="T15" fmla="*/ 9 h 548"/>
                  <a:gd name="T16" fmla="*/ 263 w 553"/>
                  <a:gd name="T17" fmla="*/ 0 h 548"/>
                  <a:gd name="T18" fmla="*/ 297 w 553"/>
                  <a:gd name="T19" fmla="*/ 1 h 548"/>
                  <a:gd name="T20" fmla="*/ 315 w 553"/>
                  <a:gd name="T21" fmla="*/ 16 h 548"/>
                  <a:gd name="T22" fmla="*/ 337 w 553"/>
                  <a:gd name="T23" fmla="*/ 52 h 548"/>
                  <a:gd name="T24" fmla="*/ 388 w 553"/>
                  <a:gd name="T25" fmla="*/ 73 h 548"/>
                  <a:gd name="T26" fmla="*/ 434 w 553"/>
                  <a:gd name="T27" fmla="*/ 62 h 548"/>
                  <a:gd name="T28" fmla="*/ 457 w 553"/>
                  <a:gd name="T29" fmla="*/ 65 h 548"/>
                  <a:gd name="T30" fmla="*/ 477 w 553"/>
                  <a:gd name="T31" fmla="*/ 86 h 548"/>
                  <a:gd name="T32" fmla="*/ 489 w 553"/>
                  <a:gd name="T33" fmla="*/ 118 h 548"/>
                  <a:gd name="T34" fmla="*/ 477 w 553"/>
                  <a:gd name="T35" fmla="*/ 161 h 548"/>
                  <a:gd name="T36" fmla="*/ 498 w 553"/>
                  <a:gd name="T37" fmla="*/ 212 h 548"/>
                  <a:gd name="T38" fmla="*/ 535 w 553"/>
                  <a:gd name="T39" fmla="*/ 234 h 548"/>
                  <a:gd name="T40" fmla="*/ 549 w 553"/>
                  <a:gd name="T41" fmla="*/ 254 h 548"/>
                  <a:gd name="T42" fmla="*/ 551 w 553"/>
                  <a:gd name="T43" fmla="*/ 289 h 548"/>
                  <a:gd name="T44" fmla="*/ 540 w 553"/>
                  <a:gd name="T45" fmla="*/ 310 h 548"/>
                  <a:gd name="T46" fmla="*/ 511 w 553"/>
                  <a:gd name="T47" fmla="*/ 326 h 548"/>
                  <a:gd name="T48" fmla="*/ 477 w 553"/>
                  <a:gd name="T49" fmla="*/ 372 h 548"/>
                  <a:gd name="T50" fmla="*/ 485 w 553"/>
                  <a:gd name="T51" fmla="*/ 420 h 548"/>
                  <a:gd name="T52" fmla="*/ 484 w 553"/>
                  <a:gd name="T53" fmla="*/ 450 h 548"/>
                  <a:gd name="T54" fmla="*/ 462 w 553"/>
                  <a:gd name="T55" fmla="*/ 477 h 548"/>
                  <a:gd name="T56" fmla="*/ 441 w 553"/>
                  <a:gd name="T57" fmla="*/ 485 h 548"/>
                  <a:gd name="T58" fmla="*/ 404 w 553"/>
                  <a:gd name="T59" fmla="*/ 476 h 548"/>
                  <a:gd name="T60" fmla="*/ 348 w 553"/>
                  <a:gd name="T61" fmla="*/ 485 h 548"/>
                  <a:gd name="T62" fmla="*/ 319 w 553"/>
                  <a:gd name="T63" fmla="*/ 524 h 548"/>
                  <a:gd name="T64" fmla="*/ 297 w 553"/>
                  <a:gd name="T65" fmla="*/ 544 h 548"/>
                  <a:gd name="T66" fmla="*/ 262 w 553"/>
                  <a:gd name="T67" fmla="*/ 548 h 548"/>
                  <a:gd name="T68" fmla="*/ 243 w 553"/>
                  <a:gd name="T69" fmla="*/ 540 h 548"/>
                  <a:gd name="T70" fmla="*/ 224 w 553"/>
                  <a:gd name="T71" fmla="*/ 508 h 548"/>
                  <a:gd name="T72" fmla="*/ 177 w 553"/>
                  <a:gd name="T73" fmla="*/ 474 h 548"/>
                  <a:gd name="T74" fmla="*/ 129 w 553"/>
                  <a:gd name="T75" fmla="*/ 481 h 548"/>
                  <a:gd name="T76" fmla="*/ 101 w 553"/>
                  <a:gd name="T77" fmla="*/ 482 h 548"/>
                  <a:gd name="T78" fmla="*/ 78 w 553"/>
                  <a:gd name="T79" fmla="*/ 465 h 548"/>
                  <a:gd name="T80" fmla="*/ 64 w 553"/>
                  <a:gd name="T81" fmla="*/ 439 h 548"/>
                  <a:gd name="T82" fmla="*/ 72 w 553"/>
                  <a:gd name="T83" fmla="*/ 401 h 548"/>
                  <a:gd name="T84" fmla="*/ 62 w 553"/>
                  <a:gd name="T85" fmla="*/ 345 h 548"/>
                  <a:gd name="T86" fmla="*/ 22 w 553"/>
                  <a:gd name="T87" fmla="*/ 316 h 548"/>
                  <a:gd name="T88" fmla="*/ 3 w 553"/>
                  <a:gd name="T89" fmla="*/ 297 h 548"/>
                  <a:gd name="T90" fmla="*/ 0 w 553"/>
                  <a:gd name="T91" fmla="*/ 255 h 548"/>
                  <a:gd name="T92" fmla="*/ 11 w 553"/>
                  <a:gd name="T93" fmla="*/ 236 h 548"/>
                  <a:gd name="T94" fmla="*/ 35 w 553"/>
                  <a:gd name="T95" fmla="*/ 223 h 548"/>
                  <a:gd name="T96" fmla="*/ 69 w 553"/>
                  <a:gd name="T97" fmla="*/ 185 h 548"/>
                  <a:gd name="T98" fmla="*/ 77 w 553"/>
                  <a:gd name="T99" fmla="*/ 156 h 548"/>
                  <a:gd name="T100" fmla="*/ 256 w 553"/>
                  <a:gd name="T101" fmla="*/ 179 h 548"/>
                  <a:gd name="T102" fmla="*/ 193 w 553"/>
                  <a:gd name="T103" fmla="*/ 219 h 548"/>
                  <a:gd name="T104" fmla="*/ 177 w 553"/>
                  <a:gd name="T105" fmla="*/ 262 h 548"/>
                  <a:gd name="T106" fmla="*/ 179 w 553"/>
                  <a:gd name="T107" fmla="*/ 292 h 548"/>
                  <a:gd name="T108" fmla="*/ 204 w 553"/>
                  <a:gd name="T109" fmla="*/ 343 h 548"/>
                  <a:gd name="T110" fmla="*/ 256 w 553"/>
                  <a:gd name="T111" fmla="*/ 370 h 548"/>
                  <a:gd name="T112" fmla="*/ 284 w 553"/>
                  <a:gd name="T113" fmla="*/ 372 h 548"/>
                  <a:gd name="T114" fmla="*/ 329 w 553"/>
                  <a:gd name="T115" fmla="*/ 356 h 548"/>
                  <a:gd name="T116" fmla="*/ 370 w 553"/>
                  <a:gd name="T117" fmla="*/ 305 h 548"/>
                  <a:gd name="T118" fmla="*/ 375 w 553"/>
                  <a:gd name="T119" fmla="*/ 276 h 548"/>
                  <a:gd name="T120" fmla="*/ 367 w 553"/>
                  <a:gd name="T121" fmla="*/ 238 h 548"/>
                  <a:gd name="T122" fmla="*/ 315 w 553"/>
                  <a:gd name="T123" fmla="*/ 183 h 548"/>
                  <a:gd name="T124" fmla="*/ 276 w 553"/>
                  <a:gd name="T125" fmla="*/ 175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3" h="548">
                    <a:moveTo>
                      <a:pt x="77" y="156"/>
                    </a:moveTo>
                    <a:lnTo>
                      <a:pt x="77" y="156"/>
                    </a:lnTo>
                    <a:lnTo>
                      <a:pt x="72" y="139"/>
                    </a:lnTo>
                    <a:lnTo>
                      <a:pt x="72" y="139"/>
                    </a:lnTo>
                    <a:lnTo>
                      <a:pt x="67" y="126"/>
                    </a:lnTo>
                    <a:lnTo>
                      <a:pt x="64" y="113"/>
                    </a:lnTo>
                    <a:lnTo>
                      <a:pt x="64" y="103"/>
                    </a:lnTo>
                    <a:lnTo>
                      <a:pt x="65" y="96"/>
                    </a:lnTo>
                    <a:lnTo>
                      <a:pt x="69" y="89"/>
                    </a:lnTo>
                    <a:lnTo>
                      <a:pt x="75" y="81"/>
                    </a:lnTo>
                    <a:lnTo>
                      <a:pt x="83" y="73"/>
                    </a:lnTo>
                    <a:lnTo>
                      <a:pt x="96" y="65"/>
                    </a:lnTo>
                    <a:lnTo>
                      <a:pt x="96" y="65"/>
                    </a:lnTo>
                    <a:lnTo>
                      <a:pt x="102" y="62"/>
                    </a:lnTo>
                    <a:lnTo>
                      <a:pt x="110" y="62"/>
                    </a:lnTo>
                    <a:lnTo>
                      <a:pt x="118" y="64"/>
                    </a:lnTo>
                    <a:lnTo>
                      <a:pt x="126" y="65"/>
                    </a:lnTo>
                    <a:lnTo>
                      <a:pt x="126" y="65"/>
                    </a:lnTo>
                    <a:lnTo>
                      <a:pt x="142" y="70"/>
                    </a:lnTo>
                    <a:lnTo>
                      <a:pt x="160" y="73"/>
                    </a:lnTo>
                    <a:lnTo>
                      <a:pt x="168" y="72"/>
                    </a:lnTo>
                    <a:lnTo>
                      <a:pt x="176" y="72"/>
                    </a:lnTo>
                    <a:lnTo>
                      <a:pt x="185" y="68"/>
                    </a:lnTo>
                    <a:lnTo>
                      <a:pt x="195" y="65"/>
                    </a:lnTo>
                    <a:lnTo>
                      <a:pt x="195" y="65"/>
                    </a:lnTo>
                    <a:lnTo>
                      <a:pt x="208" y="57"/>
                    </a:lnTo>
                    <a:lnTo>
                      <a:pt x="219" y="48"/>
                    </a:lnTo>
                    <a:lnTo>
                      <a:pt x="227" y="36"/>
                    </a:lnTo>
                    <a:lnTo>
                      <a:pt x="232" y="24"/>
                    </a:lnTo>
                    <a:lnTo>
                      <a:pt x="232" y="24"/>
                    </a:lnTo>
                    <a:lnTo>
                      <a:pt x="235" y="16"/>
                    </a:lnTo>
                    <a:lnTo>
                      <a:pt x="240" y="9"/>
                    </a:lnTo>
                    <a:lnTo>
                      <a:pt x="244" y="4"/>
                    </a:lnTo>
                    <a:lnTo>
                      <a:pt x="251" y="3"/>
                    </a:lnTo>
                    <a:lnTo>
                      <a:pt x="257" y="1"/>
                    </a:lnTo>
                    <a:lnTo>
                      <a:pt x="263" y="0"/>
                    </a:lnTo>
                    <a:lnTo>
                      <a:pt x="278" y="0"/>
                    </a:lnTo>
                    <a:lnTo>
                      <a:pt x="278" y="0"/>
                    </a:lnTo>
                    <a:lnTo>
                      <a:pt x="291" y="0"/>
                    </a:lnTo>
                    <a:lnTo>
                      <a:pt x="297" y="1"/>
                    </a:lnTo>
                    <a:lnTo>
                      <a:pt x="302" y="3"/>
                    </a:lnTo>
                    <a:lnTo>
                      <a:pt x="307" y="6"/>
                    </a:lnTo>
                    <a:lnTo>
                      <a:pt x="311" y="11"/>
                    </a:lnTo>
                    <a:lnTo>
                      <a:pt x="315" y="16"/>
                    </a:lnTo>
                    <a:lnTo>
                      <a:pt x="319" y="22"/>
                    </a:lnTo>
                    <a:lnTo>
                      <a:pt x="319" y="22"/>
                    </a:lnTo>
                    <a:lnTo>
                      <a:pt x="327" y="38"/>
                    </a:lnTo>
                    <a:lnTo>
                      <a:pt x="337" y="52"/>
                    </a:lnTo>
                    <a:lnTo>
                      <a:pt x="348" y="62"/>
                    </a:lnTo>
                    <a:lnTo>
                      <a:pt x="361" y="68"/>
                    </a:lnTo>
                    <a:lnTo>
                      <a:pt x="374" y="73"/>
                    </a:lnTo>
                    <a:lnTo>
                      <a:pt x="388" y="73"/>
                    </a:lnTo>
                    <a:lnTo>
                      <a:pt x="404" y="72"/>
                    </a:lnTo>
                    <a:lnTo>
                      <a:pt x="422" y="65"/>
                    </a:lnTo>
                    <a:lnTo>
                      <a:pt x="422" y="65"/>
                    </a:lnTo>
                    <a:lnTo>
                      <a:pt x="434" y="62"/>
                    </a:lnTo>
                    <a:lnTo>
                      <a:pt x="441" y="60"/>
                    </a:lnTo>
                    <a:lnTo>
                      <a:pt x="447" y="62"/>
                    </a:lnTo>
                    <a:lnTo>
                      <a:pt x="452" y="64"/>
                    </a:lnTo>
                    <a:lnTo>
                      <a:pt x="457" y="65"/>
                    </a:lnTo>
                    <a:lnTo>
                      <a:pt x="463" y="70"/>
                    </a:lnTo>
                    <a:lnTo>
                      <a:pt x="468" y="75"/>
                    </a:lnTo>
                    <a:lnTo>
                      <a:pt x="468" y="75"/>
                    </a:lnTo>
                    <a:lnTo>
                      <a:pt x="477" y="86"/>
                    </a:lnTo>
                    <a:lnTo>
                      <a:pt x="485" y="97"/>
                    </a:lnTo>
                    <a:lnTo>
                      <a:pt x="489" y="103"/>
                    </a:lnTo>
                    <a:lnTo>
                      <a:pt x="490" y="110"/>
                    </a:lnTo>
                    <a:lnTo>
                      <a:pt x="489" y="118"/>
                    </a:lnTo>
                    <a:lnTo>
                      <a:pt x="485" y="127"/>
                    </a:lnTo>
                    <a:lnTo>
                      <a:pt x="485" y="127"/>
                    </a:lnTo>
                    <a:lnTo>
                      <a:pt x="481" y="145"/>
                    </a:lnTo>
                    <a:lnTo>
                      <a:pt x="477" y="161"/>
                    </a:lnTo>
                    <a:lnTo>
                      <a:pt x="477" y="175"/>
                    </a:lnTo>
                    <a:lnTo>
                      <a:pt x="482" y="188"/>
                    </a:lnTo>
                    <a:lnTo>
                      <a:pt x="489" y="201"/>
                    </a:lnTo>
                    <a:lnTo>
                      <a:pt x="498" y="212"/>
                    </a:lnTo>
                    <a:lnTo>
                      <a:pt x="511" y="222"/>
                    </a:lnTo>
                    <a:lnTo>
                      <a:pt x="527" y="230"/>
                    </a:lnTo>
                    <a:lnTo>
                      <a:pt x="527" y="230"/>
                    </a:lnTo>
                    <a:lnTo>
                      <a:pt x="535" y="234"/>
                    </a:lnTo>
                    <a:lnTo>
                      <a:pt x="540" y="238"/>
                    </a:lnTo>
                    <a:lnTo>
                      <a:pt x="545" y="242"/>
                    </a:lnTo>
                    <a:lnTo>
                      <a:pt x="548" y="247"/>
                    </a:lnTo>
                    <a:lnTo>
                      <a:pt x="549" y="254"/>
                    </a:lnTo>
                    <a:lnTo>
                      <a:pt x="551" y="260"/>
                    </a:lnTo>
                    <a:lnTo>
                      <a:pt x="553" y="274"/>
                    </a:lnTo>
                    <a:lnTo>
                      <a:pt x="553" y="274"/>
                    </a:lnTo>
                    <a:lnTo>
                      <a:pt x="551" y="289"/>
                    </a:lnTo>
                    <a:lnTo>
                      <a:pt x="549" y="294"/>
                    </a:lnTo>
                    <a:lnTo>
                      <a:pt x="548" y="300"/>
                    </a:lnTo>
                    <a:lnTo>
                      <a:pt x="545" y="305"/>
                    </a:lnTo>
                    <a:lnTo>
                      <a:pt x="540" y="310"/>
                    </a:lnTo>
                    <a:lnTo>
                      <a:pt x="535" y="314"/>
                    </a:lnTo>
                    <a:lnTo>
                      <a:pt x="527" y="318"/>
                    </a:lnTo>
                    <a:lnTo>
                      <a:pt x="527" y="318"/>
                    </a:lnTo>
                    <a:lnTo>
                      <a:pt x="511" y="326"/>
                    </a:lnTo>
                    <a:lnTo>
                      <a:pt x="498" y="337"/>
                    </a:lnTo>
                    <a:lnTo>
                      <a:pt x="489" y="346"/>
                    </a:lnTo>
                    <a:lnTo>
                      <a:pt x="482" y="359"/>
                    </a:lnTo>
                    <a:lnTo>
                      <a:pt x="477" y="372"/>
                    </a:lnTo>
                    <a:lnTo>
                      <a:pt x="477" y="386"/>
                    </a:lnTo>
                    <a:lnTo>
                      <a:pt x="479" y="402"/>
                    </a:lnTo>
                    <a:lnTo>
                      <a:pt x="485" y="420"/>
                    </a:lnTo>
                    <a:lnTo>
                      <a:pt x="485" y="420"/>
                    </a:lnTo>
                    <a:lnTo>
                      <a:pt x="489" y="429"/>
                    </a:lnTo>
                    <a:lnTo>
                      <a:pt x="489" y="437"/>
                    </a:lnTo>
                    <a:lnTo>
                      <a:pt x="487" y="444"/>
                    </a:lnTo>
                    <a:lnTo>
                      <a:pt x="484" y="450"/>
                    </a:lnTo>
                    <a:lnTo>
                      <a:pt x="476" y="461"/>
                    </a:lnTo>
                    <a:lnTo>
                      <a:pt x="466" y="473"/>
                    </a:lnTo>
                    <a:lnTo>
                      <a:pt x="466" y="473"/>
                    </a:lnTo>
                    <a:lnTo>
                      <a:pt x="462" y="477"/>
                    </a:lnTo>
                    <a:lnTo>
                      <a:pt x="457" y="481"/>
                    </a:lnTo>
                    <a:lnTo>
                      <a:pt x="450" y="484"/>
                    </a:lnTo>
                    <a:lnTo>
                      <a:pt x="446" y="485"/>
                    </a:lnTo>
                    <a:lnTo>
                      <a:pt x="441" y="485"/>
                    </a:lnTo>
                    <a:lnTo>
                      <a:pt x="434" y="485"/>
                    </a:lnTo>
                    <a:lnTo>
                      <a:pt x="422" y="481"/>
                    </a:lnTo>
                    <a:lnTo>
                      <a:pt x="422" y="481"/>
                    </a:lnTo>
                    <a:lnTo>
                      <a:pt x="404" y="476"/>
                    </a:lnTo>
                    <a:lnTo>
                      <a:pt x="388" y="474"/>
                    </a:lnTo>
                    <a:lnTo>
                      <a:pt x="374" y="474"/>
                    </a:lnTo>
                    <a:lnTo>
                      <a:pt x="361" y="477"/>
                    </a:lnTo>
                    <a:lnTo>
                      <a:pt x="348" y="485"/>
                    </a:lnTo>
                    <a:lnTo>
                      <a:pt x="337" y="495"/>
                    </a:lnTo>
                    <a:lnTo>
                      <a:pt x="327" y="508"/>
                    </a:lnTo>
                    <a:lnTo>
                      <a:pt x="319" y="524"/>
                    </a:lnTo>
                    <a:lnTo>
                      <a:pt x="319" y="524"/>
                    </a:lnTo>
                    <a:lnTo>
                      <a:pt x="315" y="533"/>
                    </a:lnTo>
                    <a:lnTo>
                      <a:pt x="310" y="538"/>
                    </a:lnTo>
                    <a:lnTo>
                      <a:pt x="303" y="543"/>
                    </a:lnTo>
                    <a:lnTo>
                      <a:pt x="297" y="544"/>
                    </a:lnTo>
                    <a:lnTo>
                      <a:pt x="284" y="546"/>
                    </a:lnTo>
                    <a:lnTo>
                      <a:pt x="270" y="548"/>
                    </a:lnTo>
                    <a:lnTo>
                      <a:pt x="270" y="548"/>
                    </a:lnTo>
                    <a:lnTo>
                      <a:pt x="262" y="548"/>
                    </a:lnTo>
                    <a:lnTo>
                      <a:pt x="257" y="548"/>
                    </a:lnTo>
                    <a:lnTo>
                      <a:pt x="251" y="546"/>
                    </a:lnTo>
                    <a:lnTo>
                      <a:pt x="246" y="543"/>
                    </a:lnTo>
                    <a:lnTo>
                      <a:pt x="243" y="540"/>
                    </a:lnTo>
                    <a:lnTo>
                      <a:pt x="238" y="535"/>
                    </a:lnTo>
                    <a:lnTo>
                      <a:pt x="232" y="524"/>
                    </a:lnTo>
                    <a:lnTo>
                      <a:pt x="232" y="524"/>
                    </a:lnTo>
                    <a:lnTo>
                      <a:pt x="224" y="508"/>
                    </a:lnTo>
                    <a:lnTo>
                      <a:pt x="212" y="495"/>
                    </a:lnTo>
                    <a:lnTo>
                      <a:pt x="203" y="485"/>
                    </a:lnTo>
                    <a:lnTo>
                      <a:pt x="190" y="479"/>
                    </a:lnTo>
                    <a:lnTo>
                      <a:pt x="177" y="474"/>
                    </a:lnTo>
                    <a:lnTo>
                      <a:pt x="163" y="474"/>
                    </a:lnTo>
                    <a:lnTo>
                      <a:pt x="147" y="476"/>
                    </a:lnTo>
                    <a:lnTo>
                      <a:pt x="129" y="481"/>
                    </a:lnTo>
                    <a:lnTo>
                      <a:pt x="129" y="481"/>
                    </a:lnTo>
                    <a:lnTo>
                      <a:pt x="120" y="484"/>
                    </a:lnTo>
                    <a:lnTo>
                      <a:pt x="113" y="484"/>
                    </a:lnTo>
                    <a:lnTo>
                      <a:pt x="105" y="484"/>
                    </a:lnTo>
                    <a:lnTo>
                      <a:pt x="101" y="482"/>
                    </a:lnTo>
                    <a:lnTo>
                      <a:pt x="94" y="479"/>
                    </a:lnTo>
                    <a:lnTo>
                      <a:pt x="89" y="474"/>
                    </a:lnTo>
                    <a:lnTo>
                      <a:pt x="78" y="465"/>
                    </a:lnTo>
                    <a:lnTo>
                      <a:pt x="78" y="465"/>
                    </a:lnTo>
                    <a:lnTo>
                      <a:pt x="69" y="455"/>
                    </a:lnTo>
                    <a:lnTo>
                      <a:pt x="65" y="449"/>
                    </a:lnTo>
                    <a:lnTo>
                      <a:pt x="64" y="444"/>
                    </a:lnTo>
                    <a:lnTo>
                      <a:pt x="64" y="439"/>
                    </a:lnTo>
                    <a:lnTo>
                      <a:pt x="64" y="433"/>
                    </a:lnTo>
                    <a:lnTo>
                      <a:pt x="67" y="418"/>
                    </a:lnTo>
                    <a:lnTo>
                      <a:pt x="67" y="418"/>
                    </a:lnTo>
                    <a:lnTo>
                      <a:pt x="72" y="401"/>
                    </a:lnTo>
                    <a:lnTo>
                      <a:pt x="73" y="385"/>
                    </a:lnTo>
                    <a:lnTo>
                      <a:pt x="73" y="370"/>
                    </a:lnTo>
                    <a:lnTo>
                      <a:pt x="69" y="358"/>
                    </a:lnTo>
                    <a:lnTo>
                      <a:pt x="62" y="345"/>
                    </a:lnTo>
                    <a:lnTo>
                      <a:pt x="53" y="334"/>
                    </a:lnTo>
                    <a:lnTo>
                      <a:pt x="38" y="326"/>
                    </a:lnTo>
                    <a:lnTo>
                      <a:pt x="22" y="316"/>
                    </a:lnTo>
                    <a:lnTo>
                      <a:pt x="22" y="316"/>
                    </a:lnTo>
                    <a:lnTo>
                      <a:pt x="14" y="313"/>
                    </a:lnTo>
                    <a:lnTo>
                      <a:pt x="8" y="308"/>
                    </a:lnTo>
                    <a:lnTo>
                      <a:pt x="5" y="302"/>
                    </a:lnTo>
                    <a:lnTo>
                      <a:pt x="3" y="297"/>
                    </a:lnTo>
                    <a:lnTo>
                      <a:pt x="0" y="284"/>
                    </a:lnTo>
                    <a:lnTo>
                      <a:pt x="0" y="270"/>
                    </a:lnTo>
                    <a:lnTo>
                      <a:pt x="0" y="270"/>
                    </a:lnTo>
                    <a:lnTo>
                      <a:pt x="0" y="255"/>
                    </a:lnTo>
                    <a:lnTo>
                      <a:pt x="2" y="250"/>
                    </a:lnTo>
                    <a:lnTo>
                      <a:pt x="3" y="246"/>
                    </a:lnTo>
                    <a:lnTo>
                      <a:pt x="6" y="241"/>
                    </a:lnTo>
                    <a:lnTo>
                      <a:pt x="11" y="236"/>
                    </a:lnTo>
                    <a:lnTo>
                      <a:pt x="16" y="233"/>
                    </a:lnTo>
                    <a:lnTo>
                      <a:pt x="24" y="228"/>
                    </a:lnTo>
                    <a:lnTo>
                      <a:pt x="24" y="228"/>
                    </a:lnTo>
                    <a:lnTo>
                      <a:pt x="35" y="223"/>
                    </a:lnTo>
                    <a:lnTo>
                      <a:pt x="45" y="215"/>
                    </a:lnTo>
                    <a:lnTo>
                      <a:pt x="54" y="206"/>
                    </a:lnTo>
                    <a:lnTo>
                      <a:pt x="62" y="196"/>
                    </a:lnTo>
                    <a:lnTo>
                      <a:pt x="69" y="185"/>
                    </a:lnTo>
                    <a:lnTo>
                      <a:pt x="73" y="175"/>
                    </a:lnTo>
                    <a:lnTo>
                      <a:pt x="77" y="166"/>
                    </a:lnTo>
                    <a:lnTo>
                      <a:pt x="77" y="156"/>
                    </a:lnTo>
                    <a:lnTo>
                      <a:pt x="77" y="156"/>
                    </a:lnTo>
                    <a:close/>
                    <a:moveTo>
                      <a:pt x="276" y="175"/>
                    </a:moveTo>
                    <a:lnTo>
                      <a:pt x="276" y="175"/>
                    </a:lnTo>
                    <a:lnTo>
                      <a:pt x="265" y="177"/>
                    </a:lnTo>
                    <a:lnTo>
                      <a:pt x="256" y="179"/>
                    </a:lnTo>
                    <a:lnTo>
                      <a:pt x="236" y="183"/>
                    </a:lnTo>
                    <a:lnTo>
                      <a:pt x="220" y="191"/>
                    </a:lnTo>
                    <a:lnTo>
                      <a:pt x="206" y="204"/>
                    </a:lnTo>
                    <a:lnTo>
                      <a:pt x="193" y="219"/>
                    </a:lnTo>
                    <a:lnTo>
                      <a:pt x="185" y="234"/>
                    </a:lnTo>
                    <a:lnTo>
                      <a:pt x="182" y="242"/>
                    </a:lnTo>
                    <a:lnTo>
                      <a:pt x="179" y="252"/>
                    </a:lnTo>
                    <a:lnTo>
                      <a:pt x="177" y="262"/>
                    </a:lnTo>
                    <a:lnTo>
                      <a:pt x="177" y="273"/>
                    </a:lnTo>
                    <a:lnTo>
                      <a:pt x="177" y="273"/>
                    </a:lnTo>
                    <a:lnTo>
                      <a:pt x="177" y="282"/>
                    </a:lnTo>
                    <a:lnTo>
                      <a:pt x="179" y="292"/>
                    </a:lnTo>
                    <a:lnTo>
                      <a:pt x="180" y="302"/>
                    </a:lnTo>
                    <a:lnTo>
                      <a:pt x="184" y="311"/>
                    </a:lnTo>
                    <a:lnTo>
                      <a:pt x="193" y="329"/>
                    </a:lnTo>
                    <a:lnTo>
                      <a:pt x="204" y="343"/>
                    </a:lnTo>
                    <a:lnTo>
                      <a:pt x="220" y="356"/>
                    </a:lnTo>
                    <a:lnTo>
                      <a:pt x="236" y="365"/>
                    </a:lnTo>
                    <a:lnTo>
                      <a:pt x="246" y="369"/>
                    </a:lnTo>
                    <a:lnTo>
                      <a:pt x="256" y="370"/>
                    </a:lnTo>
                    <a:lnTo>
                      <a:pt x="265" y="372"/>
                    </a:lnTo>
                    <a:lnTo>
                      <a:pt x="275" y="373"/>
                    </a:lnTo>
                    <a:lnTo>
                      <a:pt x="275" y="373"/>
                    </a:lnTo>
                    <a:lnTo>
                      <a:pt x="284" y="372"/>
                    </a:lnTo>
                    <a:lnTo>
                      <a:pt x="294" y="372"/>
                    </a:lnTo>
                    <a:lnTo>
                      <a:pt x="303" y="369"/>
                    </a:lnTo>
                    <a:lnTo>
                      <a:pt x="313" y="365"/>
                    </a:lnTo>
                    <a:lnTo>
                      <a:pt x="329" y="356"/>
                    </a:lnTo>
                    <a:lnTo>
                      <a:pt x="345" y="345"/>
                    </a:lnTo>
                    <a:lnTo>
                      <a:pt x="356" y="330"/>
                    </a:lnTo>
                    <a:lnTo>
                      <a:pt x="366" y="313"/>
                    </a:lnTo>
                    <a:lnTo>
                      <a:pt x="370" y="305"/>
                    </a:lnTo>
                    <a:lnTo>
                      <a:pt x="372" y="295"/>
                    </a:lnTo>
                    <a:lnTo>
                      <a:pt x="374" y="286"/>
                    </a:lnTo>
                    <a:lnTo>
                      <a:pt x="375" y="276"/>
                    </a:lnTo>
                    <a:lnTo>
                      <a:pt x="375" y="276"/>
                    </a:lnTo>
                    <a:lnTo>
                      <a:pt x="375" y="266"/>
                    </a:lnTo>
                    <a:lnTo>
                      <a:pt x="374" y="255"/>
                    </a:lnTo>
                    <a:lnTo>
                      <a:pt x="370" y="247"/>
                    </a:lnTo>
                    <a:lnTo>
                      <a:pt x="367" y="238"/>
                    </a:lnTo>
                    <a:lnTo>
                      <a:pt x="359" y="220"/>
                    </a:lnTo>
                    <a:lnTo>
                      <a:pt x="347" y="206"/>
                    </a:lnTo>
                    <a:lnTo>
                      <a:pt x="332" y="193"/>
                    </a:lnTo>
                    <a:lnTo>
                      <a:pt x="315" y="183"/>
                    </a:lnTo>
                    <a:lnTo>
                      <a:pt x="305" y="180"/>
                    </a:lnTo>
                    <a:lnTo>
                      <a:pt x="295" y="179"/>
                    </a:lnTo>
                    <a:lnTo>
                      <a:pt x="286" y="177"/>
                    </a:lnTo>
                    <a:lnTo>
                      <a:pt x="276" y="175"/>
                    </a:lnTo>
                    <a:lnTo>
                      <a:pt x="276" y="17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700">
                  <a:latin typeface="Arial" panose="020B0604020202020204" pitchFamily="34" charset="0"/>
                </a:endParaRPr>
              </a:p>
            </p:txBody>
          </p:sp>
          <p:sp>
            <p:nvSpPr>
              <p:cNvPr id="56" name="Freeform 8"/>
              <p:cNvSpPr>
                <a:spLocks noEditPoints="1"/>
              </p:cNvSpPr>
              <p:nvPr/>
            </p:nvSpPr>
            <p:spPr bwMode="auto">
              <a:xfrm>
                <a:off x="466725" y="1934159"/>
                <a:ext cx="874713" cy="869952"/>
              </a:xfrm>
              <a:custGeom>
                <a:avLst/>
                <a:gdLst>
                  <a:gd name="T0" fmla="*/ 129 w 551"/>
                  <a:gd name="T1" fmla="*/ 66 h 548"/>
                  <a:gd name="T2" fmla="*/ 191 w 551"/>
                  <a:gd name="T3" fmla="*/ 69 h 548"/>
                  <a:gd name="T4" fmla="*/ 231 w 551"/>
                  <a:gd name="T5" fmla="*/ 23 h 548"/>
                  <a:gd name="T6" fmla="*/ 246 w 551"/>
                  <a:gd name="T7" fmla="*/ 5 h 548"/>
                  <a:gd name="T8" fmla="*/ 279 w 551"/>
                  <a:gd name="T9" fmla="*/ 0 h 548"/>
                  <a:gd name="T10" fmla="*/ 308 w 551"/>
                  <a:gd name="T11" fmla="*/ 7 h 548"/>
                  <a:gd name="T12" fmla="*/ 329 w 551"/>
                  <a:gd name="T13" fmla="*/ 40 h 548"/>
                  <a:gd name="T14" fmla="*/ 375 w 551"/>
                  <a:gd name="T15" fmla="*/ 72 h 548"/>
                  <a:gd name="T16" fmla="*/ 423 w 551"/>
                  <a:gd name="T17" fmla="*/ 64 h 548"/>
                  <a:gd name="T18" fmla="*/ 450 w 551"/>
                  <a:gd name="T19" fmla="*/ 63 h 548"/>
                  <a:gd name="T20" fmla="*/ 471 w 551"/>
                  <a:gd name="T21" fmla="*/ 79 h 548"/>
                  <a:gd name="T22" fmla="*/ 490 w 551"/>
                  <a:gd name="T23" fmla="*/ 111 h 548"/>
                  <a:gd name="T24" fmla="*/ 480 w 551"/>
                  <a:gd name="T25" fmla="*/ 144 h 548"/>
                  <a:gd name="T26" fmla="*/ 488 w 551"/>
                  <a:gd name="T27" fmla="*/ 202 h 548"/>
                  <a:gd name="T28" fmla="*/ 528 w 551"/>
                  <a:gd name="T29" fmla="*/ 230 h 548"/>
                  <a:gd name="T30" fmla="*/ 548 w 551"/>
                  <a:gd name="T31" fmla="*/ 248 h 548"/>
                  <a:gd name="T32" fmla="*/ 551 w 551"/>
                  <a:gd name="T33" fmla="*/ 272 h 548"/>
                  <a:gd name="T34" fmla="*/ 541 w 551"/>
                  <a:gd name="T35" fmla="*/ 309 h 548"/>
                  <a:gd name="T36" fmla="*/ 511 w 551"/>
                  <a:gd name="T37" fmla="*/ 326 h 548"/>
                  <a:gd name="T38" fmla="*/ 477 w 551"/>
                  <a:gd name="T39" fmla="*/ 373 h 548"/>
                  <a:gd name="T40" fmla="*/ 485 w 551"/>
                  <a:gd name="T41" fmla="*/ 424 h 548"/>
                  <a:gd name="T42" fmla="*/ 482 w 551"/>
                  <a:gd name="T43" fmla="*/ 456 h 548"/>
                  <a:gd name="T44" fmla="*/ 453 w 551"/>
                  <a:gd name="T45" fmla="*/ 481 h 548"/>
                  <a:gd name="T46" fmla="*/ 426 w 551"/>
                  <a:gd name="T47" fmla="*/ 483 h 548"/>
                  <a:gd name="T48" fmla="*/ 374 w 551"/>
                  <a:gd name="T49" fmla="*/ 475 h 548"/>
                  <a:gd name="T50" fmla="*/ 326 w 551"/>
                  <a:gd name="T51" fmla="*/ 510 h 548"/>
                  <a:gd name="T52" fmla="*/ 306 w 551"/>
                  <a:gd name="T53" fmla="*/ 542 h 548"/>
                  <a:gd name="T54" fmla="*/ 271 w 551"/>
                  <a:gd name="T55" fmla="*/ 548 h 548"/>
                  <a:gd name="T56" fmla="*/ 244 w 551"/>
                  <a:gd name="T57" fmla="*/ 544 h 548"/>
                  <a:gd name="T58" fmla="*/ 233 w 551"/>
                  <a:gd name="T59" fmla="*/ 529 h 548"/>
                  <a:gd name="T60" fmla="*/ 209 w 551"/>
                  <a:gd name="T61" fmla="*/ 491 h 548"/>
                  <a:gd name="T62" fmla="*/ 175 w 551"/>
                  <a:gd name="T63" fmla="*/ 476 h 548"/>
                  <a:gd name="T64" fmla="*/ 142 w 551"/>
                  <a:gd name="T65" fmla="*/ 475 h 548"/>
                  <a:gd name="T66" fmla="*/ 116 w 551"/>
                  <a:gd name="T67" fmla="*/ 486 h 548"/>
                  <a:gd name="T68" fmla="*/ 86 w 551"/>
                  <a:gd name="T69" fmla="*/ 473 h 548"/>
                  <a:gd name="T70" fmla="*/ 64 w 551"/>
                  <a:gd name="T71" fmla="*/ 451 h 548"/>
                  <a:gd name="T72" fmla="*/ 65 w 551"/>
                  <a:gd name="T73" fmla="*/ 422 h 548"/>
                  <a:gd name="T74" fmla="*/ 73 w 551"/>
                  <a:gd name="T75" fmla="*/ 373 h 548"/>
                  <a:gd name="T76" fmla="*/ 40 w 551"/>
                  <a:gd name="T77" fmla="*/ 326 h 548"/>
                  <a:gd name="T78" fmla="*/ 11 w 551"/>
                  <a:gd name="T79" fmla="*/ 310 h 548"/>
                  <a:gd name="T80" fmla="*/ 0 w 551"/>
                  <a:gd name="T81" fmla="*/ 275 h 548"/>
                  <a:gd name="T82" fmla="*/ 6 w 551"/>
                  <a:gd name="T83" fmla="*/ 245 h 548"/>
                  <a:gd name="T84" fmla="*/ 22 w 551"/>
                  <a:gd name="T85" fmla="*/ 230 h 548"/>
                  <a:gd name="T86" fmla="*/ 68 w 551"/>
                  <a:gd name="T87" fmla="*/ 189 h 548"/>
                  <a:gd name="T88" fmla="*/ 65 w 551"/>
                  <a:gd name="T89" fmla="*/ 125 h 548"/>
                  <a:gd name="T90" fmla="*/ 70 w 551"/>
                  <a:gd name="T91" fmla="*/ 95 h 548"/>
                  <a:gd name="T92" fmla="*/ 99 w 551"/>
                  <a:gd name="T93" fmla="*/ 61 h 548"/>
                  <a:gd name="T94" fmla="*/ 374 w 551"/>
                  <a:gd name="T95" fmla="*/ 275 h 548"/>
                  <a:gd name="T96" fmla="*/ 367 w 551"/>
                  <a:gd name="T97" fmla="*/ 235 h 548"/>
                  <a:gd name="T98" fmla="*/ 314 w 551"/>
                  <a:gd name="T99" fmla="*/ 183 h 548"/>
                  <a:gd name="T100" fmla="*/ 274 w 551"/>
                  <a:gd name="T101" fmla="*/ 175 h 548"/>
                  <a:gd name="T102" fmla="*/ 238 w 551"/>
                  <a:gd name="T103" fmla="*/ 184 h 548"/>
                  <a:gd name="T104" fmla="*/ 185 w 551"/>
                  <a:gd name="T105" fmla="*/ 235 h 548"/>
                  <a:gd name="T106" fmla="*/ 175 w 551"/>
                  <a:gd name="T107" fmla="*/ 274 h 548"/>
                  <a:gd name="T108" fmla="*/ 183 w 551"/>
                  <a:gd name="T109" fmla="*/ 312 h 548"/>
                  <a:gd name="T110" fmla="*/ 236 w 551"/>
                  <a:gd name="T111" fmla="*/ 365 h 548"/>
                  <a:gd name="T112" fmla="*/ 276 w 551"/>
                  <a:gd name="T113" fmla="*/ 373 h 548"/>
                  <a:gd name="T114" fmla="*/ 314 w 551"/>
                  <a:gd name="T115" fmla="*/ 365 h 548"/>
                  <a:gd name="T116" fmla="*/ 366 w 551"/>
                  <a:gd name="T117" fmla="*/ 314 h 548"/>
                  <a:gd name="T118" fmla="*/ 374 w 551"/>
                  <a:gd name="T119" fmla="*/ 275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1" h="548">
                    <a:moveTo>
                      <a:pt x="107" y="58"/>
                    </a:moveTo>
                    <a:lnTo>
                      <a:pt x="107" y="58"/>
                    </a:lnTo>
                    <a:lnTo>
                      <a:pt x="129" y="66"/>
                    </a:lnTo>
                    <a:lnTo>
                      <a:pt x="129" y="66"/>
                    </a:lnTo>
                    <a:lnTo>
                      <a:pt x="147" y="71"/>
                    </a:lnTo>
                    <a:lnTo>
                      <a:pt x="163" y="72"/>
                    </a:lnTo>
                    <a:lnTo>
                      <a:pt x="177" y="72"/>
                    </a:lnTo>
                    <a:lnTo>
                      <a:pt x="191" y="69"/>
                    </a:lnTo>
                    <a:lnTo>
                      <a:pt x="203" y="63"/>
                    </a:lnTo>
                    <a:lnTo>
                      <a:pt x="214" y="52"/>
                    </a:lnTo>
                    <a:lnTo>
                      <a:pt x="223" y="39"/>
                    </a:lnTo>
                    <a:lnTo>
                      <a:pt x="231" y="23"/>
                    </a:lnTo>
                    <a:lnTo>
                      <a:pt x="231" y="23"/>
                    </a:lnTo>
                    <a:lnTo>
                      <a:pt x="236" y="15"/>
                    </a:lnTo>
                    <a:lnTo>
                      <a:pt x="241" y="8"/>
                    </a:lnTo>
                    <a:lnTo>
                      <a:pt x="246" y="5"/>
                    </a:lnTo>
                    <a:lnTo>
                      <a:pt x="252" y="2"/>
                    </a:lnTo>
                    <a:lnTo>
                      <a:pt x="265" y="0"/>
                    </a:lnTo>
                    <a:lnTo>
                      <a:pt x="279" y="0"/>
                    </a:lnTo>
                    <a:lnTo>
                      <a:pt x="279" y="0"/>
                    </a:lnTo>
                    <a:lnTo>
                      <a:pt x="292" y="0"/>
                    </a:lnTo>
                    <a:lnTo>
                      <a:pt x="298" y="2"/>
                    </a:lnTo>
                    <a:lnTo>
                      <a:pt x="303" y="4"/>
                    </a:lnTo>
                    <a:lnTo>
                      <a:pt x="308" y="7"/>
                    </a:lnTo>
                    <a:lnTo>
                      <a:pt x="313" y="12"/>
                    </a:lnTo>
                    <a:lnTo>
                      <a:pt x="319" y="24"/>
                    </a:lnTo>
                    <a:lnTo>
                      <a:pt x="319" y="24"/>
                    </a:lnTo>
                    <a:lnTo>
                      <a:pt x="329" y="40"/>
                    </a:lnTo>
                    <a:lnTo>
                      <a:pt x="338" y="53"/>
                    </a:lnTo>
                    <a:lnTo>
                      <a:pt x="350" y="63"/>
                    </a:lnTo>
                    <a:lnTo>
                      <a:pt x="361" y="69"/>
                    </a:lnTo>
                    <a:lnTo>
                      <a:pt x="375" y="72"/>
                    </a:lnTo>
                    <a:lnTo>
                      <a:pt x="389" y="72"/>
                    </a:lnTo>
                    <a:lnTo>
                      <a:pt x="405" y="71"/>
                    </a:lnTo>
                    <a:lnTo>
                      <a:pt x="423" y="64"/>
                    </a:lnTo>
                    <a:lnTo>
                      <a:pt x="423" y="64"/>
                    </a:lnTo>
                    <a:lnTo>
                      <a:pt x="431" y="63"/>
                    </a:lnTo>
                    <a:lnTo>
                      <a:pt x="439" y="61"/>
                    </a:lnTo>
                    <a:lnTo>
                      <a:pt x="445" y="61"/>
                    </a:lnTo>
                    <a:lnTo>
                      <a:pt x="450" y="63"/>
                    </a:lnTo>
                    <a:lnTo>
                      <a:pt x="455" y="66"/>
                    </a:lnTo>
                    <a:lnTo>
                      <a:pt x="461" y="69"/>
                    </a:lnTo>
                    <a:lnTo>
                      <a:pt x="471" y="79"/>
                    </a:lnTo>
                    <a:lnTo>
                      <a:pt x="471" y="79"/>
                    </a:lnTo>
                    <a:lnTo>
                      <a:pt x="480" y="88"/>
                    </a:lnTo>
                    <a:lnTo>
                      <a:pt x="487" y="99"/>
                    </a:lnTo>
                    <a:lnTo>
                      <a:pt x="488" y="104"/>
                    </a:lnTo>
                    <a:lnTo>
                      <a:pt x="490" y="111"/>
                    </a:lnTo>
                    <a:lnTo>
                      <a:pt x="488" y="117"/>
                    </a:lnTo>
                    <a:lnTo>
                      <a:pt x="487" y="127"/>
                    </a:lnTo>
                    <a:lnTo>
                      <a:pt x="487" y="127"/>
                    </a:lnTo>
                    <a:lnTo>
                      <a:pt x="480" y="144"/>
                    </a:lnTo>
                    <a:lnTo>
                      <a:pt x="477" y="160"/>
                    </a:lnTo>
                    <a:lnTo>
                      <a:pt x="477" y="176"/>
                    </a:lnTo>
                    <a:lnTo>
                      <a:pt x="480" y="189"/>
                    </a:lnTo>
                    <a:lnTo>
                      <a:pt x="488" y="202"/>
                    </a:lnTo>
                    <a:lnTo>
                      <a:pt x="498" y="211"/>
                    </a:lnTo>
                    <a:lnTo>
                      <a:pt x="511" y="222"/>
                    </a:lnTo>
                    <a:lnTo>
                      <a:pt x="528" y="230"/>
                    </a:lnTo>
                    <a:lnTo>
                      <a:pt x="528" y="230"/>
                    </a:lnTo>
                    <a:lnTo>
                      <a:pt x="535" y="235"/>
                    </a:lnTo>
                    <a:lnTo>
                      <a:pt x="541" y="238"/>
                    </a:lnTo>
                    <a:lnTo>
                      <a:pt x="544" y="243"/>
                    </a:lnTo>
                    <a:lnTo>
                      <a:pt x="548" y="248"/>
                    </a:lnTo>
                    <a:lnTo>
                      <a:pt x="549" y="253"/>
                    </a:lnTo>
                    <a:lnTo>
                      <a:pt x="551" y="259"/>
                    </a:lnTo>
                    <a:lnTo>
                      <a:pt x="551" y="272"/>
                    </a:lnTo>
                    <a:lnTo>
                      <a:pt x="551" y="272"/>
                    </a:lnTo>
                    <a:lnTo>
                      <a:pt x="551" y="286"/>
                    </a:lnTo>
                    <a:lnTo>
                      <a:pt x="548" y="298"/>
                    </a:lnTo>
                    <a:lnTo>
                      <a:pt x="546" y="304"/>
                    </a:lnTo>
                    <a:lnTo>
                      <a:pt x="541" y="309"/>
                    </a:lnTo>
                    <a:lnTo>
                      <a:pt x="536" y="314"/>
                    </a:lnTo>
                    <a:lnTo>
                      <a:pt x="528" y="317"/>
                    </a:lnTo>
                    <a:lnTo>
                      <a:pt x="528" y="317"/>
                    </a:lnTo>
                    <a:lnTo>
                      <a:pt x="511" y="326"/>
                    </a:lnTo>
                    <a:lnTo>
                      <a:pt x="498" y="336"/>
                    </a:lnTo>
                    <a:lnTo>
                      <a:pt x="487" y="347"/>
                    </a:lnTo>
                    <a:lnTo>
                      <a:pt x="480" y="360"/>
                    </a:lnTo>
                    <a:lnTo>
                      <a:pt x="477" y="373"/>
                    </a:lnTo>
                    <a:lnTo>
                      <a:pt x="477" y="389"/>
                    </a:lnTo>
                    <a:lnTo>
                      <a:pt x="479" y="405"/>
                    </a:lnTo>
                    <a:lnTo>
                      <a:pt x="485" y="424"/>
                    </a:lnTo>
                    <a:lnTo>
                      <a:pt x="485" y="424"/>
                    </a:lnTo>
                    <a:lnTo>
                      <a:pt x="488" y="437"/>
                    </a:lnTo>
                    <a:lnTo>
                      <a:pt x="488" y="443"/>
                    </a:lnTo>
                    <a:lnTo>
                      <a:pt x="487" y="448"/>
                    </a:lnTo>
                    <a:lnTo>
                      <a:pt x="482" y="456"/>
                    </a:lnTo>
                    <a:lnTo>
                      <a:pt x="473" y="465"/>
                    </a:lnTo>
                    <a:lnTo>
                      <a:pt x="473" y="465"/>
                    </a:lnTo>
                    <a:lnTo>
                      <a:pt x="463" y="473"/>
                    </a:lnTo>
                    <a:lnTo>
                      <a:pt x="453" y="481"/>
                    </a:lnTo>
                    <a:lnTo>
                      <a:pt x="449" y="484"/>
                    </a:lnTo>
                    <a:lnTo>
                      <a:pt x="442" y="486"/>
                    </a:lnTo>
                    <a:lnTo>
                      <a:pt x="434" y="486"/>
                    </a:lnTo>
                    <a:lnTo>
                      <a:pt x="426" y="483"/>
                    </a:lnTo>
                    <a:lnTo>
                      <a:pt x="426" y="483"/>
                    </a:lnTo>
                    <a:lnTo>
                      <a:pt x="405" y="476"/>
                    </a:lnTo>
                    <a:lnTo>
                      <a:pt x="388" y="475"/>
                    </a:lnTo>
                    <a:lnTo>
                      <a:pt x="374" y="475"/>
                    </a:lnTo>
                    <a:lnTo>
                      <a:pt x="359" y="478"/>
                    </a:lnTo>
                    <a:lnTo>
                      <a:pt x="348" y="484"/>
                    </a:lnTo>
                    <a:lnTo>
                      <a:pt x="335" y="496"/>
                    </a:lnTo>
                    <a:lnTo>
                      <a:pt x="326" y="510"/>
                    </a:lnTo>
                    <a:lnTo>
                      <a:pt x="316" y="529"/>
                    </a:lnTo>
                    <a:lnTo>
                      <a:pt x="316" y="529"/>
                    </a:lnTo>
                    <a:lnTo>
                      <a:pt x="311" y="537"/>
                    </a:lnTo>
                    <a:lnTo>
                      <a:pt x="306" y="542"/>
                    </a:lnTo>
                    <a:lnTo>
                      <a:pt x="302" y="545"/>
                    </a:lnTo>
                    <a:lnTo>
                      <a:pt x="295" y="547"/>
                    </a:lnTo>
                    <a:lnTo>
                      <a:pt x="284" y="548"/>
                    </a:lnTo>
                    <a:lnTo>
                      <a:pt x="271" y="548"/>
                    </a:lnTo>
                    <a:lnTo>
                      <a:pt x="271" y="548"/>
                    </a:lnTo>
                    <a:lnTo>
                      <a:pt x="260" y="548"/>
                    </a:lnTo>
                    <a:lnTo>
                      <a:pt x="249" y="545"/>
                    </a:lnTo>
                    <a:lnTo>
                      <a:pt x="244" y="544"/>
                    </a:lnTo>
                    <a:lnTo>
                      <a:pt x="239" y="540"/>
                    </a:lnTo>
                    <a:lnTo>
                      <a:pt x="236" y="536"/>
                    </a:lnTo>
                    <a:lnTo>
                      <a:pt x="233" y="529"/>
                    </a:lnTo>
                    <a:lnTo>
                      <a:pt x="233" y="529"/>
                    </a:lnTo>
                    <a:lnTo>
                      <a:pt x="227" y="515"/>
                    </a:lnTo>
                    <a:lnTo>
                      <a:pt x="219" y="502"/>
                    </a:lnTo>
                    <a:lnTo>
                      <a:pt x="214" y="496"/>
                    </a:lnTo>
                    <a:lnTo>
                      <a:pt x="209" y="491"/>
                    </a:lnTo>
                    <a:lnTo>
                      <a:pt x="201" y="486"/>
                    </a:lnTo>
                    <a:lnTo>
                      <a:pt x="193" y="481"/>
                    </a:lnTo>
                    <a:lnTo>
                      <a:pt x="193" y="481"/>
                    </a:lnTo>
                    <a:lnTo>
                      <a:pt x="175" y="476"/>
                    </a:lnTo>
                    <a:lnTo>
                      <a:pt x="166" y="475"/>
                    </a:lnTo>
                    <a:lnTo>
                      <a:pt x="158" y="473"/>
                    </a:lnTo>
                    <a:lnTo>
                      <a:pt x="150" y="475"/>
                    </a:lnTo>
                    <a:lnTo>
                      <a:pt x="142" y="475"/>
                    </a:lnTo>
                    <a:lnTo>
                      <a:pt x="132" y="478"/>
                    </a:lnTo>
                    <a:lnTo>
                      <a:pt x="124" y="483"/>
                    </a:lnTo>
                    <a:lnTo>
                      <a:pt x="124" y="483"/>
                    </a:lnTo>
                    <a:lnTo>
                      <a:pt x="116" y="486"/>
                    </a:lnTo>
                    <a:lnTo>
                      <a:pt x="108" y="486"/>
                    </a:lnTo>
                    <a:lnTo>
                      <a:pt x="102" y="486"/>
                    </a:lnTo>
                    <a:lnTo>
                      <a:pt x="96" y="483"/>
                    </a:lnTo>
                    <a:lnTo>
                      <a:pt x="86" y="473"/>
                    </a:lnTo>
                    <a:lnTo>
                      <a:pt x="75" y="464"/>
                    </a:lnTo>
                    <a:lnTo>
                      <a:pt x="75" y="464"/>
                    </a:lnTo>
                    <a:lnTo>
                      <a:pt x="67" y="454"/>
                    </a:lnTo>
                    <a:lnTo>
                      <a:pt x="64" y="451"/>
                    </a:lnTo>
                    <a:lnTo>
                      <a:pt x="62" y="446"/>
                    </a:lnTo>
                    <a:lnTo>
                      <a:pt x="62" y="440"/>
                    </a:lnTo>
                    <a:lnTo>
                      <a:pt x="62" y="435"/>
                    </a:lnTo>
                    <a:lnTo>
                      <a:pt x="65" y="422"/>
                    </a:lnTo>
                    <a:lnTo>
                      <a:pt x="65" y="422"/>
                    </a:lnTo>
                    <a:lnTo>
                      <a:pt x="70" y="405"/>
                    </a:lnTo>
                    <a:lnTo>
                      <a:pt x="73" y="387"/>
                    </a:lnTo>
                    <a:lnTo>
                      <a:pt x="73" y="373"/>
                    </a:lnTo>
                    <a:lnTo>
                      <a:pt x="70" y="360"/>
                    </a:lnTo>
                    <a:lnTo>
                      <a:pt x="62" y="347"/>
                    </a:lnTo>
                    <a:lnTo>
                      <a:pt x="53" y="337"/>
                    </a:lnTo>
                    <a:lnTo>
                      <a:pt x="40" y="326"/>
                    </a:lnTo>
                    <a:lnTo>
                      <a:pt x="22" y="318"/>
                    </a:lnTo>
                    <a:lnTo>
                      <a:pt x="22" y="318"/>
                    </a:lnTo>
                    <a:lnTo>
                      <a:pt x="16" y="314"/>
                    </a:lnTo>
                    <a:lnTo>
                      <a:pt x="11" y="310"/>
                    </a:lnTo>
                    <a:lnTo>
                      <a:pt x="6" y="306"/>
                    </a:lnTo>
                    <a:lnTo>
                      <a:pt x="3" y="301"/>
                    </a:lnTo>
                    <a:lnTo>
                      <a:pt x="0" y="290"/>
                    </a:lnTo>
                    <a:lnTo>
                      <a:pt x="0" y="275"/>
                    </a:lnTo>
                    <a:lnTo>
                      <a:pt x="0" y="275"/>
                    </a:lnTo>
                    <a:lnTo>
                      <a:pt x="0" y="262"/>
                    </a:lnTo>
                    <a:lnTo>
                      <a:pt x="3" y="250"/>
                    </a:lnTo>
                    <a:lnTo>
                      <a:pt x="6" y="245"/>
                    </a:lnTo>
                    <a:lnTo>
                      <a:pt x="9" y="238"/>
                    </a:lnTo>
                    <a:lnTo>
                      <a:pt x="16" y="235"/>
                    </a:lnTo>
                    <a:lnTo>
                      <a:pt x="22" y="230"/>
                    </a:lnTo>
                    <a:lnTo>
                      <a:pt x="22" y="230"/>
                    </a:lnTo>
                    <a:lnTo>
                      <a:pt x="40" y="221"/>
                    </a:lnTo>
                    <a:lnTo>
                      <a:pt x="53" y="211"/>
                    </a:lnTo>
                    <a:lnTo>
                      <a:pt x="62" y="202"/>
                    </a:lnTo>
                    <a:lnTo>
                      <a:pt x="68" y="189"/>
                    </a:lnTo>
                    <a:lnTo>
                      <a:pt x="72" y="176"/>
                    </a:lnTo>
                    <a:lnTo>
                      <a:pt x="73" y="160"/>
                    </a:lnTo>
                    <a:lnTo>
                      <a:pt x="70" y="144"/>
                    </a:lnTo>
                    <a:lnTo>
                      <a:pt x="65" y="125"/>
                    </a:lnTo>
                    <a:lnTo>
                      <a:pt x="65" y="125"/>
                    </a:lnTo>
                    <a:lnTo>
                      <a:pt x="64" y="117"/>
                    </a:lnTo>
                    <a:lnTo>
                      <a:pt x="67" y="106"/>
                    </a:lnTo>
                    <a:lnTo>
                      <a:pt x="70" y="95"/>
                    </a:lnTo>
                    <a:lnTo>
                      <a:pt x="76" y="83"/>
                    </a:lnTo>
                    <a:lnTo>
                      <a:pt x="83" y="74"/>
                    </a:lnTo>
                    <a:lnTo>
                      <a:pt x="91" y="66"/>
                    </a:lnTo>
                    <a:lnTo>
                      <a:pt x="99" y="61"/>
                    </a:lnTo>
                    <a:lnTo>
                      <a:pt x="107" y="58"/>
                    </a:lnTo>
                    <a:lnTo>
                      <a:pt x="107" y="58"/>
                    </a:lnTo>
                    <a:close/>
                    <a:moveTo>
                      <a:pt x="374" y="275"/>
                    </a:moveTo>
                    <a:lnTo>
                      <a:pt x="374" y="275"/>
                    </a:lnTo>
                    <a:lnTo>
                      <a:pt x="374" y="264"/>
                    </a:lnTo>
                    <a:lnTo>
                      <a:pt x="372" y="254"/>
                    </a:lnTo>
                    <a:lnTo>
                      <a:pt x="370" y="245"/>
                    </a:lnTo>
                    <a:lnTo>
                      <a:pt x="367" y="235"/>
                    </a:lnTo>
                    <a:lnTo>
                      <a:pt x="358" y="219"/>
                    </a:lnTo>
                    <a:lnTo>
                      <a:pt x="345" y="205"/>
                    </a:lnTo>
                    <a:lnTo>
                      <a:pt x="330" y="192"/>
                    </a:lnTo>
                    <a:lnTo>
                      <a:pt x="314" y="183"/>
                    </a:lnTo>
                    <a:lnTo>
                      <a:pt x="305" y="179"/>
                    </a:lnTo>
                    <a:lnTo>
                      <a:pt x="295" y="178"/>
                    </a:lnTo>
                    <a:lnTo>
                      <a:pt x="286" y="176"/>
                    </a:lnTo>
                    <a:lnTo>
                      <a:pt x="274" y="175"/>
                    </a:lnTo>
                    <a:lnTo>
                      <a:pt x="274" y="175"/>
                    </a:lnTo>
                    <a:lnTo>
                      <a:pt x="265" y="176"/>
                    </a:lnTo>
                    <a:lnTo>
                      <a:pt x="255" y="178"/>
                    </a:lnTo>
                    <a:lnTo>
                      <a:pt x="238" y="184"/>
                    </a:lnTo>
                    <a:lnTo>
                      <a:pt x="220" y="192"/>
                    </a:lnTo>
                    <a:lnTo>
                      <a:pt x="206" y="205"/>
                    </a:lnTo>
                    <a:lnTo>
                      <a:pt x="195" y="219"/>
                    </a:lnTo>
                    <a:lnTo>
                      <a:pt x="185" y="235"/>
                    </a:lnTo>
                    <a:lnTo>
                      <a:pt x="179" y="254"/>
                    </a:lnTo>
                    <a:lnTo>
                      <a:pt x="177" y="264"/>
                    </a:lnTo>
                    <a:lnTo>
                      <a:pt x="175" y="274"/>
                    </a:lnTo>
                    <a:lnTo>
                      <a:pt x="175" y="274"/>
                    </a:lnTo>
                    <a:lnTo>
                      <a:pt x="175" y="283"/>
                    </a:lnTo>
                    <a:lnTo>
                      <a:pt x="177" y="293"/>
                    </a:lnTo>
                    <a:lnTo>
                      <a:pt x="180" y="302"/>
                    </a:lnTo>
                    <a:lnTo>
                      <a:pt x="183" y="312"/>
                    </a:lnTo>
                    <a:lnTo>
                      <a:pt x="193" y="328"/>
                    </a:lnTo>
                    <a:lnTo>
                      <a:pt x="204" y="342"/>
                    </a:lnTo>
                    <a:lnTo>
                      <a:pt x="220" y="355"/>
                    </a:lnTo>
                    <a:lnTo>
                      <a:pt x="236" y="365"/>
                    </a:lnTo>
                    <a:lnTo>
                      <a:pt x="246" y="368"/>
                    </a:lnTo>
                    <a:lnTo>
                      <a:pt x="255" y="369"/>
                    </a:lnTo>
                    <a:lnTo>
                      <a:pt x="267" y="371"/>
                    </a:lnTo>
                    <a:lnTo>
                      <a:pt x="276" y="373"/>
                    </a:lnTo>
                    <a:lnTo>
                      <a:pt x="276" y="373"/>
                    </a:lnTo>
                    <a:lnTo>
                      <a:pt x="286" y="371"/>
                    </a:lnTo>
                    <a:lnTo>
                      <a:pt x="295" y="369"/>
                    </a:lnTo>
                    <a:lnTo>
                      <a:pt x="314" y="365"/>
                    </a:lnTo>
                    <a:lnTo>
                      <a:pt x="330" y="355"/>
                    </a:lnTo>
                    <a:lnTo>
                      <a:pt x="345" y="344"/>
                    </a:lnTo>
                    <a:lnTo>
                      <a:pt x="358" y="329"/>
                    </a:lnTo>
                    <a:lnTo>
                      <a:pt x="366" y="314"/>
                    </a:lnTo>
                    <a:lnTo>
                      <a:pt x="372" y="294"/>
                    </a:lnTo>
                    <a:lnTo>
                      <a:pt x="374" y="285"/>
                    </a:lnTo>
                    <a:lnTo>
                      <a:pt x="374" y="275"/>
                    </a:lnTo>
                    <a:lnTo>
                      <a:pt x="374" y="27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700">
                  <a:latin typeface="Arial" panose="020B0604020202020204" pitchFamily="34" charset="0"/>
                </a:endParaRPr>
              </a:p>
            </p:txBody>
          </p:sp>
        </p:grpSp>
        <p:sp>
          <p:nvSpPr>
            <p:cNvPr id="52" name="Rectangle 51"/>
            <p:cNvSpPr/>
            <p:nvPr/>
          </p:nvSpPr>
          <p:spPr>
            <a:xfrm>
              <a:off x="8047689" y="756542"/>
              <a:ext cx="752146" cy="253916"/>
            </a:xfrm>
            <a:prstGeom prst="rect">
              <a:avLst/>
            </a:prstGeom>
          </p:spPr>
          <p:txBody>
            <a:bodyPr wrap="square">
              <a:spAutoFit/>
            </a:bodyPr>
            <a:lstStyle/>
            <a:p>
              <a:pPr lvl="0" algn="ctr"/>
              <a:r>
                <a:rPr lang="en-US" sz="525">
                  <a:latin typeface="Arial" panose="020B0604020202020204" pitchFamily="34" charset="0"/>
                </a:rPr>
                <a:t>Prepress </a:t>
              </a:r>
            </a:p>
            <a:p>
              <a:pPr lvl="0" algn="ctr"/>
              <a:r>
                <a:rPr lang="en-US" sz="525">
                  <a:latin typeface="Arial" panose="020B0604020202020204" pitchFamily="34" charset="0"/>
                </a:rPr>
                <a:t>automation</a:t>
              </a:r>
            </a:p>
          </p:txBody>
        </p:sp>
        <p:sp>
          <p:nvSpPr>
            <p:cNvPr id="53" name="Rectangle 52"/>
            <p:cNvSpPr/>
            <p:nvPr/>
          </p:nvSpPr>
          <p:spPr>
            <a:xfrm>
              <a:off x="8062638" y="814354"/>
              <a:ext cx="722248" cy="153888"/>
            </a:xfrm>
            <a:prstGeom prst="rect">
              <a:avLst/>
            </a:prstGeom>
          </p:spPr>
          <p:txBody>
            <a:bodyPr wrap="square">
              <a:spAutoFit/>
            </a:bodyPr>
            <a:lstStyle/>
            <a:p>
              <a:pPr algn="ctr"/>
              <a:endParaRPr lang="en-US" sz="400">
                <a:latin typeface="Arial" panose="020B0604020202020204" pitchFamily="34" charset="0"/>
              </a:endParaRPr>
            </a:p>
          </p:txBody>
        </p:sp>
      </p:grpSp>
      <p:grpSp>
        <p:nvGrpSpPr>
          <p:cNvPr id="68" name="Group 67">
            <a:extLst>
              <a:ext uri="{FF2B5EF4-FFF2-40B4-BE49-F238E27FC236}">
                <a16:creationId xmlns:a16="http://schemas.microsoft.com/office/drawing/2014/main" id="{B636F5A0-8437-EC48-AFE7-7E39D8A9518A}"/>
              </a:ext>
            </a:extLst>
          </p:cNvPr>
          <p:cNvGrpSpPr/>
          <p:nvPr/>
        </p:nvGrpSpPr>
        <p:grpSpPr>
          <a:xfrm>
            <a:off x="457201" y="4509864"/>
            <a:ext cx="1988969" cy="420052"/>
            <a:chOff x="5046663" y="3671888"/>
            <a:chExt cx="879475" cy="185737"/>
          </a:xfrm>
        </p:grpSpPr>
        <p:sp>
          <p:nvSpPr>
            <p:cNvPr id="69" name="Freeform 121">
              <a:extLst>
                <a:ext uri="{FF2B5EF4-FFF2-40B4-BE49-F238E27FC236}">
                  <a16:creationId xmlns:a16="http://schemas.microsoft.com/office/drawing/2014/main" id="{E6219394-BC2E-E64B-A8ED-4551FAD55ADF}"/>
                </a:ext>
              </a:extLst>
            </p:cNvPr>
            <p:cNvSpPr>
              <a:spLocks/>
            </p:cNvSpPr>
            <p:nvPr/>
          </p:nvSpPr>
          <p:spPr bwMode="auto">
            <a:xfrm>
              <a:off x="5129213" y="3673475"/>
              <a:ext cx="796925" cy="182562"/>
            </a:xfrm>
            <a:custGeom>
              <a:avLst/>
              <a:gdLst>
                <a:gd name="T0" fmla="*/ 0 w 1506"/>
                <a:gd name="T1" fmla="*/ 346 h 346"/>
                <a:gd name="T2" fmla="*/ 0 w 1506"/>
                <a:gd name="T3" fmla="*/ 0 h 346"/>
                <a:gd name="T4" fmla="*/ 1331 w 1506"/>
                <a:gd name="T5" fmla="*/ 0 h 346"/>
                <a:gd name="T6" fmla="*/ 1331 w 1506"/>
                <a:gd name="T7" fmla="*/ 0 h 346"/>
                <a:gd name="T8" fmla="*/ 1349 w 1506"/>
                <a:gd name="T9" fmla="*/ 0 h 346"/>
                <a:gd name="T10" fmla="*/ 1366 w 1506"/>
                <a:gd name="T11" fmla="*/ 3 h 346"/>
                <a:gd name="T12" fmla="*/ 1383 w 1506"/>
                <a:gd name="T13" fmla="*/ 7 h 346"/>
                <a:gd name="T14" fmla="*/ 1399 w 1506"/>
                <a:gd name="T15" fmla="*/ 13 h 346"/>
                <a:gd name="T16" fmla="*/ 1414 w 1506"/>
                <a:gd name="T17" fmla="*/ 20 h 346"/>
                <a:gd name="T18" fmla="*/ 1429 w 1506"/>
                <a:gd name="T19" fmla="*/ 29 h 346"/>
                <a:gd name="T20" fmla="*/ 1442 w 1506"/>
                <a:gd name="T21" fmla="*/ 39 h 346"/>
                <a:gd name="T22" fmla="*/ 1454 w 1506"/>
                <a:gd name="T23" fmla="*/ 50 h 346"/>
                <a:gd name="T24" fmla="*/ 1466 w 1506"/>
                <a:gd name="T25" fmla="*/ 63 h 346"/>
                <a:gd name="T26" fmla="*/ 1475 w 1506"/>
                <a:gd name="T27" fmla="*/ 76 h 346"/>
                <a:gd name="T28" fmla="*/ 1485 w 1506"/>
                <a:gd name="T29" fmla="*/ 90 h 346"/>
                <a:gd name="T30" fmla="*/ 1492 w 1506"/>
                <a:gd name="T31" fmla="*/ 105 h 346"/>
                <a:gd name="T32" fmla="*/ 1497 w 1506"/>
                <a:gd name="T33" fmla="*/ 121 h 346"/>
                <a:gd name="T34" fmla="*/ 1501 w 1506"/>
                <a:gd name="T35" fmla="*/ 138 h 346"/>
                <a:gd name="T36" fmla="*/ 1505 w 1506"/>
                <a:gd name="T37" fmla="*/ 155 h 346"/>
                <a:gd name="T38" fmla="*/ 1506 w 1506"/>
                <a:gd name="T39" fmla="*/ 173 h 346"/>
                <a:gd name="T40" fmla="*/ 1506 w 1506"/>
                <a:gd name="T41" fmla="*/ 173 h 346"/>
                <a:gd name="T42" fmla="*/ 1505 w 1506"/>
                <a:gd name="T43" fmla="*/ 191 h 346"/>
                <a:gd name="T44" fmla="*/ 1501 w 1506"/>
                <a:gd name="T45" fmla="*/ 208 h 346"/>
                <a:gd name="T46" fmla="*/ 1497 w 1506"/>
                <a:gd name="T47" fmla="*/ 225 h 346"/>
                <a:gd name="T48" fmla="*/ 1492 w 1506"/>
                <a:gd name="T49" fmla="*/ 240 h 346"/>
                <a:gd name="T50" fmla="*/ 1485 w 1506"/>
                <a:gd name="T51" fmla="*/ 255 h 346"/>
                <a:gd name="T52" fmla="*/ 1475 w 1506"/>
                <a:gd name="T53" fmla="*/ 270 h 346"/>
                <a:gd name="T54" fmla="*/ 1466 w 1506"/>
                <a:gd name="T55" fmla="*/ 284 h 346"/>
                <a:gd name="T56" fmla="*/ 1454 w 1506"/>
                <a:gd name="T57" fmla="*/ 295 h 346"/>
                <a:gd name="T58" fmla="*/ 1442 w 1506"/>
                <a:gd name="T59" fmla="*/ 307 h 346"/>
                <a:gd name="T60" fmla="*/ 1429 w 1506"/>
                <a:gd name="T61" fmla="*/ 316 h 346"/>
                <a:gd name="T62" fmla="*/ 1414 w 1506"/>
                <a:gd name="T63" fmla="*/ 326 h 346"/>
                <a:gd name="T64" fmla="*/ 1399 w 1506"/>
                <a:gd name="T65" fmla="*/ 333 h 346"/>
                <a:gd name="T66" fmla="*/ 1383 w 1506"/>
                <a:gd name="T67" fmla="*/ 339 h 346"/>
                <a:gd name="T68" fmla="*/ 1366 w 1506"/>
                <a:gd name="T69" fmla="*/ 343 h 346"/>
                <a:gd name="T70" fmla="*/ 1349 w 1506"/>
                <a:gd name="T71" fmla="*/ 346 h 346"/>
                <a:gd name="T72" fmla="*/ 1331 w 1506"/>
                <a:gd name="T73" fmla="*/ 346 h 346"/>
                <a:gd name="T74" fmla="*/ 0 w 1506"/>
                <a:gd name="T75"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6" h="346">
                  <a:moveTo>
                    <a:pt x="0" y="346"/>
                  </a:moveTo>
                  <a:lnTo>
                    <a:pt x="0" y="0"/>
                  </a:lnTo>
                  <a:lnTo>
                    <a:pt x="1331" y="0"/>
                  </a:lnTo>
                  <a:lnTo>
                    <a:pt x="1331" y="0"/>
                  </a:lnTo>
                  <a:lnTo>
                    <a:pt x="1349" y="0"/>
                  </a:lnTo>
                  <a:lnTo>
                    <a:pt x="1366" y="3"/>
                  </a:lnTo>
                  <a:lnTo>
                    <a:pt x="1383" y="7"/>
                  </a:lnTo>
                  <a:lnTo>
                    <a:pt x="1399" y="13"/>
                  </a:lnTo>
                  <a:lnTo>
                    <a:pt x="1414" y="20"/>
                  </a:lnTo>
                  <a:lnTo>
                    <a:pt x="1429" y="29"/>
                  </a:lnTo>
                  <a:lnTo>
                    <a:pt x="1442" y="39"/>
                  </a:lnTo>
                  <a:lnTo>
                    <a:pt x="1454" y="50"/>
                  </a:lnTo>
                  <a:lnTo>
                    <a:pt x="1466" y="63"/>
                  </a:lnTo>
                  <a:lnTo>
                    <a:pt x="1475" y="76"/>
                  </a:lnTo>
                  <a:lnTo>
                    <a:pt x="1485" y="90"/>
                  </a:lnTo>
                  <a:lnTo>
                    <a:pt x="1492" y="105"/>
                  </a:lnTo>
                  <a:lnTo>
                    <a:pt x="1497" y="121"/>
                  </a:lnTo>
                  <a:lnTo>
                    <a:pt x="1501" y="138"/>
                  </a:lnTo>
                  <a:lnTo>
                    <a:pt x="1505" y="155"/>
                  </a:lnTo>
                  <a:lnTo>
                    <a:pt x="1506" y="173"/>
                  </a:lnTo>
                  <a:lnTo>
                    <a:pt x="1506" y="173"/>
                  </a:lnTo>
                  <a:lnTo>
                    <a:pt x="1505" y="191"/>
                  </a:lnTo>
                  <a:lnTo>
                    <a:pt x="1501" y="208"/>
                  </a:lnTo>
                  <a:lnTo>
                    <a:pt x="1497" y="225"/>
                  </a:lnTo>
                  <a:lnTo>
                    <a:pt x="1492" y="240"/>
                  </a:lnTo>
                  <a:lnTo>
                    <a:pt x="1485" y="255"/>
                  </a:lnTo>
                  <a:lnTo>
                    <a:pt x="1475" y="270"/>
                  </a:lnTo>
                  <a:lnTo>
                    <a:pt x="1466" y="284"/>
                  </a:lnTo>
                  <a:lnTo>
                    <a:pt x="1454" y="295"/>
                  </a:lnTo>
                  <a:lnTo>
                    <a:pt x="1442" y="307"/>
                  </a:lnTo>
                  <a:lnTo>
                    <a:pt x="1429" y="316"/>
                  </a:lnTo>
                  <a:lnTo>
                    <a:pt x="1414" y="326"/>
                  </a:lnTo>
                  <a:lnTo>
                    <a:pt x="1399" y="333"/>
                  </a:lnTo>
                  <a:lnTo>
                    <a:pt x="1383" y="339"/>
                  </a:lnTo>
                  <a:lnTo>
                    <a:pt x="1366" y="343"/>
                  </a:lnTo>
                  <a:lnTo>
                    <a:pt x="1349" y="346"/>
                  </a:lnTo>
                  <a:lnTo>
                    <a:pt x="1331" y="346"/>
                  </a:lnTo>
                  <a:lnTo>
                    <a:pt x="0" y="34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 name="Freeform 122">
              <a:hlinkClick r:id="rId4"/>
              <a:extLst>
                <a:ext uri="{FF2B5EF4-FFF2-40B4-BE49-F238E27FC236}">
                  <a16:creationId xmlns:a16="http://schemas.microsoft.com/office/drawing/2014/main" id="{7816BFBE-EF0E-864F-9FC2-AF060CA95936}"/>
                </a:ext>
              </a:extLst>
            </p:cNvPr>
            <p:cNvSpPr>
              <a:spLocks/>
            </p:cNvSpPr>
            <p:nvPr/>
          </p:nvSpPr>
          <p:spPr bwMode="auto">
            <a:xfrm>
              <a:off x="5133975" y="3676650"/>
              <a:ext cx="787400" cy="176212"/>
            </a:xfrm>
            <a:custGeom>
              <a:avLst/>
              <a:gdLst>
                <a:gd name="T0" fmla="*/ 0 w 1488"/>
                <a:gd name="T1" fmla="*/ 332 h 332"/>
                <a:gd name="T2" fmla="*/ 0 w 1488"/>
                <a:gd name="T3" fmla="*/ 0 h 332"/>
                <a:gd name="T4" fmla="*/ 1322 w 1488"/>
                <a:gd name="T5" fmla="*/ 0 h 332"/>
                <a:gd name="T6" fmla="*/ 1322 w 1488"/>
                <a:gd name="T7" fmla="*/ 0 h 332"/>
                <a:gd name="T8" fmla="*/ 1339 w 1488"/>
                <a:gd name="T9" fmla="*/ 1 h 332"/>
                <a:gd name="T10" fmla="*/ 1356 w 1488"/>
                <a:gd name="T11" fmla="*/ 4 h 332"/>
                <a:gd name="T12" fmla="*/ 1372 w 1488"/>
                <a:gd name="T13" fmla="*/ 7 h 332"/>
                <a:gd name="T14" fmla="*/ 1387 w 1488"/>
                <a:gd name="T15" fmla="*/ 14 h 332"/>
                <a:gd name="T16" fmla="*/ 1402 w 1488"/>
                <a:gd name="T17" fmla="*/ 20 h 332"/>
                <a:gd name="T18" fmla="*/ 1415 w 1488"/>
                <a:gd name="T19" fmla="*/ 29 h 332"/>
                <a:gd name="T20" fmla="*/ 1428 w 1488"/>
                <a:gd name="T21" fmla="*/ 38 h 332"/>
                <a:gd name="T22" fmla="*/ 1440 w 1488"/>
                <a:gd name="T23" fmla="*/ 49 h 332"/>
                <a:gd name="T24" fmla="*/ 1450 w 1488"/>
                <a:gd name="T25" fmla="*/ 60 h 332"/>
                <a:gd name="T26" fmla="*/ 1460 w 1488"/>
                <a:gd name="T27" fmla="*/ 74 h 332"/>
                <a:gd name="T28" fmla="*/ 1468 w 1488"/>
                <a:gd name="T29" fmla="*/ 87 h 332"/>
                <a:gd name="T30" fmla="*/ 1474 w 1488"/>
                <a:gd name="T31" fmla="*/ 101 h 332"/>
                <a:gd name="T32" fmla="*/ 1481 w 1488"/>
                <a:gd name="T33" fmla="*/ 117 h 332"/>
                <a:gd name="T34" fmla="*/ 1484 w 1488"/>
                <a:gd name="T35" fmla="*/ 133 h 332"/>
                <a:gd name="T36" fmla="*/ 1487 w 1488"/>
                <a:gd name="T37" fmla="*/ 149 h 332"/>
                <a:gd name="T38" fmla="*/ 1488 w 1488"/>
                <a:gd name="T39" fmla="*/ 166 h 332"/>
                <a:gd name="T40" fmla="*/ 1488 w 1488"/>
                <a:gd name="T41" fmla="*/ 166 h 332"/>
                <a:gd name="T42" fmla="*/ 1487 w 1488"/>
                <a:gd name="T43" fmla="*/ 183 h 332"/>
                <a:gd name="T44" fmla="*/ 1484 w 1488"/>
                <a:gd name="T45" fmla="*/ 200 h 332"/>
                <a:gd name="T46" fmla="*/ 1481 w 1488"/>
                <a:gd name="T47" fmla="*/ 215 h 332"/>
                <a:gd name="T48" fmla="*/ 1474 w 1488"/>
                <a:gd name="T49" fmla="*/ 230 h 332"/>
                <a:gd name="T50" fmla="*/ 1468 w 1488"/>
                <a:gd name="T51" fmla="*/ 245 h 332"/>
                <a:gd name="T52" fmla="*/ 1460 w 1488"/>
                <a:gd name="T53" fmla="*/ 259 h 332"/>
                <a:gd name="T54" fmla="*/ 1450 w 1488"/>
                <a:gd name="T55" fmla="*/ 271 h 332"/>
                <a:gd name="T56" fmla="*/ 1440 w 1488"/>
                <a:gd name="T57" fmla="*/ 283 h 332"/>
                <a:gd name="T58" fmla="*/ 1428 w 1488"/>
                <a:gd name="T59" fmla="*/ 294 h 332"/>
                <a:gd name="T60" fmla="*/ 1415 w 1488"/>
                <a:gd name="T61" fmla="*/ 303 h 332"/>
                <a:gd name="T62" fmla="*/ 1402 w 1488"/>
                <a:gd name="T63" fmla="*/ 311 h 332"/>
                <a:gd name="T64" fmla="*/ 1387 w 1488"/>
                <a:gd name="T65" fmla="*/ 318 h 332"/>
                <a:gd name="T66" fmla="*/ 1372 w 1488"/>
                <a:gd name="T67" fmla="*/ 324 h 332"/>
                <a:gd name="T68" fmla="*/ 1356 w 1488"/>
                <a:gd name="T69" fmla="*/ 327 h 332"/>
                <a:gd name="T70" fmla="*/ 1339 w 1488"/>
                <a:gd name="T71" fmla="*/ 330 h 332"/>
                <a:gd name="T72" fmla="*/ 1322 w 1488"/>
                <a:gd name="T73" fmla="*/ 332 h 332"/>
                <a:gd name="T74" fmla="*/ 0 w 1488"/>
                <a:gd name="T75"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8" h="332">
                  <a:moveTo>
                    <a:pt x="0" y="332"/>
                  </a:moveTo>
                  <a:lnTo>
                    <a:pt x="0" y="0"/>
                  </a:lnTo>
                  <a:lnTo>
                    <a:pt x="1322" y="0"/>
                  </a:lnTo>
                  <a:lnTo>
                    <a:pt x="1322" y="0"/>
                  </a:lnTo>
                  <a:lnTo>
                    <a:pt x="1339" y="1"/>
                  </a:lnTo>
                  <a:lnTo>
                    <a:pt x="1356" y="4"/>
                  </a:lnTo>
                  <a:lnTo>
                    <a:pt x="1372" y="7"/>
                  </a:lnTo>
                  <a:lnTo>
                    <a:pt x="1387" y="14"/>
                  </a:lnTo>
                  <a:lnTo>
                    <a:pt x="1402" y="20"/>
                  </a:lnTo>
                  <a:lnTo>
                    <a:pt x="1415" y="29"/>
                  </a:lnTo>
                  <a:lnTo>
                    <a:pt x="1428" y="38"/>
                  </a:lnTo>
                  <a:lnTo>
                    <a:pt x="1440" y="49"/>
                  </a:lnTo>
                  <a:lnTo>
                    <a:pt x="1450" y="60"/>
                  </a:lnTo>
                  <a:lnTo>
                    <a:pt x="1460" y="74"/>
                  </a:lnTo>
                  <a:lnTo>
                    <a:pt x="1468" y="87"/>
                  </a:lnTo>
                  <a:lnTo>
                    <a:pt x="1474" y="101"/>
                  </a:lnTo>
                  <a:lnTo>
                    <a:pt x="1481" y="117"/>
                  </a:lnTo>
                  <a:lnTo>
                    <a:pt x="1484" y="133"/>
                  </a:lnTo>
                  <a:lnTo>
                    <a:pt x="1487" y="149"/>
                  </a:lnTo>
                  <a:lnTo>
                    <a:pt x="1488" y="166"/>
                  </a:lnTo>
                  <a:lnTo>
                    <a:pt x="1488" y="166"/>
                  </a:lnTo>
                  <a:lnTo>
                    <a:pt x="1487" y="183"/>
                  </a:lnTo>
                  <a:lnTo>
                    <a:pt x="1484" y="200"/>
                  </a:lnTo>
                  <a:lnTo>
                    <a:pt x="1481" y="215"/>
                  </a:lnTo>
                  <a:lnTo>
                    <a:pt x="1474" y="230"/>
                  </a:lnTo>
                  <a:lnTo>
                    <a:pt x="1468" y="245"/>
                  </a:lnTo>
                  <a:lnTo>
                    <a:pt x="1460" y="259"/>
                  </a:lnTo>
                  <a:lnTo>
                    <a:pt x="1450" y="271"/>
                  </a:lnTo>
                  <a:lnTo>
                    <a:pt x="1440" y="283"/>
                  </a:lnTo>
                  <a:lnTo>
                    <a:pt x="1428" y="294"/>
                  </a:lnTo>
                  <a:lnTo>
                    <a:pt x="1415" y="303"/>
                  </a:lnTo>
                  <a:lnTo>
                    <a:pt x="1402" y="311"/>
                  </a:lnTo>
                  <a:lnTo>
                    <a:pt x="1387" y="318"/>
                  </a:lnTo>
                  <a:lnTo>
                    <a:pt x="1372" y="324"/>
                  </a:lnTo>
                  <a:lnTo>
                    <a:pt x="1356" y="327"/>
                  </a:lnTo>
                  <a:lnTo>
                    <a:pt x="1339" y="330"/>
                  </a:lnTo>
                  <a:lnTo>
                    <a:pt x="1322" y="332"/>
                  </a:lnTo>
                  <a:lnTo>
                    <a:pt x="0" y="33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 name="Freeform 124">
              <a:extLst>
                <a:ext uri="{FF2B5EF4-FFF2-40B4-BE49-F238E27FC236}">
                  <a16:creationId xmlns:a16="http://schemas.microsoft.com/office/drawing/2014/main" id="{5F87A3F5-A34B-6E4F-9A68-EAD5E09E36C6}"/>
                </a:ext>
              </a:extLst>
            </p:cNvPr>
            <p:cNvSpPr>
              <a:spLocks/>
            </p:cNvSpPr>
            <p:nvPr/>
          </p:nvSpPr>
          <p:spPr bwMode="auto">
            <a:xfrm>
              <a:off x="5046663" y="3671888"/>
              <a:ext cx="185737" cy="185737"/>
            </a:xfrm>
            <a:custGeom>
              <a:avLst/>
              <a:gdLst>
                <a:gd name="T0" fmla="*/ 352 w 352"/>
                <a:gd name="T1" fmla="*/ 175 h 350"/>
                <a:gd name="T2" fmla="*/ 347 w 352"/>
                <a:gd name="T3" fmla="*/ 211 h 350"/>
                <a:gd name="T4" fmla="*/ 338 w 352"/>
                <a:gd name="T5" fmla="*/ 243 h 350"/>
                <a:gd name="T6" fmla="*/ 321 w 352"/>
                <a:gd name="T7" fmla="*/ 273 h 350"/>
                <a:gd name="T8" fmla="*/ 300 w 352"/>
                <a:gd name="T9" fmla="*/ 299 h 350"/>
                <a:gd name="T10" fmla="*/ 274 w 352"/>
                <a:gd name="T11" fmla="*/ 320 h 350"/>
                <a:gd name="T12" fmla="*/ 244 w 352"/>
                <a:gd name="T13" fmla="*/ 336 h 350"/>
                <a:gd name="T14" fmla="*/ 211 w 352"/>
                <a:gd name="T15" fmla="*/ 347 h 350"/>
                <a:gd name="T16" fmla="*/ 176 w 352"/>
                <a:gd name="T17" fmla="*/ 350 h 350"/>
                <a:gd name="T18" fmla="*/ 158 w 352"/>
                <a:gd name="T19" fmla="*/ 349 h 350"/>
                <a:gd name="T20" fmla="*/ 124 w 352"/>
                <a:gd name="T21" fmla="*/ 343 h 350"/>
                <a:gd name="T22" fmla="*/ 92 w 352"/>
                <a:gd name="T23" fmla="*/ 329 h 350"/>
                <a:gd name="T24" fmla="*/ 64 w 352"/>
                <a:gd name="T25" fmla="*/ 310 h 350"/>
                <a:gd name="T26" fmla="*/ 40 w 352"/>
                <a:gd name="T27" fmla="*/ 287 h 350"/>
                <a:gd name="T28" fmla="*/ 21 w 352"/>
                <a:gd name="T29" fmla="*/ 258 h 350"/>
                <a:gd name="T30" fmla="*/ 8 w 352"/>
                <a:gd name="T31" fmla="*/ 227 h 350"/>
                <a:gd name="T32" fmla="*/ 1 w 352"/>
                <a:gd name="T33" fmla="*/ 193 h 350"/>
                <a:gd name="T34" fmla="*/ 0 w 352"/>
                <a:gd name="T35" fmla="*/ 175 h 350"/>
                <a:gd name="T36" fmla="*/ 4 w 352"/>
                <a:gd name="T37" fmla="*/ 140 h 350"/>
                <a:gd name="T38" fmla="*/ 14 w 352"/>
                <a:gd name="T39" fmla="*/ 106 h 350"/>
                <a:gd name="T40" fmla="*/ 31 w 352"/>
                <a:gd name="T41" fmla="*/ 77 h 350"/>
                <a:gd name="T42" fmla="*/ 52 w 352"/>
                <a:gd name="T43" fmla="*/ 50 h 350"/>
                <a:gd name="T44" fmla="*/ 78 w 352"/>
                <a:gd name="T45" fmla="*/ 29 h 350"/>
                <a:gd name="T46" fmla="*/ 108 w 352"/>
                <a:gd name="T47" fmla="*/ 13 h 350"/>
                <a:gd name="T48" fmla="*/ 140 w 352"/>
                <a:gd name="T49" fmla="*/ 3 h 350"/>
                <a:gd name="T50" fmla="*/ 176 w 352"/>
                <a:gd name="T51" fmla="*/ 0 h 350"/>
                <a:gd name="T52" fmla="*/ 194 w 352"/>
                <a:gd name="T53" fmla="*/ 1 h 350"/>
                <a:gd name="T54" fmla="*/ 228 w 352"/>
                <a:gd name="T55" fmla="*/ 7 h 350"/>
                <a:gd name="T56" fmla="*/ 260 w 352"/>
                <a:gd name="T57" fmla="*/ 21 h 350"/>
                <a:gd name="T58" fmla="*/ 287 w 352"/>
                <a:gd name="T59" fmla="*/ 40 h 350"/>
                <a:gd name="T60" fmla="*/ 311 w 352"/>
                <a:gd name="T61" fmla="*/ 63 h 350"/>
                <a:gd name="T62" fmla="*/ 330 w 352"/>
                <a:gd name="T63" fmla="*/ 91 h 350"/>
                <a:gd name="T64" fmla="*/ 343 w 352"/>
                <a:gd name="T65" fmla="*/ 123 h 350"/>
                <a:gd name="T66" fmla="*/ 350 w 352"/>
                <a:gd name="T67" fmla="*/ 157 h 350"/>
                <a:gd name="T68" fmla="*/ 352 w 352"/>
                <a:gd name="T69" fmla="*/ 175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2" h="350">
                  <a:moveTo>
                    <a:pt x="352" y="175"/>
                  </a:moveTo>
                  <a:lnTo>
                    <a:pt x="352" y="175"/>
                  </a:lnTo>
                  <a:lnTo>
                    <a:pt x="350" y="193"/>
                  </a:lnTo>
                  <a:lnTo>
                    <a:pt x="347" y="211"/>
                  </a:lnTo>
                  <a:lnTo>
                    <a:pt x="343" y="227"/>
                  </a:lnTo>
                  <a:lnTo>
                    <a:pt x="338" y="243"/>
                  </a:lnTo>
                  <a:lnTo>
                    <a:pt x="330" y="258"/>
                  </a:lnTo>
                  <a:lnTo>
                    <a:pt x="321" y="273"/>
                  </a:lnTo>
                  <a:lnTo>
                    <a:pt x="311" y="287"/>
                  </a:lnTo>
                  <a:lnTo>
                    <a:pt x="300" y="299"/>
                  </a:lnTo>
                  <a:lnTo>
                    <a:pt x="287" y="310"/>
                  </a:lnTo>
                  <a:lnTo>
                    <a:pt x="274" y="320"/>
                  </a:lnTo>
                  <a:lnTo>
                    <a:pt x="260" y="329"/>
                  </a:lnTo>
                  <a:lnTo>
                    <a:pt x="244" y="336"/>
                  </a:lnTo>
                  <a:lnTo>
                    <a:pt x="228" y="343"/>
                  </a:lnTo>
                  <a:lnTo>
                    <a:pt x="211" y="347"/>
                  </a:lnTo>
                  <a:lnTo>
                    <a:pt x="194" y="349"/>
                  </a:lnTo>
                  <a:lnTo>
                    <a:pt x="176" y="350"/>
                  </a:lnTo>
                  <a:lnTo>
                    <a:pt x="176" y="350"/>
                  </a:lnTo>
                  <a:lnTo>
                    <a:pt x="158" y="349"/>
                  </a:lnTo>
                  <a:lnTo>
                    <a:pt x="140" y="347"/>
                  </a:lnTo>
                  <a:lnTo>
                    <a:pt x="124" y="343"/>
                  </a:lnTo>
                  <a:lnTo>
                    <a:pt x="108" y="336"/>
                  </a:lnTo>
                  <a:lnTo>
                    <a:pt x="92" y="329"/>
                  </a:lnTo>
                  <a:lnTo>
                    <a:pt x="78" y="320"/>
                  </a:lnTo>
                  <a:lnTo>
                    <a:pt x="64" y="310"/>
                  </a:lnTo>
                  <a:lnTo>
                    <a:pt x="52" y="299"/>
                  </a:lnTo>
                  <a:lnTo>
                    <a:pt x="40" y="287"/>
                  </a:lnTo>
                  <a:lnTo>
                    <a:pt x="31" y="273"/>
                  </a:lnTo>
                  <a:lnTo>
                    <a:pt x="21" y="258"/>
                  </a:lnTo>
                  <a:lnTo>
                    <a:pt x="14" y="243"/>
                  </a:lnTo>
                  <a:lnTo>
                    <a:pt x="8" y="227"/>
                  </a:lnTo>
                  <a:lnTo>
                    <a:pt x="4" y="211"/>
                  </a:lnTo>
                  <a:lnTo>
                    <a:pt x="1" y="193"/>
                  </a:lnTo>
                  <a:lnTo>
                    <a:pt x="0" y="175"/>
                  </a:lnTo>
                  <a:lnTo>
                    <a:pt x="0" y="175"/>
                  </a:lnTo>
                  <a:lnTo>
                    <a:pt x="1" y="157"/>
                  </a:lnTo>
                  <a:lnTo>
                    <a:pt x="4" y="140"/>
                  </a:lnTo>
                  <a:lnTo>
                    <a:pt x="8" y="123"/>
                  </a:lnTo>
                  <a:lnTo>
                    <a:pt x="14" y="106"/>
                  </a:lnTo>
                  <a:lnTo>
                    <a:pt x="21" y="91"/>
                  </a:lnTo>
                  <a:lnTo>
                    <a:pt x="31" y="77"/>
                  </a:lnTo>
                  <a:lnTo>
                    <a:pt x="40" y="63"/>
                  </a:lnTo>
                  <a:lnTo>
                    <a:pt x="52" y="50"/>
                  </a:lnTo>
                  <a:lnTo>
                    <a:pt x="64" y="40"/>
                  </a:lnTo>
                  <a:lnTo>
                    <a:pt x="78" y="29"/>
                  </a:lnTo>
                  <a:lnTo>
                    <a:pt x="92" y="21"/>
                  </a:lnTo>
                  <a:lnTo>
                    <a:pt x="108" y="13"/>
                  </a:lnTo>
                  <a:lnTo>
                    <a:pt x="124" y="7"/>
                  </a:lnTo>
                  <a:lnTo>
                    <a:pt x="140" y="3"/>
                  </a:lnTo>
                  <a:lnTo>
                    <a:pt x="158" y="1"/>
                  </a:lnTo>
                  <a:lnTo>
                    <a:pt x="176" y="0"/>
                  </a:lnTo>
                  <a:lnTo>
                    <a:pt x="176" y="0"/>
                  </a:lnTo>
                  <a:lnTo>
                    <a:pt x="194" y="1"/>
                  </a:lnTo>
                  <a:lnTo>
                    <a:pt x="211" y="3"/>
                  </a:lnTo>
                  <a:lnTo>
                    <a:pt x="228" y="7"/>
                  </a:lnTo>
                  <a:lnTo>
                    <a:pt x="244" y="13"/>
                  </a:lnTo>
                  <a:lnTo>
                    <a:pt x="260" y="21"/>
                  </a:lnTo>
                  <a:lnTo>
                    <a:pt x="274" y="29"/>
                  </a:lnTo>
                  <a:lnTo>
                    <a:pt x="287" y="40"/>
                  </a:lnTo>
                  <a:lnTo>
                    <a:pt x="300" y="50"/>
                  </a:lnTo>
                  <a:lnTo>
                    <a:pt x="311" y="63"/>
                  </a:lnTo>
                  <a:lnTo>
                    <a:pt x="321" y="77"/>
                  </a:lnTo>
                  <a:lnTo>
                    <a:pt x="330" y="91"/>
                  </a:lnTo>
                  <a:lnTo>
                    <a:pt x="338" y="106"/>
                  </a:lnTo>
                  <a:lnTo>
                    <a:pt x="343" y="123"/>
                  </a:lnTo>
                  <a:lnTo>
                    <a:pt x="347" y="140"/>
                  </a:lnTo>
                  <a:lnTo>
                    <a:pt x="350" y="157"/>
                  </a:lnTo>
                  <a:lnTo>
                    <a:pt x="352" y="175"/>
                  </a:lnTo>
                  <a:lnTo>
                    <a:pt x="352" y="175"/>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 name="Freeform 125">
              <a:extLst>
                <a:ext uri="{FF2B5EF4-FFF2-40B4-BE49-F238E27FC236}">
                  <a16:creationId xmlns:a16="http://schemas.microsoft.com/office/drawing/2014/main" id="{2E9D8690-60ED-C547-A387-5F2B68C0C110}"/>
                </a:ext>
              </a:extLst>
            </p:cNvPr>
            <p:cNvSpPr>
              <a:spLocks/>
            </p:cNvSpPr>
            <p:nvPr/>
          </p:nvSpPr>
          <p:spPr bwMode="auto">
            <a:xfrm>
              <a:off x="5053013" y="3678238"/>
              <a:ext cx="174625" cy="173037"/>
            </a:xfrm>
            <a:custGeom>
              <a:avLst/>
              <a:gdLst>
                <a:gd name="T0" fmla="*/ 330 w 330"/>
                <a:gd name="T1" fmla="*/ 165 h 329"/>
                <a:gd name="T2" fmla="*/ 327 w 330"/>
                <a:gd name="T3" fmla="*/ 199 h 329"/>
                <a:gd name="T4" fmla="*/ 317 w 330"/>
                <a:gd name="T5" fmla="*/ 229 h 329"/>
                <a:gd name="T6" fmla="*/ 301 w 330"/>
                <a:gd name="T7" fmla="*/ 257 h 329"/>
                <a:gd name="T8" fmla="*/ 281 w 330"/>
                <a:gd name="T9" fmla="*/ 282 h 329"/>
                <a:gd name="T10" fmla="*/ 257 w 330"/>
                <a:gd name="T11" fmla="*/ 302 h 329"/>
                <a:gd name="T12" fmla="*/ 229 w 330"/>
                <a:gd name="T13" fmla="*/ 317 h 329"/>
                <a:gd name="T14" fmla="*/ 198 w 330"/>
                <a:gd name="T15" fmla="*/ 326 h 329"/>
                <a:gd name="T16" fmla="*/ 165 w 330"/>
                <a:gd name="T17" fmla="*/ 329 h 329"/>
                <a:gd name="T18" fmla="*/ 148 w 330"/>
                <a:gd name="T19" fmla="*/ 329 h 329"/>
                <a:gd name="T20" fmla="*/ 116 w 330"/>
                <a:gd name="T21" fmla="*/ 322 h 329"/>
                <a:gd name="T22" fmla="*/ 86 w 330"/>
                <a:gd name="T23" fmla="*/ 309 h 329"/>
                <a:gd name="T24" fmla="*/ 60 w 330"/>
                <a:gd name="T25" fmla="*/ 293 h 329"/>
                <a:gd name="T26" fmla="*/ 38 w 330"/>
                <a:gd name="T27" fmla="*/ 269 h 329"/>
                <a:gd name="T28" fmla="*/ 20 w 330"/>
                <a:gd name="T29" fmla="*/ 244 h 329"/>
                <a:gd name="T30" fmla="*/ 7 w 330"/>
                <a:gd name="T31" fmla="*/ 214 h 329"/>
                <a:gd name="T32" fmla="*/ 1 w 330"/>
                <a:gd name="T33" fmla="*/ 182 h 329"/>
                <a:gd name="T34" fmla="*/ 0 w 330"/>
                <a:gd name="T35" fmla="*/ 165 h 329"/>
                <a:gd name="T36" fmla="*/ 3 w 330"/>
                <a:gd name="T37" fmla="*/ 132 h 329"/>
                <a:gd name="T38" fmla="*/ 13 w 330"/>
                <a:gd name="T39" fmla="*/ 100 h 329"/>
                <a:gd name="T40" fmla="*/ 28 w 330"/>
                <a:gd name="T41" fmla="*/ 73 h 329"/>
                <a:gd name="T42" fmla="*/ 48 w 330"/>
                <a:gd name="T43" fmla="*/ 49 h 329"/>
                <a:gd name="T44" fmla="*/ 72 w 330"/>
                <a:gd name="T45" fmla="*/ 28 h 329"/>
                <a:gd name="T46" fmla="*/ 101 w 330"/>
                <a:gd name="T47" fmla="*/ 13 h 329"/>
                <a:gd name="T48" fmla="*/ 132 w 330"/>
                <a:gd name="T49" fmla="*/ 3 h 329"/>
                <a:gd name="T50" fmla="*/ 165 w 330"/>
                <a:gd name="T51" fmla="*/ 0 h 329"/>
                <a:gd name="T52" fmla="*/ 182 w 330"/>
                <a:gd name="T53" fmla="*/ 1 h 329"/>
                <a:gd name="T54" fmla="*/ 214 w 330"/>
                <a:gd name="T55" fmla="*/ 8 h 329"/>
                <a:gd name="T56" fmla="*/ 243 w 330"/>
                <a:gd name="T57" fmla="*/ 20 h 329"/>
                <a:gd name="T58" fmla="*/ 270 w 330"/>
                <a:gd name="T59" fmla="*/ 37 h 329"/>
                <a:gd name="T60" fmla="*/ 292 w 330"/>
                <a:gd name="T61" fmla="*/ 60 h 329"/>
                <a:gd name="T62" fmla="*/ 310 w 330"/>
                <a:gd name="T63" fmla="*/ 87 h 329"/>
                <a:gd name="T64" fmla="*/ 323 w 330"/>
                <a:gd name="T65" fmla="*/ 116 h 329"/>
                <a:gd name="T66" fmla="*/ 329 w 330"/>
                <a:gd name="T67" fmla="*/ 148 h 329"/>
                <a:gd name="T68" fmla="*/ 330 w 330"/>
                <a:gd name="T69" fmla="*/ 16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0" h="329">
                  <a:moveTo>
                    <a:pt x="330" y="165"/>
                  </a:moveTo>
                  <a:lnTo>
                    <a:pt x="330" y="165"/>
                  </a:lnTo>
                  <a:lnTo>
                    <a:pt x="329" y="182"/>
                  </a:lnTo>
                  <a:lnTo>
                    <a:pt x="327" y="199"/>
                  </a:lnTo>
                  <a:lnTo>
                    <a:pt x="323" y="214"/>
                  </a:lnTo>
                  <a:lnTo>
                    <a:pt x="317" y="229"/>
                  </a:lnTo>
                  <a:lnTo>
                    <a:pt x="310" y="244"/>
                  </a:lnTo>
                  <a:lnTo>
                    <a:pt x="301" y="257"/>
                  </a:lnTo>
                  <a:lnTo>
                    <a:pt x="292" y="269"/>
                  </a:lnTo>
                  <a:lnTo>
                    <a:pt x="281" y="282"/>
                  </a:lnTo>
                  <a:lnTo>
                    <a:pt x="270" y="293"/>
                  </a:lnTo>
                  <a:lnTo>
                    <a:pt x="257" y="302"/>
                  </a:lnTo>
                  <a:lnTo>
                    <a:pt x="243" y="309"/>
                  </a:lnTo>
                  <a:lnTo>
                    <a:pt x="229" y="317"/>
                  </a:lnTo>
                  <a:lnTo>
                    <a:pt x="214" y="322"/>
                  </a:lnTo>
                  <a:lnTo>
                    <a:pt x="198" y="326"/>
                  </a:lnTo>
                  <a:lnTo>
                    <a:pt x="182" y="329"/>
                  </a:lnTo>
                  <a:lnTo>
                    <a:pt x="165" y="329"/>
                  </a:lnTo>
                  <a:lnTo>
                    <a:pt x="165" y="329"/>
                  </a:lnTo>
                  <a:lnTo>
                    <a:pt x="148" y="329"/>
                  </a:lnTo>
                  <a:lnTo>
                    <a:pt x="132" y="326"/>
                  </a:lnTo>
                  <a:lnTo>
                    <a:pt x="116" y="322"/>
                  </a:lnTo>
                  <a:lnTo>
                    <a:pt x="101" y="317"/>
                  </a:lnTo>
                  <a:lnTo>
                    <a:pt x="86" y="309"/>
                  </a:lnTo>
                  <a:lnTo>
                    <a:pt x="72" y="302"/>
                  </a:lnTo>
                  <a:lnTo>
                    <a:pt x="60" y="293"/>
                  </a:lnTo>
                  <a:lnTo>
                    <a:pt x="48" y="282"/>
                  </a:lnTo>
                  <a:lnTo>
                    <a:pt x="38" y="269"/>
                  </a:lnTo>
                  <a:lnTo>
                    <a:pt x="28" y="257"/>
                  </a:lnTo>
                  <a:lnTo>
                    <a:pt x="20" y="244"/>
                  </a:lnTo>
                  <a:lnTo>
                    <a:pt x="13" y="229"/>
                  </a:lnTo>
                  <a:lnTo>
                    <a:pt x="7" y="214"/>
                  </a:lnTo>
                  <a:lnTo>
                    <a:pt x="3" y="199"/>
                  </a:lnTo>
                  <a:lnTo>
                    <a:pt x="1" y="182"/>
                  </a:lnTo>
                  <a:lnTo>
                    <a:pt x="0" y="165"/>
                  </a:lnTo>
                  <a:lnTo>
                    <a:pt x="0" y="165"/>
                  </a:lnTo>
                  <a:lnTo>
                    <a:pt x="1" y="148"/>
                  </a:lnTo>
                  <a:lnTo>
                    <a:pt x="3" y="132"/>
                  </a:lnTo>
                  <a:lnTo>
                    <a:pt x="7" y="116"/>
                  </a:lnTo>
                  <a:lnTo>
                    <a:pt x="13" y="100"/>
                  </a:lnTo>
                  <a:lnTo>
                    <a:pt x="20" y="87"/>
                  </a:lnTo>
                  <a:lnTo>
                    <a:pt x="28" y="73"/>
                  </a:lnTo>
                  <a:lnTo>
                    <a:pt x="38" y="60"/>
                  </a:lnTo>
                  <a:lnTo>
                    <a:pt x="48" y="49"/>
                  </a:lnTo>
                  <a:lnTo>
                    <a:pt x="60" y="37"/>
                  </a:lnTo>
                  <a:lnTo>
                    <a:pt x="72" y="28"/>
                  </a:lnTo>
                  <a:lnTo>
                    <a:pt x="86" y="20"/>
                  </a:lnTo>
                  <a:lnTo>
                    <a:pt x="101" y="13"/>
                  </a:lnTo>
                  <a:lnTo>
                    <a:pt x="116" y="8"/>
                  </a:lnTo>
                  <a:lnTo>
                    <a:pt x="132" y="3"/>
                  </a:lnTo>
                  <a:lnTo>
                    <a:pt x="148" y="1"/>
                  </a:lnTo>
                  <a:lnTo>
                    <a:pt x="165" y="0"/>
                  </a:lnTo>
                  <a:lnTo>
                    <a:pt x="165" y="0"/>
                  </a:lnTo>
                  <a:lnTo>
                    <a:pt x="182" y="1"/>
                  </a:lnTo>
                  <a:lnTo>
                    <a:pt x="198" y="3"/>
                  </a:lnTo>
                  <a:lnTo>
                    <a:pt x="214" y="8"/>
                  </a:lnTo>
                  <a:lnTo>
                    <a:pt x="229" y="13"/>
                  </a:lnTo>
                  <a:lnTo>
                    <a:pt x="243" y="20"/>
                  </a:lnTo>
                  <a:lnTo>
                    <a:pt x="257" y="28"/>
                  </a:lnTo>
                  <a:lnTo>
                    <a:pt x="270" y="37"/>
                  </a:lnTo>
                  <a:lnTo>
                    <a:pt x="281" y="49"/>
                  </a:lnTo>
                  <a:lnTo>
                    <a:pt x="292" y="60"/>
                  </a:lnTo>
                  <a:lnTo>
                    <a:pt x="301" y="73"/>
                  </a:lnTo>
                  <a:lnTo>
                    <a:pt x="310" y="87"/>
                  </a:lnTo>
                  <a:lnTo>
                    <a:pt x="317" y="100"/>
                  </a:lnTo>
                  <a:lnTo>
                    <a:pt x="323" y="116"/>
                  </a:lnTo>
                  <a:lnTo>
                    <a:pt x="327" y="132"/>
                  </a:lnTo>
                  <a:lnTo>
                    <a:pt x="329" y="148"/>
                  </a:lnTo>
                  <a:lnTo>
                    <a:pt x="330" y="165"/>
                  </a:lnTo>
                  <a:lnTo>
                    <a:pt x="330" y="165"/>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 name="Freeform 126">
              <a:hlinkClick r:id="rId4"/>
              <a:extLst>
                <a:ext uri="{FF2B5EF4-FFF2-40B4-BE49-F238E27FC236}">
                  <a16:creationId xmlns:a16="http://schemas.microsoft.com/office/drawing/2014/main" id="{CB71CF9A-D7C4-DC48-90B8-88B0D67520FA}"/>
                </a:ext>
              </a:extLst>
            </p:cNvPr>
            <p:cNvSpPr>
              <a:spLocks/>
            </p:cNvSpPr>
            <p:nvPr/>
          </p:nvSpPr>
          <p:spPr bwMode="auto">
            <a:xfrm>
              <a:off x="5054600" y="3679825"/>
              <a:ext cx="169862" cy="169862"/>
            </a:xfrm>
            <a:custGeom>
              <a:avLst/>
              <a:gdLst>
                <a:gd name="T0" fmla="*/ 320 w 320"/>
                <a:gd name="T1" fmla="*/ 160 h 319"/>
                <a:gd name="T2" fmla="*/ 317 w 320"/>
                <a:gd name="T3" fmla="*/ 193 h 319"/>
                <a:gd name="T4" fmla="*/ 307 w 320"/>
                <a:gd name="T5" fmla="*/ 222 h 319"/>
                <a:gd name="T6" fmla="*/ 292 w 320"/>
                <a:gd name="T7" fmla="*/ 250 h 319"/>
                <a:gd name="T8" fmla="*/ 273 w 320"/>
                <a:gd name="T9" fmla="*/ 273 h 319"/>
                <a:gd name="T10" fmla="*/ 249 w 320"/>
                <a:gd name="T11" fmla="*/ 292 h 319"/>
                <a:gd name="T12" fmla="*/ 222 w 320"/>
                <a:gd name="T13" fmla="*/ 307 h 319"/>
                <a:gd name="T14" fmla="*/ 192 w 320"/>
                <a:gd name="T15" fmla="*/ 316 h 319"/>
                <a:gd name="T16" fmla="*/ 160 w 320"/>
                <a:gd name="T17" fmla="*/ 319 h 319"/>
                <a:gd name="T18" fmla="*/ 143 w 320"/>
                <a:gd name="T19" fmla="*/ 319 h 319"/>
                <a:gd name="T20" fmla="*/ 113 w 320"/>
                <a:gd name="T21" fmla="*/ 313 h 319"/>
                <a:gd name="T22" fmla="*/ 83 w 320"/>
                <a:gd name="T23" fmla="*/ 300 h 319"/>
                <a:gd name="T24" fmla="*/ 58 w 320"/>
                <a:gd name="T25" fmla="*/ 283 h 319"/>
                <a:gd name="T26" fmla="*/ 37 w 320"/>
                <a:gd name="T27" fmla="*/ 261 h 319"/>
                <a:gd name="T28" fmla="*/ 20 w 320"/>
                <a:gd name="T29" fmla="*/ 236 h 319"/>
                <a:gd name="T30" fmla="*/ 7 w 320"/>
                <a:gd name="T31" fmla="*/ 207 h 319"/>
                <a:gd name="T32" fmla="*/ 1 w 320"/>
                <a:gd name="T33" fmla="*/ 177 h 319"/>
                <a:gd name="T34" fmla="*/ 0 w 320"/>
                <a:gd name="T35" fmla="*/ 160 h 319"/>
                <a:gd name="T36" fmla="*/ 3 w 320"/>
                <a:gd name="T37" fmla="*/ 128 h 319"/>
                <a:gd name="T38" fmla="*/ 13 w 320"/>
                <a:gd name="T39" fmla="*/ 98 h 319"/>
                <a:gd name="T40" fmla="*/ 27 w 320"/>
                <a:gd name="T41" fmla="*/ 70 h 319"/>
                <a:gd name="T42" fmla="*/ 47 w 320"/>
                <a:gd name="T43" fmla="*/ 47 h 319"/>
                <a:gd name="T44" fmla="*/ 71 w 320"/>
                <a:gd name="T45" fmla="*/ 28 h 319"/>
                <a:gd name="T46" fmla="*/ 98 w 320"/>
                <a:gd name="T47" fmla="*/ 13 h 319"/>
                <a:gd name="T48" fmla="*/ 128 w 320"/>
                <a:gd name="T49" fmla="*/ 4 h 319"/>
                <a:gd name="T50" fmla="*/ 160 w 320"/>
                <a:gd name="T51" fmla="*/ 0 h 319"/>
                <a:gd name="T52" fmla="*/ 176 w 320"/>
                <a:gd name="T53" fmla="*/ 1 h 319"/>
                <a:gd name="T54" fmla="*/ 208 w 320"/>
                <a:gd name="T55" fmla="*/ 8 h 319"/>
                <a:gd name="T56" fmla="*/ 236 w 320"/>
                <a:gd name="T57" fmla="*/ 19 h 319"/>
                <a:gd name="T58" fmla="*/ 262 w 320"/>
                <a:gd name="T59" fmla="*/ 36 h 319"/>
                <a:gd name="T60" fmla="*/ 283 w 320"/>
                <a:gd name="T61" fmla="*/ 58 h 319"/>
                <a:gd name="T62" fmla="*/ 301 w 320"/>
                <a:gd name="T63" fmla="*/ 84 h 319"/>
                <a:gd name="T64" fmla="*/ 312 w 320"/>
                <a:gd name="T65" fmla="*/ 112 h 319"/>
                <a:gd name="T66" fmla="*/ 319 w 320"/>
                <a:gd name="T67" fmla="*/ 144 h 319"/>
                <a:gd name="T68" fmla="*/ 320 w 320"/>
                <a:gd name="T69" fmla="*/ 16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19">
                  <a:moveTo>
                    <a:pt x="320" y="160"/>
                  </a:moveTo>
                  <a:lnTo>
                    <a:pt x="320" y="160"/>
                  </a:lnTo>
                  <a:lnTo>
                    <a:pt x="319" y="177"/>
                  </a:lnTo>
                  <a:lnTo>
                    <a:pt x="317" y="193"/>
                  </a:lnTo>
                  <a:lnTo>
                    <a:pt x="312" y="207"/>
                  </a:lnTo>
                  <a:lnTo>
                    <a:pt x="307" y="222"/>
                  </a:lnTo>
                  <a:lnTo>
                    <a:pt x="301" y="236"/>
                  </a:lnTo>
                  <a:lnTo>
                    <a:pt x="292" y="250"/>
                  </a:lnTo>
                  <a:lnTo>
                    <a:pt x="283" y="261"/>
                  </a:lnTo>
                  <a:lnTo>
                    <a:pt x="273" y="273"/>
                  </a:lnTo>
                  <a:lnTo>
                    <a:pt x="262" y="283"/>
                  </a:lnTo>
                  <a:lnTo>
                    <a:pt x="249" y="292"/>
                  </a:lnTo>
                  <a:lnTo>
                    <a:pt x="236" y="300"/>
                  </a:lnTo>
                  <a:lnTo>
                    <a:pt x="222" y="307"/>
                  </a:lnTo>
                  <a:lnTo>
                    <a:pt x="208" y="313"/>
                  </a:lnTo>
                  <a:lnTo>
                    <a:pt x="192" y="316"/>
                  </a:lnTo>
                  <a:lnTo>
                    <a:pt x="176" y="319"/>
                  </a:lnTo>
                  <a:lnTo>
                    <a:pt x="160" y="319"/>
                  </a:lnTo>
                  <a:lnTo>
                    <a:pt x="160" y="319"/>
                  </a:lnTo>
                  <a:lnTo>
                    <a:pt x="143" y="319"/>
                  </a:lnTo>
                  <a:lnTo>
                    <a:pt x="128" y="316"/>
                  </a:lnTo>
                  <a:lnTo>
                    <a:pt x="113" y="313"/>
                  </a:lnTo>
                  <a:lnTo>
                    <a:pt x="98" y="307"/>
                  </a:lnTo>
                  <a:lnTo>
                    <a:pt x="83" y="300"/>
                  </a:lnTo>
                  <a:lnTo>
                    <a:pt x="71" y="292"/>
                  </a:lnTo>
                  <a:lnTo>
                    <a:pt x="58" y="283"/>
                  </a:lnTo>
                  <a:lnTo>
                    <a:pt x="47" y="273"/>
                  </a:lnTo>
                  <a:lnTo>
                    <a:pt x="37" y="261"/>
                  </a:lnTo>
                  <a:lnTo>
                    <a:pt x="27" y="250"/>
                  </a:lnTo>
                  <a:lnTo>
                    <a:pt x="20" y="236"/>
                  </a:lnTo>
                  <a:lnTo>
                    <a:pt x="13" y="222"/>
                  </a:lnTo>
                  <a:lnTo>
                    <a:pt x="7" y="207"/>
                  </a:lnTo>
                  <a:lnTo>
                    <a:pt x="3" y="193"/>
                  </a:lnTo>
                  <a:lnTo>
                    <a:pt x="1" y="177"/>
                  </a:lnTo>
                  <a:lnTo>
                    <a:pt x="0" y="160"/>
                  </a:lnTo>
                  <a:lnTo>
                    <a:pt x="0" y="160"/>
                  </a:lnTo>
                  <a:lnTo>
                    <a:pt x="1" y="144"/>
                  </a:lnTo>
                  <a:lnTo>
                    <a:pt x="3" y="128"/>
                  </a:lnTo>
                  <a:lnTo>
                    <a:pt x="7" y="112"/>
                  </a:lnTo>
                  <a:lnTo>
                    <a:pt x="13" y="98"/>
                  </a:lnTo>
                  <a:lnTo>
                    <a:pt x="20" y="84"/>
                  </a:lnTo>
                  <a:lnTo>
                    <a:pt x="27" y="70"/>
                  </a:lnTo>
                  <a:lnTo>
                    <a:pt x="37" y="58"/>
                  </a:lnTo>
                  <a:lnTo>
                    <a:pt x="47" y="47"/>
                  </a:lnTo>
                  <a:lnTo>
                    <a:pt x="58" y="36"/>
                  </a:lnTo>
                  <a:lnTo>
                    <a:pt x="71" y="28"/>
                  </a:lnTo>
                  <a:lnTo>
                    <a:pt x="83" y="19"/>
                  </a:lnTo>
                  <a:lnTo>
                    <a:pt x="98" y="13"/>
                  </a:lnTo>
                  <a:lnTo>
                    <a:pt x="113" y="8"/>
                  </a:lnTo>
                  <a:lnTo>
                    <a:pt x="128" y="4"/>
                  </a:lnTo>
                  <a:lnTo>
                    <a:pt x="143" y="1"/>
                  </a:lnTo>
                  <a:lnTo>
                    <a:pt x="160" y="0"/>
                  </a:lnTo>
                  <a:lnTo>
                    <a:pt x="160" y="0"/>
                  </a:lnTo>
                  <a:lnTo>
                    <a:pt x="176" y="1"/>
                  </a:lnTo>
                  <a:lnTo>
                    <a:pt x="192" y="4"/>
                  </a:lnTo>
                  <a:lnTo>
                    <a:pt x="208" y="8"/>
                  </a:lnTo>
                  <a:lnTo>
                    <a:pt x="222" y="13"/>
                  </a:lnTo>
                  <a:lnTo>
                    <a:pt x="236" y="19"/>
                  </a:lnTo>
                  <a:lnTo>
                    <a:pt x="249" y="28"/>
                  </a:lnTo>
                  <a:lnTo>
                    <a:pt x="262" y="36"/>
                  </a:lnTo>
                  <a:lnTo>
                    <a:pt x="273" y="47"/>
                  </a:lnTo>
                  <a:lnTo>
                    <a:pt x="283" y="58"/>
                  </a:lnTo>
                  <a:lnTo>
                    <a:pt x="292" y="70"/>
                  </a:lnTo>
                  <a:lnTo>
                    <a:pt x="301" y="84"/>
                  </a:lnTo>
                  <a:lnTo>
                    <a:pt x="307" y="98"/>
                  </a:lnTo>
                  <a:lnTo>
                    <a:pt x="312" y="112"/>
                  </a:lnTo>
                  <a:lnTo>
                    <a:pt x="317" y="128"/>
                  </a:lnTo>
                  <a:lnTo>
                    <a:pt x="319" y="144"/>
                  </a:lnTo>
                  <a:lnTo>
                    <a:pt x="320" y="160"/>
                  </a:lnTo>
                  <a:lnTo>
                    <a:pt x="320" y="16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 name="Freeform 127">
              <a:extLst>
                <a:ext uri="{FF2B5EF4-FFF2-40B4-BE49-F238E27FC236}">
                  <a16:creationId xmlns:a16="http://schemas.microsoft.com/office/drawing/2014/main" id="{92DA2E72-0766-1D48-8083-63BFD8A41BC6}"/>
                </a:ext>
              </a:extLst>
            </p:cNvPr>
            <p:cNvSpPr>
              <a:spLocks/>
            </p:cNvSpPr>
            <p:nvPr/>
          </p:nvSpPr>
          <p:spPr bwMode="auto">
            <a:xfrm>
              <a:off x="5114925" y="3724275"/>
              <a:ext cx="71437" cy="82550"/>
            </a:xfrm>
            <a:custGeom>
              <a:avLst/>
              <a:gdLst>
                <a:gd name="T0" fmla="*/ 135 w 135"/>
                <a:gd name="T1" fmla="*/ 78 h 156"/>
                <a:gd name="T2" fmla="*/ 67 w 135"/>
                <a:gd name="T3" fmla="*/ 117 h 156"/>
                <a:gd name="T4" fmla="*/ 0 w 135"/>
                <a:gd name="T5" fmla="*/ 156 h 156"/>
                <a:gd name="T6" fmla="*/ 0 w 135"/>
                <a:gd name="T7" fmla="*/ 78 h 156"/>
                <a:gd name="T8" fmla="*/ 0 w 135"/>
                <a:gd name="T9" fmla="*/ 0 h 156"/>
                <a:gd name="T10" fmla="*/ 67 w 135"/>
                <a:gd name="T11" fmla="*/ 39 h 156"/>
                <a:gd name="T12" fmla="*/ 135 w 135"/>
                <a:gd name="T13" fmla="*/ 78 h 156"/>
              </a:gdLst>
              <a:ahLst/>
              <a:cxnLst>
                <a:cxn ang="0">
                  <a:pos x="T0" y="T1"/>
                </a:cxn>
                <a:cxn ang="0">
                  <a:pos x="T2" y="T3"/>
                </a:cxn>
                <a:cxn ang="0">
                  <a:pos x="T4" y="T5"/>
                </a:cxn>
                <a:cxn ang="0">
                  <a:pos x="T6" y="T7"/>
                </a:cxn>
                <a:cxn ang="0">
                  <a:pos x="T8" y="T9"/>
                </a:cxn>
                <a:cxn ang="0">
                  <a:pos x="T10" y="T11"/>
                </a:cxn>
                <a:cxn ang="0">
                  <a:pos x="T12" y="T13"/>
                </a:cxn>
              </a:cxnLst>
              <a:rect l="0" t="0" r="r" b="b"/>
              <a:pathLst>
                <a:path w="135" h="156">
                  <a:moveTo>
                    <a:pt x="135" y="78"/>
                  </a:moveTo>
                  <a:lnTo>
                    <a:pt x="67" y="117"/>
                  </a:lnTo>
                  <a:lnTo>
                    <a:pt x="0" y="156"/>
                  </a:lnTo>
                  <a:lnTo>
                    <a:pt x="0" y="78"/>
                  </a:lnTo>
                  <a:lnTo>
                    <a:pt x="0" y="0"/>
                  </a:lnTo>
                  <a:lnTo>
                    <a:pt x="67" y="39"/>
                  </a:lnTo>
                  <a:lnTo>
                    <a:pt x="135"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 name="Rectangle 128">
              <a:hlinkClick r:id="rId4"/>
              <a:extLst>
                <a:ext uri="{FF2B5EF4-FFF2-40B4-BE49-F238E27FC236}">
                  <a16:creationId xmlns:a16="http://schemas.microsoft.com/office/drawing/2014/main" id="{6052A7BB-A627-9A40-9F7A-BD76A4B11523}"/>
                </a:ext>
              </a:extLst>
            </p:cNvPr>
            <p:cNvSpPr>
              <a:spLocks noChangeArrowheads="1"/>
            </p:cNvSpPr>
            <p:nvPr/>
          </p:nvSpPr>
          <p:spPr bwMode="auto">
            <a:xfrm>
              <a:off x="5310188" y="3716338"/>
              <a:ext cx="444991" cy="9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chemeClr val="bg1"/>
                  </a:solidFill>
                </a:rPr>
                <a:t>Watch Video</a:t>
              </a:r>
              <a:endParaRPr lang="en-US" altLang="en-US" sz="4800">
                <a:solidFill>
                  <a:schemeClr val="bg1"/>
                </a:solidFill>
              </a:endParaRPr>
            </a:p>
          </p:txBody>
        </p:sp>
      </p:grpSp>
      <p:sp>
        <p:nvSpPr>
          <p:cNvPr id="66" name="Content Placeholder 2">
            <a:extLst>
              <a:ext uri="{FF2B5EF4-FFF2-40B4-BE49-F238E27FC236}">
                <a16:creationId xmlns:a16="http://schemas.microsoft.com/office/drawing/2014/main" id="{985DA65F-3A56-7343-AF49-18A9A58CA619}"/>
              </a:ext>
            </a:extLst>
          </p:cNvPr>
          <p:cNvSpPr txBox="1">
            <a:spLocks/>
          </p:cNvSpPr>
          <p:nvPr/>
        </p:nvSpPr>
        <p:spPr>
          <a:xfrm>
            <a:off x="7314016" y="1936096"/>
            <a:ext cx="1269955" cy="786827"/>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solidFill>
                  <a:schemeClr val="bg1"/>
                </a:solidFill>
                <a:latin typeface="Arial" panose="020B0604020202020204" pitchFamily="34" charset="0"/>
                <a:cs typeface="Arial" panose="020B0604020202020204" pitchFamily="34" charset="0"/>
              </a:rPr>
              <a:t>Perform essential job processing tasks to deliver ready-to-print files</a:t>
            </a:r>
          </a:p>
        </p:txBody>
      </p:sp>
    </p:spTree>
    <p:extLst>
      <p:ext uri="{BB962C8B-B14F-4D97-AF65-F5344CB8AC3E}">
        <p14:creationId xmlns:p14="http://schemas.microsoft.com/office/powerpoint/2010/main" val="2245463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9B47-E022-F749-97CD-AA11A63D3AC8}"/>
              </a:ext>
            </a:extLst>
          </p:cNvPr>
          <p:cNvSpPr>
            <a:spLocks noGrp="1"/>
          </p:cNvSpPr>
          <p:nvPr>
            <p:ph type="title"/>
          </p:nvPr>
        </p:nvSpPr>
        <p:spPr/>
        <p:txBody>
          <a:bodyPr>
            <a:noAutofit/>
          </a:bodyPr>
          <a:lstStyle/>
          <a:p>
            <a:r>
              <a:rPr lang="en-US"/>
              <a:t>Don’t touch what you can automate</a:t>
            </a:r>
          </a:p>
        </p:txBody>
      </p:sp>
      <p:grpSp>
        <p:nvGrpSpPr>
          <p:cNvPr id="21" name="Group 20">
            <a:extLst>
              <a:ext uri="{FF2B5EF4-FFF2-40B4-BE49-F238E27FC236}">
                <a16:creationId xmlns:a16="http://schemas.microsoft.com/office/drawing/2014/main" id="{37883FE9-E07A-174C-BBED-E2039EB41FA7}"/>
              </a:ext>
            </a:extLst>
          </p:cNvPr>
          <p:cNvGrpSpPr/>
          <p:nvPr/>
        </p:nvGrpSpPr>
        <p:grpSpPr>
          <a:xfrm>
            <a:off x="7984819" y="235536"/>
            <a:ext cx="877886" cy="877886"/>
            <a:chOff x="7984819" y="235535"/>
            <a:chExt cx="877886" cy="877886"/>
          </a:xfrm>
        </p:grpSpPr>
        <p:grpSp>
          <p:nvGrpSpPr>
            <p:cNvPr id="22" name="Group 21">
              <a:extLst>
                <a:ext uri="{FF2B5EF4-FFF2-40B4-BE49-F238E27FC236}">
                  <a16:creationId xmlns:a16="http://schemas.microsoft.com/office/drawing/2014/main" id="{984D3A2E-239D-3F47-B7C4-E94E74B27E69}"/>
                </a:ext>
              </a:extLst>
            </p:cNvPr>
            <p:cNvGrpSpPr/>
            <p:nvPr/>
          </p:nvGrpSpPr>
          <p:grpSpPr>
            <a:xfrm>
              <a:off x="7984819" y="235535"/>
              <a:ext cx="877886" cy="877886"/>
              <a:chOff x="1438073" y="2060643"/>
              <a:chExt cx="2490281" cy="2490281"/>
            </a:xfrm>
          </p:grpSpPr>
          <p:sp>
            <p:nvSpPr>
              <p:cNvPr id="28" name="Oval 27">
                <a:extLst>
                  <a:ext uri="{FF2B5EF4-FFF2-40B4-BE49-F238E27FC236}">
                    <a16:creationId xmlns:a16="http://schemas.microsoft.com/office/drawing/2014/main" id="{0060165A-4BB6-724C-9899-73E4A2E91846}"/>
                  </a:ext>
                </a:extLst>
              </p:cNvPr>
              <p:cNvSpPr/>
              <p:nvPr/>
            </p:nvSpPr>
            <p:spPr>
              <a:xfrm>
                <a:off x="1438073" y="2060643"/>
                <a:ext cx="2490281" cy="2490281"/>
              </a:xfrm>
              <a:prstGeom prst="ellipse">
                <a:avLst/>
              </a:prstGeom>
              <a:solidFill>
                <a:srgbClr val="FFB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a:latin typeface="Arial" panose="020B0604020202020204" pitchFamily="34" charset="0"/>
                </a:endParaRPr>
              </a:p>
            </p:txBody>
          </p:sp>
          <p:sp>
            <p:nvSpPr>
              <p:cNvPr id="29" name="Oval 28">
                <a:extLst>
                  <a:ext uri="{FF2B5EF4-FFF2-40B4-BE49-F238E27FC236}">
                    <a16:creationId xmlns:a16="http://schemas.microsoft.com/office/drawing/2014/main" id="{FF2C5D56-177C-A841-92DB-40F576350A55}"/>
                  </a:ext>
                </a:extLst>
              </p:cNvPr>
              <p:cNvSpPr/>
              <p:nvPr/>
            </p:nvSpPr>
            <p:spPr>
              <a:xfrm>
                <a:off x="1616413" y="2238984"/>
                <a:ext cx="2133600" cy="2133598"/>
              </a:xfrm>
              <a:prstGeom prst="ellipse">
                <a:avLst/>
              </a:prstGeom>
              <a:gradFill flip="none" rotWithShape="1">
                <a:gsLst>
                  <a:gs pos="0">
                    <a:srgbClr val="F9FFFF"/>
                  </a:gs>
                  <a:gs pos="100000">
                    <a:srgbClr val="DDE3E6"/>
                  </a:gs>
                </a:gsLst>
                <a:lin ang="0" scaled="1"/>
                <a:tileRect/>
              </a:gradFill>
              <a:ln>
                <a:noFill/>
              </a:ln>
              <a:effectLst>
                <a:outerShdw blurRad="393700" dist="114300" dir="2700000" sx="112000" sy="112000" algn="t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a:latin typeface="Arial" panose="020B0604020202020204" pitchFamily="34" charset="0"/>
                </a:endParaRPr>
              </a:p>
            </p:txBody>
          </p:sp>
          <p:sp>
            <p:nvSpPr>
              <p:cNvPr id="30" name="Oval 29">
                <a:extLst>
                  <a:ext uri="{FF2B5EF4-FFF2-40B4-BE49-F238E27FC236}">
                    <a16:creationId xmlns:a16="http://schemas.microsoft.com/office/drawing/2014/main" id="{38032140-9A68-4F42-A2EE-5AC2DD1FBCDD}"/>
                  </a:ext>
                </a:extLst>
              </p:cNvPr>
              <p:cNvSpPr/>
              <p:nvPr/>
            </p:nvSpPr>
            <p:spPr>
              <a:xfrm>
                <a:off x="1658821" y="2281391"/>
                <a:ext cx="2048786" cy="2048783"/>
              </a:xfrm>
              <a:prstGeom prst="ellipse">
                <a:avLst/>
              </a:prstGeom>
              <a:gradFill>
                <a:gsLst>
                  <a:gs pos="0">
                    <a:srgbClr val="EFF2F3"/>
                  </a:gs>
                  <a:gs pos="100000">
                    <a:srgbClr val="F1F5F5"/>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a:latin typeface="Arial" panose="020B0604020202020204" pitchFamily="34" charset="0"/>
                </a:endParaRPr>
              </a:p>
            </p:txBody>
          </p:sp>
        </p:grpSp>
        <p:grpSp>
          <p:nvGrpSpPr>
            <p:cNvPr id="23" name="Group 22">
              <a:extLst>
                <a:ext uri="{FF2B5EF4-FFF2-40B4-BE49-F238E27FC236}">
                  <a16:creationId xmlns:a16="http://schemas.microsoft.com/office/drawing/2014/main" id="{D5DCFDDF-3509-C841-92A9-D50E1E697314}"/>
                </a:ext>
              </a:extLst>
            </p:cNvPr>
            <p:cNvGrpSpPr/>
            <p:nvPr/>
          </p:nvGrpSpPr>
          <p:grpSpPr>
            <a:xfrm>
              <a:off x="8281018" y="414975"/>
              <a:ext cx="285489" cy="344614"/>
              <a:chOff x="4" y="1934159"/>
              <a:chExt cx="1341434" cy="1619257"/>
            </a:xfrm>
          </p:grpSpPr>
          <p:sp>
            <p:nvSpPr>
              <p:cNvPr id="26" name="Freeform 7">
                <a:extLst>
                  <a:ext uri="{FF2B5EF4-FFF2-40B4-BE49-F238E27FC236}">
                    <a16:creationId xmlns:a16="http://schemas.microsoft.com/office/drawing/2014/main" id="{3DBB60E3-33F1-6244-9519-08995EDE288E}"/>
                  </a:ext>
                </a:extLst>
              </p:cNvPr>
              <p:cNvSpPr>
                <a:spLocks noEditPoints="1"/>
              </p:cNvSpPr>
              <p:nvPr/>
            </p:nvSpPr>
            <p:spPr bwMode="auto">
              <a:xfrm>
                <a:off x="4" y="2683463"/>
                <a:ext cx="877881" cy="869953"/>
              </a:xfrm>
              <a:custGeom>
                <a:avLst/>
                <a:gdLst>
                  <a:gd name="T0" fmla="*/ 72 w 553"/>
                  <a:gd name="T1" fmla="*/ 139 h 548"/>
                  <a:gd name="T2" fmla="*/ 65 w 553"/>
                  <a:gd name="T3" fmla="*/ 96 h 548"/>
                  <a:gd name="T4" fmla="*/ 96 w 553"/>
                  <a:gd name="T5" fmla="*/ 65 h 548"/>
                  <a:gd name="T6" fmla="*/ 118 w 553"/>
                  <a:gd name="T7" fmla="*/ 64 h 548"/>
                  <a:gd name="T8" fmla="*/ 160 w 553"/>
                  <a:gd name="T9" fmla="*/ 73 h 548"/>
                  <a:gd name="T10" fmla="*/ 195 w 553"/>
                  <a:gd name="T11" fmla="*/ 65 h 548"/>
                  <a:gd name="T12" fmla="*/ 227 w 553"/>
                  <a:gd name="T13" fmla="*/ 36 h 548"/>
                  <a:gd name="T14" fmla="*/ 240 w 553"/>
                  <a:gd name="T15" fmla="*/ 9 h 548"/>
                  <a:gd name="T16" fmla="*/ 263 w 553"/>
                  <a:gd name="T17" fmla="*/ 0 h 548"/>
                  <a:gd name="T18" fmla="*/ 297 w 553"/>
                  <a:gd name="T19" fmla="*/ 1 h 548"/>
                  <a:gd name="T20" fmla="*/ 315 w 553"/>
                  <a:gd name="T21" fmla="*/ 16 h 548"/>
                  <a:gd name="T22" fmla="*/ 337 w 553"/>
                  <a:gd name="T23" fmla="*/ 52 h 548"/>
                  <a:gd name="T24" fmla="*/ 388 w 553"/>
                  <a:gd name="T25" fmla="*/ 73 h 548"/>
                  <a:gd name="T26" fmla="*/ 434 w 553"/>
                  <a:gd name="T27" fmla="*/ 62 h 548"/>
                  <a:gd name="T28" fmla="*/ 457 w 553"/>
                  <a:gd name="T29" fmla="*/ 65 h 548"/>
                  <a:gd name="T30" fmla="*/ 477 w 553"/>
                  <a:gd name="T31" fmla="*/ 86 h 548"/>
                  <a:gd name="T32" fmla="*/ 489 w 553"/>
                  <a:gd name="T33" fmla="*/ 118 h 548"/>
                  <a:gd name="T34" fmla="*/ 477 w 553"/>
                  <a:gd name="T35" fmla="*/ 161 h 548"/>
                  <a:gd name="T36" fmla="*/ 498 w 553"/>
                  <a:gd name="T37" fmla="*/ 212 h 548"/>
                  <a:gd name="T38" fmla="*/ 535 w 553"/>
                  <a:gd name="T39" fmla="*/ 234 h 548"/>
                  <a:gd name="T40" fmla="*/ 549 w 553"/>
                  <a:gd name="T41" fmla="*/ 254 h 548"/>
                  <a:gd name="T42" fmla="*/ 551 w 553"/>
                  <a:gd name="T43" fmla="*/ 289 h 548"/>
                  <a:gd name="T44" fmla="*/ 540 w 553"/>
                  <a:gd name="T45" fmla="*/ 310 h 548"/>
                  <a:gd name="T46" fmla="*/ 511 w 553"/>
                  <a:gd name="T47" fmla="*/ 326 h 548"/>
                  <a:gd name="T48" fmla="*/ 477 w 553"/>
                  <a:gd name="T49" fmla="*/ 372 h 548"/>
                  <a:gd name="T50" fmla="*/ 485 w 553"/>
                  <a:gd name="T51" fmla="*/ 420 h 548"/>
                  <a:gd name="T52" fmla="*/ 484 w 553"/>
                  <a:gd name="T53" fmla="*/ 450 h 548"/>
                  <a:gd name="T54" fmla="*/ 462 w 553"/>
                  <a:gd name="T55" fmla="*/ 477 h 548"/>
                  <a:gd name="T56" fmla="*/ 441 w 553"/>
                  <a:gd name="T57" fmla="*/ 485 h 548"/>
                  <a:gd name="T58" fmla="*/ 404 w 553"/>
                  <a:gd name="T59" fmla="*/ 476 h 548"/>
                  <a:gd name="T60" fmla="*/ 348 w 553"/>
                  <a:gd name="T61" fmla="*/ 485 h 548"/>
                  <a:gd name="T62" fmla="*/ 319 w 553"/>
                  <a:gd name="T63" fmla="*/ 524 h 548"/>
                  <a:gd name="T64" fmla="*/ 297 w 553"/>
                  <a:gd name="T65" fmla="*/ 544 h 548"/>
                  <a:gd name="T66" fmla="*/ 262 w 553"/>
                  <a:gd name="T67" fmla="*/ 548 h 548"/>
                  <a:gd name="T68" fmla="*/ 243 w 553"/>
                  <a:gd name="T69" fmla="*/ 540 h 548"/>
                  <a:gd name="T70" fmla="*/ 224 w 553"/>
                  <a:gd name="T71" fmla="*/ 508 h 548"/>
                  <a:gd name="T72" fmla="*/ 177 w 553"/>
                  <a:gd name="T73" fmla="*/ 474 h 548"/>
                  <a:gd name="T74" fmla="*/ 129 w 553"/>
                  <a:gd name="T75" fmla="*/ 481 h 548"/>
                  <a:gd name="T76" fmla="*/ 101 w 553"/>
                  <a:gd name="T77" fmla="*/ 482 h 548"/>
                  <a:gd name="T78" fmla="*/ 78 w 553"/>
                  <a:gd name="T79" fmla="*/ 465 h 548"/>
                  <a:gd name="T80" fmla="*/ 64 w 553"/>
                  <a:gd name="T81" fmla="*/ 439 h 548"/>
                  <a:gd name="T82" fmla="*/ 72 w 553"/>
                  <a:gd name="T83" fmla="*/ 401 h 548"/>
                  <a:gd name="T84" fmla="*/ 62 w 553"/>
                  <a:gd name="T85" fmla="*/ 345 h 548"/>
                  <a:gd name="T86" fmla="*/ 22 w 553"/>
                  <a:gd name="T87" fmla="*/ 316 h 548"/>
                  <a:gd name="T88" fmla="*/ 3 w 553"/>
                  <a:gd name="T89" fmla="*/ 297 h 548"/>
                  <a:gd name="T90" fmla="*/ 0 w 553"/>
                  <a:gd name="T91" fmla="*/ 255 h 548"/>
                  <a:gd name="T92" fmla="*/ 11 w 553"/>
                  <a:gd name="T93" fmla="*/ 236 h 548"/>
                  <a:gd name="T94" fmla="*/ 35 w 553"/>
                  <a:gd name="T95" fmla="*/ 223 h 548"/>
                  <a:gd name="T96" fmla="*/ 69 w 553"/>
                  <a:gd name="T97" fmla="*/ 185 h 548"/>
                  <a:gd name="T98" fmla="*/ 77 w 553"/>
                  <a:gd name="T99" fmla="*/ 156 h 548"/>
                  <a:gd name="T100" fmla="*/ 256 w 553"/>
                  <a:gd name="T101" fmla="*/ 179 h 548"/>
                  <a:gd name="T102" fmla="*/ 193 w 553"/>
                  <a:gd name="T103" fmla="*/ 219 h 548"/>
                  <a:gd name="T104" fmla="*/ 177 w 553"/>
                  <a:gd name="T105" fmla="*/ 262 h 548"/>
                  <a:gd name="T106" fmla="*/ 179 w 553"/>
                  <a:gd name="T107" fmla="*/ 292 h 548"/>
                  <a:gd name="T108" fmla="*/ 204 w 553"/>
                  <a:gd name="T109" fmla="*/ 343 h 548"/>
                  <a:gd name="T110" fmla="*/ 256 w 553"/>
                  <a:gd name="T111" fmla="*/ 370 h 548"/>
                  <a:gd name="T112" fmla="*/ 284 w 553"/>
                  <a:gd name="T113" fmla="*/ 372 h 548"/>
                  <a:gd name="T114" fmla="*/ 329 w 553"/>
                  <a:gd name="T115" fmla="*/ 356 h 548"/>
                  <a:gd name="T116" fmla="*/ 370 w 553"/>
                  <a:gd name="T117" fmla="*/ 305 h 548"/>
                  <a:gd name="T118" fmla="*/ 375 w 553"/>
                  <a:gd name="T119" fmla="*/ 276 h 548"/>
                  <a:gd name="T120" fmla="*/ 367 w 553"/>
                  <a:gd name="T121" fmla="*/ 238 h 548"/>
                  <a:gd name="T122" fmla="*/ 315 w 553"/>
                  <a:gd name="T123" fmla="*/ 183 h 548"/>
                  <a:gd name="T124" fmla="*/ 276 w 553"/>
                  <a:gd name="T125" fmla="*/ 175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3" h="548">
                    <a:moveTo>
                      <a:pt x="77" y="156"/>
                    </a:moveTo>
                    <a:lnTo>
                      <a:pt x="77" y="156"/>
                    </a:lnTo>
                    <a:lnTo>
                      <a:pt x="72" y="139"/>
                    </a:lnTo>
                    <a:lnTo>
                      <a:pt x="72" y="139"/>
                    </a:lnTo>
                    <a:lnTo>
                      <a:pt x="67" y="126"/>
                    </a:lnTo>
                    <a:lnTo>
                      <a:pt x="64" y="113"/>
                    </a:lnTo>
                    <a:lnTo>
                      <a:pt x="64" y="103"/>
                    </a:lnTo>
                    <a:lnTo>
                      <a:pt x="65" y="96"/>
                    </a:lnTo>
                    <a:lnTo>
                      <a:pt x="69" y="89"/>
                    </a:lnTo>
                    <a:lnTo>
                      <a:pt x="75" y="81"/>
                    </a:lnTo>
                    <a:lnTo>
                      <a:pt x="83" y="73"/>
                    </a:lnTo>
                    <a:lnTo>
                      <a:pt x="96" y="65"/>
                    </a:lnTo>
                    <a:lnTo>
                      <a:pt x="96" y="65"/>
                    </a:lnTo>
                    <a:lnTo>
                      <a:pt x="102" y="62"/>
                    </a:lnTo>
                    <a:lnTo>
                      <a:pt x="110" y="62"/>
                    </a:lnTo>
                    <a:lnTo>
                      <a:pt x="118" y="64"/>
                    </a:lnTo>
                    <a:lnTo>
                      <a:pt x="126" y="65"/>
                    </a:lnTo>
                    <a:lnTo>
                      <a:pt x="126" y="65"/>
                    </a:lnTo>
                    <a:lnTo>
                      <a:pt x="142" y="70"/>
                    </a:lnTo>
                    <a:lnTo>
                      <a:pt x="160" y="73"/>
                    </a:lnTo>
                    <a:lnTo>
                      <a:pt x="168" y="72"/>
                    </a:lnTo>
                    <a:lnTo>
                      <a:pt x="176" y="72"/>
                    </a:lnTo>
                    <a:lnTo>
                      <a:pt x="185" y="68"/>
                    </a:lnTo>
                    <a:lnTo>
                      <a:pt x="195" y="65"/>
                    </a:lnTo>
                    <a:lnTo>
                      <a:pt x="195" y="65"/>
                    </a:lnTo>
                    <a:lnTo>
                      <a:pt x="208" y="57"/>
                    </a:lnTo>
                    <a:lnTo>
                      <a:pt x="219" y="48"/>
                    </a:lnTo>
                    <a:lnTo>
                      <a:pt x="227" y="36"/>
                    </a:lnTo>
                    <a:lnTo>
                      <a:pt x="232" y="24"/>
                    </a:lnTo>
                    <a:lnTo>
                      <a:pt x="232" y="24"/>
                    </a:lnTo>
                    <a:lnTo>
                      <a:pt x="235" y="16"/>
                    </a:lnTo>
                    <a:lnTo>
                      <a:pt x="240" y="9"/>
                    </a:lnTo>
                    <a:lnTo>
                      <a:pt x="244" y="4"/>
                    </a:lnTo>
                    <a:lnTo>
                      <a:pt x="251" y="3"/>
                    </a:lnTo>
                    <a:lnTo>
                      <a:pt x="257" y="1"/>
                    </a:lnTo>
                    <a:lnTo>
                      <a:pt x="263" y="0"/>
                    </a:lnTo>
                    <a:lnTo>
                      <a:pt x="278" y="0"/>
                    </a:lnTo>
                    <a:lnTo>
                      <a:pt x="278" y="0"/>
                    </a:lnTo>
                    <a:lnTo>
                      <a:pt x="291" y="0"/>
                    </a:lnTo>
                    <a:lnTo>
                      <a:pt x="297" y="1"/>
                    </a:lnTo>
                    <a:lnTo>
                      <a:pt x="302" y="3"/>
                    </a:lnTo>
                    <a:lnTo>
                      <a:pt x="307" y="6"/>
                    </a:lnTo>
                    <a:lnTo>
                      <a:pt x="311" y="11"/>
                    </a:lnTo>
                    <a:lnTo>
                      <a:pt x="315" y="16"/>
                    </a:lnTo>
                    <a:lnTo>
                      <a:pt x="319" y="22"/>
                    </a:lnTo>
                    <a:lnTo>
                      <a:pt x="319" y="22"/>
                    </a:lnTo>
                    <a:lnTo>
                      <a:pt x="327" y="38"/>
                    </a:lnTo>
                    <a:lnTo>
                      <a:pt x="337" y="52"/>
                    </a:lnTo>
                    <a:lnTo>
                      <a:pt x="348" y="62"/>
                    </a:lnTo>
                    <a:lnTo>
                      <a:pt x="361" y="68"/>
                    </a:lnTo>
                    <a:lnTo>
                      <a:pt x="374" y="73"/>
                    </a:lnTo>
                    <a:lnTo>
                      <a:pt x="388" y="73"/>
                    </a:lnTo>
                    <a:lnTo>
                      <a:pt x="404" y="72"/>
                    </a:lnTo>
                    <a:lnTo>
                      <a:pt x="422" y="65"/>
                    </a:lnTo>
                    <a:lnTo>
                      <a:pt x="422" y="65"/>
                    </a:lnTo>
                    <a:lnTo>
                      <a:pt x="434" y="62"/>
                    </a:lnTo>
                    <a:lnTo>
                      <a:pt x="441" y="60"/>
                    </a:lnTo>
                    <a:lnTo>
                      <a:pt x="447" y="62"/>
                    </a:lnTo>
                    <a:lnTo>
                      <a:pt x="452" y="64"/>
                    </a:lnTo>
                    <a:lnTo>
                      <a:pt x="457" y="65"/>
                    </a:lnTo>
                    <a:lnTo>
                      <a:pt x="463" y="70"/>
                    </a:lnTo>
                    <a:lnTo>
                      <a:pt x="468" y="75"/>
                    </a:lnTo>
                    <a:lnTo>
                      <a:pt x="468" y="75"/>
                    </a:lnTo>
                    <a:lnTo>
                      <a:pt x="477" y="86"/>
                    </a:lnTo>
                    <a:lnTo>
                      <a:pt x="485" y="97"/>
                    </a:lnTo>
                    <a:lnTo>
                      <a:pt x="489" y="103"/>
                    </a:lnTo>
                    <a:lnTo>
                      <a:pt x="490" y="110"/>
                    </a:lnTo>
                    <a:lnTo>
                      <a:pt x="489" y="118"/>
                    </a:lnTo>
                    <a:lnTo>
                      <a:pt x="485" y="127"/>
                    </a:lnTo>
                    <a:lnTo>
                      <a:pt x="485" y="127"/>
                    </a:lnTo>
                    <a:lnTo>
                      <a:pt x="481" y="145"/>
                    </a:lnTo>
                    <a:lnTo>
                      <a:pt x="477" y="161"/>
                    </a:lnTo>
                    <a:lnTo>
                      <a:pt x="477" y="175"/>
                    </a:lnTo>
                    <a:lnTo>
                      <a:pt x="482" y="188"/>
                    </a:lnTo>
                    <a:lnTo>
                      <a:pt x="489" y="201"/>
                    </a:lnTo>
                    <a:lnTo>
                      <a:pt x="498" y="212"/>
                    </a:lnTo>
                    <a:lnTo>
                      <a:pt x="511" y="222"/>
                    </a:lnTo>
                    <a:lnTo>
                      <a:pt x="527" y="230"/>
                    </a:lnTo>
                    <a:lnTo>
                      <a:pt x="527" y="230"/>
                    </a:lnTo>
                    <a:lnTo>
                      <a:pt x="535" y="234"/>
                    </a:lnTo>
                    <a:lnTo>
                      <a:pt x="540" y="238"/>
                    </a:lnTo>
                    <a:lnTo>
                      <a:pt x="545" y="242"/>
                    </a:lnTo>
                    <a:lnTo>
                      <a:pt x="548" y="247"/>
                    </a:lnTo>
                    <a:lnTo>
                      <a:pt x="549" y="254"/>
                    </a:lnTo>
                    <a:lnTo>
                      <a:pt x="551" y="260"/>
                    </a:lnTo>
                    <a:lnTo>
                      <a:pt x="553" y="274"/>
                    </a:lnTo>
                    <a:lnTo>
                      <a:pt x="553" y="274"/>
                    </a:lnTo>
                    <a:lnTo>
                      <a:pt x="551" y="289"/>
                    </a:lnTo>
                    <a:lnTo>
                      <a:pt x="549" y="294"/>
                    </a:lnTo>
                    <a:lnTo>
                      <a:pt x="548" y="300"/>
                    </a:lnTo>
                    <a:lnTo>
                      <a:pt x="545" y="305"/>
                    </a:lnTo>
                    <a:lnTo>
                      <a:pt x="540" y="310"/>
                    </a:lnTo>
                    <a:lnTo>
                      <a:pt x="535" y="314"/>
                    </a:lnTo>
                    <a:lnTo>
                      <a:pt x="527" y="318"/>
                    </a:lnTo>
                    <a:lnTo>
                      <a:pt x="527" y="318"/>
                    </a:lnTo>
                    <a:lnTo>
                      <a:pt x="511" y="326"/>
                    </a:lnTo>
                    <a:lnTo>
                      <a:pt x="498" y="337"/>
                    </a:lnTo>
                    <a:lnTo>
                      <a:pt x="489" y="346"/>
                    </a:lnTo>
                    <a:lnTo>
                      <a:pt x="482" y="359"/>
                    </a:lnTo>
                    <a:lnTo>
                      <a:pt x="477" y="372"/>
                    </a:lnTo>
                    <a:lnTo>
                      <a:pt x="477" y="386"/>
                    </a:lnTo>
                    <a:lnTo>
                      <a:pt x="479" y="402"/>
                    </a:lnTo>
                    <a:lnTo>
                      <a:pt x="485" y="420"/>
                    </a:lnTo>
                    <a:lnTo>
                      <a:pt x="485" y="420"/>
                    </a:lnTo>
                    <a:lnTo>
                      <a:pt x="489" y="429"/>
                    </a:lnTo>
                    <a:lnTo>
                      <a:pt x="489" y="437"/>
                    </a:lnTo>
                    <a:lnTo>
                      <a:pt x="487" y="444"/>
                    </a:lnTo>
                    <a:lnTo>
                      <a:pt x="484" y="450"/>
                    </a:lnTo>
                    <a:lnTo>
                      <a:pt x="476" y="461"/>
                    </a:lnTo>
                    <a:lnTo>
                      <a:pt x="466" y="473"/>
                    </a:lnTo>
                    <a:lnTo>
                      <a:pt x="466" y="473"/>
                    </a:lnTo>
                    <a:lnTo>
                      <a:pt x="462" y="477"/>
                    </a:lnTo>
                    <a:lnTo>
                      <a:pt x="457" y="481"/>
                    </a:lnTo>
                    <a:lnTo>
                      <a:pt x="450" y="484"/>
                    </a:lnTo>
                    <a:lnTo>
                      <a:pt x="446" y="485"/>
                    </a:lnTo>
                    <a:lnTo>
                      <a:pt x="441" y="485"/>
                    </a:lnTo>
                    <a:lnTo>
                      <a:pt x="434" y="485"/>
                    </a:lnTo>
                    <a:lnTo>
                      <a:pt x="422" y="481"/>
                    </a:lnTo>
                    <a:lnTo>
                      <a:pt x="422" y="481"/>
                    </a:lnTo>
                    <a:lnTo>
                      <a:pt x="404" y="476"/>
                    </a:lnTo>
                    <a:lnTo>
                      <a:pt x="388" y="474"/>
                    </a:lnTo>
                    <a:lnTo>
                      <a:pt x="374" y="474"/>
                    </a:lnTo>
                    <a:lnTo>
                      <a:pt x="361" y="477"/>
                    </a:lnTo>
                    <a:lnTo>
                      <a:pt x="348" y="485"/>
                    </a:lnTo>
                    <a:lnTo>
                      <a:pt x="337" y="495"/>
                    </a:lnTo>
                    <a:lnTo>
                      <a:pt x="327" y="508"/>
                    </a:lnTo>
                    <a:lnTo>
                      <a:pt x="319" y="524"/>
                    </a:lnTo>
                    <a:lnTo>
                      <a:pt x="319" y="524"/>
                    </a:lnTo>
                    <a:lnTo>
                      <a:pt x="315" y="533"/>
                    </a:lnTo>
                    <a:lnTo>
                      <a:pt x="310" y="538"/>
                    </a:lnTo>
                    <a:lnTo>
                      <a:pt x="303" y="543"/>
                    </a:lnTo>
                    <a:lnTo>
                      <a:pt x="297" y="544"/>
                    </a:lnTo>
                    <a:lnTo>
                      <a:pt x="284" y="546"/>
                    </a:lnTo>
                    <a:lnTo>
                      <a:pt x="270" y="548"/>
                    </a:lnTo>
                    <a:lnTo>
                      <a:pt x="270" y="548"/>
                    </a:lnTo>
                    <a:lnTo>
                      <a:pt x="262" y="548"/>
                    </a:lnTo>
                    <a:lnTo>
                      <a:pt x="257" y="548"/>
                    </a:lnTo>
                    <a:lnTo>
                      <a:pt x="251" y="546"/>
                    </a:lnTo>
                    <a:lnTo>
                      <a:pt x="246" y="543"/>
                    </a:lnTo>
                    <a:lnTo>
                      <a:pt x="243" y="540"/>
                    </a:lnTo>
                    <a:lnTo>
                      <a:pt x="238" y="535"/>
                    </a:lnTo>
                    <a:lnTo>
                      <a:pt x="232" y="524"/>
                    </a:lnTo>
                    <a:lnTo>
                      <a:pt x="232" y="524"/>
                    </a:lnTo>
                    <a:lnTo>
                      <a:pt x="224" y="508"/>
                    </a:lnTo>
                    <a:lnTo>
                      <a:pt x="212" y="495"/>
                    </a:lnTo>
                    <a:lnTo>
                      <a:pt x="203" y="485"/>
                    </a:lnTo>
                    <a:lnTo>
                      <a:pt x="190" y="479"/>
                    </a:lnTo>
                    <a:lnTo>
                      <a:pt x="177" y="474"/>
                    </a:lnTo>
                    <a:lnTo>
                      <a:pt x="163" y="474"/>
                    </a:lnTo>
                    <a:lnTo>
                      <a:pt x="147" y="476"/>
                    </a:lnTo>
                    <a:lnTo>
                      <a:pt x="129" y="481"/>
                    </a:lnTo>
                    <a:lnTo>
                      <a:pt x="129" y="481"/>
                    </a:lnTo>
                    <a:lnTo>
                      <a:pt x="120" y="484"/>
                    </a:lnTo>
                    <a:lnTo>
                      <a:pt x="113" y="484"/>
                    </a:lnTo>
                    <a:lnTo>
                      <a:pt x="105" y="484"/>
                    </a:lnTo>
                    <a:lnTo>
                      <a:pt x="101" y="482"/>
                    </a:lnTo>
                    <a:lnTo>
                      <a:pt x="94" y="479"/>
                    </a:lnTo>
                    <a:lnTo>
                      <a:pt x="89" y="474"/>
                    </a:lnTo>
                    <a:lnTo>
                      <a:pt x="78" y="465"/>
                    </a:lnTo>
                    <a:lnTo>
                      <a:pt x="78" y="465"/>
                    </a:lnTo>
                    <a:lnTo>
                      <a:pt x="69" y="455"/>
                    </a:lnTo>
                    <a:lnTo>
                      <a:pt x="65" y="449"/>
                    </a:lnTo>
                    <a:lnTo>
                      <a:pt x="64" y="444"/>
                    </a:lnTo>
                    <a:lnTo>
                      <a:pt x="64" y="439"/>
                    </a:lnTo>
                    <a:lnTo>
                      <a:pt x="64" y="433"/>
                    </a:lnTo>
                    <a:lnTo>
                      <a:pt x="67" y="418"/>
                    </a:lnTo>
                    <a:lnTo>
                      <a:pt x="67" y="418"/>
                    </a:lnTo>
                    <a:lnTo>
                      <a:pt x="72" y="401"/>
                    </a:lnTo>
                    <a:lnTo>
                      <a:pt x="73" y="385"/>
                    </a:lnTo>
                    <a:lnTo>
                      <a:pt x="73" y="370"/>
                    </a:lnTo>
                    <a:lnTo>
                      <a:pt x="69" y="358"/>
                    </a:lnTo>
                    <a:lnTo>
                      <a:pt x="62" y="345"/>
                    </a:lnTo>
                    <a:lnTo>
                      <a:pt x="53" y="334"/>
                    </a:lnTo>
                    <a:lnTo>
                      <a:pt x="38" y="326"/>
                    </a:lnTo>
                    <a:lnTo>
                      <a:pt x="22" y="316"/>
                    </a:lnTo>
                    <a:lnTo>
                      <a:pt x="22" y="316"/>
                    </a:lnTo>
                    <a:lnTo>
                      <a:pt x="14" y="313"/>
                    </a:lnTo>
                    <a:lnTo>
                      <a:pt x="8" y="308"/>
                    </a:lnTo>
                    <a:lnTo>
                      <a:pt x="5" y="302"/>
                    </a:lnTo>
                    <a:lnTo>
                      <a:pt x="3" y="297"/>
                    </a:lnTo>
                    <a:lnTo>
                      <a:pt x="0" y="284"/>
                    </a:lnTo>
                    <a:lnTo>
                      <a:pt x="0" y="270"/>
                    </a:lnTo>
                    <a:lnTo>
                      <a:pt x="0" y="270"/>
                    </a:lnTo>
                    <a:lnTo>
                      <a:pt x="0" y="255"/>
                    </a:lnTo>
                    <a:lnTo>
                      <a:pt x="2" y="250"/>
                    </a:lnTo>
                    <a:lnTo>
                      <a:pt x="3" y="246"/>
                    </a:lnTo>
                    <a:lnTo>
                      <a:pt x="6" y="241"/>
                    </a:lnTo>
                    <a:lnTo>
                      <a:pt x="11" y="236"/>
                    </a:lnTo>
                    <a:lnTo>
                      <a:pt x="16" y="233"/>
                    </a:lnTo>
                    <a:lnTo>
                      <a:pt x="24" y="228"/>
                    </a:lnTo>
                    <a:lnTo>
                      <a:pt x="24" y="228"/>
                    </a:lnTo>
                    <a:lnTo>
                      <a:pt x="35" y="223"/>
                    </a:lnTo>
                    <a:lnTo>
                      <a:pt x="45" y="215"/>
                    </a:lnTo>
                    <a:lnTo>
                      <a:pt x="54" y="206"/>
                    </a:lnTo>
                    <a:lnTo>
                      <a:pt x="62" y="196"/>
                    </a:lnTo>
                    <a:lnTo>
                      <a:pt x="69" y="185"/>
                    </a:lnTo>
                    <a:lnTo>
                      <a:pt x="73" y="175"/>
                    </a:lnTo>
                    <a:lnTo>
                      <a:pt x="77" y="166"/>
                    </a:lnTo>
                    <a:lnTo>
                      <a:pt x="77" y="156"/>
                    </a:lnTo>
                    <a:lnTo>
                      <a:pt x="77" y="156"/>
                    </a:lnTo>
                    <a:close/>
                    <a:moveTo>
                      <a:pt x="276" y="175"/>
                    </a:moveTo>
                    <a:lnTo>
                      <a:pt x="276" y="175"/>
                    </a:lnTo>
                    <a:lnTo>
                      <a:pt x="265" y="177"/>
                    </a:lnTo>
                    <a:lnTo>
                      <a:pt x="256" y="179"/>
                    </a:lnTo>
                    <a:lnTo>
                      <a:pt x="236" y="183"/>
                    </a:lnTo>
                    <a:lnTo>
                      <a:pt x="220" y="191"/>
                    </a:lnTo>
                    <a:lnTo>
                      <a:pt x="206" y="204"/>
                    </a:lnTo>
                    <a:lnTo>
                      <a:pt x="193" y="219"/>
                    </a:lnTo>
                    <a:lnTo>
                      <a:pt x="185" y="234"/>
                    </a:lnTo>
                    <a:lnTo>
                      <a:pt x="182" y="242"/>
                    </a:lnTo>
                    <a:lnTo>
                      <a:pt x="179" y="252"/>
                    </a:lnTo>
                    <a:lnTo>
                      <a:pt x="177" y="262"/>
                    </a:lnTo>
                    <a:lnTo>
                      <a:pt x="177" y="273"/>
                    </a:lnTo>
                    <a:lnTo>
                      <a:pt x="177" y="273"/>
                    </a:lnTo>
                    <a:lnTo>
                      <a:pt x="177" y="282"/>
                    </a:lnTo>
                    <a:lnTo>
                      <a:pt x="179" y="292"/>
                    </a:lnTo>
                    <a:lnTo>
                      <a:pt x="180" y="302"/>
                    </a:lnTo>
                    <a:lnTo>
                      <a:pt x="184" y="311"/>
                    </a:lnTo>
                    <a:lnTo>
                      <a:pt x="193" y="329"/>
                    </a:lnTo>
                    <a:lnTo>
                      <a:pt x="204" y="343"/>
                    </a:lnTo>
                    <a:lnTo>
                      <a:pt x="220" y="356"/>
                    </a:lnTo>
                    <a:lnTo>
                      <a:pt x="236" y="365"/>
                    </a:lnTo>
                    <a:lnTo>
                      <a:pt x="246" y="369"/>
                    </a:lnTo>
                    <a:lnTo>
                      <a:pt x="256" y="370"/>
                    </a:lnTo>
                    <a:lnTo>
                      <a:pt x="265" y="372"/>
                    </a:lnTo>
                    <a:lnTo>
                      <a:pt x="275" y="373"/>
                    </a:lnTo>
                    <a:lnTo>
                      <a:pt x="275" y="373"/>
                    </a:lnTo>
                    <a:lnTo>
                      <a:pt x="284" y="372"/>
                    </a:lnTo>
                    <a:lnTo>
                      <a:pt x="294" y="372"/>
                    </a:lnTo>
                    <a:lnTo>
                      <a:pt x="303" y="369"/>
                    </a:lnTo>
                    <a:lnTo>
                      <a:pt x="313" y="365"/>
                    </a:lnTo>
                    <a:lnTo>
                      <a:pt x="329" y="356"/>
                    </a:lnTo>
                    <a:lnTo>
                      <a:pt x="345" y="345"/>
                    </a:lnTo>
                    <a:lnTo>
                      <a:pt x="356" y="330"/>
                    </a:lnTo>
                    <a:lnTo>
                      <a:pt x="366" y="313"/>
                    </a:lnTo>
                    <a:lnTo>
                      <a:pt x="370" y="305"/>
                    </a:lnTo>
                    <a:lnTo>
                      <a:pt x="372" y="295"/>
                    </a:lnTo>
                    <a:lnTo>
                      <a:pt x="374" y="286"/>
                    </a:lnTo>
                    <a:lnTo>
                      <a:pt x="375" y="276"/>
                    </a:lnTo>
                    <a:lnTo>
                      <a:pt x="375" y="276"/>
                    </a:lnTo>
                    <a:lnTo>
                      <a:pt x="375" y="266"/>
                    </a:lnTo>
                    <a:lnTo>
                      <a:pt x="374" y="255"/>
                    </a:lnTo>
                    <a:lnTo>
                      <a:pt x="370" y="247"/>
                    </a:lnTo>
                    <a:lnTo>
                      <a:pt x="367" y="238"/>
                    </a:lnTo>
                    <a:lnTo>
                      <a:pt x="359" y="220"/>
                    </a:lnTo>
                    <a:lnTo>
                      <a:pt x="347" y="206"/>
                    </a:lnTo>
                    <a:lnTo>
                      <a:pt x="332" y="193"/>
                    </a:lnTo>
                    <a:lnTo>
                      <a:pt x="315" y="183"/>
                    </a:lnTo>
                    <a:lnTo>
                      <a:pt x="305" y="180"/>
                    </a:lnTo>
                    <a:lnTo>
                      <a:pt x="295" y="179"/>
                    </a:lnTo>
                    <a:lnTo>
                      <a:pt x="286" y="177"/>
                    </a:lnTo>
                    <a:lnTo>
                      <a:pt x="276" y="175"/>
                    </a:lnTo>
                    <a:lnTo>
                      <a:pt x="276" y="17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700">
                  <a:latin typeface="Arial" panose="020B0604020202020204" pitchFamily="34" charset="0"/>
                </a:endParaRPr>
              </a:p>
            </p:txBody>
          </p:sp>
          <p:sp>
            <p:nvSpPr>
              <p:cNvPr id="27" name="Freeform 8">
                <a:extLst>
                  <a:ext uri="{FF2B5EF4-FFF2-40B4-BE49-F238E27FC236}">
                    <a16:creationId xmlns:a16="http://schemas.microsoft.com/office/drawing/2014/main" id="{D77C2A42-05EA-C948-AA4D-0A0F4AFFFE0F}"/>
                  </a:ext>
                </a:extLst>
              </p:cNvPr>
              <p:cNvSpPr>
                <a:spLocks noEditPoints="1"/>
              </p:cNvSpPr>
              <p:nvPr/>
            </p:nvSpPr>
            <p:spPr bwMode="auto">
              <a:xfrm>
                <a:off x="466725" y="1934159"/>
                <a:ext cx="874713" cy="869952"/>
              </a:xfrm>
              <a:custGeom>
                <a:avLst/>
                <a:gdLst>
                  <a:gd name="T0" fmla="*/ 129 w 551"/>
                  <a:gd name="T1" fmla="*/ 66 h 548"/>
                  <a:gd name="T2" fmla="*/ 191 w 551"/>
                  <a:gd name="T3" fmla="*/ 69 h 548"/>
                  <a:gd name="T4" fmla="*/ 231 w 551"/>
                  <a:gd name="T5" fmla="*/ 23 h 548"/>
                  <a:gd name="T6" fmla="*/ 246 w 551"/>
                  <a:gd name="T7" fmla="*/ 5 h 548"/>
                  <a:gd name="T8" fmla="*/ 279 w 551"/>
                  <a:gd name="T9" fmla="*/ 0 h 548"/>
                  <a:gd name="T10" fmla="*/ 308 w 551"/>
                  <a:gd name="T11" fmla="*/ 7 h 548"/>
                  <a:gd name="T12" fmla="*/ 329 w 551"/>
                  <a:gd name="T13" fmla="*/ 40 h 548"/>
                  <a:gd name="T14" fmla="*/ 375 w 551"/>
                  <a:gd name="T15" fmla="*/ 72 h 548"/>
                  <a:gd name="T16" fmla="*/ 423 w 551"/>
                  <a:gd name="T17" fmla="*/ 64 h 548"/>
                  <a:gd name="T18" fmla="*/ 450 w 551"/>
                  <a:gd name="T19" fmla="*/ 63 h 548"/>
                  <a:gd name="T20" fmla="*/ 471 w 551"/>
                  <a:gd name="T21" fmla="*/ 79 h 548"/>
                  <a:gd name="T22" fmla="*/ 490 w 551"/>
                  <a:gd name="T23" fmla="*/ 111 h 548"/>
                  <a:gd name="T24" fmla="*/ 480 w 551"/>
                  <a:gd name="T25" fmla="*/ 144 h 548"/>
                  <a:gd name="T26" fmla="*/ 488 w 551"/>
                  <a:gd name="T27" fmla="*/ 202 h 548"/>
                  <a:gd name="T28" fmla="*/ 528 w 551"/>
                  <a:gd name="T29" fmla="*/ 230 h 548"/>
                  <a:gd name="T30" fmla="*/ 548 w 551"/>
                  <a:gd name="T31" fmla="*/ 248 h 548"/>
                  <a:gd name="T32" fmla="*/ 551 w 551"/>
                  <a:gd name="T33" fmla="*/ 272 h 548"/>
                  <a:gd name="T34" fmla="*/ 541 w 551"/>
                  <a:gd name="T35" fmla="*/ 309 h 548"/>
                  <a:gd name="T36" fmla="*/ 511 w 551"/>
                  <a:gd name="T37" fmla="*/ 326 h 548"/>
                  <a:gd name="T38" fmla="*/ 477 w 551"/>
                  <a:gd name="T39" fmla="*/ 373 h 548"/>
                  <a:gd name="T40" fmla="*/ 485 w 551"/>
                  <a:gd name="T41" fmla="*/ 424 h 548"/>
                  <a:gd name="T42" fmla="*/ 482 w 551"/>
                  <a:gd name="T43" fmla="*/ 456 h 548"/>
                  <a:gd name="T44" fmla="*/ 453 w 551"/>
                  <a:gd name="T45" fmla="*/ 481 h 548"/>
                  <a:gd name="T46" fmla="*/ 426 w 551"/>
                  <a:gd name="T47" fmla="*/ 483 h 548"/>
                  <a:gd name="T48" fmla="*/ 374 w 551"/>
                  <a:gd name="T49" fmla="*/ 475 h 548"/>
                  <a:gd name="T50" fmla="*/ 326 w 551"/>
                  <a:gd name="T51" fmla="*/ 510 h 548"/>
                  <a:gd name="T52" fmla="*/ 306 w 551"/>
                  <a:gd name="T53" fmla="*/ 542 h 548"/>
                  <a:gd name="T54" fmla="*/ 271 w 551"/>
                  <a:gd name="T55" fmla="*/ 548 h 548"/>
                  <a:gd name="T56" fmla="*/ 244 w 551"/>
                  <a:gd name="T57" fmla="*/ 544 h 548"/>
                  <a:gd name="T58" fmla="*/ 233 w 551"/>
                  <a:gd name="T59" fmla="*/ 529 h 548"/>
                  <a:gd name="T60" fmla="*/ 209 w 551"/>
                  <a:gd name="T61" fmla="*/ 491 h 548"/>
                  <a:gd name="T62" fmla="*/ 175 w 551"/>
                  <a:gd name="T63" fmla="*/ 476 h 548"/>
                  <a:gd name="T64" fmla="*/ 142 w 551"/>
                  <a:gd name="T65" fmla="*/ 475 h 548"/>
                  <a:gd name="T66" fmla="*/ 116 w 551"/>
                  <a:gd name="T67" fmla="*/ 486 h 548"/>
                  <a:gd name="T68" fmla="*/ 86 w 551"/>
                  <a:gd name="T69" fmla="*/ 473 h 548"/>
                  <a:gd name="T70" fmla="*/ 64 w 551"/>
                  <a:gd name="T71" fmla="*/ 451 h 548"/>
                  <a:gd name="T72" fmla="*/ 65 w 551"/>
                  <a:gd name="T73" fmla="*/ 422 h 548"/>
                  <a:gd name="T74" fmla="*/ 73 w 551"/>
                  <a:gd name="T75" fmla="*/ 373 h 548"/>
                  <a:gd name="T76" fmla="*/ 40 w 551"/>
                  <a:gd name="T77" fmla="*/ 326 h 548"/>
                  <a:gd name="T78" fmla="*/ 11 w 551"/>
                  <a:gd name="T79" fmla="*/ 310 h 548"/>
                  <a:gd name="T80" fmla="*/ 0 w 551"/>
                  <a:gd name="T81" fmla="*/ 275 h 548"/>
                  <a:gd name="T82" fmla="*/ 6 w 551"/>
                  <a:gd name="T83" fmla="*/ 245 h 548"/>
                  <a:gd name="T84" fmla="*/ 22 w 551"/>
                  <a:gd name="T85" fmla="*/ 230 h 548"/>
                  <a:gd name="T86" fmla="*/ 68 w 551"/>
                  <a:gd name="T87" fmla="*/ 189 h 548"/>
                  <a:gd name="T88" fmla="*/ 65 w 551"/>
                  <a:gd name="T89" fmla="*/ 125 h 548"/>
                  <a:gd name="T90" fmla="*/ 70 w 551"/>
                  <a:gd name="T91" fmla="*/ 95 h 548"/>
                  <a:gd name="T92" fmla="*/ 99 w 551"/>
                  <a:gd name="T93" fmla="*/ 61 h 548"/>
                  <a:gd name="T94" fmla="*/ 374 w 551"/>
                  <a:gd name="T95" fmla="*/ 275 h 548"/>
                  <a:gd name="T96" fmla="*/ 367 w 551"/>
                  <a:gd name="T97" fmla="*/ 235 h 548"/>
                  <a:gd name="T98" fmla="*/ 314 w 551"/>
                  <a:gd name="T99" fmla="*/ 183 h 548"/>
                  <a:gd name="T100" fmla="*/ 274 w 551"/>
                  <a:gd name="T101" fmla="*/ 175 h 548"/>
                  <a:gd name="T102" fmla="*/ 238 w 551"/>
                  <a:gd name="T103" fmla="*/ 184 h 548"/>
                  <a:gd name="T104" fmla="*/ 185 w 551"/>
                  <a:gd name="T105" fmla="*/ 235 h 548"/>
                  <a:gd name="T106" fmla="*/ 175 w 551"/>
                  <a:gd name="T107" fmla="*/ 274 h 548"/>
                  <a:gd name="T108" fmla="*/ 183 w 551"/>
                  <a:gd name="T109" fmla="*/ 312 h 548"/>
                  <a:gd name="T110" fmla="*/ 236 w 551"/>
                  <a:gd name="T111" fmla="*/ 365 h 548"/>
                  <a:gd name="T112" fmla="*/ 276 w 551"/>
                  <a:gd name="T113" fmla="*/ 373 h 548"/>
                  <a:gd name="T114" fmla="*/ 314 w 551"/>
                  <a:gd name="T115" fmla="*/ 365 h 548"/>
                  <a:gd name="T116" fmla="*/ 366 w 551"/>
                  <a:gd name="T117" fmla="*/ 314 h 548"/>
                  <a:gd name="T118" fmla="*/ 374 w 551"/>
                  <a:gd name="T119" fmla="*/ 275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1" h="548">
                    <a:moveTo>
                      <a:pt x="107" y="58"/>
                    </a:moveTo>
                    <a:lnTo>
                      <a:pt x="107" y="58"/>
                    </a:lnTo>
                    <a:lnTo>
                      <a:pt x="129" y="66"/>
                    </a:lnTo>
                    <a:lnTo>
                      <a:pt x="129" y="66"/>
                    </a:lnTo>
                    <a:lnTo>
                      <a:pt x="147" y="71"/>
                    </a:lnTo>
                    <a:lnTo>
                      <a:pt x="163" y="72"/>
                    </a:lnTo>
                    <a:lnTo>
                      <a:pt x="177" y="72"/>
                    </a:lnTo>
                    <a:lnTo>
                      <a:pt x="191" y="69"/>
                    </a:lnTo>
                    <a:lnTo>
                      <a:pt x="203" y="63"/>
                    </a:lnTo>
                    <a:lnTo>
                      <a:pt x="214" y="52"/>
                    </a:lnTo>
                    <a:lnTo>
                      <a:pt x="223" y="39"/>
                    </a:lnTo>
                    <a:lnTo>
                      <a:pt x="231" y="23"/>
                    </a:lnTo>
                    <a:lnTo>
                      <a:pt x="231" y="23"/>
                    </a:lnTo>
                    <a:lnTo>
                      <a:pt x="236" y="15"/>
                    </a:lnTo>
                    <a:lnTo>
                      <a:pt x="241" y="8"/>
                    </a:lnTo>
                    <a:lnTo>
                      <a:pt x="246" y="5"/>
                    </a:lnTo>
                    <a:lnTo>
                      <a:pt x="252" y="2"/>
                    </a:lnTo>
                    <a:lnTo>
                      <a:pt x="265" y="0"/>
                    </a:lnTo>
                    <a:lnTo>
                      <a:pt x="279" y="0"/>
                    </a:lnTo>
                    <a:lnTo>
                      <a:pt x="279" y="0"/>
                    </a:lnTo>
                    <a:lnTo>
                      <a:pt x="292" y="0"/>
                    </a:lnTo>
                    <a:lnTo>
                      <a:pt x="298" y="2"/>
                    </a:lnTo>
                    <a:lnTo>
                      <a:pt x="303" y="4"/>
                    </a:lnTo>
                    <a:lnTo>
                      <a:pt x="308" y="7"/>
                    </a:lnTo>
                    <a:lnTo>
                      <a:pt x="313" y="12"/>
                    </a:lnTo>
                    <a:lnTo>
                      <a:pt x="319" y="24"/>
                    </a:lnTo>
                    <a:lnTo>
                      <a:pt x="319" y="24"/>
                    </a:lnTo>
                    <a:lnTo>
                      <a:pt x="329" y="40"/>
                    </a:lnTo>
                    <a:lnTo>
                      <a:pt x="338" y="53"/>
                    </a:lnTo>
                    <a:lnTo>
                      <a:pt x="350" y="63"/>
                    </a:lnTo>
                    <a:lnTo>
                      <a:pt x="361" y="69"/>
                    </a:lnTo>
                    <a:lnTo>
                      <a:pt x="375" y="72"/>
                    </a:lnTo>
                    <a:lnTo>
                      <a:pt x="389" y="72"/>
                    </a:lnTo>
                    <a:lnTo>
                      <a:pt x="405" y="71"/>
                    </a:lnTo>
                    <a:lnTo>
                      <a:pt x="423" y="64"/>
                    </a:lnTo>
                    <a:lnTo>
                      <a:pt x="423" y="64"/>
                    </a:lnTo>
                    <a:lnTo>
                      <a:pt x="431" y="63"/>
                    </a:lnTo>
                    <a:lnTo>
                      <a:pt x="439" y="61"/>
                    </a:lnTo>
                    <a:lnTo>
                      <a:pt x="445" y="61"/>
                    </a:lnTo>
                    <a:lnTo>
                      <a:pt x="450" y="63"/>
                    </a:lnTo>
                    <a:lnTo>
                      <a:pt x="455" y="66"/>
                    </a:lnTo>
                    <a:lnTo>
                      <a:pt x="461" y="69"/>
                    </a:lnTo>
                    <a:lnTo>
                      <a:pt x="471" y="79"/>
                    </a:lnTo>
                    <a:lnTo>
                      <a:pt x="471" y="79"/>
                    </a:lnTo>
                    <a:lnTo>
                      <a:pt x="480" y="88"/>
                    </a:lnTo>
                    <a:lnTo>
                      <a:pt x="487" y="99"/>
                    </a:lnTo>
                    <a:lnTo>
                      <a:pt x="488" y="104"/>
                    </a:lnTo>
                    <a:lnTo>
                      <a:pt x="490" y="111"/>
                    </a:lnTo>
                    <a:lnTo>
                      <a:pt x="488" y="117"/>
                    </a:lnTo>
                    <a:lnTo>
                      <a:pt x="487" y="127"/>
                    </a:lnTo>
                    <a:lnTo>
                      <a:pt x="487" y="127"/>
                    </a:lnTo>
                    <a:lnTo>
                      <a:pt x="480" y="144"/>
                    </a:lnTo>
                    <a:lnTo>
                      <a:pt x="477" y="160"/>
                    </a:lnTo>
                    <a:lnTo>
                      <a:pt x="477" y="176"/>
                    </a:lnTo>
                    <a:lnTo>
                      <a:pt x="480" y="189"/>
                    </a:lnTo>
                    <a:lnTo>
                      <a:pt x="488" y="202"/>
                    </a:lnTo>
                    <a:lnTo>
                      <a:pt x="498" y="211"/>
                    </a:lnTo>
                    <a:lnTo>
                      <a:pt x="511" y="222"/>
                    </a:lnTo>
                    <a:lnTo>
                      <a:pt x="528" y="230"/>
                    </a:lnTo>
                    <a:lnTo>
                      <a:pt x="528" y="230"/>
                    </a:lnTo>
                    <a:lnTo>
                      <a:pt x="535" y="235"/>
                    </a:lnTo>
                    <a:lnTo>
                      <a:pt x="541" y="238"/>
                    </a:lnTo>
                    <a:lnTo>
                      <a:pt x="544" y="243"/>
                    </a:lnTo>
                    <a:lnTo>
                      <a:pt x="548" y="248"/>
                    </a:lnTo>
                    <a:lnTo>
                      <a:pt x="549" y="253"/>
                    </a:lnTo>
                    <a:lnTo>
                      <a:pt x="551" y="259"/>
                    </a:lnTo>
                    <a:lnTo>
                      <a:pt x="551" y="272"/>
                    </a:lnTo>
                    <a:lnTo>
                      <a:pt x="551" y="272"/>
                    </a:lnTo>
                    <a:lnTo>
                      <a:pt x="551" y="286"/>
                    </a:lnTo>
                    <a:lnTo>
                      <a:pt x="548" y="298"/>
                    </a:lnTo>
                    <a:lnTo>
                      <a:pt x="546" y="304"/>
                    </a:lnTo>
                    <a:lnTo>
                      <a:pt x="541" y="309"/>
                    </a:lnTo>
                    <a:lnTo>
                      <a:pt x="536" y="314"/>
                    </a:lnTo>
                    <a:lnTo>
                      <a:pt x="528" y="317"/>
                    </a:lnTo>
                    <a:lnTo>
                      <a:pt x="528" y="317"/>
                    </a:lnTo>
                    <a:lnTo>
                      <a:pt x="511" y="326"/>
                    </a:lnTo>
                    <a:lnTo>
                      <a:pt x="498" y="336"/>
                    </a:lnTo>
                    <a:lnTo>
                      <a:pt x="487" y="347"/>
                    </a:lnTo>
                    <a:lnTo>
                      <a:pt x="480" y="360"/>
                    </a:lnTo>
                    <a:lnTo>
                      <a:pt x="477" y="373"/>
                    </a:lnTo>
                    <a:lnTo>
                      <a:pt x="477" y="389"/>
                    </a:lnTo>
                    <a:lnTo>
                      <a:pt x="479" y="405"/>
                    </a:lnTo>
                    <a:lnTo>
                      <a:pt x="485" y="424"/>
                    </a:lnTo>
                    <a:lnTo>
                      <a:pt x="485" y="424"/>
                    </a:lnTo>
                    <a:lnTo>
                      <a:pt x="488" y="437"/>
                    </a:lnTo>
                    <a:lnTo>
                      <a:pt x="488" y="443"/>
                    </a:lnTo>
                    <a:lnTo>
                      <a:pt x="487" y="448"/>
                    </a:lnTo>
                    <a:lnTo>
                      <a:pt x="482" y="456"/>
                    </a:lnTo>
                    <a:lnTo>
                      <a:pt x="473" y="465"/>
                    </a:lnTo>
                    <a:lnTo>
                      <a:pt x="473" y="465"/>
                    </a:lnTo>
                    <a:lnTo>
                      <a:pt x="463" y="473"/>
                    </a:lnTo>
                    <a:lnTo>
                      <a:pt x="453" y="481"/>
                    </a:lnTo>
                    <a:lnTo>
                      <a:pt x="449" y="484"/>
                    </a:lnTo>
                    <a:lnTo>
                      <a:pt x="442" y="486"/>
                    </a:lnTo>
                    <a:lnTo>
                      <a:pt x="434" y="486"/>
                    </a:lnTo>
                    <a:lnTo>
                      <a:pt x="426" y="483"/>
                    </a:lnTo>
                    <a:lnTo>
                      <a:pt x="426" y="483"/>
                    </a:lnTo>
                    <a:lnTo>
                      <a:pt x="405" y="476"/>
                    </a:lnTo>
                    <a:lnTo>
                      <a:pt x="388" y="475"/>
                    </a:lnTo>
                    <a:lnTo>
                      <a:pt x="374" y="475"/>
                    </a:lnTo>
                    <a:lnTo>
                      <a:pt x="359" y="478"/>
                    </a:lnTo>
                    <a:lnTo>
                      <a:pt x="348" y="484"/>
                    </a:lnTo>
                    <a:lnTo>
                      <a:pt x="335" y="496"/>
                    </a:lnTo>
                    <a:lnTo>
                      <a:pt x="326" y="510"/>
                    </a:lnTo>
                    <a:lnTo>
                      <a:pt x="316" y="529"/>
                    </a:lnTo>
                    <a:lnTo>
                      <a:pt x="316" y="529"/>
                    </a:lnTo>
                    <a:lnTo>
                      <a:pt x="311" y="537"/>
                    </a:lnTo>
                    <a:lnTo>
                      <a:pt x="306" y="542"/>
                    </a:lnTo>
                    <a:lnTo>
                      <a:pt x="302" y="545"/>
                    </a:lnTo>
                    <a:lnTo>
                      <a:pt x="295" y="547"/>
                    </a:lnTo>
                    <a:lnTo>
                      <a:pt x="284" y="548"/>
                    </a:lnTo>
                    <a:lnTo>
                      <a:pt x="271" y="548"/>
                    </a:lnTo>
                    <a:lnTo>
                      <a:pt x="271" y="548"/>
                    </a:lnTo>
                    <a:lnTo>
                      <a:pt x="260" y="548"/>
                    </a:lnTo>
                    <a:lnTo>
                      <a:pt x="249" y="545"/>
                    </a:lnTo>
                    <a:lnTo>
                      <a:pt x="244" y="544"/>
                    </a:lnTo>
                    <a:lnTo>
                      <a:pt x="239" y="540"/>
                    </a:lnTo>
                    <a:lnTo>
                      <a:pt x="236" y="536"/>
                    </a:lnTo>
                    <a:lnTo>
                      <a:pt x="233" y="529"/>
                    </a:lnTo>
                    <a:lnTo>
                      <a:pt x="233" y="529"/>
                    </a:lnTo>
                    <a:lnTo>
                      <a:pt x="227" y="515"/>
                    </a:lnTo>
                    <a:lnTo>
                      <a:pt x="219" y="502"/>
                    </a:lnTo>
                    <a:lnTo>
                      <a:pt x="214" y="496"/>
                    </a:lnTo>
                    <a:lnTo>
                      <a:pt x="209" y="491"/>
                    </a:lnTo>
                    <a:lnTo>
                      <a:pt x="201" y="486"/>
                    </a:lnTo>
                    <a:lnTo>
                      <a:pt x="193" y="481"/>
                    </a:lnTo>
                    <a:lnTo>
                      <a:pt x="193" y="481"/>
                    </a:lnTo>
                    <a:lnTo>
                      <a:pt x="175" y="476"/>
                    </a:lnTo>
                    <a:lnTo>
                      <a:pt x="166" y="475"/>
                    </a:lnTo>
                    <a:lnTo>
                      <a:pt x="158" y="473"/>
                    </a:lnTo>
                    <a:lnTo>
                      <a:pt x="150" y="475"/>
                    </a:lnTo>
                    <a:lnTo>
                      <a:pt x="142" y="475"/>
                    </a:lnTo>
                    <a:lnTo>
                      <a:pt x="132" y="478"/>
                    </a:lnTo>
                    <a:lnTo>
                      <a:pt x="124" y="483"/>
                    </a:lnTo>
                    <a:lnTo>
                      <a:pt x="124" y="483"/>
                    </a:lnTo>
                    <a:lnTo>
                      <a:pt x="116" y="486"/>
                    </a:lnTo>
                    <a:lnTo>
                      <a:pt x="108" y="486"/>
                    </a:lnTo>
                    <a:lnTo>
                      <a:pt x="102" y="486"/>
                    </a:lnTo>
                    <a:lnTo>
                      <a:pt x="96" y="483"/>
                    </a:lnTo>
                    <a:lnTo>
                      <a:pt x="86" y="473"/>
                    </a:lnTo>
                    <a:lnTo>
                      <a:pt x="75" y="464"/>
                    </a:lnTo>
                    <a:lnTo>
                      <a:pt x="75" y="464"/>
                    </a:lnTo>
                    <a:lnTo>
                      <a:pt x="67" y="454"/>
                    </a:lnTo>
                    <a:lnTo>
                      <a:pt x="64" y="451"/>
                    </a:lnTo>
                    <a:lnTo>
                      <a:pt x="62" y="446"/>
                    </a:lnTo>
                    <a:lnTo>
                      <a:pt x="62" y="440"/>
                    </a:lnTo>
                    <a:lnTo>
                      <a:pt x="62" y="435"/>
                    </a:lnTo>
                    <a:lnTo>
                      <a:pt x="65" y="422"/>
                    </a:lnTo>
                    <a:lnTo>
                      <a:pt x="65" y="422"/>
                    </a:lnTo>
                    <a:lnTo>
                      <a:pt x="70" y="405"/>
                    </a:lnTo>
                    <a:lnTo>
                      <a:pt x="73" y="387"/>
                    </a:lnTo>
                    <a:lnTo>
                      <a:pt x="73" y="373"/>
                    </a:lnTo>
                    <a:lnTo>
                      <a:pt x="70" y="360"/>
                    </a:lnTo>
                    <a:lnTo>
                      <a:pt x="62" y="347"/>
                    </a:lnTo>
                    <a:lnTo>
                      <a:pt x="53" y="337"/>
                    </a:lnTo>
                    <a:lnTo>
                      <a:pt x="40" y="326"/>
                    </a:lnTo>
                    <a:lnTo>
                      <a:pt x="22" y="318"/>
                    </a:lnTo>
                    <a:lnTo>
                      <a:pt x="22" y="318"/>
                    </a:lnTo>
                    <a:lnTo>
                      <a:pt x="16" y="314"/>
                    </a:lnTo>
                    <a:lnTo>
                      <a:pt x="11" y="310"/>
                    </a:lnTo>
                    <a:lnTo>
                      <a:pt x="6" y="306"/>
                    </a:lnTo>
                    <a:lnTo>
                      <a:pt x="3" y="301"/>
                    </a:lnTo>
                    <a:lnTo>
                      <a:pt x="0" y="290"/>
                    </a:lnTo>
                    <a:lnTo>
                      <a:pt x="0" y="275"/>
                    </a:lnTo>
                    <a:lnTo>
                      <a:pt x="0" y="275"/>
                    </a:lnTo>
                    <a:lnTo>
                      <a:pt x="0" y="262"/>
                    </a:lnTo>
                    <a:lnTo>
                      <a:pt x="3" y="250"/>
                    </a:lnTo>
                    <a:lnTo>
                      <a:pt x="6" y="245"/>
                    </a:lnTo>
                    <a:lnTo>
                      <a:pt x="9" y="238"/>
                    </a:lnTo>
                    <a:lnTo>
                      <a:pt x="16" y="235"/>
                    </a:lnTo>
                    <a:lnTo>
                      <a:pt x="22" y="230"/>
                    </a:lnTo>
                    <a:lnTo>
                      <a:pt x="22" y="230"/>
                    </a:lnTo>
                    <a:lnTo>
                      <a:pt x="40" y="221"/>
                    </a:lnTo>
                    <a:lnTo>
                      <a:pt x="53" y="211"/>
                    </a:lnTo>
                    <a:lnTo>
                      <a:pt x="62" y="202"/>
                    </a:lnTo>
                    <a:lnTo>
                      <a:pt x="68" y="189"/>
                    </a:lnTo>
                    <a:lnTo>
                      <a:pt x="72" y="176"/>
                    </a:lnTo>
                    <a:lnTo>
                      <a:pt x="73" y="160"/>
                    </a:lnTo>
                    <a:lnTo>
                      <a:pt x="70" y="144"/>
                    </a:lnTo>
                    <a:lnTo>
                      <a:pt x="65" y="125"/>
                    </a:lnTo>
                    <a:lnTo>
                      <a:pt x="65" y="125"/>
                    </a:lnTo>
                    <a:lnTo>
                      <a:pt x="64" y="117"/>
                    </a:lnTo>
                    <a:lnTo>
                      <a:pt x="67" y="106"/>
                    </a:lnTo>
                    <a:lnTo>
                      <a:pt x="70" y="95"/>
                    </a:lnTo>
                    <a:lnTo>
                      <a:pt x="76" y="83"/>
                    </a:lnTo>
                    <a:lnTo>
                      <a:pt x="83" y="74"/>
                    </a:lnTo>
                    <a:lnTo>
                      <a:pt x="91" y="66"/>
                    </a:lnTo>
                    <a:lnTo>
                      <a:pt x="99" y="61"/>
                    </a:lnTo>
                    <a:lnTo>
                      <a:pt x="107" y="58"/>
                    </a:lnTo>
                    <a:lnTo>
                      <a:pt x="107" y="58"/>
                    </a:lnTo>
                    <a:close/>
                    <a:moveTo>
                      <a:pt x="374" y="275"/>
                    </a:moveTo>
                    <a:lnTo>
                      <a:pt x="374" y="275"/>
                    </a:lnTo>
                    <a:lnTo>
                      <a:pt x="374" y="264"/>
                    </a:lnTo>
                    <a:lnTo>
                      <a:pt x="372" y="254"/>
                    </a:lnTo>
                    <a:lnTo>
                      <a:pt x="370" y="245"/>
                    </a:lnTo>
                    <a:lnTo>
                      <a:pt x="367" y="235"/>
                    </a:lnTo>
                    <a:lnTo>
                      <a:pt x="358" y="219"/>
                    </a:lnTo>
                    <a:lnTo>
                      <a:pt x="345" y="205"/>
                    </a:lnTo>
                    <a:lnTo>
                      <a:pt x="330" y="192"/>
                    </a:lnTo>
                    <a:lnTo>
                      <a:pt x="314" y="183"/>
                    </a:lnTo>
                    <a:lnTo>
                      <a:pt x="305" y="179"/>
                    </a:lnTo>
                    <a:lnTo>
                      <a:pt x="295" y="178"/>
                    </a:lnTo>
                    <a:lnTo>
                      <a:pt x="286" y="176"/>
                    </a:lnTo>
                    <a:lnTo>
                      <a:pt x="274" y="175"/>
                    </a:lnTo>
                    <a:lnTo>
                      <a:pt x="274" y="175"/>
                    </a:lnTo>
                    <a:lnTo>
                      <a:pt x="265" y="176"/>
                    </a:lnTo>
                    <a:lnTo>
                      <a:pt x="255" y="178"/>
                    </a:lnTo>
                    <a:lnTo>
                      <a:pt x="238" y="184"/>
                    </a:lnTo>
                    <a:lnTo>
                      <a:pt x="220" y="192"/>
                    </a:lnTo>
                    <a:lnTo>
                      <a:pt x="206" y="205"/>
                    </a:lnTo>
                    <a:lnTo>
                      <a:pt x="195" y="219"/>
                    </a:lnTo>
                    <a:lnTo>
                      <a:pt x="185" y="235"/>
                    </a:lnTo>
                    <a:lnTo>
                      <a:pt x="179" y="254"/>
                    </a:lnTo>
                    <a:lnTo>
                      <a:pt x="177" y="264"/>
                    </a:lnTo>
                    <a:lnTo>
                      <a:pt x="175" y="274"/>
                    </a:lnTo>
                    <a:lnTo>
                      <a:pt x="175" y="274"/>
                    </a:lnTo>
                    <a:lnTo>
                      <a:pt x="175" y="283"/>
                    </a:lnTo>
                    <a:lnTo>
                      <a:pt x="177" y="293"/>
                    </a:lnTo>
                    <a:lnTo>
                      <a:pt x="180" y="302"/>
                    </a:lnTo>
                    <a:lnTo>
                      <a:pt x="183" y="312"/>
                    </a:lnTo>
                    <a:lnTo>
                      <a:pt x="193" y="328"/>
                    </a:lnTo>
                    <a:lnTo>
                      <a:pt x="204" y="342"/>
                    </a:lnTo>
                    <a:lnTo>
                      <a:pt x="220" y="355"/>
                    </a:lnTo>
                    <a:lnTo>
                      <a:pt x="236" y="365"/>
                    </a:lnTo>
                    <a:lnTo>
                      <a:pt x="246" y="368"/>
                    </a:lnTo>
                    <a:lnTo>
                      <a:pt x="255" y="369"/>
                    </a:lnTo>
                    <a:lnTo>
                      <a:pt x="267" y="371"/>
                    </a:lnTo>
                    <a:lnTo>
                      <a:pt x="276" y="373"/>
                    </a:lnTo>
                    <a:lnTo>
                      <a:pt x="276" y="373"/>
                    </a:lnTo>
                    <a:lnTo>
                      <a:pt x="286" y="371"/>
                    </a:lnTo>
                    <a:lnTo>
                      <a:pt x="295" y="369"/>
                    </a:lnTo>
                    <a:lnTo>
                      <a:pt x="314" y="365"/>
                    </a:lnTo>
                    <a:lnTo>
                      <a:pt x="330" y="355"/>
                    </a:lnTo>
                    <a:lnTo>
                      <a:pt x="345" y="344"/>
                    </a:lnTo>
                    <a:lnTo>
                      <a:pt x="358" y="329"/>
                    </a:lnTo>
                    <a:lnTo>
                      <a:pt x="366" y="314"/>
                    </a:lnTo>
                    <a:lnTo>
                      <a:pt x="372" y="294"/>
                    </a:lnTo>
                    <a:lnTo>
                      <a:pt x="374" y="285"/>
                    </a:lnTo>
                    <a:lnTo>
                      <a:pt x="374" y="275"/>
                    </a:lnTo>
                    <a:lnTo>
                      <a:pt x="374" y="27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700">
                  <a:latin typeface="Arial" panose="020B0604020202020204" pitchFamily="34" charset="0"/>
                </a:endParaRPr>
              </a:p>
            </p:txBody>
          </p:sp>
        </p:grpSp>
        <p:sp>
          <p:nvSpPr>
            <p:cNvPr id="24" name="Rectangle 23">
              <a:extLst>
                <a:ext uri="{FF2B5EF4-FFF2-40B4-BE49-F238E27FC236}">
                  <a16:creationId xmlns:a16="http://schemas.microsoft.com/office/drawing/2014/main" id="{0E185B71-6DA8-D043-8C7C-2B2ECC4C1128}"/>
                </a:ext>
              </a:extLst>
            </p:cNvPr>
            <p:cNvSpPr/>
            <p:nvPr/>
          </p:nvSpPr>
          <p:spPr>
            <a:xfrm>
              <a:off x="8047689" y="756542"/>
              <a:ext cx="752146" cy="253916"/>
            </a:xfrm>
            <a:prstGeom prst="rect">
              <a:avLst/>
            </a:prstGeom>
          </p:spPr>
          <p:txBody>
            <a:bodyPr wrap="square">
              <a:spAutoFit/>
            </a:bodyPr>
            <a:lstStyle/>
            <a:p>
              <a:pPr lvl="0" algn="ctr"/>
              <a:r>
                <a:rPr lang="en-US" sz="525">
                  <a:latin typeface="Arial" panose="020B0604020202020204" pitchFamily="34" charset="0"/>
                </a:rPr>
                <a:t>Prepress </a:t>
              </a:r>
            </a:p>
            <a:p>
              <a:pPr lvl="0" algn="ctr"/>
              <a:r>
                <a:rPr lang="en-US" sz="525">
                  <a:latin typeface="Arial" panose="020B0604020202020204" pitchFamily="34" charset="0"/>
                </a:rPr>
                <a:t>automation</a:t>
              </a:r>
            </a:p>
          </p:txBody>
        </p:sp>
        <p:sp>
          <p:nvSpPr>
            <p:cNvPr id="25" name="Rectangle 24">
              <a:extLst>
                <a:ext uri="{FF2B5EF4-FFF2-40B4-BE49-F238E27FC236}">
                  <a16:creationId xmlns:a16="http://schemas.microsoft.com/office/drawing/2014/main" id="{90FE4449-CA06-8C4D-9152-DAC08F248253}"/>
                </a:ext>
              </a:extLst>
            </p:cNvPr>
            <p:cNvSpPr/>
            <p:nvPr/>
          </p:nvSpPr>
          <p:spPr>
            <a:xfrm>
              <a:off x="8062638" y="814354"/>
              <a:ext cx="722248" cy="153888"/>
            </a:xfrm>
            <a:prstGeom prst="rect">
              <a:avLst/>
            </a:prstGeom>
          </p:spPr>
          <p:txBody>
            <a:bodyPr wrap="square">
              <a:spAutoFit/>
            </a:bodyPr>
            <a:lstStyle/>
            <a:p>
              <a:pPr algn="ctr"/>
              <a:endParaRPr lang="en-US" sz="400">
                <a:latin typeface="Arial" panose="020B0604020202020204" pitchFamily="34" charset="0"/>
              </a:endParaRPr>
            </a:p>
          </p:txBody>
        </p:sp>
      </p:grpSp>
      <p:pic>
        <p:nvPicPr>
          <p:cNvPr id="5" name="Picture 4" descr="A picture containing computer, television, computer&#10;&#10;Description automatically generated">
            <a:extLst>
              <a:ext uri="{FF2B5EF4-FFF2-40B4-BE49-F238E27FC236}">
                <a16:creationId xmlns:a16="http://schemas.microsoft.com/office/drawing/2014/main" id="{8EF1AB0D-EBC0-B540-9408-A9363603E8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835" y="814355"/>
            <a:ext cx="7539183" cy="4287322"/>
          </a:xfrm>
          <a:prstGeom prst="rect">
            <a:avLst/>
          </a:prstGeom>
        </p:spPr>
      </p:pic>
      <p:pic>
        <p:nvPicPr>
          <p:cNvPr id="12" name="Picture 11" descr="A picture containing sitting&#10;&#10;Description automatically generated">
            <a:extLst>
              <a:ext uri="{FF2B5EF4-FFF2-40B4-BE49-F238E27FC236}">
                <a16:creationId xmlns:a16="http://schemas.microsoft.com/office/drawing/2014/main" id="{EB45DDFF-A64D-8348-A422-9DE497756F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835" y="814355"/>
            <a:ext cx="7539183" cy="4287322"/>
          </a:xfrm>
          <a:prstGeom prst="rect">
            <a:avLst/>
          </a:prstGeom>
        </p:spPr>
      </p:pic>
      <p:pic>
        <p:nvPicPr>
          <p:cNvPr id="14" name="Picture 13" descr="Diagram&#10;&#10;Description automatically generated">
            <a:extLst>
              <a:ext uri="{FF2B5EF4-FFF2-40B4-BE49-F238E27FC236}">
                <a16:creationId xmlns:a16="http://schemas.microsoft.com/office/drawing/2014/main" id="{4F93808A-953D-FF43-9288-1CCCD813A8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1835" y="814355"/>
            <a:ext cx="7539183" cy="4287322"/>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A6204139-2C71-9942-AEB8-3F295EEC906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1835" y="814355"/>
            <a:ext cx="7539183" cy="4287322"/>
          </a:xfrm>
          <a:prstGeom prst="rect">
            <a:avLst/>
          </a:prstGeom>
        </p:spPr>
      </p:pic>
      <p:grpSp>
        <p:nvGrpSpPr>
          <p:cNvPr id="18" name="Group 17">
            <a:extLst>
              <a:ext uri="{FF2B5EF4-FFF2-40B4-BE49-F238E27FC236}">
                <a16:creationId xmlns:a16="http://schemas.microsoft.com/office/drawing/2014/main" id="{FD3BFFDF-B1D2-2344-BA38-FD55232CBD3E}"/>
              </a:ext>
            </a:extLst>
          </p:cNvPr>
          <p:cNvGrpSpPr/>
          <p:nvPr/>
        </p:nvGrpSpPr>
        <p:grpSpPr>
          <a:xfrm>
            <a:off x="469033" y="2657935"/>
            <a:ext cx="1120821" cy="673910"/>
            <a:chOff x="625377" y="3543910"/>
            <a:chExt cx="1494428" cy="898546"/>
          </a:xfrm>
        </p:grpSpPr>
        <p:sp>
          <p:nvSpPr>
            <p:cNvPr id="34" name="TextBox 33">
              <a:extLst>
                <a:ext uri="{FF2B5EF4-FFF2-40B4-BE49-F238E27FC236}">
                  <a16:creationId xmlns:a16="http://schemas.microsoft.com/office/drawing/2014/main" id="{94C0651C-870D-4745-B80C-33A43D6BA856}"/>
                </a:ext>
              </a:extLst>
            </p:cNvPr>
            <p:cNvSpPr txBox="1"/>
            <p:nvPr/>
          </p:nvSpPr>
          <p:spPr>
            <a:xfrm>
              <a:off x="846592" y="3543910"/>
              <a:ext cx="1051999" cy="430887"/>
            </a:xfrm>
            <a:prstGeom prst="rect">
              <a:avLst/>
            </a:prstGeom>
            <a:noFill/>
          </p:spPr>
          <p:txBody>
            <a:bodyPr wrap="none" rtlCol="0">
              <a:spAutoFit/>
            </a:bodyPr>
            <a:lstStyle/>
            <a:p>
              <a:pPr algn="ctr"/>
              <a:r>
                <a:rPr lang="en-US" sz="750">
                  <a:latin typeface="Arial" panose="020B0604020202020204" pitchFamily="34" charset="0"/>
                </a:rPr>
                <a:t>JOB</a:t>
              </a:r>
            </a:p>
            <a:p>
              <a:pPr algn="ctr"/>
              <a:r>
                <a:rPr lang="en-US" sz="750">
                  <a:latin typeface="Arial" panose="020B0604020202020204" pitchFamily="34" charset="0"/>
                </a:rPr>
                <a:t>SUBMISSION</a:t>
              </a:r>
            </a:p>
          </p:txBody>
        </p:sp>
        <p:sp>
          <p:nvSpPr>
            <p:cNvPr id="35" name="TextBox 34">
              <a:extLst>
                <a:ext uri="{FF2B5EF4-FFF2-40B4-BE49-F238E27FC236}">
                  <a16:creationId xmlns:a16="http://schemas.microsoft.com/office/drawing/2014/main" id="{8546D10E-A9E7-7948-B250-4B126C215531}"/>
                </a:ext>
              </a:extLst>
            </p:cNvPr>
            <p:cNvSpPr txBox="1"/>
            <p:nvPr/>
          </p:nvSpPr>
          <p:spPr>
            <a:xfrm>
              <a:off x="625377" y="4011569"/>
              <a:ext cx="1494428" cy="430887"/>
            </a:xfrm>
            <a:prstGeom prst="rect">
              <a:avLst/>
            </a:prstGeom>
            <a:noFill/>
          </p:spPr>
          <p:txBody>
            <a:bodyPr wrap="none" rtlCol="0">
              <a:spAutoFit/>
            </a:bodyPr>
            <a:lstStyle/>
            <a:p>
              <a:pPr algn="ctr"/>
              <a:r>
                <a:rPr lang="en-US" sz="750">
                  <a:latin typeface="Arial" panose="020B0604020202020204" pitchFamily="34" charset="0"/>
                </a:rPr>
                <a:t>EFI MARKETDIRECT</a:t>
              </a:r>
            </a:p>
            <a:p>
              <a:pPr algn="ctr"/>
              <a:r>
                <a:rPr lang="en-US" sz="750">
                  <a:latin typeface="Arial" panose="020B0604020202020204" pitchFamily="34" charset="0"/>
                </a:rPr>
                <a:t>STOREFRONT</a:t>
              </a:r>
            </a:p>
          </p:txBody>
        </p:sp>
      </p:grpSp>
      <p:grpSp>
        <p:nvGrpSpPr>
          <p:cNvPr id="19" name="Group 18">
            <a:extLst>
              <a:ext uri="{FF2B5EF4-FFF2-40B4-BE49-F238E27FC236}">
                <a16:creationId xmlns:a16="http://schemas.microsoft.com/office/drawing/2014/main" id="{300399F2-7779-7E4E-8997-0FCE298346B4}"/>
              </a:ext>
            </a:extLst>
          </p:cNvPr>
          <p:cNvGrpSpPr/>
          <p:nvPr/>
        </p:nvGrpSpPr>
        <p:grpSpPr>
          <a:xfrm>
            <a:off x="7292457" y="1846899"/>
            <a:ext cx="1019831" cy="2171844"/>
            <a:chOff x="9723277" y="2462531"/>
            <a:chExt cx="1359774" cy="2895791"/>
          </a:xfrm>
        </p:grpSpPr>
        <p:sp>
          <p:nvSpPr>
            <p:cNvPr id="36" name="TextBox 35">
              <a:extLst>
                <a:ext uri="{FF2B5EF4-FFF2-40B4-BE49-F238E27FC236}">
                  <a16:creationId xmlns:a16="http://schemas.microsoft.com/office/drawing/2014/main" id="{8791855C-4090-E344-A192-91E2BBEBF9E0}"/>
                </a:ext>
              </a:extLst>
            </p:cNvPr>
            <p:cNvSpPr txBox="1"/>
            <p:nvPr/>
          </p:nvSpPr>
          <p:spPr>
            <a:xfrm>
              <a:off x="9998993" y="2462531"/>
              <a:ext cx="808341" cy="430887"/>
            </a:xfrm>
            <a:prstGeom prst="rect">
              <a:avLst/>
            </a:prstGeom>
            <a:noFill/>
          </p:spPr>
          <p:txBody>
            <a:bodyPr wrap="none" rtlCol="0">
              <a:spAutoFit/>
            </a:bodyPr>
            <a:lstStyle/>
            <a:p>
              <a:pPr algn="ctr"/>
              <a:r>
                <a:rPr lang="en-US" sz="750">
                  <a:latin typeface="Arial" panose="020B0604020202020204" pitchFamily="34" charset="0"/>
                </a:rPr>
                <a:t>PRINTED</a:t>
              </a:r>
            </a:p>
            <a:p>
              <a:pPr algn="ctr"/>
              <a:r>
                <a:rPr lang="en-US" sz="750">
                  <a:latin typeface="Arial" panose="020B0604020202020204" pitchFamily="34" charset="0"/>
                </a:rPr>
                <a:t>OUTPUT</a:t>
              </a:r>
            </a:p>
          </p:txBody>
        </p:sp>
        <p:sp>
          <p:nvSpPr>
            <p:cNvPr id="37" name="TextBox 36">
              <a:extLst>
                <a:ext uri="{FF2B5EF4-FFF2-40B4-BE49-F238E27FC236}">
                  <a16:creationId xmlns:a16="http://schemas.microsoft.com/office/drawing/2014/main" id="{B979C29F-CDA8-9644-ACAE-14F7D323AE51}"/>
                </a:ext>
              </a:extLst>
            </p:cNvPr>
            <p:cNvSpPr txBox="1"/>
            <p:nvPr/>
          </p:nvSpPr>
          <p:spPr>
            <a:xfrm>
              <a:off x="9723277" y="4927435"/>
              <a:ext cx="1359774" cy="430887"/>
            </a:xfrm>
            <a:prstGeom prst="rect">
              <a:avLst/>
            </a:prstGeom>
            <a:noFill/>
          </p:spPr>
          <p:txBody>
            <a:bodyPr wrap="none" rtlCol="0">
              <a:spAutoFit/>
            </a:bodyPr>
            <a:lstStyle/>
            <a:p>
              <a:pPr algn="ctr"/>
              <a:r>
                <a:rPr lang="en-US" sz="750">
                  <a:latin typeface="Arial" panose="020B0604020202020204" pitchFamily="34" charset="0"/>
                </a:rPr>
                <a:t>AUTOMATED FILE</a:t>
              </a:r>
            </a:p>
            <a:p>
              <a:pPr algn="ctr"/>
              <a:r>
                <a:rPr lang="en-US" sz="750">
                  <a:latin typeface="Arial" panose="020B0604020202020204" pitchFamily="34" charset="0"/>
                </a:rPr>
                <a:t>MANAGEMENT</a:t>
              </a:r>
            </a:p>
          </p:txBody>
        </p:sp>
      </p:grpSp>
      <p:grpSp>
        <p:nvGrpSpPr>
          <p:cNvPr id="17" name="Group 16">
            <a:extLst>
              <a:ext uri="{FF2B5EF4-FFF2-40B4-BE49-F238E27FC236}">
                <a16:creationId xmlns:a16="http://schemas.microsoft.com/office/drawing/2014/main" id="{BA14115A-C4A4-3D43-B3E1-01967EE77667}"/>
              </a:ext>
            </a:extLst>
          </p:cNvPr>
          <p:cNvGrpSpPr/>
          <p:nvPr/>
        </p:nvGrpSpPr>
        <p:grpSpPr>
          <a:xfrm>
            <a:off x="1133703" y="1229308"/>
            <a:ext cx="5513678" cy="2166014"/>
            <a:chOff x="1511604" y="1639077"/>
            <a:chExt cx="7351570" cy="2888019"/>
          </a:xfrm>
        </p:grpSpPr>
        <p:sp>
          <p:nvSpPr>
            <p:cNvPr id="31" name="TextBox 30">
              <a:extLst>
                <a:ext uri="{FF2B5EF4-FFF2-40B4-BE49-F238E27FC236}">
                  <a16:creationId xmlns:a16="http://schemas.microsoft.com/office/drawing/2014/main" id="{214D0699-CA6C-3345-BA10-59BCC7B9E4FB}"/>
                </a:ext>
              </a:extLst>
            </p:cNvPr>
            <p:cNvSpPr txBox="1"/>
            <p:nvPr/>
          </p:nvSpPr>
          <p:spPr>
            <a:xfrm>
              <a:off x="1511604" y="1639077"/>
              <a:ext cx="1710297" cy="276999"/>
            </a:xfrm>
            <a:prstGeom prst="rect">
              <a:avLst/>
            </a:prstGeom>
            <a:noFill/>
          </p:spPr>
          <p:txBody>
            <a:bodyPr wrap="none" rtlCol="0">
              <a:spAutoFit/>
            </a:bodyPr>
            <a:lstStyle/>
            <a:p>
              <a:r>
                <a:rPr lang="en-US" sz="750">
                  <a:latin typeface="Arial" panose="020B0604020202020204" pitchFamily="34" charset="0"/>
                </a:rPr>
                <a:t>Fiery JobFlow Base (free)</a:t>
              </a:r>
            </a:p>
          </p:txBody>
        </p:sp>
        <p:sp>
          <p:nvSpPr>
            <p:cNvPr id="38" name="TextBox 37">
              <a:extLst>
                <a:ext uri="{FF2B5EF4-FFF2-40B4-BE49-F238E27FC236}">
                  <a16:creationId xmlns:a16="http://schemas.microsoft.com/office/drawing/2014/main" id="{F5851B1D-AA35-3347-8279-BA668B6F3359}"/>
                </a:ext>
              </a:extLst>
            </p:cNvPr>
            <p:cNvSpPr txBox="1"/>
            <p:nvPr/>
          </p:nvSpPr>
          <p:spPr>
            <a:xfrm>
              <a:off x="3545457" y="3420799"/>
              <a:ext cx="936581" cy="292388"/>
            </a:xfrm>
            <a:prstGeom prst="rect">
              <a:avLst/>
            </a:prstGeom>
            <a:noFill/>
          </p:spPr>
          <p:txBody>
            <a:bodyPr wrap="none" rtlCol="0">
              <a:spAutoFit/>
            </a:bodyPr>
            <a:lstStyle/>
            <a:p>
              <a:pPr algn="ctr"/>
              <a:r>
                <a:rPr lang="en-US" sz="825">
                  <a:latin typeface="Arial" panose="020B0604020202020204" pitchFamily="34" charset="0"/>
                </a:rPr>
                <a:t>CONVERT</a:t>
              </a:r>
            </a:p>
          </p:txBody>
        </p:sp>
        <p:sp>
          <p:nvSpPr>
            <p:cNvPr id="39" name="TextBox 38">
              <a:extLst>
                <a:ext uri="{FF2B5EF4-FFF2-40B4-BE49-F238E27FC236}">
                  <a16:creationId xmlns:a16="http://schemas.microsoft.com/office/drawing/2014/main" id="{89576FE1-67E0-C744-828A-026E6DD06965}"/>
                </a:ext>
              </a:extLst>
            </p:cNvPr>
            <p:cNvSpPr txBox="1"/>
            <p:nvPr/>
          </p:nvSpPr>
          <p:spPr>
            <a:xfrm>
              <a:off x="8069793" y="3420799"/>
              <a:ext cx="793381" cy="292388"/>
            </a:xfrm>
            <a:prstGeom prst="rect">
              <a:avLst/>
            </a:prstGeom>
            <a:noFill/>
          </p:spPr>
          <p:txBody>
            <a:bodyPr wrap="none" rtlCol="0">
              <a:spAutoFit/>
            </a:bodyPr>
            <a:lstStyle/>
            <a:p>
              <a:pPr algn="ctr"/>
              <a:r>
                <a:rPr lang="en-US" sz="825">
                  <a:latin typeface="Arial" panose="020B0604020202020204" pitchFamily="34" charset="0"/>
                </a:rPr>
                <a:t>IMPOSE</a:t>
              </a:r>
            </a:p>
          </p:txBody>
        </p:sp>
        <p:sp>
          <p:nvSpPr>
            <p:cNvPr id="40" name="TextBox 39">
              <a:extLst>
                <a:ext uri="{FF2B5EF4-FFF2-40B4-BE49-F238E27FC236}">
                  <a16:creationId xmlns:a16="http://schemas.microsoft.com/office/drawing/2014/main" id="{0D45E0DC-1E0C-D54F-8302-A050A92EE789}"/>
                </a:ext>
              </a:extLst>
            </p:cNvPr>
            <p:cNvSpPr txBox="1"/>
            <p:nvPr/>
          </p:nvSpPr>
          <p:spPr>
            <a:xfrm>
              <a:off x="4172838" y="2691180"/>
              <a:ext cx="731397" cy="292388"/>
            </a:xfrm>
            <a:prstGeom prst="rect">
              <a:avLst/>
            </a:prstGeom>
            <a:noFill/>
          </p:spPr>
          <p:txBody>
            <a:bodyPr wrap="none" rtlCol="0">
              <a:spAutoFit/>
            </a:bodyPr>
            <a:lstStyle/>
            <a:p>
              <a:pPr algn="ctr"/>
              <a:r>
                <a:rPr lang="en-US" sz="825">
                  <a:latin typeface="Arial" panose="020B0604020202020204" pitchFamily="34" charset="0"/>
                </a:rPr>
                <a:t>PAGES</a:t>
              </a:r>
            </a:p>
          </p:txBody>
        </p:sp>
        <p:sp>
          <p:nvSpPr>
            <p:cNvPr id="41" name="TextBox 40">
              <a:extLst>
                <a:ext uri="{FF2B5EF4-FFF2-40B4-BE49-F238E27FC236}">
                  <a16:creationId xmlns:a16="http://schemas.microsoft.com/office/drawing/2014/main" id="{F2F672F9-DD5C-4F46-9C3E-C5DA9AD86EB7}"/>
                </a:ext>
              </a:extLst>
            </p:cNvPr>
            <p:cNvSpPr txBox="1"/>
            <p:nvPr/>
          </p:nvSpPr>
          <p:spPr>
            <a:xfrm>
              <a:off x="7468786" y="2691180"/>
              <a:ext cx="898109" cy="292388"/>
            </a:xfrm>
            <a:prstGeom prst="rect">
              <a:avLst/>
            </a:prstGeom>
            <a:noFill/>
          </p:spPr>
          <p:txBody>
            <a:bodyPr wrap="none" rtlCol="0">
              <a:spAutoFit/>
            </a:bodyPr>
            <a:lstStyle/>
            <a:p>
              <a:pPr algn="ctr"/>
              <a:r>
                <a:rPr lang="en-US" sz="825">
                  <a:latin typeface="Arial" panose="020B0604020202020204" pitchFamily="34" charset="0"/>
                </a:rPr>
                <a:t>COLLECT</a:t>
              </a:r>
            </a:p>
          </p:txBody>
        </p:sp>
        <p:sp>
          <p:nvSpPr>
            <p:cNvPr id="42" name="TextBox 41">
              <a:extLst>
                <a:ext uri="{FF2B5EF4-FFF2-40B4-BE49-F238E27FC236}">
                  <a16:creationId xmlns:a16="http://schemas.microsoft.com/office/drawing/2014/main" id="{BCEE0937-6B1F-FE4F-9630-FB13A72E70AC}"/>
                </a:ext>
              </a:extLst>
            </p:cNvPr>
            <p:cNvSpPr txBox="1"/>
            <p:nvPr/>
          </p:nvSpPr>
          <p:spPr>
            <a:xfrm>
              <a:off x="5144886" y="2049886"/>
              <a:ext cx="1037037" cy="461665"/>
            </a:xfrm>
            <a:prstGeom prst="rect">
              <a:avLst/>
            </a:prstGeom>
            <a:noFill/>
          </p:spPr>
          <p:txBody>
            <a:bodyPr wrap="none" rtlCol="0">
              <a:spAutoFit/>
            </a:bodyPr>
            <a:lstStyle/>
            <a:p>
              <a:pPr algn="ctr"/>
              <a:r>
                <a:rPr lang="en-US" sz="825">
                  <a:latin typeface="Arial" panose="020B0604020202020204" pitchFamily="34" charset="0"/>
                </a:rPr>
                <a:t>FIERY </a:t>
              </a:r>
              <a:br>
                <a:rPr lang="en-US" sz="825">
                  <a:latin typeface="Arial" panose="020B0604020202020204" pitchFamily="34" charset="0"/>
                </a:rPr>
              </a:br>
              <a:r>
                <a:rPr lang="en-US" sz="825">
                  <a:latin typeface="Arial" panose="020B0604020202020204" pitchFamily="34" charset="0"/>
                </a:rPr>
                <a:t>PREFLIGHT</a:t>
              </a:r>
            </a:p>
          </p:txBody>
        </p:sp>
        <p:sp>
          <p:nvSpPr>
            <p:cNvPr id="43" name="TextBox 42">
              <a:extLst>
                <a:ext uri="{FF2B5EF4-FFF2-40B4-BE49-F238E27FC236}">
                  <a16:creationId xmlns:a16="http://schemas.microsoft.com/office/drawing/2014/main" id="{C4C01CA8-FAEF-564D-BCDB-850D3FD19E41}"/>
                </a:ext>
              </a:extLst>
            </p:cNvPr>
            <p:cNvSpPr txBox="1"/>
            <p:nvPr/>
          </p:nvSpPr>
          <p:spPr>
            <a:xfrm>
              <a:off x="6434449" y="2049886"/>
              <a:ext cx="938720" cy="461665"/>
            </a:xfrm>
            <a:prstGeom prst="rect">
              <a:avLst/>
            </a:prstGeom>
            <a:noFill/>
          </p:spPr>
          <p:txBody>
            <a:bodyPr wrap="none" rtlCol="0">
              <a:spAutoFit/>
            </a:bodyPr>
            <a:lstStyle/>
            <a:p>
              <a:pPr algn="ctr"/>
              <a:r>
                <a:rPr lang="en-US" sz="825">
                  <a:latin typeface="Arial" panose="020B0604020202020204" pitchFamily="34" charset="0"/>
                </a:rPr>
                <a:t>IMAGE</a:t>
              </a:r>
            </a:p>
            <a:p>
              <a:pPr algn="ctr"/>
              <a:r>
                <a:rPr lang="en-US" sz="825">
                  <a:latin typeface="Arial" panose="020B0604020202020204" pitchFamily="34" charset="0"/>
                </a:rPr>
                <a:t>ENHANCE</a:t>
              </a:r>
            </a:p>
          </p:txBody>
        </p:sp>
        <p:sp>
          <p:nvSpPr>
            <p:cNvPr id="49" name="TextBox 48">
              <a:extLst>
                <a:ext uri="{FF2B5EF4-FFF2-40B4-BE49-F238E27FC236}">
                  <a16:creationId xmlns:a16="http://schemas.microsoft.com/office/drawing/2014/main" id="{92E7C830-1AFB-C14E-B7FF-2E66740AC8C8}"/>
                </a:ext>
              </a:extLst>
            </p:cNvPr>
            <p:cNvSpPr txBox="1"/>
            <p:nvPr/>
          </p:nvSpPr>
          <p:spPr>
            <a:xfrm>
              <a:off x="5302070" y="3635657"/>
              <a:ext cx="1870597" cy="292388"/>
            </a:xfrm>
            <a:prstGeom prst="rect">
              <a:avLst/>
            </a:prstGeom>
            <a:noFill/>
          </p:spPr>
          <p:txBody>
            <a:bodyPr wrap="none" rtlCol="0">
              <a:spAutoFit/>
            </a:bodyPr>
            <a:lstStyle/>
            <a:p>
              <a:pPr algn="ctr"/>
              <a:r>
                <a:rPr lang="en-US" sz="825">
                  <a:latin typeface="Arial" panose="020B0604020202020204" pitchFamily="34" charset="0"/>
                </a:rPr>
                <a:t>CONFIGURABLE RULES</a:t>
              </a:r>
            </a:p>
          </p:txBody>
        </p:sp>
        <p:sp>
          <p:nvSpPr>
            <p:cNvPr id="50" name="TextBox 49">
              <a:extLst>
                <a:ext uri="{FF2B5EF4-FFF2-40B4-BE49-F238E27FC236}">
                  <a16:creationId xmlns:a16="http://schemas.microsoft.com/office/drawing/2014/main" id="{935E2B73-284C-1648-9526-C30DC8C1E215}"/>
                </a:ext>
              </a:extLst>
            </p:cNvPr>
            <p:cNvSpPr txBox="1"/>
            <p:nvPr/>
          </p:nvSpPr>
          <p:spPr>
            <a:xfrm>
              <a:off x="5153826" y="4280875"/>
              <a:ext cx="494152" cy="246221"/>
            </a:xfrm>
            <a:prstGeom prst="rect">
              <a:avLst/>
            </a:prstGeom>
            <a:noFill/>
          </p:spPr>
          <p:txBody>
            <a:bodyPr wrap="none" rtlCol="0">
              <a:spAutoFit/>
            </a:bodyPr>
            <a:lstStyle/>
            <a:p>
              <a:pPr algn="ctr"/>
              <a:r>
                <a:rPr lang="en-US" sz="600" err="1">
                  <a:latin typeface="Arial" panose="020B0604020202020204" pitchFamily="34" charset="0"/>
                </a:rPr>
                <a:t>eMail</a:t>
              </a:r>
              <a:endParaRPr lang="en-US" sz="600">
                <a:latin typeface="Arial" panose="020B0604020202020204" pitchFamily="34" charset="0"/>
              </a:endParaRPr>
            </a:p>
          </p:txBody>
        </p:sp>
        <p:sp>
          <p:nvSpPr>
            <p:cNvPr id="51" name="TextBox 50">
              <a:extLst>
                <a:ext uri="{FF2B5EF4-FFF2-40B4-BE49-F238E27FC236}">
                  <a16:creationId xmlns:a16="http://schemas.microsoft.com/office/drawing/2014/main" id="{6E2E61E2-D82C-7743-A2F5-753946963471}"/>
                </a:ext>
              </a:extLst>
            </p:cNvPr>
            <p:cNvSpPr txBox="1"/>
            <p:nvPr/>
          </p:nvSpPr>
          <p:spPr>
            <a:xfrm>
              <a:off x="5720068" y="4280875"/>
              <a:ext cx="590333" cy="246221"/>
            </a:xfrm>
            <a:prstGeom prst="rect">
              <a:avLst/>
            </a:prstGeom>
            <a:noFill/>
          </p:spPr>
          <p:txBody>
            <a:bodyPr wrap="none" rtlCol="0">
              <a:spAutoFit/>
            </a:bodyPr>
            <a:lstStyle/>
            <a:p>
              <a:pPr algn="ctr"/>
              <a:r>
                <a:rPr lang="en-US" sz="600">
                  <a:latin typeface="Arial" panose="020B0604020202020204" pitchFamily="34" charset="0"/>
                </a:rPr>
                <a:t>Archive</a:t>
              </a:r>
            </a:p>
          </p:txBody>
        </p:sp>
      </p:grpSp>
      <p:grpSp>
        <p:nvGrpSpPr>
          <p:cNvPr id="20" name="Group 19">
            <a:extLst>
              <a:ext uri="{FF2B5EF4-FFF2-40B4-BE49-F238E27FC236}">
                <a16:creationId xmlns:a16="http://schemas.microsoft.com/office/drawing/2014/main" id="{34B04CCC-C618-424E-AEF1-3AED86308A24}"/>
              </a:ext>
            </a:extLst>
          </p:cNvPr>
          <p:cNvGrpSpPr/>
          <p:nvPr/>
        </p:nvGrpSpPr>
        <p:grpSpPr>
          <a:xfrm>
            <a:off x="1133704" y="1402249"/>
            <a:ext cx="5480728" cy="2880476"/>
            <a:chOff x="1511604" y="1869665"/>
            <a:chExt cx="7307638" cy="3840634"/>
          </a:xfrm>
        </p:grpSpPr>
        <p:sp>
          <p:nvSpPr>
            <p:cNvPr id="33" name="TextBox 32">
              <a:extLst>
                <a:ext uri="{FF2B5EF4-FFF2-40B4-BE49-F238E27FC236}">
                  <a16:creationId xmlns:a16="http://schemas.microsoft.com/office/drawing/2014/main" id="{99BFA880-B339-1740-BF2F-00034A3EADD8}"/>
                </a:ext>
              </a:extLst>
            </p:cNvPr>
            <p:cNvSpPr txBox="1"/>
            <p:nvPr/>
          </p:nvSpPr>
          <p:spPr>
            <a:xfrm>
              <a:off x="1511604" y="1869665"/>
              <a:ext cx="1041311" cy="276999"/>
            </a:xfrm>
            <a:prstGeom prst="rect">
              <a:avLst/>
            </a:prstGeom>
            <a:noFill/>
          </p:spPr>
          <p:txBody>
            <a:bodyPr wrap="none" rtlCol="0">
              <a:spAutoFit/>
            </a:bodyPr>
            <a:lstStyle/>
            <a:p>
              <a:r>
                <a:rPr lang="en-US" sz="750">
                  <a:latin typeface="Arial" panose="020B0604020202020204" pitchFamily="34" charset="0"/>
                </a:rPr>
                <a:t>Fiery JobFlow</a:t>
              </a:r>
            </a:p>
          </p:txBody>
        </p:sp>
        <p:sp>
          <p:nvSpPr>
            <p:cNvPr id="44" name="TextBox 43">
              <a:extLst>
                <a:ext uri="{FF2B5EF4-FFF2-40B4-BE49-F238E27FC236}">
                  <a16:creationId xmlns:a16="http://schemas.microsoft.com/office/drawing/2014/main" id="{CFA595A7-F84C-F14E-A84A-78B34FF008B0}"/>
                </a:ext>
              </a:extLst>
            </p:cNvPr>
            <p:cNvSpPr txBox="1"/>
            <p:nvPr/>
          </p:nvSpPr>
          <p:spPr>
            <a:xfrm>
              <a:off x="3557364" y="4280874"/>
              <a:ext cx="945131" cy="292388"/>
            </a:xfrm>
            <a:prstGeom prst="rect">
              <a:avLst/>
            </a:prstGeom>
            <a:noFill/>
          </p:spPr>
          <p:txBody>
            <a:bodyPr wrap="none" rtlCol="0">
              <a:spAutoFit/>
            </a:bodyPr>
            <a:lstStyle/>
            <a:p>
              <a:pPr algn="ctr"/>
              <a:r>
                <a:rPr lang="en-US" sz="825">
                  <a:latin typeface="Arial" panose="020B0604020202020204" pitchFamily="34" charset="0"/>
                </a:rPr>
                <a:t>CONNECT</a:t>
              </a:r>
            </a:p>
          </p:txBody>
        </p:sp>
        <p:sp>
          <p:nvSpPr>
            <p:cNvPr id="45" name="TextBox 44">
              <a:extLst>
                <a:ext uri="{FF2B5EF4-FFF2-40B4-BE49-F238E27FC236}">
                  <a16:creationId xmlns:a16="http://schemas.microsoft.com/office/drawing/2014/main" id="{14FD39D4-0D71-3A4C-B360-0CAD44648484}"/>
                </a:ext>
              </a:extLst>
            </p:cNvPr>
            <p:cNvSpPr txBox="1"/>
            <p:nvPr/>
          </p:nvSpPr>
          <p:spPr>
            <a:xfrm>
              <a:off x="7812127" y="4280874"/>
              <a:ext cx="1007115" cy="292388"/>
            </a:xfrm>
            <a:prstGeom prst="rect">
              <a:avLst/>
            </a:prstGeom>
            <a:noFill/>
          </p:spPr>
          <p:txBody>
            <a:bodyPr wrap="none" rtlCol="0">
              <a:spAutoFit/>
            </a:bodyPr>
            <a:lstStyle/>
            <a:p>
              <a:pPr algn="ctr"/>
              <a:r>
                <a:rPr lang="en-US" sz="825">
                  <a:latin typeface="Arial" panose="020B0604020202020204" pitchFamily="34" charset="0"/>
                </a:rPr>
                <a:t>APPROVAL</a:t>
              </a:r>
            </a:p>
          </p:txBody>
        </p:sp>
        <p:sp>
          <p:nvSpPr>
            <p:cNvPr id="46" name="TextBox 45">
              <a:extLst>
                <a:ext uri="{FF2B5EF4-FFF2-40B4-BE49-F238E27FC236}">
                  <a16:creationId xmlns:a16="http://schemas.microsoft.com/office/drawing/2014/main" id="{ABC62D35-857A-BF48-B330-DD2E737615F5}"/>
                </a:ext>
              </a:extLst>
            </p:cNvPr>
            <p:cNvSpPr txBox="1"/>
            <p:nvPr/>
          </p:nvSpPr>
          <p:spPr>
            <a:xfrm>
              <a:off x="4683862" y="5052151"/>
              <a:ext cx="870325" cy="461665"/>
            </a:xfrm>
            <a:prstGeom prst="rect">
              <a:avLst/>
            </a:prstGeom>
            <a:noFill/>
          </p:spPr>
          <p:txBody>
            <a:bodyPr wrap="none" rtlCol="0">
              <a:spAutoFit/>
            </a:bodyPr>
            <a:lstStyle/>
            <a:p>
              <a:pPr algn="ctr"/>
              <a:r>
                <a:rPr lang="en-US" sz="825">
                  <a:latin typeface="Arial" panose="020B0604020202020204" pitchFamily="34" charset="0"/>
                </a:rPr>
                <a:t>AI IMAGE</a:t>
              </a:r>
            </a:p>
            <a:p>
              <a:pPr algn="ctr"/>
              <a:r>
                <a:rPr lang="en-US" sz="825">
                  <a:latin typeface="Arial" panose="020B0604020202020204" pitchFamily="34" charset="0"/>
                </a:rPr>
                <a:t>SCALE</a:t>
              </a:r>
            </a:p>
          </p:txBody>
        </p:sp>
        <p:sp>
          <p:nvSpPr>
            <p:cNvPr id="47" name="TextBox 46">
              <a:extLst>
                <a:ext uri="{FF2B5EF4-FFF2-40B4-BE49-F238E27FC236}">
                  <a16:creationId xmlns:a16="http://schemas.microsoft.com/office/drawing/2014/main" id="{1BAEED66-7CFD-0D48-96E7-35C53AA0D313}"/>
                </a:ext>
              </a:extLst>
            </p:cNvPr>
            <p:cNvSpPr txBox="1"/>
            <p:nvPr/>
          </p:nvSpPr>
          <p:spPr>
            <a:xfrm>
              <a:off x="6936434" y="5052151"/>
              <a:ext cx="945131" cy="292388"/>
            </a:xfrm>
            <a:prstGeom prst="rect">
              <a:avLst/>
            </a:prstGeom>
            <a:noFill/>
          </p:spPr>
          <p:txBody>
            <a:bodyPr wrap="none" rtlCol="0">
              <a:spAutoFit/>
            </a:bodyPr>
            <a:lstStyle/>
            <a:p>
              <a:pPr algn="ctr"/>
              <a:r>
                <a:rPr lang="en-US" sz="825">
                  <a:latin typeface="Arial" panose="020B0604020202020204" pitchFamily="34" charset="0"/>
                </a:rPr>
                <a:t>CORRECT</a:t>
              </a:r>
            </a:p>
          </p:txBody>
        </p:sp>
        <p:sp>
          <p:nvSpPr>
            <p:cNvPr id="48" name="TextBox 47">
              <a:extLst>
                <a:ext uri="{FF2B5EF4-FFF2-40B4-BE49-F238E27FC236}">
                  <a16:creationId xmlns:a16="http://schemas.microsoft.com/office/drawing/2014/main" id="{2F9BA08A-B738-A64B-83A6-417B62FF3AAA}"/>
                </a:ext>
              </a:extLst>
            </p:cNvPr>
            <p:cNvSpPr txBox="1"/>
            <p:nvPr/>
          </p:nvSpPr>
          <p:spPr>
            <a:xfrm>
              <a:off x="5751135" y="5417911"/>
              <a:ext cx="1037037" cy="292388"/>
            </a:xfrm>
            <a:prstGeom prst="rect">
              <a:avLst/>
            </a:prstGeom>
            <a:noFill/>
          </p:spPr>
          <p:txBody>
            <a:bodyPr wrap="none" rtlCol="0">
              <a:spAutoFit/>
            </a:bodyPr>
            <a:lstStyle/>
            <a:p>
              <a:pPr algn="ctr"/>
              <a:r>
                <a:rPr lang="en-US" sz="825">
                  <a:latin typeface="Arial" panose="020B0604020202020204" pitchFamily="34" charset="0"/>
                </a:rPr>
                <a:t>PREFLIGHT</a:t>
              </a:r>
            </a:p>
          </p:txBody>
        </p:sp>
        <p:sp>
          <p:nvSpPr>
            <p:cNvPr id="52" name="TextBox 51">
              <a:extLst>
                <a:ext uri="{FF2B5EF4-FFF2-40B4-BE49-F238E27FC236}">
                  <a16:creationId xmlns:a16="http://schemas.microsoft.com/office/drawing/2014/main" id="{CC4FC322-FC58-A242-9AC0-F8E0CB9A5475}"/>
                </a:ext>
              </a:extLst>
            </p:cNvPr>
            <p:cNvSpPr txBox="1"/>
            <p:nvPr/>
          </p:nvSpPr>
          <p:spPr>
            <a:xfrm>
              <a:off x="6385962" y="4280874"/>
              <a:ext cx="487741" cy="246221"/>
            </a:xfrm>
            <a:prstGeom prst="rect">
              <a:avLst/>
            </a:prstGeom>
            <a:noFill/>
          </p:spPr>
          <p:txBody>
            <a:bodyPr wrap="none" rtlCol="0">
              <a:spAutoFit/>
            </a:bodyPr>
            <a:lstStyle/>
            <a:p>
              <a:pPr algn="ctr"/>
              <a:r>
                <a:rPr lang="en-US" sz="600">
                  <a:latin typeface="Arial" panose="020B0604020202020204" pitchFamily="34" charset="0"/>
                </a:rPr>
                <a:t>Copy</a:t>
              </a:r>
            </a:p>
          </p:txBody>
        </p:sp>
        <p:sp>
          <p:nvSpPr>
            <p:cNvPr id="53" name="TextBox 52">
              <a:extLst>
                <a:ext uri="{FF2B5EF4-FFF2-40B4-BE49-F238E27FC236}">
                  <a16:creationId xmlns:a16="http://schemas.microsoft.com/office/drawing/2014/main" id="{26E10D96-F3EA-1A46-AB58-C56D4989DDA1}"/>
                </a:ext>
              </a:extLst>
            </p:cNvPr>
            <p:cNvSpPr txBox="1"/>
            <p:nvPr/>
          </p:nvSpPr>
          <p:spPr>
            <a:xfrm>
              <a:off x="6920266" y="4280874"/>
              <a:ext cx="498427" cy="246221"/>
            </a:xfrm>
            <a:prstGeom prst="rect">
              <a:avLst/>
            </a:prstGeom>
            <a:noFill/>
          </p:spPr>
          <p:txBody>
            <a:bodyPr wrap="none" rtlCol="0">
              <a:spAutoFit/>
            </a:bodyPr>
            <a:lstStyle/>
            <a:p>
              <a:pPr algn="ctr"/>
              <a:r>
                <a:rPr lang="en-US" sz="600">
                  <a:latin typeface="Arial" panose="020B0604020202020204" pitchFamily="34" charset="0"/>
                </a:rPr>
                <a:t>Move</a:t>
              </a:r>
            </a:p>
          </p:txBody>
        </p:sp>
      </p:grpSp>
    </p:spTree>
    <p:extLst>
      <p:ext uri="{BB962C8B-B14F-4D97-AF65-F5344CB8AC3E}">
        <p14:creationId xmlns:p14="http://schemas.microsoft.com/office/powerpoint/2010/main" val="71538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Group 145"/>
          <p:cNvGrpSpPr/>
          <p:nvPr/>
        </p:nvGrpSpPr>
        <p:grpSpPr>
          <a:xfrm>
            <a:off x="5682739" y="1850076"/>
            <a:ext cx="935011" cy="251213"/>
            <a:chOff x="6593559" y="3246375"/>
            <a:chExt cx="1246681" cy="334951"/>
          </a:xfrm>
        </p:grpSpPr>
        <p:sp>
          <p:nvSpPr>
            <p:cNvPr id="147"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48" name="Rectangle 147"/>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49" name="Rectangle 148"/>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37" name="Group 136"/>
          <p:cNvGrpSpPr/>
          <p:nvPr/>
        </p:nvGrpSpPr>
        <p:grpSpPr>
          <a:xfrm>
            <a:off x="7077445" y="1850076"/>
            <a:ext cx="935011" cy="251213"/>
            <a:chOff x="6593559" y="3246375"/>
            <a:chExt cx="1246681" cy="334951"/>
          </a:xfrm>
        </p:grpSpPr>
        <p:sp>
          <p:nvSpPr>
            <p:cNvPr id="138"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9" name="Rectangle 138"/>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40" name="Rectangle 139"/>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29" name="Group 128"/>
          <p:cNvGrpSpPr/>
          <p:nvPr/>
        </p:nvGrpSpPr>
        <p:grpSpPr>
          <a:xfrm>
            <a:off x="7734942" y="2421727"/>
            <a:ext cx="935011" cy="251213"/>
            <a:chOff x="6593559" y="3246375"/>
            <a:chExt cx="1246681" cy="334951"/>
          </a:xfrm>
        </p:grpSpPr>
        <p:sp>
          <p:nvSpPr>
            <p:cNvPr id="130"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1" name="Rectangle 130"/>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2" name="Rectangle 131"/>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25" name="Group 124"/>
          <p:cNvGrpSpPr/>
          <p:nvPr/>
        </p:nvGrpSpPr>
        <p:grpSpPr>
          <a:xfrm>
            <a:off x="7946105" y="3175561"/>
            <a:ext cx="935011" cy="251213"/>
            <a:chOff x="6593559" y="3246375"/>
            <a:chExt cx="1246681" cy="334951"/>
          </a:xfrm>
        </p:grpSpPr>
        <p:sp>
          <p:nvSpPr>
            <p:cNvPr id="126"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7" name="Rectangle 126"/>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8" name="Rectangle 127"/>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21" name="Group 120"/>
          <p:cNvGrpSpPr/>
          <p:nvPr/>
        </p:nvGrpSpPr>
        <p:grpSpPr>
          <a:xfrm>
            <a:off x="7598559" y="3959603"/>
            <a:ext cx="935011" cy="251213"/>
            <a:chOff x="6593559" y="3246375"/>
            <a:chExt cx="1246681" cy="334951"/>
          </a:xfrm>
        </p:grpSpPr>
        <p:sp>
          <p:nvSpPr>
            <p:cNvPr id="122"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3" name="Rectangle 122"/>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4" name="Rectangle 123"/>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17" name="Group 116"/>
          <p:cNvGrpSpPr/>
          <p:nvPr/>
        </p:nvGrpSpPr>
        <p:grpSpPr>
          <a:xfrm>
            <a:off x="6363639" y="4206572"/>
            <a:ext cx="935011" cy="251213"/>
            <a:chOff x="6593559" y="3246375"/>
            <a:chExt cx="1246681" cy="334951"/>
          </a:xfrm>
        </p:grpSpPr>
        <p:sp>
          <p:nvSpPr>
            <p:cNvPr id="118"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19" name="Rectangle 118"/>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0" name="Rectangle 119"/>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09" name="Group 108"/>
          <p:cNvGrpSpPr/>
          <p:nvPr/>
        </p:nvGrpSpPr>
        <p:grpSpPr>
          <a:xfrm>
            <a:off x="5215857" y="3956627"/>
            <a:ext cx="935011" cy="251213"/>
            <a:chOff x="6593559" y="3246375"/>
            <a:chExt cx="1246681" cy="334951"/>
          </a:xfrm>
        </p:grpSpPr>
        <p:sp>
          <p:nvSpPr>
            <p:cNvPr id="110"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11" name="Rectangle 110"/>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12" name="Rectangle 111"/>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97" name="Group 96"/>
          <p:cNvGrpSpPr/>
          <p:nvPr/>
        </p:nvGrpSpPr>
        <p:grpSpPr>
          <a:xfrm>
            <a:off x="4862349" y="3180969"/>
            <a:ext cx="935011" cy="251213"/>
            <a:chOff x="6593559" y="3246375"/>
            <a:chExt cx="1246681" cy="334951"/>
          </a:xfrm>
        </p:grpSpPr>
        <p:sp>
          <p:nvSpPr>
            <p:cNvPr id="98"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9" name="Rectangle 98"/>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 name="Rectangle 99"/>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3" name="Group 2"/>
          <p:cNvGrpSpPr/>
          <p:nvPr/>
        </p:nvGrpSpPr>
        <p:grpSpPr>
          <a:xfrm>
            <a:off x="4945170" y="2434782"/>
            <a:ext cx="935011" cy="251213"/>
            <a:chOff x="6593559" y="3246375"/>
            <a:chExt cx="1246681" cy="334951"/>
          </a:xfrm>
        </p:grpSpPr>
        <p:sp>
          <p:nvSpPr>
            <p:cNvPr id="89"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 name="Rectangle 1"/>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 name="Rectangle 90"/>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65" name="Group 164"/>
          <p:cNvGrpSpPr/>
          <p:nvPr/>
        </p:nvGrpSpPr>
        <p:grpSpPr>
          <a:xfrm>
            <a:off x="5848436" y="2143518"/>
            <a:ext cx="2026480" cy="1982819"/>
            <a:chOff x="5848435" y="2143517"/>
            <a:chExt cx="2026480" cy="1982819"/>
          </a:xfrm>
        </p:grpSpPr>
        <p:cxnSp>
          <p:nvCxnSpPr>
            <p:cNvPr id="166" name="Straight Connector 165"/>
            <p:cNvCxnSpPr/>
            <p:nvPr/>
          </p:nvCxnSpPr>
          <p:spPr>
            <a:xfrm flipH="1" flipV="1">
              <a:off x="6455422" y="2145230"/>
              <a:ext cx="202783" cy="488665"/>
            </a:xfrm>
            <a:prstGeom prst="line">
              <a:avLst/>
            </a:prstGeom>
            <a:ln w="12700">
              <a:gradFill>
                <a:gsLst>
                  <a:gs pos="0">
                    <a:srgbClr val="A9282D"/>
                  </a:gs>
                  <a:gs pos="100000">
                    <a:srgbClr val="CA4B24"/>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flipV="1">
              <a:off x="7003256" y="2143517"/>
              <a:ext cx="161567" cy="480393"/>
            </a:xfrm>
            <a:prstGeom prst="line">
              <a:avLst/>
            </a:prstGeom>
            <a:ln w="12700">
              <a:gradFill>
                <a:gsLst>
                  <a:gs pos="0">
                    <a:srgbClr val="A9282D"/>
                  </a:gs>
                  <a:gs pos="100000">
                    <a:srgbClr val="CA4B24"/>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V="1">
              <a:off x="7284968" y="2523949"/>
              <a:ext cx="408851" cy="281164"/>
            </a:xfrm>
            <a:prstGeom prst="line">
              <a:avLst/>
            </a:prstGeom>
            <a:ln w="12700">
              <a:gradFill>
                <a:gsLst>
                  <a:gs pos="0">
                    <a:srgbClr val="A9282D"/>
                  </a:gs>
                  <a:gs pos="100000">
                    <a:srgbClr val="CA4B24"/>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4680000">
              <a:off x="6616995" y="3819750"/>
              <a:ext cx="521733" cy="91440"/>
            </a:xfrm>
            <a:prstGeom prst="line">
              <a:avLst/>
            </a:prstGeom>
            <a:ln w="12700">
              <a:gradFill>
                <a:gsLst>
                  <a:gs pos="0">
                    <a:srgbClr val="A9282D"/>
                  </a:gs>
                  <a:gs pos="100000">
                    <a:srgbClr val="CA4B24"/>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240000">
              <a:off x="7353182" y="3143902"/>
              <a:ext cx="521733" cy="91440"/>
            </a:xfrm>
            <a:prstGeom prst="line">
              <a:avLst/>
            </a:prstGeom>
            <a:ln w="12700">
              <a:gradFill>
                <a:gsLst>
                  <a:gs pos="0">
                    <a:srgbClr val="A9282D"/>
                  </a:gs>
                  <a:gs pos="100000">
                    <a:srgbClr val="CA4B24"/>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2220000">
              <a:off x="7101839" y="3613481"/>
              <a:ext cx="521733" cy="91440"/>
            </a:xfrm>
            <a:prstGeom prst="line">
              <a:avLst/>
            </a:prstGeom>
            <a:ln w="12700">
              <a:gradFill>
                <a:gsLst>
                  <a:gs pos="0">
                    <a:srgbClr val="A9282D"/>
                  </a:gs>
                  <a:gs pos="100000">
                    <a:srgbClr val="CA4B24"/>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rot="23880000" flipV="1">
              <a:off x="5883785" y="2695070"/>
              <a:ext cx="521733" cy="91440"/>
            </a:xfrm>
            <a:prstGeom prst="line">
              <a:avLst/>
            </a:prstGeom>
            <a:ln w="12700">
              <a:gradFill>
                <a:gsLst>
                  <a:gs pos="0">
                    <a:srgbClr val="A9282D"/>
                  </a:gs>
                  <a:gs pos="100000">
                    <a:srgbClr val="CA4B24"/>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rot="19020000" flipV="1">
              <a:off x="6112048" y="3677348"/>
              <a:ext cx="521733" cy="91440"/>
            </a:xfrm>
            <a:prstGeom prst="line">
              <a:avLst/>
            </a:prstGeom>
            <a:ln w="12700">
              <a:gradFill>
                <a:gsLst>
                  <a:gs pos="0">
                    <a:srgbClr val="A9282D"/>
                  </a:gs>
                  <a:gs pos="100000">
                    <a:srgbClr val="CA4B24"/>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rot="21480000" flipV="1">
              <a:off x="5848435" y="3222067"/>
              <a:ext cx="521733" cy="91440"/>
            </a:xfrm>
            <a:prstGeom prst="line">
              <a:avLst/>
            </a:prstGeom>
            <a:ln w="12700">
              <a:gradFill>
                <a:gsLst>
                  <a:gs pos="0">
                    <a:srgbClr val="A9282D"/>
                  </a:gs>
                  <a:gs pos="100000">
                    <a:srgbClr val="CA4B24"/>
                  </a:gs>
                </a:gsLst>
                <a:lin ang="5400000" scaled="1"/>
              </a:gradFill>
            </a:ln>
            <a:effectLst/>
          </p:spPr>
          <p:style>
            <a:lnRef idx="2">
              <a:schemeClr val="accent1"/>
            </a:lnRef>
            <a:fillRef idx="0">
              <a:schemeClr val="accent1"/>
            </a:fillRef>
            <a:effectRef idx="1">
              <a:schemeClr val="accent1"/>
            </a:effectRef>
            <a:fontRef idx="minor">
              <a:schemeClr val="tx1"/>
            </a:fontRef>
          </p:style>
        </p:cxnSp>
      </p:grpSp>
      <p:sp>
        <p:nvSpPr>
          <p:cNvPr id="13" name="Content Placeholder 2">
            <a:extLst>
              <a:ext uri="{FF2B5EF4-FFF2-40B4-BE49-F238E27FC236}">
                <a16:creationId xmlns:a16="http://schemas.microsoft.com/office/drawing/2014/main" id="{B0F37CFC-942D-C949-9969-F89CAB3C09D7}"/>
              </a:ext>
            </a:extLst>
          </p:cNvPr>
          <p:cNvSpPr txBox="1">
            <a:spLocks/>
          </p:cNvSpPr>
          <p:nvPr/>
        </p:nvSpPr>
        <p:spPr>
          <a:xfrm>
            <a:off x="453093" y="2194356"/>
            <a:ext cx="4286548" cy="229382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indent="-182558"/>
            <a:r>
              <a:rPr lang="en-US" sz="1500">
                <a:latin typeface="Arial" panose="020B0604020202020204" pitchFamily="34" charset="0"/>
                <a:cs typeface="Arial" panose="020B0604020202020204" pitchFamily="34" charset="0"/>
              </a:rPr>
              <a:t>Integrate with all major offline slitter/cutter/creaser devices </a:t>
            </a:r>
          </a:p>
          <a:p>
            <a:pPr marL="182558" indent="-182558"/>
            <a:r>
              <a:rPr lang="en-US" sz="1500">
                <a:latin typeface="Arial" panose="020B0604020202020204" pitchFamily="34" charset="0"/>
                <a:cs typeface="Arial" panose="020B0604020202020204" pitchFamily="34" charset="0"/>
              </a:rPr>
              <a:t>Use templates and automate job preparation to guarantee your final products are produced accurately and efficiently </a:t>
            </a:r>
          </a:p>
          <a:p>
            <a:pPr marL="182558" indent="-182558"/>
            <a:r>
              <a:rPr lang="en-US" sz="1500">
                <a:latin typeface="Arial" panose="020B0604020202020204" pitchFamily="34" charset="0"/>
                <a:cs typeface="Arial" panose="020B0604020202020204" pitchFamily="34" charset="0"/>
              </a:rPr>
              <a:t>Prep jobs in just one click and save up to 70% in job setup time</a:t>
            </a:r>
          </a:p>
        </p:txBody>
      </p:sp>
      <p:sp>
        <p:nvSpPr>
          <p:cNvPr id="15" name="Title 1">
            <a:extLst>
              <a:ext uri="{FF2B5EF4-FFF2-40B4-BE49-F238E27FC236}">
                <a16:creationId xmlns:a16="http://schemas.microsoft.com/office/drawing/2014/main" id="{30B3D286-92A1-0640-86F0-5F7203BDCE89}"/>
              </a:ext>
            </a:extLst>
          </p:cNvPr>
          <p:cNvSpPr>
            <a:spLocks noGrp="1"/>
          </p:cNvSpPr>
          <p:nvPr>
            <p:ph type="title"/>
          </p:nvPr>
        </p:nvSpPr>
        <p:spPr>
          <a:xfrm>
            <a:off x="453966" y="1111251"/>
            <a:ext cx="4902895" cy="1023239"/>
          </a:xfrm>
        </p:spPr>
        <p:txBody>
          <a:bodyPr>
            <a:noAutofit/>
          </a:bodyPr>
          <a:lstStyle/>
          <a:p>
            <a:r>
              <a:rPr lang="en-US"/>
              <a:t>Automation from prepress to post-press</a:t>
            </a:r>
          </a:p>
        </p:txBody>
      </p:sp>
      <p:pic>
        <p:nvPicPr>
          <p:cNvPr id="131145" name="Picture 7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730357" y="1896776"/>
            <a:ext cx="837379" cy="14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46" name="Picture 7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158756" y="2439591"/>
            <a:ext cx="506066" cy="21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50" name="Picture 78"/>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5151474" y="3177558"/>
            <a:ext cx="324027" cy="2592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54" name="Picture 82"/>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7084730" y="1874289"/>
            <a:ext cx="902907" cy="18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59" name="Picture 87"/>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7998565" y="2496863"/>
            <a:ext cx="407765" cy="12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117" name="Group 131116"/>
          <p:cNvGrpSpPr/>
          <p:nvPr/>
        </p:nvGrpSpPr>
        <p:grpSpPr>
          <a:xfrm>
            <a:off x="8209728" y="3213909"/>
            <a:ext cx="393204" cy="171115"/>
            <a:chOff x="8209728" y="3213908"/>
            <a:chExt cx="393204" cy="171115"/>
          </a:xfrm>
        </p:grpSpPr>
        <p:sp>
          <p:nvSpPr>
            <p:cNvPr id="52" name="Freeform 92"/>
            <p:cNvSpPr>
              <a:spLocks/>
            </p:cNvSpPr>
            <p:nvPr/>
          </p:nvSpPr>
          <p:spPr bwMode="auto">
            <a:xfrm>
              <a:off x="8464582" y="3213908"/>
              <a:ext cx="138350" cy="116505"/>
            </a:xfrm>
            <a:custGeom>
              <a:avLst/>
              <a:gdLst>
                <a:gd name="T0" fmla="*/ 0 w 114"/>
                <a:gd name="T1" fmla="*/ 10 h 97"/>
                <a:gd name="T2" fmla="*/ 0 w 114"/>
                <a:gd name="T3" fmla="*/ 11 h 97"/>
                <a:gd name="T4" fmla="*/ 0 w 114"/>
                <a:gd name="T5" fmla="*/ 85 h 97"/>
                <a:gd name="T6" fmla="*/ 0 w 114"/>
                <a:gd name="T7" fmla="*/ 86 h 97"/>
                <a:gd name="T8" fmla="*/ 9 w 114"/>
                <a:gd name="T9" fmla="*/ 96 h 97"/>
                <a:gd name="T10" fmla="*/ 10 w 114"/>
                <a:gd name="T11" fmla="*/ 97 h 97"/>
                <a:gd name="T12" fmla="*/ 25 w 114"/>
                <a:gd name="T13" fmla="*/ 97 h 97"/>
                <a:gd name="T14" fmla="*/ 26 w 114"/>
                <a:gd name="T15" fmla="*/ 96 h 97"/>
                <a:gd name="T16" fmla="*/ 26 w 114"/>
                <a:gd name="T17" fmla="*/ 81 h 97"/>
                <a:gd name="T18" fmla="*/ 26 w 114"/>
                <a:gd name="T19" fmla="*/ 80 h 97"/>
                <a:gd name="T20" fmla="*/ 21 w 114"/>
                <a:gd name="T21" fmla="*/ 76 h 97"/>
                <a:gd name="T22" fmla="*/ 21 w 114"/>
                <a:gd name="T23" fmla="*/ 75 h 97"/>
                <a:gd name="T24" fmla="*/ 21 w 114"/>
                <a:gd name="T25" fmla="*/ 24 h 97"/>
                <a:gd name="T26" fmla="*/ 21 w 114"/>
                <a:gd name="T27" fmla="*/ 24 h 97"/>
                <a:gd name="T28" fmla="*/ 44 w 114"/>
                <a:gd name="T29" fmla="*/ 96 h 97"/>
                <a:gd name="T30" fmla="*/ 45 w 114"/>
                <a:gd name="T31" fmla="*/ 97 h 97"/>
                <a:gd name="T32" fmla="*/ 67 w 114"/>
                <a:gd name="T33" fmla="*/ 97 h 97"/>
                <a:gd name="T34" fmla="*/ 68 w 114"/>
                <a:gd name="T35" fmla="*/ 96 h 97"/>
                <a:gd name="T36" fmla="*/ 92 w 114"/>
                <a:gd name="T37" fmla="*/ 24 h 97"/>
                <a:gd name="T38" fmla="*/ 92 w 114"/>
                <a:gd name="T39" fmla="*/ 24 h 97"/>
                <a:gd name="T40" fmla="*/ 92 w 114"/>
                <a:gd name="T41" fmla="*/ 75 h 97"/>
                <a:gd name="T42" fmla="*/ 92 w 114"/>
                <a:gd name="T43" fmla="*/ 76 h 97"/>
                <a:gd name="T44" fmla="*/ 87 w 114"/>
                <a:gd name="T45" fmla="*/ 80 h 97"/>
                <a:gd name="T46" fmla="*/ 86 w 114"/>
                <a:gd name="T47" fmla="*/ 81 h 97"/>
                <a:gd name="T48" fmla="*/ 86 w 114"/>
                <a:gd name="T49" fmla="*/ 96 h 97"/>
                <a:gd name="T50" fmla="*/ 87 w 114"/>
                <a:gd name="T51" fmla="*/ 97 h 97"/>
                <a:gd name="T52" fmla="*/ 102 w 114"/>
                <a:gd name="T53" fmla="*/ 97 h 97"/>
                <a:gd name="T54" fmla="*/ 103 w 114"/>
                <a:gd name="T55" fmla="*/ 96 h 97"/>
                <a:gd name="T56" fmla="*/ 113 w 114"/>
                <a:gd name="T57" fmla="*/ 86 h 97"/>
                <a:gd name="T58" fmla="*/ 114 w 114"/>
                <a:gd name="T59" fmla="*/ 85 h 97"/>
                <a:gd name="T60" fmla="*/ 114 w 114"/>
                <a:gd name="T61" fmla="*/ 11 h 97"/>
                <a:gd name="T62" fmla="*/ 113 w 114"/>
                <a:gd name="T63" fmla="*/ 10 h 97"/>
                <a:gd name="T64" fmla="*/ 103 w 114"/>
                <a:gd name="T65" fmla="*/ 1 h 97"/>
                <a:gd name="T66" fmla="*/ 102 w 114"/>
                <a:gd name="T67" fmla="*/ 0 h 97"/>
                <a:gd name="T68" fmla="*/ 78 w 114"/>
                <a:gd name="T69" fmla="*/ 0 h 97"/>
                <a:gd name="T70" fmla="*/ 77 w 114"/>
                <a:gd name="T71" fmla="*/ 1 h 97"/>
                <a:gd name="T72" fmla="*/ 57 w 114"/>
                <a:gd name="T73" fmla="*/ 62 h 97"/>
                <a:gd name="T74" fmla="*/ 57 w 114"/>
                <a:gd name="T75" fmla="*/ 62 h 97"/>
                <a:gd name="T76" fmla="*/ 36 w 114"/>
                <a:gd name="T77" fmla="*/ 1 h 97"/>
                <a:gd name="T78" fmla="*/ 35 w 114"/>
                <a:gd name="T79" fmla="*/ 0 h 97"/>
                <a:gd name="T80" fmla="*/ 10 w 114"/>
                <a:gd name="T81" fmla="*/ 0 h 97"/>
                <a:gd name="T82" fmla="*/ 9 w 114"/>
                <a:gd name="T83" fmla="*/ 1 h 97"/>
                <a:gd name="T84" fmla="*/ 0 w 114"/>
                <a:gd name="T85"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97">
                  <a:moveTo>
                    <a:pt x="0" y="10"/>
                  </a:moveTo>
                  <a:lnTo>
                    <a:pt x="0" y="11"/>
                  </a:lnTo>
                  <a:lnTo>
                    <a:pt x="0" y="85"/>
                  </a:lnTo>
                  <a:lnTo>
                    <a:pt x="0" y="86"/>
                  </a:lnTo>
                  <a:lnTo>
                    <a:pt x="9" y="96"/>
                  </a:lnTo>
                  <a:lnTo>
                    <a:pt x="10" y="97"/>
                  </a:lnTo>
                  <a:lnTo>
                    <a:pt x="25" y="97"/>
                  </a:lnTo>
                  <a:lnTo>
                    <a:pt x="26" y="96"/>
                  </a:lnTo>
                  <a:lnTo>
                    <a:pt x="26" y="81"/>
                  </a:lnTo>
                  <a:lnTo>
                    <a:pt x="26" y="80"/>
                  </a:lnTo>
                  <a:lnTo>
                    <a:pt x="21" y="76"/>
                  </a:lnTo>
                  <a:lnTo>
                    <a:pt x="21" y="75"/>
                  </a:lnTo>
                  <a:lnTo>
                    <a:pt x="21" y="24"/>
                  </a:lnTo>
                  <a:lnTo>
                    <a:pt x="21" y="24"/>
                  </a:lnTo>
                  <a:lnTo>
                    <a:pt x="44" y="96"/>
                  </a:lnTo>
                  <a:lnTo>
                    <a:pt x="45" y="97"/>
                  </a:lnTo>
                  <a:lnTo>
                    <a:pt x="67" y="97"/>
                  </a:lnTo>
                  <a:lnTo>
                    <a:pt x="68" y="96"/>
                  </a:lnTo>
                  <a:lnTo>
                    <a:pt x="92" y="24"/>
                  </a:lnTo>
                  <a:lnTo>
                    <a:pt x="92" y="24"/>
                  </a:lnTo>
                  <a:lnTo>
                    <a:pt x="92" y="75"/>
                  </a:lnTo>
                  <a:lnTo>
                    <a:pt x="92" y="76"/>
                  </a:lnTo>
                  <a:lnTo>
                    <a:pt x="87" y="80"/>
                  </a:lnTo>
                  <a:lnTo>
                    <a:pt x="86" y="81"/>
                  </a:lnTo>
                  <a:lnTo>
                    <a:pt x="86" y="96"/>
                  </a:lnTo>
                  <a:lnTo>
                    <a:pt x="87" y="97"/>
                  </a:lnTo>
                  <a:lnTo>
                    <a:pt x="102" y="97"/>
                  </a:lnTo>
                  <a:lnTo>
                    <a:pt x="103" y="96"/>
                  </a:lnTo>
                  <a:lnTo>
                    <a:pt x="113" y="86"/>
                  </a:lnTo>
                  <a:lnTo>
                    <a:pt x="114" y="85"/>
                  </a:lnTo>
                  <a:lnTo>
                    <a:pt x="114" y="11"/>
                  </a:lnTo>
                  <a:lnTo>
                    <a:pt x="113" y="10"/>
                  </a:lnTo>
                  <a:lnTo>
                    <a:pt x="103" y="1"/>
                  </a:lnTo>
                  <a:lnTo>
                    <a:pt x="102" y="0"/>
                  </a:lnTo>
                  <a:lnTo>
                    <a:pt x="78" y="0"/>
                  </a:lnTo>
                  <a:lnTo>
                    <a:pt x="77" y="1"/>
                  </a:lnTo>
                  <a:lnTo>
                    <a:pt x="57" y="62"/>
                  </a:lnTo>
                  <a:lnTo>
                    <a:pt x="57" y="62"/>
                  </a:lnTo>
                  <a:lnTo>
                    <a:pt x="36" y="1"/>
                  </a:lnTo>
                  <a:lnTo>
                    <a:pt x="35" y="0"/>
                  </a:lnTo>
                  <a:lnTo>
                    <a:pt x="10" y="0"/>
                  </a:lnTo>
                  <a:lnTo>
                    <a:pt x="9" y="1"/>
                  </a:lnTo>
                  <a:lnTo>
                    <a:pt x="0" y="10"/>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 name="Freeform 93"/>
            <p:cNvSpPr>
              <a:spLocks/>
            </p:cNvSpPr>
            <p:nvPr/>
          </p:nvSpPr>
          <p:spPr bwMode="auto">
            <a:xfrm>
              <a:off x="8238854" y="3352257"/>
              <a:ext cx="21845" cy="32766"/>
            </a:xfrm>
            <a:custGeom>
              <a:avLst/>
              <a:gdLst>
                <a:gd name="T0" fmla="*/ 9 w 18"/>
                <a:gd name="T1" fmla="*/ 25 h 25"/>
                <a:gd name="T2" fmla="*/ 9 w 18"/>
                <a:gd name="T3" fmla="*/ 25 h 25"/>
                <a:gd name="T4" fmla="*/ 5 w 18"/>
                <a:gd name="T5" fmla="*/ 25 h 25"/>
                <a:gd name="T6" fmla="*/ 3 w 18"/>
                <a:gd name="T7" fmla="*/ 23 h 25"/>
                <a:gd name="T8" fmla="*/ 3 w 18"/>
                <a:gd name="T9" fmla="*/ 23 h 25"/>
                <a:gd name="T10" fmla="*/ 1 w 18"/>
                <a:gd name="T11" fmla="*/ 21 h 25"/>
                <a:gd name="T12" fmla="*/ 1 w 18"/>
                <a:gd name="T13" fmla="*/ 19 h 25"/>
                <a:gd name="T14" fmla="*/ 0 w 18"/>
                <a:gd name="T15" fmla="*/ 12 h 25"/>
                <a:gd name="T16" fmla="*/ 0 w 18"/>
                <a:gd name="T17" fmla="*/ 12 h 25"/>
                <a:gd name="T18" fmla="*/ 1 w 18"/>
                <a:gd name="T19" fmla="*/ 7 h 25"/>
                <a:gd name="T20" fmla="*/ 1 w 18"/>
                <a:gd name="T21" fmla="*/ 5 h 25"/>
                <a:gd name="T22" fmla="*/ 3 w 18"/>
                <a:gd name="T23" fmla="*/ 3 h 25"/>
                <a:gd name="T24" fmla="*/ 3 w 18"/>
                <a:gd name="T25" fmla="*/ 3 h 25"/>
                <a:gd name="T26" fmla="*/ 5 w 18"/>
                <a:gd name="T27" fmla="*/ 1 h 25"/>
                <a:gd name="T28" fmla="*/ 9 w 18"/>
                <a:gd name="T29" fmla="*/ 0 h 25"/>
                <a:gd name="T30" fmla="*/ 9 w 18"/>
                <a:gd name="T31" fmla="*/ 0 h 25"/>
                <a:gd name="T32" fmla="*/ 13 w 18"/>
                <a:gd name="T33" fmla="*/ 1 h 25"/>
                <a:gd name="T34" fmla="*/ 15 w 18"/>
                <a:gd name="T35" fmla="*/ 2 h 25"/>
                <a:gd name="T36" fmla="*/ 17 w 18"/>
                <a:gd name="T37" fmla="*/ 4 h 25"/>
                <a:gd name="T38" fmla="*/ 18 w 18"/>
                <a:gd name="T39" fmla="*/ 7 h 25"/>
                <a:gd name="T40" fmla="*/ 15 w 18"/>
                <a:gd name="T41" fmla="*/ 7 h 25"/>
                <a:gd name="T42" fmla="*/ 15 w 18"/>
                <a:gd name="T43" fmla="*/ 7 h 25"/>
                <a:gd name="T44" fmla="*/ 13 w 18"/>
                <a:gd name="T45" fmla="*/ 5 h 25"/>
                <a:gd name="T46" fmla="*/ 12 w 18"/>
                <a:gd name="T47" fmla="*/ 4 h 25"/>
                <a:gd name="T48" fmla="*/ 9 w 18"/>
                <a:gd name="T49" fmla="*/ 3 h 25"/>
                <a:gd name="T50" fmla="*/ 9 w 18"/>
                <a:gd name="T51" fmla="*/ 3 h 25"/>
                <a:gd name="T52" fmla="*/ 7 w 18"/>
                <a:gd name="T53" fmla="*/ 4 h 25"/>
                <a:gd name="T54" fmla="*/ 5 w 18"/>
                <a:gd name="T55" fmla="*/ 5 h 25"/>
                <a:gd name="T56" fmla="*/ 5 w 18"/>
                <a:gd name="T57" fmla="*/ 5 h 25"/>
                <a:gd name="T58" fmla="*/ 4 w 18"/>
                <a:gd name="T59" fmla="*/ 7 h 25"/>
                <a:gd name="T60" fmla="*/ 4 w 18"/>
                <a:gd name="T61" fmla="*/ 12 h 25"/>
                <a:gd name="T62" fmla="*/ 4 w 18"/>
                <a:gd name="T63" fmla="*/ 12 h 25"/>
                <a:gd name="T64" fmla="*/ 4 w 18"/>
                <a:gd name="T65" fmla="*/ 18 h 25"/>
                <a:gd name="T66" fmla="*/ 5 w 18"/>
                <a:gd name="T67" fmla="*/ 21 h 25"/>
                <a:gd name="T68" fmla="*/ 5 w 18"/>
                <a:gd name="T69" fmla="*/ 21 h 25"/>
                <a:gd name="T70" fmla="*/ 7 w 18"/>
                <a:gd name="T71" fmla="*/ 22 h 25"/>
                <a:gd name="T72" fmla="*/ 9 w 18"/>
                <a:gd name="T73" fmla="*/ 22 h 25"/>
                <a:gd name="T74" fmla="*/ 9 w 18"/>
                <a:gd name="T75" fmla="*/ 22 h 25"/>
                <a:gd name="T76" fmla="*/ 12 w 18"/>
                <a:gd name="T77" fmla="*/ 22 h 25"/>
                <a:gd name="T78" fmla="*/ 13 w 18"/>
                <a:gd name="T79" fmla="*/ 21 h 25"/>
                <a:gd name="T80" fmla="*/ 15 w 18"/>
                <a:gd name="T81" fmla="*/ 18 h 25"/>
                <a:gd name="T82" fmla="*/ 18 w 18"/>
                <a:gd name="T83" fmla="*/ 18 h 25"/>
                <a:gd name="T84" fmla="*/ 18 w 18"/>
                <a:gd name="T85" fmla="*/ 18 h 25"/>
                <a:gd name="T86" fmla="*/ 17 w 18"/>
                <a:gd name="T87" fmla="*/ 21 h 25"/>
                <a:gd name="T88" fmla="*/ 15 w 18"/>
                <a:gd name="T89" fmla="*/ 23 h 25"/>
                <a:gd name="T90" fmla="*/ 13 w 18"/>
                <a:gd name="T91" fmla="*/ 25 h 25"/>
                <a:gd name="T92" fmla="*/ 9 w 18"/>
                <a:gd name="T93" fmla="*/ 25 h 25"/>
                <a:gd name="T94" fmla="*/ 9 w 18"/>
                <a:gd name="T9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 h="25">
                  <a:moveTo>
                    <a:pt x="9" y="25"/>
                  </a:moveTo>
                  <a:lnTo>
                    <a:pt x="9" y="25"/>
                  </a:lnTo>
                  <a:lnTo>
                    <a:pt x="5" y="25"/>
                  </a:lnTo>
                  <a:lnTo>
                    <a:pt x="3" y="23"/>
                  </a:lnTo>
                  <a:lnTo>
                    <a:pt x="3" y="23"/>
                  </a:lnTo>
                  <a:lnTo>
                    <a:pt x="1" y="21"/>
                  </a:lnTo>
                  <a:lnTo>
                    <a:pt x="1" y="19"/>
                  </a:lnTo>
                  <a:lnTo>
                    <a:pt x="0" y="12"/>
                  </a:lnTo>
                  <a:lnTo>
                    <a:pt x="0" y="12"/>
                  </a:lnTo>
                  <a:lnTo>
                    <a:pt x="1" y="7"/>
                  </a:lnTo>
                  <a:lnTo>
                    <a:pt x="1" y="5"/>
                  </a:lnTo>
                  <a:lnTo>
                    <a:pt x="3" y="3"/>
                  </a:lnTo>
                  <a:lnTo>
                    <a:pt x="3" y="3"/>
                  </a:lnTo>
                  <a:lnTo>
                    <a:pt x="5" y="1"/>
                  </a:lnTo>
                  <a:lnTo>
                    <a:pt x="9" y="0"/>
                  </a:lnTo>
                  <a:lnTo>
                    <a:pt x="9" y="0"/>
                  </a:lnTo>
                  <a:lnTo>
                    <a:pt x="13" y="1"/>
                  </a:lnTo>
                  <a:lnTo>
                    <a:pt x="15" y="2"/>
                  </a:lnTo>
                  <a:lnTo>
                    <a:pt x="17" y="4"/>
                  </a:lnTo>
                  <a:lnTo>
                    <a:pt x="18" y="7"/>
                  </a:lnTo>
                  <a:lnTo>
                    <a:pt x="15" y="7"/>
                  </a:lnTo>
                  <a:lnTo>
                    <a:pt x="15" y="7"/>
                  </a:lnTo>
                  <a:lnTo>
                    <a:pt x="13" y="5"/>
                  </a:lnTo>
                  <a:lnTo>
                    <a:pt x="12" y="4"/>
                  </a:lnTo>
                  <a:lnTo>
                    <a:pt x="9" y="3"/>
                  </a:lnTo>
                  <a:lnTo>
                    <a:pt x="9" y="3"/>
                  </a:lnTo>
                  <a:lnTo>
                    <a:pt x="7" y="4"/>
                  </a:lnTo>
                  <a:lnTo>
                    <a:pt x="5" y="5"/>
                  </a:lnTo>
                  <a:lnTo>
                    <a:pt x="5" y="5"/>
                  </a:lnTo>
                  <a:lnTo>
                    <a:pt x="4" y="7"/>
                  </a:lnTo>
                  <a:lnTo>
                    <a:pt x="4" y="12"/>
                  </a:lnTo>
                  <a:lnTo>
                    <a:pt x="4" y="12"/>
                  </a:lnTo>
                  <a:lnTo>
                    <a:pt x="4" y="18"/>
                  </a:lnTo>
                  <a:lnTo>
                    <a:pt x="5" y="21"/>
                  </a:lnTo>
                  <a:lnTo>
                    <a:pt x="5" y="21"/>
                  </a:lnTo>
                  <a:lnTo>
                    <a:pt x="7" y="22"/>
                  </a:lnTo>
                  <a:lnTo>
                    <a:pt x="9" y="22"/>
                  </a:lnTo>
                  <a:lnTo>
                    <a:pt x="9" y="22"/>
                  </a:lnTo>
                  <a:lnTo>
                    <a:pt x="12" y="22"/>
                  </a:lnTo>
                  <a:lnTo>
                    <a:pt x="13" y="21"/>
                  </a:lnTo>
                  <a:lnTo>
                    <a:pt x="15" y="18"/>
                  </a:lnTo>
                  <a:lnTo>
                    <a:pt x="18" y="18"/>
                  </a:lnTo>
                  <a:lnTo>
                    <a:pt x="18" y="18"/>
                  </a:lnTo>
                  <a:lnTo>
                    <a:pt x="17" y="21"/>
                  </a:lnTo>
                  <a:lnTo>
                    <a:pt x="15" y="23"/>
                  </a:lnTo>
                  <a:lnTo>
                    <a:pt x="13" y="25"/>
                  </a:lnTo>
                  <a:lnTo>
                    <a:pt x="9" y="25"/>
                  </a:lnTo>
                  <a:lnTo>
                    <a:pt x="9" y="2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 name="Freeform 94"/>
            <p:cNvSpPr>
              <a:spLocks noEditPoints="1"/>
            </p:cNvSpPr>
            <p:nvPr/>
          </p:nvSpPr>
          <p:spPr bwMode="auto">
            <a:xfrm>
              <a:off x="8271620" y="3352257"/>
              <a:ext cx="21845" cy="32766"/>
            </a:xfrm>
            <a:custGeom>
              <a:avLst/>
              <a:gdLst>
                <a:gd name="T0" fmla="*/ 16 w 18"/>
                <a:gd name="T1" fmla="*/ 23 h 25"/>
                <a:gd name="T2" fmla="*/ 16 w 18"/>
                <a:gd name="T3" fmla="*/ 23 h 25"/>
                <a:gd name="T4" fmla="*/ 13 w 18"/>
                <a:gd name="T5" fmla="*/ 25 h 25"/>
                <a:gd name="T6" fmla="*/ 10 w 18"/>
                <a:gd name="T7" fmla="*/ 25 h 25"/>
                <a:gd name="T8" fmla="*/ 10 w 18"/>
                <a:gd name="T9" fmla="*/ 25 h 25"/>
                <a:gd name="T10" fmla="*/ 6 w 18"/>
                <a:gd name="T11" fmla="*/ 25 h 25"/>
                <a:gd name="T12" fmla="*/ 4 w 18"/>
                <a:gd name="T13" fmla="*/ 23 h 25"/>
                <a:gd name="T14" fmla="*/ 4 w 18"/>
                <a:gd name="T15" fmla="*/ 23 h 25"/>
                <a:gd name="T16" fmla="*/ 1 w 18"/>
                <a:gd name="T17" fmla="*/ 21 h 25"/>
                <a:gd name="T18" fmla="*/ 1 w 18"/>
                <a:gd name="T19" fmla="*/ 19 h 25"/>
                <a:gd name="T20" fmla="*/ 0 w 18"/>
                <a:gd name="T21" fmla="*/ 12 h 25"/>
                <a:gd name="T22" fmla="*/ 0 w 18"/>
                <a:gd name="T23" fmla="*/ 12 h 25"/>
                <a:gd name="T24" fmla="*/ 1 w 18"/>
                <a:gd name="T25" fmla="*/ 7 h 25"/>
                <a:gd name="T26" fmla="*/ 1 w 18"/>
                <a:gd name="T27" fmla="*/ 5 h 25"/>
                <a:gd name="T28" fmla="*/ 4 w 18"/>
                <a:gd name="T29" fmla="*/ 3 h 25"/>
                <a:gd name="T30" fmla="*/ 4 w 18"/>
                <a:gd name="T31" fmla="*/ 3 h 25"/>
                <a:gd name="T32" fmla="*/ 6 w 18"/>
                <a:gd name="T33" fmla="*/ 1 h 25"/>
                <a:gd name="T34" fmla="*/ 10 w 18"/>
                <a:gd name="T35" fmla="*/ 0 h 25"/>
                <a:gd name="T36" fmla="*/ 10 w 18"/>
                <a:gd name="T37" fmla="*/ 0 h 25"/>
                <a:gd name="T38" fmla="*/ 13 w 18"/>
                <a:gd name="T39" fmla="*/ 1 h 25"/>
                <a:gd name="T40" fmla="*/ 16 w 18"/>
                <a:gd name="T41" fmla="*/ 3 h 25"/>
                <a:gd name="T42" fmla="*/ 16 w 18"/>
                <a:gd name="T43" fmla="*/ 3 h 25"/>
                <a:gd name="T44" fmla="*/ 17 w 18"/>
                <a:gd name="T45" fmla="*/ 5 h 25"/>
                <a:gd name="T46" fmla="*/ 18 w 18"/>
                <a:gd name="T47" fmla="*/ 7 h 25"/>
                <a:gd name="T48" fmla="*/ 18 w 18"/>
                <a:gd name="T49" fmla="*/ 12 h 25"/>
                <a:gd name="T50" fmla="*/ 18 w 18"/>
                <a:gd name="T51" fmla="*/ 12 h 25"/>
                <a:gd name="T52" fmla="*/ 18 w 18"/>
                <a:gd name="T53" fmla="*/ 19 h 25"/>
                <a:gd name="T54" fmla="*/ 17 w 18"/>
                <a:gd name="T55" fmla="*/ 21 h 25"/>
                <a:gd name="T56" fmla="*/ 16 w 18"/>
                <a:gd name="T57" fmla="*/ 23 h 25"/>
                <a:gd name="T58" fmla="*/ 16 w 18"/>
                <a:gd name="T59" fmla="*/ 23 h 25"/>
                <a:gd name="T60" fmla="*/ 13 w 18"/>
                <a:gd name="T61" fmla="*/ 5 h 25"/>
                <a:gd name="T62" fmla="*/ 13 w 18"/>
                <a:gd name="T63" fmla="*/ 5 h 25"/>
                <a:gd name="T64" fmla="*/ 12 w 18"/>
                <a:gd name="T65" fmla="*/ 4 h 25"/>
                <a:gd name="T66" fmla="*/ 10 w 18"/>
                <a:gd name="T67" fmla="*/ 3 h 25"/>
                <a:gd name="T68" fmla="*/ 10 w 18"/>
                <a:gd name="T69" fmla="*/ 3 h 25"/>
                <a:gd name="T70" fmla="*/ 8 w 18"/>
                <a:gd name="T71" fmla="*/ 4 h 25"/>
                <a:gd name="T72" fmla="*/ 6 w 18"/>
                <a:gd name="T73" fmla="*/ 5 h 25"/>
                <a:gd name="T74" fmla="*/ 6 w 18"/>
                <a:gd name="T75" fmla="*/ 5 h 25"/>
                <a:gd name="T76" fmla="*/ 5 w 18"/>
                <a:gd name="T77" fmla="*/ 7 h 25"/>
                <a:gd name="T78" fmla="*/ 5 w 18"/>
                <a:gd name="T79" fmla="*/ 12 h 25"/>
                <a:gd name="T80" fmla="*/ 5 w 18"/>
                <a:gd name="T81" fmla="*/ 12 h 25"/>
                <a:gd name="T82" fmla="*/ 5 w 18"/>
                <a:gd name="T83" fmla="*/ 18 h 25"/>
                <a:gd name="T84" fmla="*/ 6 w 18"/>
                <a:gd name="T85" fmla="*/ 21 h 25"/>
                <a:gd name="T86" fmla="*/ 6 w 18"/>
                <a:gd name="T87" fmla="*/ 21 h 25"/>
                <a:gd name="T88" fmla="*/ 8 w 18"/>
                <a:gd name="T89" fmla="*/ 22 h 25"/>
                <a:gd name="T90" fmla="*/ 10 w 18"/>
                <a:gd name="T91" fmla="*/ 22 h 25"/>
                <a:gd name="T92" fmla="*/ 10 w 18"/>
                <a:gd name="T93" fmla="*/ 22 h 25"/>
                <a:gd name="T94" fmla="*/ 12 w 18"/>
                <a:gd name="T95" fmla="*/ 22 h 25"/>
                <a:gd name="T96" fmla="*/ 13 w 18"/>
                <a:gd name="T97" fmla="*/ 21 h 25"/>
                <a:gd name="T98" fmla="*/ 13 w 18"/>
                <a:gd name="T99" fmla="*/ 21 h 25"/>
                <a:gd name="T100" fmla="*/ 14 w 18"/>
                <a:gd name="T101" fmla="*/ 18 h 25"/>
                <a:gd name="T102" fmla="*/ 15 w 18"/>
                <a:gd name="T103" fmla="*/ 12 h 25"/>
                <a:gd name="T104" fmla="*/ 15 w 18"/>
                <a:gd name="T105" fmla="*/ 12 h 25"/>
                <a:gd name="T106" fmla="*/ 14 w 18"/>
                <a:gd name="T107" fmla="*/ 7 h 25"/>
                <a:gd name="T108" fmla="*/ 13 w 18"/>
                <a:gd name="T109" fmla="*/ 5 h 25"/>
                <a:gd name="T110" fmla="*/ 13 w 18"/>
                <a:gd name="T11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25">
                  <a:moveTo>
                    <a:pt x="16" y="23"/>
                  </a:moveTo>
                  <a:lnTo>
                    <a:pt x="16" y="23"/>
                  </a:lnTo>
                  <a:lnTo>
                    <a:pt x="13" y="25"/>
                  </a:lnTo>
                  <a:lnTo>
                    <a:pt x="10" y="25"/>
                  </a:lnTo>
                  <a:lnTo>
                    <a:pt x="10" y="25"/>
                  </a:lnTo>
                  <a:lnTo>
                    <a:pt x="6" y="25"/>
                  </a:lnTo>
                  <a:lnTo>
                    <a:pt x="4" y="23"/>
                  </a:lnTo>
                  <a:lnTo>
                    <a:pt x="4" y="23"/>
                  </a:lnTo>
                  <a:lnTo>
                    <a:pt x="1" y="21"/>
                  </a:lnTo>
                  <a:lnTo>
                    <a:pt x="1" y="19"/>
                  </a:lnTo>
                  <a:lnTo>
                    <a:pt x="0" y="12"/>
                  </a:lnTo>
                  <a:lnTo>
                    <a:pt x="0" y="12"/>
                  </a:lnTo>
                  <a:lnTo>
                    <a:pt x="1" y="7"/>
                  </a:lnTo>
                  <a:lnTo>
                    <a:pt x="1" y="5"/>
                  </a:lnTo>
                  <a:lnTo>
                    <a:pt x="4" y="3"/>
                  </a:lnTo>
                  <a:lnTo>
                    <a:pt x="4" y="3"/>
                  </a:lnTo>
                  <a:lnTo>
                    <a:pt x="6" y="1"/>
                  </a:lnTo>
                  <a:lnTo>
                    <a:pt x="10" y="0"/>
                  </a:lnTo>
                  <a:lnTo>
                    <a:pt x="10" y="0"/>
                  </a:lnTo>
                  <a:lnTo>
                    <a:pt x="13" y="1"/>
                  </a:lnTo>
                  <a:lnTo>
                    <a:pt x="16" y="3"/>
                  </a:lnTo>
                  <a:lnTo>
                    <a:pt x="16" y="3"/>
                  </a:lnTo>
                  <a:lnTo>
                    <a:pt x="17" y="5"/>
                  </a:lnTo>
                  <a:lnTo>
                    <a:pt x="18" y="7"/>
                  </a:lnTo>
                  <a:lnTo>
                    <a:pt x="18" y="12"/>
                  </a:lnTo>
                  <a:lnTo>
                    <a:pt x="18" y="12"/>
                  </a:lnTo>
                  <a:lnTo>
                    <a:pt x="18" y="19"/>
                  </a:lnTo>
                  <a:lnTo>
                    <a:pt x="17" y="21"/>
                  </a:lnTo>
                  <a:lnTo>
                    <a:pt x="16" y="23"/>
                  </a:lnTo>
                  <a:lnTo>
                    <a:pt x="16" y="23"/>
                  </a:lnTo>
                  <a:close/>
                  <a:moveTo>
                    <a:pt x="13" y="5"/>
                  </a:moveTo>
                  <a:lnTo>
                    <a:pt x="13" y="5"/>
                  </a:lnTo>
                  <a:lnTo>
                    <a:pt x="12" y="4"/>
                  </a:lnTo>
                  <a:lnTo>
                    <a:pt x="10" y="3"/>
                  </a:lnTo>
                  <a:lnTo>
                    <a:pt x="10" y="3"/>
                  </a:lnTo>
                  <a:lnTo>
                    <a:pt x="8" y="4"/>
                  </a:lnTo>
                  <a:lnTo>
                    <a:pt x="6" y="5"/>
                  </a:lnTo>
                  <a:lnTo>
                    <a:pt x="6" y="5"/>
                  </a:lnTo>
                  <a:lnTo>
                    <a:pt x="5" y="7"/>
                  </a:lnTo>
                  <a:lnTo>
                    <a:pt x="5" y="12"/>
                  </a:lnTo>
                  <a:lnTo>
                    <a:pt x="5" y="12"/>
                  </a:lnTo>
                  <a:lnTo>
                    <a:pt x="5" y="18"/>
                  </a:lnTo>
                  <a:lnTo>
                    <a:pt x="6" y="21"/>
                  </a:lnTo>
                  <a:lnTo>
                    <a:pt x="6" y="21"/>
                  </a:lnTo>
                  <a:lnTo>
                    <a:pt x="8" y="22"/>
                  </a:lnTo>
                  <a:lnTo>
                    <a:pt x="10" y="22"/>
                  </a:lnTo>
                  <a:lnTo>
                    <a:pt x="10" y="22"/>
                  </a:lnTo>
                  <a:lnTo>
                    <a:pt x="12" y="22"/>
                  </a:lnTo>
                  <a:lnTo>
                    <a:pt x="13" y="21"/>
                  </a:lnTo>
                  <a:lnTo>
                    <a:pt x="13" y="21"/>
                  </a:lnTo>
                  <a:lnTo>
                    <a:pt x="14" y="18"/>
                  </a:lnTo>
                  <a:lnTo>
                    <a:pt x="15" y="12"/>
                  </a:lnTo>
                  <a:lnTo>
                    <a:pt x="15" y="12"/>
                  </a:lnTo>
                  <a:lnTo>
                    <a:pt x="14" y="7"/>
                  </a:lnTo>
                  <a:lnTo>
                    <a:pt x="13" y="5"/>
                  </a:lnTo>
                  <a:lnTo>
                    <a:pt x="13" y="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 name="Freeform 95"/>
            <p:cNvSpPr>
              <a:spLocks noEditPoints="1"/>
            </p:cNvSpPr>
            <p:nvPr/>
          </p:nvSpPr>
          <p:spPr bwMode="auto">
            <a:xfrm>
              <a:off x="8304388" y="3352257"/>
              <a:ext cx="21845" cy="32766"/>
            </a:xfrm>
            <a:custGeom>
              <a:avLst/>
              <a:gdLst>
                <a:gd name="T0" fmla="*/ 14 w 18"/>
                <a:gd name="T1" fmla="*/ 25 h 25"/>
                <a:gd name="T2" fmla="*/ 8 w 18"/>
                <a:gd name="T3" fmla="*/ 14 h 25"/>
                <a:gd name="T4" fmla="*/ 3 w 18"/>
                <a:gd name="T5" fmla="*/ 14 h 25"/>
                <a:gd name="T6" fmla="*/ 3 w 18"/>
                <a:gd name="T7" fmla="*/ 25 h 25"/>
                <a:gd name="T8" fmla="*/ 0 w 18"/>
                <a:gd name="T9" fmla="*/ 25 h 25"/>
                <a:gd name="T10" fmla="*/ 0 w 18"/>
                <a:gd name="T11" fmla="*/ 0 h 25"/>
                <a:gd name="T12" fmla="*/ 9 w 18"/>
                <a:gd name="T13" fmla="*/ 0 h 25"/>
                <a:gd name="T14" fmla="*/ 9 w 18"/>
                <a:gd name="T15" fmla="*/ 0 h 25"/>
                <a:gd name="T16" fmla="*/ 13 w 18"/>
                <a:gd name="T17" fmla="*/ 1 h 25"/>
                <a:gd name="T18" fmla="*/ 15 w 18"/>
                <a:gd name="T19" fmla="*/ 2 h 25"/>
                <a:gd name="T20" fmla="*/ 17 w 18"/>
                <a:gd name="T21" fmla="*/ 5 h 25"/>
                <a:gd name="T22" fmla="*/ 17 w 18"/>
                <a:gd name="T23" fmla="*/ 7 h 25"/>
                <a:gd name="T24" fmla="*/ 17 w 18"/>
                <a:gd name="T25" fmla="*/ 7 h 25"/>
                <a:gd name="T26" fmla="*/ 17 w 18"/>
                <a:gd name="T27" fmla="*/ 10 h 25"/>
                <a:gd name="T28" fmla="*/ 16 w 18"/>
                <a:gd name="T29" fmla="*/ 11 h 25"/>
                <a:gd name="T30" fmla="*/ 14 w 18"/>
                <a:gd name="T31" fmla="*/ 13 h 25"/>
                <a:gd name="T32" fmla="*/ 11 w 18"/>
                <a:gd name="T33" fmla="*/ 14 h 25"/>
                <a:gd name="T34" fmla="*/ 18 w 18"/>
                <a:gd name="T35" fmla="*/ 25 h 25"/>
                <a:gd name="T36" fmla="*/ 14 w 18"/>
                <a:gd name="T37" fmla="*/ 25 h 25"/>
                <a:gd name="T38" fmla="*/ 9 w 18"/>
                <a:gd name="T39" fmla="*/ 4 h 25"/>
                <a:gd name="T40" fmla="*/ 3 w 18"/>
                <a:gd name="T41" fmla="*/ 4 h 25"/>
                <a:gd name="T42" fmla="*/ 3 w 18"/>
                <a:gd name="T43" fmla="*/ 11 h 25"/>
                <a:gd name="T44" fmla="*/ 9 w 18"/>
                <a:gd name="T45" fmla="*/ 11 h 25"/>
                <a:gd name="T46" fmla="*/ 9 w 18"/>
                <a:gd name="T47" fmla="*/ 11 h 25"/>
                <a:gd name="T48" fmla="*/ 11 w 18"/>
                <a:gd name="T49" fmla="*/ 10 h 25"/>
                <a:gd name="T50" fmla="*/ 13 w 18"/>
                <a:gd name="T51" fmla="*/ 9 h 25"/>
                <a:gd name="T52" fmla="*/ 14 w 18"/>
                <a:gd name="T53" fmla="*/ 7 h 25"/>
                <a:gd name="T54" fmla="*/ 14 w 18"/>
                <a:gd name="T55" fmla="*/ 7 h 25"/>
                <a:gd name="T56" fmla="*/ 13 w 18"/>
                <a:gd name="T57" fmla="*/ 6 h 25"/>
                <a:gd name="T58" fmla="*/ 11 w 18"/>
                <a:gd name="T59" fmla="*/ 5 h 25"/>
                <a:gd name="T60" fmla="*/ 9 w 18"/>
                <a:gd name="T61" fmla="*/ 4 h 25"/>
                <a:gd name="T62" fmla="*/ 9 w 18"/>
                <a:gd name="T63"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 h="25">
                  <a:moveTo>
                    <a:pt x="14" y="25"/>
                  </a:moveTo>
                  <a:lnTo>
                    <a:pt x="8" y="14"/>
                  </a:lnTo>
                  <a:lnTo>
                    <a:pt x="3" y="14"/>
                  </a:lnTo>
                  <a:lnTo>
                    <a:pt x="3" y="25"/>
                  </a:lnTo>
                  <a:lnTo>
                    <a:pt x="0" y="25"/>
                  </a:lnTo>
                  <a:lnTo>
                    <a:pt x="0" y="0"/>
                  </a:lnTo>
                  <a:lnTo>
                    <a:pt x="9" y="0"/>
                  </a:lnTo>
                  <a:lnTo>
                    <a:pt x="9" y="0"/>
                  </a:lnTo>
                  <a:lnTo>
                    <a:pt x="13" y="1"/>
                  </a:lnTo>
                  <a:lnTo>
                    <a:pt x="15" y="2"/>
                  </a:lnTo>
                  <a:lnTo>
                    <a:pt x="17" y="5"/>
                  </a:lnTo>
                  <a:lnTo>
                    <a:pt x="17" y="7"/>
                  </a:lnTo>
                  <a:lnTo>
                    <a:pt x="17" y="7"/>
                  </a:lnTo>
                  <a:lnTo>
                    <a:pt x="17" y="10"/>
                  </a:lnTo>
                  <a:lnTo>
                    <a:pt x="16" y="11"/>
                  </a:lnTo>
                  <a:lnTo>
                    <a:pt x="14" y="13"/>
                  </a:lnTo>
                  <a:lnTo>
                    <a:pt x="11" y="14"/>
                  </a:lnTo>
                  <a:lnTo>
                    <a:pt x="18" y="25"/>
                  </a:lnTo>
                  <a:lnTo>
                    <a:pt x="14" y="25"/>
                  </a:lnTo>
                  <a:close/>
                  <a:moveTo>
                    <a:pt x="9" y="4"/>
                  </a:moveTo>
                  <a:lnTo>
                    <a:pt x="3" y="4"/>
                  </a:lnTo>
                  <a:lnTo>
                    <a:pt x="3" y="11"/>
                  </a:lnTo>
                  <a:lnTo>
                    <a:pt x="9" y="11"/>
                  </a:lnTo>
                  <a:lnTo>
                    <a:pt x="9" y="11"/>
                  </a:lnTo>
                  <a:lnTo>
                    <a:pt x="11" y="10"/>
                  </a:lnTo>
                  <a:lnTo>
                    <a:pt x="13" y="9"/>
                  </a:lnTo>
                  <a:lnTo>
                    <a:pt x="14" y="7"/>
                  </a:lnTo>
                  <a:lnTo>
                    <a:pt x="14" y="7"/>
                  </a:lnTo>
                  <a:lnTo>
                    <a:pt x="13" y="6"/>
                  </a:lnTo>
                  <a:lnTo>
                    <a:pt x="11" y="5"/>
                  </a:lnTo>
                  <a:lnTo>
                    <a:pt x="9" y="4"/>
                  </a:lnTo>
                  <a:lnTo>
                    <a:pt x="9" y="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6" name="Freeform 96"/>
            <p:cNvSpPr>
              <a:spLocks noEditPoints="1"/>
            </p:cNvSpPr>
            <p:nvPr/>
          </p:nvSpPr>
          <p:spPr bwMode="auto">
            <a:xfrm>
              <a:off x="8337154" y="3352257"/>
              <a:ext cx="21845" cy="32766"/>
            </a:xfrm>
            <a:custGeom>
              <a:avLst/>
              <a:gdLst>
                <a:gd name="T0" fmla="*/ 10 w 18"/>
                <a:gd name="T1" fmla="*/ 15 h 25"/>
                <a:gd name="T2" fmla="*/ 4 w 18"/>
                <a:gd name="T3" fmla="*/ 15 h 25"/>
                <a:gd name="T4" fmla="*/ 4 w 18"/>
                <a:gd name="T5" fmla="*/ 25 h 25"/>
                <a:gd name="T6" fmla="*/ 0 w 18"/>
                <a:gd name="T7" fmla="*/ 25 h 25"/>
                <a:gd name="T8" fmla="*/ 0 w 18"/>
                <a:gd name="T9" fmla="*/ 0 h 25"/>
                <a:gd name="T10" fmla="*/ 10 w 18"/>
                <a:gd name="T11" fmla="*/ 0 h 25"/>
                <a:gd name="T12" fmla="*/ 10 w 18"/>
                <a:gd name="T13" fmla="*/ 0 h 25"/>
                <a:gd name="T14" fmla="*/ 14 w 18"/>
                <a:gd name="T15" fmla="*/ 1 h 25"/>
                <a:gd name="T16" fmla="*/ 16 w 18"/>
                <a:gd name="T17" fmla="*/ 2 h 25"/>
                <a:gd name="T18" fmla="*/ 17 w 18"/>
                <a:gd name="T19" fmla="*/ 5 h 25"/>
                <a:gd name="T20" fmla="*/ 18 w 18"/>
                <a:gd name="T21" fmla="*/ 8 h 25"/>
                <a:gd name="T22" fmla="*/ 18 w 18"/>
                <a:gd name="T23" fmla="*/ 8 h 25"/>
                <a:gd name="T24" fmla="*/ 17 w 18"/>
                <a:gd name="T25" fmla="*/ 10 h 25"/>
                <a:gd name="T26" fmla="*/ 16 w 18"/>
                <a:gd name="T27" fmla="*/ 13 h 25"/>
                <a:gd name="T28" fmla="*/ 14 w 18"/>
                <a:gd name="T29" fmla="*/ 14 h 25"/>
                <a:gd name="T30" fmla="*/ 10 w 18"/>
                <a:gd name="T31" fmla="*/ 15 h 25"/>
                <a:gd name="T32" fmla="*/ 10 w 18"/>
                <a:gd name="T33" fmla="*/ 15 h 25"/>
                <a:gd name="T34" fmla="*/ 10 w 18"/>
                <a:gd name="T35" fmla="*/ 4 h 25"/>
                <a:gd name="T36" fmla="*/ 4 w 18"/>
                <a:gd name="T37" fmla="*/ 4 h 25"/>
                <a:gd name="T38" fmla="*/ 4 w 18"/>
                <a:gd name="T39" fmla="*/ 12 h 25"/>
                <a:gd name="T40" fmla="*/ 10 w 18"/>
                <a:gd name="T41" fmla="*/ 12 h 25"/>
                <a:gd name="T42" fmla="*/ 10 w 18"/>
                <a:gd name="T43" fmla="*/ 12 h 25"/>
                <a:gd name="T44" fmla="*/ 12 w 18"/>
                <a:gd name="T45" fmla="*/ 11 h 25"/>
                <a:gd name="T46" fmla="*/ 13 w 18"/>
                <a:gd name="T47" fmla="*/ 10 h 25"/>
                <a:gd name="T48" fmla="*/ 14 w 18"/>
                <a:gd name="T49" fmla="*/ 9 h 25"/>
                <a:gd name="T50" fmla="*/ 14 w 18"/>
                <a:gd name="T51" fmla="*/ 8 h 25"/>
                <a:gd name="T52" fmla="*/ 14 w 18"/>
                <a:gd name="T53" fmla="*/ 8 h 25"/>
                <a:gd name="T54" fmla="*/ 14 w 18"/>
                <a:gd name="T55" fmla="*/ 6 h 25"/>
                <a:gd name="T56" fmla="*/ 13 w 18"/>
                <a:gd name="T57" fmla="*/ 5 h 25"/>
                <a:gd name="T58" fmla="*/ 12 w 18"/>
                <a:gd name="T59" fmla="*/ 4 h 25"/>
                <a:gd name="T60" fmla="*/ 10 w 18"/>
                <a:gd name="T61" fmla="*/ 4 h 25"/>
                <a:gd name="T62" fmla="*/ 10 w 18"/>
                <a:gd name="T63"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 h="25">
                  <a:moveTo>
                    <a:pt x="10" y="15"/>
                  </a:moveTo>
                  <a:lnTo>
                    <a:pt x="4" y="15"/>
                  </a:lnTo>
                  <a:lnTo>
                    <a:pt x="4" y="25"/>
                  </a:lnTo>
                  <a:lnTo>
                    <a:pt x="0" y="25"/>
                  </a:lnTo>
                  <a:lnTo>
                    <a:pt x="0" y="0"/>
                  </a:lnTo>
                  <a:lnTo>
                    <a:pt x="10" y="0"/>
                  </a:lnTo>
                  <a:lnTo>
                    <a:pt x="10" y="0"/>
                  </a:lnTo>
                  <a:lnTo>
                    <a:pt x="14" y="1"/>
                  </a:lnTo>
                  <a:lnTo>
                    <a:pt x="16" y="2"/>
                  </a:lnTo>
                  <a:lnTo>
                    <a:pt x="17" y="5"/>
                  </a:lnTo>
                  <a:lnTo>
                    <a:pt x="18" y="8"/>
                  </a:lnTo>
                  <a:lnTo>
                    <a:pt x="18" y="8"/>
                  </a:lnTo>
                  <a:lnTo>
                    <a:pt x="17" y="10"/>
                  </a:lnTo>
                  <a:lnTo>
                    <a:pt x="16" y="13"/>
                  </a:lnTo>
                  <a:lnTo>
                    <a:pt x="14" y="14"/>
                  </a:lnTo>
                  <a:lnTo>
                    <a:pt x="10" y="15"/>
                  </a:lnTo>
                  <a:lnTo>
                    <a:pt x="10" y="15"/>
                  </a:lnTo>
                  <a:close/>
                  <a:moveTo>
                    <a:pt x="10" y="4"/>
                  </a:moveTo>
                  <a:lnTo>
                    <a:pt x="4" y="4"/>
                  </a:lnTo>
                  <a:lnTo>
                    <a:pt x="4" y="12"/>
                  </a:lnTo>
                  <a:lnTo>
                    <a:pt x="10" y="12"/>
                  </a:lnTo>
                  <a:lnTo>
                    <a:pt x="10" y="12"/>
                  </a:lnTo>
                  <a:lnTo>
                    <a:pt x="12" y="11"/>
                  </a:lnTo>
                  <a:lnTo>
                    <a:pt x="13" y="10"/>
                  </a:lnTo>
                  <a:lnTo>
                    <a:pt x="14" y="9"/>
                  </a:lnTo>
                  <a:lnTo>
                    <a:pt x="14" y="8"/>
                  </a:lnTo>
                  <a:lnTo>
                    <a:pt x="14" y="8"/>
                  </a:lnTo>
                  <a:lnTo>
                    <a:pt x="14" y="6"/>
                  </a:lnTo>
                  <a:lnTo>
                    <a:pt x="13" y="5"/>
                  </a:lnTo>
                  <a:lnTo>
                    <a:pt x="12" y="4"/>
                  </a:lnTo>
                  <a:lnTo>
                    <a:pt x="10" y="4"/>
                  </a:lnTo>
                  <a:lnTo>
                    <a:pt x="10" y="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 name="Freeform 97"/>
            <p:cNvSpPr>
              <a:spLocks noEditPoints="1"/>
            </p:cNvSpPr>
            <p:nvPr/>
          </p:nvSpPr>
          <p:spPr bwMode="auto">
            <a:xfrm>
              <a:off x="8369922" y="3352257"/>
              <a:ext cx="21845" cy="32766"/>
            </a:xfrm>
            <a:custGeom>
              <a:avLst/>
              <a:gdLst>
                <a:gd name="T0" fmla="*/ 14 w 18"/>
                <a:gd name="T1" fmla="*/ 23 h 25"/>
                <a:gd name="T2" fmla="*/ 14 w 18"/>
                <a:gd name="T3" fmla="*/ 23 h 25"/>
                <a:gd name="T4" fmla="*/ 12 w 18"/>
                <a:gd name="T5" fmla="*/ 25 h 25"/>
                <a:gd name="T6" fmla="*/ 8 w 18"/>
                <a:gd name="T7" fmla="*/ 25 h 25"/>
                <a:gd name="T8" fmla="*/ 8 w 18"/>
                <a:gd name="T9" fmla="*/ 25 h 25"/>
                <a:gd name="T10" fmla="*/ 5 w 18"/>
                <a:gd name="T11" fmla="*/ 25 h 25"/>
                <a:gd name="T12" fmla="*/ 2 w 18"/>
                <a:gd name="T13" fmla="*/ 23 h 25"/>
                <a:gd name="T14" fmla="*/ 2 w 18"/>
                <a:gd name="T15" fmla="*/ 23 h 25"/>
                <a:gd name="T16" fmla="*/ 1 w 18"/>
                <a:gd name="T17" fmla="*/ 21 h 25"/>
                <a:gd name="T18" fmla="*/ 0 w 18"/>
                <a:gd name="T19" fmla="*/ 19 h 25"/>
                <a:gd name="T20" fmla="*/ 0 w 18"/>
                <a:gd name="T21" fmla="*/ 12 h 25"/>
                <a:gd name="T22" fmla="*/ 0 w 18"/>
                <a:gd name="T23" fmla="*/ 12 h 25"/>
                <a:gd name="T24" fmla="*/ 0 w 18"/>
                <a:gd name="T25" fmla="*/ 7 h 25"/>
                <a:gd name="T26" fmla="*/ 1 w 18"/>
                <a:gd name="T27" fmla="*/ 5 h 25"/>
                <a:gd name="T28" fmla="*/ 2 w 18"/>
                <a:gd name="T29" fmla="*/ 3 h 25"/>
                <a:gd name="T30" fmla="*/ 2 w 18"/>
                <a:gd name="T31" fmla="*/ 3 h 25"/>
                <a:gd name="T32" fmla="*/ 5 w 18"/>
                <a:gd name="T33" fmla="*/ 1 h 25"/>
                <a:gd name="T34" fmla="*/ 8 w 18"/>
                <a:gd name="T35" fmla="*/ 0 h 25"/>
                <a:gd name="T36" fmla="*/ 8 w 18"/>
                <a:gd name="T37" fmla="*/ 0 h 25"/>
                <a:gd name="T38" fmla="*/ 12 w 18"/>
                <a:gd name="T39" fmla="*/ 1 h 25"/>
                <a:gd name="T40" fmla="*/ 14 w 18"/>
                <a:gd name="T41" fmla="*/ 3 h 25"/>
                <a:gd name="T42" fmla="*/ 14 w 18"/>
                <a:gd name="T43" fmla="*/ 3 h 25"/>
                <a:gd name="T44" fmla="*/ 16 w 18"/>
                <a:gd name="T45" fmla="*/ 5 h 25"/>
                <a:gd name="T46" fmla="*/ 16 w 18"/>
                <a:gd name="T47" fmla="*/ 7 h 25"/>
                <a:gd name="T48" fmla="*/ 18 w 18"/>
                <a:gd name="T49" fmla="*/ 12 h 25"/>
                <a:gd name="T50" fmla="*/ 18 w 18"/>
                <a:gd name="T51" fmla="*/ 12 h 25"/>
                <a:gd name="T52" fmla="*/ 16 w 18"/>
                <a:gd name="T53" fmla="*/ 19 h 25"/>
                <a:gd name="T54" fmla="*/ 16 w 18"/>
                <a:gd name="T55" fmla="*/ 21 h 25"/>
                <a:gd name="T56" fmla="*/ 14 w 18"/>
                <a:gd name="T57" fmla="*/ 23 h 25"/>
                <a:gd name="T58" fmla="*/ 14 w 18"/>
                <a:gd name="T59" fmla="*/ 23 h 25"/>
                <a:gd name="T60" fmla="*/ 12 w 18"/>
                <a:gd name="T61" fmla="*/ 5 h 25"/>
                <a:gd name="T62" fmla="*/ 12 w 18"/>
                <a:gd name="T63" fmla="*/ 5 h 25"/>
                <a:gd name="T64" fmla="*/ 10 w 18"/>
                <a:gd name="T65" fmla="*/ 4 h 25"/>
                <a:gd name="T66" fmla="*/ 8 w 18"/>
                <a:gd name="T67" fmla="*/ 3 h 25"/>
                <a:gd name="T68" fmla="*/ 8 w 18"/>
                <a:gd name="T69" fmla="*/ 3 h 25"/>
                <a:gd name="T70" fmla="*/ 6 w 18"/>
                <a:gd name="T71" fmla="*/ 4 h 25"/>
                <a:gd name="T72" fmla="*/ 5 w 18"/>
                <a:gd name="T73" fmla="*/ 5 h 25"/>
                <a:gd name="T74" fmla="*/ 5 w 18"/>
                <a:gd name="T75" fmla="*/ 5 h 25"/>
                <a:gd name="T76" fmla="*/ 3 w 18"/>
                <a:gd name="T77" fmla="*/ 7 h 25"/>
                <a:gd name="T78" fmla="*/ 3 w 18"/>
                <a:gd name="T79" fmla="*/ 12 h 25"/>
                <a:gd name="T80" fmla="*/ 3 w 18"/>
                <a:gd name="T81" fmla="*/ 12 h 25"/>
                <a:gd name="T82" fmla="*/ 3 w 18"/>
                <a:gd name="T83" fmla="*/ 18 h 25"/>
                <a:gd name="T84" fmla="*/ 5 w 18"/>
                <a:gd name="T85" fmla="*/ 21 h 25"/>
                <a:gd name="T86" fmla="*/ 5 w 18"/>
                <a:gd name="T87" fmla="*/ 21 h 25"/>
                <a:gd name="T88" fmla="*/ 6 w 18"/>
                <a:gd name="T89" fmla="*/ 22 h 25"/>
                <a:gd name="T90" fmla="*/ 8 w 18"/>
                <a:gd name="T91" fmla="*/ 22 h 25"/>
                <a:gd name="T92" fmla="*/ 8 w 18"/>
                <a:gd name="T93" fmla="*/ 22 h 25"/>
                <a:gd name="T94" fmla="*/ 10 w 18"/>
                <a:gd name="T95" fmla="*/ 22 h 25"/>
                <a:gd name="T96" fmla="*/ 12 w 18"/>
                <a:gd name="T97" fmla="*/ 21 h 25"/>
                <a:gd name="T98" fmla="*/ 12 w 18"/>
                <a:gd name="T99" fmla="*/ 21 h 25"/>
                <a:gd name="T100" fmla="*/ 13 w 18"/>
                <a:gd name="T101" fmla="*/ 18 h 25"/>
                <a:gd name="T102" fmla="*/ 13 w 18"/>
                <a:gd name="T103" fmla="*/ 12 h 25"/>
                <a:gd name="T104" fmla="*/ 13 w 18"/>
                <a:gd name="T105" fmla="*/ 12 h 25"/>
                <a:gd name="T106" fmla="*/ 13 w 18"/>
                <a:gd name="T107" fmla="*/ 7 h 25"/>
                <a:gd name="T108" fmla="*/ 12 w 18"/>
                <a:gd name="T109" fmla="*/ 5 h 25"/>
                <a:gd name="T110" fmla="*/ 12 w 18"/>
                <a:gd name="T11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25">
                  <a:moveTo>
                    <a:pt x="14" y="23"/>
                  </a:moveTo>
                  <a:lnTo>
                    <a:pt x="14" y="23"/>
                  </a:lnTo>
                  <a:lnTo>
                    <a:pt x="12" y="25"/>
                  </a:lnTo>
                  <a:lnTo>
                    <a:pt x="8" y="25"/>
                  </a:lnTo>
                  <a:lnTo>
                    <a:pt x="8" y="25"/>
                  </a:lnTo>
                  <a:lnTo>
                    <a:pt x="5" y="25"/>
                  </a:lnTo>
                  <a:lnTo>
                    <a:pt x="2" y="23"/>
                  </a:lnTo>
                  <a:lnTo>
                    <a:pt x="2" y="23"/>
                  </a:lnTo>
                  <a:lnTo>
                    <a:pt x="1" y="21"/>
                  </a:lnTo>
                  <a:lnTo>
                    <a:pt x="0" y="19"/>
                  </a:lnTo>
                  <a:lnTo>
                    <a:pt x="0" y="12"/>
                  </a:lnTo>
                  <a:lnTo>
                    <a:pt x="0" y="12"/>
                  </a:lnTo>
                  <a:lnTo>
                    <a:pt x="0" y="7"/>
                  </a:lnTo>
                  <a:lnTo>
                    <a:pt x="1" y="5"/>
                  </a:lnTo>
                  <a:lnTo>
                    <a:pt x="2" y="3"/>
                  </a:lnTo>
                  <a:lnTo>
                    <a:pt x="2" y="3"/>
                  </a:lnTo>
                  <a:lnTo>
                    <a:pt x="5" y="1"/>
                  </a:lnTo>
                  <a:lnTo>
                    <a:pt x="8" y="0"/>
                  </a:lnTo>
                  <a:lnTo>
                    <a:pt x="8" y="0"/>
                  </a:lnTo>
                  <a:lnTo>
                    <a:pt x="12" y="1"/>
                  </a:lnTo>
                  <a:lnTo>
                    <a:pt x="14" y="3"/>
                  </a:lnTo>
                  <a:lnTo>
                    <a:pt x="14" y="3"/>
                  </a:lnTo>
                  <a:lnTo>
                    <a:pt x="16" y="5"/>
                  </a:lnTo>
                  <a:lnTo>
                    <a:pt x="16" y="7"/>
                  </a:lnTo>
                  <a:lnTo>
                    <a:pt x="18" y="12"/>
                  </a:lnTo>
                  <a:lnTo>
                    <a:pt x="18" y="12"/>
                  </a:lnTo>
                  <a:lnTo>
                    <a:pt x="16" y="19"/>
                  </a:lnTo>
                  <a:lnTo>
                    <a:pt x="16" y="21"/>
                  </a:lnTo>
                  <a:lnTo>
                    <a:pt x="14" y="23"/>
                  </a:lnTo>
                  <a:lnTo>
                    <a:pt x="14" y="23"/>
                  </a:lnTo>
                  <a:close/>
                  <a:moveTo>
                    <a:pt x="12" y="5"/>
                  </a:moveTo>
                  <a:lnTo>
                    <a:pt x="12" y="5"/>
                  </a:lnTo>
                  <a:lnTo>
                    <a:pt x="10" y="4"/>
                  </a:lnTo>
                  <a:lnTo>
                    <a:pt x="8" y="3"/>
                  </a:lnTo>
                  <a:lnTo>
                    <a:pt x="8" y="3"/>
                  </a:lnTo>
                  <a:lnTo>
                    <a:pt x="6" y="4"/>
                  </a:lnTo>
                  <a:lnTo>
                    <a:pt x="5" y="5"/>
                  </a:lnTo>
                  <a:lnTo>
                    <a:pt x="5" y="5"/>
                  </a:lnTo>
                  <a:lnTo>
                    <a:pt x="3" y="7"/>
                  </a:lnTo>
                  <a:lnTo>
                    <a:pt x="3" y="12"/>
                  </a:lnTo>
                  <a:lnTo>
                    <a:pt x="3" y="12"/>
                  </a:lnTo>
                  <a:lnTo>
                    <a:pt x="3" y="18"/>
                  </a:lnTo>
                  <a:lnTo>
                    <a:pt x="5" y="21"/>
                  </a:lnTo>
                  <a:lnTo>
                    <a:pt x="5" y="21"/>
                  </a:lnTo>
                  <a:lnTo>
                    <a:pt x="6" y="22"/>
                  </a:lnTo>
                  <a:lnTo>
                    <a:pt x="8" y="22"/>
                  </a:lnTo>
                  <a:lnTo>
                    <a:pt x="8" y="22"/>
                  </a:lnTo>
                  <a:lnTo>
                    <a:pt x="10" y="22"/>
                  </a:lnTo>
                  <a:lnTo>
                    <a:pt x="12" y="21"/>
                  </a:lnTo>
                  <a:lnTo>
                    <a:pt x="12" y="21"/>
                  </a:lnTo>
                  <a:lnTo>
                    <a:pt x="13" y="18"/>
                  </a:lnTo>
                  <a:lnTo>
                    <a:pt x="13" y="12"/>
                  </a:lnTo>
                  <a:lnTo>
                    <a:pt x="13" y="12"/>
                  </a:lnTo>
                  <a:lnTo>
                    <a:pt x="13" y="7"/>
                  </a:lnTo>
                  <a:lnTo>
                    <a:pt x="12" y="5"/>
                  </a:lnTo>
                  <a:lnTo>
                    <a:pt x="12" y="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 name="Freeform 98"/>
            <p:cNvSpPr>
              <a:spLocks noEditPoints="1"/>
            </p:cNvSpPr>
            <p:nvPr/>
          </p:nvSpPr>
          <p:spPr bwMode="auto">
            <a:xfrm>
              <a:off x="8402688" y="3352257"/>
              <a:ext cx="21845" cy="32766"/>
            </a:xfrm>
            <a:custGeom>
              <a:avLst/>
              <a:gdLst>
                <a:gd name="T0" fmla="*/ 14 w 18"/>
                <a:gd name="T1" fmla="*/ 25 h 25"/>
                <a:gd name="T2" fmla="*/ 8 w 18"/>
                <a:gd name="T3" fmla="*/ 14 h 25"/>
                <a:gd name="T4" fmla="*/ 4 w 18"/>
                <a:gd name="T5" fmla="*/ 14 h 25"/>
                <a:gd name="T6" fmla="*/ 4 w 18"/>
                <a:gd name="T7" fmla="*/ 25 h 25"/>
                <a:gd name="T8" fmla="*/ 0 w 18"/>
                <a:gd name="T9" fmla="*/ 25 h 25"/>
                <a:gd name="T10" fmla="*/ 0 w 18"/>
                <a:gd name="T11" fmla="*/ 0 h 25"/>
                <a:gd name="T12" fmla="*/ 10 w 18"/>
                <a:gd name="T13" fmla="*/ 0 h 25"/>
                <a:gd name="T14" fmla="*/ 10 w 18"/>
                <a:gd name="T15" fmla="*/ 0 h 25"/>
                <a:gd name="T16" fmla="*/ 13 w 18"/>
                <a:gd name="T17" fmla="*/ 1 h 25"/>
                <a:gd name="T18" fmla="*/ 15 w 18"/>
                <a:gd name="T19" fmla="*/ 2 h 25"/>
                <a:gd name="T20" fmla="*/ 17 w 18"/>
                <a:gd name="T21" fmla="*/ 5 h 25"/>
                <a:gd name="T22" fmla="*/ 17 w 18"/>
                <a:gd name="T23" fmla="*/ 7 h 25"/>
                <a:gd name="T24" fmla="*/ 17 w 18"/>
                <a:gd name="T25" fmla="*/ 7 h 25"/>
                <a:gd name="T26" fmla="*/ 17 w 18"/>
                <a:gd name="T27" fmla="*/ 10 h 25"/>
                <a:gd name="T28" fmla="*/ 16 w 18"/>
                <a:gd name="T29" fmla="*/ 11 h 25"/>
                <a:gd name="T30" fmla="*/ 15 w 18"/>
                <a:gd name="T31" fmla="*/ 13 h 25"/>
                <a:gd name="T32" fmla="*/ 13 w 18"/>
                <a:gd name="T33" fmla="*/ 14 h 25"/>
                <a:gd name="T34" fmla="*/ 18 w 18"/>
                <a:gd name="T35" fmla="*/ 25 h 25"/>
                <a:gd name="T36" fmla="*/ 14 w 18"/>
                <a:gd name="T37" fmla="*/ 25 h 25"/>
                <a:gd name="T38" fmla="*/ 10 w 18"/>
                <a:gd name="T39" fmla="*/ 4 h 25"/>
                <a:gd name="T40" fmla="*/ 4 w 18"/>
                <a:gd name="T41" fmla="*/ 4 h 25"/>
                <a:gd name="T42" fmla="*/ 4 w 18"/>
                <a:gd name="T43" fmla="*/ 11 h 25"/>
                <a:gd name="T44" fmla="*/ 10 w 18"/>
                <a:gd name="T45" fmla="*/ 11 h 25"/>
                <a:gd name="T46" fmla="*/ 10 w 18"/>
                <a:gd name="T47" fmla="*/ 11 h 25"/>
                <a:gd name="T48" fmla="*/ 13 w 18"/>
                <a:gd name="T49" fmla="*/ 10 h 25"/>
                <a:gd name="T50" fmla="*/ 14 w 18"/>
                <a:gd name="T51" fmla="*/ 9 h 25"/>
                <a:gd name="T52" fmla="*/ 14 w 18"/>
                <a:gd name="T53" fmla="*/ 7 h 25"/>
                <a:gd name="T54" fmla="*/ 14 w 18"/>
                <a:gd name="T55" fmla="*/ 7 h 25"/>
                <a:gd name="T56" fmla="*/ 14 w 18"/>
                <a:gd name="T57" fmla="*/ 6 h 25"/>
                <a:gd name="T58" fmla="*/ 13 w 18"/>
                <a:gd name="T59" fmla="*/ 5 h 25"/>
                <a:gd name="T60" fmla="*/ 10 w 18"/>
                <a:gd name="T61" fmla="*/ 4 h 25"/>
                <a:gd name="T62" fmla="*/ 10 w 18"/>
                <a:gd name="T63"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 h="25">
                  <a:moveTo>
                    <a:pt x="14" y="25"/>
                  </a:moveTo>
                  <a:lnTo>
                    <a:pt x="8" y="14"/>
                  </a:lnTo>
                  <a:lnTo>
                    <a:pt x="4" y="14"/>
                  </a:lnTo>
                  <a:lnTo>
                    <a:pt x="4" y="25"/>
                  </a:lnTo>
                  <a:lnTo>
                    <a:pt x="0" y="25"/>
                  </a:lnTo>
                  <a:lnTo>
                    <a:pt x="0" y="0"/>
                  </a:lnTo>
                  <a:lnTo>
                    <a:pt x="10" y="0"/>
                  </a:lnTo>
                  <a:lnTo>
                    <a:pt x="10" y="0"/>
                  </a:lnTo>
                  <a:lnTo>
                    <a:pt x="13" y="1"/>
                  </a:lnTo>
                  <a:lnTo>
                    <a:pt x="15" y="2"/>
                  </a:lnTo>
                  <a:lnTo>
                    <a:pt x="17" y="5"/>
                  </a:lnTo>
                  <a:lnTo>
                    <a:pt x="17" y="7"/>
                  </a:lnTo>
                  <a:lnTo>
                    <a:pt x="17" y="7"/>
                  </a:lnTo>
                  <a:lnTo>
                    <a:pt x="17" y="10"/>
                  </a:lnTo>
                  <a:lnTo>
                    <a:pt x="16" y="11"/>
                  </a:lnTo>
                  <a:lnTo>
                    <a:pt x="15" y="13"/>
                  </a:lnTo>
                  <a:lnTo>
                    <a:pt x="13" y="14"/>
                  </a:lnTo>
                  <a:lnTo>
                    <a:pt x="18" y="25"/>
                  </a:lnTo>
                  <a:lnTo>
                    <a:pt x="14" y="25"/>
                  </a:lnTo>
                  <a:close/>
                  <a:moveTo>
                    <a:pt x="10" y="4"/>
                  </a:moveTo>
                  <a:lnTo>
                    <a:pt x="4" y="4"/>
                  </a:lnTo>
                  <a:lnTo>
                    <a:pt x="4" y="11"/>
                  </a:lnTo>
                  <a:lnTo>
                    <a:pt x="10" y="11"/>
                  </a:lnTo>
                  <a:lnTo>
                    <a:pt x="10" y="11"/>
                  </a:lnTo>
                  <a:lnTo>
                    <a:pt x="13" y="10"/>
                  </a:lnTo>
                  <a:lnTo>
                    <a:pt x="14" y="9"/>
                  </a:lnTo>
                  <a:lnTo>
                    <a:pt x="14" y="7"/>
                  </a:lnTo>
                  <a:lnTo>
                    <a:pt x="14" y="7"/>
                  </a:lnTo>
                  <a:lnTo>
                    <a:pt x="14" y="6"/>
                  </a:lnTo>
                  <a:lnTo>
                    <a:pt x="13" y="5"/>
                  </a:lnTo>
                  <a:lnTo>
                    <a:pt x="10" y="4"/>
                  </a:lnTo>
                  <a:lnTo>
                    <a:pt x="10" y="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 name="Freeform 99"/>
            <p:cNvSpPr>
              <a:spLocks noEditPoints="1"/>
            </p:cNvSpPr>
            <p:nvPr/>
          </p:nvSpPr>
          <p:spPr bwMode="auto">
            <a:xfrm>
              <a:off x="8431814" y="3352257"/>
              <a:ext cx="25484" cy="32766"/>
            </a:xfrm>
            <a:custGeom>
              <a:avLst/>
              <a:gdLst>
                <a:gd name="T0" fmla="*/ 17 w 21"/>
                <a:gd name="T1" fmla="*/ 25 h 25"/>
                <a:gd name="T2" fmla="*/ 16 w 21"/>
                <a:gd name="T3" fmla="*/ 20 h 25"/>
                <a:gd name="T4" fmla="*/ 6 w 21"/>
                <a:gd name="T5" fmla="*/ 20 h 25"/>
                <a:gd name="T6" fmla="*/ 5 w 21"/>
                <a:gd name="T7" fmla="*/ 25 h 25"/>
                <a:gd name="T8" fmla="*/ 0 w 21"/>
                <a:gd name="T9" fmla="*/ 25 h 25"/>
                <a:gd name="T10" fmla="*/ 10 w 21"/>
                <a:gd name="T11" fmla="*/ 0 h 25"/>
                <a:gd name="T12" fmla="*/ 12 w 21"/>
                <a:gd name="T13" fmla="*/ 0 h 25"/>
                <a:gd name="T14" fmla="*/ 21 w 21"/>
                <a:gd name="T15" fmla="*/ 25 h 25"/>
                <a:gd name="T16" fmla="*/ 17 w 21"/>
                <a:gd name="T17" fmla="*/ 25 h 25"/>
                <a:gd name="T18" fmla="*/ 11 w 21"/>
                <a:gd name="T19" fmla="*/ 6 h 25"/>
                <a:gd name="T20" fmla="*/ 7 w 21"/>
                <a:gd name="T21" fmla="*/ 17 h 25"/>
                <a:gd name="T22" fmla="*/ 15 w 21"/>
                <a:gd name="T23" fmla="*/ 17 h 25"/>
                <a:gd name="T24" fmla="*/ 11 w 21"/>
                <a:gd name="T25"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5">
                  <a:moveTo>
                    <a:pt x="17" y="25"/>
                  </a:moveTo>
                  <a:lnTo>
                    <a:pt x="16" y="20"/>
                  </a:lnTo>
                  <a:lnTo>
                    <a:pt x="6" y="20"/>
                  </a:lnTo>
                  <a:lnTo>
                    <a:pt x="5" y="25"/>
                  </a:lnTo>
                  <a:lnTo>
                    <a:pt x="0" y="25"/>
                  </a:lnTo>
                  <a:lnTo>
                    <a:pt x="10" y="0"/>
                  </a:lnTo>
                  <a:lnTo>
                    <a:pt x="12" y="0"/>
                  </a:lnTo>
                  <a:lnTo>
                    <a:pt x="21" y="25"/>
                  </a:lnTo>
                  <a:lnTo>
                    <a:pt x="17" y="25"/>
                  </a:lnTo>
                  <a:close/>
                  <a:moveTo>
                    <a:pt x="11" y="6"/>
                  </a:moveTo>
                  <a:lnTo>
                    <a:pt x="7" y="17"/>
                  </a:lnTo>
                  <a:lnTo>
                    <a:pt x="15" y="17"/>
                  </a:lnTo>
                  <a:lnTo>
                    <a:pt x="11" y="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 name="Freeform 100"/>
            <p:cNvSpPr>
              <a:spLocks/>
            </p:cNvSpPr>
            <p:nvPr/>
          </p:nvSpPr>
          <p:spPr bwMode="auto">
            <a:xfrm>
              <a:off x="8460940" y="3352257"/>
              <a:ext cx="21845" cy="32766"/>
            </a:xfrm>
            <a:custGeom>
              <a:avLst/>
              <a:gdLst>
                <a:gd name="T0" fmla="*/ 11 w 18"/>
                <a:gd name="T1" fmla="*/ 4 h 25"/>
                <a:gd name="T2" fmla="*/ 11 w 18"/>
                <a:gd name="T3" fmla="*/ 25 h 25"/>
                <a:gd name="T4" fmla="*/ 7 w 18"/>
                <a:gd name="T5" fmla="*/ 25 h 25"/>
                <a:gd name="T6" fmla="*/ 7 w 18"/>
                <a:gd name="T7" fmla="*/ 4 h 25"/>
                <a:gd name="T8" fmla="*/ 0 w 18"/>
                <a:gd name="T9" fmla="*/ 4 h 25"/>
                <a:gd name="T10" fmla="*/ 0 w 18"/>
                <a:gd name="T11" fmla="*/ 0 h 25"/>
                <a:gd name="T12" fmla="*/ 18 w 18"/>
                <a:gd name="T13" fmla="*/ 0 h 25"/>
                <a:gd name="T14" fmla="*/ 18 w 18"/>
                <a:gd name="T15" fmla="*/ 4 h 25"/>
                <a:gd name="T16" fmla="*/ 11 w 18"/>
                <a:gd name="T1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5">
                  <a:moveTo>
                    <a:pt x="11" y="4"/>
                  </a:moveTo>
                  <a:lnTo>
                    <a:pt x="11" y="25"/>
                  </a:lnTo>
                  <a:lnTo>
                    <a:pt x="7" y="25"/>
                  </a:lnTo>
                  <a:lnTo>
                    <a:pt x="7" y="4"/>
                  </a:lnTo>
                  <a:lnTo>
                    <a:pt x="0" y="4"/>
                  </a:lnTo>
                  <a:lnTo>
                    <a:pt x="0" y="0"/>
                  </a:lnTo>
                  <a:lnTo>
                    <a:pt x="18" y="0"/>
                  </a:lnTo>
                  <a:lnTo>
                    <a:pt x="18" y="4"/>
                  </a:lnTo>
                  <a:lnTo>
                    <a:pt x="11" y="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 name="Rectangle 101"/>
            <p:cNvSpPr>
              <a:spLocks noChangeArrowheads="1"/>
            </p:cNvSpPr>
            <p:nvPr/>
          </p:nvSpPr>
          <p:spPr bwMode="auto">
            <a:xfrm>
              <a:off x="8493709" y="3352257"/>
              <a:ext cx="3640" cy="32766"/>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 name="Freeform 102"/>
            <p:cNvSpPr>
              <a:spLocks noEditPoints="1"/>
            </p:cNvSpPr>
            <p:nvPr/>
          </p:nvSpPr>
          <p:spPr bwMode="auto">
            <a:xfrm>
              <a:off x="8508272" y="3352257"/>
              <a:ext cx="21845" cy="32766"/>
            </a:xfrm>
            <a:custGeom>
              <a:avLst/>
              <a:gdLst>
                <a:gd name="T0" fmla="*/ 16 w 18"/>
                <a:gd name="T1" fmla="*/ 23 h 25"/>
                <a:gd name="T2" fmla="*/ 16 w 18"/>
                <a:gd name="T3" fmla="*/ 23 h 25"/>
                <a:gd name="T4" fmla="*/ 12 w 18"/>
                <a:gd name="T5" fmla="*/ 25 h 25"/>
                <a:gd name="T6" fmla="*/ 9 w 18"/>
                <a:gd name="T7" fmla="*/ 25 h 25"/>
                <a:gd name="T8" fmla="*/ 9 w 18"/>
                <a:gd name="T9" fmla="*/ 25 h 25"/>
                <a:gd name="T10" fmla="*/ 5 w 18"/>
                <a:gd name="T11" fmla="*/ 25 h 25"/>
                <a:gd name="T12" fmla="*/ 2 w 18"/>
                <a:gd name="T13" fmla="*/ 23 h 25"/>
                <a:gd name="T14" fmla="*/ 2 w 18"/>
                <a:gd name="T15" fmla="*/ 23 h 25"/>
                <a:gd name="T16" fmla="*/ 1 w 18"/>
                <a:gd name="T17" fmla="*/ 21 h 25"/>
                <a:gd name="T18" fmla="*/ 0 w 18"/>
                <a:gd name="T19" fmla="*/ 19 h 25"/>
                <a:gd name="T20" fmla="*/ 0 w 18"/>
                <a:gd name="T21" fmla="*/ 12 h 25"/>
                <a:gd name="T22" fmla="*/ 0 w 18"/>
                <a:gd name="T23" fmla="*/ 12 h 25"/>
                <a:gd name="T24" fmla="*/ 0 w 18"/>
                <a:gd name="T25" fmla="*/ 7 h 25"/>
                <a:gd name="T26" fmla="*/ 1 w 18"/>
                <a:gd name="T27" fmla="*/ 5 h 25"/>
                <a:gd name="T28" fmla="*/ 2 w 18"/>
                <a:gd name="T29" fmla="*/ 3 h 25"/>
                <a:gd name="T30" fmla="*/ 2 w 18"/>
                <a:gd name="T31" fmla="*/ 3 h 25"/>
                <a:gd name="T32" fmla="*/ 5 w 18"/>
                <a:gd name="T33" fmla="*/ 1 h 25"/>
                <a:gd name="T34" fmla="*/ 9 w 18"/>
                <a:gd name="T35" fmla="*/ 0 h 25"/>
                <a:gd name="T36" fmla="*/ 9 w 18"/>
                <a:gd name="T37" fmla="*/ 0 h 25"/>
                <a:gd name="T38" fmla="*/ 12 w 18"/>
                <a:gd name="T39" fmla="*/ 1 h 25"/>
                <a:gd name="T40" fmla="*/ 16 w 18"/>
                <a:gd name="T41" fmla="*/ 3 h 25"/>
                <a:gd name="T42" fmla="*/ 16 w 18"/>
                <a:gd name="T43" fmla="*/ 3 h 25"/>
                <a:gd name="T44" fmla="*/ 17 w 18"/>
                <a:gd name="T45" fmla="*/ 5 h 25"/>
                <a:gd name="T46" fmla="*/ 18 w 18"/>
                <a:gd name="T47" fmla="*/ 7 h 25"/>
                <a:gd name="T48" fmla="*/ 18 w 18"/>
                <a:gd name="T49" fmla="*/ 12 h 25"/>
                <a:gd name="T50" fmla="*/ 18 w 18"/>
                <a:gd name="T51" fmla="*/ 12 h 25"/>
                <a:gd name="T52" fmla="*/ 18 w 18"/>
                <a:gd name="T53" fmla="*/ 19 h 25"/>
                <a:gd name="T54" fmla="*/ 17 w 18"/>
                <a:gd name="T55" fmla="*/ 21 h 25"/>
                <a:gd name="T56" fmla="*/ 16 w 18"/>
                <a:gd name="T57" fmla="*/ 23 h 25"/>
                <a:gd name="T58" fmla="*/ 16 w 18"/>
                <a:gd name="T59" fmla="*/ 23 h 25"/>
                <a:gd name="T60" fmla="*/ 12 w 18"/>
                <a:gd name="T61" fmla="*/ 5 h 25"/>
                <a:gd name="T62" fmla="*/ 12 w 18"/>
                <a:gd name="T63" fmla="*/ 5 h 25"/>
                <a:gd name="T64" fmla="*/ 10 w 18"/>
                <a:gd name="T65" fmla="*/ 4 h 25"/>
                <a:gd name="T66" fmla="*/ 9 w 18"/>
                <a:gd name="T67" fmla="*/ 3 h 25"/>
                <a:gd name="T68" fmla="*/ 9 w 18"/>
                <a:gd name="T69" fmla="*/ 3 h 25"/>
                <a:gd name="T70" fmla="*/ 7 w 18"/>
                <a:gd name="T71" fmla="*/ 4 h 25"/>
                <a:gd name="T72" fmla="*/ 5 w 18"/>
                <a:gd name="T73" fmla="*/ 5 h 25"/>
                <a:gd name="T74" fmla="*/ 5 w 18"/>
                <a:gd name="T75" fmla="*/ 5 h 25"/>
                <a:gd name="T76" fmla="*/ 4 w 18"/>
                <a:gd name="T77" fmla="*/ 7 h 25"/>
                <a:gd name="T78" fmla="*/ 4 w 18"/>
                <a:gd name="T79" fmla="*/ 12 h 25"/>
                <a:gd name="T80" fmla="*/ 4 w 18"/>
                <a:gd name="T81" fmla="*/ 12 h 25"/>
                <a:gd name="T82" fmla="*/ 4 w 18"/>
                <a:gd name="T83" fmla="*/ 18 h 25"/>
                <a:gd name="T84" fmla="*/ 5 w 18"/>
                <a:gd name="T85" fmla="*/ 21 h 25"/>
                <a:gd name="T86" fmla="*/ 5 w 18"/>
                <a:gd name="T87" fmla="*/ 21 h 25"/>
                <a:gd name="T88" fmla="*/ 7 w 18"/>
                <a:gd name="T89" fmla="*/ 22 h 25"/>
                <a:gd name="T90" fmla="*/ 9 w 18"/>
                <a:gd name="T91" fmla="*/ 22 h 25"/>
                <a:gd name="T92" fmla="*/ 9 w 18"/>
                <a:gd name="T93" fmla="*/ 22 h 25"/>
                <a:gd name="T94" fmla="*/ 10 w 18"/>
                <a:gd name="T95" fmla="*/ 22 h 25"/>
                <a:gd name="T96" fmla="*/ 12 w 18"/>
                <a:gd name="T97" fmla="*/ 21 h 25"/>
                <a:gd name="T98" fmla="*/ 12 w 18"/>
                <a:gd name="T99" fmla="*/ 21 h 25"/>
                <a:gd name="T100" fmla="*/ 13 w 18"/>
                <a:gd name="T101" fmla="*/ 18 h 25"/>
                <a:gd name="T102" fmla="*/ 13 w 18"/>
                <a:gd name="T103" fmla="*/ 12 h 25"/>
                <a:gd name="T104" fmla="*/ 13 w 18"/>
                <a:gd name="T105" fmla="*/ 12 h 25"/>
                <a:gd name="T106" fmla="*/ 13 w 18"/>
                <a:gd name="T107" fmla="*/ 7 h 25"/>
                <a:gd name="T108" fmla="*/ 12 w 18"/>
                <a:gd name="T109" fmla="*/ 5 h 25"/>
                <a:gd name="T110" fmla="*/ 12 w 18"/>
                <a:gd name="T11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25">
                  <a:moveTo>
                    <a:pt x="16" y="23"/>
                  </a:moveTo>
                  <a:lnTo>
                    <a:pt x="16" y="23"/>
                  </a:lnTo>
                  <a:lnTo>
                    <a:pt x="12" y="25"/>
                  </a:lnTo>
                  <a:lnTo>
                    <a:pt x="9" y="25"/>
                  </a:lnTo>
                  <a:lnTo>
                    <a:pt x="9" y="25"/>
                  </a:lnTo>
                  <a:lnTo>
                    <a:pt x="5" y="25"/>
                  </a:lnTo>
                  <a:lnTo>
                    <a:pt x="2" y="23"/>
                  </a:lnTo>
                  <a:lnTo>
                    <a:pt x="2" y="23"/>
                  </a:lnTo>
                  <a:lnTo>
                    <a:pt x="1" y="21"/>
                  </a:lnTo>
                  <a:lnTo>
                    <a:pt x="0" y="19"/>
                  </a:lnTo>
                  <a:lnTo>
                    <a:pt x="0" y="12"/>
                  </a:lnTo>
                  <a:lnTo>
                    <a:pt x="0" y="12"/>
                  </a:lnTo>
                  <a:lnTo>
                    <a:pt x="0" y="7"/>
                  </a:lnTo>
                  <a:lnTo>
                    <a:pt x="1" y="5"/>
                  </a:lnTo>
                  <a:lnTo>
                    <a:pt x="2" y="3"/>
                  </a:lnTo>
                  <a:lnTo>
                    <a:pt x="2" y="3"/>
                  </a:lnTo>
                  <a:lnTo>
                    <a:pt x="5" y="1"/>
                  </a:lnTo>
                  <a:lnTo>
                    <a:pt x="9" y="0"/>
                  </a:lnTo>
                  <a:lnTo>
                    <a:pt x="9" y="0"/>
                  </a:lnTo>
                  <a:lnTo>
                    <a:pt x="12" y="1"/>
                  </a:lnTo>
                  <a:lnTo>
                    <a:pt x="16" y="3"/>
                  </a:lnTo>
                  <a:lnTo>
                    <a:pt x="16" y="3"/>
                  </a:lnTo>
                  <a:lnTo>
                    <a:pt x="17" y="5"/>
                  </a:lnTo>
                  <a:lnTo>
                    <a:pt x="18" y="7"/>
                  </a:lnTo>
                  <a:lnTo>
                    <a:pt x="18" y="12"/>
                  </a:lnTo>
                  <a:lnTo>
                    <a:pt x="18" y="12"/>
                  </a:lnTo>
                  <a:lnTo>
                    <a:pt x="18" y="19"/>
                  </a:lnTo>
                  <a:lnTo>
                    <a:pt x="17" y="21"/>
                  </a:lnTo>
                  <a:lnTo>
                    <a:pt x="16" y="23"/>
                  </a:lnTo>
                  <a:lnTo>
                    <a:pt x="16" y="23"/>
                  </a:lnTo>
                  <a:close/>
                  <a:moveTo>
                    <a:pt x="12" y="5"/>
                  </a:moveTo>
                  <a:lnTo>
                    <a:pt x="12" y="5"/>
                  </a:lnTo>
                  <a:lnTo>
                    <a:pt x="10" y="4"/>
                  </a:lnTo>
                  <a:lnTo>
                    <a:pt x="9" y="3"/>
                  </a:lnTo>
                  <a:lnTo>
                    <a:pt x="9" y="3"/>
                  </a:lnTo>
                  <a:lnTo>
                    <a:pt x="7" y="4"/>
                  </a:lnTo>
                  <a:lnTo>
                    <a:pt x="5" y="5"/>
                  </a:lnTo>
                  <a:lnTo>
                    <a:pt x="5" y="5"/>
                  </a:lnTo>
                  <a:lnTo>
                    <a:pt x="4" y="7"/>
                  </a:lnTo>
                  <a:lnTo>
                    <a:pt x="4" y="12"/>
                  </a:lnTo>
                  <a:lnTo>
                    <a:pt x="4" y="12"/>
                  </a:lnTo>
                  <a:lnTo>
                    <a:pt x="4" y="18"/>
                  </a:lnTo>
                  <a:lnTo>
                    <a:pt x="5" y="21"/>
                  </a:lnTo>
                  <a:lnTo>
                    <a:pt x="5" y="21"/>
                  </a:lnTo>
                  <a:lnTo>
                    <a:pt x="7" y="22"/>
                  </a:lnTo>
                  <a:lnTo>
                    <a:pt x="9" y="22"/>
                  </a:lnTo>
                  <a:lnTo>
                    <a:pt x="9" y="22"/>
                  </a:lnTo>
                  <a:lnTo>
                    <a:pt x="10" y="22"/>
                  </a:lnTo>
                  <a:lnTo>
                    <a:pt x="12" y="21"/>
                  </a:lnTo>
                  <a:lnTo>
                    <a:pt x="12" y="21"/>
                  </a:lnTo>
                  <a:lnTo>
                    <a:pt x="13" y="18"/>
                  </a:lnTo>
                  <a:lnTo>
                    <a:pt x="13" y="12"/>
                  </a:lnTo>
                  <a:lnTo>
                    <a:pt x="13" y="12"/>
                  </a:lnTo>
                  <a:lnTo>
                    <a:pt x="13" y="7"/>
                  </a:lnTo>
                  <a:lnTo>
                    <a:pt x="12" y="5"/>
                  </a:lnTo>
                  <a:lnTo>
                    <a:pt x="12" y="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 name="Freeform 103"/>
            <p:cNvSpPr>
              <a:spLocks/>
            </p:cNvSpPr>
            <p:nvPr/>
          </p:nvSpPr>
          <p:spPr bwMode="auto">
            <a:xfrm>
              <a:off x="8541037" y="3352257"/>
              <a:ext cx="25484" cy="32766"/>
            </a:xfrm>
            <a:custGeom>
              <a:avLst/>
              <a:gdLst>
                <a:gd name="T0" fmla="*/ 16 w 19"/>
                <a:gd name="T1" fmla="*/ 25 h 25"/>
                <a:gd name="T2" fmla="*/ 4 w 19"/>
                <a:gd name="T3" fmla="*/ 7 h 25"/>
                <a:gd name="T4" fmla="*/ 4 w 19"/>
                <a:gd name="T5" fmla="*/ 25 h 25"/>
                <a:gd name="T6" fmla="*/ 0 w 19"/>
                <a:gd name="T7" fmla="*/ 25 h 25"/>
                <a:gd name="T8" fmla="*/ 0 w 19"/>
                <a:gd name="T9" fmla="*/ 0 h 25"/>
                <a:gd name="T10" fmla="*/ 4 w 19"/>
                <a:gd name="T11" fmla="*/ 0 h 25"/>
                <a:gd name="T12" fmla="*/ 16 w 19"/>
                <a:gd name="T13" fmla="*/ 18 h 25"/>
                <a:gd name="T14" fmla="*/ 16 w 19"/>
                <a:gd name="T15" fmla="*/ 0 h 25"/>
                <a:gd name="T16" fmla="*/ 19 w 19"/>
                <a:gd name="T17" fmla="*/ 0 h 25"/>
                <a:gd name="T18" fmla="*/ 19 w 19"/>
                <a:gd name="T19" fmla="*/ 25 h 25"/>
                <a:gd name="T20" fmla="*/ 16 w 19"/>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5">
                  <a:moveTo>
                    <a:pt x="16" y="25"/>
                  </a:moveTo>
                  <a:lnTo>
                    <a:pt x="4" y="7"/>
                  </a:lnTo>
                  <a:lnTo>
                    <a:pt x="4" y="25"/>
                  </a:lnTo>
                  <a:lnTo>
                    <a:pt x="0" y="25"/>
                  </a:lnTo>
                  <a:lnTo>
                    <a:pt x="0" y="0"/>
                  </a:lnTo>
                  <a:lnTo>
                    <a:pt x="4" y="0"/>
                  </a:lnTo>
                  <a:lnTo>
                    <a:pt x="16" y="18"/>
                  </a:lnTo>
                  <a:lnTo>
                    <a:pt x="16" y="0"/>
                  </a:lnTo>
                  <a:lnTo>
                    <a:pt x="19" y="0"/>
                  </a:lnTo>
                  <a:lnTo>
                    <a:pt x="19" y="25"/>
                  </a:lnTo>
                  <a:lnTo>
                    <a:pt x="16" y="2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1072" name="Freeform 104"/>
            <p:cNvSpPr>
              <a:spLocks noEditPoints="1"/>
            </p:cNvSpPr>
            <p:nvPr/>
          </p:nvSpPr>
          <p:spPr bwMode="auto">
            <a:xfrm>
              <a:off x="8355359" y="3213908"/>
              <a:ext cx="101942" cy="116505"/>
            </a:xfrm>
            <a:custGeom>
              <a:avLst/>
              <a:gdLst>
                <a:gd name="T0" fmla="*/ 62 w 83"/>
                <a:gd name="T1" fmla="*/ 75 h 97"/>
                <a:gd name="T2" fmla="*/ 61 w 83"/>
                <a:gd name="T3" fmla="*/ 75 h 97"/>
                <a:gd name="T4" fmla="*/ 27 w 83"/>
                <a:gd name="T5" fmla="*/ 75 h 97"/>
                <a:gd name="T6" fmla="*/ 27 w 83"/>
                <a:gd name="T7" fmla="*/ 75 h 97"/>
                <a:gd name="T8" fmla="*/ 27 w 83"/>
                <a:gd name="T9" fmla="*/ 65 h 97"/>
                <a:gd name="T10" fmla="*/ 27 w 83"/>
                <a:gd name="T11" fmla="*/ 63 h 97"/>
                <a:gd name="T12" fmla="*/ 27 w 83"/>
                <a:gd name="T13" fmla="*/ 58 h 97"/>
                <a:gd name="T14" fmla="*/ 27 w 83"/>
                <a:gd name="T15" fmla="*/ 57 h 97"/>
                <a:gd name="T16" fmla="*/ 61 w 83"/>
                <a:gd name="T17" fmla="*/ 57 h 97"/>
                <a:gd name="T18" fmla="*/ 62 w 83"/>
                <a:gd name="T19" fmla="*/ 58 h 97"/>
                <a:gd name="T20" fmla="*/ 62 w 83"/>
                <a:gd name="T21" fmla="*/ 75 h 97"/>
                <a:gd name="T22" fmla="*/ 62 w 83"/>
                <a:gd name="T23" fmla="*/ 40 h 97"/>
                <a:gd name="T24" fmla="*/ 61 w 83"/>
                <a:gd name="T25" fmla="*/ 40 h 97"/>
                <a:gd name="T26" fmla="*/ 27 w 83"/>
                <a:gd name="T27" fmla="*/ 40 h 97"/>
                <a:gd name="T28" fmla="*/ 27 w 83"/>
                <a:gd name="T29" fmla="*/ 40 h 97"/>
                <a:gd name="T30" fmla="*/ 27 w 83"/>
                <a:gd name="T31" fmla="*/ 27 h 97"/>
                <a:gd name="T32" fmla="*/ 27 w 83"/>
                <a:gd name="T33" fmla="*/ 26 h 97"/>
                <a:gd name="T34" fmla="*/ 27 w 83"/>
                <a:gd name="T35" fmla="*/ 22 h 97"/>
                <a:gd name="T36" fmla="*/ 27 w 83"/>
                <a:gd name="T37" fmla="*/ 22 h 97"/>
                <a:gd name="T38" fmla="*/ 61 w 83"/>
                <a:gd name="T39" fmla="*/ 22 h 97"/>
                <a:gd name="T40" fmla="*/ 62 w 83"/>
                <a:gd name="T41" fmla="*/ 22 h 97"/>
                <a:gd name="T42" fmla="*/ 62 w 83"/>
                <a:gd name="T43" fmla="*/ 40 h 97"/>
                <a:gd name="T44" fmla="*/ 0 w 83"/>
                <a:gd name="T45" fmla="*/ 16 h 97"/>
                <a:gd name="T46" fmla="*/ 1 w 83"/>
                <a:gd name="T47" fmla="*/ 18 h 97"/>
                <a:gd name="T48" fmla="*/ 5 w 83"/>
                <a:gd name="T49" fmla="*/ 22 h 97"/>
                <a:gd name="T50" fmla="*/ 5 w 83"/>
                <a:gd name="T51" fmla="*/ 23 h 97"/>
                <a:gd name="T52" fmla="*/ 5 w 83"/>
                <a:gd name="T53" fmla="*/ 73 h 97"/>
                <a:gd name="T54" fmla="*/ 5 w 83"/>
                <a:gd name="T55" fmla="*/ 75 h 97"/>
                <a:gd name="T56" fmla="*/ 1 w 83"/>
                <a:gd name="T57" fmla="*/ 79 h 97"/>
                <a:gd name="T58" fmla="*/ 0 w 83"/>
                <a:gd name="T59" fmla="*/ 80 h 97"/>
                <a:gd name="T60" fmla="*/ 0 w 83"/>
                <a:gd name="T61" fmla="*/ 96 h 97"/>
                <a:gd name="T62" fmla="*/ 1 w 83"/>
                <a:gd name="T63" fmla="*/ 97 h 97"/>
                <a:gd name="T64" fmla="*/ 73 w 83"/>
                <a:gd name="T65" fmla="*/ 97 h 97"/>
                <a:gd name="T66" fmla="*/ 74 w 83"/>
                <a:gd name="T67" fmla="*/ 96 h 97"/>
                <a:gd name="T68" fmla="*/ 83 w 83"/>
                <a:gd name="T69" fmla="*/ 86 h 97"/>
                <a:gd name="T70" fmla="*/ 83 w 83"/>
                <a:gd name="T71" fmla="*/ 85 h 97"/>
                <a:gd name="T72" fmla="*/ 83 w 83"/>
                <a:gd name="T73" fmla="*/ 60 h 97"/>
                <a:gd name="T74" fmla="*/ 83 w 83"/>
                <a:gd name="T75" fmla="*/ 59 h 97"/>
                <a:gd name="T76" fmla="*/ 74 w 83"/>
                <a:gd name="T77" fmla="*/ 49 h 97"/>
                <a:gd name="T78" fmla="*/ 74 w 83"/>
                <a:gd name="T79" fmla="*/ 48 h 97"/>
                <a:gd name="T80" fmla="*/ 83 w 83"/>
                <a:gd name="T81" fmla="*/ 39 h 97"/>
                <a:gd name="T82" fmla="*/ 83 w 83"/>
                <a:gd name="T83" fmla="*/ 38 h 97"/>
                <a:gd name="T84" fmla="*/ 83 w 83"/>
                <a:gd name="T85" fmla="*/ 11 h 97"/>
                <a:gd name="T86" fmla="*/ 83 w 83"/>
                <a:gd name="T87" fmla="*/ 10 h 97"/>
                <a:gd name="T88" fmla="*/ 74 w 83"/>
                <a:gd name="T89" fmla="*/ 1 h 97"/>
                <a:gd name="T90" fmla="*/ 73 w 83"/>
                <a:gd name="T91" fmla="*/ 0 h 97"/>
                <a:gd name="T92" fmla="*/ 1 w 83"/>
                <a:gd name="T93" fmla="*/ 0 h 97"/>
                <a:gd name="T94" fmla="*/ 0 w 83"/>
                <a:gd name="T95" fmla="*/ 1 h 97"/>
                <a:gd name="T96" fmla="*/ 0 w 83"/>
                <a:gd name="T97" fmla="*/ 1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 h="97">
                  <a:moveTo>
                    <a:pt x="62" y="75"/>
                  </a:moveTo>
                  <a:lnTo>
                    <a:pt x="61" y="75"/>
                  </a:lnTo>
                  <a:lnTo>
                    <a:pt x="27" y="75"/>
                  </a:lnTo>
                  <a:lnTo>
                    <a:pt x="27" y="75"/>
                  </a:lnTo>
                  <a:lnTo>
                    <a:pt x="27" y="65"/>
                  </a:lnTo>
                  <a:lnTo>
                    <a:pt x="27" y="63"/>
                  </a:lnTo>
                  <a:lnTo>
                    <a:pt x="27" y="58"/>
                  </a:lnTo>
                  <a:lnTo>
                    <a:pt x="27" y="57"/>
                  </a:lnTo>
                  <a:lnTo>
                    <a:pt x="61" y="57"/>
                  </a:lnTo>
                  <a:lnTo>
                    <a:pt x="62" y="58"/>
                  </a:lnTo>
                  <a:lnTo>
                    <a:pt x="62" y="75"/>
                  </a:lnTo>
                  <a:close/>
                  <a:moveTo>
                    <a:pt x="62" y="40"/>
                  </a:moveTo>
                  <a:lnTo>
                    <a:pt x="61" y="40"/>
                  </a:lnTo>
                  <a:lnTo>
                    <a:pt x="27" y="40"/>
                  </a:lnTo>
                  <a:lnTo>
                    <a:pt x="27" y="40"/>
                  </a:lnTo>
                  <a:lnTo>
                    <a:pt x="27" y="27"/>
                  </a:lnTo>
                  <a:lnTo>
                    <a:pt x="27" y="26"/>
                  </a:lnTo>
                  <a:lnTo>
                    <a:pt x="27" y="22"/>
                  </a:lnTo>
                  <a:lnTo>
                    <a:pt x="27" y="22"/>
                  </a:lnTo>
                  <a:lnTo>
                    <a:pt x="61" y="22"/>
                  </a:lnTo>
                  <a:lnTo>
                    <a:pt x="62" y="22"/>
                  </a:lnTo>
                  <a:lnTo>
                    <a:pt x="62" y="40"/>
                  </a:lnTo>
                  <a:close/>
                  <a:moveTo>
                    <a:pt x="0" y="16"/>
                  </a:moveTo>
                  <a:lnTo>
                    <a:pt x="1" y="18"/>
                  </a:lnTo>
                  <a:lnTo>
                    <a:pt x="5" y="22"/>
                  </a:lnTo>
                  <a:lnTo>
                    <a:pt x="5" y="23"/>
                  </a:lnTo>
                  <a:lnTo>
                    <a:pt x="5" y="73"/>
                  </a:lnTo>
                  <a:lnTo>
                    <a:pt x="5" y="75"/>
                  </a:lnTo>
                  <a:lnTo>
                    <a:pt x="1" y="79"/>
                  </a:lnTo>
                  <a:lnTo>
                    <a:pt x="0" y="80"/>
                  </a:lnTo>
                  <a:lnTo>
                    <a:pt x="0" y="96"/>
                  </a:lnTo>
                  <a:lnTo>
                    <a:pt x="1" y="97"/>
                  </a:lnTo>
                  <a:lnTo>
                    <a:pt x="73" y="97"/>
                  </a:lnTo>
                  <a:lnTo>
                    <a:pt x="74" y="96"/>
                  </a:lnTo>
                  <a:lnTo>
                    <a:pt x="83" y="86"/>
                  </a:lnTo>
                  <a:lnTo>
                    <a:pt x="83" y="85"/>
                  </a:lnTo>
                  <a:lnTo>
                    <a:pt x="83" y="60"/>
                  </a:lnTo>
                  <a:lnTo>
                    <a:pt x="83" y="59"/>
                  </a:lnTo>
                  <a:lnTo>
                    <a:pt x="74" y="49"/>
                  </a:lnTo>
                  <a:lnTo>
                    <a:pt x="74" y="48"/>
                  </a:lnTo>
                  <a:lnTo>
                    <a:pt x="83" y="39"/>
                  </a:lnTo>
                  <a:lnTo>
                    <a:pt x="83" y="38"/>
                  </a:lnTo>
                  <a:lnTo>
                    <a:pt x="83" y="11"/>
                  </a:lnTo>
                  <a:lnTo>
                    <a:pt x="83" y="10"/>
                  </a:lnTo>
                  <a:lnTo>
                    <a:pt x="74" y="1"/>
                  </a:lnTo>
                  <a:lnTo>
                    <a:pt x="73" y="0"/>
                  </a:lnTo>
                  <a:lnTo>
                    <a:pt x="1" y="0"/>
                  </a:lnTo>
                  <a:lnTo>
                    <a:pt x="0" y="1"/>
                  </a:lnTo>
                  <a:lnTo>
                    <a:pt x="0" y="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1073" name="Freeform 105"/>
            <p:cNvSpPr>
              <a:spLocks/>
            </p:cNvSpPr>
            <p:nvPr/>
          </p:nvSpPr>
          <p:spPr bwMode="auto">
            <a:xfrm>
              <a:off x="8209728" y="3213908"/>
              <a:ext cx="138350" cy="116505"/>
            </a:xfrm>
            <a:custGeom>
              <a:avLst/>
              <a:gdLst>
                <a:gd name="T0" fmla="*/ 1 w 115"/>
                <a:gd name="T1" fmla="*/ 10 h 97"/>
                <a:gd name="T2" fmla="*/ 0 w 115"/>
                <a:gd name="T3" fmla="*/ 11 h 97"/>
                <a:gd name="T4" fmla="*/ 0 w 115"/>
                <a:gd name="T5" fmla="*/ 85 h 97"/>
                <a:gd name="T6" fmla="*/ 1 w 115"/>
                <a:gd name="T7" fmla="*/ 86 h 97"/>
                <a:gd name="T8" fmla="*/ 10 w 115"/>
                <a:gd name="T9" fmla="*/ 96 h 97"/>
                <a:gd name="T10" fmla="*/ 11 w 115"/>
                <a:gd name="T11" fmla="*/ 97 h 97"/>
                <a:gd name="T12" fmla="*/ 26 w 115"/>
                <a:gd name="T13" fmla="*/ 97 h 97"/>
                <a:gd name="T14" fmla="*/ 27 w 115"/>
                <a:gd name="T15" fmla="*/ 96 h 97"/>
                <a:gd name="T16" fmla="*/ 27 w 115"/>
                <a:gd name="T17" fmla="*/ 81 h 97"/>
                <a:gd name="T18" fmla="*/ 26 w 115"/>
                <a:gd name="T19" fmla="*/ 80 h 97"/>
                <a:gd name="T20" fmla="*/ 22 w 115"/>
                <a:gd name="T21" fmla="*/ 76 h 97"/>
                <a:gd name="T22" fmla="*/ 22 w 115"/>
                <a:gd name="T23" fmla="*/ 75 h 97"/>
                <a:gd name="T24" fmla="*/ 22 w 115"/>
                <a:gd name="T25" fmla="*/ 24 h 97"/>
                <a:gd name="T26" fmla="*/ 22 w 115"/>
                <a:gd name="T27" fmla="*/ 24 h 97"/>
                <a:gd name="T28" fmla="*/ 45 w 115"/>
                <a:gd name="T29" fmla="*/ 96 h 97"/>
                <a:gd name="T30" fmla="*/ 46 w 115"/>
                <a:gd name="T31" fmla="*/ 97 h 97"/>
                <a:gd name="T32" fmla="*/ 68 w 115"/>
                <a:gd name="T33" fmla="*/ 97 h 97"/>
                <a:gd name="T34" fmla="*/ 69 w 115"/>
                <a:gd name="T35" fmla="*/ 96 h 97"/>
                <a:gd name="T36" fmla="*/ 93 w 115"/>
                <a:gd name="T37" fmla="*/ 24 h 97"/>
                <a:gd name="T38" fmla="*/ 93 w 115"/>
                <a:gd name="T39" fmla="*/ 24 h 97"/>
                <a:gd name="T40" fmla="*/ 93 w 115"/>
                <a:gd name="T41" fmla="*/ 75 h 97"/>
                <a:gd name="T42" fmla="*/ 93 w 115"/>
                <a:gd name="T43" fmla="*/ 76 h 97"/>
                <a:gd name="T44" fmla="*/ 88 w 115"/>
                <a:gd name="T45" fmla="*/ 80 h 97"/>
                <a:gd name="T46" fmla="*/ 87 w 115"/>
                <a:gd name="T47" fmla="*/ 81 h 97"/>
                <a:gd name="T48" fmla="*/ 87 w 115"/>
                <a:gd name="T49" fmla="*/ 96 h 97"/>
                <a:gd name="T50" fmla="*/ 88 w 115"/>
                <a:gd name="T51" fmla="*/ 97 h 97"/>
                <a:gd name="T52" fmla="*/ 103 w 115"/>
                <a:gd name="T53" fmla="*/ 97 h 97"/>
                <a:gd name="T54" fmla="*/ 104 w 115"/>
                <a:gd name="T55" fmla="*/ 96 h 97"/>
                <a:gd name="T56" fmla="*/ 114 w 115"/>
                <a:gd name="T57" fmla="*/ 86 h 97"/>
                <a:gd name="T58" fmla="*/ 115 w 115"/>
                <a:gd name="T59" fmla="*/ 85 h 97"/>
                <a:gd name="T60" fmla="*/ 115 w 115"/>
                <a:gd name="T61" fmla="*/ 11 h 97"/>
                <a:gd name="T62" fmla="*/ 114 w 115"/>
                <a:gd name="T63" fmla="*/ 10 h 97"/>
                <a:gd name="T64" fmla="*/ 104 w 115"/>
                <a:gd name="T65" fmla="*/ 1 h 97"/>
                <a:gd name="T66" fmla="*/ 103 w 115"/>
                <a:gd name="T67" fmla="*/ 0 h 97"/>
                <a:gd name="T68" fmla="*/ 79 w 115"/>
                <a:gd name="T69" fmla="*/ 0 h 97"/>
                <a:gd name="T70" fmla="*/ 78 w 115"/>
                <a:gd name="T71" fmla="*/ 1 h 97"/>
                <a:gd name="T72" fmla="*/ 58 w 115"/>
                <a:gd name="T73" fmla="*/ 62 h 97"/>
                <a:gd name="T74" fmla="*/ 57 w 115"/>
                <a:gd name="T75" fmla="*/ 62 h 97"/>
                <a:gd name="T76" fmla="*/ 37 w 115"/>
                <a:gd name="T77" fmla="*/ 1 h 97"/>
                <a:gd name="T78" fmla="*/ 36 w 115"/>
                <a:gd name="T79" fmla="*/ 0 h 97"/>
                <a:gd name="T80" fmla="*/ 11 w 115"/>
                <a:gd name="T81" fmla="*/ 0 h 97"/>
                <a:gd name="T82" fmla="*/ 10 w 115"/>
                <a:gd name="T83" fmla="*/ 1 h 97"/>
                <a:gd name="T84" fmla="*/ 1 w 115"/>
                <a:gd name="T85"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97">
                  <a:moveTo>
                    <a:pt x="1" y="10"/>
                  </a:moveTo>
                  <a:lnTo>
                    <a:pt x="0" y="11"/>
                  </a:lnTo>
                  <a:lnTo>
                    <a:pt x="0" y="85"/>
                  </a:lnTo>
                  <a:lnTo>
                    <a:pt x="1" y="86"/>
                  </a:lnTo>
                  <a:lnTo>
                    <a:pt x="10" y="96"/>
                  </a:lnTo>
                  <a:lnTo>
                    <a:pt x="11" y="97"/>
                  </a:lnTo>
                  <a:lnTo>
                    <a:pt x="26" y="97"/>
                  </a:lnTo>
                  <a:lnTo>
                    <a:pt x="27" y="96"/>
                  </a:lnTo>
                  <a:lnTo>
                    <a:pt x="27" y="81"/>
                  </a:lnTo>
                  <a:lnTo>
                    <a:pt x="26" y="80"/>
                  </a:lnTo>
                  <a:lnTo>
                    <a:pt x="22" y="76"/>
                  </a:lnTo>
                  <a:lnTo>
                    <a:pt x="22" y="75"/>
                  </a:lnTo>
                  <a:lnTo>
                    <a:pt x="22" y="24"/>
                  </a:lnTo>
                  <a:lnTo>
                    <a:pt x="22" y="24"/>
                  </a:lnTo>
                  <a:lnTo>
                    <a:pt x="45" y="96"/>
                  </a:lnTo>
                  <a:lnTo>
                    <a:pt x="46" y="97"/>
                  </a:lnTo>
                  <a:lnTo>
                    <a:pt x="68" y="97"/>
                  </a:lnTo>
                  <a:lnTo>
                    <a:pt x="69" y="96"/>
                  </a:lnTo>
                  <a:lnTo>
                    <a:pt x="93" y="24"/>
                  </a:lnTo>
                  <a:lnTo>
                    <a:pt x="93" y="24"/>
                  </a:lnTo>
                  <a:lnTo>
                    <a:pt x="93" y="75"/>
                  </a:lnTo>
                  <a:lnTo>
                    <a:pt x="93" y="76"/>
                  </a:lnTo>
                  <a:lnTo>
                    <a:pt x="88" y="80"/>
                  </a:lnTo>
                  <a:lnTo>
                    <a:pt x="87" y="81"/>
                  </a:lnTo>
                  <a:lnTo>
                    <a:pt x="87" y="96"/>
                  </a:lnTo>
                  <a:lnTo>
                    <a:pt x="88" y="97"/>
                  </a:lnTo>
                  <a:lnTo>
                    <a:pt x="103" y="97"/>
                  </a:lnTo>
                  <a:lnTo>
                    <a:pt x="104" y="96"/>
                  </a:lnTo>
                  <a:lnTo>
                    <a:pt x="114" y="86"/>
                  </a:lnTo>
                  <a:lnTo>
                    <a:pt x="115" y="85"/>
                  </a:lnTo>
                  <a:lnTo>
                    <a:pt x="115" y="11"/>
                  </a:lnTo>
                  <a:lnTo>
                    <a:pt x="114" y="10"/>
                  </a:lnTo>
                  <a:lnTo>
                    <a:pt x="104" y="1"/>
                  </a:lnTo>
                  <a:lnTo>
                    <a:pt x="103" y="0"/>
                  </a:lnTo>
                  <a:lnTo>
                    <a:pt x="79" y="0"/>
                  </a:lnTo>
                  <a:lnTo>
                    <a:pt x="78" y="1"/>
                  </a:lnTo>
                  <a:lnTo>
                    <a:pt x="58" y="62"/>
                  </a:lnTo>
                  <a:lnTo>
                    <a:pt x="57" y="62"/>
                  </a:lnTo>
                  <a:lnTo>
                    <a:pt x="37" y="1"/>
                  </a:lnTo>
                  <a:lnTo>
                    <a:pt x="36" y="0"/>
                  </a:lnTo>
                  <a:lnTo>
                    <a:pt x="11" y="0"/>
                  </a:lnTo>
                  <a:lnTo>
                    <a:pt x="10" y="1"/>
                  </a:lnTo>
                  <a:lnTo>
                    <a:pt x="1" y="10"/>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pic>
        <p:nvPicPr>
          <p:cNvPr id="131182" name="Picture 110"/>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7634488" y="4014691"/>
            <a:ext cx="804608" cy="13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87" name="Picture 115"/>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6559906" y="4210875"/>
            <a:ext cx="542474" cy="2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92" name="Picture 120"/>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5267983" y="3993492"/>
            <a:ext cx="837374" cy="1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115" name="Group 131114"/>
          <p:cNvGrpSpPr/>
          <p:nvPr/>
        </p:nvGrpSpPr>
        <p:grpSpPr>
          <a:xfrm>
            <a:off x="453090" y="4512134"/>
            <a:ext cx="1988969" cy="420052"/>
            <a:chOff x="5046663" y="3671888"/>
            <a:chExt cx="879475" cy="185737"/>
          </a:xfrm>
        </p:grpSpPr>
        <p:sp>
          <p:nvSpPr>
            <p:cNvPr id="131107" name="Freeform 121"/>
            <p:cNvSpPr>
              <a:spLocks/>
            </p:cNvSpPr>
            <p:nvPr/>
          </p:nvSpPr>
          <p:spPr bwMode="auto">
            <a:xfrm>
              <a:off x="5129213" y="3673475"/>
              <a:ext cx="796925" cy="182562"/>
            </a:xfrm>
            <a:custGeom>
              <a:avLst/>
              <a:gdLst>
                <a:gd name="T0" fmla="*/ 0 w 1506"/>
                <a:gd name="T1" fmla="*/ 346 h 346"/>
                <a:gd name="T2" fmla="*/ 0 w 1506"/>
                <a:gd name="T3" fmla="*/ 0 h 346"/>
                <a:gd name="T4" fmla="*/ 1331 w 1506"/>
                <a:gd name="T5" fmla="*/ 0 h 346"/>
                <a:gd name="T6" fmla="*/ 1331 w 1506"/>
                <a:gd name="T7" fmla="*/ 0 h 346"/>
                <a:gd name="T8" fmla="*/ 1349 w 1506"/>
                <a:gd name="T9" fmla="*/ 0 h 346"/>
                <a:gd name="T10" fmla="*/ 1366 w 1506"/>
                <a:gd name="T11" fmla="*/ 3 h 346"/>
                <a:gd name="T12" fmla="*/ 1383 w 1506"/>
                <a:gd name="T13" fmla="*/ 7 h 346"/>
                <a:gd name="T14" fmla="*/ 1399 w 1506"/>
                <a:gd name="T15" fmla="*/ 13 h 346"/>
                <a:gd name="T16" fmla="*/ 1414 w 1506"/>
                <a:gd name="T17" fmla="*/ 20 h 346"/>
                <a:gd name="T18" fmla="*/ 1429 w 1506"/>
                <a:gd name="T19" fmla="*/ 29 h 346"/>
                <a:gd name="T20" fmla="*/ 1442 w 1506"/>
                <a:gd name="T21" fmla="*/ 39 h 346"/>
                <a:gd name="T22" fmla="*/ 1454 w 1506"/>
                <a:gd name="T23" fmla="*/ 50 h 346"/>
                <a:gd name="T24" fmla="*/ 1466 w 1506"/>
                <a:gd name="T25" fmla="*/ 63 h 346"/>
                <a:gd name="T26" fmla="*/ 1475 w 1506"/>
                <a:gd name="T27" fmla="*/ 76 h 346"/>
                <a:gd name="T28" fmla="*/ 1485 w 1506"/>
                <a:gd name="T29" fmla="*/ 90 h 346"/>
                <a:gd name="T30" fmla="*/ 1492 w 1506"/>
                <a:gd name="T31" fmla="*/ 105 h 346"/>
                <a:gd name="T32" fmla="*/ 1497 w 1506"/>
                <a:gd name="T33" fmla="*/ 121 h 346"/>
                <a:gd name="T34" fmla="*/ 1501 w 1506"/>
                <a:gd name="T35" fmla="*/ 138 h 346"/>
                <a:gd name="T36" fmla="*/ 1505 w 1506"/>
                <a:gd name="T37" fmla="*/ 155 h 346"/>
                <a:gd name="T38" fmla="*/ 1506 w 1506"/>
                <a:gd name="T39" fmla="*/ 173 h 346"/>
                <a:gd name="T40" fmla="*/ 1506 w 1506"/>
                <a:gd name="T41" fmla="*/ 173 h 346"/>
                <a:gd name="T42" fmla="*/ 1505 w 1506"/>
                <a:gd name="T43" fmla="*/ 191 h 346"/>
                <a:gd name="T44" fmla="*/ 1501 w 1506"/>
                <a:gd name="T45" fmla="*/ 208 h 346"/>
                <a:gd name="T46" fmla="*/ 1497 w 1506"/>
                <a:gd name="T47" fmla="*/ 225 h 346"/>
                <a:gd name="T48" fmla="*/ 1492 w 1506"/>
                <a:gd name="T49" fmla="*/ 240 h 346"/>
                <a:gd name="T50" fmla="*/ 1485 w 1506"/>
                <a:gd name="T51" fmla="*/ 255 h 346"/>
                <a:gd name="T52" fmla="*/ 1475 w 1506"/>
                <a:gd name="T53" fmla="*/ 270 h 346"/>
                <a:gd name="T54" fmla="*/ 1466 w 1506"/>
                <a:gd name="T55" fmla="*/ 284 h 346"/>
                <a:gd name="T56" fmla="*/ 1454 w 1506"/>
                <a:gd name="T57" fmla="*/ 295 h 346"/>
                <a:gd name="T58" fmla="*/ 1442 w 1506"/>
                <a:gd name="T59" fmla="*/ 307 h 346"/>
                <a:gd name="T60" fmla="*/ 1429 w 1506"/>
                <a:gd name="T61" fmla="*/ 316 h 346"/>
                <a:gd name="T62" fmla="*/ 1414 w 1506"/>
                <a:gd name="T63" fmla="*/ 326 h 346"/>
                <a:gd name="T64" fmla="*/ 1399 w 1506"/>
                <a:gd name="T65" fmla="*/ 333 h 346"/>
                <a:gd name="T66" fmla="*/ 1383 w 1506"/>
                <a:gd name="T67" fmla="*/ 339 h 346"/>
                <a:gd name="T68" fmla="*/ 1366 w 1506"/>
                <a:gd name="T69" fmla="*/ 343 h 346"/>
                <a:gd name="T70" fmla="*/ 1349 w 1506"/>
                <a:gd name="T71" fmla="*/ 346 h 346"/>
                <a:gd name="T72" fmla="*/ 1331 w 1506"/>
                <a:gd name="T73" fmla="*/ 346 h 346"/>
                <a:gd name="T74" fmla="*/ 0 w 1506"/>
                <a:gd name="T75"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6" h="346">
                  <a:moveTo>
                    <a:pt x="0" y="346"/>
                  </a:moveTo>
                  <a:lnTo>
                    <a:pt x="0" y="0"/>
                  </a:lnTo>
                  <a:lnTo>
                    <a:pt x="1331" y="0"/>
                  </a:lnTo>
                  <a:lnTo>
                    <a:pt x="1331" y="0"/>
                  </a:lnTo>
                  <a:lnTo>
                    <a:pt x="1349" y="0"/>
                  </a:lnTo>
                  <a:lnTo>
                    <a:pt x="1366" y="3"/>
                  </a:lnTo>
                  <a:lnTo>
                    <a:pt x="1383" y="7"/>
                  </a:lnTo>
                  <a:lnTo>
                    <a:pt x="1399" y="13"/>
                  </a:lnTo>
                  <a:lnTo>
                    <a:pt x="1414" y="20"/>
                  </a:lnTo>
                  <a:lnTo>
                    <a:pt x="1429" y="29"/>
                  </a:lnTo>
                  <a:lnTo>
                    <a:pt x="1442" y="39"/>
                  </a:lnTo>
                  <a:lnTo>
                    <a:pt x="1454" y="50"/>
                  </a:lnTo>
                  <a:lnTo>
                    <a:pt x="1466" y="63"/>
                  </a:lnTo>
                  <a:lnTo>
                    <a:pt x="1475" y="76"/>
                  </a:lnTo>
                  <a:lnTo>
                    <a:pt x="1485" y="90"/>
                  </a:lnTo>
                  <a:lnTo>
                    <a:pt x="1492" y="105"/>
                  </a:lnTo>
                  <a:lnTo>
                    <a:pt x="1497" y="121"/>
                  </a:lnTo>
                  <a:lnTo>
                    <a:pt x="1501" y="138"/>
                  </a:lnTo>
                  <a:lnTo>
                    <a:pt x="1505" y="155"/>
                  </a:lnTo>
                  <a:lnTo>
                    <a:pt x="1506" y="173"/>
                  </a:lnTo>
                  <a:lnTo>
                    <a:pt x="1506" y="173"/>
                  </a:lnTo>
                  <a:lnTo>
                    <a:pt x="1505" y="191"/>
                  </a:lnTo>
                  <a:lnTo>
                    <a:pt x="1501" y="208"/>
                  </a:lnTo>
                  <a:lnTo>
                    <a:pt x="1497" y="225"/>
                  </a:lnTo>
                  <a:lnTo>
                    <a:pt x="1492" y="240"/>
                  </a:lnTo>
                  <a:lnTo>
                    <a:pt x="1485" y="255"/>
                  </a:lnTo>
                  <a:lnTo>
                    <a:pt x="1475" y="270"/>
                  </a:lnTo>
                  <a:lnTo>
                    <a:pt x="1466" y="284"/>
                  </a:lnTo>
                  <a:lnTo>
                    <a:pt x="1454" y="295"/>
                  </a:lnTo>
                  <a:lnTo>
                    <a:pt x="1442" y="307"/>
                  </a:lnTo>
                  <a:lnTo>
                    <a:pt x="1429" y="316"/>
                  </a:lnTo>
                  <a:lnTo>
                    <a:pt x="1414" y="326"/>
                  </a:lnTo>
                  <a:lnTo>
                    <a:pt x="1399" y="333"/>
                  </a:lnTo>
                  <a:lnTo>
                    <a:pt x="1383" y="339"/>
                  </a:lnTo>
                  <a:lnTo>
                    <a:pt x="1366" y="343"/>
                  </a:lnTo>
                  <a:lnTo>
                    <a:pt x="1349" y="346"/>
                  </a:lnTo>
                  <a:lnTo>
                    <a:pt x="1331" y="346"/>
                  </a:lnTo>
                  <a:lnTo>
                    <a:pt x="0" y="34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1108" name="Freeform 122">
              <a:hlinkClick r:id="rId11"/>
            </p:cNvPr>
            <p:cNvSpPr>
              <a:spLocks/>
            </p:cNvSpPr>
            <p:nvPr/>
          </p:nvSpPr>
          <p:spPr bwMode="auto">
            <a:xfrm>
              <a:off x="5133975" y="3676650"/>
              <a:ext cx="787400" cy="176212"/>
            </a:xfrm>
            <a:custGeom>
              <a:avLst/>
              <a:gdLst>
                <a:gd name="T0" fmla="*/ 0 w 1488"/>
                <a:gd name="T1" fmla="*/ 332 h 332"/>
                <a:gd name="T2" fmla="*/ 0 w 1488"/>
                <a:gd name="T3" fmla="*/ 0 h 332"/>
                <a:gd name="T4" fmla="*/ 1322 w 1488"/>
                <a:gd name="T5" fmla="*/ 0 h 332"/>
                <a:gd name="T6" fmla="*/ 1322 w 1488"/>
                <a:gd name="T7" fmla="*/ 0 h 332"/>
                <a:gd name="T8" fmla="*/ 1339 w 1488"/>
                <a:gd name="T9" fmla="*/ 1 h 332"/>
                <a:gd name="T10" fmla="*/ 1356 w 1488"/>
                <a:gd name="T11" fmla="*/ 4 h 332"/>
                <a:gd name="T12" fmla="*/ 1372 w 1488"/>
                <a:gd name="T13" fmla="*/ 7 h 332"/>
                <a:gd name="T14" fmla="*/ 1387 w 1488"/>
                <a:gd name="T15" fmla="*/ 14 h 332"/>
                <a:gd name="T16" fmla="*/ 1402 w 1488"/>
                <a:gd name="T17" fmla="*/ 20 h 332"/>
                <a:gd name="T18" fmla="*/ 1415 w 1488"/>
                <a:gd name="T19" fmla="*/ 29 h 332"/>
                <a:gd name="T20" fmla="*/ 1428 w 1488"/>
                <a:gd name="T21" fmla="*/ 38 h 332"/>
                <a:gd name="T22" fmla="*/ 1440 w 1488"/>
                <a:gd name="T23" fmla="*/ 49 h 332"/>
                <a:gd name="T24" fmla="*/ 1450 w 1488"/>
                <a:gd name="T25" fmla="*/ 60 h 332"/>
                <a:gd name="T26" fmla="*/ 1460 w 1488"/>
                <a:gd name="T27" fmla="*/ 74 h 332"/>
                <a:gd name="T28" fmla="*/ 1468 w 1488"/>
                <a:gd name="T29" fmla="*/ 87 h 332"/>
                <a:gd name="T30" fmla="*/ 1474 w 1488"/>
                <a:gd name="T31" fmla="*/ 101 h 332"/>
                <a:gd name="T32" fmla="*/ 1481 w 1488"/>
                <a:gd name="T33" fmla="*/ 117 h 332"/>
                <a:gd name="T34" fmla="*/ 1484 w 1488"/>
                <a:gd name="T35" fmla="*/ 133 h 332"/>
                <a:gd name="T36" fmla="*/ 1487 w 1488"/>
                <a:gd name="T37" fmla="*/ 149 h 332"/>
                <a:gd name="T38" fmla="*/ 1488 w 1488"/>
                <a:gd name="T39" fmla="*/ 166 h 332"/>
                <a:gd name="T40" fmla="*/ 1488 w 1488"/>
                <a:gd name="T41" fmla="*/ 166 h 332"/>
                <a:gd name="T42" fmla="*/ 1487 w 1488"/>
                <a:gd name="T43" fmla="*/ 183 h 332"/>
                <a:gd name="T44" fmla="*/ 1484 w 1488"/>
                <a:gd name="T45" fmla="*/ 200 h 332"/>
                <a:gd name="T46" fmla="*/ 1481 w 1488"/>
                <a:gd name="T47" fmla="*/ 215 h 332"/>
                <a:gd name="T48" fmla="*/ 1474 w 1488"/>
                <a:gd name="T49" fmla="*/ 230 h 332"/>
                <a:gd name="T50" fmla="*/ 1468 w 1488"/>
                <a:gd name="T51" fmla="*/ 245 h 332"/>
                <a:gd name="T52" fmla="*/ 1460 w 1488"/>
                <a:gd name="T53" fmla="*/ 259 h 332"/>
                <a:gd name="T54" fmla="*/ 1450 w 1488"/>
                <a:gd name="T55" fmla="*/ 271 h 332"/>
                <a:gd name="T56" fmla="*/ 1440 w 1488"/>
                <a:gd name="T57" fmla="*/ 283 h 332"/>
                <a:gd name="T58" fmla="*/ 1428 w 1488"/>
                <a:gd name="T59" fmla="*/ 294 h 332"/>
                <a:gd name="T60" fmla="*/ 1415 w 1488"/>
                <a:gd name="T61" fmla="*/ 303 h 332"/>
                <a:gd name="T62" fmla="*/ 1402 w 1488"/>
                <a:gd name="T63" fmla="*/ 311 h 332"/>
                <a:gd name="T64" fmla="*/ 1387 w 1488"/>
                <a:gd name="T65" fmla="*/ 318 h 332"/>
                <a:gd name="T66" fmla="*/ 1372 w 1488"/>
                <a:gd name="T67" fmla="*/ 324 h 332"/>
                <a:gd name="T68" fmla="*/ 1356 w 1488"/>
                <a:gd name="T69" fmla="*/ 327 h 332"/>
                <a:gd name="T70" fmla="*/ 1339 w 1488"/>
                <a:gd name="T71" fmla="*/ 330 h 332"/>
                <a:gd name="T72" fmla="*/ 1322 w 1488"/>
                <a:gd name="T73" fmla="*/ 332 h 332"/>
                <a:gd name="T74" fmla="*/ 0 w 1488"/>
                <a:gd name="T75"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8" h="332">
                  <a:moveTo>
                    <a:pt x="0" y="332"/>
                  </a:moveTo>
                  <a:lnTo>
                    <a:pt x="0" y="0"/>
                  </a:lnTo>
                  <a:lnTo>
                    <a:pt x="1322" y="0"/>
                  </a:lnTo>
                  <a:lnTo>
                    <a:pt x="1322" y="0"/>
                  </a:lnTo>
                  <a:lnTo>
                    <a:pt x="1339" y="1"/>
                  </a:lnTo>
                  <a:lnTo>
                    <a:pt x="1356" y="4"/>
                  </a:lnTo>
                  <a:lnTo>
                    <a:pt x="1372" y="7"/>
                  </a:lnTo>
                  <a:lnTo>
                    <a:pt x="1387" y="14"/>
                  </a:lnTo>
                  <a:lnTo>
                    <a:pt x="1402" y="20"/>
                  </a:lnTo>
                  <a:lnTo>
                    <a:pt x="1415" y="29"/>
                  </a:lnTo>
                  <a:lnTo>
                    <a:pt x="1428" y="38"/>
                  </a:lnTo>
                  <a:lnTo>
                    <a:pt x="1440" y="49"/>
                  </a:lnTo>
                  <a:lnTo>
                    <a:pt x="1450" y="60"/>
                  </a:lnTo>
                  <a:lnTo>
                    <a:pt x="1460" y="74"/>
                  </a:lnTo>
                  <a:lnTo>
                    <a:pt x="1468" y="87"/>
                  </a:lnTo>
                  <a:lnTo>
                    <a:pt x="1474" y="101"/>
                  </a:lnTo>
                  <a:lnTo>
                    <a:pt x="1481" y="117"/>
                  </a:lnTo>
                  <a:lnTo>
                    <a:pt x="1484" y="133"/>
                  </a:lnTo>
                  <a:lnTo>
                    <a:pt x="1487" y="149"/>
                  </a:lnTo>
                  <a:lnTo>
                    <a:pt x="1488" y="166"/>
                  </a:lnTo>
                  <a:lnTo>
                    <a:pt x="1488" y="166"/>
                  </a:lnTo>
                  <a:lnTo>
                    <a:pt x="1487" y="183"/>
                  </a:lnTo>
                  <a:lnTo>
                    <a:pt x="1484" y="200"/>
                  </a:lnTo>
                  <a:lnTo>
                    <a:pt x="1481" y="215"/>
                  </a:lnTo>
                  <a:lnTo>
                    <a:pt x="1474" y="230"/>
                  </a:lnTo>
                  <a:lnTo>
                    <a:pt x="1468" y="245"/>
                  </a:lnTo>
                  <a:lnTo>
                    <a:pt x="1460" y="259"/>
                  </a:lnTo>
                  <a:lnTo>
                    <a:pt x="1450" y="271"/>
                  </a:lnTo>
                  <a:lnTo>
                    <a:pt x="1440" y="283"/>
                  </a:lnTo>
                  <a:lnTo>
                    <a:pt x="1428" y="294"/>
                  </a:lnTo>
                  <a:lnTo>
                    <a:pt x="1415" y="303"/>
                  </a:lnTo>
                  <a:lnTo>
                    <a:pt x="1402" y="311"/>
                  </a:lnTo>
                  <a:lnTo>
                    <a:pt x="1387" y="318"/>
                  </a:lnTo>
                  <a:lnTo>
                    <a:pt x="1372" y="324"/>
                  </a:lnTo>
                  <a:lnTo>
                    <a:pt x="1356" y="327"/>
                  </a:lnTo>
                  <a:lnTo>
                    <a:pt x="1339" y="330"/>
                  </a:lnTo>
                  <a:lnTo>
                    <a:pt x="1322" y="332"/>
                  </a:lnTo>
                  <a:lnTo>
                    <a:pt x="0" y="33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1109" name="Freeform 123"/>
            <p:cNvSpPr>
              <a:spLocks/>
            </p:cNvSpPr>
            <p:nvPr/>
          </p:nvSpPr>
          <p:spPr bwMode="auto">
            <a:xfrm>
              <a:off x="5137150" y="3679825"/>
              <a:ext cx="781050" cy="169862"/>
            </a:xfrm>
            <a:custGeom>
              <a:avLst/>
              <a:gdLst>
                <a:gd name="T0" fmla="*/ 1317 w 1477"/>
                <a:gd name="T1" fmla="*/ 319 h 319"/>
                <a:gd name="T2" fmla="*/ 0 w 1477"/>
                <a:gd name="T3" fmla="*/ 319 h 319"/>
                <a:gd name="T4" fmla="*/ 0 w 1477"/>
                <a:gd name="T5" fmla="*/ 0 h 319"/>
                <a:gd name="T6" fmla="*/ 1317 w 1477"/>
                <a:gd name="T7" fmla="*/ 0 h 319"/>
                <a:gd name="T8" fmla="*/ 1317 w 1477"/>
                <a:gd name="T9" fmla="*/ 0 h 319"/>
                <a:gd name="T10" fmla="*/ 1334 w 1477"/>
                <a:gd name="T11" fmla="*/ 0 h 319"/>
                <a:gd name="T12" fmla="*/ 1350 w 1477"/>
                <a:gd name="T13" fmla="*/ 4 h 319"/>
                <a:gd name="T14" fmla="*/ 1365 w 1477"/>
                <a:gd name="T15" fmla="*/ 7 h 319"/>
                <a:gd name="T16" fmla="*/ 1380 w 1477"/>
                <a:gd name="T17" fmla="*/ 13 h 319"/>
                <a:gd name="T18" fmla="*/ 1393 w 1477"/>
                <a:gd name="T19" fmla="*/ 19 h 319"/>
                <a:gd name="T20" fmla="*/ 1407 w 1477"/>
                <a:gd name="T21" fmla="*/ 28 h 319"/>
                <a:gd name="T22" fmla="*/ 1419 w 1477"/>
                <a:gd name="T23" fmla="*/ 36 h 319"/>
                <a:gd name="T24" fmla="*/ 1430 w 1477"/>
                <a:gd name="T25" fmla="*/ 47 h 319"/>
                <a:gd name="T26" fmla="*/ 1441 w 1477"/>
                <a:gd name="T27" fmla="*/ 58 h 319"/>
                <a:gd name="T28" fmla="*/ 1450 w 1477"/>
                <a:gd name="T29" fmla="*/ 70 h 319"/>
                <a:gd name="T30" fmla="*/ 1458 w 1477"/>
                <a:gd name="T31" fmla="*/ 84 h 319"/>
                <a:gd name="T32" fmla="*/ 1465 w 1477"/>
                <a:gd name="T33" fmla="*/ 98 h 319"/>
                <a:gd name="T34" fmla="*/ 1471 w 1477"/>
                <a:gd name="T35" fmla="*/ 112 h 319"/>
                <a:gd name="T36" fmla="*/ 1474 w 1477"/>
                <a:gd name="T37" fmla="*/ 128 h 319"/>
                <a:gd name="T38" fmla="*/ 1477 w 1477"/>
                <a:gd name="T39" fmla="*/ 144 h 319"/>
                <a:gd name="T40" fmla="*/ 1477 w 1477"/>
                <a:gd name="T41" fmla="*/ 160 h 319"/>
                <a:gd name="T42" fmla="*/ 1477 w 1477"/>
                <a:gd name="T43" fmla="*/ 160 h 319"/>
                <a:gd name="T44" fmla="*/ 1477 w 1477"/>
                <a:gd name="T45" fmla="*/ 177 h 319"/>
                <a:gd name="T46" fmla="*/ 1474 w 1477"/>
                <a:gd name="T47" fmla="*/ 193 h 319"/>
                <a:gd name="T48" fmla="*/ 1471 w 1477"/>
                <a:gd name="T49" fmla="*/ 207 h 319"/>
                <a:gd name="T50" fmla="*/ 1465 w 1477"/>
                <a:gd name="T51" fmla="*/ 222 h 319"/>
                <a:gd name="T52" fmla="*/ 1458 w 1477"/>
                <a:gd name="T53" fmla="*/ 236 h 319"/>
                <a:gd name="T54" fmla="*/ 1450 w 1477"/>
                <a:gd name="T55" fmla="*/ 250 h 319"/>
                <a:gd name="T56" fmla="*/ 1441 w 1477"/>
                <a:gd name="T57" fmla="*/ 261 h 319"/>
                <a:gd name="T58" fmla="*/ 1430 w 1477"/>
                <a:gd name="T59" fmla="*/ 273 h 319"/>
                <a:gd name="T60" fmla="*/ 1419 w 1477"/>
                <a:gd name="T61" fmla="*/ 283 h 319"/>
                <a:gd name="T62" fmla="*/ 1407 w 1477"/>
                <a:gd name="T63" fmla="*/ 293 h 319"/>
                <a:gd name="T64" fmla="*/ 1393 w 1477"/>
                <a:gd name="T65" fmla="*/ 300 h 319"/>
                <a:gd name="T66" fmla="*/ 1380 w 1477"/>
                <a:gd name="T67" fmla="*/ 308 h 319"/>
                <a:gd name="T68" fmla="*/ 1365 w 1477"/>
                <a:gd name="T69" fmla="*/ 313 h 319"/>
                <a:gd name="T70" fmla="*/ 1350 w 1477"/>
                <a:gd name="T71" fmla="*/ 316 h 319"/>
                <a:gd name="T72" fmla="*/ 1334 w 1477"/>
                <a:gd name="T73" fmla="*/ 319 h 319"/>
                <a:gd name="T74" fmla="*/ 1317 w 1477"/>
                <a:gd name="T75" fmla="*/ 319 h 319"/>
                <a:gd name="T76" fmla="*/ 1317 w 1477"/>
                <a:gd name="T7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7" h="319">
                  <a:moveTo>
                    <a:pt x="1317" y="319"/>
                  </a:moveTo>
                  <a:lnTo>
                    <a:pt x="0" y="319"/>
                  </a:lnTo>
                  <a:lnTo>
                    <a:pt x="0" y="0"/>
                  </a:lnTo>
                  <a:lnTo>
                    <a:pt x="1317" y="0"/>
                  </a:lnTo>
                  <a:lnTo>
                    <a:pt x="1317" y="0"/>
                  </a:lnTo>
                  <a:lnTo>
                    <a:pt x="1334" y="0"/>
                  </a:lnTo>
                  <a:lnTo>
                    <a:pt x="1350" y="4"/>
                  </a:lnTo>
                  <a:lnTo>
                    <a:pt x="1365" y="7"/>
                  </a:lnTo>
                  <a:lnTo>
                    <a:pt x="1380" y="13"/>
                  </a:lnTo>
                  <a:lnTo>
                    <a:pt x="1393" y="19"/>
                  </a:lnTo>
                  <a:lnTo>
                    <a:pt x="1407" y="28"/>
                  </a:lnTo>
                  <a:lnTo>
                    <a:pt x="1419" y="36"/>
                  </a:lnTo>
                  <a:lnTo>
                    <a:pt x="1430" y="47"/>
                  </a:lnTo>
                  <a:lnTo>
                    <a:pt x="1441" y="58"/>
                  </a:lnTo>
                  <a:lnTo>
                    <a:pt x="1450" y="70"/>
                  </a:lnTo>
                  <a:lnTo>
                    <a:pt x="1458" y="84"/>
                  </a:lnTo>
                  <a:lnTo>
                    <a:pt x="1465" y="98"/>
                  </a:lnTo>
                  <a:lnTo>
                    <a:pt x="1471" y="112"/>
                  </a:lnTo>
                  <a:lnTo>
                    <a:pt x="1474" y="128"/>
                  </a:lnTo>
                  <a:lnTo>
                    <a:pt x="1477" y="144"/>
                  </a:lnTo>
                  <a:lnTo>
                    <a:pt x="1477" y="160"/>
                  </a:lnTo>
                  <a:lnTo>
                    <a:pt x="1477" y="160"/>
                  </a:lnTo>
                  <a:lnTo>
                    <a:pt x="1477" y="177"/>
                  </a:lnTo>
                  <a:lnTo>
                    <a:pt x="1474" y="193"/>
                  </a:lnTo>
                  <a:lnTo>
                    <a:pt x="1471" y="207"/>
                  </a:lnTo>
                  <a:lnTo>
                    <a:pt x="1465" y="222"/>
                  </a:lnTo>
                  <a:lnTo>
                    <a:pt x="1458" y="236"/>
                  </a:lnTo>
                  <a:lnTo>
                    <a:pt x="1450" y="250"/>
                  </a:lnTo>
                  <a:lnTo>
                    <a:pt x="1441" y="261"/>
                  </a:lnTo>
                  <a:lnTo>
                    <a:pt x="1430" y="273"/>
                  </a:lnTo>
                  <a:lnTo>
                    <a:pt x="1419" y="283"/>
                  </a:lnTo>
                  <a:lnTo>
                    <a:pt x="1407" y="293"/>
                  </a:lnTo>
                  <a:lnTo>
                    <a:pt x="1393" y="300"/>
                  </a:lnTo>
                  <a:lnTo>
                    <a:pt x="1380" y="308"/>
                  </a:lnTo>
                  <a:lnTo>
                    <a:pt x="1365" y="313"/>
                  </a:lnTo>
                  <a:lnTo>
                    <a:pt x="1350" y="316"/>
                  </a:lnTo>
                  <a:lnTo>
                    <a:pt x="1334" y="319"/>
                  </a:lnTo>
                  <a:lnTo>
                    <a:pt x="1317" y="319"/>
                  </a:lnTo>
                  <a:lnTo>
                    <a:pt x="1317" y="31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1110" name="Freeform 124"/>
            <p:cNvSpPr>
              <a:spLocks/>
            </p:cNvSpPr>
            <p:nvPr/>
          </p:nvSpPr>
          <p:spPr bwMode="auto">
            <a:xfrm>
              <a:off x="5046663" y="3671888"/>
              <a:ext cx="185737" cy="185737"/>
            </a:xfrm>
            <a:custGeom>
              <a:avLst/>
              <a:gdLst>
                <a:gd name="T0" fmla="*/ 352 w 352"/>
                <a:gd name="T1" fmla="*/ 175 h 350"/>
                <a:gd name="T2" fmla="*/ 347 w 352"/>
                <a:gd name="T3" fmla="*/ 211 h 350"/>
                <a:gd name="T4" fmla="*/ 338 w 352"/>
                <a:gd name="T5" fmla="*/ 243 h 350"/>
                <a:gd name="T6" fmla="*/ 321 w 352"/>
                <a:gd name="T7" fmla="*/ 273 h 350"/>
                <a:gd name="T8" fmla="*/ 300 w 352"/>
                <a:gd name="T9" fmla="*/ 299 h 350"/>
                <a:gd name="T10" fmla="*/ 274 w 352"/>
                <a:gd name="T11" fmla="*/ 320 h 350"/>
                <a:gd name="T12" fmla="*/ 244 w 352"/>
                <a:gd name="T13" fmla="*/ 336 h 350"/>
                <a:gd name="T14" fmla="*/ 211 w 352"/>
                <a:gd name="T15" fmla="*/ 347 h 350"/>
                <a:gd name="T16" fmla="*/ 176 w 352"/>
                <a:gd name="T17" fmla="*/ 350 h 350"/>
                <a:gd name="T18" fmla="*/ 158 w 352"/>
                <a:gd name="T19" fmla="*/ 349 h 350"/>
                <a:gd name="T20" fmla="*/ 124 w 352"/>
                <a:gd name="T21" fmla="*/ 343 h 350"/>
                <a:gd name="T22" fmla="*/ 92 w 352"/>
                <a:gd name="T23" fmla="*/ 329 h 350"/>
                <a:gd name="T24" fmla="*/ 64 w 352"/>
                <a:gd name="T25" fmla="*/ 310 h 350"/>
                <a:gd name="T26" fmla="*/ 40 w 352"/>
                <a:gd name="T27" fmla="*/ 287 h 350"/>
                <a:gd name="T28" fmla="*/ 21 w 352"/>
                <a:gd name="T29" fmla="*/ 258 h 350"/>
                <a:gd name="T30" fmla="*/ 8 w 352"/>
                <a:gd name="T31" fmla="*/ 227 h 350"/>
                <a:gd name="T32" fmla="*/ 1 w 352"/>
                <a:gd name="T33" fmla="*/ 193 h 350"/>
                <a:gd name="T34" fmla="*/ 0 w 352"/>
                <a:gd name="T35" fmla="*/ 175 h 350"/>
                <a:gd name="T36" fmla="*/ 4 w 352"/>
                <a:gd name="T37" fmla="*/ 140 h 350"/>
                <a:gd name="T38" fmla="*/ 14 w 352"/>
                <a:gd name="T39" fmla="*/ 106 h 350"/>
                <a:gd name="T40" fmla="*/ 31 w 352"/>
                <a:gd name="T41" fmla="*/ 77 h 350"/>
                <a:gd name="T42" fmla="*/ 52 w 352"/>
                <a:gd name="T43" fmla="*/ 50 h 350"/>
                <a:gd name="T44" fmla="*/ 78 w 352"/>
                <a:gd name="T45" fmla="*/ 29 h 350"/>
                <a:gd name="T46" fmla="*/ 108 w 352"/>
                <a:gd name="T47" fmla="*/ 13 h 350"/>
                <a:gd name="T48" fmla="*/ 140 w 352"/>
                <a:gd name="T49" fmla="*/ 3 h 350"/>
                <a:gd name="T50" fmla="*/ 176 w 352"/>
                <a:gd name="T51" fmla="*/ 0 h 350"/>
                <a:gd name="T52" fmla="*/ 194 w 352"/>
                <a:gd name="T53" fmla="*/ 1 h 350"/>
                <a:gd name="T54" fmla="*/ 228 w 352"/>
                <a:gd name="T55" fmla="*/ 7 h 350"/>
                <a:gd name="T56" fmla="*/ 260 w 352"/>
                <a:gd name="T57" fmla="*/ 21 h 350"/>
                <a:gd name="T58" fmla="*/ 287 w 352"/>
                <a:gd name="T59" fmla="*/ 40 h 350"/>
                <a:gd name="T60" fmla="*/ 311 w 352"/>
                <a:gd name="T61" fmla="*/ 63 h 350"/>
                <a:gd name="T62" fmla="*/ 330 w 352"/>
                <a:gd name="T63" fmla="*/ 91 h 350"/>
                <a:gd name="T64" fmla="*/ 343 w 352"/>
                <a:gd name="T65" fmla="*/ 123 h 350"/>
                <a:gd name="T66" fmla="*/ 350 w 352"/>
                <a:gd name="T67" fmla="*/ 157 h 350"/>
                <a:gd name="T68" fmla="*/ 352 w 352"/>
                <a:gd name="T69" fmla="*/ 175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2" h="350">
                  <a:moveTo>
                    <a:pt x="352" y="175"/>
                  </a:moveTo>
                  <a:lnTo>
                    <a:pt x="352" y="175"/>
                  </a:lnTo>
                  <a:lnTo>
                    <a:pt x="350" y="193"/>
                  </a:lnTo>
                  <a:lnTo>
                    <a:pt x="347" y="211"/>
                  </a:lnTo>
                  <a:lnTo>
                    <a:pt x="343" y="227"/>
                  </a:lnTo>
                  <a:lnTo>
                    <a:pt x="338" y="243"/>
                  </a:lnTo>
                  <a:lnTo>
                    <a:pt x="330" y="258"/>
                  </a:lnTo>
                  <a:lnTo>
                    <a:pt x="321" y="273"/>
                  </a:lnTo>
                  <a:lnTo>
                    <a:pt x="311" y="287"/>
                  </a:lnTo>
                  <a:lnTo>
                    <a:pt x="300" y="299"/>
                  </a:lnTo>
                  <a:lnTo>
                    <a:pt x="287" y="310"/>
                  </a:lnTo>
                  <a:lnTo>
                    <a:pt x="274" y="320"/>
                  </a:lnTo>
                  <a:lnTo>
                    <a:pt x="260" y="329"/>
                  </a:lnTo>
                  <a:lnTo>
                    <a:pt x="244" y="336"/>
                  </a:lnTo>
                  <a:lnTo>
                    <a:pt x="228" y="343"/>
                  </a:lnTo>
                  <a:lnTo>
                    <a:pt x="211" y="347"/>
                  </a:lnTo>
                  <a:lnTo>
                    <a:pt x="194" y="349"/>
                  </a:lnTo>
                  <a:lnTo>
                    <a:pt x="176" y="350"/>
                  </a:lnTo>
                  <a:lnTo>
                    <a:pt x="176" y="350"/>
                  </a:lnTo>
                  <a:lnTo>
                    <a:pt x="158" y="349"/>
                  </a:lnTo>
                  <a:lnTo>
                    <a:pt x="140" y="347"/>
                  </a:lnTo>
                  <a:lnTo>
                    <a:pt x="124" y="343"/>
                  </a:lnTo>
                  <a:lnTo>
                    <a:pt x="108" y="336"/>
                  </a:lnTo>
                  <a:lnTo>
                    <a:pt x="92" y="329"/>
                  </a:lnTo>
                  <a:lnTo>
                    <a:pt x="78" y="320"/>
                  </a:lnTo>
                  <a:lnTo>
                    <a:pt x="64" y="310"/>
                  </a:lnTo>
                  <a:lnTo>
                    <a:pt x="52" y="299"/>
                  </a:lnTo>
                  <a:lnTo>
                    <a:pt x="40" y="287"/>
                  </a:lnTo>
                  <a:lnTo>
                    <a:pt x="31" y="273"/>
                  </a:lnTo>
                  <a:lnTo>
                    <a:pt x="21" y="258"/>
                  </a:lnTo>
                  <a:lnTo>
                    <a:pt x="14" y="243"/>
                  </a:lnTo>
                  <a:lnTo>
                    <a:pt x="8" y="227"/>
                  </a:lnTo>
                  <a:lnTo>
                    <a:pt x="4" y="211"/>
                  </a:lnTo>
                  <a:lnTo>
                    <a:pt x="1" y="193"/>
                  </a:lnTo>
                  <a:lnTo>
                    <a:pt x="0" y="175"/>
                  </a:lnTo>
                  <a:lnTo>
                    <a:pt x="0" y="175"/>
                  </a:lnTo>
                  <a:lnTo>
                    <a:pt x="1" y="157"/>
                  </a:lnTo>
                  <a:lnTo>
                    <a:pt x="4" y="140"/>
                  </a:lnTo>
                  <a:lnTo>
                    <a:pt x="8" y="123"/>
                  </a:lnTo>
                  <a:lnTo>
                    <a:pt x="14" y="106"/>
                  </a:lnTo>
                  <a:lnTo>
                    <a:pt x="21" y="91"/>
                  </a:lnTo>
                  <a:lnTo>
                    <a:pt x="31" y="77"/>
                  </a:lnTo>
                  <a:lnTo>
                    <a:pt x="40" y="63"/>
                  </a:lnTo>
                  <a:lnTo>
                    <a:pt x="52" y="50"/>
                  </a:lnTo>
                  <a:lnTo>
                    <a:pt x="64" y="40"/>
                  </a:lnTo>
                  <a:lnTo>
                    <a:pt x="78" y="29"/>
                  </a:lnTo>
                  <a:lnTo>
                    <a:pt x="92" y="21"/>
                  </a:lnTo>
                  <a:lnTo>
                    <a:pt x="108" y="13"/>
                  </a:lnTo>
                  <a:lnTo>
                    <a:pt x="124" y="7"/>
                  </a:lnTo>
                  <a:lnTo>
                    <a:pt x="140" y="3"/>
                  </a:lnTo>
                  <a:lnTo>
                    <a:pt x="158" y="1"/>
                  </a:lnTo>
                  <a:lnTo>
                    <a:pt x="176" y="0"/>
                  </a:lnTo>
                  <a:lnTo>
                    <a:pt x="176" y="0"/>
                  </a:lnTo>
                  <a:lnTo>
                    <a:pt x="194" y="1"/>
                  </a:lnTo>
                  <a:lnTo>
                    <a:pt x="211" y="3"/>
                  </a:lnTo>
                  <a:lnTo>
                    <a:pt x="228" y="7"/>
                  </a:lnTo>
                  <a:lnTo>
                    <a:pt x="244" y="13"/>
                  </a:lnTo>
                  <a:lnTo>
                    <a:pt x="260" y="21"/>
                  </a:lnTo>
                  <a:lnTo>
                    <a:pt x="274" y="29"/>
                  </a:lnTo>
                  <a:lnTo>
                    <a:pt x="287" y="40"/>
                  </a:lnTo>
                  <a:lnTo>
                    <a:pt x="300" y="50"/>
                  </a:lnTo>
                  <a:lnTo>
                    <a:pt x="311" y="63"/>
                  </a:lnTo>
                  <a:lnTo>
                    <a:pt x="321" y="77"/>
                  </a:lnTo>
                  <a:lnTo>
                    <a:pt x="330" y="91"/>
                  </a:lnTo>
                  <a:lnTo>
                    <a:pt x="338" y="106"/>
                  </a:lnTo>
                  <a:lnTo>
                    <a:pt x="343" y="123"/>
                  </a:lnTo>
                  <a:lnTo>
                    <a:pt x="347" y="140"/>
                  </a:lnTo>
                  <a:lnTo>
                    <a:pt x="350" y="157"/>
                  </a:lnTo>
                  <a:lnTo>
                    <a:pt x="352" y="175"/>
                  </a:lnTo>
                  <a:lnTo>
                    <a:pt x="352" y="175"/>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1111" name="Freeform 125"/>
            <p:cNvSpPr>
              <a:spLocks/>
            </p:cNvSpPr>
            <p:nvPr/>
          </p:nvSpPr>
          <p:spPr bwMode="auto">
            <a:xfrm>
              <a:off x="5053013" y="3678238"/>
              <a:ext cx="174625" cy="173037"/>
            </a:xfrm>
            <a:custGeom>
              <a:avLst/>
              <a:gdLst>
                <a:gd name="T0" fmla="*/ 330 w 330"/>
                <a:gd name="T1" fmla="*/ 165 h 329"/>
                <a:gd name="T2" fmla="*/ 327 w 330"/>
                <a:gd name="T3" fmla="*/ 199 h 329"/>
                <a:gd name="T4" fmla="*/ 317 w 330"/>
                <a:gd name="T5" fmla="*/ 229 h 329"/>
                <a:gd name="T6" fmla="*/ 301 w 330"/>
                <a:gd name="T7" fmla="*/ 257 h 329"/>
                <a:gd name="T8" fmla="*/ 281 w 330"/>
                <a:gd name="T9" fmla="*/ 282 h 329"/>
                <a:gd name="T10" fmla="*/ 257 w 330"/>
                <a:gd name="T11" fmla="*/ 302 h 329"/>
                <a:gd name="T12" fmla="*/ 229 w 330"/>
                <a:gd name="T13" fmla="*/ 317 h 329"/>
                <a:gd name="T14" fmla="*/ 198 w 330"/>
                <a:gd name="T15" fmla="*/ 326 h 329"/>
                <a:gd name="T16" fmla="*/ 165 w 330"/>
                <a:gd name="T17" fmla="*/ 329 h 329"/>
                <a:gd name="T18" fmla="*/ 148 w 330"/>
                <a:gd name="T19" fmla="*/ 329 h 329"/>
                <a:gd name="T20" fmla="*/ 116 w 330"/>
                <a:gd name="T21" fmla="*/ 322 h 329"/>
                <a:gd name="T22" fmla="*/ 86 w 330"/>
                <a:gd name="T23" fmla="*/ 309 h 329"/>
                <a:gd name="T24" fmla="*/ 60 w 330"/>
                <a:gd name="T25" fmla="*/ 293 h 329"/>
                <a:gd name="T26" fmla="*/ 38 w 330"/>
                <a:gd name="T27" fmla="*/ 269 h 329"/>
                <a:gd name="T28" fmla="*/ 20 w 330"/>
                <a:gd name="T29" fmla="*/ 244 h 329"/>
                <a:gd name="T30" fmla="*/ 7 w 330"/>
                <a:gd name="T31" fmla="*/ 214 h 329"/>
                <a:gd name="T32" fmla="*/ 1 w 330"/>
                <a:gd name="T33" fmla="*/ 182 h 329"/>
                <a:gd name="T34" fmla="*/ 0 w 330"/>
                <a:gd name="T35" fmla="*/ 165 h 329"/>
                <a:gd name="T36" fmla="*/ 3 w 330"/>
                <a:gd name="T37" fmla="*/ 132 h 329"/>
                <a:gd name="T38" fmla="*/ 13 w 330"/>
                <a:gd name="T39" fmla="*/ 100 h 329"/>
                <a:gd name="T40" fmla="*/ 28 w 330"/>
                <a:gd name="T41" fmla="*/ 73 h 329"/>
                <a:gd name="T42" fmla="*/ 48 w 330"/>
                <a:gd name="T43" fmla="*/ 49 h 329"/>
                <a:gd name="T44" fmla="*/ 72 w 330"/>
                <a:gd name="T45" fmla="*/ 28 h 329"/>
                <a:gd name="T46" fmla="*/ 101 w 330"/>
                <a:gd name="T47" fmla="*/ 13 h 329"/>
                <a:gd name="T48" fmla="*/ 132 w 330"/>
                <a:gd name="T49" fmla="*/ 3 h 329"/>
                <a:gd name="T50" fmla="*/ 165 w 330"/>
                <a:gd name="T51" fmla="*/ 0 h 329"/>
                <a:gd name="T52" fmla="*/ 182 w 330"/>
                <a:gd name="T53" fmla="*/ 1 h 329"/>
                <a:gd name="T54" fmla="*/ 214 w 330"/>
                <a:gd name="T55" fmla="*/ 8 h 329"/>
                <a:gd name="T56" fmla="*/ 243 w 330"/>
                <a:gd name="T57" fmla="*/ 20 h 329"/>
                <a:gd name="T58" fmla="*/ 270 w 330"/>
                <a:gd name="T59" fmla="*/ 37 h 329"/>
                <a:gd name="T60" fmla="*/ 292 w 330"/>
                <a:gd name="T61" fmla="*/ 60 h 329"/>
                <a:gd name="T62" fmla="*/ 310 w 330"/>
                <a:gd name="T63" fmla="*/ 87 h 329"/>
                <a:gd name="T64" fmla="*/ 323 w 330"/>
                <a:gd name="T65" fmla="*/ 116 h 329"/>
                <a:gd name="T66" fmla="*/ 329 w 330"/>
                <a:gd name="T67" fmla="*/ 148 h 329"/>
                <a:gd name="T68" fmla="*/ 330 w 330"/>
                <a:gd name="T69" fmla="*/ 16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0" h="329">
                  <a:moveTo>
                    <a:pt x="330" y="165"/>
                  </a:moveTo>
                  <a:lnTo>
                    <a:pt x="330" y="165"/>
                  </a:lnTo>
                  <a:lnTo>
                    <a:pt x="329" y="182"/>
                  </a:lnTo>
                  <a:lnTo>
                    <a:pt x="327" y="199"/>
                  </a:lnTo>
                  <a:lnTo>
                    <a:pt x="323" y="214"/>
                  </a:lnTo>
                  <a:lnTo>
                    <a:pt x="317" y="229"/>
                  </a:lnTo>
                  <a:lnTo>
                    <a:pt x="310" y="244"/>
                  </a:lnTo>
                  <a:lnTo>
                    <a:pt x="301" y="257"/>
                  </a:lnTo>
                  <a:lnTo>
                    <a:pt x="292" y="269"/>
                  </a:lnTo>
                  <a:lnTo>
                    <a:pt x="281" y="282"/>
                  </a:lnTo>
                  <a:lnTo>
                    <a:pt x="270" y="293"/>
                  </a:lnTo>
                  <a:lnTo>
                    <a:pt x="257" y="302"/>
                  </a:lnTo>
                  <a:lnTo>
                    <a:pt x="243" y="309"/>
                  </a:lnTo>
                  <a:lnTo>
                    <a:pt x="229" y="317"/>
                  </a:lnTo>
                  <a:lnTo>
                    <a:pt x="214" y="322"/>
                  </a:lnTo>
                  <a:lnTo>
                    <a:pt x="198" y="326"/>
                  </a:lnTo>
                  <a:lnTo>
                    <a:pt x="182" y="329"/>
                  </a:lnTo>
                  <a:lnTo>
                    <a:pt x="165" y="329"/>
                  </a:lnTo>
                  <a:lnTo>
                    <a:pt x="165" y="329"/>
                  </a:lnTo>
                  <a:lnTo>
                    <a:pt x="148" y="329"/>
                  </a:lnTo>
                  <a:lnTo>
                    <a:pt x="132" y="326"/>
                  </a:lnTo>
                  <a:lnTo>
                    <a:pt x="116" y="322"/>
                  </a:lnTo>
                  <a:lnTo>
                    <a:pt x="101" y="317"/>
                  </a:lnTo>
                  <a:lnTo>
                    <a:pt x="86" y="309"/>
                  </a:lnTo>
                  <a:lnTo>
                    <a:pt x="72" y="302"/>
                  </a:lnTo>
                  <a:lnTo>
                    <a:pt x="60" y="293"/>
                  </a:lnTo>
                  <a:lnTo>
                    <a:pt x="48" y="282"/>
                  </a:lnTo>
                  <a:lnTo>
                    <a:pt x="38" y="269"/>
                  </a:lnTo>
                  <a:lnTo>
                    <a:pt x="28" y="257"/>
                  </a:lnTo>
                  <a:lnTo>
                    <a:pt x="20" y="244"/>
                  </a:lnTo>
                  <a:lnTo>
                    <a:pt x="13" y="229"/>
                  </a:lnTo>
                  <a:lnTo>
                    <a:pt x="7" y="214"/>
                  </a:lnTo>
                  <a:lnTo>
                    <a:pt x="3" y="199"/>
                  </a:lnTo>
                  <a:lnTo>
                    <a:pt x="1" y="182"/>
                  </a:lnTo>
                  <a:lnTo>
                    <a:pt x="0" y="165"/>
                  </a:lnTo>
                  <a:lnTo>
                    <a:pt x="0" y="165"/>
                  </a:lnTo>
                  <a:lnTo>
                    <a:pt x="1" y="148"/>
                  </a:lnTo>
                  <a:lnTo>
                    <a:pt x="3" y="132"/>
                  </a:lnTo>
                  <a:lnTo>
                    <a:pt x="7" y="116"/>
                  </a:lnTo>
                  <a:lnTo>
                    <a:pt x="13" y="100"/>
                  </a:lnTo>
                  <a:lnTo>
                    <a:pt x="20" y="87"/>
                  </a:lnTo>
                  <a:lnTo>
                    <a:pt x="28" y="73"/>
                  </a:lnTo>
                  <a:lnTo>
                    <a:pt x="38" y="60"/>
                  </a:lnTo>
                  <a:lnTo>
                    <a:pt x="48" y="49"/>
                  </a:lnTo>
                  <a:lnTo>
                    <a:pt x="60" y="37"/>
                  </a:lnTo>
                  <a:lnTo>
                    <a:pt x="72" y="28"/>
                  </a:lnTo>
                  <a:lnTo>
                    <a:pt x="86" y="20"/>
                  </a:lnTo>
                  <a:lnTo>
                    <a:pt x="101" y="13"/>
                  </a:lnTo>
                  <a:lnTo>
                    <a:pt x="116" y="8"/>
                  </a:lnTo>
                  <a:lnTo>
                    <a:pt x="132" y="3"/>
                  </a:lnTo>
                  <a:lnTo>
                    <a:pt x="148" y="1"/>
                  </a:lnTo>
                  <a:lnTo>
                    <a:pt x="165" y="0"/>
                  </a:lnTo>
                  <a:lnTo>
                    <a:pt x="165" y="0"/>
                  </a:lnTo>
                  <a:lnTo>
                    <a:pt x="182" y="1"/>
                  </a:lnTo>
                  <a:lnTo>
                    <a:pt x="198" y="3"/>
                  </a:lnTo>
                  <a:lnTo>
                    <a:pt x="214" y="8"/>
                  </a:lnTo>
                  <a:lnTo>
                    <a:pt x="229" y="13"/>
                  </a:lnTo>
                  <a:lnTo>
                    <a:pt x="243" y="20"/>
                  </a:lnTo>
                  <a:lnTo>
                    <a:pt x="257" y="28"/>
                  </a:lnTo>
                  <a:lnTo>
                    <a:pt x="270" y="37"/>
                  </a:lnTo>
                  <a:lnTo>
                    <a:pt x="281" y="49"/>
                  </a:lnTo>
                  <a:lnTo>
                    <a:pt x="292" y="60"/>
                  </a:lnTo>
                  <a:lnTo>
                    <a:pt x="301" y="73"/>
                  </a:lnTo>
                  <a:lnTo>
                    <a:pt x="310" y="87"/>
                  </a:lnTo>
                  <a:lnTo>
                    <a:pt x="317" y="100"/>
                  </a:lnTo>
                  <a:lnTo>
                    <a:pt x="323" y="116"/>
                  </a:lnTo>
                  <a:lnTo>
                    <a:pt x="327" y="132"/>
                  </a:lnTo>
                  <a:lnTo>
                    <a:pt x="329" y="148"/>
                  </a:lnTo>
                  <a:lnTo>
                    <a:pt x="330" y="165"/>
                  </a:lnTo>
                  <a:lnTo>
                    <a:pt x="330" y="165"/>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1112" name="Freeform 126">
              <a:hlinkClick r:id="rId12"/>
            </p:cNvPr>
            <p:cNvSpPr>
              <a:spLocks/>
            </p:cNvSpPr>
            <p:nvPr/>
          </p:nvSpPr>
          <p:spPr bwMode="auto">
            <a:xfrm>
              <a:off x="5054600" y="3679825"/>
              <a:ext cx="169862" cy="169862"/>
            </a:xfrm>
            <a:custGeom>
              <a:avLst/>
              <a:gdLst>
                <a:gd name="T0" fmla="*/ 320 w 320"/>
                <a:gd name="T1" fmla="*/ 160 h 319"/>
                <a:gd name="T2" fmla="*/ 317 w 320"/>
                <a:gd name="T3" fmla="*/ 193 h 319"/>
                <a:gd name="T4" fmla="*/ 307 w 320"/>
                <a:gd name="T5" fmla="*/ 222 h 319"/>
                <a:gd name="T6" fmla="*/ 292 w 320"/>
                <a:gd name="T7" fmla="*/ 250 h 319"/>
                <a:gd name="T8" fmla="*/ 273 w 320"/>
                <a:gd name="T9" fmla="*/ 273 h 319"/>
                <a:gd name="T10" fmla="*/ 249 w 320"/>
                <a:gd name="T11" fmla="*/ 292 h 319"/>
                <a:gd name="T12" fmla="*/ 222 w 320"/>
                <a:gd name="T13" fmla="*/ 307 h 319"/>
                <a:gd name="T14" fmla="*/ 192 w 320"/>
                <a:gd name="T15" fmla="*/ 316 h 319"/>
                <a:gd name="T16" fmla="*/ 160 w 320"/>
                <a:gd name="T17" fmla="*/ 319 h 319"/>
                <a:gd name="T18" fmla="*/ 143 w 320"/>
                <a:gd name="T19" fmla="*/ 319 h 319"/>
                <a:gd name="T20" fmla="*/ 113 w 320"/>
                <a:gd name="T21" fmla="*/ 313 h 319"/>
                <a:gd name="T22" fmla="*/ 83 w 320"/>
                <a:gd name="T23" fmla="*/ 300 h 319"/>
                <a:gd name="T24" fmla="*/ 58 w 320"/>
                <a:gd name="T25" fmla="*/ 283 h 319"/>
                <a:gd name="T26" fmla="*/ 37 w 320"/>
                <a:gd name="T27" fmla="*/ 261 h 319"/>
                <a:gd name="T28" fmla="*/ 20 w 320"/>
                <a:gd name="T29" fmla="*/ 236 h 319"/>
                <a:gd name="T30" fmla="*/ 7 w 320"/>
                <a:gd name="T31" fmla="*/ 207 h 319"/>
                <a:gd name="T32" fmla="*/ 1 w 320"/>
                <a:gd name="T33" fmla="*/ 177 h 319"/>
                <a:gd name="T34" fmla="*/ 0 w 320"/>
                <a:gd name="T35" fmla="*/ 160 h 319"/>
                <a:gd name="T36" fmla="*/ 3 w 320"/>
                <a:gd name="T37" fmla="*/ 128 h 319"/>
                <a:gd name="T38" fmla="*/ 13 w 320"/>
                <a:gd name="T39" fmla="*/ 98 h 319"/>
                <a:gd name="T40" fmla="*/ 27 w 320"/>
                <a:gd name="T41" fmla="*/ 70 h 319"/>
                <a:gd name="T42" fmla="*/ 47 w 320"/>
                <a:gd name="T43" fmla="*/ 47 h 319"/>
                <a:gd name="T44" fmla="*/ 71 w 320"/>
                <a:gd name="T45" fmla="*/ 28 h 319"/>
                <a:gd name="T46" fmla="*/ 98 w 320"/>
                <a:gd name="T47" fmla="*/ 13 h 319"/>
                <a:gd name="T48" fmla="*/ 128 w 320"/>
                <a:gd name="T49" fmla="*/ 4 h 319"/>
                <a:gd name="T50" fmla="*/ 160 w 320"/>
                <a:gd name="T51" fmla="*/ 0 h 319"/>
                <a:gd name="T52" fmla="*/ 176 w 320"/>
                <a:gd name="T53" fmla="*/ 1 h 319"/>
                <a:gd name="T54" fmla="*/ 208 w 320"/>
                <a:gd name="T55" fmla="*/ 8 h 319"/>
                <a:gd name="T56" fmla="*/ 236 w 320"/>
                <a:gd name="T57" fmla="*/ 19 h 319"/>
                <a:gd name="T58" fmla="*/ 262 w 320"/>
                <a:gd name="T59" fmla="*/ 36 h 319"/>
                <a:gd name="T60" fmla="*/ 283 w 320"/>
                <a:gd name="T61" fmla="*/ 58 h 319"/>
                <a:gd name="T62" fmla="*/ 301 w 320"/>
                <a:gd name="T63" fmla="*/ 84 h 319"/>
                <a:gd name="T64" fmla="*/ 312 w 320"/>
                <a:gd name="T65" fmla="*/ 112 h 319"/>
                <a:gd name="T66" fmla="*/ 319 w 320"/>
                <a:gd name="T67" fmla="*/ 144 h 319"/>
                <a:gd name="T68" fmla="*/ 320 w 320"/>
                <a:gd name="T69" fmla="*/ 16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19">
                  <a:moveTo>
                    <a:pt x="320" y="160"/>
                  </a:moveTo>
                  <a:lnTo>
                    <a:pt x="320" y="160"/>
                  </a:lnTo>
                  <a:lnTo>
                    <a:pt x="319" y="177"/>
                  </a:lnTo>
                  <a:lnTo>
                    <a:pt x="317" y="193"/>
                  </a:lnTo>
                  <a:lnTo>
                    <a:pt x="312" y="207"/>
                  </a:lnTo>
                  <a:lnTo>
                    <a:pt x="307" y="222"/>
                  </a:lnTo>
                  <a:lnTo>
                    <a:pt x="301" y="236"/>
                  </a:lnTo>
                  <a:lnTo>
                    <a:pt x="292" y="250"/>
                  </a:lnTo>
                  <a:lnTo>
                    <a:pt x="283" y="261"/>
                  </a:lnTo>
                  <a:lnTo>
                    <a:pt x="273" y="273"/>
                  </a:lnTo>
                  <a:lnTo>
                    <a:pt x="262" y="283"/>
                  </a:lnTo>
                  <a:lnTo>
                    <a:pt x="249" y="292"/>
                  </a:lnTo>
                  <a:lnTo>
                    <a:pt x="236" y="300"/>
                  </a:lnTo>
                  <a:lnTo>
                    <a:pt x="222" y="307"/>
                  </a:lnTo>
                  <a:lnTo>
                    <a:pt x="208" y="313"/>
                  </a:lnTo>
                  <a:lnTo>
                    <a:pt x="192" y="316"/>
                  </a:lnTo>
                  <a:lnTo>
                    <a:pt x="176" y="319"/>
                  </a:lnTo>
                  <a:lnTo>
                    <a:pt x="160" y="319"/>
                  </a:lnTo>
                  <a:lnTo>
                    <a:pt x="160" y="319"/>
                  </a:lnTo>
                  <a:lnTo>
                    <a:pt x="143" y="319"/>
                  </a:lnTo>
                  <a:lnTo>
                    <a:pt x="128" y="316"/>
                  </a:lnTo>
                  <a:lnTo>
                    <a:pt x="113" y="313"/>
                  </a:lnTo>
                  <a:lnTo>
                    <a:pt x="98" y="307"/>
                  </a:lnTo>
                  <a:lnTo>
                    <a:pt x="83" y="300"/>
                  </a:lnTo>
                  <a:lnTo>
                    <a:pt x="71" y="292"/>
                  </a:lnTo>
                  <a:lnTo>
                    <a:pt x="58" y="283"/>
                  </a:lnTo>
                  <a:lnTo>
                    <a:pt x="47" y="273"/>
                  </a:lnTo>
                  <a:lnTo>
                    <a:pt x="37" y="261"/>
                  </a:lnTo>
                  <a:lnTo>
                    <a:pt x="27" y="250"/>
                  </a:lnTo>
                  <a:lnTo>
                    <a:pt x="20" y="236"/>
                  </a:lnTo>
                  <a:lnTo>
                    <a:pt x="13" y="222"/>
                  </a:lnTo>
                  <a:lnTo>
                    <a:pt x="7" y="207"/>
                  </a:lnTo>
                  <a:lnTo>
                    <a:pt x="3" y="193"/>
                  </a:lnTo>
                  <a:lnTo>
                    <a:pt x="1" y="177"/>
                  </a:lnTo>
                  <a:lnTo>
                    <a:pt x="0" y="160"/>
                  </a:lnTo>
                  <a:lnTo>
                    <a:pt x="0" y="160"/>
                  </a:lnTo>
                  <a:lnTo>
                    <a:pt x="1" y="144"/>
                  </a:lnTo>
                  <a:lnTo>
                    <a:pt x="3" y="128"/>
                  </a:lnTo>
                  <a:lnTo>
                    <a:pt x="7" y="112"/>
                  </a:lnTo>
                  <a:lnTo>
                    <a:pt x="13" y="98"/>
                  </a:lnTo>
                  <a:lnTo>
                    <a:pt x="20" y="84"/>
                  </a:lnTo>
                  <a:lnTo>
                    <a:pt x="27" y="70"/>
                  </a:lnTo>
                  <a:lnTo>
                    <a:pt x="37" y="58"/>
                  </a:lnTo>
                  <a:lnTo>
                    <a:pt x="47" y="47"/>
                  </a:lnTo>
                  <a:lnTo>
                    <a:pt x="58" y="36"/>
                  </a:lnTo>
                  <a:lnTo>
                    <a:pt x="71" y="28"/>
                  </a:lnTo>
                  <a:lnTo>
                    <a:pt x="83" y="19"/>
                  </a:lnTo>
                  <a:lnTo>
                    <a:pt x="98" y="13"/>
                  </a:lnTo>
                  <a:lnTo>
                    <a:pt x="113" y="8"/>
                  </a:lnTo>
                  <a:lnTo>
                    <a:pt x="128" y="4"/>
                  </a:lnTo>
                  <a:lnTo>
                    <a:pt x="143" y="1"/>
                  </a:lnTo>
                  <a:lnTo>
                    <a:pt x="160" y="0"/>
                  </a:lnTo>
                  <a:lnTo>
                    <a:pt x="160" y="0"/>
                  </a:lnTo>
                  <a:lnTo>
                    <a:pt x="176" y="1"/>
                  </a:lnTo>
                  <a:lnTo>
                    <a:pt x="192" y="4"/>
                  </a:lnTo>
                  <a:lnTo>
                    <a:pt x="208" y="8"/>
                  </a:lnTo>
                  <a:lnTo>
                    <a:pt x="222" y="13"/>
                  </a:lnTo>
                  <a:lnTo>
                    <a:pt x="236" y="19"/>
                  </a:lnTo>
                  <a:lnTo>
                    <a:pt x="249" y="28"/>
                  </a:lnTo>
                  <a:lnTo>
                    <a:pt x="262" y="36"/>
                  </a:lnTo>
                  <a:lnTo>
                    <a:pt x="273" y="47"/>
                  </a:lnTo>
                  <a:lnTo>
                    <a:pt x="283" y="58"/>
                  </a:lnTo>
                  <a:lnTo>
                    <a:pt x="292" y="70"/>
                  </a:lnTo>
                  <a:lnTo>
                    <a:pt x="301" y="84"/>
                  </a:lnTo>
                  <a:lnTo>
                    <a:pt x="307" y="98"/>
                  </a:lnTo>
                  <a:lnTo>
                    <a:pt x="312" y="112"/>
                  </a:lnTo>
                  <a:lnTo>
                    <a:pt x="317" y="128"/>
                  </a:lnTo>
                  <a:lnTo>
                    <a:pt x="319" y="144"/>
                  </a:lnTo>
                  <a:lnTo>
                    <a:pt x="320" y="160"/>
                  </a:lnTo>
                  <a:lnTo>
                    <a:pt x="320" y="16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1113" name="Freeform 127"/>
            <p:cNvSpPr>
              <a:spLocks/>
            </p:cNvSpPr>
            <p:nvPr/>
          </p:nvSpPr>
          <p:spPr bwMode="auto">
            <a:xfrm>
              <a:off x="5114925" y="3724275"/>
              <a:ext cx="71437" cy="82550"/>
            </a:xfrm>
            <a:custGeom>
              <a:avLst/>
              <a:gdLst>
                <a:gd name="T0" fmla="*/ 135 w 135"/>
                <a:gd name="T1" fmla="*/ 78 h 156"/>
                <a:gd name="T2" fmla="*/ 67 w 135"/>
                <a:gd name="T3" fmla="*/ 117 h 156"/>
                <a:gd name="T4" fmla="*/ 0 w 135"/>
                <a:gd name="T5" fmla="*/ 156 h 156"/>
                <a:gd name="T6" fmla="*/ 0 w 135"/>
                <a:gd name="T7" fmla="*/ 78 h 156"/>
                <a:gd name="T8" fmla="*/ 0 w 135"/>
                <a:gd name="T9" fmla="*/ 0 h 156"/>
                <a:gd name="T10" fmla="*/ 67 w 135"/>
                <a:gd name="T11" fmla="*/ 39 h 156"/>
                <a:gd name="T12" fmla="*/ 135 w 135"/>
                <a:gd name="T13" fmla="*/ 78 h 156"/>
              </a:gdLst>
              <a:ahLst/>
              <a:cxnLst>
                <a:cxn ang="0">
                  <a:pos x="T0" y="T1"/>
                </a:cxn>
                <a:cxn ang="0">
                  <a:pos x="T2" y="T3"/>
                </a:cxn>
                <a:cxn ang="0">
                  <a:pos x="T4" y="T5"/>
                </a:cxn>
                <a:cxn ang="0">
                  <a:pos x="T6" y="T7"/>
                </a:cxn>
                <a:cxn ang="0">
                  <a:pos x="T8" y="T9"/>
                </a:cxn>
                <a:cxn ang="0">
                  <a:pos x="T10" y="T11"/>
                </a:cxn>
                <a:cxn ang="0">
                  <a:pos x="T12" y="T13"/>
                </a:cxn>
              </a:cxnLst>
              <a:rect l="0" t="0" r="r" b="b"/>
              <a:pathLst>
                <a:path w="135" h="156">
                  <a:moveTo>
                    <a:pt x="135" y="78"/>
                  </a:moveTo>
                  <a:lnTo>
                    <a:pt x="67" y="117"/>
                  </a:lnTo>
                  <a:lnTo>
                    <a:pt x="0" y="156"/>
                  </a:lnTo>
                  <a:lnTo>
                    <a:pt x="0" y="78"/>
                  </a:lnTo>
                  <a:lnTo>
                    <a:pt x="0" y="0"/>
                  </a:lnTo>
                  <a:lnTo>
                    <a:pt x="67" y="39"/>
                  </a:lnTo>
                  <a:lnTo>
                    <a:pt x="135"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1114" name="Rectangle 128">
              <a:hlinkClick r:id="rId12"/>
            </p:cNvPr>
            <p:cNvSpPr>
              <a:spLocks noChangeArrowheads="1"/>
            </p:cNvSpPr>
            <p:nvPr/>
          </p:nvSpPr>
          <p:spPr bwMode="auto">
            <a:xfrm>
              <a:off x="5310188" y="3716338"/>
              <a:ext cx="444991" cy="9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chemeClr val="bg1"/>
                  </a:solidFill>
                </a:rPr>
                <a:t>Watch Video</a:t>
              </a:r>
              <a:endParaRPr lang="en-US" altLang="en-US" sz="4800">
                <a:solidFill>
                  <a:schemeClr val="bg1"/>
                </a:solidFill>
              </a:endParaRPr>
            </a:p>
          </p:txBody>
        </p:sp>
      </p:grpSp>
      <p:pic>
        <p:nvPicPr>
          <p:cNvPr id="84" name="Picture 83">
            <a:extLst>
              <a:ext uri="{FF2B5EF4-FFF2-40B4-BE49-F238E27FC236}">
                <a16:creationId xmlns:a16="http://schemas.microsoft.com/office/drawing/2014/main" id="{AD0B71A6-4EF9-D042-99A4-80F7FADF480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215057" y="2469832"/>
            <a:ext cx="1259206" cy="1259206"/>
          </a:xfrm>
          <a:prstGeom prst="rect">
            <a:avLst/>
          </a:prstGeom>
        </p:spPr>
      </p:pic>
    </p:spTree>
    <p:extLst>
      <p:ext uri="{BB962C8B-B14F-4D97-AF65-F5344CB8AC3E}">
        <p14:creationId xmlns:p14="http://schemas.microsoft.com/office/powerpoint/2010/main" val="4273661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158D-B64B-4842-AD39-23BFF660563F}"/>
              </a:ext>
            </a:extLst>
          </p:cNvPr>
          <p:cNvSpPr>
            <a:spLocks noGrp="1"/>
          </p:cNvSpPr>
          <p:nvPr>
            <p:ph type="title"/>
          </p:nvPr>
        </p:nvSpPr>
        <p:spPr>
          <a:xfrm>
            <a:off x="457201" y="627235"/>
            <a:ext cx="4380689" cy="1882225"/>
          </a:xfrm>
        </p:spPr>
        <p:txBody>
          <a:bodyPr anchor="ctr">
            <a:noAutofit/>
          </a:bodyPr>
          <a:lstStyle/>
          <a:p>
            <a:pPr>
              <a:lnSpc>
                <a:spcPct val="90000"/>
              </a:lnSpc>
            </a:pPr>
            <a:r>
              <a:rPr lang="en-US"/>
              <a:t>Use Fiery Edge profiles to get enhanced color and print quality</a:t>
            </a:r>
          </a:p>
        </p:txBody>
      </p:sp>
      <p:sp>
        <p:nvSpPr>
          <p:cNvPr id="4" name="Content Placeholder 3">
            <a:extLst>
              <a:ext uri="{FF2B5EF4-FFF2-40B4-BE49-F238E27FC236}">
                <a16:creationId xmlns:a16="http://schemas.microsoft.com/office/drawing/2014/main" id="{2392CCB0-86F0-45A5-A16A-456DF82CC07F}"/>
              </a:ext>
            </a:extLst>
          </p:cNvPr>
          <p:cNvSpPr>
            <a:spLocks noGrp="1"/>
          </p:cNvSpPr>
          <p:nvPr>
            <p:ph sz="half" idx="1"/>
          </p:nvPr>
        </p:nvSpPr>
        <p:spPr>
          <a:xfrm>
            <a:off x="457200" y="2749685"/>
            <a:ext cx="4038600" cy="1309992"/>
          </a:xfrm>
        </p:spPr>
        <p:txBody>
          <a:bodyPr>
            <a:normAutofit/>
          </a:bodyPr>
          <a:lstStyle/>
          <a:p>
            <a:pPr marL="0" indent="0">
              <a:lnSpc>
                <a:spcPct val="90000"/>
              </a:lnSpc>
              <a:buNone/>
            </a:pPr>
            <a:r>
              <a:rPr lang="en-US" sz="1500" b="1"/>
              <a:t>Fiery Edge™ profiling technology</a:t>
            </a:r>
          </a:p>
          <a:p>
            <a:pPr marL="227007" indent="-227007">
              <a:lnSpc>
                <a:spcPct val="90000"/>
              </a:lnSpc>
              <a:buNone/>
            </a:pPr>
            <a:r>
              <a:rPr lang="en-US" sz="1500"/>
              <a:t>•	Take full advantage of each printer’s resolution, imaging, gamut, and media</a:t>
            </a:r>
          </a:p>
          <a:p>
            <a:pPr marL="227007" indent="-227007">
              <a:lnSpc>
                <a:spcPct val="90000"/>
              </a:lnSpc>
              <a:buNone/>
            </a:pPr>
            <a:r>
              <a:rPr lang="en-US" sz="1500"/>
              <a:t>•	Use the Fiery Edge default profiles to get excellent out-of-the-box results</a:t>
            </a:r>
          </a:p>
        </p:txBody>
      </p:sp>
      <p:sp>
        <p:nvSpPr>
          <p:cNvPr id="9" name="Content Placeholder 3">
            <a:extLst>
              <a:ext uri="{FF2B5EF4-FFF2-40B4-BE49-F238E27FC236}">
                <a16:creationId xmlns:a16="http://schemas.microsoft.com/office/drawing/2014/main" id="{2392CCB0-86F0-45A5-A16A-456DF82CC07F}"/>
              </a:ext>
            </a:extLst>
          </p:cNvPr>
          <p:cNvSpPr>
            <a:spLocks noGrp="1"/>
          </p:cNvSpPr>
          <p:nvPr>
            <p:ph sz="half" idx="2"/>
          </p:nvPr>
        </p:nvSpPr>
        <p:spPr>
          <a:xfrm>
            <a:off x="457200" y="4202350"/>
            <a:ext cx="4038600" cy="337225"/>
          </a:xfrm>
        </p:spPr>
        <p:txBody>
          <a:bodyPr>
            <a:normAutofit/>
          </a:bodyPr>
          <a:lstStyle/>
          <a:p>
            <a:pPr marL="0" indent="0">
              <a:lnSpc>
                <a:spcPct val="90000"/>
              </a:lnSpc>
              <a:buNone/>
            </a:pPr>
            <a:r>
              <a:rPr lang="en-US" sz="1500" b="1"/>
              <a:t>Fiery capabilities to produce the best: </a:t>
            </a:r>
            <a:endParaRPr lang="en-US" sz="1500"/>
          </a:p>
        </p:txBody>
      </p:sp>
      <p:sp>
        <p:nvSpPr>
          <p:cNvPr id="10" name="AutoShape 3"/>
          <p:cNvSpPr>
            <a:spLocks noChangeAspect="1" noChangeArrowheads="1" noTextEdit="1"/>
          </p:cNvSpPr>
          <p:nvPr/>
        </p:nvSpPr>
        <p:spPr bwMode="auto">
          <a:xfrm>
            <a:off x="5074551" y="3671331"/>
            <a:ext cx="354012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1" name="Rectangle 5"/>
          <p:cNvSpPr>
            <a:spLocks noChangeArrowheads="1"/>
          </p:cNvSpPr>
          <p:nvPr/>
        </p:nvSpPr>
        <p:spPr bwMode="auto">
          <a:xfrm>
            <a:off x="5051982" y="4260293"/>
            <a:ext cx="3991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a:r>
              <a:rPr lang="en-US" altLang="en-US" sz="1300">
                <a:solidFill>
                  <a:srgbClr val="000000"/>
                </a:solidFill>
              </a:rPr>
              <a:t>Color</a:t>
            </a:r>
            <a:endParaRPr lang="en-US" altLang="en-US"/>
          </a:p>
        </p:txBody>
      </p:sp>
      <p:sp>
        <p:nvSpPr>
          <p:cNvPr id="12" name="Rectangle 6"/>
          <p:cNvSpPr>
            <a:spLocks noChangeArrowheads="1"/>
          </p:cNvSpPr>
          <p:nvPr/>
        </p:nvSpPr>
        <p:spPr bwMode="auto">
          <a:xfrm>
            <a:off x="6210322" y="4260293"/>
            <a:ext cx="952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200">
                <a:solidFill>
                  <a:srgbClr val="000000"/>
                </a:solidFill>
              </a:rPr>
              <a:t>Image Definition</a:t>
            </a:r>
            <a:endParaRPr lang="en-US" altLang="en-US" sz="1200"/>
          </a:p>
        </p:txBody>
      </p:sp>
      <p:sp>
        <p:nvSpPr>
          <p:cNvPr id="16" name="Freeform 10"/>
          <p:cNvSpPr>
            <a:spLocks noEditPoints="1"/>
          </p:cNvSpPr>
          <p:nvPr/>
        </p:nvSpPr>
        <p:spPr bwMode="auto">
          <a:xfrm>
            <a:off x="5212663" y="3861831"/>
            <a:ext cx="185738" cy="185737"/>
          </a:xfrm>
          <a:custGeom>
            <a:avLst/>
            <a:gdLst>
              <a:gd name="T0" fmla="*/ 111 w 234"/>
              <a:gd name="T1" fmla="*/ 77 h 233"/>
              <a:gd name="T2" fmla="*/ 99 w 234"/>
              <a:gd name="T3" fmla="*/ 64 h 233"/>
              <a:gd name="T4" fmla="*/ 96 w 234"/>
              <a:gd name="T5" fmla="*/ 57 h 233"/>
              <a:gd name="T6" fmla="*/ 99 w 234"/>
              <a:gd name="T7" fmla="*/ 52 h 233"/>
              <a:gd name="T8" fmla="*/ 101 w 234"/>
              <a:gd name="T9" fmla="*/ 49 h 233"/>
              <a:gd name="T10" fmla="*/ 108 w 234"/>
              <a:gd name="T11" fmla="*/ 49 h 233"/>
              <a:gd name="T12" fmla="*/ 111 w 234"/>
              <a:gd name="T13" fmla="*/ 52 h 233"/>
              <a:gd name="T14" fmla="*/ 118 w 234"/>
              <a:gd name="T15" fmla="*/ 57 h 233"/>
              <a:gd name="T16" fmla="*/ 121 w 234"/>
              <a:gd name="T17" fmla="*/ 54 h 233"/>
              <a:gd name="T18" fmla="*/ 163 w 234"/>
              <a:gd name="T19" fmla="*/ 12 h 233"/>
              <a:gd name="T20" fmla="*/ 178 w 234"/>
              <a:gd name="T21" fmla="*/ 3 h 233"/>
              <a:gd name="T22" fmla="*/ 197 w 234"/>
              <a:gd name="T23" fmla="*/ 0 h 233"/>
              <a:gd name="T24" fmla="*/ 213 w 234"/>
              <a:gd name="T25" fmla="*/ 5 h 233"/>
              <a:gd name="T26" fmla="*/ 227 w 234"/>
              <a:gd name="T27" fmla="*/ 17 h 233"/>
              <a:gd name="T28" fmla="*/ 230 w 234"/>
              <a:gd name="T29" fmla="*/ 24 h 233"/>
              <a:gd name="T30" fmla="*/ 234 w 234"/>
              <a:gd name="T31" fmla="*/ 37 h 233"/>
              <a:gd name="T32" fmla="*/ 234 w 234"/>
              <a:gd name="T33" fmla="*/ 50 h 233"/>
              <a:gd name="T34" fmla="*/ 227 w 234"/>
              <a:gd name="T35" fmla="*/ 64 h 233"/>
              <a:gd name="T36" fmla="*/ 222 w 234"/>
              <a:gd name="T37" fmla="*/ 71 h 233"/>
              <a:gd name="T38" fmla="*/ 180 w 234"/>
              <a:gd name="T39" fmla="*/ 113 h 233"/>
              <a:gd name="T40" fmla="*/ 175 w 234"/>
              <a:gd name="T41" fmla="*/ 116 h 233"/>
              <a:gd name="T42" fmla="*/ 182 w 234"/>
              <a:gd name="T43" fmla="*/ 123 h 233"/>
              <a:gd name="T44" fmla="*/ 185 w 234"/>
              <a:gd name="T45" fmla="*/ 129 h 233"/>
              <a:gd name="T46" fmla="*/ 183 w 234"/>
              <a:gd name="T47" fmla="*/ 136 h 233"/>
              <a:gd name="T48" fmla="*/ 180 w 234"/>
              <a:gd name="T49" fmla="*/ 138 h 233"/>
              <a:gd name="T50" fmla="*/ 173 w 234"/>
              <a:gd name="T51" fmla="*/ 138 h 233"/>
              <a:gd name="T52" fmla="*/ 170 w 234"/>
              <a:gd name="T53" fmla="*/ 136 h 233"/>
              <a:gd name="T54" fmla="*/ 156 w 234"/>
              <a:gd name="T55" fmla="*/ 121 h 233"/>
              <a:gd name="T56" fmla="*/ 153 w 234"/>
              <a:gd name="T57" fmla="*/ 126 h 233"/>
              <a:gd name="T58" fmla="*/ 66 w 234"/>
              <a:gd name="T59" fmla="*/ 212 h 233"/>
              <a:gd name="T60" fmla="*/ 54 w 234"/>
              <a:gd name="T61" fmla="*/ 222 h 233"/>
              <a:gd name="T62" fmla="*/ 37 w 234"/>
              <a:gd name="T63" fmla="*/ 223 h 233"/>
              <a:gd name="T64" fmla="*/ 36 w 234"/>
              <a:gd name="T65" fmla="*/ 225 h 233"/>
              <a:gd name="T66" fmla="*/ 34 w 234"/>
              <a:gd name="T67" fmla="*/ 225 h 233"/>
              <a:gd name="T68" fmla="*/ 26 w 234"/>
              <a:gd name="T69" fmla="*/ 232 h 233"/>
              <a:gd name="T70" fmla="*/ 21 w 234"/>
              <a:gd name="T71" fmla="*/ 233 h 233"/>
              <a:gd name="T72" fmla="*/ 11 w 234"/>
              <a:gd name="T73" fmla="*/ 232 h 233"/>
              <a:gd name="T74" fmla="*/ 2 w 234"/>
              <a:gd name="T75" fmla="*/ 225 h 233"/>
              <a:gd name="T76" fmla="*/ 0 w 234"/>
              <a:gd name="T77" fmla="*/ 220 h 233"/>
              <a:gd name="T78" fmla="*/ 2 w 234"/>
              <a:gd name="T79" fmla="*/ 208 h 233"/>
              <a:gd name="T80" fmla="*/ 4 w 234"/>
              <a:gd name="T81" fmla="*/ 205 h 233"/>
              <a:gd name="T82" fmla="*/ 11 w 234"/>
              <a:gd name="T83" fmla="*/ 188 h 233"/>
              <a:gd name="T84" fmla="*/ 12 w 234"/>
              <a:gd name="T85" fmla="*/ 183 h 233"/>
              <a:gd name="T86" fmla="*/ 17 w 234"/>
              <a:gd name="T87" fmla="*/ 171 h 233"/>
              <a:gd name="T88" fmla="*/ 22 w 234"/>
              <a:gd name="T89" fmla="*/ 166 h 233"/>
              <a:gd name="T90" fmla="*/ 108 w 234"/>
              <a:gd name="T91" fmla="*/ 82 h 233"/>
              <a:gd name="T92" fmla="*/ 111 w 234"/>
              <a:gd name="T93" fmla="*/ 77 h 233"/>
              <a:gd name="T94" fmla="*/ 125 w 234"/>
              <a:gd name="T95" fmla="*/ 91 h 233"/>
              <a:gd name="T96" fmla="*/ 34 w 234"/>
              <a:gd name="T97" fmla="*/ 181 h 233"/>
              <a:gd name="T98" fmla="*/ 29 w 234"/>
              <a:gd name="T99" fmla="*/ 188 h 233"/>
              <a:gd name="T100" fmla="*/ 29 w 234"/>
              <a:gd name="T101" fmla="*/ 195 h 233"/>
              <a:gd name="T102" fmla="*/ 31 w 234"/>
              <a:gd name="T103" fmla="*/ 205 h 233"/>
              <a:gd name="T104" fmla="*/ 37 w 234"/>
              <a:gd name="T105" fmla="*/ 205 h 233"/>
              <a:gd name="T106" fmla="*/ 42 w 234"/>
              <a:gd name="T107" fmla="*/ 207 h 233"/>
              <a:gd name="T108" fmla="*/ 51 w 234"/>
              <a:gd name="T109" fmla="*/ 203 h 233"/>
              <a:gd name="T110" fmla="*/ 54 w 234"/>
              <a:gd name="T111" fmla="*/ 200 h 233"/>
              <a:gd name="T112" fmla="*/ 141 w 234"/>
              <a:gd name="T113" fmla="*/ 113 h 233"/>
              <a:gd name="T114" fmla="*/ 145 w 234"/>
              <a:gd name="T115" fmla="*/ 111 h 233"/>
              <a:gd name="T116" fmla="*/ 125 w 234"/>
              <a:gd name="T117" fmla="*/ 9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4" h="233">
                <a:moveTo>
                  <a:pt x="111" y="77"/>
                </a:moveTo>
                <a:lnTo>
                  <a:pt x="111" y="77"/>
                </a:lnTo>
                <a:lnTo>
                  <a:pt x="99" y="64"/>
                </a:lnTo>
                <a:lnTo>
                  <a:pt x="99" y="64"/>
                </a:lnTo>
                <a:lnTo>
                  <a:pt x="98" y="61"/>
                </a:lnTo>
                <a:lnTo>
                  <a:pt x="96" y="57"/>
                </a:lnTo>
                <a:lnTo>
                  <a:pt x="96" y="54"/>
                </a:lnTo>
                <a:lnTo>
                  <a:pt x="99" y="52"/>
                </a:lnTo>
                <a:lnTo>
                  <a:pt x="99" y="52"/>
                </a:lnTo>
                <a:lnTo>
                  <a:pt x="101" y="49"/>
                </a:lnTo>
                <a:lnTo>
                  <a:pt x="104" y="49"/>
                </a:lnTo>
                <a:lnTo>
                  <a:pt x="108" y="49"/>
                </a:lnTo>
                <a:lnTo>
                  <a:pt x="111" y="52"/>
                </a:lnTo>
                <a:lnTo>
                  <a:pt x="111" y="52"/>
                </a:lnTo>
                <a:lnTo>
                  <a:pt x="118" y="57"/>
                </a:lnTo>
                <a:lnTo>
                  <a:pt x="118" y="57"/>
                </a:lnTo>
                <a:lnTo>
                  <a:pt x="121" y="54"/>
                </a:lnTo>
                <a:lnTo>
                  <a:pt x="121" y="54"/>
                </a:lnTo>
                <a:lnTo>
                  <a:pt x="163" y="12"/>
                </a:lnTo>
                <a:lnTo>
                  <a:pt x="163" y="12"/>
                </a:lnTo>
                <a:lnTo>
                  <a:pt x="170" y="7"/>
                </a:lnTo>
                <a:lnTo>
                  <a:pt x="178" y="3"/>
                </a:lnTo>
                <a:lnTo>
                  <a:pt x="187" y="0"/>
                </a:lnTo>
                <a:lnTo>
                  <a:pt x="197" y="0"/>
                </a:lnTo>
                <a:lnTo>
                  <a:pt x="205" y="2"/>
                </a:lnTo>
                <a:lnTo>
                  <a:pt x="213" y="5"/>
                </a:lnTo>
                <a:lnTo>
                  <a:pt x="220" y="10"/>
                </a:lnTo>
                <a:lnTo>
                  <a:pt x="227" y="17"/>
                </a:lnTo>
                <a:lnTo>
                  <a:pt x="227" y="17"/>
                </a:lnTo>
                <a:lnTo>
                  <a:pt x="230" y="24"/>
                </a:lnTo>
                <a:lnTo>
                  <a:pt x="232" y="30"/>
                </a:lnTo>
                <a:lnTo>
                  <a:pt x="234" y="37"/>
                </a:lnTo>
                <a:lnTo>
                  <a:pt x="234" y="44"/>
                </a:lnTo>
                <a:lnTo>
                  <a:pt x="234" y="50"/>
                </a:lnTo>
                <a:lnTo>
                  <a:pt x="230" y="57"/>
                </a:lnTo>
                <a:lnTo>
                  <a:pt x="227" y="64"/>
                </a:lnTo>
                <a:lnTo>
                  <a:pt x="222" y="71"/>
                </a:lnTo>
                <a:lnTo>
                  <a:pt x="222" y="71"/>
                </a:lnTo>
                <a:lnTo>
                  <a:pt x="180" y="113"/>
                </a:lnTo>
                <a:lnTo>
                  <a:pt x="180" y="113"/>
                </a:lnTo>
                <a:lnTo>
                  <a:pt x="175" y="116"/>
                </a:lnTo>
                <a:lnTo>
                  <a:pt x="175" y="116"/>
                </a:lnTo>
                <a:lnTo>
                  <a:pt x="182" y="123"/>
                </a:lnTo>
                <a:lnTo>
                  <a:pt x="182" y="123"/>
                </a:lnTo>
                <a:lnTo>
                  <a:pt x="185" y="126"/>
                </a:lnTo>
                <a:lnTo>
                  <a:pt x="185" y="129"/>
                </a:lnTo>
                <a:lnTo>
                  <a:pt x="185" y="133"/>
                </a:lnTo>
                <a:lnTo>
                  <a:pt x="183" y="136"/>
                </a:lnTo>
                <a:lnTo>
                  <a:pt x="183" y="136"/>
                </a:lnTo>
                <a:lnTo>
                  <a:pt x="180" y="138"/>
                </a:lnTo>
                <a:lnTo>
                  <a:pt x="177" y="138"/>
                </a:lnTo>
                <a:lnTo>
                  <a:pt x="173" y="138"/>
                </a:lnTo>
                <a:lnTo>
                  <a:pt x="170" y="136"/>
                </a:lnTo>
                <a:lnTo>
                  <a:pt x="170" y="136"/>
                </a:lnTo>
                <a:lnTo>
                  <a:pt x="156" y="121"/>
                </a:lnTo>
                <a:lnTo>
                  <a:pt x="156" y="121"/>
                </a:lnTo>
                <a:lnTo>
                  <a:pt x="153" y="126"/>
                </a:lnTo>
                <a:lnTo>
                  <a:pt x="153" y="126"/>
                </a:lnTo>
                <a:lnTo>
                  <a:pt x="66" y="212"/>
                </a:lnTo>
                <a:lnTo>
                  <a:pt x="66" y="212"/>
                </a:lnTo>
                <a:lnTo>
                  <a:pt x="61" y="218"/>
                </a:lnTo>
                <a:lnTo>
                  <a:pt x="54" y="222"/>
                </a:lnTo>
                <a:lnTo>
                  <a:pt x="46" y="223"/>
                </a:lnTo>
                <a:lnTo>
                  <a:pt x="37" y="223"/>
                </a:lnTo>
                <a:lnTo>
                  <a:pt x="37" y="223"/>
                </a:lnTo>
                <a:lnTo>
                  <a:pt x="36" y="225"/>
                </a:lnTo>
                <a:lnTo>
                  <a:pt x="34" y="225"/>
                </a:lnTo>
                <a:lnTo>
                  <a:pt x="34" y="225"/>
                </a:lnTo>
                <a:lnTo>
                  <a:pt x="29" y="230"/>
                </a:lnTo>
                <a:lnTo>
                  <a:pt x="26" y="232"/>
                </a:lnTo>
                <a:lnTo>
                  <a:pt x="21" y="233"/>
                </a:lnTo>
                <a:lnTo>
                  <a:pt x="21" y="233"/>
                </a:lnTo>
                <a:lnTo>
                  <a:pt x="16" y="233"/>
                </a:lnTo>
                <a:lnTo>
                  <a:pt x="11" y="232"/>
                </a:lnTo>
                <a:lnTo>
                  <a:pt x="7" y="228"/>
                </a:lnTo>
                <a:lnTo>
                  <a:pt x="2" y="225"/>
                </a:lnTo>
                <a:lnTo>
                  <a:pt x="2" y="225"/>
                </a:lnTo>
                <a:lnTo>
                  <a:pt x="0" y="220"/>
                </a:lnTo>
                <a:lnTo>
                  <a:pt x="0" y="215"/>
                </a:lnTo>
                <a:lnTo>
                  <a:pt x="2" y="208"/>
                </a:lnTo>
                <a:lnTo>
                  <a:pt x="4" y="205"/>
                </a:lnTo>
                <a:lnTo>
                  <a:pt x="4" y="205"/>
                </a:lnTo>
                <a:lnTo>
                  <a:pt x="9" y="198"/>
                </a:lnTo>
                <a:lnTo>
                  <a:pt x="11" y="188"/>
                </a:lnTo>
                <a:lnTo>
                  <a:pt x="11" y="188"/>
                </a:lnTo>
                <a:lnTo>
                  <a:pt x="12" y="183"/>
                </a:lnTo>
                <a:lnTo>
                  <a:pt x="14" y="176"/>
                </a:lnTo>
                <a:lnTo>
                  <a:pt x="17" y="171"/>
                </a:lnTo>
                <a:lnTo>
                  <a:pt x="22" y="166"/>
                </a:lnTo>
                <a:lnTo>
                  <a:pt x="22" y="166"/>
                </a:lnTo>
                <a:lnTo>
                  <a:pt x="108" y="82"/>
                </a:lnTo>
                <a:lnTo>
                  <a:pt x="108" y="82"/>
                </a:lnTo>
                <a:lnTo>
                  <a:pt x="111" y="77"/>
                </a:lnTo>
                <a:lnTo>
                  <a:pt x="111" y="77"/>
                </a:lnTo>
                <a:close/>
                <a:moveTo>
                  <a:pt x="125" y="91"/>
                </a:moveTo>
                <a:lnTo>
                  <a:pt x="125" y="91"/>
                </a:lnTo>
                <a:lnTo>
                  <a:pt x="34" y="181"/>
                </a:lnTo>
                <a:lnTo>
                  <a:pt x="34" y="181"/>
                </a:lnTo>
                <a:lnTo>
                  <a:pt x="31" y="185"/>
                </a:lnTo>
                <a:lnTo>
                  <a:pt x="29" y="188"/>
                </a:lnTo>
                <a:lnTo>
                  <a:pt x="29" y="195"/>
                </a:lnTo>
                <a:lnTo>
                  <a:pt x="29" y="195"/>
                </a:lnTo>
                <a:lnTo>
                  <a:pt x="31" y="205"/>
                </a:lnTo>
                <a:lnTo>
                  <a:pt x="31" y="205"/>
                </a:lnTo>
                <a:lnTo>
                  <a:pt x="34" y="205"/>
                </a:lnTo>
                <a:lnTo>
                  <a:pt x="37" y="205"/>
                </a:lnTo>
                <a:lnTo>
                  <a:pt x="37" y="205"/>
                </a:lnTo>
                <a:lnTo>
                  <a:pt x="42" y="207"/>
                </a:lnTo>
                <a:lnTo>
                  <a:pt x="46" y="205"/>
                </a:lnTo>
                <a:lnTo>
                  <a:pt x="51" y="203"/>
                </a:lnTo>
                <a:lnTo>
                  <a:pt x="54" y="200"/>
                </a:lnTo>
                <a:lnTo>
                  <a:pt x="54" y="200"/>
                </a:lnTo>
                <a:lnTo>
                  <a:pt x="141" y="113"/>
                </a:lnTo>
                <a:lnTo>
                  <a:pt x="141" y="113"/>
                </a:lnTo>
                <a:lnTo>
                  <a:pt x="145" y="111"/>
                </a:lnTo>
                <a:lnTo>
                  <a:pt x="145" y="111"/>
                </a:lnTo>
                <a:lnTo>
                  <a:pt x="125" y="91"/>
                </a:lnTo>
                <a:lnTo>
                  <a:pt x="125" y="9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 name="Freeform 11"/>
          <p:cNvSpPr>
            <a:spLocks noEditPoints="1"/>
          </p:cNvSpPr>
          <p:nvPr/>
        </p:nvSpPr>
        <p:spPr bwMode="auto">
          <a:xfrm>
            <a:off x="5198376" y="4099956"/>
            <a:ext cx="106363" cy="80962"/>
          </a:xfrm>
          <a:custGeom>
            <a:avLst/>
            <a:gdLst>
              <a:gd name="T0" fmla="*/ 134 w 134"/>
              <a:gd name="T1" fmla="*/ 100 h 100"/>
              <a:gd name="T2" fmla="*/ 134 w 134"/>
              <a:gd name="T3" fmla="*/ 100 h 100"/>
              <a:gd name="T4" fmla="*/ 99 w 134"/>
              <a:gd name="T5" fmla="*/ 99 h 100"/>
              <a:gd name="T6" fmla="*/ 82 w 134"/>
              <a:gd name="T7" fmla="*/ 97 h 100"/>
              <a:gd name="T8" fmla="*/ 65 w 134"/>
              <a:gd name="T9" fmla="*/ 95 h 100"/>
              <a:gd name="T10" fmla="*/ 49 w 134"/>
              <a:gd name="T11" fmla="*/ 92 h 100"/>
              <a:gd name="T12" fmla="*/ 32 w 134"/>
              <a:gd name="T13" fmla="*/ 87 h 100"/>
              <a:gd name="T14" fmla="*/ 15 w 134"/>
              <a:gd name="T15" fmla="*/ 80 h 100"/>
              <a:gd name="T16" fmla="*/ 0 w 134"/>
              <a:gd name="T17" fmla="*/ 73 h 100"/>
              <a:gd name="T18" fmla="*/ 0 w 134"/>
              <a:gd name="T19" fmla="*/ 73 h 100"/>
              <a:gd name="T20" fmla="*/ 32 w 134"/>
              <a:gd name="T21" fmla="*/ 0 h 100"/>
              <a:gd name="T22" fmla="*/ 32 w 134"/>
              <a:gd name="T23" fmla="*/ 0 h 100"/>
              <a:gd name="T24" fmla="*/ 59 w 134"/>
              <a:gd name="T25" fmla="*/ 10 h 100"/>
              <a:gd name="T26" fmla="*/ 59 w 134"/>
              <a:gd name="T27" fmla="*/ 10 h 100"/>
              <a:gd name="T28" fmla="*/ 75 w 134"/>
              <a:gd name="T29" fmla="*/ 15 h 100"/>
              <a:gd name="T30" fmla="*/ 92 w 134"/>
              <a:gd name="T31" fmla="*/ 18 h 100"/>
              <a:gd name="T32" fmla="*/ 111 w 134"/>
              <a:gd name="T33" fmla="*/ 20 h 100"/>
              <a:gd name="T34" fmla="*/ 127 w 134"/>
              <a:gd name="T35" fmla="*/ 20 h 100"/>
              <a:gd name="T36" fmla="*/ 127 w 134"/>
              <a:gd name="T37" fmla="*/ 20 h 100"/>
              <a:gd name="T38" fmla="*/ 131 w 134"/>
              <a:gd name="T39" fmla="*/ 20 h 100"/>
              <a:gd name="T40" fmla="*/ 132 w 134"/>
              <a:gd name="T41" fmla="*/ 25 h 100"/>
              <a:gd name="T42" fmla="*/ 132 w 134"/>
              <a:gd name="T43" fmla="*/ 25 h 100"/>
              <a:gd name="T44" fmla="*/ 134 w 134"/>
              <a:gd name="T45" fmla="*/ 97 h 100"/>
              <a:gd name="T46" fmla="*/ 134 w 134"/>
              <a:gd name="T47" fmla="*/ 97 h 100"/>
              <a:gd name="T48" fmla="*/ 134 w 134"/>
              <a:gd name="T49" fmla="*/ 100 h 100"/>
              <a:gd name="T50" fmla="*/ 134 w 134"/>
              <a:gd name="T51" fmla="*/ 100 h 100"/>
              <a:gd name="T52" fmla="*/ 40 w 134"/>
              <a:gd name="T53" fmla="*/ 23 h 100"/>
              <a:gd name="T54" fmla="*/ 40 w 134"/>
              <a:gd name="T55" fmla="*/ 23 h 100"/>
              <a:gd name="T56" fmla="*/ 23 w 134"/>
              <a:gd name="T57" fmla="*/ 63 h 100"/>
              <a:gd name="T58" fmla="*/ 23 w 134"/>
              <a:gd name="T59" fmla="*/ 63 h 100"/>
              <a:gd name="T60" fmla="*/ 45 w 134"/>
              <a:gd name="T61" fmla="*/ 72 h 100"/>
              <a:gd name="T62" fmla="*/ 72 w 134"/>
              <a:gd name="T63" fmla="*/ 77 h 100"/>
              <a:gd name="T64" fmla="*/ 99 w 134"/>
              <a:gd name="T65" fmla="*/ 82 h 100"/>
              <a:gd name="T66" fmla="*/ 109 w 134"/>
              <a:gd name="T67" fmla="*/ 82 h 100"/>
              <a:gd name="T68" fmla="*/ 116 w 134"/>
              <a:gd name="T69" fmla="*/ 80 h 100"/>
              <a:gd name="T70" fmla="*/ 116 w 134"/>
              <a:gd name="T71" fmla="*/ 80 h 100"/>
              <a:gd name="T72" fmla="*/ 116 w 134"/>
              <a:gd name="T73" fmla="*/ 38 h 100"/>
              <a:gd name="T74" fmla="*/ 116 w 134"/>
              <a:gd name="T75" fmla="*/ 38 h 100"/>
              <a:gd name="T76" fmla="*/ 96 w 134"/>
              <a:gd name="T77" fmla="*/ 37 h 100"/>
              <a:gd name="T78" fmla="*/ 77 w 134"/>
              <a:gd name="T79" fmla="*/ 33 h 100"/>
              <a:gd name="T80" fmla="*/ 77 w 134"/>
              <a:gd name="T81" fmla="*/ 33 h 100"/>
              <a:gd name="T82" fmla="*/ 59 w 134"/>
              <a:gd name="T83" fmla="*/ 30 h 100"/>
              <a:gd name="T84" fmla="*/ 40 w 134"/>
              <a:gd name="T85" fmla="*/ 23 h 100"/>
              <a:gd name="T86" fmla="*/ 40 w 134"/>
              <a:gd name="T87" fmla="*/ 2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 h="100">
                <a:moveTo>
                  <a:pt x="134" y="100"/>
                </a:moveTo>
                <a:lnTo>
                  <a:pt x="134" y="100"/>
                </a:lnTo>
                <a:lnTo>
                  <a:pt x="99" y="99"/>
                </a:lnTo>
                <a:lnTo>
                  <a:pt x="82" y="97"/>
                </a:lnTo>
                <a:lnTo>
                  <a:pt x="65" y="95"/>
                </a:lnTo>
                <a:lnTo>
                  <a:pt x="49" y="92"/>
                </a:lnTo>
                <a:lnTo>
                  <a:pt x="32" y="87"/>
                </a:lnTo>
                <a:lnTo>
                  <a:pt x="15" y="80"/>
                </a:lnTo>
                <a:lnTo>
                  <a:pt x="0" y="73"/>
                </a:lnTo>
                <a:lnTo>
                  <a:pt x="0" y="73"/>
                </a:lnTo>
                <a:lnTo>
                  <a:pt x="32" y="0"/>
                </a:lnTo>
                <a:lnTo>
                  <a:pt x="32" y="0"/>
                </a:lnTo>
                <a:lnTo>
                  <a:pt x="59" y="10"/>
                </a:lnTo>
                <a:lnTo>
                  <a:pt x="59" y="10"/>
                </a:lnTo>
                <a:lnTo>
                  <a:pt x="75" y="15"/>
                </a:lnTo>
                <a:lnTo>
                  <a:pt x="92" y="18"/>
                </a:lnTo>
                <a:lnTo>
                  <a:pt x="111" y="20"/>
                </a:lnTo>
                <a:lnTo>
                  <a:pt x="127" y="20"/>
                </a:lnTo>
                <a:lnTo>
                  <a:pt x="127" y="20"/>
                </a:lnTo>
                <a:lnTo>
                  <a:pt x="131" y="20"/>
                </a:lnTo>
                <a:lnTo>
                  <a:pt x="132" y="25"/>
                </a:lnTo>
                <a:lnTo>
                  <a:pt x="132" y="25"/>
                </a:lnTo>
                <a:lnTo>
                  <a:pt x="134" y="97"/>
                </a:lnTo>
                <a:lnTo>
                  <a:pt x="134" y="97"/>
                </a:lnTo>
                <a:lnTo>
                  <a:pt x="134" y="100"/>
                </a:lnTo>
                <a:lnTo>
                  <a:pt x="134" y="100"/>
                </a:lnTo>
                <a:close/>
                <a:moveTo>
                  <a:pt x="40" y="23"/>
                </a:moveTo>
                <a:lnTo>
                  <a:pt x="40" y="23"/>
                </a:lnTo>
                <a:lnTo>
                  <a:pt x="23" y="63"/>
                </a:lnTo>
                <a:lnTo>
                  <a:pt x="23" y="63"/>
                </a:lnTo>
                <a:lnTo>
                  <a:pt x="45" y="72"/>
                </a:lnTo>
                <a:lnTo>
                  <a:pt x="72" y="77"/>
                </a:lnTo>
                <a:lnTo>
                  <a:pt x="99" y="82"/>
                </a:lnTo>
                <a:lnTo>
                  <a:pt x="109" y="82"/>
                </a:lnTo>
                <a:lnTo>
                  <a:pt x="116" y="80"/>
                </a:lnTo>
                <a:lnTo>
                  <a:pt x="116" y="80"/>
                </a:lnTo>
                <a:lnTo>
                  <a:pt x="116" y="38"/>
                </a:lnTo>
                <a:lnTo>
                  <a:pt x="116" y="38"/>
                </a:lnTo>
                <a:lnTo>
                  <a:pt x="96" y="37"/>
                </a:lnTo>
                <a:lnTo>
                  <a:pt x="77" y="33"/>
                </a:lnTo>
                <a:lnTo>
                  <a:pt x="77" y="33"/>
                </a:lnTo>
                <a:lnTo>
                  <a:pt x="59" y="30"/>
                </a:lnTo>
                <a:lnTo>
                  <a:pt x="40" y="23"/>
                </a:lnTo>
                <a:lnTo>
                  <a:pt x="40" y="2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 name="Freeform 12"/>
          <p:cNvSpPr>
            <a:spLocks noEditPoints="1"/>
          </p:cNvSpPr>
          <p:nvPr/>
        </p:nvSpPr>
        <p:spPr bwMode="auto">
          <a:xfrm>
            <a:off x="5104714" y="4039632"/>
            <a:ext cx="112713" cy="111125"/>
          </a:xfrm>
          <a:custGeom>
            <a:avLst/>
            <a:gdLst>
              <a:gd name="T0" fmla="*/ 140 w 140"/>
              <a:gd name="T1" fmla="*/ 74 h 141"/>
              <a:gd name="T2" fmla="*/ 140 w 140"/>
              <a:gd name="T3" fmla="*/ 74 h 141"/>
              <a:gd name="T4" fmla="*/ 97 w 140"/>
              <a:gd name="T5" fmla="*/ 141 h 141"/>
              <a:gd name="T6" fmla="*/ 97 w 140"/>
              <a:gd name="T7" fmla="*/ 141 h 141"/>
              <a:gd name="T8" fmla="*/ 82 w 140"/>
              <a:gd name="T9" fmla="*/ 131 h 141"/>
              <a:gd name="T10" fmla="*/ 68 w 140"/>
              <a:gd name="T11" fmla="*/ 121 h 141"/>
              <a:gd name="T12" fmla="*/ 55 w 140"/>
              <a:gd name="T13" fmla="*/ 109 h 141"/>
              <a:gd name="T14" fmla="*/ 42 w 140"/>
              <a:gd name="T15" fmla="*/ 98 h 141"/>
              <a:gd name="T16" fmla="*/ 30 w 140"/>
              <a:gd name="T17" fmla="*/ 86 h 141"/>
              <a:gd name="T18" fmla="*/ 20 w 140"/>
              <a:gd name="T19" fmla="*/ 73 h 141"/>
              <a:gd name="T20" fmla="*/ 10 w 140"/>
              <a:gd name="T21" fmla="*/ 57 h 141"/>
              <a:gd name="T22" fmla="*/ 0 w 140"/>
              <a:gd name="T23" fmla="*/ 42 h 141"/>
              <a:gd name="T24" fmla="*/ 0 w 140"/>
              <a:gd name="T25" fmla="*/ 42 h 141"/>
              <a:gd name="T26" fmla="*/ 67 w 140"/>
              <a:gd name="T27" fmla="*/ 0 h 141"/>
              <a:gd name="T28" fmla="*/ 67 w 140"/>
              <a:gd name="T29" fmla="*/ 0 h 141"/>
              <a:gd name="T30" fmla="*/ 85 w 140"/>
              <a:gd name="T31" fmla="*/ 27 h 141"/>
              <a:gd name="T32" fmla="*/ 99 w 140"/>
              <a:gd name="T33" fmla="*/ 42 h 141"/>
              <a:gd name="T34" fmla="*/ 115 w 140"/>
              <a:gd name="T35" fmla="*/ 56 h 141"/>
              <a:gd name="T36" fmla="*/ 140 w 140"/>
              <a:gd name="T37" fmla="*/ 74 h 141"/>
              <a:gd name="T38" fmla="*/ 140 w 140"/>
              <a:gd name="T39" fmla="*/ 74 h 141"/>
              <a:gd name="T40" fmla="*/ 62 w 140"/>
              <a:gd name="T41" fmla="*/ 24 h 141"/>
              <a:gd name="T42" fmla="*/ 62 w 140"/>
              <a:gd name="T43" fmla="*/ 24 h 141"/>
              <a:gd name="T44" fmla="*/ 25 w 140"/>
              <a:gd name="T45" fmla="*/ 49 h 141"/>
              <a:gd name="T46" fmla="*/ 25 w 140"/>
              <a:gd name="T47" fmla="*/ 49 h 141"/>
              <a:gd name="T48" fmla="*/ 38 w 140"/>
              <a:gd name="T49" fmla="*/ 67 h 141"/>
              <a:gd name="T50" fmla="*/ 55 w 140"/>
              <a:gd name="T51" fmla="*/ 84 h 141"/>
              <a:gd name="T52" fmla="*/ 72 w 140"/>
              <a:gd name="T53" fmla="*/ 101 h 141"/>
              <a:gd name="T54" fmla="*/ 92 w 140"/>
              <a:gd name="T55" fmla="*/ 115 h 141"/>
              <a:gd name="T56" fmla="*/ 92 w 140"/>
              <a:gd name="T57" fmla="*/ 115 h 141"/>
              <a:gd name="T58" fmla="*/ 115 w 140"/>
              <a:gd name="T59" fmla="*/ 78 h 141"/>
              <a:gd name="T60" fmla="*/ 115 w 140"/>
              <a:gd name="T61" fmla="*/ 78 h 141"/>
              <a:gd name="T62" fmla="*/ 100 w 140"/>
              <a:gd name="T63" fmla="*/ 66 h 141"/>
              <a:gd name="T64" fmla="*/ 85 w 140"/>
              <a:gd name="T65" fmla="*/ 54 h 141"/>
              <a:gd name="T66" fmla="*/ 73 w 140"/>
              <a:gd name="T67" fmla="*/ 39 h 141"/>
              <a:gd name="T68" fmla="*/ 62 w 140"/>
              <a:gd name="T69" fmla="*/ 24 h 141"/>
              <a:gd name="T70" fmla="*/ 62 w 140"/>
              <a:gd name="T71" fmla="*/ 2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0" h="141">
                <a:moveTo>
                  <a:pt x="140" y="74"/>
                </a:moveTo>
                <a:lnTo>
                  <a:pt x="140" y="74"/>
                </a:lnTo>
                <a:lnTo>
                  <a:pt x="97" y="141"/>
                </a:lnTo>
                <a:lnTo>
                  <a:pt x="97" y="141"/>
                </a:lnTo>
                <a:lnTo>
                  <a:pt x="82" y="131"/>
                </a:lnTo>
                <a:lnTo>
                  <a:pt x="68" y="121"/>
                </a:lnTo>
                <a:lnTo>
                  <a:pt x="55" y="109"/>
                </a:lnTo>
                <a:lnTo>
                  <a:pt x="42" y="98"/>
                </a:lnTo>
                <a:lnTo>
                  <a:pt x="30" y="86"/>
                </a:lnTo>
                <a:lnTo>
                  <a:pt x="20" y="73"/>
                </a:lnTo>
                <a:lnTo>
                  <a:pt x="10" y="57"/>
                </a:lnTo>
                <a:lnTo>
                  <a:pt x="0" y="42"/>
                </a:lnTo>
                <a:lnTo>
                  <a:pt x="0" y="42"/>
                </a:lnTo>
                <a:lnTo>
                  <a:pt x="67" y="0"/>
                </a:lnTo>
                <a:lnTo>
                  <a:pt x="67" y="0"/>
                </a:lnTo>
                <a:lnTo>
                  <a:pt x="85" y="27"/>
                </a:lnTo>
                <a:lnTo>
                  <a:pt x="99" y="42"/>
                </a:lnTo>
                <a:lnTo>
                  <a:pt x="115" y="56"/>
                </a:lnTo>
                <a:lnTo>
                  <a:pt x="140" y="74"/>
                </a:lnTo>
                <a:lnTo>
                  <a:pt x="140" y="74"/>
                </a:lnTo>
                <a:close/>
                <a:moveTo>
                  <a:pt x="62" y="24"/>
                </a:moveTo>
                <a:lnTo>
                  <a:pt x="62" y="24"/>
                </a:lnTo>
                <a:lnTo>
                  <a:pt x="25" y="49"/>
                </a:lnTo>
                <a:lnTo>
                  <a:pt x="25" y="49"/>
                </a:lnTo>
                <a:lnTo>
                  <a:pt x="38" y="67"/>
                </a:lnTo>
                <a:lnTo>
                  <a:pt x="55" y="84"/>
                </a:lnTo>
                <a:lnTo>
                  <a:pt x="72" y="101"/>
                </a:lnTo>
                <a:lnTo>
                  <a:pt x="92" y="115"/>
                </a:lnTo>
                <a:lnTo>
                  <a:pt x="92" y="115"/>
                </a:lnTo>
                <a:lnTo>
                  <a:pt x="115" y="78"/>
                </a:lnTo>
                <a:lnTo>
                  <a:pt x="115" y="78"/>
                </a:lnTo>
                <a:lnTo>
                  <a:pt x="100" y="66"/>
                </a:lnTo>
                <a:lnTo>
                  <a:pt x="85" y="54"/>
                </a:lnTo>
                <a:lnTo>
                  <a:pt x="73" y="39"/>
                </a:lnTo>
                <a:lnTo>
                  <a:pt x="62" y="24"/>
                </a:lnTo>
                <a:lnTo>
                  <a:pt x="62" y="2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9" name="Freeform 13"/>
          <p:cNvSpPr>
            <a:spLocks noEditPoints="1"/>
          </p:cNvSpPr>
          <p:nvPr/>
        </p:nvSpPr>
        <p:spPr bwMode="auto">
          <a:xfrm>
            <a:off x="5311088" y="4082492"/>
            <a:ext cx="112713" cy="95250"/>
          </a:xfrm>
          <a:custGeom>
            <a:avLst/>
            <a:gdLst>
              <a:gd name="T0" fmla="*/ 95 w 140"/>
              <a:gd name="T1" fmla="*/ 0 h 119"/>
              <a:gd name="T2" fmla="*/ 95 w 140"/>
              <a:gd name="T3" fmla="*/ 0 h 119"/>
              <a:gd name="T4" fmla="*/ 140 w 140"/>
              <a:gd name="T5" fmla="*/ 65 h 119"/>
              <a:gd name="T6" fmla="*/ 140 w 140"/>
              <a:gd name="T7" fmla="*/ 65 h 119"/>
              <a:gd name="T8" fmla="*/ 127 w 140"/>
              <a:gd name="T9" fmla="*/ 75 h 119"/>
              <a:gd name="T10" fmla="*/ 112 w 140"/>
              <a:gd name="T11" fmla="*/ 85 h 119"/>
              <a:gd name="T12" fmla="*/ 97 w 140"/>
              <a:gd name="T13" fmla="*/ 94 h 119"/>
              <a:gd name="T14" fmla="*/ 82 w 140"/>
              <a:gd name="T15" fmla="*/ 100 h 119"/>
              <a:gd name="T16" fmla="*/ 65 w 140"/>
              <a:gd name="T17" fmla="*/ 106 h 119"/>
              <a:gd name="T18" fmla="*/ 48 w 140"/>
              <a:gd name="T19" fmla="*/ 111 h 119"/>
              <a:gd name="T20" fmla="*/ 15 w 140"/>
              <a:gd name="T21" fmla="*/ 119 h 119"/>
              <a:gd name="T22" fmla="*/ 15 w 140"/>
              <a:gd name="T23" fmla="*/ 119 h 119"/>
              <a:gd name="T24" fmla="*/ 0 w 140"/>
              <a:gd name="T25" fmla="*/ 40 h 119"/>
              <a:gd name="T26" fmla="*/ 0 w 140"/>
              <a:gd name="T27" fmla="*/ 40 h 119"/>
              <a:gd name="T28" fmla="*/ 25 w 140"/>
              <a:gd name="T29" fmla="*/ 35 h 119"/>
              <a:gd name="T30" fmla="*/ 50 w 140"/>
              <a:gd name="T31" fmla="*/ 27 h 119"/>
              <a:gd name="T32" fmla="*/ 73 w 140"/>
              <a:gd name="T33" fmla="*/ 15 h 119"/>
              <a:gd name="T34" fmla="*/ 95 w 140"/>
              <a:gd name="T35" fmla="*/ 0 h 119"/>
              <a:gd name="T36" fmla="*/ 95 w 140"/>
              <a:gd name="T37" fmla="*/ 0 h 119"/>
              <a:gd name="T38" fmla="*/ 28 w 140"/>
              <a:gd name="T39" fmla="*/ 99 h 119"/>
              <a:gd name="T40" fmla="*/ 28 w 140"/>
              <a:gd name="T41" fmla="*/ 99 h 119"/>
              <a:gd name="T42" fmla="*/ 52 w 140"/>
              <a:gd name="T43" fmla="*/ 92 h 119"/>
              <a:gd name="T44" fmla="*/ 73 w 140"/>
              <a:gd name="T45" fmla="*/ 84 h 119"/>
              <a:gd name="T46" fmla="*/ 95 w 140"/>
              <a:gd name="T47" fmla="*/ 74 h 119"/>
              <a:gd name="T48" fmla="*/ 117 w 140"/>
              <a:gd name="T49" fmla="*/ 62 h 119"/>
              <a:gd name="T50" fmla="*/ 117 w 140"/>
              <a:gd name="T51" fmla="*/ 62 h 119"/>
              <a:gd name="T52" fmla="*/ 92 w 140"/>
              <a:gd name="T53" fmla="*/ 27 h 119"/>
              <a:gd name="T54" fmla="*/ 92 w 140"/>
              <a:gd name="T55" fmla="*/ 27 h 119"/>
              <a:gd name="T56" fmla="*/ 73 w 140"/>
              <a:gd name="T57" fmla="*/ 35 h 119"/>
              <a:gd name="T58" fmla="*/ 57 w 140"/>
              <a:gd name="T59" fmla="*/ 43 h 119"/>
              <a:gd name="T60" fmla="*/ 57 w 140"/>
              <a:gd name="T61" fmla="*/ 43 h 119"/>
              <a:gd name="T62" fmla="*/ 40 w 140"/>
              <a:gd name="T63" fmla="*/ 50 h 119"/>
              <a:gd name="T64" fmla="*/ 21 w 140"/>
              <a:gd name="T65" fmla="*/ 55 h 119"/>
              <a:gd name="T66" fmla="*/ 21 w 140"/>
              <a:gd name="T67" fmla="*/ 55 h 119"/>
              <a:gd name="T68" fmla="*/ 28 w 140"/>
              <a:gd name="T69" fmla="*/ 99 h 119"/>
              <a:gd name="T70" fmla="*/ 28 w 140"/>
              <a:gd name="T71" fmla="*/ 9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0" h="119">
                <a:moveTo>
                  <a:pt x="95" y="0"/>
                </a:moveTo>
                <a:lnTo>
                  <a:pt x="95" y="0"/>
                </a:lnTo>
                <a:lnTo>
                  <a:pt x="140" y="65"/>
                </a:lnTo>
                <a:lnTo>
                  <a:pt x="140" y="65"/>
                </a:lnTo>
                <a:lnTo>
                  <a:pt x="127" y="75"/>
                </a:lnTo>
                <a:lnTo>
                  <a:pt x="112" y="85"/>
                </a:lnTo>
                <a:lnTo>
                  <a:pt x="97" y="94"/>
                </a:lnTo>
                <a:lnTo>
                  <a:pt x="82" y="100"/>
                </a:lnTo>
                <a:lnTo>
                  <a:pt x="65" y="106"/>
                </a:lnTo>
                <a:lnTo>
                  <a:pt x="48" y="111"/>
                </a:lnTo>
                <a:lnTo>
                  <a:pt x="15" y="119"/>
                </a:lnTo>
                <a:lnTo>
                  <a:pt x="15" y="119"/>
                </a:lnTo>
                <a:lnTo>
                  <a:pt x="0" y="40"/>
                </a:lnTo>
                <a:lnTo>
                  <a:pt x="0" y="40"/>
                </a:lnTo>
                <a:lnTo>
                  <a:pt x="25" y="35"/>
                </a:lnTo>
                <a:lnTo>
                  <a:pt x="50" y="27"/>
                </a:lnTo>
                <a:lnTo>
                  <a:pt x="73" y="15"/>
                </a:lnTo>
                <a:lnTo>
                  <a:pt x="95" y="0"/>
                </a:lnTo>
                <a:lnTo>
                  <a:pt x="95" y="0"/>
                </a:lnTo>
                <a:close/>
                <a:moveTo>
                  <a:pt x="28" y="99"/>
                </a:moveTo>
                <a:lnTo>
                  <a:pt x="28" y="99"/>
                </a:lnTo>
                <a:lnTo>
                  <a:pt x="52" y="92"/>
                </a:lnTo>
                <a:lnTo>
                  <a:pt x="73" y="84"/>
                </a:lnTo>
                <a:lnTo>
                  <a:pt x="95" y="74"/>
                </a:lnTo>
                <a:lnTo>
                  <a:pt x="117" y="62"/>
                </a:lnTo>
                <a:lnTo>
                  <a:pt x="117" y="62"/>
                </a:lnTo>
                <a:lnTo>
                  <a:pt x="92" y="27"/>
                </a:lnTo>
                <a:lnTo>
                  <a:pt x="92" y="27"/>
                </a:lnTo>
                <a:lnTo>
                  <a:pt x="73" y="35"/>
                </a:lnTo>
                <a:lnTo>
                  <a:pt x="57" y="43"/>
                </a:lnTo>
                <a:lnTo>
                  <a:pt x="57" y="43"/>
                </a:lnTo>
                <a:lnTo>
                  <a:pt x="40" y="50"/>
                </a:lnTo>
                <a:lnTo>
                  <a:pt x="21" y="55"/>
                </a:lnTo>
                <a:lnTo>
                  <a:pt x="21" y="55"/>
                </a:lnTo>
                <a:lnTo>
                  <a:pt x="28" y="99"/>
                </a:lnTo>
                <a:lnTo>
                  <a:pt x="28" y="9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0" name="Freeform 14"/>
          <p:cNvSpPr>
            <a:spLocks noEditPoints="1"/>
          </p:cNvSpPr>
          <p:nvPr/>
        </p:nvSpPr>
        <p:spPr bwMode="auto">
          <a:xfrm>
            <a:off x="5074551" y="3949143"/>
            <a:ext cx="79375" cy="107950"/>
          </a:xfrm>
          <a:custGeom>
            <a:avLst/>
            <a:gdLst>
              <a:gd name="T0" fmla="*/ 2 w 101"/>
              <a:gd name="T1" fmla="*/ 0 h 136"/>
              <a:gd name="T2" fmla="*/ 2 w 101"/>
              <a:gd name="T3" fmla="*/ 0 h 136"/>
              <a:gd name="T4" fmla="*/ 81 w 101"/>
              <a:gd name="T5" fmla="*/ 2 h 136"/>
              <a:gd name="T6" fmla="*/ 81 w 101"/>
              <a:gd name="T7" fmla="*/ 2 h 136"/>
              <a:gd name="T8" fmla="*/ 81 w 101"/>
              <a:gd name="T9" fmla="*/ 28 h 136"/>
              <a:gd name="T10" fmla="*/ 84 w 101"/>
              <a:gd name="T11" fmla="*/ 54 h 136"/>
              <a:gd name="T12" fmla="*/ 91 w 101"/>
              <a:gd name="T13" fmla="*/ 79 h 136"/>
              <a:gd name="T14" fmla="*/ 101 w 101"/>
              <a:gd name="T15" fmla="*/ 104 h 136"/>
              <a:gd name="T16" fmla="*/ 101 w 101"/>
              <a:gd name="T17" fmla="*/ 104 h 136"/>
              <a:gd name="T18" fmla="*/ 29 w 101"/>
              <a:gd name="T19" fmla="*/ 136 h 136"/>
              <a:gd name="T20" fmla="*/ 29 w 101"/>
              <a:gd name="T21" fmla="*/ 136 h 136"/>
              <a:gd name="T22" fmla="*/ 20 w 101"/>
              <a:gd name="T23" fmla="*/ 119 h 136"/>
              <a:gd name="T24" fmla="*/ 15 w 101"/>
              <a:gd name="T25" fmla="*/ 102 h 136"/>
              <a:gd name="T26" fmla="*/ 10 w 101"/>
              <a:gd name="T27" fmla="*/ 85 h 136"/>
              <a:gd name="T28" fmla="*/ 7 w 101"/>
              <a:gd name="T29" fmla="*/ 69 h 136"/>
              <a:gd name="T30" fmla="*/ 3 w 101"/>
              <a:gd name="T31" fmla="*/ 52 h 136"/>
              <a:gd name="T32" fmla="*/ 2 w 101"/>
              <a:gd name="T33" fmla="*/ 35 h 136"/>
              <a:gd name="T34" fmla="*/ 0 w 101"/>
              <a:gd name="T35" fmla="*/ 18 h 136"/>
              <a:gd name="T36" fmla="*/ 2 w 101"/>
              <a:gd name="T37" fmla="*/ 0 h 136"/>
              <a:gd name="T38" fmla="*/ 2 w 101"/>
              <a:gd name="T39" fmla="*/ 0 h 136"/>
              <a:gd name="T40" fmla="*/ 18 w 101"/>
              <a:gd name="T41" fmla="*/ 20 h 136"/>
              <a:gd name="T42" fmla="*/ 18 w 101"/>
              <a:gd name="T43" fmla="*/ 20 h 136"/>
              <a:gd name="T44" fmla="*/ 20 w 101"/>
              <a:gd name="T45" fmla="*/ 44 h 136"/>
              <a:gd name="T46" fmla="*/ 23 w 101"/>
              <a:gd name="T47" fmla="*/ 65 h 136"/>
              <a:gd name="T48" fmla="*/ 29 w 101"/>
              <a:gd name="T49" fmla="*/ 89 h 136"/>
              <a:gd name="T50" fmla="*/ 37 w 101"/>
              <a:gd name="T51" fmla="*/ 111 h 136"/>
              <a:gd name="T52" fmla="*/ 37 w 101"/>
              <a:gd name="T53" fmla="*/ 111 h 136"/>
              <a:gd name="T54" fmla="*/ 75 w 101"/>
              <a:gd name="T55" fmla="*/ 94 h 136"/>
              <a:gd name="T56" fmla="*/ 75 w 101"/>
              <a:gd name="T57" fmla="*/ 94 h 136"/>
              <a:gd name="T58" fmla="*/ 70 w 101"/>
              <a:gd name="T59" fmla="*/ 75 h 136"/>
              <a:gd name="T60" fmla="*/ 67 w 101"/>
              <a:gd name="T61" fmla="*/ 57 h 136"/>
              <a:gd name="T62" fmla="*/ 67 w 101"/>
              <a:gd name="T63" fmla="*/ 57 h 136"/>
              <a:gd name="T64" fmla="*/ 64 w 101"/>
              <a:gd name="T65" fmla="*/ 38 h 136"/>
              <a:gd name="T66" fmla="*/ 62 w 101"/>
              <a:gd name="T67" fmla="*/ 20 h 136"/>
              <a:gd name="T68" fmla="*/ 62 w 101"/>
              <a:gd name="T69" fmla="*/ 20 h 136"/>
              <a:gd name="T70" fmla="*/ 18 w 101"/>
              <a:gd name="T71" fmla="*/ 20 h 136"/>
              <a:gd name="T72" fmla="*/ 18 w 101"/>
              <a:gd name="T73" fmla="*/ 2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36">
                <a:moveTo>
                  <a:pt x="2" y="0"/>
                </a:moveTo>
                <a:lnTo>
                  <a:pt x="2" y="0"/>
                </a:lnTo>
                <a:lnTo>
                  <a:pt x="81" y="2"/>
                </a:lnTo>
                <a:lnTo>
                  <a:pt x="81" y="2"/>
                </a:lnTo>
                <a:lnTo>
                  <a:pt x="81" y="28"/>
                </a:lnTo>
                <a:lnTo>
                  <a:pt x="84" y="54"/>
                </a:lnTo>
                <a:lnTo>
                  <a:pt x="91" y="79"/>
                </a:lnTo>
                <a:lnTo>
                  <a:pt x="101" y="104"/>
                </a:lnTo>
                <a:lnTo>
                  <a:pt x="101" y="104"/>
                </a:lnTo>
                <a:lnTo>
                  <a:pt x="29" y="136"/>
                </a:lnTo>
                <a:lnTo>
                  <a:pt x="29" y="136"/>
                </a:lnTo>
                <a:lnTo>
                  <a:pt x="20" y="119"/>
                </a:lnTo>
                <a:lnTo>
                  <a:pt x="15" y="102"/>
                </a:lnTo>
                <a:lnTo>
                  <a:pt x="10" y="85"/>
                </a:lnTo>
                <a:lnTo>
                  <a:pt x="7" y="69"/>
                </a:lnTo>
                <a:lnTo>
                  <a:pt x="3" y="52"/>
                </a:lnTo>
                <a:lnTo>
                  <a:pt x="2" y="35"/>
                </a:lnTo>
                <a:lnTo>
                  <a:pt x="0" y="18"/>
                </a:lnTo>
                <a:lnTo>
                  <a:pt x="2" y="0"/>
                </a:lnTo>
                <a:lnTo>
                  <a:pt x="2" y="0"/>
                </a:lnTo>
                <a:close/>
                <a:moveTo>
                  <a:pt x="18" y="20"/>
                </a:moveTo>
                <a:lnTo>
                  <a:pt x="18" y="20"/>
                </a:lnTo>
                <a:lnTo>
                  <a:pt x="20" y="44"/>
                </a:lnTo>
                <a:lnTo>
                  <a:pt x="23" y="65"/>
                </a:lnTo>
                <a:lnTo>
                  <a:pt x="29" y="89"/>
                </a:lnTo>
                <a:lnTo>
                  <a:pt x="37" y="111"/>
                </a:lnTo>
                <a:lnTo>
                  <a:pt x="37" y="111"/>
                </a:lnTo>
                <a:lnTo>
                  <a:pt x="75" y="94"/>
                </a:lnTo>
                <a:lnTo>
                  <a:pt x="75" y="94"/>
                </a:lnTo>
                <a:lnTo>
                  <a:pt x="70" y="75"/>
                </a:lnTo>
                <a:lnTo>
                  <a:pt x="67" y="57"/>
                </a:lnTo>
                <a:lnTo>
                  <a:pt x="67" y="57"/>
                </a:lnTo>
                <a:lnTo>
                  <a:pt x="64" y="38"/>
                </a:lnTo>
                <a:lnTo>
                  <a:pt x="62" y="20"/>
                </a:lnTo>
                <a:lnTo>
                  <a:pt x="62" y="20"/>
                </a:lnTo>
                <a:lnTo>
                  <a:pt x="18" y="20"/>
                </a:lnTo>
                <a:lnTo>
                  <a:pt x="18" y="2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1" name="Freeform 15"/>
          <p:cNvSpPr>
            <a:spLocks noEditPoints="1"/>
          </p:cNvSpPr>
          <p:nvPr/>
        </p:nvSpPr>
        <p:spPr bwMode="auto">
          <a:xfrm>
            <a:off x="5130113" y="3757056"/>
            <a:ext cx="114300" cy="104775"/>
          </a:xfrm>
          <a:custGeom>
            <a:avLst/>
            <a:gdLst>
              <a:gd name="T0" fmla="*/ 59 w 145"/>
              <a:gd name="T1" fmla="*/ 133 h 133"/>
              <a:gd name="T2" fmla="*/ 59 w 145"/>
              <a:gd name="T3" fmla="*/ 133 h 133"/>
              <a:gd name="T4" fmla="*/ 0 w 145"/>
              <a:gd name="T5" fmla="*/ 76 h 133"/>
              <a:gd name="T6" fmla="*/ 0 w 145"/>
              <a:gd name="T7" fmla="*/ 76 h 133"/>
              <a:gd name="T8" fmla="*/ 14 w 145"/>
              <a:gd name="T9" fmla="*/ 64 h 133"/>
              <a:gd name="T10" fmla="*/ 26 w 145"/>
              <a:gd name="T11" fmla="*/ 52 h 133"/>
              <a:gd name="T12" fmla="*/ 39 w 145"/>
              <a:gd name="T13" fmla="*/ 41 h 133"/>
              <a:gd name="T14" fmla="*/ 54 w 145"/>
              <a:gd name="T15" fmla="*/ 32 h 133"/>
              <a:gd name="T16" fmla="*/ 69 w 145"/>
              <a:gd name="T17" fmla="*/ 22 h 133"/>
              <a:gd name="T18" fmla="*/ 84 w 145"/>
              <a:gd name="T19" fmla="*/ 14 h 133"/>
              <a:gd name="T20" fmla="*/ 99 w 145"/>
              <a:gd name="T21" fmla="*/ 7 h 133"/>
              <a:gd name="T22" fmla="*/ 116 w 145"/>
              <a:gd name="T23" fmla="*/ 0 h 133"/>
              <a:gd name="T24" fmla="*/ 116 w 145"/>
              <a:gd name="T25" fmla="*/ 0 h 133"/>
              <a:gd name="T26" fmla="*/ 145 w 145"/>
              <a:gd name="T27" fmla="*/ 76 h 133"/>
              <a:gd name="T28" fmla="*/ 145 w 145"/>
              <a:gd name="T29" fmla="*/ 76 h 133"/>
              <a:gd name="T30" fmla="*/ 120 w 145"/>
              <a:gd name="T31" fmla="*/ 86 h 133"/>
              <a:gd name="T32" fmla="*/ 98 w 145"/>
              <a:gd name="T33" fmla="*/ 98 h 133"/>
              <a:gd name="T34" fmla="*/ 78 w 145"/>
              <a:gd name="T35" fmla="*/ 115 h 133"/>
              <a:gd name="T36" fmla="*/ 59 w 145"/>
              <a:gd name="T37" fmla="*/ 133 h 133"/>
              <a:gd name="T38" fmla="*/ 59 w 145"/>
              <a:gd name="T39" fmla="*/ 133 h 133"/>
              <a:gd name="T40" fmla="*/ 106 w 145"/>
              <a:gd name="T41" fmla="*/ 24 h 133"/>
              <a:gd name="T42" fmla="*/ 106 w 145"/>
              <a:gd name="T43" fmla="*/ 24 h 133"/>
              <a:gd name="T44" fmla="*/ 84 w 145"/>
              <a:gd name="T45" fmla="*/ 34 h 133"/>
              <a:gd name="T46" fmla="*/ 64 w 145"/>
              <a:gd name="T47" fmla="*/ 46 h 133"/>
              <a:gd name="T48" fmla="*/ 44 w 145"/>
              <a:gd name="T49" fmla="*/ 59 h 133"/>
              <a:gd name="T50" fmla="*/ 27 w 145"/>
              <a:gd name="T51" fmla="*/ 74 h 133"/>
              <a:gd name="T52" fmla="*/ 27 w 145"/>
              <a:gd name="T53" fmla="*/ 74 h 133"/>
              <a:gd name="T54" fmla="*/ 57 w 145"/>
              <a:gd name="T55" fmla="*/ 108 h 133"/>
              <a:gd name="T56" fmla="*/ 57 w 145"/>
              <a:gd name="T57" fmla="*/ 108 h 133"/>
              <a:gd name="T58" fmla="*/ 73 w 145"/>
              <a:gd name="T59" fmla="*/ 94 h 133"/>
              <a:gd name="T60" fmla="*/ 88 w 145"/>
              <a:gd name="T61" fmla="*/ 83 h 133"/>
              <a:gd name="T62" fmla="*/ 104 w 145"/>
              <a:gd name="T63" fmla="*/ 74 h 133"/>
              <a:gd name="T64" fmla="*/ 121 w 145"/>
              <a:gd name="T65" fmla="*/ 66 h 133"/>
              <a:gd name="T66" fmla="*/ 121 w 145"/>
              <a:gd name="T67" fmla="*/ 66 h 133"/>
              <a:gd name="T68" fmla="*/ 106 w 145"/>
              <a:gd name="T69" fmla="*/ 24 h 133"/>
              <a:gd name="T70" fmla="*/ 106 w 145"/>
              <a:gd name="T71" fmla="*/ 2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 h="133">
                <a:moveTo>
                  <a:pt x="59" y="133"/>
                </a:moveTo>
                <a:lnTo>
                  <a:pt x="59" y="133"/>
                </a:lnTo>
                <a:lnTo>
                  <a:pt x="0" y="76"/>
                </a:lnTo>
                <a:lnTo>
                  <a:pt x="0" y="76"/>
                </a:lnTo>
                <a:lnTo>
                  <a:pt x="14" y="64"/>
                </a:lnTo>
                <a:lnTo>
                  <a:pt x="26" y="52"/>
                </a:lnTo>
                <a:lnTo>
                  <a:pt x="39" y="41"/>
                </a:lnTo>
                <a:lnTo>
                  <a:pt x="54" y="32"/>
                </a:lnTo>
                <a:lnTo>
                  <a:pt x="69" y="22"/>
                </a:lnTo>
                <a:lnTo>
                  <a:pt x="84" y="14"/>
                </a:lnTo>
                <a:lnTo>
                  <a:pt x="99" y="7"/>
                </a:lnTo>
                <a:lnTo>
                  <a:pt x="116" y="0"/>
                </a:lnTo>
                <a:lnTo>
                  <a:pt x="116" y="0"/>
                </a:lnTo>
                <a:lnTo>
                  <a:pt x="145" y="76"/>
                </a:lnTo>
                <a:lnTo>
                  <a:pt x="145" y="76"/>
                </a:lnTo>
                <a:lnTo>
                  <a:pt x="120" y="86"/>
                </a:lnTo>
                <a:lnTo>
                  <a:pt x="98" y="98"/>
                </a:lnTo>
                <a:lnTo>
                  <a:pt x="78" y="115"/>
                </a:lnTo>
                <a:lnTo>
                  <a:pt x="59" y="133"/>
                </a:lnTo>
                <a:lnTo>
                  <a:pt x="59" y="133"/>
                </a:lnTo>
                <a:close/>
                <a:moveTo>
                  <a:pt x="106" y="24"/>
                </a:moveTo>
                <a:lnTo>
                  <a:pt x="106" y="24"/>
                </a:lnTo>
                <a:lnTo>
                  <a:pt x="84" y="34"/>
                </a:lnTo>
                <a:lnTo>
                  <a:pt x="64" y="46"/>
                </a:lnTo>
                <a:lnTo>
                  <a:pt x="44" y="59"/>
                </a:lnTo>
                <a:lnTo>
                  <a:pt x="27" y="74"/>
                </a:lnTo>
                <a:lnTo>
                  <a:pt x="27" y="74"/>
                </a:lnTo>
                <a:lnTo>
                  <a:pt x="57" y="108"/>
                </a:lnTo>
                <a:lnTo>
                  <a:pt x="57" y="108"/>
                </a:lnTo>
                <a:lnTo>
                  <a:pt x="73" y="94"/>
                </a:lnTo>
                <a:lnTo>
                  <a:pt x="88" y="83"/>
                </a:lnTo>
                <a:lnTo>
                  <a:pt x="104" y="74"/>
                </a:lnTo>
                <a:lnTo>
                  <a:pt x="121" y="66"/>
                </a:lnTo>
                <a:lnTo>
                  <a:pt x="121" y="66"/>
                </a:lnTo>
                <a:lnTo>
                  <a:pt x="106" y="24"/>
                </a:lnTo>
                <a:lnTo>
                  <a:pt x="106" y="2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 name="Freeform 16"/>
          <p:cNvSpPr>
            <a:spLocks noEditPoints="1"/>
          </p:cNvSpPr>
          <p:nvPr/>
        </p:nvSpPr>
        <p:spPr bwMode="auto">
          <a:xfrm>
            <a:off x="5393639" y="4009468"/>
            <a:ext cx="104775" cy="114300"/>
          </a:xfrm>
          <a:custGeom>
            <a:avLst/>
            <a:gdLst>
              <a:gd name="T0" fmla="*/ 55 w 130"/>
              <a:gd name="T1" fmla="*/ 143 h 143"/>
              <a:gd name="T2" fmla="*/ 55 w 130"/>
              <a:gd name="T3" fmla="*/ 143 h 143"/>
              <a:gd name="T4" fmla="*/ 0 w 130"/>
              <a:gd name="T5" fmla="*/ 86 h 143"/>
              <a:gd name="T6" fmla="*/ 0 w 130"/>
              <a:gd name="T7" fmla="*/ 86 h 143"/>
              <a:gd name="T8" fmla="*/ 18 w 130"/>
              <a:gd name="T9" fmla="*/ 68 h 143"/>
              <a:gd name="T10" fmla="*/ 33 w 130"/>
              <a:gd name="T11" fmla="*/ 47 h 143"/>
              <a:gd name="T12" fmla="*/ 45 w 130"/>
              <a:gd name="T13" fmla="*/ 26 h 143"/>
              <a:gd name="T14" fmla="*/ 55 w 130"/>
              <a:gd name="T15" fmla="*/ 0 h 143"/>
              <a:gd name="T16" fmla="*/ 55 w 130"/>
              <a:gd name="T17" fmla="*/ 0 h 143"/>
              <a:gd name="T18" fmla="*/ 130 w 130"/>
              <a:gd name="T19" fmla="*/ 29 h 143"/>
              <a:gd name="T20" fmla="*/ 130 w 130"/>
              <a:gd name="T21" fmla="*/ 29 h 143"/>
              <a:gd name="T22" fmla="*/ 124 w 130"/>
              <a:gd name="T23" fmla="*/ 44 h 143"/>
              <a:gd name="T24" fmla="*/ 117 w 130"/>
              <a:gd name="T25" fmla="*/ 61 h 143"/>
              <a:gd name="T26" fmla="*/ 109 w 130"/>
              <a:gd name="T27" fmla="*/ 76 h 143"/>
              <a:gd name="T28" fmla="*/ 100 w 130"/>
              <a:gd name="T29" fmla="*/ 91 h 143"/>
              <a:gd name="T30" fmla="*/ 90 w 130"/>
              <a:gd name="T31" fmla="*/ 104 h 143"/>
              <a:gd name="T32" fmla="*/ 78 w 130"/>
              <a:gd name="T33" fmla="*/ 118 h 143"/>
              <a:gd name="T34" fmla="*/ 67 w 130"/>
              <a:gd name="T35" fmla="*/ 131 h 143"/>
              <a:gd name="T36" fmla="*/ 55 w 130"/>
              <a:gd name="T37" fmla="*/ 143 h 143"/>
              <a:gd name="T38" fmla="*/ 55 w 130"/>
              <a:gd name="T39" fmla="*/ 143 h 143"/>
              <a:gd name="T40" fmla="*/ 65 w 130"/>
              <a:gd name="T41" fmla="*/ 24 h 143"/>
              <a:gd name="T42" fmla="*/ 65 w 130"/>
              <a:gd name="T43" fmla="*/ 24 h 143"/>
              <a:gd name="T44" fmla="*/ 57 w 130"/>
              <a:gd name="T45" fmla="*/ 41 h 143"/>
              <a:gd name="T46" fmla="*/ 47 w 130"/>
              <a:gd name="T47" fmla="*/ 57 h 143"/>
              <a:gd name="T48" fmla="*/ 36 w 130"/>
              <a:gd name="T49" fmla="*/ 73 h 143"/>
              <a:gd name="T50" fmla="*/ 23 w 130"/>
              <a:gd name="T51" fmla="*/ 88 h 143"/>
              <a:gd name="T52" fmla="*/ 23 w 130"/>
              <a:gd name="T53" fmla="*/ 88 h 143"/>
              <a:gd name="T54" fmla="*/ 55 w 130"/>
              <a:gd name="T55" fmla="*/ 118 h 143"/>
              <a:gd name="T56" fmla="*/ 55 w 130"/>
              <a:gd name="T57" fmla="*/ 118 h 143"/>
              <a:gd name="T58" fmla="*/ 70 w 130"/>
              <a:gd name="T59" fmla="*/ 101 h 143"/>
              <a:gd name="T60" fmla="*/ 87 w 130"/>
              <a:gd name="T61" fmla="*/ 79 h 143"/>
              <a:gd name="T62" fmla="*/ 99 w 130"/>
              <a:gd name="T63" fmla="*/ 56 h 143"/>
              <a:gd name="T64" fmla="*/ 104 w 130"/>
              <a:gd name="T65" fmla="*/ 47 h 143"/>
              <a:gd name="T66" fmla="*/ 105 w 130"/>
              <a:gd name="T67" fmla="*/ 39 h 143"/>
              <a:gd name="T68" fmla="*/ 105 w 130"/>
              <a:gd name="T69" fmla="*/ 39 h 143"/>
              <a:gd name="T70" fmla="*/ 65 w 130"/>
              <a:gd name="T71" fmla="*/ 24 h 143"/>
              <a:gd name="T72" fmla="*/ 65 w 130"/>
              <a:gd name="T73"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43">
                <a:moveTo>
                  <a:pt x="55" y="143"/>
                </a:moveTo>
                <a:lnTo>
                  <a:pt x="55" y="143"/>
                </a:lnTo>
                <a:lnTo>
                  <a:pt x="0" y="86"/>
                </a:lnTo>
                <a:lnTo>
                  <a:pt x="0" y="86"/>
                </a:lnTo>
                <a:lnTo>
                  <a:pt x="18" y="68"/>
                </a:lnTo>
                <a:lnTo>
                  <a:pt x="33" y="47"/>
                </a:lnTo>
                <a:lnTo>
                  <a:pt x="45" y="26"/>
                </a:lnTo>
                <a:lnTo>
                  <a:pt x="55" y="0"/>
                </a:lnTo>
                <a:lnTo>
                  <a:pt x="55" y="0"/>
                </a:lnTo>
                <a:lnTo>
                  <a:pt x="130" y="29"/>
                </a:lnTo>
                <a:lnTo>
                  <a:pt x="130" y="29"/>
                </a:lnTo>
                <a:lnTo>
                  <a:pt x="124" y="44"/>
                </a:lnTo>
                <a:lnTo>
                  <a:pt x="117" y="61"/>
                </a:lnTo>
                <a:lnTo>
                  <a:pt x="109" y="76"/>
                </a:lnTo>
                <a:lnTo>
                  <a:pt x="100" y="91"/>
                </a:lnTo>
                <a:lnTo>
                  <a:pt x="90" y="104"/>
                </a:lnTo>
                <a:lnTo>
                  <a:pt x="78" y="118"/>
                </a:lnTo>
                <a:lnTo>
                  <a:pt x="67" y="131"/>
                </a:lnTo>
                <a:lnTo>
                  <a:pt x="55" y="143"/>
                </a:lnTo>
                <a:lnTo>
                  <a:pt x="55" y="143"/>
                </a:lnTo>
                <a:close/>
                <a:moveTo>
                  <a:pt x="65" y="24"/>
                </a:moveTo>
                <a:lnTo>
                  <a:pt x="65" y="24"/>
                </a:lnTo>
                <a:lnTo>
                  <a:pt x="57" y="41"/>
                </a:lnTo>
                <a:lnTo>
                  <a:pt x="47" y="57"/>
                </a:lnTo>
                <a:lnTo>
                  <a:pt x="36" y="73"/>
                </a:lnTo>
                <a:lnTo>
                  <a:pt x="23" y="88"/>
                </a:lnTo>
                <a:lnTo>
                  <a:pt x="23" y="88"/>
                </a:lnTo>
                <a:lnTo>
                  <a:pt x="55" y="118"/>
                </a:lnTo>
                <a:lnTo>
                  <a:pt x="55" y="118"/>
                </a:lnTo>
                <a:lnTo>
                  <a:pt x="70" y="101"/>
                </a:lnTo>
                <a:lnTo>
                  <a:pt x="87" y="79"/>
                </a:lnTo>
                <a:lnTo>
                  <a:pt x="99" y="56"/>
                </a:lnTo>
                <a:lnTo>
                  <a:pt x="104" y="47"/>
                </a:lnTo>
                <a:lnTo>
                  <a:pt x="105" y="39"/>
                </a:lnTo>
                <a:lnTo>
                  <a:pt x="105" y="39"/>
                </a:lnTo>
                <a:lnTo>
                  <a:pt x="65" y="24"/>
                </a:lnTo>
                <a:lnTo>
                  <a:pt x="65" y="2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 name="Freeform 17"/>
          <p:cNvSpPr>
            <a:spLocks noEditPoints="1"/>
          </p:cNvSpPr>
          <p:nvPr/>
        </p:nvSpPr>
        <p:spPr bwMode="auto">
          <a:xfrm>
            <a:off x="5077726" y="3831669"/>
            <a:ext cx="93663" cy="111125"/>
          </a:xfrm>
          <a:custGeom>
            <a:avLst/>
            <a:gdLst>
              <a:gd name="T0" fmla="*/ 119 w 119"/>
              <a:gd name="T1" fmla="*/ 47 h 141"/>
              <a:gd name="T2" fmla="*/ 119 w 119"/>
              <a:gd name="T3" fmla="*/ 47 h 141"/>
              <a:gd name="T4" fmla="*/ 104 w 119"/>
              <a:gd name="T5" fmla="*/ 69 h 141"/>
              <a:gd name="T6" fmla="*/ 93 w 119"/>
              <a:gd name="T7" fmla="*/ 91 h 141"/>
              <a:gd name="T8" fmla="*/ 93 w 119"/>
              <a:gd name="T9" fmla="*/ 91 h 141"/>
              <a:gd name="T10" fmla="*/ 88 w 119"/>
              <a:gd name="T11" fmla="*/ 103 h 141"/>
              <a:gd name="T12" fmla="*/ 84 w 119"/>
              <a:gd name="T13" fmla="*/ 116 h 141"/>
              <a:gd name="T14" fmla="*/ 79 w 119"/>
              <a:gd name="T15" fmla="*/ 141 h 141"/>
              <a:gd name="T16" fmla="*/ 79 w 119"/>
              <a:gd name="T17" fmla="*/ 141 h 141"/>
              <a:gd name="T18" fmla="*/ 0 w 119"/>
              <a:gd name="T19" fmla="*/ 128 h 141"/>
              <a:gd name="T20" fmla="*/ 0 w 119"/>
              <a:gd name="T21" fmla="*/ 128 h 141"/>
              <a:gd name="T22" fmla="*/ 2 w 119"/>
              <a:gd name="T23" fmla="*/ 116 h 141"/>
              <a:gd name="T24" fmla="*/ 5 w 119"/>
              <a:gd name="T25" fmla="*/ 101 h 141"/>
              <a:gd name="T26" fmla="*/ 10 w 119"/>
              <a:gd name="T27" fmla="*/ 84 h 141"/>
              <a:gd name="T28" fmla="*/ 17 w 119"/>
              <a:gd name="T29" fmla="*/ 64 h 141"/>
              <a:gd name="T30" fmla="*/ 26 w 119"/>
              <a:gd name="T31" fmla="*/ 46 h 141"/>
              <a:gd name="T32" fmla="*/ 36 w 119"/>
              <a:gd name="T33" fmla="*/ 29 h 141"/>
              <a:gd name="T34" fmla="*/ 46 w 119"/>
              <a:gd name="T35" fmla="*/ 12 h 141"/>
              <a:gd name="T36" fmla="*/ 54 w 119"/>
              <a:gd name="T37" fmla="*/ 0 h 141"/>
              <a:gd name="T38" fmla="*/ 54 w 119"/>
              <a:gd name="T39" fmla="*/ 0 h 141"/>
              <a:gd name="T40" fmla="*/ 119 w 119"/>
              <a:gd name="T41" fmla="*/ 47 h 141"/>
              <a:gd name="T42" fmla="*/ 119 w 119"/>
              <a:gd name="T43" fmla="*/ 47 h 141"/>
              <a:gd name="T44" fmla="*/ 57 w 119"/>
              <a:gd name="T45" fmla="*/ 26 h 141"/>
              <a:gd name="T46" fmla="*/ 57 w 119"/>
              <a:gd name="T47" fmla="*/ 26 h 141"/>
              <a:gd name="T48" fmla="*/ 46 w 119"/>
              <a:gd name="T49" fmla="*/ 46 h 141"/>
              <a:gd name="T50" fmla="*/ 36 w 119"/>
              <a:gd name="T51" fmla="*/ 68 h 141"/>
              <a:gd name="T52" fmla="*/ 27 w 119"/>
              <a:gd name="T53" fmla="*/ 89 h 141"/>
              <a:gd name="T54" fmla="*/ 20 w 119"/>
              <a:gd name="T55" fmla="*/ 113 h 141"/>
              <a:gd name="T56" fmla="*/ 20 w 119"/>
              <a:gd name="T57" fmla="*/ 113 h 141"/>
              <a:gd name="T58" fmla="*/ 64 w 119"/>
              <a:gd name="T59" fmla="*/ 121 h 141"/>
              <a:gd name="T60" fmla="*/ 64 w 119"/>
              <a:gd name="T61" fmla="*/ 121 h 141"/>
              <a:gd name="T62" fmla="*/ 69 w 119"/>
              <a:gd name="T63" fmla="*/ 103 h 141"/>
              <a:gd name="T64" fmla="*/ 76 w 119"/>
              <a:gd name="T65" fmla="*/ 84 h 141"/>
              <a:gd name="T66" fmla="*/ 84 w 119"/>
              <a:gd name="T67" fmla="*/ 68 h 141"/>
              <a:gd name="T68" fmla="*/ 94 w 119"/>
              <a:gd name="T69" fmla="*/ 51 h 141"/>
              <a:gd name="T70" fmla="*/ 94 w 119"/>
              <a:gd name="T71" fmla="*/ 51 h 141"/>
              <a:gd name="T72" fmla="*/ 57 w 119"/>
              <a:gd name="T73" fmla="*/ 26 h 141"/>
              <a:gd name="T74" fmla="*/ 57 w 119"/>
              <a:gd name="T75" fmla="*/ 2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41">
                <a:moveTo>
                  <a:pt x="119" y="47"/>
                </a:moveTo>
                <a:lnTo>
                  <a:pt x="119" y="47"/>
                </a:lnTo>
                <a:lnTo>
                  <a:pt x="104" y="69"/>
                </a:lnTo>
                <a:lnTo>
                  <a:pt x="93" y="91"/>
                </a:lnTo>
                <a:lnTo>
                  <a:pt x="93" y="91"/>
                </a:lnTo>
                <a:lnTo>
                  <a:pt x="88" y="103"/>
                </a:lnTo>
                <a:lnTo>
                  <a:pt x="84" y="116"/>
                </a:lnTo>
                <a:lnTo>
                  <a:pt x="79" y="141"/>
                </a:lnTo>
                <a:lnTo>
                  <a:pt x="79" y="141"/>
                </a:lnTo>
                <a:lnTo>
                  <a:pt x="0" y="128"/>
                </a:lnTo>
                <a:lnTo>
                  <a:pt x="0" y="128"/>
                </a:lnTo>
                <a:lnTo>
                  <a:pt x="2" y="116"/>
                </a:lnTo>
                <a:lnTo>
                  <a:pt x="5" y="101"/>
                </a:lnTo>
                <a:lnTo>
                  <a:pt x="10" y="84"/>
                </a:lnTo>
                <a:lnTo>
                  <a:pt x="17" y="64"/>
                </a:lnTo>
                <a:lnTo>
                  <a:pt x="26" y="46"/>
                </a:lnTo>
                <a:lnTo>
                  <a:pt x="36" y="29"/>
                </a:lnTo>
                <a:lnTo>
                  <a:pt x="46" y="12"/>
                </a:lnTo>
                <a:lnTo>
                  <a:pt x="54" y="0"/>
                </a:lnTo>
                <a:lnTo>
                  <a:pt x="54" y="0"/>
                </a:lnTo>
                <a:lnTo>
                  <a:pt x="119" y="47"/>
                </a:lnTo>
                <a:lnTo>
                  <a:pt x="119" y="47"/>
                </a:lnTo>
                <a:close/>
                <a:moveTo>
                  <a:pt x="57" y="26"/>
                </a:moveTo>
                <a:lnTo>
                  <a:pt x="57" y="26"/>
                </a:lnTo>
                <a:lnTo>
                  <a:pt x="46" y="46"/>
                </a:lnTo>
                <a:lnTo>
                  <a:pt x="36" y="68"/>
                </a:lnTo>
                <a:lnTo>
                  <a:pt x="27" y="89"/>
                </a:lnTo>
                <a:lnTo>
                  <a:pt x="20" y="113"/>
                </a:lnTo>
                <a:lnTo>
                  <a:pt x="20" y="113"/>
                </a:lnTo>
                <a:lnTo>
                  <a:pt x="64" y="121"/>
                </a:lnTo>
                <a:lnTo>
                  <a:pt x="64" y="121"/>
                </a:lnTo>
                <a:lnTo>
                  <a:pt x="69" y="103"/>
                </a:lnTo>
                <a:lnTo>
                  <a:pt x="76" y="84"/>
                </a:lnTo>
                <a:lnTo>
                  <a:pt x="84" y="68"/>
                </a:lnTo>
                <a:lnTo>
                  <a:pt x="94" y="51"/>
                </a:lnTo>
                <a:lnTo>
                  <a:pt x="94" y="51"/>
                </a:lnTo>
                <a:lnTo>
                  <a:pt x="57" y="26"/>
                </a:lnTo>
                <a:lnTo>
                  <a:pt x="57" y="2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 name="Freeform 18"/>
          <p:cNvSpPr>
            <a:spLocks noEditPoints="1"/>
          </p:cNvSpPr>
          <p:nvPr/>
        </p:nvSpPr>
        <p:spPr bwMode="auto">
          <a:xfrm>
            <a:off x="6401701" y="3768167"/>
            <a:ext cx="569913" cy="400050"/>
          </a:xfrm>
          <a:custGeom>
            <a:avLst/>
            <a:gdLst>
              <a:gd name="T0" fmla="*/ 410 w 718"/>
              <a:gd name="T1" fmla="*/ 424 h 503"/>
              <a:gd name="T2" fmla="*/ 410 w 718"/>
              <a:gd name="T3" fmla="*/ 424 h 503"/>
              <a:gd name="T4" fmla="*/ 410 w 718"/>
              <a:gd name="T5" fmla="*/ 466 h 503"/>
              <a:gd name="T6" fmla="*/ 410 w 718"/>
              <a:gd name="T7" fmla="*/ 466 h 503"/>
              <a:gd name="T8" fmla="*/ 488 w 718"/>
              <a:gd name="T9" fmla="*/ 466 h 503"/>
              <a:gd name="T10" fmla="*/ 488 w 718"/>
              <a:gd name="T11" fmla="*/ 466 h 503"/>
              <a:gd name="T12" fmla="*/ 488 w 718"/>
              <a:gd name="T13" fmla="*/ 503 h 503"/>
              <a:gd name="T14" fmla="*/ 488 w 718"/>
              <a:gd name="T15" fmla="*/ 503 h 503"/>
              <a:gd name="T16" fmla="*/ 230 w 718"/>
              <a:gd name="T17" fmla="*/ 503 h 503"/>
              <a:gd name="T18" fmla="*/ 230 w 718"/>
              <a:gd name="T19" fmla="*/ 503 h 503"/>
              <a:gd name="T20" fmla="*/ 230 w 718"/>
              <a:gd name="T21" fmla="*/ 468 h 503"/>
              <a:gd name="T22" fmla="*/ 230 w 718"/>
              <a:gd name="T23" fmla="*/ 468 h 503"/>
              <a:gd name="T24" fmla="*/ 309 w 718"/>
              <a:gd name="T25" fmla="*/ 468 h 503"/>
              <a:gd name="T26" fmla="*/ 309 w 718"/>
              <a:gd name="T27" fmla="*/ 468 h 503"/>
              <a:gd name="T28" fmla="*/ 309 w 718"/>
              <a:gd name="T29" fmla="*/ 424 h 503"/>
              <a:gd name="T30" fmla="*/ 309 w 718"/>
              <a:gd name="T31" fmla="*/ 424 h 503"/>
              <a:gd name="T32" fmla="*/ 0 w 718"/>
              <a:gd name="T33" fmla="*/ 424 h 503"/>
              <a:gd name="T34" fmla="*/ 0 w 718"/>
              <a:gd name="T35" fmla="*/ 424 h 503"/>
              <a:gd name="T36" fmla="*/ 0 w 718"/>
              <a:gd name="T37" fmla="*/ 0 h 503"/>
              <a:gd name="T38" fmla="*/ 0 w 718"/>
              <a:gd name="T39" fmla="*/ 0 h 503"/>
              <a:gd name="T40" fmla="*/ 718 w 718"/>
              <a:gd name="T41" fmla="*/ 0 h 503"/>
              <a:gd name="T42" fmla="*/ 718 w 718"/>
              <a:gd name="T43" fmla="*/ 0 h 503"/>
              <a:gd name="T44" fmla="*/ 718 w 718"/>
              <a:gd name="T45" fmla="*/ 424 h 503"/>
              <a:gd name="T46" fmla="*/ 718 w 718"/>
              <a:gd name="T47" fmla="*/ 424 h 503"/>
              <a:gd name="T48" fmla="*/ 410 w 718"/>
              <a:gd name="T49" fmla="*/ 424 h 503"/>
              <a:gd name="T50" fmla="*/ 410 w 718"/>
              <a:gd name="T51" fmla="*/ 424 h 503"/>
              <a:gd name="T52" fmla="*/ 30 w 718"/>
              <a:gd name="T53" fmla="*/ 394 h 503"/>
              <a:gd name="T54" fmla="*/ 30 w 718"/>
              <a:gd name="T55" fmla="*/ 394 h 503"/>
              <a:gd name="T56" fmla="*/ 690 w 718"/>
              <a:gd name="T57" fmla="*/ 394 h 503"/>
              <a:gd name="T58" fmla="*/ 690 w 718"/>
              <a:gd name="T59" fmla="*/ 394 h 503"/>
              <a:gd name="T60" fmla="*/ 690 w 718"/>
              <a:gd name="T61" fmla="*/ 30 h 503"/>
              <a:gd name="T62" fmla="*/ 690 w 718"/>
              <a:gd name="T63" fmla="*/ 30 h 503"/>
              <a:gd name="T64" fmla="*/ 30 w 718"/>
              <a:gd name="T65" fmla="*/ 30 h 503"/>
              <a:gd name="T66" fmla="*/ 30 w 718"/>
              <a:gd name="T67" fmla="*/ 30 h 503"/>
              <a:gd name="T68" fmla="*/ 30 w 718"/>
              <a:gd name="T69" fmla="*/ 394 h 503"/>
              <a:gd name="T70" fmla="*/ 30 w 718"/>
              <a:gd name="T71" fmla="*/ 394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8" h="503">
                <a:moveTo>
                  <a:pt x="410" y="424"/>
                </a:moveTo>
                <a:lnTo>
                  <a:pt x="410" y="424"/>
                </a:lnTo>
                <a:lnTo>
                  <a:pt x="410" y="466"/>
                </a:lnTo>
                <a:lnTo>
                  <a:pt x="410" y="466"/>
                </a:lnTo>
                <a:lnTo>
                  <a:pt x="488" y="466"/>
                </a:lnTo>
                <a:lnTo>
                  <a:pt x="488" y="466"/>
                </a:lnTo>
                <a:lnTo>
                  <a:pt x="488" y="503"/>
                </a:lnTo>
                <a:lnTo>
                  <a:pt x="488" y="503"/>
                </a:lnTo>
                <a:lnTo>
                  <a:pt x="230" y="503"/>
                </a:lnTo>
                <a:lnTo>
                  <a:pt x="230" y="503"/>
                </a:lnTo>
                <a:lnTo>
                  <a:pt x="230" y="468"/>
                </a:lnTo>
                <a:lnTo>
                  <a:pt x="230" y="468"/>
                </a:lnTo>
                <a:lnTo>
                  <a:pt x="309" y="468"/>
                </a:lnTo>
                <a:lnTo>
                  <a:pt x="309" y="468"/>
                </a:lnTo>
                <a:lnTo>
                  <a:pt x="309" y="424"/>
                </a:lnTo>
                <a:lnTo>
                  <a:pt x="309" y="424"/>
                </a:lnTo>
                <a:lnTo>
                  <a:pt x="0" y="424"/>
                </a:lnTo>
                <a:lnTo>
                  <a:pt x="0" y="424"/>
                </a:lnTo>
                <a:lnTo>
                  <a:pt x="0" y="0"/>
                </a:lnTo>
                <a:lnTo>
                  <a:pt x="0" y="0"/>
                </a:lnTo>
                <a:lnTo>
                  <a:pt x="718" y="0"/>
                </a:lnTo>
                <a:lnTo>
                  <a:pt x="718" y="0"/>
                </a:lnTo>
                <a:lnTo>
                  <a:pt x="718" y="424"/>
                </a:lnTo>
                <a:lnTo>
                  <a:pt x="718" y="424"/>
                </a:lnTo>
                <a:lnTo>
                  <a:pt x="410" y="424"/>
                </a:lnTo>
                <a:lnTo>
                  <a:pt x="410" y="424"/>
                </a:lnTo>
                <a:close/>
                <a:moveTo>
                  <a:pt x="30" y="394"/>
                </a:moveTo>
                <a:lnTo>
                  <a:pt x="30" y="394"/>
                </a:lnTo>
                <a:lnTo>
                  <a:pt x="690" y="394"/>
                </a:lnTo>
                <a:lnTo>
                  <a:pt x="690" y="394"/>
                </a:lnTo>
                <a:lnTo>
                  <a:pt x="690" y="30"/>
                </a:lnTo>
                <a:lnTo>
                  <a:pt x="690" y="30"/>
                </a:lnTo>
                <a:lnTo>
                  <a:pt x="30" y="30"/>
                </a:lnTo>
                <a:lnTo>
                  <a:pt x="30" y="30"/>
                </a:lnTo>
                <a:lnTo>
                  <a:pt x="30" y="394"/>
                </a:lnTo>
                <a:lnTo>
                  <a:pt x="30" y="39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 name="Freeform 19"/>
          <p:cNvSpPr>
            <a:spLocks noEditPoints="1"/>
          </p:cNvSpPr>
          <p:nvPr/>
        </p:nvSpPr>
        <p:spPr bwMode="auto">
          <a:xfrm>
            <a:off x="6700150" y="3874531"/>
            <a:ext cx="109538" cy="130175"/>
          </a:xfrm>
          <a:custGeom>
            <a:avLst/>
            <a:gdLst>
              <a:gd name="T0" fmla="*/ 0 w 138"/>
              <a:gd name="T1" fmla="*/ 163 h 163"/>
              <a:gd name="T2" fmla="*/ 0 w 138"/>
              <a:gd name="T3" fmla="*/ 163 h 163"/>
              <a:gd name="T4" fmla="*/ 0 w 138"/>
              <a:gd name="T5" fmla="*/ 0 h 163"/>
              <a:gd name="T6" fmla="*/ 0 w 138"/>
              <a:gd name="T7" fmla="*/ 0 h 163"/>
              <a:gd name="T8" fmla="*/ 3 w 138"/>
              <a:gd name="T9" fmla="*/ 0 h 163"/>
              <a:gd name="T10" fmla="*/ 3 w 138"/>
              <a:gd name="T11" fmla="*/ 0 h 163"/>
              <a:gd name="T12" fmla="*/ 72 w 138"/>
              <a:gd name="T13" fmla="*/ 0 h 163"/>
              <a:gd name="T14" fmla="*/ 72 w 138"/>
              <a:gd name="T15" fmla="*/ 0 h 163"/>
              <a:gd name="T16" fmla="*/ 84 w 138"/>
              <a:gd name="T17" fmla="*/ 0 h 163"/>
              <a:gd name="T18" fmla="*/ 96 w 138"/>
              <a:gd name="T19" fmla="*/ 3 h 163"/>
              <a:gd name="T20" fmla="*/ 106 w 138"/>
              <a:gd name="T21" fmla="*/ 7 h 163"/>
              <a:gd name="T22" fmla="*/ 114 w 138"/>
              <a:gd name="T23" fmla="*/ 13 h 163"/>
              <a:gd name="T24" fmla="*/ 121 w 138"/>
              <a:gd name="T25" fmla="*/ 20 h 163"/>
              <a:gd name="T26" fmla="*/ 127 w 138"/>
              <a:gd name="T27" fmla="*/ 30 h 163"/>
              <a:gd name="T28" fmla="*/ 133 w 138"/>
              <a:gd name="T29" fmla="*/ 40 h 163"/>
              <a:gd name="T30" fmla="*/ 136 w 138"/>
              <a:gd name="T31" fmla="*/ 52 h 163"/>
              <a:gd name="T32" fmla="*/ 136 w 138"/>
              <a:gd name="T33" fmla="*/ 52 h 163"/>
              <a:gd name="T34" fmla="*/ 138 w 138"/>
              <a:gd name="T35" fmla="*/ 69 h 163"/>
              <a:gd name="T36" fmla="*/ 138 w 138"/>
              <a:gd name="T37" fmla="*/ 85 h 163"/>
              <a:gd name="T38" fmla="*/ 136 w 138"/>
              <a:gd name="T39" fmla="*/ 102 h 163"/>
              <a:gd name="T40" fmla="*/ 131 w 138"/>
              <a:gd name="T41" fmla="*/ 119 h 163"/>
              <a:gd name="T42" fmla="*/ 131 w 138"/>
              <a:gd name="T43" fmla="*/ 119 h 163"/>
              <a:gd name="T44" fmla="*/ 127 w 138"/>
              <a:gd name="T45" fmla="*/ 127 h 163"/>
              <a:gd name="T46" fmla="*/ 122 w 138"/>
              <a:gd name="T47" fmla="*/ 136 h 163"/>
              <a:gd name="T48" fmla="*/ 117 w 138"/>
              <a:gd name="T49" fmla="*/ 144 h 163"/>
              <a:gd name="T50" fmla="*/ 111 w 138"/>
              <a:gd name="T51" fmla="*/ 149 h 163"/>
              <a:gd name="T52" fmla="*/ 104 w 138"/>
              <a:gd name="T53" fmla="*/ 154 h 163"/>
              <a:gd name="T54" fmla="*/ 96 w 138"/>
              <a:gd name="T55" fmla="*/ 159 h 163"/>
              <a:gd name="T56" fmla="*/ 86 w 138"/>
              <a:gd name="T57" fmla="*/ 161 h 163"/>
              <a:gd name="T58" fmla="*/ 75 w 138"/>
              <a:gd name="T59" fmla="*/ 163 h 163"/>
              <a:gd name="T60" fmla="*/ 75 w 138"/>
              <a:gd name="T61" fmla="*/ 163 h 163"/>
              <a:gd name="T62" fmla="*/ 39 w 138"/>
              <a:gd name="T63" fmla="*/ 163 h 163"/>
              <a:gd name="T64" fmla="*/ 0 w 138"/>
              <a:gd name="T65" fmla="*/ 163 h 163"/>
              <a:gd name="T66" fmla="*/ 0 w 138"/>
              <a:gd name="T67" fmla="*/ 163 h 163"/>
              <a:gd name="T68" fmla="*/ 34 w 138"/>
              <a:gd name="T69" fmla="*/ 27 h 163"/>
              <a:gd name="T70" fmla="*/ 34 w 138"/>
              <a:gd name="T71" fmla="*/ 27 h 163"/>
              <a:gd name="T72" fmla="*/ 34 w 138"/>
              <a:gd name="T73" fmla="*/ 134 h 163"/>
              <a:gd name="T74" fmla="*/ 34 w 138"/>
              <a:gd name="T75" fmla="*/ 134 h 163"/>
              <a:gd name="T76" fmla="*/ 65 w 138"/>
              <a:gd name="T77" fmla="*/ 134 h 163"/>
              <a:gd name="T78" fmla="*/ 65 w 138"/>
              <a:gd name="T79" fmla="*/ 134 h 163"/>
              <a:gd name="T80" fmla="*/ 77 w 138"/>
              <a:gd name="T81" fmla="*/ 132 h 163"/>
              <a:gd name="T82" fmla="*/ 86 w 138"/>
              <a:gd name="T83" fmla="*/ 129 h 163"/>
              <a:gd name="T84" fmla="*/ 92 w 138"/>
              <a:gd name="T85" fmla="*/ 121 h 163"/>
              <a:gd name="T86" fmla="*/ 97 w 138"/>
              <a:gd name="T87" fmla="*/ 112 h 163"/>
              <a:gd name="T88" fmla="*/ 97 w 138"/>
              <a:gd name="T89" fmla="*/ 112 h 163"/>
              <a:gd name="T90" fmla="*/ 102 w 138"/>
              <a:gd name="T91" fmla="*/ 96 h 163"/>
              <a:gd name="T92" fmla="*/ 104 w 138"/>
              <a:gd name="T93" fmla="*/ 79 h 163"/>
              <a:gd name="T94" fmla="*/ 102 w 138"/>
              <a:gd name="T95" fmla="*/ 62 h 163"/>
              <a:gd name="T96" fmla="*/ 97 w 138"/>
              <a:gd name="T97" fmla="*/ 45 h 163"/>
              <a:gd name="T98" fmla="*/ 97 w 138"/>
              <a:gd name="T99" fmla="*/ 45 h 163"/>
              <a:gd name="T100" fmla="*/ 96 w 138"/>
              <a:gd name="T101" fmla="*/ 40 h 163"/>
              <a:gd name="T102" fmla="*/ 91 w 138"/>
              <a:gd name="T103" fmla="*/ 35 h 163"/>
              <a:gd name="T104" fmla="*/ 86 w 138"/>
              <a:gd name="T105" fmla="*/ 32 h 163"/>
              <a:gd name="T106" fmla="*/ 79 w 138"/>
              <a:gd name="T107" fmla="*/ 30 h 163"/>
              <a:gd name="T108" fmla="*/ 79 w 138"/>
              <a:gd name="T109" fmla="*/ 30 h 163"/>
              <a:gd name="T110" fmla="*/ 55 w 138"/>
              <a:gd name="T111" fmla="*/ 28 h 163"/>
              <a:gd name="T112" fmla="*/ 34 w 138"/>
              <a:gd name="T113" fmla="*/ 27 h 163"/>
              <a:gd name="T114" fmla="*/ 34 w 138"/>
              <a:gd name="T115" fmla="*/ 2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8" h="163">
                <a:moveTo>
                  <a:pt x="0" y="163"/>
                </a:moveTo>
                <a:lnTo>
                  <a:pt x="0" y="163"/>
                </a:lnTo>
                <a:lnTo>
                  <a:pt x="0" y="0"/>
                </a:lnTo>
                <a:lnTo>
                  <a:pt x="0" y="0"/>
                </a:lnTo>
                <a:lnTo>
                  <a:pt x="3" y="0"/>
                </a:lnTo>
                <a:lnTo>
                  <a:pt x="3" y="0"/>
                </a:lnTo>
                <a:lnTo>
                  <a:pt x="72" y="0"/>
                </a:lnTo>
                <a:lnTo>
                  <a:pt x="72" y="0"/>
                </a:lnTo>
                <a:lnTo>
                  <a:pt x="84" y="0"/>
                </a:lnTo>
                <a:lnTo>
                  <a:pt x="96" y="3"/>
                </a:lnTo>
                <a:lnTo>
                  <a:pt x="106" y="7"/>
                </a:lnTo>
                <a:lnTo>
                  <a:pt x="114" y="13"/>
                </a:lnTo>
                <a:lnTo>
                  <a:pt x="121" y="20"/>
                </a:lnTo>
                <a:lnTo>
                  <a:pt x="127" y="30"/>
                </a:lnTo>
                <a:lnTo>
                  <a:pt x="133" y="40"/>
                </a:lnTo>
                <a:lnTo>
                  <a:pt x="136" y="52"/>
                </a:lnTo>
                <a:lnTo>
                  <a:pt x="136" y="52"/>
                </a:lnTo>
                <a:lnTo>
                  <a:pt x="138" y="69"/>
                </a:lnTo>
                <a:lnTo>
                  <a:pt x="138" y="85"/>
                </a:lnTo>
                <a:lnTo>
                  <a:pt x="136" y="102"/>
                </a:lnTo>
                <a:lnTo>
                  <a:pt x="131" y="119"/>
                </a:lnTo>
                <a:lnTo>
                  <a:pt x="131" y="119"/>
                </a:lnTo>
                <a:lnTo>
                  <a:pt x="127" y="127"/>
                </a:lnTo>
                <a:lnTo>
                  <a:pt x="122" y="136"/>
                </a:lnTo>
                <a:lnTo>
                  <a:pt x="117" y="144"/>
                </a:lnTo>
                <a:lnTo>
                  <a:pt x="111" y="149"/>
                </a:lnTo>
                <a:lnTo>
                  <a:pt x="104" y="154"/>
                </a:lnTo>
                <a:lnTo>
                  <a:pt x="96" y="159"/>
                </a:lnTo>
                <a:lnTo>
                  <a:pt x="86" y="161"/>
                </a:lnTo>
                <a:lnTo>
                  <a:pt x="75" y="163"/>
                </a:lnTo>
                <a:lnTo>
                  <a:pt x="75" y="163"/>
                </a:lnTo>
                <a:lnTo>
                  <a:pt x="39" y="163"/>
                </a:lnTo>
                <a:lnTo>
                  <a:pt x="0" y="163"/>
                </a:lnTo>
                <a:lnTo>
                  <a:pt x="0" y="163"/>
                </a:lnTo>
                <a:close/>
                <a:moveTo>
                  <a:pt x="34" y="27"/>
                </a:moveTo>
                <a:lnTo>
                  <a:pt x="34" y="27"/>
                </a:lnTo>
                <a:lnTo>
                  <a:pt x="34" y="134"/>
                </a:lnTo>
                <a:lnTo>
                  <a:pt x="34" y="134"/>
                </a:lnTo>
                <a:lnTo>
                  <a:pt x="65" y="134"/>
                </a:lnTo>
                <a:lnTo>
                  <a:pt x="65" y="134"/>
                </a:lnTo>
                <a:lnTo>
                  <a:pt x="77" y="132"/>
                </a:lnTo>
                <a:lnTo>
                  <a:pt x="86" y="129"/>
                </a:lnTo>
                <a:lnTo>
                  <a:pt x="92" y="121"/>
                </a:lnTo>
                <a:lnTo>
                  <a:pt x="97" y="112"/>
                </a:lnTo>
                <a:lnTo>
                  <a:pt x="97" y="112"/>
                </a:lnTo>
                <a:lnTo>
                  <a:pt x="102" y="96"/>
                </a:lnTo>
                <a:lnTo>
                  <a:pt x="104" y="79"/>
                </a:lnTo>
                <a:lnTo>
                  <a:pt x="102" y="62"/>
                </a:lnTo>
                <a:lnTo>
                  <a:pt x="97" y="45"/>
                </a:lnTo>
                <a:lnTo>
                  <a:pt x="97" y="45"/>
                </a:lnTo>
                <a:lnTo>
                  <a:pt x="96" y="40"/>
                </a:lnTo>
                <a:lnTo>
                  <a:pt x="91" y="35"/>
                </a:lnTo>
                <a:lnTo>
                  <a:pt x="86" y="32"/>
                </a:lnTo>
                <a:lnTo>
                  <a:pt x="79" y="30"/>
                </a:lnTo>
                <a:lnTo>
                  <a:pt x="79" y="30"/>
                </a:lnTo>
                <a:lnTo>
                  <a:pt x="55" y="28"/>
                </a:lnTo>
                <a:lnTo>
                  <a:pt x="34" y="27"/>
                </a:lnTo>
                <a:lnTo>
                  <a:pt x="34" y="2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 name="Freeform 20"/>
          <p:cNvSpPr>
            <a:spLocks/>
          </p:cNvSpPr>
          <p:nvPr/>
        </p:nvSpPr>
        <p:spPr bwMode="auto">
          <a:xfrm>
            <a:off x="6569975" y="3874531"/>
            <a:ext cx="103188" cy="130175"/>
          </a:xfrm>
          <a:custGeom>
            <a:avLst/>
            <a:gdLst>
              <a:gd name="T0" fmla="*/ 33 w 130"/>
              <a:gd name="T1" fmla="*/ 163 h 163"/>
              <a:gd name="T2" fmla="*/ 33 w 130"/>
              <a:gd name="T3" fmla="*/ 163 h 163"/>
              <a:gd name="T4" fmla="*/ 0 w 130"/>
              <a:gd name="T5" fmla="*/ 163 h 163"/>
              <a:gd name="T6" fmla="*/ 0 w 130"/>
              <a:gd name="T7" fmla="*/ 163 h 163"/>
              <a:gd name="T8" fmla="*/ 0 w 130"/>
              <a:gd name="T9" fmla="*/ 0 h 163"/>
              <a:gd name="T10" fmla="*/ 0 w 130"/>
              <a:gd name="T11" fmla="*/ 0 h 163"/>
              <a:gd name="T12" fmla="*/ 33 w 130"/>
              <a:gd name="T13" fmla="*/ 0 h 163"/>
              <a:gd name="T14" fmla="*/ 33 w 130"/>
              <a:gd name="T15" fmla="*/ 0 h 163"/>
              <a:gd name="T16" fmla="*/ 33 w 130"/>
              <a:gd name="T17" fmla="*/ 62 h 163"/>
              <a:gd name="T18" fmla="*/ 33 w 130"/>
              <a:gd name="T19" fmla="*/ 62 h 163"/>
              <a:gd name="T20" fmla="*/ 97 w 130"/>
              <a:gd name="T21" fmla="*/ 62 h 163"/>
              <a:gd name="T22" fmla="*/ 97 w 130"/>
              <a:gd name="T23" fmla="*/ 62 h 163"/>
              <a:gd name="T24" fmla="*/ 97 w 130"/>
              <a:gd name="T25" fmla="*/ 0 h 163"/>
              <a:gd name="T26" fmla="*/ 97 w 130"/>
              <a:gd name="T27" fmla="*/ 0 h 163"/>
              <a:gd name="T28" fmla="*/ 130 w 130"/>
              <a:gd name="T29" fmla="*/ 0 h 163"/>
              <a:gd name="T30" fmla="*/ 130 w 130"/>
              <a:gd name="T31" fmla="*/ 0 h 163"/>
              <a:gd name="T32" fmla="*/ 130 w 130"/>
              <a:gd name="T33" fmla="*/ 163 h 163"/>
              <a:gd name="T34" fmla="*/ 130 w 130"/>
              <a:gd name="T35" fmla="*/ 163 h 163"/>
              <a:gd name="T36" fmla="*/ 97 w 130"/>
              <a:gd name="T37" fmla="*/ 163 h 163"/>
              <a:gd name="T38" fmla="*/ 97 w 130"/>
              <a:gd name="T39" fmla="*/ 163 h 163"/>
              <a:gd name="T40" fmla="*/ 97 w 130"/>
              <a:gd name="T41" fmla="*/ 91 h 163"/>
              <a:gd name="T42" fmla="*/ 97 w 130"/>
              <a:gd name="T43" fmla="*/ 91 h 163"/>
              <a:gd name="T44" fmla="*/ 33 w 130"/>
              <a:gd name="T45" fmla="*/ 91 h 163"/>
              <a:gd name="T46" fmla="*/ 33 w 130"/>
              <a:gd name="T47" fmla="*/ 91 h 163"/>
              <a:gd name="T48" fmla="*/ 33 w 130"/>
              <a:gd name="T49" fmla="*/ 163 h 163"/>
              <a:gd name="T50" fmla="*/ 33 w 130"/>
              <a:gd name="T51"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163">
                <a:moveTo>
                  <a:pt x="33" y="163"/>
                </a:moveTo>
                <a:lnTo>
                  <a:pt x="33" y="163"/>
                </a:lnTo>
                <a:lnTo>
                  <a:pt x="0" y="163"/>
                </a:lnTo>
                <a:lnTo>
                  <a:pt x="0" y="163"/>
                </a:lnTo>
                <a:lnTo>
                  <a:pt x="0" y="0"/>
                </a:lnTo>
                <a:lnTo>
                  <a:pt x="0" y="0"/>
                </a:lnTo>
                <a:lnTo>
                  <a:pt x="33" y="0"/>
                </a:lnTo>
                <a:lnTo>
                  <a:pt x="33" y="0"/>
                </a:lnTo>
                <a:lnTo>
                  <a:pt x="33" y="62"/>
                </a:lnTo>
                <a:lnTo>
                  <a:pt x="33" y="62"/>
                </a:lnTo>
                <a:lnTo>
                  <a:pt x="97" y="62"/>
                </a:lnTo>
                <a:lnTo>
                  <a:pt x="97" y="62"/>
                </a:lnTo>
                <a:lnTo>
                  <a:pt x="97" y="0"/>
                </a:lnTo>
                <a:lnTo>
                  <a:pt x="97" y="0"/>
                </a:lnTo>
                <a:lnTo>
                  <a:pt x="130" y="0"/>
                </a:lnTo>
                <a:lnTo>
                  <a:pt x="130" y="0"/>
                </a:lnTo>
                <a:lnTo>
                  <a:pt x="130" y="163"/>
                </a:lnTo>
                <a:lnTo>
                  <a:pt x="130" y="163"/>
                </a:lnTo>
                <a:lnTo>
                  <a:pt x="97" y="163"/>
                </a:lnTo>
                <a:lnTo>
                  <a:pt x="97" y="163"/>
                </a:lnTo>
                <a:lnTo>
                  <a:pt x="97" y="91"/>
                </a:lnTo>
                <a:lnTo>
                  <a:pt x="97" y="91"/>
                </a:lnTo>
                <a:lnTo>
                  <a:pt x="33" y="91"/>
                </a:lnTo>
                <a:lnTo>
                  <a:pt x="33" y="91"/>
                </a:lnTo>
                <a:lnTo>
                  <a:pt x="33" y="163"/>
                </a:lnTo>
                <a:lnTo>
                  <a:pt x="33" y="16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nvGrpSpPr>
          <p:cNvPr id="36" name="Group 35"/>
          <p:cNvGrpSpPr/>
          <p:nvPr/>
        </p:nvGrpSpPr>
        <p:grpSpPr>
          <a:xfrm>
            <a:off x="8091520" y="3788806"/>
            <a:ext cx="315913" cy="360362"/>
            <a:chOff x="7631113" y="3957638"/>
            <a:chExt cx="315913" cy="360362"/>
          </a:xfrm>
        </p:grpSpPr>
        <p:sp>
          <p:nvSpPr>
            <p:cNvPr id="27" name="Freeform 21"/>
            <p:cNvSpPr>
              <a:spLocks noEditPoints="1"/>
            </p:cNvSpPr>
            <p:nvPr/>
          </p:nvSpPr>
          <p:spPr bwMode="auto">
            <a:xfrm>
              <a:off x="7631113" y="3957638"/>
              <a:ext cx="315913" cy="360362"/>
            </a:xfrm>
            <a:custGeom>
              <a:avLst/>
              <a:gdLst>
                <a:gd name="T0" fmla="*/ 0 w 397"/>
                <a:gd name="T1" fmla="*/ 226 h 453"/>
                <a:gd name="T2" fmla="*/ 0 w 397"/>
                <a:gd name="T3" fmla="*/ 62 h 453"/>
                <a:gd name="T4" fmla="*/ 2 w 397"/>
                <a:gd name="T5" fmla="*/ 40 h 453"/>
                <a:gd name="T6" fmla="*/ 12 w 397"/>
                <a:gd name="T7" fmla="*/ 23 h 453"/>
                <a:gd name="T8" fmla="*/ 20 w 397"/>
                <a:gd name="T9" fmla="*/ 13 h 453"/>
                <a:gd name="T10" fmla="*/ 42 w 397"/>
                <a:gd name="T11" fmla="*/ 1 h 453"/>
                <a:gd name="T12" fmla="*/ 54 w 397"/>
                <a:gd name="T13" fmla="*/ 0 h 453"/>
                <a:gd name="T14" fmla="*/ 60 w 397"/>
                <a:gd name="T15" fmla="*/ 0 h 453"/>
                <a:gd name="T16" fmla="*/ 335 w 397"/>
                <a:gd name="T17" fmla="*/ 0 h 453"/>
                <a:gd name="T18" fmla="*/ 361 w 397"/>
                <a:gd name="T19" fmla="*/ 5 h 453"/>
                <a:gd name="T20" fmla="*/ 382 w 397"/>
                <a:gd name="T21" fmla="*/ 20 h 453"/>
                <a:gd name="T22" fmla="*/ 387 w 397"/>
                <a:gd name="T23" fmla="*/ 27 h 453"/>
                <a:gd name="T24" fmla="*/ 396 w 397"/>
                <a:gd name="T25" fmla="*/ 45 h 453"/>
                <a:gd name="T26" fmla="*/ 397 w 397"/>
                <a:gd name="T27" fmla="*/ 55 h 453"/>
                <a:gd name="T28" fmla="*/ 397 w 397"/>
                <a:gd name="T29" fmla="*/ 60 h 453"/>
                <a:gd name="T30" fmla="*/ 397 w 397"/>
                <a:gd name="T31" fmla="*/ 393 h 453"/>
                <a:gd name="T32" fmla="*/ 392 w 397"/>
                <a:gd name="T33" fmla="*/ 416 h 453"/>
                <a:gd name="T34" fmla="*/ 386 w 397"/>
                <a:gd name="T35" fmla="*/ 430 h 453"/>
                <a:gd name="T36" fmla="*/ 374 w 397"/>
                <a:gd name="T37" fmla="*/ 441 h 453"/>
                <a:gd name="T38" fmla="*/ 367 w 397"/>
                <a:gd name="T39" fmla="*/ 446 h 453"/>
                <a:gd name="T40" fmla="*/ 340 w 397"/>
                <a:gd name="T41" fmla="*/ 453 h 453"/>
                <a:gd name="T42" fmla="*/ 337 w 397"/>
                <a:gd name="T43" fmla="*/ 453 h 453"/>
                <a:gd name="T44" fmla="*/ 60 w 397"/>
                <a:gd name="T45" fmla="*/ 453 h 453"/>
                <a:gd name="T46" fmla="*/ 44 w 397"/>
                <a:gd name="T47" fmla="*/ 451 h 453"/>
                <a:gd name="T48" fmla="*/ 30 w 397"/>
                <a:gd name="T49" fmla="*/ 446 h 453"/>
                <a:gd name="T50" fmla="*/ 17 w 397"/>
                <a:gd name="T51" fmla="*/ 436 h 453"/>
                <a:gd name="T52" fmla="*/ 7 w 397"/>
                <a:gd name="T53" fmla="*/ 424 h 453"/>
                <a:gd name="T54" fmla="*/ 2 w 397"/>
                <a:gd name="T55" fmla="*/ 408 h 453"/>
                <a:gd name="T56" fmla="*/ 0 w 397"/>
                <a:gd name="T57" fmla="*/ 391 h 453"/>
                <a:gd name="T58" fmla="*/ 0 w 397"/>
                <a:gd name="T59" fmla="*/ 226 h 453"/>
                <a:gd name="T60" fmla="*/ 364 w 397"/>
                <a:gd name="T61" fmla="*/ 226 h 453"/>
                <a:gd name="T62" fmla="*/ 364 w 397"/>
                <a:gd name="T63" fmla="*/ 60 h 453"/>
                <a:gd name="T64" fmla="*/ 364 w 397"/>
                <a:gd name="T65" fmla="*/ 55 h 453"/>
                <a:gd name="T66" fmla="*/ 361 w 397"/>
                <a:gd name="T67" fmla="*/ 43 h 453"/>
                <a:gd name="T68" fmla="*/ 352 w 397"/>
                <a:gd name="T69" fmla="*/ 37 h 453"/>
                <a:gd name="T70" fmla="*/ 342 w 397"/>
                <a:gd name="T71" fmla="*/ 32 h 453"/>
                <a:gd name="T72" fmla="*/ 335 w 397"/>
                <a:gd name="T73" fmla="*/ 32 h 453"/>
                <a:gd name="T74" fmla="*/ 60 w 397"/>
                <a:gd name="T75" fmla="*/ 32 h 453"/>
                <a:gd name="T76" fmla="*/ 47 w 397"/>
                <a:gd name="T77" fmla="*/ 35 h 453"/>
                <a:gd name="T78" fmla="*/ 40 w 397"/>
                <a:gd name="T79" fmla="*/ 40 h 453"/>
                <a:gd name="T80" fmla="*/ 32 w 397"/>
                <a:gd name="T81" fmla="*/ 53 h 453"/>
                <a:gd name="T82" fmla="*/ 32 w 397"/>
                <a:gd name="T83" fmla="*/ 62 h 453"/>
                <a:gd name="T84" fmla="*/ 32 w 397"/>
                <a:gd name="T85" fmla="*/ 391 h 453"/>
                <a:gd name="T86" fmla="*/ 33 w 397"/>
                <a:gd name="T87" fmla="*/ 403 h 453"/>
                <a:gd name="T88" fmla="*/ 38 w 397"/>
                <a:gd name="T89" fmla="*/ 413 h 453"/>
                <a:gd name="T90" fmla="*/ 49 w 397"/>
                <a:gd name="T91" fmla="*/ 419 h 453"/>
                <a:gd name="T92" fmla="*/ 62 w 397"/>
                <a:gd name="T93" fmla="*/ 421 h 453"/>
                <a:gd name="T94" fmla="*/ 300 w 397"/>
                <a:gd name="T95" fmla="*/ 421 h 453"/>
                <a:gd name="T96" fmla="*/ 339 w 397"/>
                <a:gd name="T97" fmla="*/ 421 h 453"/>
                <a:gd name="T98" fmla="*/ 347 w 397"/>
                <a:gd name="T99" fmla="*/ 419 h 453"/>
                <a:gd name="T100" fmla="*/ 354 w 397"/>
                <a:gd name="T101" fmla="*/ 416 h 453"/>
                <a:gd name="T102" fmla="*/ 362 w 397"/>
                <a:gd name="T103" fmla="*/ 404 h 453"/>
                <a:gd name="T104" fmla="*/ 364 w 397"/>
                <a:gd name="T105" fmla="*/ 393 h 453"/>
                <a:gd name="T106" fmla="*/ 364 w 397"/>
                <a:gd name="T107" fmla="*/ 22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7" h="453">
                  <a:moveTo>
                    <a:pt x="0" y="226"/>
                  </a:moveTo>
                  <a:lnTo>
                    <a:pt x="0" y="226"/>
                  </a:lnTo>
                  <a:lnTo>
                    <a:pt x="0" y="62"/>
                  </a:lnTo>
                  <a:lnTo>
                    <a:pt x="0" y="62"/>
                  </a:lnTo>
                  <a:lnTo>
                    <a:pt x="0" y="50"/>
                  </a:lnTo>
                  <a:lnTo>
                    <a:pt x="2" y="40"/>
                  </a:lnTo>
                  <a:lnTo>
                    <a:pt x="7" y="32"/>
                  </a:lnTo>
                  <a:lnTo>
                    <a:pt x="12" y="23"/>
                  </a:lnTo>
                  <a:lnTo>
                    <a:pt x="12" y="23"/>
                  </a:lnTo>
                  <a:lnTo>
                    <a:pt x="20" y="13"/>
                  </a:lnTo>
                  <a:lnTo>
                    <a:pt x="30" y="6"/>
                  </a:lnTo>
                  <a:lnTo>
                    <a:pt x="42" y="1"/>
                  </a:lnTo>
                  <a:lnTo>
                    <a:pt x="54" y="0"/>
                  </a:lnTo>
                  <a:lnTo>
                    <a:pt x="54" y="0"/>
                  </a:lnTo>
                  <a:lnTo>
                    <a:pt x="60" y="0"/>
                  </a:lnTo>
                  <a:lnTo>
                    <a:pt x="60" y="0"/>
                  </a:lnTo>
                  <a:lnTo>
                    <a:pt x="335" y="0"/>
                  </a:lnTo>
                  <a:lnTo>
                    <a:pt x="335" y="0"/>
                  </a:lnTo>
                  <a:lnTo>
                    <a:pt x="349" y="1"/>
                  </a:lnTo>
                  <a:lnTo>
                    <a:pt x="361" y="5"/>
                  </a:lnTo>
                  <a:lnTo>
                    <a:pt x="372" y="10"/>
                  </a:lnTo>
                  <a:lnTo>
                    <a:pt x="382" y="20"/>
                  </a:lnTo>
                  <a:lnTo>
                    <a:pt x="382" y="20"/>
                  </a:lnTo>
                  <a:lnTo>
                    <a:pt x="387" y="27"/>
                  </a:lnTo>
                  <a:lnTo>
                    <a:pt x="392" y="35"/>
                  </a:lnTo>
                  <a:lnTo>
                    <a:pt x="396" y="45"/>
                  </a:lnTo>
                  <a:lnTo>
                    <a:pt x="397" y="55"/>
                  </a:lnTo>
                  <a:lnTo>
                    <a:pt x="397" y="55"/>
                  </a:lnTo>
                  <a:lnTo>
                    <a:pt x="397" y="60"/>
                  </a:lnTo>
                  <a:lnTo>
                    <a:pt x="397" y="60"/>
                  </a:lnTo>
                  <a:lnTo>
                    <a:pt x="397" y="393"/>
                  </a:lnTo>
                  <a:lnTo>
                    <a:pt x="397" y="393"/>
                  </a:lnTo>
                  <a:lnTo>
                    <a:pt x="394" y="409"/>
                  </a:lnTo>
                  <a:lnTo>
                    <a:pt x="392" y="416"/>
                  </a:lnTo>
                  <a:lnTo>
                    <a:pt x="389" y="423"/>
                  </a:lnTo>
                  <a:lnTo>
                    <a:pt x="386" y="430"/>
                  </a:lnTo>
                  <a:lnTo>
                    <a:pt x="381" y="436"/>
                  </a:lnTo>
                  <a:lnTo>
                    <a:pt x="374" y="441"/>
                  </a:lnTo>
                  <a:lnTo>
                    <a:pt x="367" y="446"/>
                  </a:lnTo>
                  <a:lnTo>
                    <a:pt x="367" y="446"/>
                  </a:lnTo>
                  <a:lnTo>
                    <a:pt x="354" y="451"/>
                  </a:lnTo>
                  <a:lnTo>
                    <a:pt x="340" y="453"/>
                  </a:lnTo>
                  <a:lnTo>
                    <a:pt x="340" y="453"/>
                  </a:lnTo>
                  <a:lnTo>
                    <a:pt x="337" y="453"/>
                  </a:lnTo>
                  <a:lnTo>
                    <a:pt x="337" y="453"/>
                  </a:lnTo>
                  <a:lnTo>
                    <a:pt x="60" y="453"/>
                  </a:lnTo>
                  <a:lnTo>
                    <a:pt x="60" y="453"/>
                  </a:lnTo>
                  <a:lnTo>
                    <a:pt x="44" y="451"/>
                  </a:lnTo>
                  <a:lnTo>
                    <a:pt x="37" y="450"/>
                  </a:lnTo>
                  <a:lnTo>
                    <a:pt x="30" y="446"/>
                  </a:lnTo>
                  <a:lnTo>
                    <a:pt x="23" y="441"/>
                  </a:lnTo>
                  <a:lnTo>
                    <a:pt x="17" y="436"/>
                  </a:lnTo>
                  <a:lnTo>
                    <a:pt x="7" y="424"/>
                  </a:lnTo>
                  <a:lnTo>
                    <a:pt x="7" y="424"/>
                  </a:lnTo>
                  <a:lnTo>
                    <a:pt x="3" y="416"/>
                  </a:lnTo>
                  <a:lnTo>
                    <a:pt x="2" y="408"/>
                  </a:lnTo>
                  <a:lnTo>
                    <a:pt x="0" y="399"/>
                  </a:lnTo>
                  <a:lnTo>
                    <a:pt x="0" y="391"/>
                  </a:lnTo>
                  <a:lnTo>
                    <a:pt x="0" y="391"/>
                  </a:lnTo>
                  <a:lnTo>
                    <a:pt x="0" y="226"/>
                  </a:lnTo>
                  <a:lnTo>
                    <a:pt x="0" y="226"/>
                  </a:lnTo>
                  <a:close/>
                  <a:moveTo>
                    <a:pt x="364" y="226"/>
                  </a:moveTo>
                  <a:lnTo>
                    <a:pt x="364" y="226"/>
                  </a:lnTo>
                  <a:lnTo>
                    <a:pt x="364" y="60"/>
                  </a:lnTo>
                  <a:lnTo>
                    <a:pt x="364" y="60"/>
                  </a:lnTo>
                  <a:lnTo>
                    <a:pt x="364" y="55"/>
                  </a:lnTo>
                  <a:lnTo>
                    <a:pt x="362" y="48"/>
                  </a:lnTo>
                  <a:lnTo>
                    <a:pt x="361" y="43"/>
                  </a:lnTo>
                  <a:lnTo>
                    <a:pt x="357" y="40"/>
                  </a:lnTo>
                  <a:lnTo>
                    <a:pt x="352" y="37"/>
                  </a:lnTo>
                  <a:lnTo>
                    <a:pt x="347" y="33"/>
                  </a:lnTo>
                  <a:lnTo>
                    <a:pt x="342" y="32"/>
                  </a:lnTo>
                  <a:lnTo>
                    <a:pt x="335" y="32"/>
                  </a:lnTo>
                  <a:lnTo>
                    <a:pt x="335" y="32"/>
                  </a:lnTo>
                  <a:lnTo>
                    <a:pt x="60" y="32"/>
                  </a:lnTo>
                  <a:lnTo>
                    <a:pt x="60" y="32"/>
                  </a:lnTo>
                  <a:lnTo>
                    <a:pt x="54" y="33"/>
                  </a:lnTo>
                  <a:lnTo>
                    <a:pt x="47" y="35"/>
                  </a:lnTo>
                  <a:lnTo>
                    <a:pt x="47" y="35"/>
                  </a:lnTo>
                  <a:lnTo>
                    <a:pt x="40" y="40"/>
                  </a:lnTo>
                  <a:lnTo>
                    <a:pt x="35" y="45"/>
                  </a:lnTo>
                  <a:lnTo>
                    <a:pt x="32" y="53"/>
                  </a:lnTo>
                  <a:lnTo>
                    <a:pt x="32" y="62"/>
                  </a:lnTo>
                  <a:lnTo>
                    <a:pt x="32" y="62"/>
                  </a:lnTo>
                  <a:lnTo>
                    <a:pt x="32" y="391"/>
                  </a:lnTo>
                  <a:lnTo>
                    <a:pt x="32" y="391"/>
                  </a:lnTo>
                  <a:lnTo>
                    <a:pt x="32" y="398"/>
                  </a:lnTo>
                  <a:lnTo>
                    <a:pt x="33" y="403"/>
                  </a:lnTo>
                  <a:lnTo>
                    <a:pt x="35" y="408"/>
                  </a:lnTo>
                  <a:lnTo>
                    <a:pt x="38" y="413"/>
                  </a:lnTo>
                  <a:lnTo>
                    <a:pt x="44" y="416"/>
                  </a:lnTo>
                  <a:lnTo>
                    <a:pt x="49" y="419"/>
                  </a:lnTo>
                  <a:lnTo>
                    <a:pt x="55" y="421"/>
                  </a:lnTo>
                  <a:lnTo>
                    <a:pt x="62" y="421"/>
                  </a:lnTo>
                  <a:lnTo>
                    <a:pt x="62" y="421"/>
                  </a:lnTo>
                  <a:lnTo>
                    <a:pt x="300" y="421"/>
                  </a:lnTo>
                  <a:lnTo>
                    <a:pt x="300" y="421"/>
                  </a:lnTo>
                  <a:lnTo>
                    <a:pt x="339" y="421"/>
                  </a:lnTo>
                  <a:lnTo>
                    <a:pt x="339" y="421"/>
                  </a:lnTo>
                  <a:lnTo>
                    <a:pt x="347" y="419"/>
                  </a:lnTo>
                  <a:lnTo>
                    <a:pt x="354" y="416"/>
                  </a:lnTo>
                  <a:lnTo>
                    <a:pt x="354" y="416"/>
                  </a:lnTo>
                  <a:lnTo>
                    <a:pt x="359" y="411"/>
                  </a:lnTo>
                  <a:lnTo>
                    <a:pt x="362" y="404"/>
                  </a:lnTo>
                  <a:lnTo>
                    <a:pt x="364" y="399"/>
                  </a:lnTo>
                  <a:lnTo>
                    <a:pt x="364" y="393"/>
                  </a:lnTo>
                  <a:lnTo>
                    <a:pt x="364" y="393"/>
                  </a:lnTo>
                  <a:lnTo>
                    <a:pt x="364" y="226"/>
                  </a:lnTo>
                  <a:lnTo>
                    <a:pt x="364" y="22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 name="Freeform 22"/>
            <p:cNvSpPr>
              <a:spLocks/>
            </p:cNvSpPr>
            <p:nvPr/>
          </p:nvSpPr>
          <p:spPr bwMode="auto">
            <a:xfrm>
              <a:off x="7747001" y="4203700"/>
              <a:ext cx="150813" cy="25400"/>
            </a:xfrm>
            <a:custGeom>
              <a:avLst/>
              <a:gdLst>
                <a:gd name="T0" fmla="*/ 95 w 189"/>
                <a:gd name="T1" fmla="*/ 32 h 32"/>
                <a:gd name="T2" fmla="*/ 95 w 189"/>
                <a:gd name="T3" fmla="*/ 32 h 32"/>
                <a:gd name="T4" fmla="*/ 17 w 189"/>
                <a:gd name="T5" fmla="*/ 32 h 32"/>
                <a:gd name="T6" fmla="*/ 17 w 189"/>
                <a:gd name="T7" fmla="*/ 32 h 32"/>
                <a:gd name="T8" fmla="*/ 12 w 189"/>
                <a:gd name="T9" fmla="*/ 32 h 32"/>
                <a:gd name="T10" fmla="*/ 7 w 189"/>
                <a:gd name="T11" fmla="*/ 29 h 32"/>
                <a:gd name="T12" fmla="*/ 3 w 189"/>
                <a:gd name="T13" fmla="*/ 25 h 32"/>
                <a:gd name="T14" fmla="*/ 2 w 189"/>
                <a:gd name="T15" fmla="*/ 22 h 32"/>
                <a:gd name="T16" fmla="*/ 2 w 189"/>
                <a:gd name="T17" fmla="*/ 22 h 32"/>
                <a:gd name="T18" fmla="*/ 0 w 189"/>
                <a:gd name="T19" fmla="*/ 14 h 32"/>
                <a:gd name="T20" fmla="*/ 2 w 189"/>
                <a:gd name="T21" fmla="*/ 9 h 32"/>
                <a:gd name="T22" fmla="*/ 7 w 189"/>
                <a:gd name="T23" fmla="*/ 4 h 32"/>
                <a:gd name="T24" fmla="*/ 13 w 189"/>
                <a:gd name="T25" fmla="*/ 0 h 32"/>
                <a:gd name="T26" fmla="*/ 13 w 189"/>
                <a:gd name="T27" fmla="*/ 0 h 32"/>
                <a:gd name="T28" fmla="*/ 18 w 189"/>
                <a:gd name="T29" fmla="*/ 0 h 32"/>
                <a:gd name="T30" fmla="*/ 18 w 189"/>
                <a:gd name="T31" fmla="*/ 0 h 32"/>
                <a:gd name="T32" fmla="*/ 171 w 189"/>
                <a:gd name="T33" fmla="*/ 0 h 32"/>
                <a:gd name="T34" fmla="*/ 171 w 189"/>
                <a:gd name="T35" fmla="*/ 0 h 32"/>
                <a:gd name="T36" fmla="*/ 178 w 189"/>
                <a:gd name="T37" fmla="*/ 0 h 32"/>
                <a:gd name="T38" fmla="*/ 184 w 189"/>
                <a:gd name="T39" fmla="*/ 4 h 32"/>
                <a:gd name="T40" fmla="*/ 184 w 189"/>
                <a:gd name="T41" fmla="*/ 4 h 32"/>
                <a:gd name="T42" fmla="*/ 188 w 189"/>
                <a:gd name="T43" fmla="*/ 7 h 32"/>
                <a:gd name="T44" fmla="*/ 189 w 189"/>
                <a:gd name="T45" fmla="*/ 12 h 32"/>
                <a:gd name="T46" fmla="*/ 189 w 189"/>
                <a:gd name="T47" fmla="*/ 17 h 32"/>
                <a:gd name="T48" fmla="*/ 188 w 189"/>
                <a:gd name="T49" fmla="*/ 22 h 32"/>
                <a:gd name="T50" fmla="*/ 188 w 189"/>
                <a:gd name="T51" fmla="*/ 22 h 32"/>
                <a:gd name="T52" fmla="*/ 186 w 189"/>
                <a:gd name="T53" fmla="*/ 25 h 32"/>
                <a:gd name="T54" fmla="*/ 183 w 189"/>
                <a:gd name="T55" fmla="*/ 29 h 32"/>
                <a:gd name="T56" fmla="*/ 178 w 189"/>
                <a:gd name="T57" fmla="*/ 31 h 32"/>
                <a:gd name="T58" fmla="*/ 173 w 189"/>
                <a:gd name="T59" fmla="*/ 32 h 32"/>
                <a:gd name="T60" fmla="*/ 173 w 189"/>
                <a:gd name="T61" fmla="*/ 32 h 32"/>
                <a:gd name="T62" fmla="*/ 146 w 189"/>
                <a:gd name="T63" fmla="*/ 32 h 32"/>
                <a:gd name="T64" fmla="*/ 146 w 189"/>
                <a:gd name="T65" fmla="*/ 32 h 32"/>
                <a:gd name="T66" fmla="*/ 95 w 189"/>
                <a:gd name="T67" fmla="*/ 32 h 32"/>
                <a:gd name="T68" fmla="*/ 95 w 189"/>
                <a:gd name="T6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 h="32">
                  <a:moveTo>
                    <a:pt x="95" y="32"/>
                  </a:moveTo>
                  <a:lnTo>
                    <a:pt x="95" y="32"/>
                  </a:lnTo>
                  <a:lnTo>
                    <a:pt x="17" y="32"/>
                  </a:lnTo>
                  <a:lnTo>
                    <a:pt x="17" y="32"/>
                  </a:lnTo>
                  <a:lnTo>
                    <a:pt x="12" y="32"/>
                  </a:lnTo>
                  <a:lnTo>
                    <a:pt x="7" y="29"/>
                  </a:lnTo>
                  <a:lnTo>
                    <a:pt x="3" y="25"/>
                  </a:lnTo>
                  <a:lnTo>
                    <a:pt x="2" y="22"/>
                  </a:lnTo>
                  <a:lnTo>
                    <a:pt x="2" y="22"/>
                  </a:lnTo>
                  <a:lnTo>
                    <a:pt x="0" y="14"/>
                  </a:lnTo>
                  <a:lnTo>
                    <a:pt x="2" y="9"/>
                  </a:lnTo>
                  <a:lnTo>
                    <a:pt x="7" y="4"/>
                  </a:lnTo>
                  <a:lnTo>
                    <a:pt x="13" y="0"/>
                  </a:lnTo>
                  <a:lnTo>
                    <a:pt x="13" y="0"/>
                  </a:lnTo>
                  <a:lnTo>
                    <a:pt x="18" y="0"/>
                  </a:lnTo>
                  <a:lnTo>
                    <a:pt x="18" y="0"/>
                  </a:lnTo>
                  <a:lnTo>
                    <a:pt x="171" y="0"/>
                  </a:lnTo>
                  <a:lnTo>
                    <a:pt x="171" y="0"/>
                  </a:lnTo>
                  <a:lnTo>
                    <a:pt x="178" y="0"/>
                  </a:lnTo>
                  <a:lnTo>
                    <a:pt x="184" y="4"/>
                  </a:lnTo>
                  <a:lnTo>
                    <a:pt x="184" y="4"/>
                  </a:lnTo>
                  <a:lnTo>
                    <a:pt x="188" y="7"/>
                  </a:lnTo>
                  <a:lnTo>
                    <a:pt x="189" y="12"/>
                  </a:lnTo>
                  <a:lnTo>
                    <a:pt x="189" y="17"/>
                  </a:lnTo>
                  <a:lnTo>
                    <a:pt x="188" y="22"/>
                  </a:lnTo>
                  <a:lnTo>
                    <a:pt x="188" y="22"/>
                  </a:lnTo>
                  <a:lnTo>
                    <a:pt x="186" y="25"/>
                  </a:lnTo>
                  <a:lnTo>
                    <a:pt x="183" y="29"/>
                  </a:lnTo>
                  <a:lnTo>
                    <a:pt x="178" y="31"/>
                  </a:lnTo>
                  <a:lnTo>
                    <a:pt x="173" y="32"/>
                  </a:lnTo>
                  <a:lnTo>
                    <a:pt x="173" y="32"/>
                  </a:lnTo>
                  <a:lnTo>
                    <a:pt x="146" y="32"/>
                  </a:lnTo>
                  <a:lnTo>
                    <a:pt x="146" y="32"/>
                  </a:lnTo>
                  <a:lnTo>
                    <a:pt x="95" y="32"/>
                  </a:lnTo>
                  <a:lnTo>
                    <a:pt x="95" y="3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9" name="Freeform 23"/>
            <p:cNvSpPr>
              <a:spLocks/>
            </p:cNvSpPr>
            <p:nvPr/>
          </p:nvSpPr>
          <p:spPr bwMode="auto">
            <a:xfrm>
              <a:off x="7747001" y="4049713"/>
              <a:ext cx="150813" cy="26987"/>
            </a:xfrm>
            <a:custGeom>
              <a:avLst/>
              <a:gdLst>
                <a:gd name="T0" fmla="*/ 94 w 189"/>
                <a:gd name="T1" fmla="*/ 33 h 33"/>
                <a:gd name="T2" fmla="*/ 94 w 189"/>
                <a:gd name="T3" fmla="*/ 33 h 33"/>
                <a:gd name="T4" fmla="*/ 18 w 189"/>
                <a:gd name="T5" fmla="*/ 33 h 33"/>
                <a:gd name="T6" fmla="*/ 18 w 189"/>
                <a:gd name="T7" fmla="*/ 33 h 33"/>
                <a:gd name="T8" fmla="*/ 12 w 189"/>
                <a:gd name="T9" fmla="*/ 31 h 33"/>
                <a:gd name="T10" fmla="*/ 7 w 189"/>
                <a:gd name="T11" fmla="*/ 30 h 33"/>
                <a:gd name="T12" fmla="*/ 3 w 189"/>
                <a:gd name="T13" fmla="*/ 25 h 33"/>
                <a:gd name="T14" fmla="*/ 0 w 189"/>
                <a:gd name="T15" fmla="*/ 20 h 33"/>
                <a:gd name="T16" fmla="*/ 0 w 189"/>
                <a:gd name="T17" fmla="*/ 20 h 33"/>
                <a:gd name="T18" fmla="*/ 0 w 189"/>
                <a:gd name="T19" fmla="*/ 13 h 33"/>
                <a:gd name="T20" fmla="*/ 3 w 189"/>
                <a:gd name="T21" fmla="*/ 6 h 33"/>
                <a:gd name="T22" fmla="*/ 8 w 189"/>
                <a:gd name="T23" fmla="*/ 3 h 33"/>
                <a:gd name="T24" fmla="*/ 15 w 189"/>
                <a:gd name="T25" fmla="*/ 0 h 33"/>
                <a:gd name="T26" fmla="*/ 15 w 189"/>
                <a:gd name="T27" fmla="*/ 0 h 33"/>
                <a:gd name="T28" fmla="*/ 18 w 189"/>
                <a:gd name="T29" fmla="*/ 0 h 33"/>
                <a:gd name="T30" fmla="*/ 18 w 189"/>
                <a:gd name="T31" fmla="*/ 0 h 33"/>
                <a:gd name="T32" fmla="*/ 171 w 189"/>
                <a:gd name="T33" fmla="*/ 0 h 33"/>
                <a:gd name="T34" fmla="*/ 171 w 189"/>
                <a:gd name="T35" fmla="*/ 0 h 33"/>
                <a:gd name="T36" fmla="*/ 178 w 189"/>
                <a:gd name="T37" fmla="*/ 1 h 33"/>
                <a:gd name="T38" fmla="*/ 183 w 189"/>
                <a:gd name="T39" fmla="*/ 3 h 33"/>
                <a:gd name="T40" fmla="*/ 186 w 189"/>
                <a:gd name="T41" fmla="*/ 6 h 33"/>
                <a:gd name="T42" fmla="*/ 189 w 189"/>
                <a:gd name="T43" fmla="*/ 11 h 33"/>
                <a:gd name="T44" fmla="*/ 189 w 189"/>
                <a:gd name="T45" fmla="*/ 11 h 33"/>
                <a:gd name="T46" fmla="*/ 189 w 189"/>
                <a:gd name="T47" fmla="*/ 20 h 33"/>
                <a:gd name="T48" fmla="*/ 186 w 189"/>
                <a:gd name="T49" fmla="*/ 26 h 33"/>
                <a:gd name="T50" fmla="*/ 181 w 189"/>
                <a:gd name="T51" fmla="*/ 30 h 33"/>
                <a:gd name="T52" fmla="*/ 174 w 189"/>
                <a:gd name="T53" fmla="*/ 33 h 33"/>
                <a:gd name="T54" fmla="*/ 174 w 189"/>
                <a:gd name="T55" fmla="*/ 33 h 33"/>
                <a:gd name="T56" fmla="*/ 137 w 189"/>
                <a:gd name="T57" fmla="*/ 33 h 33"/>
                <a:gd name="T58" fmla="*/ 137 w 189"/>
                <a:gd name="T59" fmla="*/ 33 h 33"/>
                <a:gd name="T60" fmla="*/ 94 w 189"/>
                <a:gd name="T61" fmla="*/ 33 h 33"/>
                <a:gd name="T62" fmla="*/ 94 w 189"/>
                <a:gd name="T6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33">
                  <a:moveTo>
                    <a:pt x="94" y="33"/>
                  </a:moveTo>
                  <a:lnTo>
                    <a:pt x="94" y="33"/>
                  </a:lnTo>
                  <a:lnTo>
                    <a:pt x="18" y="33"/>
                  </a:lnTo>
                  <a:lnTo>
                    <a:pt x="18" y="33"/>
                  </a:lnTo>
                  <a:lnTo>
                    <a:pt x="12" y="31"/>
                  </a:lnTo>
                  <a:lnTo>
                    <a:pt x="7" y="30"/>
                  </a:lnTo>
                  <a:lnTo>
                    <a:pt x="3" y="25"/>
                  </a:lnTo>
                  <a:lnTo>
                    <a:pt x="0" y="20"/>
                  </a:lnTo>
                  <a:lnTo>
                    <a:pt x="0" y="20"/>
                  </a:lnTo>
                  <a:lnTo>
                    <a:pt x="0" y="13"/>
                  </a:lnTo>
                  <a:lnTo>
                    <a:pt x="3" y="6"/>
                  </a:lnTo>
                  <a:lnTo>
                    <a:pt x="8" y="3"/>
                  </a:lnTo>
                  <a:lnTo>
                    <a:pt x="15" y="0"/>
                  </a:lnTo>
                  <a:lnTo>
                    <a:pt x="15" y="0"/>
                  </a:lnTo>
                  <a:lnTo>
                    <a:pt x="18" y="0"/>
                  </a:lnTo>
                  <a:lnTo>
                    <a:pt x="18" y="0"/>
                  </a:lnTo>
                  <a:lnTo>
                    <a:pt x="171" y="0"/>
                  </a:lnTo>
                  <a:lnTo>
                    <a:pt x="171" y="0"/>
                  </a:lnTo>
                  <a:lnTo>
                    <a:pt x="178" y="1"/>
                  </a:lnTo>
                  <a:lnTo>
                    <a:pt x="183" y="3"/>
                  </a:lnTo>
                  <a:lnTo>
                    <a:pt x="186" y="6"/>
                  </a:lnTo>
                  <a:lnTo>
                    <a:pt x="189" y="11"/>
                  </a:lnTo>
                  <a:lnTo>
                    <a:pt x="189" y="11"/>
                  </a:lnTo>
                  <a:lnTo>
                    <a:pt x="189" y="20"/>
                  </a:lnTo>
                  <a:lnTo>
                    <a:pt x="186" y="26"/>
                  </a:lnTo>
                  <a:lnTo>
                    <a:pt x="181" y="30"/>
                  </a:lnTo>
                  <a:lnTo>
                    <a:pt x="174" y="33"/>
                  </a:lnTo>
                  <a:lnTo>
                    <a:pt x="174" y="33"/>
                  </a:lnTo>
                  <a:lnTo>
                    <a:pt x="137" y="33"/>
                  </a:lnTo>
                  <a:lnTo>
                    <a:pt x="137" y="33"/>
                  </a:lnTo>
                  <a:lnTo>
                    <a:pt x="94" y="33"/>
                  </a:lnTo>
                  <a:lnTo>
                    <a:pt x="94" y="3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0" name="Freeform 24"/>
            <p:cNvSpPr>
              <a:spLocks/>
            </p:cNvSpPr>
            <p:nvPr/>
          </p:nvSpPr>
          <p:spPr bwMode="auto">
            <a:xfrm>
              <a:off x="7747001" y="4125913"/>
              <a:ext cx="150813" cy="25400"/>
            </a:xfrm>
            <a:custGeom>
              <a:avLst/>
              <a:gdLst>
                <a:gd name="T0" fmla="*/ 94 w 189"/>
                <a:gd name="T1" fmla="*/ 0 h 32"/>
                <a:gd name="T2" fmla="*/ 94 w 189"/>
                <a:gd name="T3" fmla="*/ 0 h 32"/>
                <a:gd name="T4" fmla="*/ 173 w 189"/>
                <a:gd name="T5" fmla="*/ 0 h 32"/>
                <a:gd name="T6" fmla="*/ 173 w 189"/>
                <a:gd name="T7" fmla="*/ 0 h 32"/>
                <a:gd name="T8" fmla="*/ 178 w 189"/>
                <a:gd name="T9" fmla="*/ 2 h 32"/>
                <a:gd name="T10" fmla="*/ 183 w 189"/>
                <a:gd name="T11" fmla="*/ 3 h 32"/>
                <a:gd name="T12" fmla="*/ 186 w 189"/>
                <a:gd name="T13" fmla="*/ 7 h 32"/>
                <a:gd name="T14" fmla="*/ 189 w 189"/>
                <a:gd name="T15" fmla="*/ 12 h 32"/>
                <a:gd name="T16" fmla="*/ 189 w 189"/>
                <a:gd name="T17" fmla="*/ 12 h 32"/>
                <a:gd name="T18" fmla="*/ 189 w 189"/>
                <a:gd name="T19" fmla="*/ 18 h 32"/>
                <a:gd name="T20" fmla="*/ 186 w 189"/>
                <a:gd name="T21" fmla="*/ 25 h 32"/>
                <a:gd name="T22" fmla="*/ 183 w 189"/>
                <a:gd name="T23" fmla="*/ 30 h 32"/>
                <a:gd name="T24" fmla="*/ 176 w 189"/>
                <a:gd name="T25" fmla="*/ 32 h 32"/>
                <a:gd name="T26" fmla="*/ 176 w 189"/>
                <a:gd name="T27" fmla="*/ 32 h 32"/>
                <a:gd name="T28" fmla="*/ 171 w 189"/>
                <a:gd name="T29" fmla="*/ 32 h 32"/>
                <a:gd name="T30" fmla="*/ 171 w 189"/>
                <a:gd name="T31" fmla="*/ 32 h 32"/>
                <a:gd name="T32" fmla="*/ 18 w 189"/>
                <a:gd name="T33" fmla="*/ 32 h 32"/>
                <a:gd name="T34" fmla="*/ 18 w 189"/>
                <a:gd name="T35" fmla="*/ 32 h 32"/>
                <a:gd name="T36" fmla="*/ 10 w 189"/>
                <a:gd name="T37" fmla="*/ 32 h 32"/>
                <a:gd name="T38" fmla="*/ 7 w 189"/>
                <a:gd name="T39" fmla="*/ 28 h 32"/>
                <a:gd name="T40" fmla="*/ 3 w 189"/>
                <a:gd name="T41" fmla="*/ 27 h 32"/>
                <a:gd name="T42" fmla="*/ 3 w 189"/>
                <a:gd name="T43" fmla="*/ 27 h 32"/>
                <a:gd name="T44" fmla="*/ 2 w 189"/>
                <a:gd name="T45" fmla="*/ 22 h 32"/>
                <a:gd name="T46" fmla="*/ 0 w 189"/>
                <a:gd name="T47" fmla="*/ 18 h 32"/>
                <a:gd name="T48" fmla="*/ 0 w 189"/>
                <a:gd name="T49" fmla="*/ 13 h 32"/>
                <a:gd name="T50" fmla="*/ 2 w 189"/>
                <a:gd name="T51" fmla="*/ 10 h 32"/>
                <a:gd name="T52" fmla="*/ 2 w 189"/>
                <a:gd name="T53" fmla="*/ 10 h 32"/>
                <a:gd name="T54" fmla="*/ 3 w 189"/>
                <a:gd name="T55" fmla="*/ 5 h 32"/>
                <a:gd name="T56" fmla="*/ 7 w 189"/>
                <a:gd name="T57" fmla="*/ 3 h 32"/>
                <a:gd name="T58" fmla="*/ 10 w 189"/>
                <a:gd name="T59" fmla="*/ 2 h 32"/>
                <a:gd name="T60" fmla="*/ 15 w 189"/>
                <a:gd name="T61" fmla="*/ 0 h 32"/>
                <a:gd name="T62" fmla="*/ 15 w 189"/>
                <a:gd name="T63" fmla="*/ 0 h 32"/>
                <a:gd name="T64" fmla="*/ 40 w 189"/>
                <a:gd name="T65" fmla="*/ 0 h 32"/>
                <a:gd name="T66" fmla="*/ 40 w 189"/>
                <a:gd name="T67" fmla="*/ 0 h 32"/>
                <a:gd name="T68" fmla="*/ 94 w 189"/>
                <a:gd name="T69" fmla="*/ 0 h 32"/>
                <a:gd name="T70" fmla="*/ 94 w 189"/>
                <a:gd name="T7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9" h="32">
                  <a:moveTo>
                    <a:pt x="94" y="0"/>
                  </a:moveTo>
                  <a:lnTo>
                    <a:pt x="94" y="0"/>
                  </a:lnTo>
                  <a:lnTo>
                    <a:pt x="173" y="0"/>
                  </a:lnTo>
                  <a:lnTo>
                    <a:pt x="173" y="0"/>
                  </a:lnTo>
                  <a:lnTo>
                    <a:pt x="178" y="2"/>
                  </a:lnTo>
                  <a:lnTo>
                    <a:pt x="183" y="3"/>
                  </a:lnTo>
                  <a:lnTo>
                    <a:pt x="186" y="7"/>
                  </a:lnTo>
                  <a:lnTo>
                    <a:pt x="189" y="12"/>
                  </a:lnTo>
                  <a:lnTo>
                    <a:pt x="189" y="12"/>
                  </a:lnTo>
                  <a:lnTo>
                    <a:pt x="189" y="18"/>
                  </a:lnTo>
                  <a:lnTo>
                    <a:pt x="186" y="25"/>
                  </a:lnTo>
                  <a:lnTo>
                    <a:pt x="183" y="30"/>
                  </a:lnTo>
                  <a:lnTo>
                    <a:pt x="176" y="32"/>
                  </a:lnTo>
                  <a:lnTo>
                    <a:pt x="176" y="32"/>
                  </a:lnTo>
                  <a:lnTo>
                    <a:pt x="171" y="32"/>
                  </a:lnTo>
                  <a:lnTo>
                    <a:pt x="171" y="32"/>
                  </a:lnTo>
                  <a:lnTo>
                    <a:pt x="18" y="32"/>
                  </a:lnTo>
                  <a:lnTo>
                    <a:pt x="18" y="32"/>
                  </a:lnTo>
                  <a:lnTo>
                    <a:pt x="10" y="32"/>
                  </a:lnTo>
                  <a:lnTo>
                    <a:pt x="7" y="28"/>
                  </a:lnTo>
                  <a:lnTo>
                    <a:pt x="3" y="27"/>
                  </a:lnTo>
                  <a:lnTo>
                    <a:pt x="3" y="27"/>
                  </a:lnTo>
                  <a:lnTo>
                    <a:pt x="2" y="22"/>
                  </a:lnTo>
                  <a:lnTo>
                    <a:pt x="0" y="18"/>
                  </a:lnTo>
                  <a:lnTo>
                    <a:pt x="0" y="13"/>
                  </a:lnTo>
                  <a:lnTo>
                    <a:pt x="2" y="10"/>
                  </a:lnTo>
                  <a:lnTo>
                    <a:pt x="2" y="10"/>
                  </a:lnTo>
                  <a:lnTo>
                    <a:pt x="3" y="5"/>
                  </a:lnTo>
                  <a:lnTo>
                    <a:pt x="7" y="3"/>
                  </a:lnTo>
                  <a:lnTo>
                    <a:pt x="10" y="2"/>
                  </a:lnTo>
                  <a:lnTo>
                    <a:pt x="15" y="0"/>
                  </a:lnTo>
                  <a:lnTo>
                    <a:pt x="15" y="0"/>
                  </a:lnTo>
                  <a:lnTo>
                    <a:pt x="40" y="0"/>
                  </a:lnTo>
                  <a:lnTo>
                    <a:pt x="40" y="0"/>
                  </a:lnTo>
                  <a:lnTo>
                    <a:pt x="94" y="0"/>
                  </a:lnTo>
                  <a:lnTo>
                    <a:pt x="94"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 name="Freeform 25"/>
            <p:cNvSpPr>
              <a:spLocks/>
            </p:cNvSpPr>
            <p:nvPr/>
          </p:nvSpPr>
          <p:spPr bwMode="auto">
            <a:xfrm>
              <a:off x="7678738" y="4203700"/>
              <a:ext cx="47625" cy="25400"/>
            </a:xfrm>
            <a:custGeom>
              <a:avLst/>
              <a:gdLst>
                <a:gd name="T0" fmla="*/ 30 w 59"/>
                <a:gd name="T1" fmla="*/ 32 h 32"/>
                <a:gd name="T2" fmla="*/ 30 w 59"/>
                <a:gd name="T3" fmla="*/ 32 h 32"/>
                <a:gd name="T4" fmla="*/ 17 w 59"/>
                <a:gd name="T5" fmla="*/ 32 h 32"/>
                <a:gd name="T6" fmla="*/ 17 w 59"/>
                <a:gd name="T7" fmla="*/ 32 h 32"/>
                <a:gd name="T8" fmla="*/ 10 w 59"/>
                <a:gd name="T9" fmla="*/ 31 h 32"/>
                <a:gd name="T10" fmla="*/ 5 w 59"/>
                <a:gd name="T11" fmla="*/ 27 h 32"/>
                <a:gd name="T12" fmla="*/ 2 w 59"/>
                <a:gd name="T13" fmla="*/ 22 h 32"/>
                <a:gd name="T14" fmla="*/ 0 w 59"/>
                <a:gd name="T15" fmla="*/ 17 h 32"/>
                <a:gd name="T16" fmla="*/ 0 w 59"/>
                <a:gd name="T17" fmla="*/ 17 h 32"/>
                <a:gd name="T18" fmla="*/ 2 w 59"/>
                <a:gd name="T19" fmla="*/ 10 h 32"/>
                <a:gd name="T20" fmla="*/ 5 w 59"/>
                <a:gd name="T21" fmla="*/ 5 h 32"/>
                <a:gd name="T22" fmla="*/ 10 w 59"/>
                <a:gd name="T23" fmla="*/ 2 h 32"/>
                <a:gd name="T24" fmla="*/ 17 w 59"/>
                <a:gd name="T25" fmla="*/ 0 h 32"/>
                <a:gd name="T26" fmla="*/ 17 w 59"/>
                <a:gd name="T27" fmla="*/ 0 h 32"/>
                <a:gd name="T28" fmla="*/ 44 w 59"/>
                <a:gd name="T29" fmla="*/ 0 h 32"/>
                <a:gd name="T30" fmla="*/ 44 w 59"/>
                <a:gd name="T31" fmla="*/ 0 h 32"/>
                <a:gd name="T32" fmla="*/ 51 w 59"/>
                <a:gd name="T33" fmla="*/ 2 h 32"/>
                <a:gd name="T34" fmla="*/ 56 w 59"/>
                <a:gd name="T35" fmla="*/ 5 h 32"/>
                <a:gd name="T36" fmla="*/ 59 w 59"/>
                <a:gd name="T37" fmla="*/ 10 h 32"/>
                <a:gd name="T38" fmla="*/ 59 w 59"/>
                <a:gd name="T39" fmla="*/ 17 h 32"/>
                <a:gd name="T40" fmla="*/ 59 w 59"/>
                <a:gd name="T41" fmla="*/ 17 h 32"/>
                <a:gd name="T42" fmla="*/ 57 w 59"/>
                <a:gd name="T43" fmla="*/ 22 h 32"/>
                <a:gd name="T44" fmla="*/ 54 w 59"/>
                <a:gd name="T45" fmla="*/ 27 h 32"/>
                <a:gd name="T46" fmla="*/ 49 w 59"/>
                <a:gd name="T47" fmla="*/ 31 h 32"/>
                <a:gd name="T48" fmla="*/ 42 w 59"/>
                <a:gd name="T49" fmla="*/ 32 h 32"/>
                <a:gd name="T50" fmla="*/ 42 w 59"/>
                <a:gd name="T51" fmla="*/ 32 h 32"/>
                <a:gd name="T52" fmla="*/ 30 w 59"/>
                <a:gd name="T53" fmla="*/ 32 h 32"/>
                <a:gd name="T54" fmla="*/ 30 w 59"/>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 h="32">
                  <a:moveTo>
                    <a:pt x="30" y="32"/>
                  </a:moveTo>
                  <a:lnTo>
                    <a:pt x="30" y="32"/>
                  </a:lnTo>
                  <a:lnTo>
                    <a:pt x="17" y="32"/>
                  </a:lnTo>
                  <a:lnTo>
                    <a:pt x="17" y="32"/>
                  </a:lnTo>
                  <a:lnTo>
                    <a:pt x="10" y="31"/>
                  </a:lnTo>
                  <a:lnTo>
                    <a:pt x="5" y="27"/>
                  </a:lnTo>
                  <a:lnTo>
                    <a:pt x="2" y="22"/>
                  </a:lnTo>
                  <a:lnTo>
                    <a:pt x="0" y="17"/>
                  </a:lnTo>
                  <a:lnTo>
                    <a:pt x="0" y="17"/>
                  </a:lnTo>
                  <a:lnTo>
                    <a:pt x="2" y="10"/>
                  </a:lnTo>
                  <a:lnTo>
                    <a:pt x="5" y="5"/>
                  </a:lnTo>
                  <a:lnTo>
                    <a:pt x="10" y="2"/>
                  </a:lnTo>
                  <a:lnTo>
                    <a:pt x="17" y="0"/>
                  </a:lnTo>
                  <a:lnTo>
                    <a:pt x="17" y="0"/>
                  </a:lnTo>
                  <a:lnTo>
                    <a:pt x="44" y="0"/>
                  </a:lnTo>
                  <a:lnTo>
                    <a:pt x="44" y="0"/>
                  </a:lnTo>
                  <a:lnTo>
                    <a:pt x="51" y="2"/>
                  </a:lnTo>
                  <a:lnTo>
                    <a:pt x="56" y="5"/>
                  </a:lnTo>
                  <a:lnTo>
                    <a:pt x="59" y="10"/>
                  </a:lnTo>
                  <a:lnTo>
                    <a:pt x="59" y="17"/>
                  </a:lnTo>
                  <a:lnTo>
                    <a:pt x="59" y="17"/>
                  </a:lnTo>
                  <a:lnTo>
                    <a:pt x="57" y="22"/>
                  </a:lnTo>
                  <a:lnTo>
                    <a:pt x="54" y="27"/>
                  </a:lnTo>
                  <a:lnTo>
                    <a:pt x="49" y="31"/>
                  </a:lnTo>
                  <a:lnTo>
                    <a:pt x="42" y="32"/>
                  </a:lnTo>
                  <a:lnTo>
                    <a:pt x="42" y="32"/>
                  </a:lnTo>
                  <a:lnTo>
                    <a:pt x="30" y="32"/>
                  </a:lnTo>
                  <a:lnTo>
                    <a:pt x="30" y="3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 name="Freeform 26"/>
            <p:cNvSpPr>
              <a:spLocks/>
            </p:cNvSpPr>
            <p:nvPr/>
          </p:nvSpPr>
          <p:spPr bwMode="auto">
            <a:xfrm>
              <a:off x="7678738" y="4051300"/>
              <a:ext cx="47625" cy="25400"/>
            </a:xfrm>
            <a:custGeom>
              <a:avLst/>
              <a:gdLst>
                <a:gd name="T0" fmla="*/ 30 w 59"/>
                <a:gd name="T1" fmla="*/ 32 h 32"/>
                <a:gd name="T2" fmla="*/ 30 w 59"/>
                <a:gd name="T3" fmla="*/ 32 h 32"/>
                <a:gd name="T4" fmla="*/ 15 w 59"/>
                <a:gd name="T5" fmla="*/ 32 h 32"/>
                <a:gd name="T6" fmla="*/ 15 w 59"/>
                <a:gd name="T7" fmla="*/ 32 h 32"/>
                <a:gd name="T8" fmla="*/ 10 w 59"/>
                <a:gd name="T9" fmla="*/ 30 h 32"/>
                <a:gd name="T10" fmla="*/ 5 w 59"/>
                <a:gd name="T11" fmla="*/ 27 h 32"/>
                <a:gd name="T12" fmla="*/ 2 w 59"/>
                <a:gd name="T13" fmla="*/ 22 h 32"/>
                <a:gd name="T14" fmla="*/ 0 w 59"/>
                <a:gd name="T15" fmla="*/ 15 h 32"/>
                <a:gd name="T16" fmla="*/ 0 w 59"/>
                <a:gd name="T17" fmla="*/ 15 h 32"/>
                <a:gd name="T18" fmla="*/ 2 w 59"/>
                <a:gd name="T19" fmla="*/ 10 h 32"/>
                <a:gd name="T20" fmla="*/ 5 w 59"/>
                <a:gd name="T21" fmla="*/ 5 h 32"/>
                <a:gd name="T22" fmla="*/ 9 w 59"/>
                <a:gd name="T23" fmla="*/ 0 h 32"/>
                <a:gd name="T24" fmla="*/ 15 w 59"/>
                <a:gd name="T25" fmla="*/ 0 h 32"/>
                <a:gd name="T26" fmla="*/ 15 w 59"/>
                <a:gd name="T27" fmla="*/ 0 h 32"/>
                <a:gd name="T28" fmla="*/ 44 w 59"/>
                <a:gd name="T29" fmla="*/ 0 h 32"/>
                <a:gd name="T30" fmla="*/ 44 w 59"/>
                <a:gd name="T31" fmla="*/ 0 h 32"/>
                <a:gd name="T32" fmla="*/ 51 w 59"/>
                <a:gd name="T33" fmla="*/ 0 h 32"/>
                <a:gd name="T34" fmla="*/ 56 w 59"/>
                <a:gd name="T35" fmla="*/ 5 h 32"/>
                <a:gd name="T36" fmla="*/ 59 w 59"/>
                <a:gd name="T37" fmla="*/ 10 h 32"/>
                <a:gd name="T38" fmla="*/ 59 w 59"/>
                <a:gd name="T39" fmla="*/ 15 h 32"/>
                <a:gd name="T40" fmla="*/ 59 w 59"/>
                <a:gd name="T41" fmla="*/ 15 h 32"/>
                <a:gd name="T42" fmla="*/ 57 w 59"/>
                <a:gd name="T43" fmla="*/ 22 h 32"/>
                <a:gd name="T44" fmla="*/ 54 w 59"/>
                <a:gd name="T45" fmla="*/ 27 h 32"/>
                <a:gd name="T46" fmla="*/ 51 w 59"/>
                <a:gd name="T47" fmla="*/ 30 h 32"/>
                <a:gd name="T48" fmla="*/ 44 w 59"/>
                <a:gd name="T49" fmla="*/ 32 h 32"/>
                <a:gd name="T50" fmla="*/ 44 w 59"/>
                <a:gd name="T51" fmla="*/ 32 h 32"/>
                <a:gd name="T52" fmla="*/ 30 w 59"/>
                <a:gd name="T53" fmla="*/ 32 h 32"/>
                <a:gd name="T54" fmla="*/ 30 w 59"/>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 h="32">
                  <a:moveTo>
                    <a:pt x="30" y="32"/>
                  </a:moveTo>
                  <a:lnTo>
                    <a:pt x="30" y="32"/>
                  </a:lnTo>
                  <a:lnTo>
                    <a:pt x="15" y="32"/>
                  </a:lnTo>
                  <a:lnTo>
                    <a:pt x="15" y="32"/>
                  </a:lnTo>
                  <a:lnTo>
                    <a:pt x="10" y="30"/>
                  </a:lnTo>
                  <a:lnTo>
                    <a:pt x="5" y="27"/>
                  </a:lnTo>
                  <a:lnTo>
                    <a:pt x="2" y="22"/>
                  </a:lnTo>
                  <a:lnTo>
                    <a:pt x="0" y="15"/>
                  </a:lnTo>
                  <a:lnTo>
                    <a:pt x="0" y="15"/>
                  </a:lnTo>
                  <a:lnTo>
                    <a:pt x="2" y="10"/>
                  </a:lnTo>
                  <a:lnTo>
                    <a:pt x="5" y="5"/>
                  </a:lnTo>
                  <a:lnTo>
                    <a:pt x="9" y="0"/>
                  </a:lnTo>
                  <a:lnTo>
                    <a:pt x="15" y="0"/>
                  </a:lnTo>
                  <a:lnTo>
                    <a:pt x="15" y="0"/>
                  </a:lnTo>
                  <a:lnTo>
                    <a:pt x="44" y="0"/>
                  </a:lnTo>
                  <a:lnTo>
                    <a:pt x="44" y="0"/>
                  </a:lnTo>
                  <a:lnTo>
                    <a:pt x="51" y="0"/>
                  </a:lnTo>
                  <a:lnTo>
                    <a:pt x="56" y="5"/>
                  </a:lnTo>
                  <a:lnTo>
                    <a:pt x="59" y="10"/>
                  </a:lnTo>
                  <a:lnTo>
                    <a:pt x="59" y="15"/>
                  </a:lnTo>
                  <a:lnTo>
                    <a:pt x="59" y="15"/>
                  </a:lnTo>
                  <a:lnTo>
                    <a:pt x="57" y="22"/>
                  </a:lnTo>
                  <a:lnTo>
                    <a:pt x="54" y="27"/>
                  </a:lnTo>
                  <a:lnTo>
                    <a:pt x="51" y="30"/>
                  </a:lnTo>
                  <a:lnTo>
                    <a:pt x="44" y="32"/>
                  </a:lnTo>
                  <a:lnTo>
                    <a:pt x="44" y="32"/>
                  </a:lnTo>
                  <a:lnTo>
                    <a:pt x="30" y="32"/>
                  </a:lnTo>
                  <a:lnTo>
                    <a:pt x="30" y="3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 name="Freeform 27"/>
            <p:cNvSpPr>
              <a:spLocks/>
            </p:cNvSpPr>
            <p:nvPr/>
          </p:nvSpPr>
          <p:spPr bwMode="auto">
            <a:xfrm>
              <a:off x="7678738" y="4125913"/>
              <a:ext cx="47625" cy="25400"/>
            </a:xfrm>
            <a:custGeom>
              <a:avLst/>
              <a:gdLst>
                <a:gd name="T0" fmla="*/ 30 w 59"/>
                <a:gd name="T1" fmla="*/ 0 h 32"/>
                <a:gd name="T2" fmla="*/ 30 w 59"/>
                <a:gd name="T3" fmla="*/ 0 h 32"/>
                <a:gd name="T4" fmla="*/ 44 w 59"/>
                <a:gd name="T5" fmla="*/ 0 h 32"/>
                <a:gd name="T6" fmla="*/ 44 w 59"/>
                <a:gd name="T7" fmla="*/ 0 h 32"/>
                <a:gd name="T8" fmla="*/ 51 w 59"/>
                <a:gd name="T9" fmla="*/ 2 h 32"/>
                <a:gd name="T10" fmla="*/ 54 w 59"/>
                <a:gd name="T11" fmla="*/ 5 h 32"/>
                <a:gd name="T12" fmla="*/ 57 w 59"/>
                <a:gd name="T13" fmla="*/ 10 h 32"/>
                <a:gd name="T14" fmla="*/ 59 w 59"/>
                <a:gd name="T15" fmla="*/ 17 h 32"/>
                <a:gd name="T16" fmla="*/ 59 w 59"/>
                <a:gd name="T17" fmla="*/ 17 h 32"/>
                <a:gd name="T18" fmla="*/ 57 w 59"/>
                <a:gd name="T19" fmla="*/ 22 h 32"/>
                <a:gd name="T20" fmla="*/ 56 w 59"/>
                <a:gd name="T21" fmla="*/ 27 h 32"/>
                <a:gd name="T22" fmla="*/ 51 w 59"/>
                <a:gd name="T23" fmla="*/ 30 h 32"/>
                <a:gd name="T24" fmla="*/ 44 w 59"/>
                <a:gd name="T25" fmla="*/ 32 h 32"/>
                <a:gd name="T26" fmla="*/ 44 w 59"/>
                <a:gd name="T27" fmla="*/ 32 h 32"/>
                <a:gd name="T28" fmla="*/ 15 w 59"/>
                <a:gd name="T29" fmla="*/ 32 h 32"/>
                <a:gd name="T30" fmla="*/ 15 w 59"/>
                <a:gd name="T31" fmla="*/ 32 h 32"/>
                <a:gd name="T32" fmla="*/ 10 w 59"/>
                <a:gd name="T33" fmla="*/ 30 h 32"/>
                <a:gd name="T34" fmla="*/ 5 w 59"/>
                <a:gd name="T35" fmla="*/ 27 h 32"/>
                <a:gd name="T36" fmla="*/ 2 w 59"/>
                <a:gd name="T37" fmla="*/ 22 h 32"/>
                <a:gd name="T38" fmla="*/ 0 w 59"/>
                <a:gd name="T39" fmla="*/ 17 h 32"/>
                <a:gd name="T40" fmla="*/ 0 w 59"/>
                <a:gd name="T41" fmla="*/ 17 h 32"/>
                <a:gd name="T42" fmla="*/ 2 w 59"/>
                <a:gd name="T43" fmla="*/ 10 h 32"/>
                <a:gd name="T44" fmla="*/ 5 w 59"/>
                <a:gd name="T45" fmla="*/ 5 h 32"/>
                <a:gd name="T46" fmla="*/ 10 w 59"/>
                <a:gd name="T47" fmla="*/ 2 h 32"/>
                <a:gd name="T48" fmla="*/ 17 w 59"/>
                <a:gd name="T49" fmla="*/ 0 h 32"/>
                <a:gd name="T50" fmla="*/ 17 w 59"/>
                <a:gd name="T51" fmla="*/ 0 h 32"/>
                <a:gd name="T52" fmla="*/ 30 w 59"/>
                <a:gd name="T53" fmla="*/ 0 h 32"/>
                <a:gd name="T54" fmla="*/ 30 w 59"/>
                <a:gd name="T5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 h="32">
                  <a:moveTo>
                    <a:pt x="30" y="0"/>
                  </a:moveTo>
                  <a:lnTo>
                    <a:pt x="30" y="0"/>
                  </a:lnTo>
                  <a:lnTo>
                    <a:pt x="44" y="0"/>
                  </a:lnTo>
                  <a:lnTo>
                    <a:pt x="44" y="0"/>
                  </a:lnTo>
                  <a:lnTo>
                    <a:pt x="51" y="2"/>
                  </a:lnTo>
                  <a:lnTo>
                    <a:pt x="54" y="5"/>
                  </a:lnTo>
                  <a:lnTo>
                    <a:pt x="57" y="10"/>
                  </a:lnTo>
                  <a:lnTo>
                    <a:pt x="59" y="17"/>
                  </a:lnTo>
                  <a:lnTo>
                    <a:pt x="59" y="17"/>
                  </a:lnTo>
                  <a:lnTo>
                    <a:pt x="57" y="22"/>
                  </a:lnTo>
                  <a:lnTo>
                    <a:pt x="56" y="27"/>
                  </a:lnTo>
                  <a:lnTo>
                    <a:pt x="51" y="30"/>
                  </a:lnTo>
                  <a:lnTo>
                    <a:pt x="44" y="32"/>
                  </a:lnTo>
                  <a:lnTo>
                    <a:pt x="44" y="32"/>
                  </a:lnTo>
                  <a:lnTo>
                    <a:pt x="15" y="32"/>
                  </a:lnTo>
                  <a:lnTo>
                    <a:pt x="15" y="32"/>
                  </a:lnTo>
                  <a:lnTo>
                    <a:pt x="10" y="30"/>
                  </a:lnTo>
                  <a:lnTo>
                    <a:pt x="5" y="27"/>
                  </a:lnTo>
                  <a:lnTo>
                    <a:pt x="2" y="22"/>
                  </a:lnTo>
                  <a:lnTo>
                    <a:pt x="0" y="17"/>
                  </a:lnTo>
                  <a:lnTo>
                    <a:pt x="0" y="17"/>
                  </a:lnTo>
                  <a:lnTo>
                    <a:pt x="2" y="10"/>
                  </a:lnTo>
                  <a:lnTo>
                    <a:pt x="5" y="5"/>
                  </a:lnTo>
                  <a:lnTo>
                    <a:pt x="10" y="2"/>
                  </a:lnTo>
                  <a:lnTo>
                    <a:pt x="17" y="0"/>
                  </a:lnTo>
                  <a:lnTo>
                    <a:pt x="17" y="0"/>
                  </a:lnTo>
                  <a:lnTo>
                    <a:pt x="30" y="0"/>
                  </a:lnTo>
                  <a:lnTo>
                    <a:pt x="3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34" name="Line 28"/>
          <p:cNvSpPr>
            <a:spLocks noChangeShapeType="1"/>
          </p:cNvSpPr>
          <p:nvPr/>
        </p:nvSpPr>
        <p:spPr bwMode="auto">
          <a:xfrm>
            <a:off x="5911163" y="3671331"/>
            <a:ext cx="0" cy="1062037"/>
          </a:xfrm>
          <a:prstGeom prst="line">
            <a:avLst/>
          </a:prstGeom>
          <a:noFill/>
          <a:ln w="14288">
            <a:solidFill>
              <a:srgbClr val="6666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 name="Line 29"/>
          <p:cNvSpPr>
            <a:spLocks noChangeShapeType="1"/>
          </p:cNvSpPr>
          <p:nvPr/>
        </p:nvSpPr>
        <p:spPr bwMode="auto">
          <a:xfrm>
            <a:off x="7458107" y="3671331"/>
            <a:ext cx="0" cy="1062037"/>
          </a:xfrm>
          <a:prstGeom prst="line">
            <a:avLst/>
          </a:prstGeom>
          <a:noFill/>
          <a:ln w="14288">
            <a:solidFill>
              <a:srgbClr val="6666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7" name="Rectangle 6"/>
          <p:cNvSpPr>
            <a:spLocks noChangeArrowheads="1"/>
          </p:cNvSpPr>
          <p:nvPr/>
        </p:nvSpPr>
        <p:spPr bwMode="auto">
          <a:xfrm>
            <a:off x="7796301" y="4260293"/>
            <a:ext cx="9730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200">
                <a:solidFill>
                  <a:srgbClr val="000000"/>
                </a:solidFill>
              </a:rPr>
              <a:t>Detail</a:t>
            </a:r>
            <a:br>
              <a:rPr lang="en-US" altLang="en-US" sz="1200">
                <a:solidFill>
                  <a:srgbClr val="000000"/>
                </a:solidFill>
              </a:rPr>
            </a:br>
            <a:r>
              <a:rPr lang="en-US" altLang="en-US" sz="1200">
                <a:solidFill>
                  <a:srgbClr val="000000"/>
                </a:solidFill>
              </a:rPr>
              <a:t>Improvements</a:t>
            </a:r>
            <a:endParaRPr lang="en-US" altLang="en-US" sz="1200"/>
          </a:p>
        </p:txBody>
      </p:sp>
      <p:pic>
        <p:nvPicPr>
          <p:cNvPr id="39" name="Picture 7" descr="A couple of people posing for the camera&#10;&#10;Description automatically generated">
            <a:extLst>
              <a:ext uri="{FF2B5EF4-FFF2-40B4-BE49-F238E27FC236}">
                <a16:creationId xmlns:a16="http://schemas.microsoft.com/office/drawing/2014/main" id="{68BBBBBE-73BC-4664-9669-E3EB9244A5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8376" y="475297"/>
            <a:ext cx="3469373" cy="2755798"/>
          </a:xfrm>
          <a:prstGeom prst="rect">
            <a:avLst/>
          </a:prstGeom>
          <a:ln>
            <a:noFill/>
          </a:ln>
          <a:effectLst>
            <a:outerShdw blurRad="292100" dist="139700" dir="2700000" algn="tl" rotWithShape="0">
              <a:srgbClr val="333333">
                <a:alpha val="65000"/>
              </a:srgbClr>
            </a:outerShdw>
          </a:effectLst>
        </p:spPr>
      </p:pic>
      <p:grpSp>
        <p:nvGrpSpPr>
          <p:cNvPr id="48" name="Group 47">
            <a:extLst>
              <a:ext uri="{FF2B5EF4-FFF2-40B4-BE49-F238E27FC236}">
                <a16:creationId xmlns:a16="http://schemas.microsoft.com/office/drawing/2014/main" id="{0FB91A90-1389-48A6-B44A-5EFF82E92052}"/>
              </a:ext>
            </a:extLst>
          </p:cNvPr>
          <p:cNvGrpSpPr/>
          <p:nvPr/>
        </p:nvGrpSpPr>
        <p:grpSpPr>
          <a:xfrm>
            <a:off x="5194915" y="520366"/>
            <a:ext cx="3469372" cy="2684485"/>
            <a:chOff x="4807729" y="323859"/>
            <a:chExt cx="3871119" cy="2995344"/>
          </a:xfrm>
        </p:grpSpPr>
        <p:pic>
          <p:nvPicPr>
            <p:cNvPr id="49" name="Picture 48">
              <a:extLst>
                <a:ext uri="{FF2B5EF4-FFF2-40B4-BE49-F238E27FC236}">
                  <a16:creationId xmlns:a16="http://schemas.microsoft.com/office/drawing/2014/main" id="{3DEE2FAF-8E43-4E17-8F98-A8B45A3427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07729" y="323859"/>
              <a:ext cx="1923643" cy="2995344"/>
            </a:xfrm>
            <a:prstGeom prst="rect">
              <a:avLst/>
            </a:prstGeom>
          </p:spPr>
        </p:pic>
        <p:pic>
          <p:nvPicPr>
            <p:cNvPr id="50" name="Picture 49">
              <a:extLst>
                <a:ext uri="{FF2B5EF4-FFF2-40B4-BE49-F238E27FC236}">
                  <a16:creationId xmlns:a16="http://schemas.microsoft.com/office/drawing/2014/main" id="{6341DB6C-29A0-420A-AA57-1A699221E71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31372" y="323859"/>
              <a:ext cx="1947476" cy="2995344"/>
            </a:xfrm>
            <a:prstGeom prst="rect">
              <a:avLst/>
            </a:prstGeom>
          </p:spPr>
        </p:pic>
      </p:grpSp>
      <p:grpSp>
        <p:nvGrpSpPr>
          <p:cNvPr id="52" name="Group 51">
            <a:extLst>
              <a:ext uri="{FF2B5EF4-FFF2-40B4-BE49-F238E27FC236}">
                <a16:creationId xmlns:a16="http://schemas.microsoft.com/office/drawing/2014/main" id="{EB829445-1CBC-4BAD-8B24-0FB6A7210443}"/>
              </a:ext>
            </a:extLst>
          </p:cNvPr>
          <p:cNvGrpSpPr/>
          <p:nvPr/>
        </p:nvGrpSpPr>
        <p:grpSpPr>
          <a:xfrm>
            <a:off x="5189909" y="462045"/>
            <a:ext cx="3478727" cy="2763916"/>
            <a:chOff x="4878466" y="339518"/>
            <a:chExt cx="3858410" cy="3003145"/>
          </a:xfrm>
        </p:grpSpPr>
        <p:pic>
          <p:nvPicPr>
            <p:cNvPr id="53" name="Picture 52">
              <a:extLst>
                <a:ext uri="{FF2B5EF4-FFF2-40B4-BE49-F238E27FC236}">
                  <a16:creationId xmlns:a16="http://schemas.microsoft.com/office/drawing/2014/main" id="{A1F08FB5-65D5-4A3C-A15F-581CA2680D1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86507" y="339519"/>
              <a:ext cx="1950369" cy="3003144"/>
            </a:xfrm>
            <a:prstGeom prst="rect">
              <a:avLst/>
            </a:prstGeom>
          </p:spPr>
        </p:pic>
        <p:pic>
          <p:nvPicPr>
            <p:cNvPr id="54" name="Picture 53">
              <a:extLst>
                <a:ext uri="{FF2B5EF4-FFF2-40B4-BE49-F238E27FC236}">
                  <a16:creationId xmlns:a16="http://schemas.microsoft.com/office/drawing/2014/main" id="{13A48ED4-92FA-49EE-BAA5-6AFB6BC25E2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878466" y="339518"/>
              <a:ext cx="1912302" cy="2995343"/>
            </a:xfrm>
            <a:prstGeom prst="rect">
              <a:avLst/>
            </a:prstGeom>
          </p:spPr>
        </p:pic>
      </p:grpSp>
      <p:grpSp>
        <p:nvGrpSpPr>
          <p:cNvPr id="56" name="Group 55">
            <a:extLst>
              <a:ext uri="{FF2B5EF4-FFF2-40B4-BE49-F238E27FC236}">
                <a16:creationId xmlns:a16="http://schemas.microsoft.com/office/drawing/2014/main" id="{F9CCD2BE-9848-4235-BCE0-39525DD1EFE9}"/>
              </a:ext>
            </a:extLst>
          </p:cNvPr>
          <p:cNvGrpSpPr/>
          <p:nvPr/>
        </p:nvGrpSpPr>
        <p:grpSpPr>
          <a:xfrm>
            <a:off x="453090" y="4512134"/>
            <a:ext cx="1988969" cy="420052"/>
            <a:chOff x="5046663" y="3671888"/>
            <a:chExt cx="879475" cy="185737"/>
          </a:xfrm>
        </p:grpSpPr>
        <p:sp>
          <p:nvSpPr>
            <p:cNvPr id="57" name="Freeform 121">
              <a:extLst>
                <a:ext uri="{FF2B5EF4-FFF2-40B4-BE49-F238E27FC236}">
                  <a16:creationId xmlns:a16="http://schemas.microsoft.com/office/drawing/2014/main" id="{3B14E38F-FAB1-4D16-A0E5-34AA75DD2330}"/>
                </a:ext>
              </a:extLst>
            </p:cNvPr>
            <p:cNvSpPr>
              <a:spLocks/>
            </p:cNvSpPr>
            <p:nvPr/>
          </p:nvSpPr>
          <p:spPr bwMode="auto">
            <a:xfrm>
              <a:off x="5129213" y="3673475"/>
              <a:ext cx="796925" cy="182562"/>
            </a:xfrm>
            <a:custGeom>
              <a:avLst/>
              <a:gdLst>
                <a:gd name="T0" fmla="*/ 0 w 1506"/>
                <a:gd name="T1" fmla="*/ 346 h 346"/>
                <a:gd name="T2" fmla="*/ 0 w 1506"/>
                <a:gd name="T3" fmla="*/ 0 h 346"/>
                <a:gd name="T4" fmla="*/ 1331 w 1506"/>
                <a:gd name="T5" fmla="*/ 0 h 346"/>
                <a:gd name="T6" fmla="*/ 1331 w 1506"/>
                <a:gd name="T7" fmla="*/ 0 h 346"/>
                <a:gd name="T8" fmla="*/ 1349 w 1506"/>
                <a:gd name="T9" fmla="*/ 0 h 346"/>
                <a:gd name="T10" fmla="*/ 1366 w 1506"/>
                <a:gd name="T11" fmla="*/ 3 h 346"/>
                <a:gd name="T12" fmla="*/ 1383 w 1506"/>
                <a:gd name="T13" fmla="*/ 7 h 346"/>
                <a:gd name="T14" fmla="*/ 1399 w 1506"/>
                <a:gd name="T15" fmla="*/ 13 h 346"/>
                <a:gd name="T16" fmla="*/ 1414 w 1506"/>
                <a:gd name="T17" fmla="*/ 20 h 346"/>
                <a:gd name="T18" fmla="*/ 1429 w 1506"/>
                <a:gd name="T19" fmla="*/ 29 h 346"/>
                <a:gd name="T20" fmla="*/ 1442 w 1506"/>
                <a:gd name="T21" fmla="*/ 39 h 346"/>
                <a:gd name="T22" fmla="*/ 1454 w 1506"/>
                <a:gd name="T23" fmla="*/ 50 h 346"/>
                <a:gd name="T24" fmla="*/ 1466 w 1506"/>
                <a:gd name="T25" fmla="*/ 63 h 346"/>
                <a:gd name="T26" fmla="*/ 1475 w 1506"/>
                <a:gd name="T27" fmla="*/ 76 h 346"/>
                <a:gd name="T28" fmla="*/ 1485 w 1506"/>
                <a:gd name="T29" fmla="*/ 90 h 346"/>
                <a:gd name="T30" fmla="*/ 1492 w 1506"/>
                <a:gd name="T31" fmla="*/ 105 h 346"/>
                <a:gd name="T32" fmla="*/ 1497 w 1506"/>
                <a:gd name="T33" fmla="*/ 121 h 346"/>
                <a:gd name="T34" fmla="*/ 1501 w 1506"/>
                <a:gd name="T35" fmla="*/ 138 h 346"/>
                <a:gd name="T36" fmla="*/ 1505 w 1506"/>
                <a:gd name="T37" fmla="*/ 155 h 346"/>
                <a:gd name="T38" fmla="*/ 1506 w 1506"/>
                <a:gd name="T39" fmla="*/ 173 h 346"/>
                <a:gd name="T40" fmla="*/ 1506 w 1506"/>
                <a:gd name="T41" fmla="*/ 173 h 346"/>
                <a:gd name="T42" fmla="*/ 1505 w 1506"/>
                <a:gd name="T43" fmla="*/ 191 h 346"/>
                <a:gd name="T44" fmla="*/ 1501 w 1506"/>
                <a:gd name="T45" fmla="*/ 208 h 346"/>
                <a:gd name="T46" fmla="*/ 1497 w 1506"/>
                <a:gd name="T47" fmla="*/ 225 h 346"/>
                <a:gd name="T48" fmla="*/ 1492 w 1506"/>
                <a:gd name="T49" fmla="*/ 240 h 346"/>
                <a:gd name="T50" fmla="*/ 1485 w 1506"/>
                <a:gd name="T51" fmla="*/ 255 h 346"/>
                <a:gd name="T52" fmla="*/ 1475 w 1506"/>
                <a:gd name="T53" fmla="*/ 270 h 346"/>
                <a:gd name="T54" fmla="*/ 1466 w 1506"/>
                <a:gd name="T55" fmla="*/ 284 h 346"/>
                <a:gd name="T56" fmla="*/ 1454 w 1506"/>
                <a:gd name="T57" fmla="*/ 295 h 346"/>
                <a:gd name="T58" fmla="*/ 1442 w 1506"/>
                <a:gd name="T59" fmla="*/ 307 h 346"/>
                <a:gd name="T60" fmla="*/ 1429 w 1506"/>
                <a:gd name="T61" fmla="*/ 316 h 346"/>
                <a:gd name="T62" fmla="*/ 1414 w 1506"/>
                <a:gd name="T63" fmla="*/ 326 h 346"/>
                <a:gd name="T64" fmla="*/ 1399 w 1506"/>
                <a:gd name="T65" fmla="*/ 333 h 346"/>
                <a:gd name="T66" fmla="*/ 1383 w 1506"/>
                <a:gd name="T67" fmla="*/ 339 h 346"/>
                <a:gd name="T68" fmla="*/ 1366 w 1506"/>
                <a:gd name="T69" fmla="*/ 343 h 346"/>
                <a:gd name="T70" fmla="*/ 1349 w 1506"/>
                <a:gd name="T71" fmla="*/ 346 h 346"/>
                <a:gd name="T72" fmla="*/ 1331 w 1506"/>
                <a:gd name="T73" fmla="*/ 346 h 346"/>
                <a:gd name="T74" fmla="*/ 0 w 1506"/>
                <a:gd name="T75"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6" h="346">
                  <a:moveTo>
                    <a:pt x="0" y="346"/>
                  </a:moveTo>
                  <a:lnTo>
                    <a:pt x="0" y="0"/>
                  </a:lnTo>
                  <a:lnTo>
                    <a:pt x="1331" y="0"/>
                  </a:lnTo>
                  <a:lnTo>
                    <a:pt x="1331" y="0"/>
                  </a:lnTo>
                  <a:lnTo>
                    <a:pt x="1349" y="0"/>
                  </a:lnTo>
                  <a:lnTo>
                    <a:pt x="1366" y="3"/>
                  </a:lnTo>
                  <a:lnTo>
                    <a:pt x="1383" y="7"/>
                  </a:lnTo>
                  <a:lnTo>
                    <a:pt x="1399" y="13"/>
                  </a:lnTo>
                  <a:lnTo>
                    <a:pt x="1414" y="20"/>
                  </a:lnTo>
                  <a:lnTo>
                    <a:pt x="1429" y="29"/>
                  </a:lnTo>
                  <a:lnTo>
                    <a:pt x="1442" y="39"/>
                  </a:lnTo>
                  <a:lnTo>
                    <a:pt x="1454" y="50"/>
                  </a:lnTo>
                  <a:lnTo>
                    <a:pt x="1466" y="63"/>
                  </a:lnTo>
                  <a:lnTo>
                    <a:pt x="1475" y="76"/>
                  </a:lnTo>
                  <a:lnTo>
                    <a:pt x="1485" y="90"/>
                  </a:lnTo>
                  <a:lnTo>
                    <a:pt x="1492" y="105"/>
                  </a:lnTo>
                  <a:lnTo>
                    <a:pt x="1497" y="121"/>
                  </a:lnTo>
                  <a:lnTo>
                    <a:pt x="1501" y="138"/>
                  </a:lnTo>
                  <a:lnTo>
                    <a:pt x="1505" y="155"/>
                  </a:lnTo>
                  <a:lnTo>
                    <a:pt x="1506" y="173"/>
                  </a:lnTo>
                  <a:lnTo>
                    <a:pt x="1506" y="173"/>
                  </a:lnTo>
                  <a:lnTo>
                    <a:pt x="1505" y="191"/>
                  </a:lnTo>
                  <a:lnTo>
                    <a:pt x="1501" y="208"/>
                  </a:lnTo>
                  <a:lnTo>
                    <a:pt x="1497" y="225"/>
                  </a:lnTo>
                  <a:lnTo>
                    <a:pt x="1492" y="240"/>
                  </a:lnTo>
                  <a:lnTo>
                    <a:pt x="1485" y="255"/>
                  </a:lnTo>
                  <a:lnTo>
                    <a:pt x="1475" y="270"/>
                  </a:lnTo>
                  <a:lnTo>
                    <a:pt x="1466" y="284"/>
                  </a:lnTo>
                  <a:lnTo>
                    <a:pt x="1454" y="295"/>
                  </a:lnTo>
                  <a:lnTo>
                    <a:pt x="1442" y="307"/>
                  </a:lnTo>
                  <a:lnTo>
                    <a:pt x="1429" y="316"/>
                  </a:lnTo>
                  <a:lnTo>
                    <a:pt x="1414" y="326"/>
                  </a:lnTo>
                  <a:lnTo>
                    <a:pt x="1399" y="333"/>
                  </a:lnTo>
                  <a:lnTo>
                    <a:pt x="1383" y="339"/>
                  </a:lnTo>
                  <a:lnTo>
                    <a:pt x="1366" y="343"/>
                  </a:lnTo>
                  <a:lnTo>
                    <a:pt x="1349" y="346"/>
                  </a:lnTo>
                  <a:lnTo>
                    <a:pt x="1331" y="346"/>
                  </a:lnTo>
                  <a:lnTo>
                    <a:pt x="0" y="34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 name="Freeform 122">
              <a:hlinkClick r:id="rId8"/>
              <a:extLst>
                <a:ext uri="{FF2B5EF4-FFF2-40B4-BE49-F238E27FC236}">
                  <a16:creationId xmlns:a16="http://schemas.microsoft.com/office/drawing/2014/main" id="{0506165E-CB75-4DCE-AE30-659C59726685}"/>
                </a:ext>
              </a:extLst>
            </p:cNvPr>
            <p:cNvSpPr>
              <a:spLocks/>
            </p:cNvSpPr>
            <p:nvPr/>
          </p:nvSpPr>
          <p:spPr bwMode="auto">
            <a:xfrm>
              <a:off x="5133975" y="3676650"/>
              <a:ext cx="787400" cy="176212"/>
            </a:xfrm>
            <a:custGeom>
              <a:avLst/>
              <a:gdLst>
                <a:gd name="T0" fmla="*/ 0 w 1488"/>
                <a:gd name="T1" fmla="*/ 332 h 332"/>
                <a:gd name="T2" fmla="*/ 0 w 1488"/>
                <a:gd name="T3" fmla="*/ 0 h 332"/>
                <a:gd name="T4" fmla="*/ 1322 w 1488"/>
                <a:gd name="T5" fmla="*/ 0 h 332"/>
                <a:gd name="T6" fmla="*/ 1322 w 1488"/>
                <a:gd name="T7" fmla="*/ 0 h 332"/>
                <a:gd name="T8" fmla="*/ 1339 w 1488"/>
                <a:gd name="T9" fmla="*/ 1 h 332"/>
                <a:gd name="T10" fmla="*/ 1356 w 1488"/>
                <a:gd name="T11" fmla="*/ 4 h 332"/>
                <a:gd name="T12" fmla="*/ 1372 w 1488"/>
                <a:gd name="T13" fmla="*/ 7 h 332"/>
                <a:gd name="T14" fmla="*/ 1387 w 1488"/>
                <a:gd name="T15" fmla="*/ 14 h 332"/>
                <a:gd name="T16" fmla="*/ 1402 w 1488"/>
                <a:gd name="T17" fmla="*/ 20 h 332"/>
                <a:gd name="T18" fmla="*/ 1415 w 1488"/>
                <a:gd name="T19" fmla="*/ 29 h 332"/>
                <a:gd name="T20" fmla="*/ 1428 w 1488"/>
                <a:gd name="T21" fmla="*/ 38 h 332"/>
                <a:gd name="T22" fmla="*/ 1440 w 1488"/>
                <a:gd name="T23" fmla="*/ 49 h 332"/>
                <a:gd name="T24" fmla="*/ 1450 w 1488"/>
                <a:gd name="T25" fmla="*/ 60 h 332"/>
                <a:gd name="T26" fmla="*/ 1460 w 1488"/>
                <a:gd name="T27" fmla="*/ 74 h 332"/>
                <a:gd name="T28" fmla="*/ 1468 w 1488"/>
                <a:gd name="T29" fmla="*/ 87 h 332"/>
                <a:gd name="T30" fmla="*/ 1474 w 1488"/>
                <a:gd name="T31" fmla="*/ 101 h 332"/>
                <a:gd name="T32" fmla="*/ 1481 w 1488"/>
                <a:gd name="T33" fmla="*/ 117 h 332"/>
                <a:gd name="T34" fmla="*/ 1484 w 1488"/>
                <a:gd name="T35" fmla="*/ 133 h 332"/>
                <a:gd name="T36" fmla="*/ 1487 w 1488"/>
                <a:gd name="T37" fmla="*/ 149 h 332"/>
                <a:gd name="T38" fmla="*/ 1488 w 1488"/>
                <a:gd name="T39" fmla="*/ 166 h 332"/>
                <a:gd name="T40" fmla="*/ 1488 w 1488"/>
                <a:gd name="T41" fmla="*/ 166 h 332"/>
                <a:gd name="T42" fmla="*/ 1487 w 1488"/>
                <a:gd name="T43" fmla="*/ 183 h 332"/>
                <a:gd name="T44" fmla="*/ 1484 w 1488"/>
                <a:gd name="T45" fmla="*/ 200 h 332"/>
                <a:gd name="T46" fmla="*/ 1481 w 1488"/>
                <a:gd name="T47" fmla="*/ 215 h 332"/>
                <a:gd name="T48" fmla="*/ 1474 w 1488"/>
                <a:gd name="T49" fmla="*/ 230 h 332"/>
                <a:gd name="T50" fmla="*/ 1468 w 1488"/>
                <a:gd name="T51" fmla="*/ 245 h 332"/>
                <a:gd name="T52" fmla="*/ 1460 w 1488"/>
                <a:gd name="T53" fmla="*/ 259 h 332"/>
                <a:gd name="T54" fmla="*/ 1450 w 1488"/>
                <a:gd name="T55" fmla="*/ 271 h 332"/>
                <a:gd name="T56" fmla="*/ 1440 w 1488"/>
                <a:gd name="T57" fmla="*/ 283 h 332"/>
                <a:gd name="T58" fmla="*/ 1428 w 1488"/>
                <a:gd name="T59" fmla="*/ 294 h 332"/>
                <a:gd name="T60" fmla="*/ 1415 w 1488"/>
                <a:gd name="T61" fmla="*/ 303 h 332"/>
                <a:gd name="T62" fmla="*/ 1402 w 1488"/>
                <a:gd name="T63" fmla="*/ 311 h 332"/>
                <a:gd name="T64" fmla="*/ 1387 w 1488"/>
                <a:gd name="T65" fmla="*/ 318 h 332"/>
                <a:gd name="T66" fmla="*/ 1372 w 1488"/>
                <a:gd name="T67" fmla="*/ 324 h 332"/>
                <a:gd name="T68" fmla="*/ 1356 w 1488"/>
                <a:gd name="T69" fmla="*/ 327 h 332"/>
                <a:gd name="T70" fmla="*/ 1339 w 1488"/>
                <a:gd name="T71" fmla="*/ 330 h 332"/>
                <a:gd name="T72" fmla="*/ 1322 w 1488"/>
                <a:gd name="T73" fmla="*/ 332 h 332"/>
                <a:gd name="T74" fmla="*/ 0 w 1488"/>
                <a:gd name="T75"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8" h="332">
                  <a:moveTo>
                    <a:pt x="0" y="332"/>
                  </a:moveTo>
                  <a:lnTo>
                    <a:pt x="0" y="0"/>
                  </a:lnTo>
                  <a:lnTo>
                    <a:pt x="1322" y="0"/>
                  </a:lnTo>
                  <a:lnTo>
                    <a:pt x="1322" y="0"/>
                  </a:lnTo>
                  <a:lnTo>
                    <a:pt x="1339" y="1"/>
                  </a:lnTo>
                  <a:lnTo>
                    <a:pt x="1356" y="4"/>
                  </a:lnTo>
                  <a:lnTo>
                    <a:pt x="1372" y="7"/>
                  </a:lnTo>
                  <a:lnTo>
                    <a:pt x="1387" y="14"/>
                  </a:lnTo>
                  <a:lnTo>
                    <a:pt x="1402" y="20"/>
                  </a:lnTo>
                  <a:lnTo>
                    <a:pt x="1415" y="29"/>
                  </a:lnTo>
                  <a:lnTo>
                    <a:pt x="1428" y="38"/>
                  </a:lnTo>
                  <a:lnTo>
                    <a:pt x="1440" y="49"/>
                  </a:lnTo>
                  <a:lnTo>
                    <a:pt x="1450" y="60"/>
                  </a:lnTo>
                  <a:lnTo>
                    <a:pt x="1460" y="74"/>
                  </a:lnTo>
                  <a:lnTo>
                    <a:pt x="1468" y="87"/>
                  </a:lnTo>
                  <a:lnTo>
                    <a:pt x="1474" y="101"/>
                  </a:lnTo>
                  <a:lnTo>
                    <a:pt x="1481" y="117"/>
                  </a:lnTo>
                  <a:lnTo>
                    <a:pt x="1484" y="133"/>
                  </a:lnTo>
                  <a:lnTo>
                    <a:pt x="1487" y="149"/>
                  </a:lnTo>
                  <a:lnTo>
                    <a:pt x="1488" y="166"/>
                  </a:lnTo>
                  <a:lnTo>
                    <a:pt x="1488" y="166"/>
                  </a:lnTo>
                  <a:lnTo>
                    <a:pt x="1487" y="183"/>
                  </a:lnTo>
                  <a:lnTo>
                    <a:pt x="1484" y="200"/>
                  </a:lnTo>
                  <a:lnTo>
                    <a:pt x="1481" y="215"/>
                  </a:lnTo>
                  <a:lnTo>
                    <a:pt x="1474" y="230"/>
                  </a:lnTo>
                  <a:lnTo>
                    <a:pt x="1468" y="245"/>
                  </a:lnTo>
                  <a:lnTo>
                    <a:pt x="1460" y="259"/>
                  </a:lnTo>
                  <a:lnTo>
                    <a:pt x="1450" y="271"/>
                  </a:lnTo>
                  <a:lnTo>
                    <a:pt x="1440" y="283"/>
                  </a:lnTo>
                  <a:lnTo>
                    <a:pt x="1428" y="294"/>
                  </a:lnTo>
                  <a:lnTo>
                    <a:pt x="1415" y="303"/>
                  </a:lnTo>
                  <a:lnTo>
                    <a:pt x="1402" y="311"/>
                  </a:lnTo>
                  <a:lnTo>
                    <a:pt x="1387" y="318"/>
                  </a:lnTo>
                  <a:lnTo>
                    <a:pt x="1372" y="324"/>
                  </a:lnTo>
                  <a:lnTo>
                    <a:pt x="1356" y="327"/>
                  </a:lnTo>
                  <a:lnTo>
                    <a:pt x="1339" y="330"/>
                  </a:lnTo>
                  <a:lnTo>
                    <a:pt x="1322" y="332"/>
                  </a:lnTo>
                  <a:lnTo>
                    <a:pt x="0" y="33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 name="Freeform 123">
              <a:extLst>
                <a:ext uri="{FF2B5EF4-FFF2-40B4-BE49-F238E27FC236}">
                  <a16:creationId xmlns:a16="http://schemas.microsoft.com/office/drawing/2014/main" id="{9B8EDF1E-F868-4072-9643-C6712554D84D}"/>
                </a:ext>
              </a:extLst>
            </p:cNvPr>
            <p:cNvSpPr>
              <a:spLocks/>
            </p:cNvSpPr>
            <p:nvPr/>
          </p:nvSpPr>
          <p:spPr bwMode="auto">
            <a:xfrm>
              <a:off x="5137150" y="3679825"/>
              <a:ext cx="781050" cy="169862"/>
            </a:xfrm>
            <a:custGeom>
              <a:avLst/>
              <a:gdLst>
                <a:gd name="T0" fmla="*/ 1317 w 1477"/>
                <a:gd name="T1" fmla="*/ 319 h 319"/>
                <a:gd name="T2" fmla="*/ 0 w 1477"/>
                <a:gd name="T3" fmla="*/ 319 h 319"/>
                <a:gd name="T4" fmla="*/ 0 w 1477"/>
                <a:gd name="T5" fmla="*/ 0 h 319"/>
                <a:gd name="T6" fmla="*/ 1317 w 1477"/>
                <a:gd name="T7" fmla="*/ 0 h 319"/>
                <a:gd name="T8" fmla="*/ 1317 w 1477"/>
                <a:gd name="T9" fmla="*/ 0 h 319"/>
                <a:gd name="T10" fmla="*/ 1334 w 1477"/>
                <a:gd name="T11" fmla="*/ 0 h 319"/>
                <a:gd name="T12" fmla="*/ 1350 w 1477"/>
                <a:gd name="T13" fmla="*/ 4 h 319"/>
                <a:gd name="T14" fmla="*/ 1365 w 1477"/>
                <a:gd name="T15" fmla="*/ 7 h 319"/>
                <a:gd name="T16" fmla="*/ 1380 w 1477"/>
                <a:gd name="T17" fmla="*/ 13 h 319"/>
                <a:gd name="T18" fmla="*/ 1393 w 1477"/>
                <a:gd name="T19" fmla="*/ 19 h 319"/>
                <a:gd name="T20" fmla="*/ 1407 w 1477"/>
                <a:gd name="T21" fmla="*/ 28 h 319"/>
                <a:gd name="T22" fmla="*/ 1419 w 1477"/>
                <a:gd name="T23" fmla="*/ 36 h 319"/>
                <a:gd name="T24" fmla="*/ 1430 w 1477"/>
                <a:gd name="T25" fmla="*/ 47 h 319"/>
                <a:gd name="T26" fmla="*/ 1441 w 1477"/>
                <a:gd name="T27" fmla="*/ 58 h 319"/>
                <a:gd name="T28" fmla="*/ 1450 w 1477"/>
                <a:gd name="T29" fmla="*/ 70 h 319"/>
                <a:gd name="T30" fmla="*/ 1458 w 1477"/>
                <a:gd name="T31" fmla="*/ 84 h 319"/>
                <a:gd name="T32" fmla="*/ 1465 w 1477"/>
                <a:gd name="T33" fmla="*/ 98 h 319"/>
                <a:gd name="T34" fmla="*/ 1471 w 1477"/>
                <a:gd name="T35" fmla="*/ 112 h 319"/>
                <a:gd name="T36" fmla="*/ 1474 w 1477"/>
                <a:gd name="T37" fmla="*/ 128 h 319"/>
                <a:gd name="T38" fmla="*/ 1477 w 1477"/>
                <a:gd name="T39" fmla="*/ 144 h 319"/>
                <a:gd name="T40" fmla="*/ 1477 w 1477"/>
                <a:gd name="T41" fmla="*/ 160 h 319"/>
                <a:gd name="T42" fmla="*/ 1477 w 1477"/>
                <a:gd name="T43" fmla="*/ 160 h 319"/>
                <a:gd name="T44" fmla="*/ 1477 w 1477"/>
                <a:gd name="T45" fmla="*/ 177 h 319"/>
                <a:gd name="T46" fmla="*/ 1474 w 1477"/>
                <a:gd name="T47" fmla="*/ 193 h 319"/>
                <a:gd name="T48" fmla="*/ 1471 w 1477"/>
                <a:gd name="T49" fmla="*/ 207 h 319"/>
                <a:gd name="T50" fmla="*/ 1465 w 1477"/>
                <a:gd name="T51" fmla="*/ 222 h 319"/>
                <a:gd name="T52" fmla="*/ 1458 w 1477"/>
                <a:gd name="T53" fmla="*/ 236 h 319"/>
                <a:gd name="T54" fmla="*/ 1450 w 1477"/>
                <a:gd name="T55" fmla="*/ 250 h 319"/>
                <a:gd name="T56" fmla="*/ 1441 w 1477"/>
                <a:gd name="T57" fmla="*/ 261 h 319"/>
                <a:gd name="T58" fmla="*/ 1430 w 1477"/>
                <a:gd name="T59" fmla="*/ 273 h 319"/>
                <a:gd name="T60" fmla="*/ 1419 w 1477"/>
                <a:gd name="T61" fmla="*/ 283 h 319"/>
                <a:gd name="T62" fmla="*/ 1407 w 1477"/>
                <a:gd name="T63" fmla="*/ 293 h 319"/>
                <a:gd name="T64" fmla="*/ 1393 w 1477"/>
                <a:gd name="T65" fmla="*/ 300 h 319"/>
                <a:gd name="T66" fmla="*/ 1380 w 1477"/>
                <a:gd name="T67" fmla="*/ 308 h 319"/>
                <a:gd name="T68" fmla="*/ 1365 w 1477"/>
                <a:gd name="T69" fmla="*/ 313 h 319"/>
                <a:gd name="T70" fmla="*/ 1350 w 1477"/>
                <a:gd name="T71" fmla="*/ 316 h 319"/>
                <a:gd name="T72" fmla="*/ 1334 w 1477"/>
                <a:gd name="T73" fmla="*/ 319 h 319"/>
                <a:gd name="T74" fmla="*/ 1317 w 1477"/>
                <a:gd name="T75" fmla="*/ 319 h 319"/>
                <a:gd name="T76" fmla="*/ 1317 w 1477"/>
                <a:gd name="T7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7" h="319">
                  <a:moveTo>
                    <a:pt x="1317" y="319"/>
                  </a:moveTo>
                  <a:lnTo>
                    <a:pt x="0" y="319"/>
                  </a:lnTo>
                  <a:lnTo>
                    <a:pt x="0" y="0"/>
                  </a:lnTo>
                  <a:lnTo>
                    <a:pt x="1317" y="0"/>
                  </a:lnTo>
                  <a:lnTo>
                    <a:pt x="1317" y="0"/>
                  </a:lnTo>
                  <a:lnTo>
                    <a:pt x="1334" y="0"/>
                  </a:lnTo>
                  <a:lnTo>
                    <a:pt x="1350" y="4"/>
                  </a:lnTo>
                  <a:lnTo>
                    <a:pt x="1365" y="7"/>
                  </a:lnTo>
                  <a:lnTo>
                    <a:pt x="1380" y="13"/>
                  </a:lnTo>
                  <a:lnTo>
                    <a:pt x="1393" y="19"/>
                  </a:lnTo>
                  <a:lnTo>
                    <a:pt x="1407" y="28"/>
                  </a:lnTo>
                  <a:lnTo>
                    <a:pt x="1419" y="36"/>
                  </a:lnTo>
                  <a:lnTo>
                    <a:pt x="1430" y="47"/>
                  </a:lnTo>
                  <a:lnTo>
                    <a:pt x="1441" y="58"/>
                  </a:lnTo>
                  <a:lnTo>
                    <a:pt x="1450" y="70"/>
                  </a:lnTo>
                  <a:lnTo>
                    <a:pt x="1458" y="84"/>
                  </a:lnTo>
                  <a:lnTo>
                    <a:pt x="1465" y="98"/>
                  </a:lnTo>
                  <a:lnTo>
                    <a:pt x="1471" y="112"/>
                  </a:lnTo>
                  <a:lnTo>
                    <a:pt x="1474" y="128"/>
                  </a:lnTo>
                  <a:lnTo>
                    <a:pt x="1477" y="144"/>
                  </a:lnTo>
                  <a:lnTo>
                    <a:pt x="1477" y="160"/>
                  </a:lnTo>
                  <a:lnTo>
                    <a:pt x="1477" y="160"/>
                  </a:lnTo>
                  <a:lnTo>
                    <a:pt x="1477" y="177"/>
                  </a:lnTo>
                  <a:lnTo>
                    <a:pt x="1474" y="193"/>
                  </a:lnTo>
                  <a:lnTo>
                    <a:pt x="1471" y="207"/>
                  </a:lnTo>
                  <a:lnTo>
                    <a:pt x="1465" y="222"/>
                  </a:lnTo>
                  <a:lnTo>
                    <a:pt x="1458" y="236"/>
                  </a:lnTo>
                  <a:lnTo>
                    <a:pt x="1450" y="250"/>
                  </a:lnTo>
                  <a:lnTo>
                    <a:pt x="1441" y="261"/>
                  </a:lnTo>
                  <a:lnTo>
                    <a:pt x="1430" y="273"/>
                  </a:lnTo>
                  <a:lnTo>
                    <a:pt x="1419" y="283"/>
                  </a:lnTo>
                  <a:lnTo>
                    <a:pt x="1407" y="293"/>
                  </a:lnTo>
                  <a:lnTo>
                    <a:pt x="1393" y="300"/>
                  </a:lnTo>
                  <a:lnTo>
                    <a:pt x="1380" y="308"/>
                  </a:lnTo>
                  <a:lnTo>
                    <a:pt x="1365" y="313"/>
                  </a:lnTo>
                  <a:lnTo>
                    <a:pt x="1350" y="316"/>
                  </a:lnTo>
                  <a:lnTo>
                    <a:pt x="1334" y="319"/>
                  </a:lnTo>
                  <a:lnTo>
                    <a:pt x="1317" y="319"/>
                  </a:lnTo>
                  <a:lnTo>
                    <a:pt x="1317" y="31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 name="Freeform 124">
              <a:extLst>
                <a:ext uri="{FF2B5EF4-FFF2-40B4-BE49-F238E27FC236}">
                  <a16:creationId xmlns:a16="http://schemas.microsoft.com/office/drawing/2014/main" id="{2F8C1877-D9AD-4430-B718-C6C81E0C352D}"/>
                </a:ext>
              </a:extLst>
            </p:cNvPr>
            <p:cNvSpPr>
              <a:spLocks/>
            </p:cNvSpPr>
            <p:nvPr/>
          </p:nvSpPr>
          <p:spPr bwMode="auto">
            <a:xfrm>
              <a:off x="5046663" y="3671888"/>
              <a:ext cx="185737" cy="185737"/>
            </a:xfrm>
            <a:custGeom>
              <a:avLst/>
              <a:gdLst>
                <a:gd name="T0" fmla="*/ 352 w 352"/>
                <a:gd name="T1" fmla="*/ 175 h 350"/>
                <a:gd name="T2" fmla="*/ 347 w 352"/>
                <a:gd name="T3" fmla="*/ 211 h 350"/>
                <a:gd name="T4" fmla="*/ 338 w 352"/>
                <a:gd name="T5" fmla="*/ 243 h 350"/>
                <a:gd name="T6" fmla="*/ 321 w 352"/>
                <a:gd name="T7" fmla="*/ 273 h 350"/>
                <a:gd name="T8" fmla="*/ 300 w 352"/>
                <a:gd name="T9" fmla="*/ 299 h 350"/>
                <a:gd name="T10" fmla="*/ 274 w 352"/>
                <a:gd name="T11" fmla="*/ 320 h 350"/>
                <a:gd name="T12" fmla="*/ 244 w 352"/>
                <a:gd name="T13" fmla="*/ 336 h 350"/>
                <a:gd name="T14" fmla="*/ 211 w 352"/>
                <a:gd name="T15" fmla="*/ 347 h 350"/>
                <a:gd name="T16" fmla="*/ 176 w 352"/>
                <a:gd name="T17" fmla="*/ 350 h 350"/>
                <a:gd name="T18" fmla="*/ 158 w 352"/>
                <a:gd name="T19" fmla="*/ 349 h 350"/>
                <a:gd name="T20" fmla="*/ 124 w 352"/>
                <a:gd name="T21" fmla="*/ 343 h 350"/>
                <a:gd name="T22" fmla="*/ 92 w 352"/>
                <a:gd name="T23" fmla="*/ 329 h 350"/>
                <a:gd name="T24" fmla="*/ 64 w 352"/>
                <a:gd name="T25" fmla="*/ 310 h 350"/>
                <a:gd name="T26" fmla="*/ 40 w 352"/>
                <a:gd name="T27" fmla="*/ 287 h 350"/>
                <a:gd name="T28" fmla="*/ 21 w 352"/>
                <a:gd name="T29" fmla="*/ 258 h 350"/>
                <a:gd name="T30" fmla="*/ 8 w 352"/>
                <a:gd name="T31" fmla="*/ 227 h 350"/>
                <a:gd name="T32" fmla="*/ 1 w 352"/>
                <a:gd name="T33" fmla="*/ 193 h 350"/>
                <a:gd name="T34" fmla="*/ 0 w 352"/>
                <a:gd name="T35" fmla="*/ 175 h 350"/>
                <a:gd name="T36" fmla="*/ 4 w 352"/>
                <a:gd name="T37" fmla="*/ 140 h 350"/>
                <a:gd name="T38" fmla="*/ 14 w 352"/>
                <a:gd name="T39" fmla="*/ 106 h 350"/>
                <a:gd name="T40" fmla="*/ 31 w 352"/>
                <a:gd name="T41" fmla="*/ 77 h 350"/>
                <a:gd name="T42" fmla="*/ 52 w 352"/>
                <a:gd name="T43" fmla="*/ 50 h 350"/>
                <a:gd name="T44" fmla="*/ 78 w 352"/>
                <a:gd name="T45" fmla="*/ 29 h 350"/>
                <a:gd name="T46" fmla="*/ 108 w 352"/>
                <a:gd name="T47" fmla="*/ 13 h 350"/>
                <a:gd name="T48" fmla="*/ 140 w 352"/>
                <a:gd name="T49" fmla="*/ 3 h 350"/>
                <a:gd name="T50" fmla="*/ 176 w 352"/>
                <a:gd name="T51" fmla="*/ 0 h 350"/>
                <a:gd name="T52" fmla="*/ 194 w 352"/>
                <a:gd name="T53" fmla="*/ 1 h 350"/>
                <a:gd name="T54" fmla="*/ 228 w 352"/>
                <a:gd name="T55" fmla="*/ 7 h 350"/>
                <a:gd name="T56" fmla="*/ 260 w 352"/>
                <a:gd name="T57" fmla="*/ 21 h 350"/>
                <a:gd name="T58" fmla="*/ 287 w 352"/>
                <a:gd name="T59" fmla="*/ 40 h 350"/>
                <a:gd name="T60" fmla="*/ 311 w 352"/>
                <a:gd name="T61" fmla="*/ 63 h 350"/>
                <a:gd name="T62" fmla="*/ 330 w 352"/>
                <a:gd name="T63" fmla="*/ 91 h 350"/>
                <a:gd name="T64" fmla="*/ 343 w 352"/>
                <a:gd name="T65" fmla="*/ 123 h 350"/>
                <a:gd name="T66" fmla="*/ 350 w 352"/>
                <a:gd name="T67" fmla="*/ 157 h 350"/>
                <a:gd name="T68" fmla="*/ 352 w 352"/>
                <a:gd name="T69" fmla="*/ 175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2" h="350">
                  <a:moveTo>
                    <a:pt x="352" y="175"/>
                  </a:moveTo>
                  <a:lnTo>
                    <a:pt x="352" y="175"/>
                  </a:lnTo>
                  <a:lnTo>
                    <a:pt x="350" y="193"/>
                  </a:lnTo>
                  <a:lnTo>
                    <a:pt x="347" y="211"/>
                  </a:lnTo>
                  <a:lnTo>
                    <a:pt x="343" y="227"/>
                  </a:lnTo>
                  <a:lnTo>
                    <a:pt x="338" y="243"/>
                  </a:lnTo>
                  <a:lnTo>
                    <a:pt x="330" y="258"/>
                  </a:lnTo>
                  <a:lnTo>
                    <a:pt x="321" y="273"/>
                  </a:lnTo>
                  <a:lnTo>
                    <a:pt x="311" y="287"/>
                  </a:lnTo>
                  <a:lnTo>
                    <a:pt x="300" y="299"/>
                  </a:lnTo>
                  <a:lnTo>
                    <a:pt x="287" y="310"/>
                  </a:lnTo>
                  <a:lnTo>
                    <a:pt x="274" y="320"/>
                  </a:lnTo>
                  <a:lnTo>
                    <a:pt x="260" y="329"/>
                  </a:lnTo>
                  <a:lnTo>
                    <a:pt x="244" y="336"/>
                  </a:lnTo>
                  <a:lnTo>
                    <a:pt x="228" y="343"/>
                  </a:lnTo>
                  <a:lnTo>
                    <a:pt x="211" y="347"/>
                  </a:lnTo>
                  <a:lnTo>
                    <a:pt x="194" y="349"/>
                  </a:lnTo>
                  <a:lnTo>
                    <a:pt x="176" y="350"/>
                  </a:lnTo>
                  <a:lnTo>
                    <a:pt x="176" y="350"/>
                  </a:lnTo>
                  <a:lnTo>
                    <a:pt x="158" y="349"/>
                  </a:lnTo>
                  <a:lnTo>
                    <a:pt x="140" y="347"/>
                  </a:lnTo>
                  <a:lnTo>
                    <a:pt x="124" y="343"/>
                  </a:lnTo>
                  <a:lnTo>
                    <a:pt x="108" y="336"/>
                  </a:lnTo>
                  <a:lnTo>
                    <a:pt x="92" y="329"/>
                  </a:lnTo>
                  <a:lnTo>
                    <a:pt x="78" y="320"/>
                  </a:lnTo>
                  <a:lnTo>
                    <a:pt x="64" y="310"/>
                  </a:lnTo>
                  <a:lnTo>
                    <a:pt x="52" y="299"/>
                  </a:lnTo>
                  <a:lnTo>
                    <a:pt x="40" y="287"/>
                  </a:lnTo>
                  <a:lnTo>
                    <a:pt x="31" y="273"/>
                  </a:lnTo>
                  <a:lnTo>
                    <a:pt x="21" y="258"/>
                  </a:lnTo>
                  <a:lnTo>
                    <a:pt x="14" y="243"/>
                  </a:lnTo>
                  <a:lnTo>
                    <a:pt x="8" y="227"/>
                  </a:lnTo>
                  <a:lnTo>
                    <a:pt x="4" y="211"/>
                  </a:lnTo>
                  <a:lnTo>
                    <a:pt x="1" y="193"/>
                  </a:lnTo>
                  <a:lnTo>
                    <a:pt x="0" y="175"/>
                  </a:lnTo>
                  <a:lnTo>
                    <a:pt x="0" y="175"/>
                  </a:lnTo>
                  <a:lnTo>
                    <a:pt x="1" y="157"/>
                  </a:lnTo>
                  <a:lnTo>
                    <a:pt x="4" y="140"/>
                  </a:lnTo>
                  <a:lnTo>
                    <a:pt x="8" y="123"/>
                  </a:lnTo>
                  <a:lnTo>
                    <a:pt x="14" y="106"/>
                  </a:lnTo>
                  <a:lnTo>
                    <a:pt x="21" y="91"/>
                  </a:lnTo>
                  <a:lnTo>
                    <a:pt x="31" y="77"/>
                  </a:lnTo>
                  <a:lnTo>
                    <a:pt x="40" y="63"/>
                  </a:lnTo>
                  <a:lnTo>
                    <a:pt x="52" y="50"/>
                  </a:lnTo>
                  <a:lnTo>
                    <a:pt x="64" y="40"/>
                  </a:lnTo>
                  <a:lnTo>
                    <a:pt x="78" y="29"/>
                  </a:lnTo>
                  <a:lnTo>
                    <a:pt x="92" y="21"/>
                  </a:lnTo>
                  <a:lnTo>
                    <a:pt x="108" y="13"/>
                  </a:lnTo>
                  <a:lnTo>
                    <a:pt x="124" y="7"/>
                  </a:lnTo>
                  <a:lnTo>
                    <a:pt x="140" y="3"/>
                  </a:lnTo>
                  <a:lnTo>
                    <a:pt x="158" y="1"/>
                  </a:lnTo>
                  <a:lnTo>
                    <a:pt x="176" y="0"/>
                  </a:lnTo>
                  <a:lnTo>
                    <a:pt x="176" y="0"/>
                  </a:lnTo>
                  <a:lnTo>
                    <a:pt x="194" y="1"/>
                  </a:lnTo>
                  <a:lnTo>
                    <a:pt x="211" y="3"/>
                  </a:lnTo>
                  <a:lnTo>
                    <a:pt x="228" y="7"/>
                  </a:lnTo>
                  <a:lnTo>
                    <a:pt x="244" y="13"/>
                  </a:lnTo>
                  <a:lnTo>
                    <a:pt x="260" y="21"/>
                  </a:lnTo>
                  <a:lnTo>
                    <a:pt x="274" y="29"/>
                  </a:lnTo>
                  <a:lnTo>
                    <a:pt x="287" y="40"/>
                  </a:lnTo>
                  <a:lnTo>
                    <a:pt x="300" y="50"/>
                  </a:lnTo>
                  <a:lnTo>
                    <a:pt x="311" y="63"/>
                  </a:lnTo>
                  <a:lnTo>
                    <a:pt x="321" y="77"/>
                  </a:lnTo>
                  <a:lnTo>
                    <a:pt x="330" y="91"/>
                  </a:lnTo>
                  <a:lnTo>
                    <a:pt x="338" y="106"/>
                  </a:lnTo>
                  <a:lnTo>
                    <a:pt x="343" y="123"/>
                  </a:lnTo>
                  <a:lnTo>
                    <a:pt x="347" y="140"/>
                  </a:lnTo>
                  <a:lnTo>
                    <a:pt x="350" y="157"/>
                  </a:lnTo>
                  <a:lnTo>
                    <a:pt x="352" y="175"/>
                  </a:lnTo>
                  <a:lnTo>
                    <a:pt x="352" y="175"/>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 name="Freeform 125">
              <a:extLst>
                <a:ext uri="{FF2B5EF4-FFF2-40B4-BE49-F238E27FC236}">
                  <a16:creationId xmlns:a16="http://schemas.microsoft.com/office/drawing/2014/main" id="{5F2953C9-E820-416E-9F45-AF99E08E624F}"/>
                </a:ext>
              </a:extLst>
            </p:cNvPr>
            <p:cNvSpPr>
              <a:spLocks/>
            </p:cNvSpPr>
            <p:nvPr/>
          </p:nvSpPr>
          <p:spPr bwMode="auto">
            <a:xfrm>
              <a:off x="5053013" y="3678238"/>
              <a:ext cx="174625" cy="173037"/>
            </a:xfrm>
            <a:custGeom>
              <a:avLst/>
              <a:gdLst>
                <a:gd name="T0" fmla="*/ 330 w 330"/>
                <a:gd name="T1" fmla="*/ 165 h 329"/>
                <a:gd name="T2" fmla="*/ 327 w 330"/>
                <a:gd name="T3" fmla="*/ 199 h 329"/>
                <a:gd name="T4" fmla="*/ 317 w 330"/>
                <a:gd name="T5" fmla="*/ 229 h 329"/>
                <a:gd name="T6" fmla="*/ 301 w 330"/>
                <a:gd name="T7" fmla="*/ 257 h 329"/>
                <a:gd name="T8" fmla="*/ 281 w 330"/>
                <a:gd name="T9" fmla="*/ 282 h 329"/>
                <a:gd name="T10" fmla="*/ 257 w 330"/>
                <a:gd name="T11" fmla="*/ 302 h 329"/>
                <a:gd name="T12" fmla="*/ 229 w 330"/>
                <a:gd name="T13" fmla="*/ 317 h 329"/>
                <a:gd name="T14" fmla="*/ 198 w 330"/>
                <a:gd name="T15" fmla="*/ 326 h 329"/>
                <a:gd name="T16" fmla="*/ 165 w 330"/>
                <a:gd name="T17" fmla="*/ 329 h 329"/>
                <a:gd name="T18" fmla="*/ 148 w 330"/>
                <a:gd name="T19" fmla="*/ 329 h 329"/>
                <a:gd name="T20" fmla="*/ 116 w 330"/>
                <a:gd name="T21" fmla="*/ 322 h 329"/>
                <a:gd name="T22" fmla="*/ 86 w 330"/>
                <a:gd name="T23" fmla="*/ 309 h 329"/>
                <a:gd name="T24" fmla="*/ 60 w 330"/>
                <a:gd name="T25" fmla="*/ 293 h 329"/>
                <a:gd name="T26" fmla="*/ 38 w 330"/>
                <a:gd name="T27" fmla="*/ 269 h 329"/>
                <a:gd name="T28" fmla="*/ 20 w 330"/>
                <a:gd name="T29" fmla="*/ 244 h 329"/>
                <a:gd name="T30" fmla="*/ 7 w 330"/>
                <a:gd name="T31" fmla="*/ 214 h 329"/>
                <a:gd name="T32" fmla="*/ 1 w 330"/>
                <a:gd name="T33" fmla="*/ 182 h 329"/>
                <a:gd name="T34" fmla="*/ 0 w 330"/>
                <a:gd name="T35" fmla="*/ 165 h 329"/>
                <a:gd name="T36" fmla="*/ 3 w 330"/>
                <a:gd name="T37" fmla="*/ 132 h 329"/>
                <a:gd name="T38" fmla="*/ 13 w 330"/>
                <a:gd name="T39" fmla="*/ 100 h 329"/>
                <a:gd name="T40" fmla="*/ 28 w 330"/>
                <a:gd name="T41" fmla="*/ 73 h 329"/>
                <a:gd name="T42" fmla="*/ 48 w 330"/>
                <a:gd name="T43" fmla="*/ 49 h 329"/>
                <a:gd name="T44" fmla="*/ 72 w 330"/>
                <a:gd name="T45" fmla="*/ 28 h 329"/>
                <a:gd name="T46" fmla="*/ 101 w 330"/>
                <a:gd name="T47" fmla="*/ 13 h 329"/>
                <a:gd name="T48" fmla="*/ 132 w 330"/>
                <a:gd name="T49" fmla="*/ 3 h 329"/>
                <a:gd name="T50" fmla="*/ 165 w 330"/>
                <a:gd name="T51" fmla="*/ 0 h 329"/>
                <a:gd name="T52" fmla="*/ 182 w 330"/>
                <a:gd name="T53" fmla="*/ 1 h 329"/>
                <a:gd name="T54" fmla="*/ 214 w 330"/>
                <a:gd name="T55" fmla="*/ 8 h 329"/>
                <a:gd name="T56" fmla="*/ 243 w 330"/>
                <a:gd name="T57" fmla="*/ 20 h 329"/>
                <a:gd name="T58" fmla="*/ 270 w 330"/>
                <a:gd name="T59" fmla="*/ 37 h 329"/>
                <a:gd name="T60" fmla="*/ 292 w 330"/>
                <a:gd name="T61" fmla="*/ 60 h 329"/>
                <a:gd name="T62" fmla="*/ 310 w 330"/>
                <a:gd name="T63" fmla="*/ 87 h 329"/>
                <a:gd name="T64" fmla="*/ 323 w 330"/>
                <a:gd name="T65" fmla="*/ 116 h 329"/>
                <a:gd name="T66" fmla="*/ 329 w 330"/>
                <a:gd name="T67" fmla="*/ 148 h 329"/>
                <a:gd name="T68" fmla="*/ 330 w 330"/>
                <a:gd name="T69" fmla="*/ 16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0" h="329">
                  <a:moveTo>
                    <a:pt x="330" y="165"/>
                  </a:moveTo>
                  <a:lnTo>
                    <a:pt x="330" y="165"/>
                  </a:lnTo>
                  <a:lnTo>
                    <a:pt x="329" y="182"/>
                  </a:lnTo>
                  <a:lnTo>
                    <a:pt x="327" y="199"/>
                  </a:lnTo>
                  <a:lnTo>
                    <a:pt x="323" y="214"/>
                  </a:lnTo>
                  <a:lnTo>
                    <a:pt x="317" y="229"/>
                  </a:lnTo>
                  <a:lnTo>
                    <a:pt x="310" y="244"/>
                  </a:lnTo>
                  <a:lnTo>
                    <a:pt x="301" y="257"/>
                  </a:lnTo>
                  <a:lnTo>
                    <a:pt x="292" y="269"/>
                  </a:lnTo>
                  <a:lnTo>
                    <a:pt x="281" y="282"/>
                  </a:lnTo>
                  <a:lnTo>
                    <a:pt x="270" y="293"/>
                  </a:lnTo>
                  <a:lnTo>
                    <a:pt x="257" y="302"/>
                  </a:lnTo>
                  <a:lnTo>
                    <a:pt x="243" y="309"/>
                  </a:lnTo>
                  <a:lnTo>
                    <a:pt x="229" y="317"/>
                  </a:lnTo>
                  <a:lnTo>
                    <a:pt x="214" y="322"/>
                  </a:lnTo>
                  <a:lnTo>
                    <a:pt x="198" y="326"/>
                  </a:lnTo>
                  <a:lnTo>
                    <a:pt x="182" y="329"/>
                  </a:lnTo>
                  <a:lnTo>
                    <a:pt x="165" y="329"/>
                  </a:lnTo>
                  <a:lnTo>
                    <a:pt x="165" y="329"/>
                  </a:lnTo>
                  <a:lnTo>
                    <a:pt x="148" y="329"/>
                  </a:lnTo>
                  <a:lnTo>
                    <a:pt x="132" y="326"/>
                  </a:lnTo>
                  <a:lnTo>
                    <a:pt x="116" y="322"/>
                  </a:lnTo>
                  <a:lnTo>
                    <a:pt x="101" y="317"/>
                  </a:lnTo>
                  <a:lnTo>
                    <a:pt x="86" y="309"/>
                  </a:lnTo>
                  <a:lnTo>
                    <a:pt x="72" y="302"/>
                  </a:lnTo>
                  <a:lnTo>
                    <a:pt x="60" y="293"/>
                  </a:lnTo>
                  <a:lnTo>
                    <a:pt x="48" y="282"/>
                  </a:lnTo>
                  <a:lnTo>
                    <a:pt x="38" y="269"/>
                  </a:lnTo>
                  <a:lnTo>
                    <a:pt x="28" y="257"/>
                  </a:lnTo>
                  <a:lnTo>
                    <a:pt x="20" y="244"/>
                  </a:lnTo>
                  <a:lnTo>
                    <a:pt x="13" y="229"/>
                  </a:lnTo>
                  <a:lnTo>
                    <a:pt x="7" y="214"/>
                  </a:lnTo>
                  <a:lnTo>
                    <a:pt x="3" y="199"/>
                  </a:lnTo>
                  <a:lnTo>
                    <a:pt x="1" y="182"/>
                  </a:lnTo>
                  <a:lnTo>
                    <a:pt x="0" y="165"/>
                  </a:lnTo>
                  <a:lnTo>
                    <a:pt x="0" y="165"/>
                  </a:lnTo>
                  <a:lnTo>
                    <a:pt x="1" y="148"/>
                  </a:lnTo>
                  <a:lnTo>
                    <a:pt x="3" y="132"/>
                  </a:lnTo>
                  <a:lnTo>
                    <a:pt x="7" y="116"/>
                  </a:lnTo>
                  <a:lnTo>
                    <a:pt x="13" y="100"/>
                  </a:lnTo>
                  <a:lnTo>
                    <a:pt x="20" y="87"/>
                  </a:lnTo>
                  <a:lnTo>
                    <a:pt x="28" y="73"/>
                  </a:lnTo>
                  <a:lnTo>
                    <a:pt x="38" y="60"/>
                  </a:lnTo>
                  <a:lnTo>
                    <a:pt x="48" y="49"/>
                  </a:lnTo>
                  <a:lnTo>
                    <a:pt x="60" y="37"/>
                  </a:lnTo>
                  <a:lnTo>
                    <a:pt x="72" y="28"/>
                  </a:lnTo>
                  <a:lnTo>
                    <a:pt x="86" y="20"/>
                  </a:lnTo>
                  <a:lnTo>
                    <a:pt x="101" y="13"/>
                  </a:lnTo>
                  <a:lnTo>
                    <a:pt x="116" y="8"/>
                  </a:lnTo>
                  <a:lnTo>
                    <a:pt x="132" y="3"/>
                  </a:lnTo>
                  <a:lnTo>
                    <a:pt x="148" y="1"/>
                  </a:lnTo>
                  <a:lnTo>
                    <a:pt x="165" y="0"/>
                  </a:lnTo>
                  <a:lnTo>
                    <a:pt x="165" y="0"/>
                  </a:lnTo>
                  <a:lnTo>
                    <a:pt x="182" y="1"/>
                  </a:lnTo>
                  <a:lnTo>
                    <a:pt x="198" y="3"/>
                  </a:lnTo>
                  <a:lnTo>
                    <a:pt x="214" y="8"/>
                  </a:lnTo>
                  <a:lnTo>
                    <a:pt x="229" y="13"/>
                  </a:lnTo>
                  <a:lnTo>
                    <a:pt x="243" y="20"/>
                  </a:lnTo>
                  <a:lnTo>
                    <a:pt x="257" y="28"/>
                  </a:lnTo>
                  <a:lnTo>
                    <a:pt x="270" y="37"/>
                  </a:lnTo>
                  <a:lnTo>
                    <a:pt x="281" y="49"/>
                  </a:lnTo>
                  <a:lnTo>
                    <a:pt x="292" y="60"/>
                  </a:lnTo>
                  <a:lnTo>
                    <a:pt x="301" y="73"/>
                  </a:lnTo>
                  <a:lnTo>
                    <a:pt x="310" y="87"/>
                  </a:lnTo>
                  <a:lnTo>
                    <a:pt x="317" y="100"/>
                  </a:lnTo>
                  <a:lnTo>
                    <a:pt x="323" y="116"/>
                  </a:lnTo>
                  <a:lnTo>
                    <a:pt x="327" y="132"/>
                  </a:lnTo>
                  <a:lnTo>
                    <a:pt x="329" y="148"/>
                  </a:lnTo>
                  <a:lnTo>
                    <a:pt x="330" y="165"/>
                  </a:lnTo>
                  <a:lnTo>
                    <a:pt x="330" y="165"/>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 name="Freeform 126">
              <a:hlinkClick r:id="rId9"/>
              <a:extLst>
                <a:ext uri="{FF2B5EF4-FFF2-40B4-BE49-F238E27FC236}">
                  <a16:creationId xmlns:a16="http://schemas.microsoft.com/office/drawing/2014/main" id="{D1792283-4B06-46B7-891C-3383F281CF95}"/>
                </a:ext>
              </a:extLst>
            </p:cNvPr>
            <p:cNvSpPr>
              <a:spLocks/>
            </p:cNvSpPr>
            <p:nvPr/>
          </p:nvSpPr>
          <p:spPr bwMode="auto">
            <a:xfrm>
              <a:off x="5054600" y="3679825"/>
              <a:ext cx="169862" cy="169862"/>
            </a:xfrm>
            <a:custGeom>
              <a:avLst/>
              <a:gdLst>
                <a:gd name="T0" fmla="*/ 320 w 320"/>
                <a:gd name="T1" fmla="*/ 160 h 319"/>
                <a:gd name="T2" fmla="*/ 317 w 320"/>
                <a:gd name="T3" fmla="*/ 193 h 319"/>
                <a:gd name="T4" fmla="*/ 307 w 320"/>
                <a:gd name="T5" fmla="*/ 222 h 319"/>
                <a:gd name="T6" fmla="*/ 292 w 320"/>
                <a:gd name="T7" fmla="*/ 250 h 319"/>
                <a:gd name="T8" fmla="*/ 273 w 320"/>
                <a:gd name="T9" fmla="*/ 273 h 319"/>
                <a:gd name="T10" fmla="*/ 249 w 320"/>
                <a:gd name="T11" fmla="*/ 292 h 319"/>
                <a:gd name="T12" fmla="*/ 222 w 320"/>
                <a:gd name="T13" fmla="*/ 307 h 319"/>
                <a:gd name="T14" fmla="*/ 192 w 320"/>
                <a:gd name="T15" fmla="*/ 316 h 319"/>
                <a:gd name="T16" fmla="*/ 160 w 320"/>
                <a:gd name="T17" fmla="*/ 319 h 319"/>
                <a:gd name="T18" fmla="*/ 143 w 320"/>
                <a:gd name="T19" fmla="*/ 319 h 319"/>
                <a:gd name="T20" fmla="*/ 113 w 320"/>
                <a:gd name="T21" fmla="*/ 313 h 319"/>
                <a:gd name="T22" fmla="*/ 83 w 320"/>
                <a:gd name="T23" fmla="*/ 300 h 319"/>
                <a:gd name="T24" fmla="*/ 58 w 320"/>
                <a:gd name="T25" fmla="*/ 283 h 319"/>
                <a:gd name="T26" fmla="*/ 37 w 320"/>
                <a:gd name="T27" fmla="*/ 261 h 319"/>
                <a:gd name="T28" fmla="*/ 20 w 320"/>
                <a:gd name="T29" fmla="*/ 236 h 319"/>
                <a:gd name="T30" fmla="*/ 7 w 320"/>
                <a:gd name="T31" fmla="*/ 207 h 319"/>
                <a:gd name="T32" fmla="*/ 1 w 320"/>
                <a:gd name="T33" fmla="*/ 177 h 319"/>
                <a:gd name="T34" fmla="*/ 0 w 320"/>
                <a:gd name="T35" fmla="*/ 160 h 319"/>
                <a:gd name="T36" fmla="*/ 3 w 320"/>
                <a:gd name="T37" fmla="*/ 128 h 319"/>
                <a:gd name="T38" fmla="*/ 13 w 320"/>
                <a:gd name="T39" fmla="*/ 98 h 319"/>
                <a:gd name="T40" fmla="*/ 27 w 320"/>
                <a:gd name="T41" fmla="*/ 70 h 319"/>
                <a:gd name="T42" fmla="*/ 47 w 320"/>
                <a:gd name="T43" fmla="*/ 47 h 319"/>
                <a:gd name="T44" fmla="*/ 71 w 320"/>
                <a:gd name="T45" fmla="*/ 28 h 319"/>
                <a:gd name="T46" fmla="*/ 98 w 320"/>
                <a:gd name="T47" fmla="*/ 13 h 319"/>
                <a:gd name="T48" fmla="*/ 128 w 320"/>
                <a:gd name="T49" fmla="*/ 4 h 319"/>
                <a:gd name="T50" fmla="*/ 160 w 320"/>
                <a:gd name="T51" fmla="*/ 0 h 319"/>
                <a:gd name="T52" fmla="*/ 176 w 320"/>
                <a:gd name="T53" fmla="*/ 1 h 319"/>
                <a:gd name="T54" fmla="*/ 208 w 320"/>
                <a:gd name="T55" fmla="*/ 8 h 319"/>
                <a:gd name="T56" fmla="*/ 236 w 320"/>
                <a:gd name="T57" fmla="*/ 19 h 319"/>
                <a:gd name="T58" fmla="*/ 262 w 320"/>
                <a:gd name="T59" fmla="*/ 36 h 319"/>
                <a:gd name="T60" fmla="*/ 283 w 320"/>
                <a:gd name="T61" fmla="*/ 58 h 319"/>
                <a:gd name="T62" fmla="*/ 301 w 320"/>
                <a:gd name="T63" fmla="*/ 84 h 319"/>
                <a:gd name="T64" fmla="*/ 312 w 320"/>
                <a:gd name="T65" fmla="*/ 112 h 319"/>
                <a:gd name="T66" fmla="*/ 319 w 320"/>
                <a:gd name="T67" fmla="*/ 144 h 319"/>
                <a:gd name="T68" fmla="*/ 320 w 320"/>
                <a:gd name="T69" fmla="*/ 16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19">
                  <a:moveTo>
                    <a:pt x="320" y="160"/>
                  </a:moveTo>
                  <a:lnTo>
                    <a:pt x="320" y="160"/>
                  </a:lnTo>
                  <a:lnTo>
                    <a:pt x="319" y="177"/>
                  </a:lnTo>
                  <a:lnTo>
                    <a:pt x="317" y="193"/>
                  </a:lnTo>
                  <a:lnTo>
                    <a:pt x="312" y="207"/>
                  </a:lnTo>
                  <a:lnTo>
                    <a:pt x="307" y="222"/>
                  </a:lnTo>
                  <a:lnTo>
                    <a:pt x="301" y="236"/>
                  </a:lnTo>
                  <a:lnTo>
                    <a:pt x="292" y="250"/>
                  </a:lnTo>
                  <a:lnTo>
                    <a:pt x="283" y="261"/>
                  </a:lnTo>
                  <a:lnTo>
                    <a:pt x="273" y="273"/>
                  </a:lnTo>
                  <a:lnTo>
                    <a:pt x="262" y="283"/>
                  </a:lnTo>
                  <a:lnTo>
                    <a:pt x="249" y="292"/>
                  </a:lnTo>
                  <a:lnTo>
                    <a:pt x="236" y="300"/>
                  </a:lnTo>
                  <a:lnTo>
                    <a:pt x="222" y="307"/>
                  </a:lnTo>
                  <a:lnTo>
                    <a:pt x="208" y="313"/>
                  </a:lnTo>
                  <a:lnTo>
                    <a:pt x="192" y="316"/>
                  </a:lnTo>
                  <a:lnTo>
                    <a:pt x="176" y="319"/>
                  </a:lnTo>
                  <a:lnTo>
                    <a:pt x="160" y="319"/>
                  </a:lnTo>
                  <a:lnTo>
                    <a:pt x="160" y="319"/>
                  </a:lnTo>
                  <a:lnTo>
                    <a:pt x="143" y="319"/>
                  </a:lnTo>
                  <a:lnTo>
                    <a:pt x="128" y="316"/>
                  </a:lnTo>
                  <a:lnTo>
                    <a:pt x="113" y="313"/>
                  </a:lnTo>
                  <a:lnTo>
                    <a:pt x="98" y="307"/>
                  </a:lnTo>
                  <a:lnTo>
                    <a:pt x="83" y="300"/>
                  </a:lnTo>
                  <a:lnTo>
                    <a:pt x="71" y="292"/>
                  </a:lnTo>
                  <a:lnTo>
                    <a:pt x="58" y="283"/>
                  </a:lnTo>
                  <a:lnTo>
                    <a:pt x="47" y="273"/>
                  </a:lnTo>
                  <a:lnTo>
                    <a:pt x="37" y="261"/>
                  </a:lnTo>
                  <a:lnTo>
                    <a:pt x="27" y="250"/>
                  </a:lnTo>
                  <a:lnTo>
                    <a:pt x="20" y="236"/>
                  </a:lnTo>
                  <a:lnTo>
                    <a:pt x="13" y="222"/>
                  </a:lnTo>
                  <a:lnTo>
                    <a:pt x="7" y="207"/>
                  </a:lnTo>
                  <a:lnTo>
                    <a:pt x="3" y="193"/>
                  </a:lnTo>
                  <a:lnTo>
                    <a:pt x="1" y="177"/>
                  </a:lnTo>
                  <a:lnTo>
                    <a:pt x="0" y="160"/>
                  </a:lnTo>
                  <a:lnTo>
                    <a:pt x="0" y="160"/>
                  </a:lnTo>
                  <a:lnTo>
                    <a:pt x="1" y="144"/>
                  </a:lnTo>
                  <a:lnTo>
                    <a:pt x="3" y="128"/>
                  </a:lnTo>
                  <a:lnTo>
                    <a:pt x="7" y="112"/>
                  </a:lnTo>
                  <a:lnTo>
                    <a:pt x="13" y="98"/>
                  </a:lnTo>
                  <a:lnTo>
                    <a:pt x="20" y="84"/>
                  </a:lnTo>
                  <a:lnTo>
                    <a:pt x="27" y="70"/>
                  </a:lnTo>
                  <a:lnTo>
                    <a:pt x="37" y="58"/>
                  </a:lnTo>
                  <a:lnTo>
                    <a:pt x="47" y="47"/>
                  </a:lnTo>
                  <a:lnTo>
                    <a:pt x="58" y="36"/>
                  </a:lnTo>
                  <a:lnTo>
                    <a:pt x="71" y="28"/>
                  </a:lnTo>
                  <a:lnTo>
                    <a:pt x="83" y="19"/>
                  </a:lnTo>
                  <a:lnTo>
                    <a:pt x="98" y="13"/>
                  </a:lnTo>
                  <a:lnTo>
                    <a:pt x="113" y="8"/>
                  </a:lnTo>
                  <a:lnTo>
                    <a:pt x="128" y="4"/>
                  </a:lnTo>
                  <a:lnTo>
                    <a:pt x="143" y="1"/>
                  </a:lnTo>
                  <a:lnTo>
                    <a:pt x="160" y="0"/>
                  </a:lnTo>
                  <a:lnTo>
                    <a:pt x="160" y="0"/>
                  </a:lnTo>
                  <a:lnTo>
                    <a:pt x="176" y="1"/>
                  </a:lnTo>
                  <a:lnTo>
                    <a:pt x="192" y="4"/>
                  </a:lnTo>
                  <a:lnTo>
                    <a:pt x="208" y="8"/>
                  </a:lnTo>
                  <a:lnTo>
                    <a:pt x="222" y="13"/>
                  </a:lnTo>
                  <a:lnTo>
                    <a:pt x="236" y="19"/>
                  </a:lnTo>
                  <a:lnTo>
                    <a:pt x="249" y="28"/>
                  </a:lnTo>
                  <a:lnTo>
                    <a:pt x="262" y="36"/>
                  </a:lnTo>
                  <a:lnTo>
                    <a:pt x="273" y="47"/>
                  </a:lnTo>
                  <a:lnTo>
                    <a:pt x="283" y="58"/>
                  </a:lnTo>
                  <a:lnTo>
                    <a:pt x="292" y="70"/>
                  </a:lnTo>
                  <a:lnTo>
                    <a:pt x="301" y="84"/>
                  </a:lnTo>
                  <a:lnTo>
                    <a:pt x="307" y="98"/>
                  </a:lnTo>
                  <a:lnTo>
                    <a:pt x="312" y="112"/>
                  </a:lnTo>
                  <a:lnTo>
                    <a:pt x="317" y="128"/>
                  </a:lnTo>
                  <a:lnTo>
                    <a:pt x="319" y="144"/>
                  </a:lnTo>
                  <a:lnTo>
                    <a:pt x="320" y="160"/>
                  </a:lnTo>
                  <a:lnTo>
                    <a:pt x="320" y="16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 name="Freeform 127">
              <a:extLst>
                <a:ext uri="{FF2B5EF4-FFF2-40B4-BE49-F238E27FC236}">
                  <a16:creationId xmlns:a16="http://schemas.microsoft.com/office/drawing/2014/main" id="{2A540006-58CE-470C-9D55-CBD6719FDB57}"/>
                </a:ext>
              </a:extLst>
            </p:cNvPr>
            <p:cNvSpPr>
              <a:spLocks/>
            </p:cNvSpPr>
            <p:nvPr/>
          </p:nvSpPr>
          <p:spPr bwMode="auto">
            <a:xfrm>
              <a:off x="5114925" y="3724275"/>
              <a:ext cx="71437" cy="82550"/>
            </a:xfrm>
            <a:custGeom>
              <a:avLst/>
              <a:gdLst>
                <a:gd name="T0" fmla="*/ 135 w 135"/>
                <a:gd name="T1" fmla="*/ 78 h 156"/>
                <a:gd name="T2" fmla="*/ 67 w 135"/>
                <a:gd name="T3" fmla="*/ 117 h 156"/>
                <a:gd name="T4" fmla="*/ 0 w 135"/>
                <a:gd name="T5" fmla="*/ 156 h 156"/>
                <a:gd name="T6" fmla="*/ 0 w 135"/>
                <a:gd name="T7" fmla="*/ 78 h 156"/>
                <a:gd name="T8" fmla="*/ 0 w 135"/>
                <a:gd name="T9" fmla="*/ 0 h 156"/>
                <a:gd name="T10" fmla="*/ 67 w 135"/>
                <a:gd name="T11" fmla="*/ 39 h 156"/>
                <a:gd name="T12" fmla="*/ 135 w 135"/>
                <a:gd name="T13" fmla="*/ 78 h 156"/>
              </a:gdLst>
              <a:ahLst/>
              <a:cxnLst>
                <a:cxn ang="0">
                  <a:pos x="T0" y="T1"/>
                </a:cxn>
                <a:cxn ang="0">
                  <a:pos x="T2" y="T3"/>
                </a:cxn>
                <a:cxn ang="0">
                  <a:pos x="T4" y="T5"/>
                </a:cxn>
                <a:cxn ang="0">
                  <a:pos x="T6" y="T7"/>
                </a:cxn>
                <a:cxn ang="0">
                  <a:pos x="T8" y="T9"/>
                </a:cxn>
                <a:cxn ang="0">
                  <a:pos x="T10" y="T11"/>
                </a:cxn>
                <a:cxn ang="0">
                  <a:pos x="T12" y="T13"/>
                </a:cxn>
              </a:cxnLst>
              <a:rect l="0" t="0" r="r" b="b"/>
              <a:pathLst>
                <a:path w="135" h="156">
                  <a:moveTo>
                    <a:pt x="135" y="78"/>
                  </a:moveTo>
                  <a:lnTo>
                    <a:pt x="67" y="117"/>
                  </a:lnTo>
                  <a:lnTo>
                    <a:pt x="0" y="156"/>
                  </a:lnTo>
                  <a:lnTo>
                    <a:pt x="0" y="78"/>
                  </a:lnTo>
                  <a:lnTo>
                    <a:pt x="0" y="0"/>
                  </a:lnTo>
                  <a:lnTo>
                    <a:pt x="67" y="39"/>
                  </a:lnTo>
                  <a:lnTo>
                    <a:pt x="135"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 name="Rectangle 128">
              <a:hlinkClick r:id="rId9"/>
              <a:extLst>
                <a:ext uri="{FF2B5EF4-FFF2-40B4-BE49-F238E27FC236}">
                  <a16:creationId xmlns:a16="http://schemas.microsoft.com/office/drawing/2014/main" id="{002568B5-66AD-4218-9B32-AF083FBA5764}"/>
                </a:ext>
              </a:extLst>
            </p:cNvPr>
            <p:cNvSpPr>
              <a:spLocks noChangeArrowheads="1"/>
            </p:cNvSpPr>
            <p:nvPr/>
          </p:nvSpPr>
          <p:spPr bwMode="auto">
            <a:xfrm>
              <a:off x="5310188" y="3716338"/>
              <a:ext cx="444991" cy="9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chemeClr val="bg1"/>
                  </a:solidFill>
                </a:rPr>
                <a:t>Watch Video</a:t>
              </a:r>
              <a:endParaRPr lang="en-US" altLang="en-US" sz="4800">
                <a:solidFill>
                  <a:schemeClr val="bg1"/>
                </a:solidFill>
              </a:endParaRPr>
            </a:p>
          </p:txBody>
        </p:sp>
      </p:grpSp>
      <p:sp>
        <p:nvSpPr>
          <p:cNvPr id="66" name="TextBox 65">
            <a:extLst>
              <a:ext uri="{FF2B5EF4-FFF2-40B4-BE49-F238E27FC236}">
                <a16:creationId xmlns:a16="http://schemas.microsoft.com/office/drawing/2014/main" id="{5E9F8B7A-41E4-EA41-98AB-B2276EEA2056}"/>
              </a:ext>
            </a:extLst>
          </p:cNvPr>
          <p:cNvSpPr txBox="1"/>
          <p:nvPr/>
        </p:nvSpPr>
        <p:spPr>
          <a:xfrm>
            <a:off x="6971614" y="499256"/>
            <a:ext cx="837089" cy="253916"/>
          </a:xfrm>
          <a:prstGeom prst="rect">
            <a:avLst/>
          </a:prstGeom>
          <a:noFill/>
        </p:spPr>
        <p:txBody>
          <a:bodyPr wrap="none" rtlCol="0">
            <a:spAutoFit/>
          </a:bodyPr>
          <a:lstStyle/>
          <a:p>
            <a:r>
              <a:rPr lang="en-US" sz="1050">
                <a:solidFill>
                  <a:schemeClr val="bg1"/>
                </a:solidFill>
                <a:latin typeface="Arial" panose="020B0604020202020204" pitchFamily="34" charset="0"/>
              </a:rPr>
              <a:t>Fiery Edge</a:t>
            </a:r>
          </a:p>
        </p:txBody>
      </p:sp>
    </p:spTree>
    <p:extLst>
      <p:ext uri="{BB962C8B-B14F-4D97-AF65-F5344CB8AC3E}">
        <p14:creationId xmlns:p14="http://schemas.microsoft.com/office/powerpoint/2010/main" val="1491413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animEffect transition="in" filter="fade">
                                      <p:cBhvr>
                                        <p:cTn id="9" dur="500"/>
                                        <p:tgtEl>
                                          <p:spTgt spid="48"/>
                                        </p:tgtEl>
                                      </p:cBhvr>
                                    </p:animEffect>
                                  </p:childTnLst>
                                </p:cTn>
                              </p:par>
                              <p:par>
                                <p:cTn id="10" presetID="10" presetClass="entr" presetSubtype="0" fill="hold" nodeType="withEffect">
                                  <p:stCondLst>
                                    <p:cond delay="300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6C3CB1-1E0A-4130-ABBA-D89B1E5A6A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31874" y="1437919"/>
            <a:ext cx="2951605" cy="2520233"/>
          </a:xfrm>
          <a:prstGeom prst="rect">
            <a:avLst/>
          </a:prstGeom>
        </p:spPr>
      </p:pic>
      <p:grpSp>
        <p:nvGrpSpPr>
          <p:cNvPr id="4" name="Group 3">
            <a:extLst>
              <a:ext uri="{FF2B5EF4-FFF2-40B4-BE49-F238E27FC236}">
                <a16:creationId xmlns:a16="http://schemas.microsoft.com/office/drawing/2014/main" id="{B1BEB4AD-8EEC-405F-9CF6-EB259B1E4DB7}"/>
              </a:ext>
            </a:extLst>
          </p:cNvPr>
          <p:cNvGrpSpPr/>
          <p:nvPr/>
        </p:nvGrpSpPr>
        <p:grpSpPr>
          <a:xfrm>
            <a:off x="5131873" y="1442462"/>
            <a:ext cx="2951606" cy="2523853"/>
            <a:chOff x="5131872" y="1442462"/>
            <a:chExt cx="2951605" cy="2523853"/>
          </a:xfrm>
        </p:grpSpPr>
        <p:pic>
          <p:nvPicPr>
            <p:cNvPr id="5" name="Picture 4">
              <a:extLst>
                <a:ext uri="{FF2B5EF4-FFF2-40B4-BE49-F238E27FC236}">
                  <a16:creationId xmlns:a16="http://schemas.microsoft.com/office/drawing/2014/main" id="{D8965DEF-717C-4216-8703-39E71CD08D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31872" y="1442462"/>
              <a:ext cx="2951605" cy="2515689"/>
            </a:xfrm>
            <a:prstGeom prst="rect">
              <a:avLst/>
            </a:prstGeom>
          </p:spPr>
        </p:pic>
        <p:sp>
          <p:nvSpPr>
            <p:cNvPr id="7" name="TextBox 6">
              <a:extLst>
                <a:ext uri="{FF2B5EF4-FFF2-40B4-BE49-F238E27FC236}">
                  <a16:creationId xmlns:a16="http://schemas.microsoft.com/office/drawing/2014/main" id="{3CD718FF-F920-46FB-869B-3CAAA2C1F201}"/>
                </a:ext>
              </a:extLst>
            </p:cNvPr>
            <p:cNvSpPr txBox="1"/>
            <p:nvPr/>
          </p:nvSpPr>
          <p:spPr>
            <a:xfrm>
              <a:off x="7065846" y="3720094"/>
              <a:ext cx="979755" cy="246221"/>
            </a:xfrm>
            <a:prstGeom prst="rect">
              <a:avLst/>
            </a:prstGeom>
            <a:noFill/>
          </p:spPr>
          <p:txBody>
            <a:bodyPr wrap="none" rtlCol="0">
              <a:spAutoFit/>
            </a:bodyPr>
            <a:lstStyle/>
            <a:p>
              <a:r>
                <a:rPr lang="en-US" sz="1000">
                  <a:latin typeface="Arial" panose="020B0604020202020204" pitchFamily="34" charset="0"/>
                </a:rPr>
                <a:t>Fiery Intensify</a:t>
              </a:r>
            </a:p>
          </p:txBody>
        </p:sp>
      </p:grpSp>
      <p:pic>
        <p:nvPicPr>
          <p:cNvPr id="9" name="Picture 8">
            <a:extLst>
              <a:ext uri="{FF2B5EF4-FFF2-40B4-BE49-F238E27FC236}">
                <a16:creationId xmlns:a16="http://schemas.microsoft.com/office/drawing/2014/main" id="{78233C1C-6471-4444-86B2-2E23DC00F116}"/>
              </a:ext>
            </a:extLst>
          </p:cNvPr>
          <p:cNvPicPr>
            <a:picLocks noChangeAspect="1"/>
          </p:cNvPicPr>
          <p:nvPr/>
        </p:nvPicPr>
        <p:blipFill>
          <a:blip r:embed="rId5"/>
          <a:stretch>
            <a:fillRect/>
          </a:stretch>
        </p:blipFill>
        <p:spPr>
          <a:xfrm>
            <a:off x="5131872" y="1437919"/>
            <a:ext cx="2951605" cy="2690135"/>
          </a:xfrm>
          <a:prstGeom prst="rect">
            <a:avLst/>
          </a:prstGeom>
        </p:spPr>
      </p:pic>
      <p:grpSp>
        <p:nvGrpSpPr>
          <p:cNvPr id="10" name="Group 9">
            <a:extLst>
              <a:ext uri="{FF2B5EF4-FFF2-40B4-BE49-F238E27FC236}">
                <a16:creationId xmlns:a16="http://schemas.microsoft.com/office/drawing/2014/main" id="{E605F533-6F25-4B06-8DD4-46547116F1D5}"/>
              </a:ext>
            </a:extLst>
          </p:cNvPr>
          <p:cNvGrpSpPr/>
          <p:nvPr/>
        </p:nvGrpSpPr>
        <p:grpSpPr>
          <a:xfrm>
            <a:off x="5131868" y="1442462"/>
            <a:ext cx="2946621" cy="2716205"/>
            <a:chOff x="4747167" y="2032075"/>
            <a:chExt cx="2946621" cy="2716205"/>
          </a:xfrm>
        </p:grpSpPr>
        <p:pic>
          <p:nvPicPr>
            <p:cNvPr id="11" name="Picture 10">
              <a:extLst>
                <a:ext uri="{FF2B5EF4-FFF2-40B4-BE49-F238E27FC236}">
                  <a16:creationId xmlns:a16="http://schemas.microsoft.com/office/drawing/2014/main" id="{F3FEB691-FFA2-4FE3-9D32-0CE35AD7D8FF}"/>
                </a:ext>
              </a:extLst>
            </p:cNvPr>
            <p:cNvPicPr>
              <a:picLocks noChangeAspect="1"/>
            </p:cNvPicPr>
            <p:nvPr/>
          </p:nvPicPr>
          <p:blipFill>
            <a:blip r:embed="rId6"/>
            <a:stretch>
              <a:fillRect/>
            </a:stretch>
          </p:blipFill>
          <p:spPr>
            <a:xfrm>
              <a:off x="4747167" y="2032075"/>
              <a:ext cx="2946621" cy="2685591"/>
            </a:xfrm>
            <a:prstGeom prst="rect">
              <a:avLst/>
            </a:prstGeom>
          </p:spPr>
        </p:pic>
        <p:sp>
          <p:nvSpPr>
            <p:cNvPr id="12" name="TextBox 11">
              <a:extLst>
                <a:ext uri="{FF2B5EF4-FFF2-40B4-BE49-F238E27FC236}">
                  <a16:creationId xmlns:a16="http://schemas.microsoft.com/office/drawing/2014/main" id="{D9914F6E-1357-4FAB-A37E-3A8BBAB86B48}"/>
                </a:ext>
              </a:extLst>
            </p:cNvPr>
            <p:cNvSpPr txBox="1"/>
            <p:nvPr/>
          </p:nvSpPr>
          <p:spPr>
            <a:xfrm>
              <a:off x="6707959" y="4502059"/>
              <a:ext cx="979755" cy="246221"/>
            </a:xfrm>
            <a:prstGeom prst="rect">
              <a:avLst/>
            </a:prstGeom>
            <a:noFill/>
          </p:spPr>
          <p:txBody>
            <a:bodyPr wrap="none" rtlCol="0">
              <a:spAutoFit/>
            </a:bodyPr>
            <a:lstStyle/>
            <a:p>
              <a:r>
                <a:rPr lang="en-US" sz="1000">
                  <a:latin typeface="Arial" panose="020B0604020202020204" pitchFamily="34" charset="0"/>
                </a:rPr>
                <a:t>Fiery Intensify</a:t>
              </a:r>
            </a:p>
          </p:txBody>
        </p:sp>
      </p:grpSp>
      <p:pic>
        <p:nvPicPr>
          <p:cNvPr id="13" name="Picture 12">
            <a:extLst>
              <a:ext uri="{FF2B5EF4-FFF2-40B4-BE49-F238E27FC236}">
                <a16:creationId xmlns:a16="http://schemas.microsoft.com/office/drawing/2014/main" id="{E40E5885-D1F3-48EE-956A-A52BDA12F4F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31869" y="1442462"/>
            <a:ext cx="3554932" cy="2685591"/>
          </a:xfrm>
          <a:prstGeom prst="rect">
            <a:avLst/>
          </a:prstGeom>
        </p:spPr>
      </p:pic>
      <p:grpSp>
        <p:nvGrpSpPr>
          <p:cNvPr id="14" name="Group 13">
            <a:extLst>
              <a:ext uri="{FF2B5EF4-FFF2-40B4-BE49-F238E27FC236}">
                <a16:creationId xmlns:a16="http://schemas.microsoft.com/office/drawing/2014/main" id="{1F9C18B5-5A12-43DE-90EB-D51D765F4E77}"/>
              </a:ext>
            </a:extLst>
          </p:cNvPr>
          <p:cNvGrpSpPr/>
          <p:nvPr/>
        </p:nvGrpSpPr>
        <p:grpSpPr>
          <a:xfrm>
            <a:off x="5131869" y="1441229"/>
            <a:ext cx="3554932" cy="2686825"/>
            <a:chOff x="4599688" y="2436078"/>
            <a:chExt cx="3055150" cy="2069407"/>
          </a:xfrm>
        </p:grpSpPr>
        <p:pic>
          <p:nvPicPr>
            <p:cNvPr id="15" name="Picture 14">
              <a:extLst>
                <a:ext uri="{FF2B5EF4-FFF2-40B4-BE49-F238E27FC236}">
                  <a16:creationId xmlns:a16="http://schemas.microsoft.com/office/drawing/2014/main" id="{D9A8201E-81E6-430A-AFE6-501E86C8C42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99688" y="2436078"/>
              <a:ext cx="3055150" cy="2069407"/>
            </a:xfrm>
            <a:prstGeom prst="rect">
              <a:avLst/>
            </a:prstGeom>
          </p:spPr>
        </p:pic>
        <p:sp>
          <p:nvSpPr>
            <p:cNvPr id="16" name="TextBox 15">
              <a:extLst>
                <a:ext uri="{FF2B5EF4-FFF2-40B4-BE49-F238E27FC236}">
                  <a16:creationId xmlns:a16="http://schemas.microsoft.com/office/drawing/2014/main" id="{171DF646-B906-4197-BFE8-A5CF58602FB3}"/>
                </a:ext>
              </a:extLst>
            </p:cNvPr>
            <p:cNvSpPr txBox="1"/>
            <p:nvPr/>
          </p:nvSpPr>
          <p:spPr>
            <a:xfrm>
              <a:off x="4603973" y="2436078"/>
              <a:ext cx="842013" cy="189641"/>
            </a:xfrm>
            <a:prstGeom prst="rect">
              <a:avLst/>
            </a:prstGeom>
            <a:noFill/>
          </p:spPr>
          <p:txBody>
            <a:bodyPr wrap="none" rtlCol="0">
              <a:spAutoFit/>
            </a:bodyPr>
            <a:lstStyle/>
            <a:p>
              <a:r>
                <a:rPr lang="en-US" sz="1000">
                  <a:solidFill>
                    <a:schemeClr val="bg1"/>
                  </a:solidFill>
                  <a:latin typeface="Arial" panose="020B0604020202020204" pitchFamily="34" charset="0"/>
                </a:rPr>
                <a:t>Fiery Intensify</a:t>
              </a:r>
            </a:p>
          </p:txBody>
        </p:sp>
      </p:grpSp>
      <p:sp>
        <p:nvSpPr>
          <p:cNvPr id="3" name="Title 2">
            <a:extLst>
              <a:ext uri="{FF2B5EF4-FFF2-40B4-BE49-F238E27FC236}">
                <a16:creationId xmlns:a16="http://schemas.microsoft.com/office/drawing/2014/main" id="{B33AE99F-65AA-41B4-8C16-2825097E71D3}"/>
              </a:ext>
            </a:extLst>
          </p:cNvPr>
          <p:cNvSpPr>
            <a:spLocks noGrp="1"/>
          </p:cNvSpPr>
          <p:nvPr>
            <p:ph type="title"/>
          </p:nvPr>
        </p:nvSpPr>
        <p:spPr>
          <a:xfrm>
            <a:off x="457200" y="205979"/>
            <a:ext cx="8229600" cy="857250"/>
          </a:xfrm>
        </p:spPr>
        <p:txBody>
          <a:bodyPr anchor="ctr">
            <a:normAutofit/>
          </a:bodyPr>
          <a:lstStyle/>
          <a:p>
            <a:r>
              <a:rPr lang="en-US" sz="3525"/>
              <a:t>New controls for more appealing colors</a:t>
            </a:r>
          </a:p>
        </p:txBody>
      </p:sp>
      <p:sp>
        <p:nvSpPr>
          <p:cNvPr id="2" name="Content Placeholder 1">
            <a:extLst>
              <a:ext uri="{FF2B5EF4-FFF2-40B4-BE49-F238E27FC236}">
                <a16:creationId xmlns:a16="http://schemas.microsoft.com/office/drawing/2014/main" id="{0B44D04A-9391-4EA9-BE35-24BB95F11E17}"/>
              </a:ext>
            </a:extLst>
          </p:cNvPr>
          <p:cNvSpPr>
            <a:spLocks noGrp="1"/>
          </p:cNvSpPr>
          <p:nvPr>
            <p:ph sz="half" idx="1"/>
          </p:nvPr>
        </p:nvSpPr>
        <p:spPr>
          <a:xfrm>
            <a:off x="457200" y="1200150"/>
            <a:ext cx="4038600" cy="3207948"/>
          </a:xfrm>
        </p:spPr>
        <p:txBody>
          <a:bodyPr>
            <a:normAutofit fontScale="92500"/>
          </a:bodyPr>
          <a:lstStyle/>
          <a:p>
            <a:r>
              <a:rPr lang="en-US" sz="2600"/>
              <a:t>More colorful, vivid, and high-contrast results </a:t>
            </a:r>
          </a:p>
          <a:p>
            <a:r>
              <a:rPr lang="en-US" sz="2600"/>
              <a:t>Maximize shadow details</a:t>
            </a:r>
          </a:p>
          <a:p>
            <a:r>
              <a:rPr lang="en-US" sz="2600"/>
              <a:t>Create smooth color-to-black transitions</a:t>
            </a:r>
          </a:p>
          <a:p>
            <a:r>
              <a:rPr lang="en-US" sz="2600"/>
              <a:t>Produce the best possible black and dynamic range</a:t>
            </a:r>
          </a:p>
          <a:p>
            <a:endParaRPr lang="en-US" sz="2200"/>
          </a:p>
        </p:txBody>
      </p:sp>
      <p:sp>
        <p:nvSpPr>
          <p:cNvPr id="17" name="TextBox 16">
            <a:extLst>
              <a:ext uri="{FF2B5EF4-FFF2-40B4-BE49-F238E27FC236}">
                <a16:creationId xmlns:a16="http://schemas.microsoft.com/office/drawing/2014/main" id="{E2BF9E7F-A5B2-0547-881A-DF32A90567BA}"/>
              </a:ext>
            </a:extLst>
          </p:cNvPr>
          <p:cNvSpPr txBox="1"/>
          <p:nvPr/>
        </p:nvSpPr>
        <p:spPr>
          <a:xfrm>
            <a:off x="457201" y="4827875"/>
            <a:ext cx="2074607" cy="242374"/>
          </a:xfrm>
          <a:prstGeom prst="rect">
            <a:avLst/>
          </a:prstGeom>
          <a:noFill/>
        </p:spPr>
        <p:txBody>
          <a:bodyPr wrap="none" rtlCol="0">
            <a:spAutoFit/>
          </a:bodyPr>
          <a:lstStyle/>
          <a:p>
            <a:r>
              <a:rPr lang="en-US" sz="975" i="1">
                <a:latin typeface="Arial" panose="020B0604020202020204" pitchFamily="34" charset="0"/>
                <a:cs typeface="Arial" panose="020B0604020202020204" pitchFamily="34" charset="0"/>
              </a:rPr>
              <a:t>Requires Fiery Color Profiler Suite</a:t>
            </a:r>
          </a:p>
        </p:txBody>
      </p:sp>
      <p:grpSp>
        <p:nvGrpSpPr>
          <p:cNvPr id="18" name="Group 17">
            <a:extLst>
              <a:ext uri="{FF2B5EF4-FFF2-40B4-BE49-F238E27FC236}">
                <a16:creationId xmlns:a16="http://schemas.microsoft.com/office/drawing/2014/main" id="{334C992C-C824-1E4A-8DC1-A625BB2CFE8D}"/>
              </a:ext>
            </a:extLst>
          </p:cNvPr>
          <p:cNvGrpSpPr/>
          <p:nvPr/>
        </p:nvGrpSpPr>
        <p:grpSpPr>
          <a:xfrm>
            <a:off x="457201" y="4334993"/>
            <a:ext cx="1988969" cy="420052"/>
            <a:chOff x="5046663" y="3671888"/>
            <a:chExt cx="879475" cy="185737"/>
          </a:xfrm>
        </p:grpSpPr>
        <p:sp>
          <p:nvSpPr>
            <p:cNvPr id="19" name="Freeform 121">
              <a:extLst>
                <a:ext uri="{FF2B5EF4-FFF2-40B4-BE49-F238E27FC236}">
                  <a16:creationId xmlns:a16="http://schemas.microsoft.com/office/drawing/2014/main" id="{5075BD46-CB73-764C-AE75-D5E58E03066F}"/>
                </a:ext>
              </a:extLst>
            </p:cNvPr>
            <p:cNvSpPr>
              <a:spLocks/>
            </p:cNvSpPr>
            <p:nvPr/>
          </p:nvSpPr>
          <p:spPr bwMode="auto">
            <a:xfrm>
              <a:off x="5129213" y="3673475"/>
              <a:ext cx="796925" cy="182562"/>
            </a:xfrm>
            <a:custGeom>
              <a:avLst/>
              <a:gdLst>
                <a:gd name="T0" fmla="*/ 0 w 1506"/>
                <a:gd name="T1" fmla="*/ 346 h 346"/>
                <a:gd name="T2" fmla="*/ 0 w 1506"/>
                <a:gd name="T3" fmla="*/ 0 h 346"/>
                <a:gd name="T4" fmla="*/ 1331 w 1506"/>
                <a:gd name="T5" fmla="*/ 0 h 346"/>
                <a:gd name="T6" fmla="*/ 1331 w 1506"/>
                <a:gd name="T7" fmla="*/ 0 h 346"/>
                <a:gd name="T8" fmla="*/ 1349 w 1506"/>
                <a:gd name="T9" fmla="*/ 0 h 346"/>
                <a:gd name="T10" fmla="*/ 1366 w 1506"/>
                <a:gd name="T11" fmla="*/ 3 h 346"/>
                <a:gd name="T12" fmla="*/ 1383 w 1506"/>
                <a:gd name="T13" fmla="*/ 7 h 346"/>
                <a:gd name="T14" fmla="*/ 1399 w 1506"/>
                <a:gd name="T15" fmla="*/ 13 h 346"/>
                <a:gd name="T16" fmla="*/ 1414 w 1506"/>
                <a:gd name="T17" fmla="*/ 20 h 346"/>
                <a:gd name="T18" fmla="*/ 1429 w 1506"/>
                <a:gd name="T19" fmla="*/ 29 h 346"/>
                <a:gd name="T20" fmla="*/ 1442 w 1506"/>
                <a:gd name="T21" fmla="*/ 39 h 346"/>
                <a:gd name="T22" fmla="*/ 1454 w 1506"/>
                <a:gd name="T23" fmla="*/ 50 h 346"/>
                <a:gd name="T24" fmla="*/ 1466 w 1506"/>
                <a:gd name="T25" fmla="*/ 63 h 346"/>
                <a:gd name="T26" fmla="*/ 1475 w 1506"/>
                <a:gd name="T27" fmla="*/ 76 h 346"/>
                <a:gd name="T28" fmla="*/ 1485 w 1506"/>
                <a:gd name="T29" fmla="*/ 90 h 346"/>
                <a:gd name="T30" fmla="*/ 1492 w 1506"/>
                <a:gd name="T31" fmla="*/ 105 h 346"/>
                <a:gd name="T32" fmla="*/ 1497 w 1506"/>
                <a:gd name="T33" fmla="*/ 121 h 346"/>
                <a:gd name="T34" fmla="*/ 1501 w 1506"/>
                <a:gd name="T35" fmla="*/ 138 h 346"/>
                <a:gd name="T36" fmla="*/ 1505 w 1506"/>
                <a:gd name="T37" fmla="*/ 155 h 346"/>
                <a:gd name="T38" fmla="*/ 1506 w 1506"/>
                <a:gd name="T39" fmla="*/ 173 h 346"/>
                <a:gd name="T40" fmla="*/ 1506 w 1506"/>
                <a:gd name="T41" fmla="*/ 173 h 346"/>
                <a:gd name="T42" fmla="*/ 1505 w 1506"/>
                <a:gd name="T43" fmla="*/ 191 h 346"/>
                <a:gd name="T44" fmla="*/ 1501 w 1506"/>
                <a:gd name="T45" fmla="*/ 208 h 346"/>
                <a:gd name="T46" fmla="*/ 1497 w 1506"/>
                <a:gd name="T47" fmla="*/ 225 h 346"/>
                <a:gd name="T48" fmla="*/ 1492 w 1506"/>
                <a:gd name="T49" fmla="*/ 240 h 346"/>
                <a:gd name="T50" fmla="*/ 1485 w 1506"/>
                <a:gd name="T51" fmla="*/ 255 h 346"/>
                <a:gd name="T52" fmla="*/ 1475 w 1506"/>
                <a:gd name="T53" fmla="*/ 270 h 346"/>
                <a:gd name="T54" fmla="*/ 1466 w 1506"/>
                <a:gd name="T55" fmla="*/ 284 h 346"/>
                <a:gd name="T56" fmla="*/ 1454 w 1506"/>
                <a:gd name="T57" fmla="*/ 295 h 346"/>
                <a:gd name="T58" fmla="*/ 1442 w 1506"/>
                <a:gd name="T59" fmla="*/ 307 h 346"/>
                <a:gd name="T60" fmla="*/ 1429 w 1506"/>
                <a:gd name="T61" fmla="*/ 316 h 346"/>
                <a:gd name="T62" fmla="*/ 1414 w 1506"/>
                <a:gd name="T63" fmla="*/ 326 h 346"/>
                <a:gd name="T64" fmla="*/ 1399 w 1506"/>
                <a:gd name="T65" fmla="*/ 333 h 346"/>
                <a:gd name="T66" fmla="*/ 1383 w 1506"/>
                <a:gd name="T67" fmla="*/ 339 h 346"/>
                <a:gd name="T68" fmla="*/ 1366 w 1506"/>
                <a:gd name="T69" fmla="*/ 343 h 346"/>
                <a:gd name="T70" fmla="*/ 1349 w 1506"/>
                <a:gd name="T71" fmla="*/ 346 h 346"/>
                <a:gd name="T72" fmla="*/ 1331 w 1506"/>
                <a:gd name="T73" fmla="*/ 346 h 346"/>
                <a:gd name="T74" fmla="*/ 0 w 1506"/>
                <a:gd name="T75"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6" h="346">
                  <a:moveTo>
                    <a:pt x="0" y="346"/>
                  </a:moveTo>
                  <a:lnTo>
                    <a:pt x="0" y="0"/>
                  </a:lnTo>
                  <a:lnTo>
                    <a:pt x="1331" y="0"/>
                  </a:lnTo>
                  <a:lnTo>
                    <a:pt x="1331" y="0"/>
                  </a:lnTo>
                  <a:lnTo>
                    <a:pt x="1349" y="0"/>
                  </a:lnTo>
                  <a:lnTo>
                    <a:pt x="1366" y="3"/>
                  </a:lnTo>
                  <a:lnTo>
                    <a:pt x="1383" y="7"/>
                  </a:lnTo>
                  <a:lnTo>
                    <a:pt x="1399" y="13"/>
                  </a:lnTo>
                  <a:lnTo>
                    <a:pt x="1414" y="20"/>
                  </a:lnTo>
                  <a:lnTo>
                    <a:pt x="1429" y="29"/>
                  </a:lnTo>
                  <a:lnTo>
                    <a:pt x="1442" y="39"/>
                  </a:lnTo>
                  <a:lnTo>
                    <a:pt x="1454" y="50"/>
                  </a:lnTo>
                  <a:lnTo>
                    <a:pt x="1466" y="63"/>
                  </a:lnTo>
                  <a:lnTo>
                    <a:pt x="1475" y="76"/>
                  </a:lnTo>
                  <a:lnTo>
                    <a:pt x="1485" y="90"/>
                  </a:lnTo>
                  <a:lnTo>
                    <a:pt x="1492" y="105"/>
                  </a:lnTo>
                  <a:lnTo>
                    <a:pt x="1497" y="121"/>
                  </a:lnTo>
                  <a:lnTo>
                    <a:pt x="1501" y="138"/>
                  </a:lnTo>
                  <a:lnTo>
                    <a:pt x="1505" y="155"/>
                  </a:lnTo>
                  <a:lnTo>
                    <a:pt x="1506" y="173"/>
                  </a:lnTo>
                  <a:lnTo>
                    <a:pt x="1506" y="173"/>
                  </a:lnTo>
                  <a:lnTo>
                    <a:pt x="1505" y="191"/>
                  </a:lnTo>
                  <a:lnTo>
                    <a:pt x="1501" y="208"/>
                  </a:lnTo>
                  <a:lnTo>
                    <a:pt x="1497" y="225"/>
                  </a:lnTo>
                  <a:lnTo>
                    <a:pt x="1492" y="240"/>
                  </a:lnTo>
                  <a:lnTo>
                    <a:pt x="1485" y="255"/>
                  </a:lnTo>
                  <a:lnTo>
                    <a:pt x="1475" y="270"/>
                  </a:lnTo>
                  <a:lnTo>
                    <a:pt x="1466" y="284"/>
                  </a:lnTo>
                  <a:lnTo>
                    <a:pt x="1454" y="295"/>
                  </a:lnTo>
                  <a:lnTo>
                    <a:pt x="1442" y="307"/>
                  </a:lnTo>
                  <a:lnTo>
                    <a:pt x="1429" y="316"/>
                  </a:lnTo>
                  <a:lnTo>
                    <a:pt x="1414" y="326"/>
                  </a:lnTo>
                  <a:lnTo>
                    <a:pt x="1399" y="333"/>
                  </a:lnTo>
                  <a:lnTo>
                    <a:pt x="1383" y="339"/>
                  </a:lnTo>
                  <a:lnTo>
                    <a:pt x="1366" y="343"/>
                  </a:lnTo>
                  <a:lnTo>
                    <a:pt x="1349" y="346"/>
                  </a:lnTo>
                  <a:lnTo>
                    <a:pt x="1331" y="346"/>
                  </a:lnTo>
                  <a:lnTo>
                    <a:pt x="0" y="34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0" name="Freeform 122">
              <a:hlinkClick r:id="rId9"/>
              <a:extLst>
                <a:ext uri="{FF2B5EF4-FFF2-40B4-BE49-F238E27FC236}">
                  <a16:creationId xmlns:a16="http://schemas.microsoft.com/office/drawing/2014/main" id="{F342F89D-0ADC-2646-8688-CA55AA7E2A94}"/>
                </a:ext>
              </a:extLst>
            </p:cNvPr>
            <p:cNvSpPr>
              <a:spLocks/>
            </p:cNvSpPr>
            <p:nvPr/>
          </p:nvSpPr>
          <p:spPr bwMode="auto">
            <a:xfrm>
              <a:off x="5133975" y="3676650"/>
              <a:ext cx="787400" cy="176212"/>
            </a:xfrm>
            <a:custGeom>
              <a:avLst/>
              <a:gdLst>
                <a:gd name="T0" fmla="*/ 0 w 1488"/>
                <a:gd name="T1" fmla="*/ 332 h 332"/>
                <a:gd name="T2" fmla="*/ 0 w 1488"/>
                <a:gd name="T3" fmla="*/ 0 h 332"/>
                <a:gd name="T4" fmla="*/ 1322 w 1488"/>
                <a:gd name="T5" fmla="*/ 0 h 332"/>
                <a:gd name="T6" fmla="*/ 1322 w 1488"/>
                <a:gd name="T7" fmla="*/ 0 h 332"/>
                <a:gd name="T8" fmla="*/ 1339 w 1488"/>
                <a:gd name="T9" fmla="*/ 1 h 332"/>
                <a:gd name="T10" fmla="*/ 1356 w 1488"/>
                <a:gd name="T11" fmla="*/ 4 h 332"/>
                <a:gd name="T12" fmla="*/ 1372 w 1488"/>
                <a:gd name="T13" fmla="*/ 7 h 332"/>
                <a:gd name="T14" fmla="*/ 1387 w 1488"/>
                <a:gd name="T15" fmla="*/ 14 h 332"/>
                <a:gd name="T16" fmla="*/ 1402 w 1488"/>
                <a:gd name="T17" fmla="*/ 20 h 332"/>
                <a:gd name="T18" fmla="*/ 1415 w 1488"/>
                <a:gd name="T19" fmla="*/ 29 h 332"/>
                <a:gd name="T20" fmla="*/ 1428 w 1488"/>
                <a:gd name="T21" fmla="*/ 38 h 332"/>
                <a:gd name="T22" fmla="*/ 1440 w 1488"/>
                <a:gd name="T23" fmla="*/ 49 h 332"/>
                <a:gd name="T24" fmla="*/ 1450 w 1488"/>
                <a:gd name="T25" fmla="*/ 60 h 332"/>
                <a:gd name="T26" fmla="*/ 1460 w 1488"/>
                <a:gd name="T27" fmla="*/ 74 h 332"/>
                <a:gd name="T28" fmla="*/ 1468 w 1488"/>
                <a:gd name="T29" fmla="*/ 87 h 332"/>
                <a:gd name="T30" fmla="*/ 1474 w 1488"/>
                <a:gd name="T31" fmla="*/ 101 h 332"/>
                <a:gd name="T32" fmla="*/ 1481 w 1488"/>
                <a:gd name="T33" fmla="*/ 117 h 332"/>
                <a:gd name="T34" fmla="*/ 1484 w 1488"/>
                <a:gd name="T35" fmla="*/ 133 h 332"/>
                <a:gd name="T36" fmla="*/ 1487 w 1488"/>
                <a:gd name="T37" fmla="*/ 149 h 332"/>
                <a:gd name="T38" fmla="*/ 1488 w 1488"/>
                <a:gd name="T39" fmla="*/ 166 h 332"/>
                <a:gd name="T40" fmla="*/ 1488 w 1488"/>
                <a:gd name="T41" fmla="*/ 166 h 332"/>
                <a:gd name="T42" fmla="*/ 1487 w 1488"/>
                <a:gd name="T43" fmla="*/ 183 h 332"/>
                <a:gd name="T44" fmla="*/ 1484 w 1488"/>
                <a:gd name="T45" fmla="*/ 200 h 332"/>
                <a:gd name="T46" fmla="*/ 1481 w 1488"/>
                <a:gd name="T47" fmla="*/ 215 h 332"/>
                <a:gd name="T48" fmla="*/ 1474 w 1488"/>
                <a:gd name="T49" fmla="*/ 230 h 332"/>
                <a:gd name="T50" fmla="*/ 1468 w 1488"/>
                <a:gd name="T51" fmla="*/ 245 h 332"/>
                <a:gd name="T52" fmla="*/ 1460 w 1488"/>
                <a:gd name="T53" fmla="*/ 259 h 332"/>
                <a:gd name="T54" fmla="*/ 1450 w 1488"/>
                <a:gd name="T55" fmla="*/ 271 h 332"/>
                <a:gd name="T56" fmla="*/ 1440 w 1488"/>
                <a:gd name="T57" fmla="*/ 283 h 332"/>
                <a:gd name="T58" fmla="*/ 1428 w 1488"/>
                <a:gd name="T59" fmla="*/ 294 h 332"/>
                <a:gd name="T60" fmla="*/ 1415 w 1488"/>
                <a:gd name="T61" fmla="*/ 303 h 332"/>
                <a:gd name="T62" fmla="*/ 1402 w 1488"/>
                <a:gd name="T63" fmla="*/ 311 h 332"/>
                <a:gd name="T64" fmla="*/ 1387 w 1488"/>
                <a:gd name="T65" fmla="*/ 318 h 332"/>
                <a:gd name="T66" fmla="*/ 1372 w 1488"/>
                <a:gd name="T67" fmla="*/ 324 h 332"/>
                <a:gd name="T68" fmla="*/ 1356 w 1488"/>
                <a:gd name="T69" fmla="*/ 327 h 332"/>
                <a:gd name="T70" fmla="*/ 1339 w 1488"/>
                <a:gd name="T71" fmla="*/ 330 h 332"/>
                <a:gd name="T72" fmla="*/ 1322 w 1488"/>
                <a:gd name="T73" fmla="*/ 332 h 332"/>
                <a:gd name="T74" fmla="*/ 0 w 1488"/>
                <a:gd name="T75"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8" h="332">
                  <a:moveTo>
                    <a:pt x="0" y="332"/>
                  </a:moveTo>
                  <a:lnTo>
                    <a:pt x="0" y="0"/>
                  </a:lnTo>
                  <a:lnTo>
                    <a:pt x="1322" y="0"/>
                  </a:lnTo>
                  <a:lnTo>
                    <a:pt x="1322" y="0"/>
                  </a:lnTo>
                  <a:lnTo>
                    <a:pt x="1339" y="1"/>
                  </a:lnTo>
                  <a:lnTo>
                    <a:pt x="1356" y="4"/>
                  </a:lnTo>
                  <a:lnTo>
                    <a:pt x="1372" y="7"/>
                  </a:lnTo>
                  <a:lnTo>
                    <a:pt x="1387" y="14"/>
                  </a:lnTo>
                  <a:lnTo>
                    <a:pt x="1402" y="20"/>
                  </a:lnTo>
                  <a:lnTo>
                    <a:pt x="1415" y="29"/>
                  </a:lnTo>
                  <a:lnTo>
                    <a:pt x="1428" y="38"/>
                  </a:lnTo>
                  <a:lnTo>
                    <a:pt x="1440" y="49"/>
                  </a:lnTo>
                  <a:lnTo>
                    <a:pt x="1450" y="60"/>
                  </a:lnTo>
                  <a:lnTo>
                    <a:pt x="1460" y="74"/>
                  </a:lnTo>
                  <a:lnTo>
                    <a:pt x="1468" y="87"/>
                  </a:lnTo>
                  <a:lnTo>
                    <a:pt x="1474" y="101"/>
                  </a:lnTo>
                  <a:lnTo>
                    <a:pt x="1481" y="117"/>
                  </a:lnTo>
                  <a:lnTo>
                    <a:pt x="1484" y="133"/>
                  </a:lnTo>
                  <a:lnTo>
                    <a:pt x="1487" y="149"/>
                  </a:lnTo>
                  <a:lnTo>
                    <a:pt x="1488" y="166"/>
                  </a:lnTo>
                  <a:lnTo>
                    <a:pt x="1488" y="166"/>
                  </a:lnTo>
                  <a:lnTo>
                    <a:pt x="1487" y="183"/>
                  </a:lnTo>
                  <a:lnTo>
                    <a:pt x="1484" y="200"/>
                  </a:lnTo>
                  <a:lnTo>
                    <a:pt x="1481" y="215"/>
                  </a:lnTo>
                  <a:lnTo>
                    <a:pt x="1474" y="230"/>
                  </a:lnTo>
                  <a:lnTo>
                    <a:pt x="1468" y="245"/>
                  </a:lnTo>
                  <a:lnTo>
                    <a:pt x="1460" y="259"/>
                  </a:lnTo>
                  <a:lnTo>
                    <a:pt x="1450" y="271"/>
                  </a:lnTo>
                  <a:lnTo>
                    <a:pt x="1440" y="283"/>
                  </a:lnTo>
                  <a:lnTo>
                    <a:pt x="1428" y="294"/>
                  </a:lnTo>
                  <a:lnTo>
                    <a:pt x="1415" y="303"/>
                  </a:lnTo>
                  <a:lnTo>
                    <a:pt x="1402" y="311"/>
                  </a:lnTo>
                  <a:lnTo>
                    <a:pt x="1387" y="318"/>
                  </a:lnTo>
                  <a:lnTo>
                    <a:pt x="1372" y="324"/>
                  </a:lnTo>
                  <a:lnTo>
                    <a:pt x="1356" y="327"/>
                  </a:lnTo>
                  <a:lnTo>
                    <a:pt x="1339" y="330"/>
                  </a:lnTo>
                  <a:lnTo>
                    <a:pt x="1322" y="332"/>
                  </a:lnTo>
                  <a:lnTo>
                    <a:pt x="0" y="33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1" name="Freeform 123">
              <a:hlinkClick r:id="rId10"/>
              <a:extLst>
                <a:ext uri="{FF2B5EF4-FFF2-40B4-BE49-F238E27FC236}">
                  <a16:creationId xmlns:a16="http://schemas.microsoft.com/office/drawing/2014/main" id="{39644336-C4F0-F747-A4C0-D50D596623A5}"/>
                </a:ext>
              </a:extLst>
            </p:cNvPr>
            <p:cNvSpPr>
              <a:spLocks/>
            </p:cNvSpPr>
            <p:nvPr/>
          </p:nvSpPr>
          <p:spPr bwMode="auto">
            <a:xfrm>
              <a:off x="5137150" y="3679825"/>
              <a:ext cx="781050" cy="169862"/>
            </a:xfrm>
            <a:custGeom>
              <a:avLst/>
              <a:gdLst>
                <a:gd name="T0" fmla="*/ 1317 w 1477"/>
                <a:gd name="T1" fmla="*/ 319 h 319"/>
                <a:gd name="T2" fmla="*/ 0 w 1477"/>
                <a:gd name="T3" fmla="*/ 319 h 319"/>
                <a:gd name="T4" fmla="*/ 0 w 1477"/>
                <a:gd name="T5" fmla="*/ 0 h 319"/>
                <a:gd name="T6" fmla="*/ 1317 w 1477"/>
                <a:gd name="T7" fmla="*/ 0 h 319"/>
                <a:gd name="T8" fmla="*/ 1317 w 1477"/>
                <a:gd name="T9" fmla="*/ 0 h 319"/>
                <a:gd name="T10" fmla="*/ 1334 w 1477"/>
                <a:gd name="T11" fmla="*/ 0 h 319"/>
                <a:gd name="T12" fmla="*/ 1350 w 1477"/>
                <a:gd name="T13" fmla="*/ 4 h 319"/>
                <a:gd name="T14" fmla="*/ 1365 w 1477"/>
                <a:gd name="T15" fmla="*/ 7 h 319"/>
                <a:gd name="T16" fmla="*/ 1380 w 1477"/>
                <a:gd name="T17" fmla="*/ 13 h 319"/>
                <a:gd name="T18" fmla="*/ 1393 w 1477"/>
                <a:gd name="T19" fmla="*/ 19 h 319"/>
                <a:gd name="T20" fmla="*/ 1407 w 1477"/>
                <a:gd name="T21" fmla="*/ 28 h 319"/>
                <a:gd name="T22" fmla="*/ 1419 w 1477"/>
                <a:gd name="T23" fmla="*/ 36 h 319"/>
                <a:gd name="T24" fmla="*/ 1430 w 1477"/>
                <a:gd name="T25" fmla="*/ 47 h 319"/>
                <a:gd name="T26" fmla="*/ 1441 w 1477"/>
                <a:gd name="T27" fmla="*/ 58 h 319"/>
                <a:gd name="T28" fmla="*/ 1450 w 1477"/>
                <a:gd name="T29" fmla="*/ 70 h 319"/>
                <a:gd name="T30" fmla="*/ 1458 w 1477"/>
                <a:gd name="T31" fmla="*/ 84 h 319"/>
                <a:gd name="T32" fmla="*/ 1465 w 1477"/>
                <a:gd name="T33" fmla="*/ 98 h 319"/>
                <a:gd name="T34" fmla="*/ 1471 w 1477"/>
                <a:gd name="T35" fmla="*/ 112 h 319"/>
                <a:gd name="T36" fmla="*/ 1474 w 1477"/>
                <a:gd name="T37" fmla="*/ 128 h 319"/>
                <a:gd name="T38" fmla="*/ 1477 w 1477"/>
                <a:gd name="T39" fmla="*/ 144 h 319"/>
                <a:gd name="T40" fmla="*/ 1477 w 1477"/>
                <a:gd name="T41" fmla="*/ 160 h 319"/>
                <a:gd name="T42" fmla="*/ 1477 w 1477"/>
                <a:gd name="T43" fmla="*/ 160 h 319"/>
                <a:gd name="T44" fmla="*/ 1477 w 1477"/>
                <a:gd name="T45" fmla="*/ 177 h 319"/>
                <a:gd name="T46" fmla="*/ 1474 w 1477"/>
                <a:gd name="T47" fmla="*/ 193 h 319"/>
                <a:gd name="T48" fmla="*/ 1471 w 1477"/>
                <a:gd name="T49" fmla="*/ 207 h 319"/>
                <a:gd name="T50" fmla="*/ 1465 w 1477"/>
                <a:gd name="T51" fmla="*/ 222 h 319"/>
                <a:gd name="T52" fmla="*/ 1458 w 1477"/>
                <a:gd name="T53" fmla="*/ 236 h 319"/>
                <a:gd name="T54" fmla="*/ 1450 w 1477"/>
                <a:gd name="T55" fmla="*/ 250 h 319"/>
                <a:gd name="T56" fmla="*/ 1441 w 1477"/>
                <a:gd name="T57" fmla="*/ 261 h 319"/>
                <a:gd name="T58" fmla="*/ 1430 w 1477"/>
                <a:gd name="T59" fmla="*/ 273 h 319"/>
                <a:gd name="T60" fmla="*/ 1419 w 1477"/>
                <a:gd name="T61" fmla="*/ 283 h 319"/>
                <a:gd name="T62" fmla="*/ 1407 w 1477"/>
                <a:gd name="T63" fmla="*/ 293 h 319"/>
                <a:gd name="T64" fmla="*/ 1393 w 1477"/>
                <a:gd name="T65" fmla="*/ 300 h 319"/>
                <a:gd name="T66" fmla="*/ 1380 w 1477"/>
                <a:gd name="T67" fmla="*/ 308 h 319"/>
                <a:gd name="T68" fmla="*/ 1365 w 1477"/>
                <a:gd name="T69" fmla="*/ 313 h 319"/>
                <a:gd name="T70" fmla="*/ 1350 w 1477"/>
                <a:gd name="T71" fmla="*/ 316 h 319"/>
                <a:gd name="T72" fmla="*/ 1334 w 1477"/>
                <a:gd name="T73" fmla="*/ 319 h 319"/>
                <a:gd name="T74" fmla="*/ 1317 w 1477"/>
                <a:gd name="T75" fmla="*/ 319 h 319"/>
                <a:gd name="T76" fmla="*/ 1317 w 1477"/>
                <a:gd name="T7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7" h="319">
                  <a:moveTo>
                    <a:pt x="1317" y="319"/>
                  </a:moveTo>
                  <a:lnTo>
                    <a:pt x="0" y="319"/>
                  </a:lnTo>
                  <a:lnTo>
                    <a:pt x="0" y="0"/>
                  </a:lnTo>
                  <a:lnTo>
                    <a:pt x="1317" y="0"/>
                  </a:lnTo>
                  <a:lnTo>
                    <a:pt x="1317" y="0"/>
                  </a:lnTo>
                  <a:lnTo>
                    <a:pt x="1334" y="0"/>
                  </a:lnTo>
                  <a:lnTo>
                    <a:pt x="1350" y="4"/>
                  </a:lnTo>
                  <a:lnTo>
                    <a:pt x="1365" y="7"/>
                  </a:lnTo>
                  <a:lnTo>
                    <a:pt x="1380" y="13"/>
                  </a:lnTo>
                  <a:lnTo>
                    <a:pt x="1393" y="19"/>
                  </a:lnTo>
                  <a:lnTo>
                    <a:pt x="1407" y="28"/>
                  </a:lnTo>
                  <a:lnTo>
                    <a:pt x="1419" y="36"/>
                  </a:lnTo>
                  <a:lnTo>
                    <a:pt x="1430" y="47"/>
                  </a:lnTo>
                  <a:lnTo>
                    <a:pt x="1441" y="58"/>
                  </a:lnTo>
                  <a:lnTo>
                    <a:pt x="1450" y="70"/>
                  </a:lnTo>
                  <a:lnTo>
                    <a:pt x="1458" y="84"/>
                  </a:lnTo>
                  <a:lnTo>
                    <a:pt x="1465" y="98"/>
                  </a:lnTo>
                  <a:lnTo>
                    <a:pt x="1471" y="112"/>
                  </a:lnTo>
                  <a:lnTo>
                    <a:pt x="1474" y="128"/>
                  </a:lnTo>
                  <a:lnTo>
                    <a:pt x="1477" y="144"/>
                  </a:lnTo>
                  <a:lnTo>
                    <a:pt x="1477" y="160"/>
                  </a:lnTo>
                  <a:lnTo>
                    <a:pt x="1477" y="160"/>
                  </a:lnTo>
                  <a:lnTo>
                    <a:pt x="1477" y="177"/>
                  </a:lnTo>
                  <a:lnTo>
                    <a:pt x="1474" y="193"/>
                  </a:lnTo>
                  <a:lnTo>
                    <a:pt x="1471" y="207"/>
                  </a:lnTo>
                  <a:lnTo>
                    <a:pt x="1465" y="222"/>
                  </a:lnTo>
                  <a:lnTo>
                    <a:pt x="1458" y="236"/>
                  </a:lnTo>
                  <a:lnTo>
                    <a:pt x="1450" y="250"/>
                  </a:lnTo>
                  <a:lnTo>
                    <a:pt x="1441" y="261"/>
                  </a:lnTo>
                  <a:lnTo>
                    <a:pt x="1430" y="273"/>
                  </a:lnTo>
                  <a:lnTo>
                    <a:pt x="1419" y="283"/>
                  </a:lnTo>
                  <a:lnTo>
                    <a:pt x="1407" y="293"/>
                  </a:lnTo>
                  <a:lnTo>
                    <a:pt x="1393" y="300"/>
                  </a:lnTo>
                  <a:lnTo>
                    <a:pt x="1380" y="308"/>
                  </a:lnTo>
                  <a:lnTo>
                    <a:pt x="1365" y="313"/>
                  </a:lnTo>
                  <a:lnTo>
                    <a:pt x="1350" y="316"/>
                  </a:lnTo>
                  <a:lnTo>
                    <a:pt x="1334" y="319"/>
                  </a:lnTo>
                  <a:lnTo>
                    <a:pt x="1317" y="319"/>
                  </a:lnTo>
                  <a:lnTo>
                    <a:pt x="1317" y="31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 name="Freeform 124">
              <a:extLst>
                <a:ext uri="{FF2B5EF4-FFF2-40B4-BE49-F238E27FC236}">
                  <a16:creationId xmlns:a16="http://schemas.microsoft.com/office/drawing/2014/main" id="{E5B4A7BA-3B44-2B4E-B8D5-640AC0186D1F}"/>
                </a:ext>
              </a:extLst>
            </p:cNvPr>
            <p:cNvSpPr>
              <a:spLocks/>
            </p:cNvSpPr>
            <p:nvPr/>
          </p:nvSpPr>
          <p:spPr bwMode="auto">
            <a:xfrm>
              <a:off x="5046663" y="3671888"/>
              <a:ext cx="185737" cy="185737"/>
            </a:xfrm>
            <a:custGeom>
              <a:avLst/>
              <a:gdLst>
                <a:gd name="T0" fmla="*/ 352 w 352"/>
                <a:gd name="T1" fmla="*/ 175 h 350"/>
                <a:gd name="T2" fmla="*/ 347 w 352"/>
                <a:gd name="T3" fmla="*/ 211 h 350"/>
                <a:gd name="T4" fmla="*/ 338 w 352"/>
                <a:gd name="T5" fmla="*/ 243 h 350"/>
                <a:gd name="T6" fmla="*/ 321 w 352"/>
                <a:gd name="T7" fmla="*/ 273 h 350"/>
                <a:gd name="T8" fmla="*/ 300 w 352"/>
                <a:gd name="T9" fmla="*/ 299 h 350"/>
                <a:gd name="T10" fmla="*/ 274 w 352"/>
                <a:gd name="T11" fmla="*/ 320 h 350"/>
                <a:gd name="T12" fmla="*/ 244 w 352"/>
                <a:gd name="T13" fmla="*/ 336 h 350"/>
                <a:gd name="T14" fmla="*/ 211 w 352"/>
                <a:gd name="T15" fmla="*/ 347 h 350"/>
                <a:gd name="T16" fmla="*/ 176 w 352"/>
                <a:gd name="T17" fmla="*/ 350 h 350"/>
                <a:gd name="T18" fmla="*/ 158 w 352"/>
                <a:gd name="T19" fmla="*/ 349 h 350"/>
                <a:gd name="T20" fmla="*/ 124 w 352"/>
                <a:gd name="T21" fmla="*/ 343 h 350"/>
                <a:gd name="T22" fmla="*/ 92 w 352"/>
                <a:gd name="T23" fmla="*/ 329 h 350"/>
                <a:gd name="T24" fmla="*/ 64 w 352"/>
                <a:gd name="T25" fmla="*/ 310 h 350"/>
                <a:gd name="T26" fmla="*/ 40 w 352"/>
                <a:gd name="T27" fmla="*/ 287 h 350"/>
                <a:gd name="T28" fmla="*/ 21 w 352"/>
                <a:gd name="T29" fmla="*/ 258 h 350"/>
                <a:gd name="T30" fmla="*/ 8 w 352"/>
                <a:gd name="T31" fmla="*/ 227 h 350"/>
                <a:gd name="T32" fmla="*/ 1 w 352"/>
                <a:gd name="T33" fmla="*/ 193 h 350"/>
                <a:gd name="T34" fmla="*/ 0 w 352"/>
                <a:gd name="T35" fmla="*/ 175 h 350"/>
                <a:gd name="T36" fmla="*/ 4 w 352"/>
                <a:gd name="T37" fmla="*/ 140 h 350"/>
                <a:gd name="T38" fmla="*/ 14 w 352"/>
                <a:gd name="T39" fmla="*/ 106 h 350"/>
                <a:gd name="T40" fmla="*/ 31 w 352"/>
                <a:gd name="T41" fmla="*/ 77 h 350"/>
                <a:gd name="T42" fmla="*/ 52 w 352"/>
                <a:gd name="T43" fmla="*/ 50 h 350"/>
                <a:gd name="T44" fmla="*/ 78 w 352"/>
                <a:gd name="T45" fmla="*/ 29 h 350"/>
                <a:gd name="T46" fmla="*/ 108 w 352"/>
                <a:gd name="T47" fmla="*/ 13 h 350"/>
                <a:gd name="T48" fmla="*/ 140 w 352"/>
                <a:gd name="T49" fmla="*/ 3 h 350"/>
                <a:gd name="T50" fmla="*/ 176 w 352"/>
                <a:gd name="T51" fmla="*/ 0 h 350"/>
                <a:gd name="T52" fmla="*/ 194 w 352"/>
                <a:gd name="T53" fmla="*/ 1 h 350"/>
                <a:gd name="T54" fmla="*/ 228 w 352"/>
                <a:gd name="T55" fmla="*/ 7 h 350"/>
                <a:gd name="T56" fmla="*/ 260 w 352"/>
                <a:gd name="T57" fmla="*/ 21 h 350"/>
                <a:gd name="T58" fmla="*/ 287 w 352"/>
                <a:gd name="T59" fmla="*/ 40 h 350"/>
                <a:gd name="T60" fmla="*/ 311 w 352"/>
                <a:gd name="T61" fmla="*/ 63 h 350"/>
                <a:gd name="T62" fmla="*/ 330 w 352"/>
                <a:gd name="T63" fmla="*/ 91 h 350"/>
                <a:gd name="T64" fmla="*/ 343 w 352"/>
                <a:gd name="T65" fmla="*/ 123 h 350"/>
                <a:gd name="T66" fmla="*/ 350 w 352"/>
                <a:gd name="T67" fmla="*/ 157 h 350"/>
                <a:gd name="T68" fmla="*/ 352 w 352"/>
                <a:gd name="T69" fmla="*/ 175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2" h="350">
                  <a:moveTo>
                    <a:pt x="352" y="175"/>
                  </a:moveTo>
                  <a:lnTo>
                    <a:pt x="352" y="175"/>
                  </a:lnTo>
                  <a:lnTo>
                    <a:pt x="350" y="193"/>
                  </a:lnTo>
                  <a:lnTo>
                    <a:pt x="347" y="211"/>
                  </a:lnTo>
                  <a:lnTo>
                    <a:pt x="343" y="227"/>
                  </a:lnTo>
                  <a:lnTo>
                    <a:pt x="338" y="243"/>
                  </a:lnTo>
                  <a:lnTo>
                    <a:pt x="330" y="258"/>
                  </a:lnTo>
                  <a:lnTo>
                    <a:pt x="321" y="273"/>
                  </a:lnTo>
                  <a:lnTo>
                    <a:pt x="311" y="287"/>
                  </a:lnTo>
                  <a:lnTo>
                    <a:pt x="300" y="299"/>
                  </a:lnTo>
                  <a:lnTo>
                    <a:pt x="287" y="310"/>
                  </a:lnTo>
                  <a:lnTo>
                    <a:pt x="274" y="320"/>
                  </a:lnTo>
                  <a:lnTo>
                    <a:pt x="260" y="329"/>
                  </a:lnTo>
                  <a:lnTo>
                    <a:pt x="244" y="336"/>
                  </a:lnTo>
                  <a:lnTo>
                    <a:pt x="228" y="343"/>
                  </a:lnTo>
                  <a:lnTo>
                    <a:pt x="211" y="347"/>
                  </a:lnTo>
                  <a:lnTo>
                    <a:pt x="194" y="349"/>
                  </a:lnTo>
                  <a:lnTo>
                    <a:pt x="176" y="350"/>
                  </a:lnTo>
                  <a:lnTo>
                    <a:pt x="176" y="350"/>
                  </a:lnTo>
                  <a:lnTo>
                    <a:pt x="158" y="349"/>
                  </a:lnTo>
                  <a:lnTo>
                    <a:pt x="140" y="347"/>
                  </a:lnTo>
                  <a:lnTo>
                    <a:pt x="124" y="343"/>
                  </a:lnTo>
                  <a:lnTo>
                    <a:pt x="108" y="336"/>
                  </a:lnTo>
                  <a:lnTo>
                    <a:pt x="92" y="329"/>
                  </a:lnTo>
                  <a:lnTo>
                    <a:pt x="78" y="320"/>
                  </a:lnTo>
                  <a:lnTo>
                    <a:pt x="64" y="310"/>
                  </a:lnTo>
                  <a:lnTo>
                    <a:pt x="52" y="299"/>
                  </a:lnTo>
                  <a:lnTo>
                    <a:pt x="40" y="287"/>
                  </a:lnTo>
                  <a:lnTo>
                    <a:pt x="31" y="273"/>
                  </a:lnTo>
                  <a:lnTo>
                    <a:pt x="21" y="258"/>
                  </a:lnTo>
                  <a:lnTo>
                    <a:pt x="14" y="243"/>
                  </a:lnTo>
                  <a:lnTo>
                    <a:pt x="8" y="227"/>
                  </a:lnTo>
                  <a:lnTo>
                    <a:pt x="4" y="211"/>
                  </a:lnTo>
                  <a:lnTo>
                    <a:pt x="1" y="193"/>
                  </a:lnTo>
                  <a:lnTo>
                    <a:pt x="0" y="175"/>
                  </a:lnTo>
                  <a:lnTo>
                    <a:pt x="0" y="175"/>
                  </a:lnTo>
                  <a:lnTo>
                    <a:pt x="1" y="157"/>
                  </a:lnTo>
                  <a:lnTo>
                    <a:pt x="4" y="140"/>
                  </a:lnTo>
                  <a:lnTo>
                    <a:pt x="8" y="123"/>
                  </a:lnTo>
                  <a:lnTo>
                    <a:pt x="14" y="106"/>
                  </a:lnTo>
                  <a:lnTo>
                    <a:pt x="21" y="91"/>
                  </a:lnTo>
                  <a:lnTo>
                    <a:pt x="31" y="77"/>
                  </a:lnTo>
                  <a:lnTo>
                    <a:pt x="40" y="63"/>
                  </a:lnTo>
                  <a:lnTo>
                    <a:pt x="52" y="50"/>
                  </a:lnTo>
                  <a:lnTo>
                    <a:pt x="64" y="40"/>
                  </a:lnTo>
                  <a:lnTo>
                    <a:pt x="78" y="29"/>
                  </a:lnTo>
                  <a:lnTo>
                    <a:pt x="92" y="21"/>
                  </a:lnTo>
                  <a:lnTo>
                    <a:pt x="108" y="13"/>
                  </a:lnTo>
                  <a:lnTo>
                    <a:pt x="124" y="7"/>
                  </a:lnTo>
                  <a:lnTo>
                    <a:pt x="140" y="3"/>
                  </a:lnTo>
                  <a:lnTo>
                    <a:pt x="158" y="1"/>
                  </a:lnTo>
                  <a:lnTo>
                    <a:pt x="176" y="0"/>
                  </a:lnTo>
                  <a:lnTo>
                    <a:pt x="176" y="0"/>
                  </a:lnTo>
                  <a:lnTo>
                    <a:pt x="194" y="1"/>
                  </a:lnTo>
                  <a:lnTo>
                    <a:pt x="211" y="3"/>
                  </a:lnTo>
                  <a:lnTo>
                    <a:pt x="228" y="7"/>
                  </a:lnTo>
                  <a:lnTo>
                    <a:pt x="244" y="13"/>
                  </a:lnTo>
                  <a:lnTo>
                    <a:pt x="260" y="21"/>
                  </a:lnTo>
                  <a:lnTo>
                    <a:pt x="274" y="29"/>
                  </a:lnTo>
                  <a:lnTo>
                    <a:pt x="287" y="40"/>
                  </a:lnTo>
                  <a:lnTo>
                    <a:pt x="300" y="50"/>
                  </a:lnTo>
                  <a:lnTo>
                    <a:pt x="311" y="63"/>
                  </a:lnTo>
                  <a:lnTo>
                    <a:pt x="321" y="77"/>
                  </a:lnTo>
                  <a:lnTo>
                    <a:pt x="330" y="91"/>
                  </a:lnTo>
                  <a:lnTo>
                    <a:pt x="338" y="106"/>
                  </a:lnTo>
                  <a:lnTo>
                    <a:pt x="343" y="123"/>
                  </a:lnTo>
                  <a:lnTo>
                    <a:pt x="347" y="140"/>
                  </a:lnTo>
                  <a:lnTo>
                    <a:pt x="350" y="157"/>
                  </a:lnTo>
                  <a:lnTo>
                    <a:pt x="352" y="175"/>
                  </a:lnTo>
                  <a:lnTo>
                    <a:pt x="352" y="175"/>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 name="Freeform 125">
              <a:extLst>
                <a:ext uri="{FF2B5EF4-FFF2-40B4-BE49-F238E27FC236}">
                  <a16:creationId xmlns:a16="http://schemas.microsoft.com/office/drawing/2014/main" id="{E5C587F9-10FB-D94E-8B7A-EFA6A7CE86B2}"/>
                </a:ext>
              </a:extLst>
            </p:cNvPr>
            <p:cNvSpPr>
              <a:spLocks/>
            </p:cNvSpPr>
            <p:nvPr/>
          </p:nvSpPr>
          <p:spPr bwMode="auto">
            <a:xfrm>
              <a:off x="5053013" y="3678238"/>
              <a:ext cx="174625" cy="173037"/>
            </a:xfrm>
            <a:custGeom>
              <a:avLst/>
              <a:gdLst>
                <a:gd name="T0" fmla="*/ 330 w 330"/>
                <a:gd name="T1" fmla="*/ 165 h 329"/>
                <a:gd name="T2" fmla="*/ 327 w 330"/>
                <a:gd name="T3" fmla="*/ 199 h 329"/>
                <a:gd name="T4" fmla="*/ 317 w 330"/>
                <a:gd name="T5" fmla="*/ 229 h 329"/>
                <a:gd name="T6" fmla="*/ 301 w 330"/>
                <a:gd name="T7" fmla="*/ 257 h 329"/>
                <a:gd name="T8" fmla="*/ 281 w 330"/>
                <a:gd name="T9" fmla="*/ 282 h 329"/>
                <a:gd name="T10" fmla="*/ 257 w 330"/>
                <a:gd name="T11" fmla="*/ 302 h 329"/>
                <a:gd name="T12" fmla="*/ 229 w 330"/>
                <a:gd name="T13" fmla="*/ 317 h 329"/>
                <a:gd name="T14" fmla="*/ 198 w 330"/>
                <a:gd name="T15" fmla="*/ 326 h 329"/>
                <a:gd name="T16" fmla="*/ 165 w 330"/>
                <a:gd name="T17" fmla="*/ 329 h 329"/>
                <a:gd name="T18" fmla="*/ 148 w 330"/>
                <a:gd name="T19" fmla="*/ 329 h 329"/>
                <a:gd name="T20" fmla="*/ 116 w 330"/>
                <a:gd name="T21" fmla="*/ 322 h 329"/>
                <a:gd name="T22" fmla="*/ 86 w 330"/>
                <a:gd name="T23" fmla="*/ 309 h 329"/>
                <a:gd name="T24" fmla="*/ 60 w 330"/>
                <a:gd name="T25" fmla="*/ 293 h 329"/>
                <a:gd name="T26" fmla="*/ 38 w 330"/>
                <a:gd name="T27" fmla="*/ 269 h 329"/>
                <a:gd name="T28" fmla="*/ 20 w 330"/>
                <a:gd name="T29" fmla="*/ 244 h 329"/>
                <a:gd name="T30" fmla="*/ 7 w 330"/>
                <a:gd name="T31" fmla="*/ 214 h 329"/>
                <a:gd name="T32" fmla="*/ 1 w 330"/>
                <a:gd name="T33" fmla="*/ 182 h 329"/>
                <a:gd name="T34" fmla="*/ 0 w 330"/>
                <a:gd name="T35" fmla="*/ 165 h 329"/>
                <a:gd name="T36" fmla="*/ 3 w 330"/>
                <a:gd name="T37" fmla="*/ 132 h 329"/>
                <a:gd name="T38" fmla="*/ 13 w 330"/>
                <a:gd name="T39" fmla="*/ 100 h 329"/>
                <a:gd name="T40" fmla="*/ 28 w 330"/>
                <a:gd name="T41" fmla="*/ 73 h 329"/>
                <a:gd name="T42" fmla="*/ 48 w 330"/>
                <a:gd name="T43" fmla="*/ 49 h 329"/>
                <a:gd name="T44" fmla="*/ 72 w 330"/>
                <a:gd name="T45" fmla="*/ 28 h 329"/>
                <a:gd name="T46" fmla="*/ 101 w 330"/>
                <a:gd name="T47" fmla="*/ 13 h 329"/>
                <a:gd name="T48" fmla="*/ 132 w 330"/>
                <a:gd name="T49" fmla="*/ 3 h 329"/>
                <a:gd name="T50" fmla="*/ 165 w 330"/>
                <a:gd name="T51" fmla="*/ 0 h 329"/>
                <a:gd name="T52" fmla="*/ 182 w 330"/>
                <a:gd name="T53" fmla="*/ 1 h 329"/>
                <a:gd name="T54" fmla="*/ 214 w 330"/>
                <a:gd name="T55" fmla="*/ 8 h 329"/>
                <a:gd name="T56" fmla="*/ 243 w 330"/>
                <a:gd name="T57" fmla="*/ 20 h 329"/>
                <a:gd name="T58" fmla="*/ 270 w 330"/>
                <a:gd name="T59" fmla="*/ 37 h 329"/>
                <a:gd name="T60" fmla="*/ 292 w 330"/>
                <a:gd name="T61" fmla="*/ 60 h 329"/>
                <a:gd name="T62" fmla="*/ 310 w 330"/>
                <a:gd name="T63" fmla="*/ 87 h 329"/>
                <a:gd name="T64" fmla="*/ 323 w 330"/>
                <a:gd name="T65" fmla="*/ 116 h 329"/>
                <a:gd name="T66" fmla="*/ 329 w 330"/>
                <a:gd name="T67" fmla="*/ 148 h 329"/>
                <a:gd name="T68" fmla="*/ 330 w 330"/>
                <a:gd name="T69" fmla="*/ 16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0" h="329">
                  <a:moveTo>
                    <a:pt x="330" y="165"/>
                  </a:moveTo>
                  <a:lnTo>
                    <a:pt x="330" y="165"/>
                  </a:lnTo>
                  <a:lnTo>
                    <a:pt x="329" y="182"/>
                  </a:lnTo>
                  <a:lnTo>
                    <a:pt x="327" y="199"/>
                  </a:lnTo>
                  <a:lnTo>
                    <a:pt x="323" y="214"/>
                  </a:lnTo>
                  <a:lnTo>
                    <a:pt x="317" y="229"/>
                  </a:lnTo>
                  <a:lnTo>
                    <a:pt x="310" y="244"/>
                  </a:lnTo>
                  <a:lnTo>
                    <a:pt x="301" y="257"/>
                  </a:lnTo>
                  <a:lnTo>
                    <a:pt x="292" y="269"/>
                  </a:lnTo>
                  <a:lnTo>
                    <a:pt x="281" y="282"/>
                  </a:lnTo>
                  <a:lnTo>
                    <a:pt x="270" y="293"/>
                  </a:lnTo>
                  <a:lnTo>
                    <a:pt x="257" y="302"/>
                  </a:lnTo>
                  <a:lnTo>
                    <a:pt x="243" y="309"/>
                  </a:lnTo>
                  <a:lnTo>
                    <a:pt x="229" y="317"/>
                  </a:lnTo>
                  <a:lnTo>
                    <a:pt x="214" y="322"/>
                  </a:lnTo>
                  <a:lnTo>
                    <a:pt x="198" y="326"/>
                  </a:lnTo>
                  <a:lnTo>
                    <a:pt x="182" y="329"/>
                  </a:lnTo>
                  <a:lnTo>
                    <a:pt x="165" y="329"/>
                  </a:lnTo>
                  <a:lnTo>
                    <a:pt x="165" y="329"/>
                  </a:lnTo>
                  <a:lnTo>
                    <a:pt x="148" y="329"/>
                  </a:lnTo>
                  <a:lnTo>
                    <a:pt x="132" y="326"/>
                  </a:lnTo>
                  <a:lnTo>
                    <a:pt x="116" y="322"/>
                  </a:lnTo>
                  <a:lnTo>
                    <a:pt x="101" y="317"/>
                  </a:lnTo>
                  <a:lnTo>
                    <a:pt x="86" y="309"/>
                  </a:lnTo>
                  <a:lnTo>
                    <a:pt x="72" y="302"/>
                  </a:lnTo>
                  <a:lnTo>
                    <a:pt x="60" y="293"/>
                  </a:lnTo>
                  <a:lnTo>
                    <a:pt x="48" y="282"/>
                  </a:lnTo>
                  <a:lnTo>
                    <a:pt x="38" y="269"/>
                  </a:lnTo>
                  <a:lnTo>
                    <a:pt x="28" y="257"/>
                  </a:lnTo>
                  <a:lnTo>
                    <a:pt x="20" y="244"/>
                  </a:lnTo>
                  <a:lnTo>
                    <a:pt x="13" y="229"/>
                  </a:lnTo>
                  <a:lnTo>
                    <a:pt x="7" y="214"/>
                  </a:lnTo>
                  <a:lnTo>
                    <a:pt x="3" y="199"/>
                  </a:lnTo>
                  <a:lnTo>
                    <a:pt x="1" y="182"/>
                  </a:lnTo>
                  <a:lnTo>
                    <a:pt x="0" y="165"/>
                  </a:lnTo>
                  <a:lnTo>
                    <a:pt x="0" y="165"/>
                  </a:lnTo>
                  <a:lnTo>
                    <a:pt x="1" y="148"/>
                  </a:lnTo>
                  <a:lnTo>
                    <a:pt x="3" y="132"/>
                  </a:lnTo>
                  <a:lnTo>
                    <a:pt x="7" y="116"/>
                  </a:lnTo>
                  <a:lnTo>
                    <a:pt x="13" y="100"/>
                  </a:lnTo>
                  <a:lnTo>
                    <a:pt x="20" y="87"/>
                  </a:lnTo>
                  <a:lnTo>
                    <a:pt x="28" y="73"/>
                  </a:lnTo>
                  <a:lnTo>
                    <a:pt x="38" y="60"/>
                  </a:lnTo>
                  <a:lnTo>
                    <a:pt x="48" y="49"/>
                  </a:lnTo>
                  <a:lnTo>
                    <a:pt x="60" y="37"/>
                  </a:lnTo>
                  <a:lnTo>
                    <a:pt x="72" y="28"/>
                  </a:lnTo>
                  <a:lnTo>
                    <a:pt x="86" y="20"/>
                  </a:lnTo>
                  <a:lnTo>
                    <a:pt x="101" y="13"/>
                  </a:lnTo>
                  <a:lnTo>
                    <a:pt x="116" y="8"/>
                  </a:lnTo>
                  <a:lnTo>
                    <a:pt x="132" y="3"/>
                  </a:lnTo>
                  <a:lnTo>
                    <a:pt x="148" y="1"/>
                  </a:lnTo>
                  <a:lnTo>
                    <a:pt x="165" y="0"/>
                  </a:lnTo>
                  <a:lnTo>
                    <a:pt x="165" y="0"/>
                  </a:lnTo>
                  <a:lnTo>
                    <a:pt x="182" y="1"/>
                  </a:lnTo>
                  <a:lnTo>
                    <a:pt x="198" y="3"/>
                  </a:lnTo>
                  <a:lnTo>
                    <a:pt x="214" y="8"/>
                  </a:lnTo>
                  <a:lnTo>
                    <a:pt x="229" y="13"/>
                  </a:lnTo>
                  <a:lnTo>
                    <a:pt x="243" y="20"/>
                  </a:lnTo>
                  <a:lnTo>
                    <a:pt x="257" y="28"/>
                  </a:lnTo>
                  <a:lnTo>
                    <a:pt x="270" y="37"/>
                  </a:lnTo>
                  <a:lnTo>
                    <a:pt x="281" y="49"/>
                  </a:lnTo>
                  <a:lnTo>
                    <a:pt x="292" y="60"/>
                  </a:lnTo>
                  <a:lnTo>
                    <a:pt x="301" y="73"/>
                  </a:lnTo>
                  <a:lnTo>
                    <a:pt x="310" y="87"/>
                  </a:lnTo>
                  <a:lnTo>
                    <a:pt x="317" y="100"/>
                  </a:lnTo>
                  <a:lnTo>
                    <a:pt x="323" y="116"/>
                  </a:lnTo>
                  <a:lnTo>
                    <a:pt x="327" y="132"/>
                  </a:lnTo>
                  <a:lnTo>
                    <a:pt x="329" y="148"/>
                  </a:lnTo>
                  <a:lnTo>
                    <a:pt x="330" y="165"/>
                  </a:lnTo>
                  <a:lnTo>
                    <a:pt x="330" y="165"/>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 name="Freeform 126">
              <a:hlinkClick r:id="rId11"/>
              <a:extLst>
                <a:ext uri="{FF2B5EF4-FFF2-40B4-BE49-F238E27FC236}">
                  <a16:creationId xmlns:a16="http://schemas.microsoft.com/office/drawing/2014/main" id="{6B2054FC-58C8-0F45-8053-609CFC5A0669}"/>
                </a:ext>
              </a:extLst>
            </p:cNvPr>
            <p:cNvSpPr>
              <a:spLocks/>
            </p:cNvSpPr>
            <p:nvPr/>
          </p:nvSpPr>
          <p:spPr bwMode="auto">
            <a:xfrm>
              <a:off x="5054600" y="3679825"/>
              <a:ext cx="169862" cy="169862"/>
            </a:xfrm>
            <a:custGeom>
              <a:avLst/>
              <a:gdLst>
                <a:gd name="T0" fmla="*/ 320 w 320"/>
                <a:gd name="T1" fmla="*/ 160 h 319"/>
                <a:gd name="T2" fmla="*/ 317 w 320"/>
                <a:gd name="T3" fmla="*/ 193 h 319"/>
                <a:gd name="T4" fmla="*/ 307 w 320"/>
                <a:gd name="T5" fmla="*/ 222 h 319"/>
                <a:gd name="T6" fmla="*/ 292 w 320"/>
                <a:gd name="T7" fmla="*/ 250 h 319"/>
                <a:gd name="T8" fmla="*/ 273 w 320"/>
                <a:gd name="T9" fmla="*/ 273 h 319"/>
                <a:gd name="T10" fmla="*/ 249 w 320"/>
                <a:gd name="T11" fmla="*/ 292 h 319"/>
                <a:gd name="T12" fmla="*/ 222 w 320"/>
                <a:gd name="T13" fmla="*/ 307 h 319"/>
                <a:gd name="T14" fmla="*/ 192 w 320"/>
                <a:gd name="T15" fmla="*/ 316 h 319"/>
                <a:gd name="T16" fmla="*/ 160 w 320"/>
                <a:gd name="T17" fmla="*/ 319 h 319"/>
                <a:gd name="T18" fmla="*/ 143 w 320"/>
                <a:gd name="T19" fmla="*/ 319 h 319"/>
                <a:gd name="T20" fmla="*/ 113 w 320"/>
                <a:gd name="T21" fmla="*/ 313 h 319"/>
                <a:gd name="T22" fmla="*/ 83 w 320"/>
                <a:gd name="T23" fmla="*/ 300 h 319"/>
                <a:gd name="T24" fmla="*/ 58 w 320"/>
                <a:gd name="T25" fmla="*/ 283 h 319"/>
                <a:gd name="T26" fmla="*/ 37 w 320"/>
                <a:gd name="T27" fmla="*/ 261 h 319"/>
                <a:gd name="T28" fmla="*/ 20 w 320"/>
                <a:gd name="T29" fmla="*/ 236 h 319"/>
                <a:gd name="T30" fmla="*/ 7 w 320"/>
                <a:gd name="T31" fmla="*/ 207 h 319"/>
                <a:gd name="T32" fmla="*/ 1 w 320"/>
                <a:gd name="T33" fmla="*/ 177 h 319"/>
                <a:gd name="T34" fmla="*/ 0 w 320"/>
                <a:gd name="T35" fmla="*/ 160 h 319"/>
                <a:gd name="T36" fmla="*/ 3 w 320"/>
                <a:gd name="T37" fmla="*/ 128 h 319"/>
                <a:gd name="T38" fmla="*/ 13 w 320"/>
                <a:gd name="T39" fmla="*/ 98 h 319"/>
                <a:gd name="T40" fmla="*/ 27 w 320"/>
                <a:gd name="T41" fmla="*/ 70 h 319"/>
                <a:gd name="T42" fmla="*/ 47 w 320"/>
                <a:gd name="T43" fmla="*/ 47 h 319"/>
                <a:gd name="T44" fmla="*/ 71 w 320"/>
                <a:gd name="T45" fmla="*/ 28 h 319"/>
                <a:gd name="T46" fmla="*/ 98 w 320"/>
                <a:gd name="T47" fmla="*/ 13 h 319"/>
                <a:gd name="T48" fmla="*/ 128 w 320"/>
                <a:gd name="T49" fmla="*/ 4 h 319"/>
                <a:gd name="T50" fmla="*/ 160 w 320"/>
                <a:gd name="T51" fmla="*/ 0 h 319"/>
                <a:gd name="T52" fmla="*/ 176 w 320"/>
                <a:gd name="T53" fmla="*/ 1 h 319"/>
                <a:gd name="T54" fmla="*/ 208 w 320"/>
                <a:gd name="T55" fmla="*/ 8 h 319"/>
                <a:gd name="T56" fmla="*/ 236 w 320"/>
                <a:gd name="T57" fmla="*/ 19 h 319"/>
                <a:gd name="T58" fmla="*/ 262 w 320"/>
                <a:gd name="T59" fmla="*/ 36 h 319"/>
                <a:gd name="T60" fmla="*/ 283 w 320"/>
                <a:gd name="T61" fmla="*/ 58 h 319"/>
                <a:gd name="T62" fmla="*/ 301 w 320"/>
                <a:gd name="T63" fmla="*/ 84 h 319"/>
                <a:gd name="T64" fmla="*/ 312 w 320"/>
                <a:gd name="T65" fmla="*/ 112 h 319"/>
                <a:gd name="T66" fmla="*/ 319 w 320"/>
                <a:gd name="T67" fmla="*/ 144 h 319"/>
                <a:gd name="T68" fmla="*/ 320 w 320"/>
                <a:gd name="T69" fmla="*/ 16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19">
                  <a:moveTo>
                    <a:pt x="320" y="160"/>
                  </a:moveTo>
                  <a:lnTo>
                    <a:pt x="320" y="160"/>
                  </a:lnTo>
                  <a:lnTo>
                    <a:pt x="319" y="177"/>
                  </a:lnTo>
                  <a:lnTo>
                    <a:pt x="317" y="193"/>
                  </a:lnTo>
                  <a:lnTo>
                    <a:pt x="312" y="207"/>
                  </a:lnTo>
                  <a:lnTo>
                    <a:pt x="307" y="222"/>
                  </a:lnTo>
                  <a:lnTo>
                    <a:pt x="301" y="236"/>
                  </a:lnTo>
                  <a:lnTo>
                    <a:pt x="292" y="250"/>
                  </a:lnTo>
                  <a:lnTo>
                    <a:pt x="283" y="261"/>
                  </a:lnTo>
                  <a:lnTo>
                    <a:pt x="273" y="273"/>
                  </a:lnTo>
                  <a:lnTo>
                    <a:pt x="262" y="283"/>
                  </a:lnTo>
                  <a:lnTo>
                    <a:pt x="249" y="292"/>
                  </a:lnTo>
                  <a:lnTo>
                    <a:pt x="236" y="300"/>
                  </a:lnTo>
                  <a:lnTo>
                    <a:pt x="222" y="307"/>
                  </a:lnTo>
                  <a:lnTo>
                    <a:pt x="208" y="313"/>
                  </a:lnTo>
                  <a:lnTo>
                    <a:pt x="192" y="316"/>
                  </a:lnTo>
                  <a:lnTo>
                    <a:pt x="176" y="319"/>
                  </a:lnTo>
                  <a:lnTo>
                    <a:pt x="160" y="319"/>
                  </a:lnTo>
                  <a:lnTo>
                    <a:pt x="160" y="319"/>
                  </a:lnTo>
                  <a:lnTo>
                    <a:pt x="143" y="319"/>
                  </a:lnTo>
                  <a:lnTo>
                    <a:pt x="128" y="316"/>
                  </a:lnTo>
                  <a:lnTo>
                    <a:pt x="113" y="313"/>
                  </a:lnTo>
                  <a:lnTo>
                    <a:pt x="98" y="307"/>
                  </a:lnTo>
                  <a:lnTo>
                    <a:pt x="83" y="300"/>
                  </a:lnTo>
                  <a:lnTo>
                    <a:pt x="71" y="292"/>
                  </a:lnTo>
                  <a:lnTo>
                    <a:pt x="58" y="283"/>
                  </a:lnTo>
                  <a:lnTo>
                    <a:pt x="47" y="273"/>
                  </a:lnTo>
                  <a:lnTo>
                    <a:pt x="37" y="261"/>
                  </a:lnTo>
                  <a:lnTo>
                    <a:pt x="27" y="250"/>
                  </a:lnTo>
                  <a:lnTo>
                    <a:pt x="20" y="236"/>
                  </a:lnTo>
                  <a:lnTo>
                    <a:pt x="13" y="222"/>
                  </a:lnTo>
                  <a:lnTo>
                    <a:pt x="7" y="207"/>
                  </a:lnTo>
                  <a:lnTo>
                    <a:pt x="3" y="193"/>
                  </a:lnTo>
                  <a:lnTo>
                    <a:pt x="1" y="177"/>
                  </a:lnTo>
                  <a:lnTo>
                    <a:pt x="0" y="160"/>
                  </a:lnTo>
                  <a:lnTo>
                    <a:pt x="0" y="160"/>
                  </a:lnTo>
                  <a:lnTo>
                    <a:pt x="1" y="144"/>
                  </a:lnTo>
                  <a:lnTo>
                    <a:pt x="3" y="128"/>
                  </a:lnTo>
                  <a:lnTo>
                    <a:pt x="7" y="112"/>
                  </a:lnTo>
                  <a:lnTo>
                    <a:pt x="13" y="98"/>
                  </a:lnTo>
                  <a:lnTo>
                    <a:pt x="20" y="84"/>
                  </a:lnTo>
                  <a:lnTo>
                    <a:pt x="27" y="70"/>
                  </a:lnTo>
                  <a:lnTo>
                    <a:pt x="37" y="58"/>
                  </a:lnTo>
                  <a:lnTo>
                    <a:pt x="47" y="47"/>
                  </a:lnTo>
                  <a:lnTo>
                    <a:pt x="58" y="36"/>
                  </a:lnTo>
                  <a:lnTo>
                    <a:pt x="71" y="28"/>
                  </a:lnTo>
                  <a:lnTo>
                    <a:pt x="83" y="19"/>
                  </a:lnTo>
                  <a:lnTo>
                    <a:pt x="98" y="13"/>
                  </a:lnTo>
                  <a:lnTo>
                    <a:pt x="113" y="8"/>
                  </a:lnTo>
                  <a:lnTo>
                    <a:pt x="128" y="4"/>
                  </a:lnTo>
                  <a:lnTo>
                    <a:pt x="143" y="1"/>
                  </a:lnTo>
                  <a:lnTo>
                    <a:pt x="160" y="0"/>
                  </a:lnTo>
                  <a:lnTo>
                    <a:pt x="160" y="0"/>
                  </a:lnTo>
                  <a:lnTo>
                    <a:pt x="176" y="1"/>
                  </a:lnTo>
                  <a:lnTo>
                    <a:pt x="192" y="4"/>
                  </a:lnTo>
                  <a:lnTo>
                    <a:pt x="208" y="8"/>
                  </a:lnTo>
                  <a:lnTo>
                    <a:pt x="222" y="13"/>
                  </a:lnTo>
                  <a:lnTo>
                    <a:pt x="236" y="19"/>
                  </a:lnTo>
                  <a:lnTo>
                    <a:pt x="249" y="28"/>
                  </a:lnTo>
                  <a:lnTo>
                    <a:pt x="262" y="36"/>
                  </a:lnTo>
                  <a:lnTo>
                    <a:pt x="273" y="47"/>
                  </a:lnTo>
                  <a:lnTo>
                    <a:pt x="283" y="58"/>
                  </a:lnTo>
                  <a:lnTo>
                    <a:pt x="292" y="70"/>
                  </a:lnTo>
                  <a:lnTo>
                    <a:pt x="301" y="84"/>
                  </a:lnTo>
                  <a:lnTo>
                    <a:pt x="307" y="98"/>
                  </a:lnTo>
                  <a:lnTo>
                    <a:pt x="312" y="112"/>
                  </a:lnTo>
                  <a:lnTo>
                    <a:pt x="317" y="128"/>
                  </a:lnTo>
                  <a:lnTo>
                    <a:pt x="319" y="144"/>
                  </a:lnTo>
                  <a:lnTo>
                    <a:pt x="320" y="160"/>
                  </a:lnTo>
                  <a:lnTo>
                    <a:pt x="320" y="16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 name="Freeform 127">
              <a:extLst>
                <a:ext uri="{FF2B5EF4-FFF2-40B4-BE49-F238E27FC236}">
                  <a16:creationId xmlns:a16="http://schemas.microsoft.com/office/drawing/2014/main" id="{06531672-C248-574D-8A1F-4626CF9B9A58}"/>
                </a:ext>
              </a:extLst>
            </p:cNvPr>
            <p:cNvSpPr>
              <a:spLocks/>
            </p:cNvSpPr>
            <p:nvPr/>
          </p:nvSpPr>
          <p:spPr bwMode="auto">
            <a:xfrm>
              <a:off x="5114925" y="3724275"/>
              <a:ext cx="71437" cy="82550"/>
            </a:xfrm>
            <a:custGeom>
              <a:avLst/>
              <a:gdLst>
                <a:gd name="T0" fmla="*/ 135 w 135"/>
                <a:gd name="T1" fmla="*/ 78 h 156"/>
                <a:gd name="T2" fmla="*/ 67 w 135"/>
                <a:gd name="T3" fmla="*/ 117 h 156"/>
                <a:gd name="T4" fmla="*/ 0 w 135"/>
                <a:gd name="T5" fmla="*/ 156 h 156"/>
                <a:gd name="T6" fmla="*/ 0 w 135"/>
                <a:gd name="T7" fmla="*/ 78 h 156"/>
                <a:gd name="T8" fmla="*/ 0 w 135"/>
                <a:gd name="T9" fmla="*/ 0 h 156"/>
                <a:gd name="T10" fmla="*/ 67 w 135"/>
                <a:gd name="T11" fmla="*/ 39 h 156"/>
                <a:gd name="T12" fmla="*/ 135 w 135"/>
                <a:gd name="T13" fmla="*/ 78 h 156"/>
              </a:gdLst>
              <a:ahLst/>
              <a:cxnLst>
                <a:cxn ang="0">
                  <a:pos x="T0" y="T1"/>
                </a:cxn>
                <a:cxn ang="0">
                  <a:pos x="T2" y="T3"/>
                </a:cxn>
                <a:cxn ang="0">
                  <a:pos x="T4" y="T5"/>
                </a:cxn>
                <a:cxn ang="0">
                  <a:pos x="T6" y="T7"/>
                </a:cxn>
                <a:cxn ang="0">
                  <a:pos x="T8" y="T9"/>
                </a:cxn>
                <a:cxn ang="0">
                  <a:pos x="T10" y="T11"/>
                </a:cxn>
                <a:cxn ang="0">
                  <a:pos x="T12" y="T13"/>
                </a:cxn>
              </a:cxnLst>
              <a:rect l="0" t="0" r="r" b="b"/>
              <a:pathLst>
                <a:path w="135" h="156">
                  <a:moveTo>
                    <a:pt x="135" y="78"/>
                  </a:moveTo>
                  <a:lnTo>
                    <a:pt x="67" y="117"/>
                  </a:lnTo>
                  <a:lnTo>
                    <a:pt x="0" y="156"/>
                  </a:lnTo>
                  <a:lnTo>
                    <a:pt x="0" y="78"/>
                  </a:lnTo>
                  <a:lnTo>
                    <a:pt x="0" y="0"/>
                  </a:lnTo>
                  <a:lnTo>
                    <a:pt x="67" y="39"/>
                  </a:lnTo>
                  <a:lnTo>
                    <a:pt x="135"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 name="Rectangle 128">
              <a:hlinkClick r:id="rId11"/>
              <a:extLst>
                <a:ext uri="{FF2B5EF4-FFF2-40B4-BE49-F238E27FC236}">
                  <a16:creationId xmlns:a16="http://schemas.microsoft.com/office/drawing/2014/main" id="{429701A8-FDDF-484D-801F-8E38B64DEF0D}"/>
                </a:ext>
              </a:extLst>
            </p:cNvPr>
            <p:cNvSpPr>
              <a:spLocks noChangeArrowheads="1"/>
            </p:cNvSpPr>
            <p:nvPr/>
          </p:nvSpPr>
          <p:spPr bwMode="auto">
            <a:xfrm>
              <a:off x="5310188" y="3716338"/>
              <a:ext cx="444991" cy="9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chemeClr val="bg1"/>
                  </a:solidFill>
                </a:rPr>
                <a:t>Watch Video</a:t>
              </a:r>
              <a:endParaRPr lang="en-US" altLang="en-US" sz="4800">
                <a:solidFill>
                  <a:schemeClr val="bg1"/>
                </a:solidFill>
              </a:endParaRPr>
            </a:p>
          </p:txBody>
        </p:sp>
      </p:grpSp>
    </p:spTree>
    <p:extLst>
      <p:ext uri="{BB962C8B-B14F-4D97-AF65-F5344CB8AC3E}">
        <p14:creationId xmlns:p14="http://schemas.microsoft.com/office/powerpoint/2010/main" val="1833253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a:extLst>
              <a:ext uri="{FF2B5EF4-FFF2-40B4-BE49-F238E27FC236}">
                <a16:creationId xmlns:a16="http://schemas.microsoft.com/office/drawing/2014/main" id="{9CDFDE2A-BF48-1149-BE62-6707BBC02479}"/>
              </a:ext>
            </a:extLst>
          </p:cNvPr>
          <p:cNvSpPr/>
          <p:nvPr/>
        </p:nvSpPr>
        <p:spPr>
          <a:xfrm>
            <a:off x="3276427" y="1918565"/>
            <a:ext cx="2743200" cy="2743200"/>
          </a:xfrm>
          <a:prstGeom prst="ellipse">
            <a:avLst/>
          </a:prstGeom>
          <a:ln w="180975">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Arial" panose="020B0604020202020204" pitchFamily="34" charset="0"/>
            </a:endParaRPr>
          </a:p>
        </p:txBody>
      </p:sp>
      <p:pic>
        <p:nvPicPr>
          <p:cNvPr id="33" name="Picture 32" descr="A picture containing logo&#10;&#10;Description automatically generated">
            <a:extLst>
              <a:ext uri="{FF2B5EF4-FFF2-40B4-BE49-F238E27FC236}">
                <a16:creationId xmlns:a16="http://schemas.microsoft.com/office/drawing/2014/main" id="{41CAC7DA-2AE4-7F49-B4A2-7F27EB94B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309" t="32800" r="27891" b="32582"/>
          <a:stretch/>
        </p:blipFill>
        <p:spPr>
          <a:xfrm>
            <a:off x="3781420" y="2571751"/>
            <a:ext cx="1647972" cy="1273433"/>
          </a:xfrm>
          <a:prstGeom prst="rect">
            <a:avLst/>
          </a:prstGeom>
        </p:spPr>
      </p:pic>
      <p:sp>
        <p:nvSpPr>
          <p:cNvPr id="3" name="Title 2">
            <a:extLst>
              <a:ext uri="{FF2B5EF4-FFF2-40B4-BE49-F238E27FC236}">
                <a16:creationId xmlns:a16="http://schemas.microsoft.com/office/drawing/2014/main" id="{B0519475-7347-4450-A928-86BB21B2872C}"/>
              </a:ext>
            </a:extLst>
          </p:cNvPr>
          <p:cNvSpPr>
            <a:spLocks noGrp="1"/>
          </p:cNvSpPr>
          <p:nvPr>
            <p:ph type="title"/>
          </p:nvPr>
        </p:nvSpPr>
        <p:spPr/>
        <p:txBody>
          <a:bodyPr/>
          <a:lstStyle/>
          <a:p>
            <a:r>
              <a:rPr lang="en-US"/>
              <a:t>Cloud-based color process control</a:t>
            </a:r>
          </a:p>
        </p:txBody>
      </p:sp>
      <p:grpSp>
        <p:nvGrpSpPr>
          <p:cNvPr id="8" name="Group 7">
            <a:extLst>
              <a:ext uri="{FF2B5EF4-FFF2-40B4-BE49-F238E27FC236}">
                <a16:creationId xmlns:a16="http://schemas.microsoft.com/office/drawing/2014/main" id="{E9449496-5C99-4B91-BB44-3EDEEB165AAE}"/>
              </a:ext>
            </a:extLst>
          </p:cNvPr>
          <p:cNvGrpSpPr/>
          <p:nvPr/>
        </p:nvGrpSpPr>
        <p:grpSpPr>
          <a:xfrm>
            <a:off x="453090" y="4512134"/>
            <a:ext cx="1988969" cy="420052"/>
            <a:chOff x="5046663" y="3671888"/>
            <a:chExt cx="879475" cy="185737"/>
          </a:xfrm>
        </p:grpSpPr>
        <p:sp>
          <p:nvSpPr>
            <p:cNvPr id="9" name="Freeform 121">
              <a:extLst>
                <a:ext uri="{FF2B5EF4-FFF2-40B4-BE49-F238E27FC236}">
                  <a16:creationId xmlns:a16="http://schemas.microsoft.com/office/drawing/2014/main" id="{1209DE72-D775-4B15-BDAC-ED1A9E8E48F2}"/>
                </a:ext>
              </a:extLst>
            </p:cNvPr>
            <p:cNvSpPr>
              <a:spLocks/>
            </p:cNvSpPr>
            <p:nvPr/>
          </p:nvSpPr>
          <p:spPr bwMode="auto">
            <a:xfrm>
              <a:off x="5129213" y="3673475"/>
              <a:ext cx="796925" cy="182562"/>
            </a:xfrm>
            <a:custGeom>
              <a:avLst/>
              <a:gdLst>
                <a:gd name="T0" fmla="*/ 0 w 1506"/>
                <a:gd name="T1" fmla="*/ 346 h 346"/>
                <a:gd name="T2" fmla="*/ 0 w 1506"/>
                <a:gd name="T3" fmla="*/ 0 h 346"/>
                <a:gd name="T4" fmla="*/ 1331 w 1506"/>
                <a:gd name="T5" fmla="*/ 0 h 346"/>
                <a:gd name="T6" fmla="*/ 1331 w 1506"/>
                <a:gd name="T7" fmla="*/ 0 h 346"/>
                <a:gd name="T8" fmla="*/ 1349 w 1506"/>
                <a:gd name="T9" fmla="*/ 0 h 346"/>
                <a:gd name="T10" fmla="*/ 1366 w 1506"/>
                <a:gd name="T11" fmla="*/ 3 h 346"/>
                <a:gd name="T12" fmla="*/ 1383 w 1506"/>
                <a:gd name="T13" fmla="*/ 7 h 346"/>
                <a:gd name="T14" fmla="*/ 1399 w 1506"/>
                <a:gd name="T15" fmla="*/ 13 h 346"/>
                <a:gd name="T16" fmla="*/ 1414 w 1506"/>
                <a:gd name="T17" fmla="*/ 20 h 346"/>
                <a:gd name="T18" fmla="*/ 1429 w 1506"/>
                <a:gd name="T19" fmla="*/ 29 h 346"/>
                <a:gd name="T20" fmla="*/ 1442 w 1506"/>
                <a:gd name="T21" fmla="*/ 39 h 346"/>
                <a:gd name="T22" fmla="*/ 1454 w 1506"/>
                <a:gd name="T23" fmla="*/ 50 h 346"/>
                <a:gd name="T24" fmla="*/ 1466 w 1506"/>
                <a:gd name="T25" fmla="*/ 63 h 346"/>
                <a:gd name="T26" fmla="*/ 1475 w 1506"/>
                <a:gd name="T27" fmla="*/ 76 h 346"/>
                <a:gd name="T28" fmla="*/ 1485 w 1506"/>
                <a:gd name="T29" fmla="*/ 90 h 346"/>
                <a:gd name="T30" fmla="*/ 1492 w 1506"/>
                <a:gd name="T31" fmla="*/ 105 h 346"/>
                <a:gd name="T32" fmla="*/ 1497 w 1506"/>
                <a:gd name="T33" fmla="*/ 121 h 346"/>
                <a:gd name="T34" fmla="*/ 1501 w 1506"/>
                <a:gd name="T35" fmla="*/ 138 h 346"/>
                <a:gd name="T36" fmla="*/ 1505 w 1506"/>
                <a:gd name="T37" fmla="*/ 155 h 346"/>
                <a:gd name="T38" fmla="*/ 1506 w 1506"/>
                <a:gd name="T39" fmla="*/ 173 h 346"/>
                <a:gd name="T40" fmla="*/ 1506 w 1506"/>
                <a:gd name="T41" fmla="*/ 173 h 346"/>
                <a:gd name="T42" fmla="*/ 1505 w 1506"/>
                <a:gd name="T43" fmla="*/ 191 h 346"/>
                <a:gd name="T44" fmla="*/ 1501 w 1506"/>
                <a:gd name="T45" fmla="*/ 208 h 346"/>
                <a:gd name="T46" fmla="*/ 1497 w 1506"/>
                <a:gd name="T47" fmla="*/ 225 h 346"/>
                <a:gd name="T48" fmla="*/ 1492 w 1506"/>
                <a:gd name="T49" fmla="*/ 240 h 346"/>
                <a:gd name="T50" fmla="*/ 1485 w 1506"/>
                <a:gd name="T51" fmla="*/ 255 h 346"/>
                <a:gd name="T52" fmla="*/ 1475 w 1506"/>
                <a:gd name="T53" fmla="*/ 270 h 346"/>
                <a:gd name="T54" fmla="*/ 1466 w 1506"/>
                <a:gd name="T55" fmla="*/ 284 h 346"/>
                <a:gd name="T56" fmla="*/ 1454 w 1506"/>
                <a:gd name="T57" fmla="*/ 295 h 346"/>
                <a:gd name="T58" fmla="*/ 1442 w 1506"/>
                <a:gd name="T59" fmla="*/ 307 h 346"/>
                <a:gd name="T60" fmla="*/ 1429 w 1506"/>
                <a:gd name="T61" fmla="*/ 316 h 346"/>
                <a:gd name="T62" fmla="*/ 1414 w 1506"/>
                <a:gd name="T63" fmla="*/ 326 h 346"/>
                <a:gd name="T64" fmla="*/ 1399 w 1506"/>
                <a:gd name="T65" fmla="*/ 333 h 346"/>
                <a:gd name="T66" fmla="*/ 1383 w 1506"/>
                <a:gd name="T67" fmla="*/ 339 h 346"/>
                <a:gd name="T68" fmla="*/ 1366 w 1506"/>
                <a:gd name="T69" fmla="*/ 343 h 346"/>
                <a:gd name="T70" fmla="*/ 1349 w 1506"/>
                <a:gd name="T71" fmla="*/ 346 h 346"/>
                <a:gd name="T72" fmla="*/ 1331 w 1506"/>
                <a:gd name="T73" fmla="*/ 346 h 346"/>
                <a:gd name="T74" fmla="*/ 0 w 1506"/>
                <a:gd name="T75"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6" h="346">
                  <a:moveTo>
                    <a:pt x="0" y="346"/>
                  </a:moveTo>
                  <a:lnTo>
                    <a:pt x="0" y="0"/>
                  </a:lnTo>
                  <a:lnTo>
                    <a:pt x="1331" y="0"/>
                  </a:lnTo>
                  <a:lnTo>
                    <a:pt x="1331" y="0"/>
                  </a:lnTo>
                  <a:lnTo>
                    <a:pt x="1349" y="0"/>
                  </a:lnTo>
                  <a:lnTo>
                    <a:pt x="1366" y="3"/>
                  </a:lnTo>
                  <a:lnTo>
                    <a:pt x="1383" y="7"/>
                  </a:lnTo>
                  <a:lnTo>
                    <a:pt x="1399" y="13"/>
                  </a:lnTo>
                  <a:lnTo>
                    <a:pt x="1414" y="20"/>
                  </a:lnTo>
                  <a:lnTo>
                    <a:pt x="1429" y="29"/>
                  </a:lnTo>
                  <a:lnTo>
                    <a:pt x="1442" y="39"/>
                  </a:lnTo>
                  <a:lnTo>
                    <a:pt x="1454" y="50"/>
                  </a:lnTo>
                  <a:lnTo>
                    <a:pt x="1466" y="63"/>
                  </a:lnTo>
                  <a:lnTo>
                    <a:pt x="1475" y="76"/>
                  </a:lnTo>
                  <a:lnTo>
                    <a:pt x="1485" y="90"/>
                  </a:lnTo>
                  <a:lnTo>
                    <a:pt x="1492" y="105"/>
                  </a:lnTo>
                  <a:lnTo>
                    <a:pt x="1497" y="121"/>
                  </a:lnTo>
                  <a:lnTo>
                    <a:pt x="1501" y="138"/>
                  </a:lnTo>
                  <a:lnTo>
                    <a:pt x="1505" y="155"/>
                  </a:lnTo>
                  <a:lnTo>
                    <a:pt x="1506" y="173"/>
                  </a:lnTo>
                  <a:lnTo>
                    <a:pt x="1506" y="173"/>
                  </a:lnTo>
                  <a:lnTo>
                    <a:pt x="1505" y="191"/>
                  </a:lnTo>
                  <a:lnTo>
                    <a:pt x="1501" y="208"/>
                  </a:lnTo>
                  <a:lnTo>
                    <a:pt x="1497" y="225"/>
                  </a:lnTo>
                  <a:lnTo>
                    <a:pt x="1492" y="240"/>
                  </a:lnTo>
                  <a:lnTo>
                    <a:pt x="1485" y="255"/>
                  </a:lnTo>
                  <a:lnTo>
                    <a:pt x="1475" y="270"/>
                  </a:lnTo>
                  <a:lnTo>
                    <a:pt x="1466" y="284"/>
                  </a:lnTo>
                  <a:lnTo>
                    <a:pt x="1454" y="295"/>
                  </a:lnTo>
                  <a:lnTo>
                    <a:pt x="1442" y="307"/>
                  </a:lnTo>
                  <a:lnTo>
                    <a:pt x="1429" y="316"/>
                  </a:lnTo>
                  <a:lnTo>
                    <a:pt x="1414" y="326"/>
                  </a:lnTo>
                  <a:lnTo>
                    <a:pt x="1399" y="333"/>
                  </a:lnTo>
                  <a:lnTo>
                    <a:pt x="1383" y="339"/>
                  </a:lnTo>
                  <a:lnTo>
                    <a:pt x="1366" y="343"/>
                  </a:lnTo>
                  <a:lnTo>
                    <a:pt x="1349" y="346"/>
                  </a:lnTo>
                  <a:lnTo>
                    <a:pt x="1331" y="346"/>
                  </a:lnTo>
                  <a:lnTo>
                    <a:pt x="0" y="34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 name="Freeform 122">
              <a:hlinkClick r:id="rId4"/>
              <a:extLst>
                <a:ext uri="{FF2B5EF4-FFF2-40B4-BE49-F238E27FC236}">
                  <a16:creationId xmlns:a16="http://schemas.microsoft.com/office/drawing/2014/main" id="{3FD7E616-9F8B-47DB-A59F-694457235732}"/>
                </a:ext>
              </a:extLst>
            </p:cNvPr>
            <p:cNvSpPr>
              <a:spLocks/>
            </p:cNvSpPr>
            <p:nvPr/>
          </p:nvSpPr>
          <p:spPr bwMode="auto">
            <a:xfrm>
              <a:off x="5133975" y="3676650"/>
              <a:ext cx="787400" cy="176212"/>
            </a:xfrm>
            <a:custGeom>
              <a:avLst/>
              <a:gdLst>
                <a:gd name="T0" fmla="*/ 0 w 1488"/>
                <a:gd name="T1" fmla="*/ 332 h 332"/>
                <a:gd name="T2" fmla="*/ 0 w 1488"/>
                <a:gd name="T3" fmla="*/ 0 h 332"/>
                <a:gd name="T4" fmla="*/ 1322 w 1488"/>
                <a:gd name="T5" fmla="*/ 0 h 332"/>
                <a:gd name="T6" fmla="*/ 1322 w 1488"/>
                <a:gd name="T7" fmla="*/ 0 h 332"/>
                <a:gd name="T8" fmla="*/ 1339 w 1488"/>
                <a:gd name="T9" fmla="*/ 1 h 332"/>
                <a:gd name="T10" fmla="*/ 1356 w 1488"/>
                <a:gd name="T11" fmla="*/ 4 h 332"/>
                <a:gd name="T12" fmla="*/ 1372 w 1488"/>
                <a:gd name="T13" fmla="*/ 7 h 332"/>
                <a:gd name="T14" fmla="*/ 1387 w 1488"/>
                <a:gd name="T15" fmla="*/ 14 h 332"/>
                <a:gd name="T16" fmla="*/ 1402 w 1488"/>
                <a:gd name="T17" fmla="*/ 20 h 332"/>
                <a:gd name="T18" fmla="*/ 1415 w 1488"/>
                <a:gd name="T19" fmla="*/ 29 h 332"/>
                <a:gd name="T20" fmla="*/ 1428 w 1488"/>
                <a:gd name="T21" fmla="*/ 38 h 332"/>
                <a:gd name="T22" fmla="*/ 1440 w 1488"/>
                <a:gd name="T23" fmla="*/ 49 h 332"/>
                <a:gd name="T24" fmla="*/ 1450 w 1488"/>
                <a:gd name="T25" fmla="*/ 60 h 332"/>
                <a:gd name="T26" fmla="*/ 1460 w 1488"/>
                <a:gd name="T27" fmla="*/ 74 h 332"/>
                <a:gd name="T28" fmla="*/ 1468 w 1488"/>
                <a:gd name="T29" fmla="*/ 87 h 332"/>
                <a:gd name="T30" fmla="*/ 1474 w 1488"/>
                <a:gd name="T31" fmla="*/ 101 h 332"/>
                <a:gd name="T32" fmla="*/ 1481 w 1488"/>
                <a:gd name="T33" fmla="*/ 117 h 332"/>
                <a:gd name="T34" fmla="*/ 1484 w 1488"/>
                <a:gd name="T35" fmla="*/ 133 h 332"/>
                <a:gd name="T36" fmla="*/ 1487 w 1488"/>
                <a:gd name="T37" fmla="*/ 149 h 332"/>
                <a:gd name="T38" fmla="*/ 1488 w 1488"/>
                <a:gd name="T39" fmla="*/ 166 h 332"/>
                <a:gd name="T40" fmla="*/ 1488 w 1488"/>
                <a:gd name="T41" fmla="*/ 166 h 332"/>
                <a:gd name="T42" fmla="*/ 1487 w 1488"/>
                <a:gd name="T43" fmla="*/ 183 h 332"/>
                <a:gd name="T44" fmla="*/ 1484 w 1488"/>
                <a:gd name="T45" fmla="*/ 200 h 332"/>
                <a:gd name="T46" fmla="*/ 1481 w 1488"/>
                <a:gd name="T47" fmla="*/ 215 h 332"/>
                <a:gd name="T48" fmla="*/ 1474 w 1488"/>
                <a:gd name="T49" fmla="*/ 230 h 332"/>
                <a:gd name="T50" fmla="*/ 1468 w 1488"/>
                <a:gd name="T51" fmla="*/ 245 h 332"/>
                <a:gd name="T52" fmla="*/ 1460 w 1488"/>
                <a:gd name="T53" fmla="*/ 259 h 332"/>
                <a:gd name="T54" fmla="*/ 1450 w 1488"/>
                <a:gd name="T55" fmla="*/ 271 h 332"/>
                <a:gd name="T56" fmla="*/ 1440 w 1488"/>
                <a:gd name="T57" fmla="*/ 283 h 332"/>
                <a:gd name="T58" fmla="*/ 1428 w 1488"/>
                <a:gd name="T59" fmla="*/ 294 h 332"/>
                <a:gd name="T60" fmla="*/ 1415 w 1488"/>
                <a:gd name="T61" fmla="*/ 303 h 332"/>
                <a:gd name="T62" fmla="*/ 1402 w 1488"/>
                <a:gd name="T63" fmla="*/ 311 h 332"/>
                <a:gd name="T64" fmla="*/ 1387 w 1488"/>
                <a:gd name="T65" fmla="*/ 318 h 332"/>
                <a:gd name="T66" fmla="*/ 1372 w 1488"/>
                <a:gd name="T67" fmla="*/ 324 h 332"/>
                <a:gd name="T68" fmla="*/ 1356 w 1488"/>
                <a:gd name="T69" fmla="*/ 327 h 332"/>
                <a:gd name="T70" fmla="*/ 1339 w 1488"/>
                <a:gd name="T71" fmla="*/ 330 h 332"/>
                <a:gd name="T72" fmla="*/ 1322 w 1488"/>
                <a:gd name="T73" fmla="*/ 332 h 332"/>
                <a:gd name="T74" fmla="*/ 0 w 1488"/>
                <a:gd name="T75"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8" h="332">
                  <a:moveTo>
                    <a:pt x="0" y="332"/>
                  </a:moveTo>
                  <a:lnTo>
                    <a:pt x="0" y="0"/>
                  </a:lnTo>
                  <a:lnTo>
                    <a:pt x="1322" y="0"/>
                  </a:lnTo>
                  <a:lnTo>
                    <a:pt x="1322" y="0"/>
                  </a:lnTo>
                  <a:lnTo>
                    <a:pt x="1339" y="1"/>
                  </a:lnTo>
                  <a:lnTo>
                    <a:pt x="1356" y="4"/>
                  </a:lnTo>
                  <a:lnTo>
                    <a:pt x="1372" y="7"/>
                  </a:lnTo>
                  <a:lnTo>
                    <a:pt x="1387" y="14"/>
                  </a:lnTo>
                  <a:lnTo>
                    <a:pt x="1402" y="20"/>
                  </a:lnTo>
                  <a:lnTo>
                    <a:pt x="1415" y="29"/>
                  </a:lnTo>
                  <a:lnTo>
                    <a:pt x="1428" y="38"/>
                  </a:lnTo>
                  <a:lnTo>
                    <a:pt x="1440" y="49"/>
                  </a:lnTo>
                  <a:lnTo>
                    <a:pt x="1450" y="60"/>
                  </a:lnTo>
                  <a:lnTo>
                    <a:pt x="1460" y="74"/>
                  </a:lnTo>
                  <a:lnTo>
                    <a:pt x="1468" y="87"/>
                  </a:lnTo>
                  <a:lnTo>
                    <a:pt x="1474" y="101"/>
                  </a:lnTo>
                  <a:lnTo>
                    <a:pt x="1481" y="117"/>
                  </a:lnTo>
                  <a:lnTo>
                    <a:pt x="1484" y="133"/>
                  </a:lnTo>
                  <a:lnTo>
                    <a:pt x="1487" y="149"/>
                  </a:lnTo>
                  <a:lnTo>
                    <a:pt x="1488" y="166"/>
                  </a:lnTo>
                  <a:lnTo>
                    <a:pt x="1488" y="166"/>
                  </a:lnTo>
                  <a:lnTo>
                    <a:pt x="1487" y="183"/>
                  </a:lnTo>
                  <a:lnTo>
                    <a:pt x="1484" y="200"/>
                  </a:lnTo>
                  <a:lnTo>
                    <a:pt x="1481" y="215"/>
                  </a:lnTo>
                  <a:lnTo>
                    <a:pt x="1474" y="230"/>
                  </a:lnTo>
                  <a:lnTo>
                    <a:pt x="1468" y="245"/>
                  </a:lnTo>
                  <a:lnTo>
                    <a:pt x="1460" y="259"/>
                  </a:lnTo>
                  <a:lnTo>
                    <a:pt x="1450" y="271"/>
                  </a:lnTo>
                  <a:lnTo>
                    <a:pt x="1440" y="283"/>
                  </a:lnTo>
                  <a:lnTo>
                    <a:pt x="1428" y="294"/>
                  </a:lnTo>
                  <a:lnTo>
                    <a:pt x="1415" y="303"/>
                  </a:lnTo>
                  <a:lnTo>
                    <a:pt x="1402" y="311"/>
                  </a:lnTo>
                  <a:lnTo>
                    <a:pt x="1387" y="318"/>
                  </a:lnTo>
                  <a:lnTo>
                    <a:pt x="1372" y="324"/>
                  </a:lnTo>
                  <a:lnTo>
                    <a:pt x="1356" y="327"/>
                  </a:lnTo>
                  <a:lnTo>
                    <a:pt x="1339" y="330"/>
                  </a:lnTo>
                  <a:lnTo>
                    <a:pt x="1322" y="332"/>
                  </a:lnTo>
                  <a:lnTo>
                    <a:pt x="0" y="33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1" name="Freeform 123">
              <a:extLst>
                <a:ext uri="{FF2B5EF4-FFF2-40B4-BE49-F238E27FC236}">
                  <a16:creationId xmlns:a16="http://schemas.microsoft.com/office/drawing/2014/main" id="{B5A699A5-E32B-457B-8D89-24A3B689547E}"/>
                </a:ext>
              </a:extLst>
            </p:cNvPr>
            <p:cNvSpPr>
              <a:spLocks/>
            </p:cNvSpPr>
            <p:nvPr/>
          </p:nvSpPr>
          <p:spPr bwMode="auto">
            <a:xfrm>
              <a:off x="5137150" y="3679825"/>
              <a:ext cx="781050" cy="169862"/>
            </a:xfrm>
            <a:custGeom>
              <a:avLst/>
              <a:gdLst>
                <a:gd name="T0" fmla="*/ 1317 w 1477"/>
                <a:gd name="T1" fmla="*/ 319 h 319"/>
                <a:gd name="T2" fmla="*/ 0 w 1477"/>
                <a:gd name="T3" fmla="*/ 319 h 319"/>
                <a:gd name="T4" fmla="*/ 0 w 1477"/>
                <a:gd name="T5" fmla="*/ 0 h 319"/>
                <a:gd name="T6" fmla="*/ 1317 w 1477"/>
                <a:gd name="T7" fmla="*/ 0 h 319"/>
                <a:gd name="T8" fmla="*/ 1317 w 1477"/>
                <a:gd name="T9" fmla="*/ 0 h 319"/>
                <a:gd name="T10" fmla="*/ 1334 w 1477"/>
                <a:gd name="T11" fmla="*/ 0 h 319"/>
                <a:gd name="T12" fmla="*/ 1350 w 1477"/>
                <a:gd name="T13" fmla="*/ 4 h 319"/>
                <a:gd name="T14" fmla="*/ 1365 w 1477"/>
                <a:gd name="T15" fmla="*/ 7 h 319"/>
                <a:gd name="T16" fmla="*/ 1380 w 1477"/>
                <a:gd name="T17" fmla="*/ 13 h 319"/>
                <a:gd name="T18" fmla="*/ 1393 w 1477"/>
                <a:gd name="T19" fmla="*/ 19 h 319"/>
                <a:gd name="T20" fmla="*/ 1407 w 1477"/>
                <a:gd name="T21" fmla="*/ 28 h 319"/>
                <a:gd name="T22" fmla="*/ 1419 w 1477"/>
                <a:gd name="T23" fmla="*/ 36 h 319"/>
                <a:gd name="T24" fmla="*/ 1430 w 1477"/>
                <a:gd name="T25" fmla="*/ 47 h 319"/>
                <a:gd name="T26" fmla="*/ 1441 w 1477"/>
                <a:gd name="T27" fmla="*/ 58 h 319"/>
                <a:gd name="T28" fmla="*/ 1450 w 1477"/>
                <a:gd name="T29" fmla="*/ 70 h 319"/>
                <a:gd name="T30" fmla="*/ 1458 w 1477"/>
                <a:gd name="T31" fmla="*/ 84 h 319"/>
                <a:gd name="T32" fmla="*/ 1465 w 1477"/>
                <a:gd name="T33" fmla="*/ 98 h 319"/>
                <a:gd name="T34" fmla="*/ 1471 w 1477"/>
                <a:gd name="T35" fmla="*/ 112 h 319"/>
                <a:gd name="T36" fmla="*/ 1474 w 1477"/>
                <a:gd name="T37" fmla="*/ 128 h 319"/>
                <a:gd name="T38" fmla="*/ 1477 w 1477"/>
                <a:gd name="T39" fmla="*/ 144 h 319"/>
                <a:gd name="T40" fmla="*/ 1477 w 1477"/>
                <a:gd name="T41" fmla="*/ 160 h 319"/>
                <a:gd name="T42" fmla="*/ 1477 w 1477"/>
                <a:gd name="T43" fmla="*/ 160 h 319"/>
                <a:gd name="T44" fmla="*/ 1477 w 1477"/>
                <a:gd name="T45" fmla="*/ 177 h 319"/>
                <a:gd name="T46" fmla="*/ 1474 w 1477"/>
                <a:gd name="T47" fmla="*/ 193 h 319"/>
                <a:gd name="T48" fmla="*/ 1471 w 1477"/>
                <a:gd name="T49" fmla="*/ 207 h 319"/>
                <a:gd name="T50" fmla="*/ 1465 w 1477"/>
                <a:gd name="T51" fmla="*/ 222 h 319"/>
                <a:gd name="T52" fmla="*/ 1458 w 1477"/>
                <a:gd name="T53" fmla="*/ 236 h 319"/>
                <a:gd name="T54" fmla="*/ 1450 w 1477"/>
                <a:gd name="T55" fmla="*/ 250 h 319"/>
                <a:gd name="T56" fmla="*/ 1441 w 1477"/>
                <a:gd name="T57" fmla="*/ 261 h 319"/>
                <a:gd name="T58" fmla="*/ 1430 w 1477"/>
                <a:gd name="T59" fmla="*/ 273 h 319"/>
                <a:gd name="T60" fmla="*/ 1419 w 1477"/>
                <a:gd name="T61" fmla="*/ 283 h 319"/>
                <a:gd name="T62" fmla="*/ 1407 w 1477"/>
                <a:gd name="T63" fmla="*/ 293 h 319"/>
                <a:gd name="T64" fmla="*/ 1393 w 1477"/>
                <a:gd name="T65" fmla="*/ 300 h 319"/>
                <a:gd name="T66" fmla="*/ 1380 w 1477"/>
                <a:gd name="T67" fmla="*/ 308 h 319"/>
                <a:gd name="T68" fmla="*/ 1365 w 1477"/>
                <a:gd name="T69" fmla="*/ 313 h 319"/>
                <a:gd name="T70" fmla="*/ 1350 w 1477"/>
                <a:gd name="T71" fmla="*/ 316 h 319"/>
                <a:gd name="T72" fmla="*/ 1334 w 1477"/>
                <a:gd name="T73" fmla="*/ 319 h 319"/>
                <a:gd name="T74" fmla="*/ 1317 w 1477"/>
                <a:gd name="T75" fmla="*/ 319 h 319"/>
                <a:gd name="T76" fmla="*/ 1317 w 1477"/>
                <a:gd name="T7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7" h="319">
                  <a:moveTo>
                    <a:pt x="1317" y="319"/>
                  </a:moveTo>
                  <a:lnTo>
                    <a:pt x="0" y="319"/>
                  </a:lnTo>
                  <a:lnTo>
                    <a:pt x="0" y="0"/>
                  </a:lnTo>
                  <a:lnTo>
                    <a:pt x="1317" y="0"/>
                  </a:lnTo>
                  <a:lnTo>
                    <a:pt x="1317" y="0"/>
                  </a:lnTo>
                  <a:lnTo>
                    <a:pt x="1334" y="0"/>
                  </a:lnTo>
                  <a:lnTo>
                    <a:pt x="1350" y="4"/>
                  </a:lnTo>
                  <a:lnTo>
                    <a:pt x="1365" y="7"/>
                  </a:lnTo>
                  <a:lnTo>
                    <a:pt x="1380" y="13"/>
                  </a:lnTo>
                  <a:lnTo>
                    <a:pt x="1393" y="19"/>
                  </a:lnTo>
                  <a:lnTo>
                    <a:pt x="1407" y="28"/>
                  </a:lnTo>
                  <a:lnTo>
                    <a:pt x="1419" y="36"/>
                  </a:lnTo>
                  <a:lnTo>
                    <a:pt x="1430" y="47"/>
                  </a:lnTo>
                  <a:lnTo>
                    <a:pt x="1441" y="58"/>
                  </a:lnTo>
                  <a:lnTo>
                    <a:pt x="1450" y="70"/>
                  </a:lnTo>
                  <a:lnTo>
                    <a:pt x="1458" y="84"/>
                  </a:lnTo>
                  <a:lnTo>
                    <a:pt x="1465" y="98"/>
                  </a:lnTo>
                  <a:lnTo>
                    <a:pt x="1471" y="112"/>
                  </a:lnTo>
                  <a:lnTo>
                    <a:pt x="1474" y="128"/>
                  </a:lnTo>
                  <a:lnTo>
                    <a:pt x="1477" y="144"/>
                  </a:lnTo>
                  <a:lnTo>
                    <a:pt x="1477" y="160"/>
                  </a:lnTo>
                  <a:lnTo>
                    <a:pt x="1477" y="160"/>
                  </a:lnTo>
                  <a:lnTo>
                    <a:pt x="1477" y="177"/>
                  </a:lnTo>
                  <a:lnTo>
                    <a:pt x="1474" y="193"/>
                  </a:lnTo>
                  <a:lnTo>
                    <a:pt x="1471" y="207"/>
                  </a:lnTo>
                  <a:lnTo>
                    <a:pt x="1465" y="222"/>
                  </a:lnTo>
                  <a:lnTo>
                    <a:pt x="1458" y="236"/>
                  </a:lnTo>
                  <a:lnTo>
                    <a:pt x="1450" y="250"/>
                  </a:lnTo>
                  <a:lnTo>
                    <a:pt x="1441" y="261"/>
                  </a:lnTo>
                  <a:lnTo>
                    <a:pt x="1430" y="273"/>
                  </a:lnTo>
                  <a:lnTo>
                    <a:pt x="1419" y="283"/>
                  </a:lnTo>
                  <a:lnTo>
                    <a:pt x="1407" y="293"/>
                  </a:lnTo>
                  <a:lnTo>
                    <a:pt x="1393" y="300"/>
                  </a:lnTo>
                  <a:lnTo>
                    <a:pt x="1380" y="308"/>
                  </a:lnTo>
                  <a:lnTo>
                    <a:pt x="1365" y="313"/>
                  </a:lnTo>
                  <a:lnTo>
                    <a:pt x="1350" y="316"/>
                  </a:lnTo>
                  <a:lnTo>
                    <a:pt x="1334" y="319"/>
                  </a:lnTo>
                  <a:lnTo>
                    <a:pt x="1317" y="319"/>
                  </a:lnTo>
                  <a:lnTo>
                    <a:pt x="1317" y="31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 name="Freeform 124">
              <a:hlinkClick r:id="rId5"/>
              <a:extLst>
                <a:ext uri="{FF2B5EF4-FFF2-40B4-BE49-F238E27FC236}">
                  <a16:creationId xmlns:a16="http://schemas.microsoft.com/office/drawing/2014/main" id="{A6751F9B-95DE-47F5-BF12-6C4A8C4BEA12}"/>
                </a:ext>
              </a:extLst>
            </p:cNvPr>
            <p:cNvSpPr>
              <a:spLocks/>
            </p:cNvSpPr>
            <p:nvPr/>
          </p:nvSpPr>
          <p:spPr bwMode="auto">
            <a:xfrm>
              <a:off x="5046663" y="3671888"/>
              <a:ext cx="185737" cy="185737"/>
            </a:xfrm>
            <a:custGeom>
              <a:avLst/>
              <a:gdLst>
                <a:gd name="T0" fmla="*/ 352 w 352"/>
                <a:gd name="T1" fmla="*/ 175 h 350"/>
                <a:gd name="T2" fmla="*/ 347 w 352"/>
                <a:gd name="T3" fmla="*/ 211 h 350"/>
                <a:gd name="T4" fmla="*/ 338 w 352"/>
                <a:gd name="T5" fmla="*/ 243 h 350"/>
                <a:gd name="T6" fmla="*/ 321 w 352"/>
                <a:gd name="T7" fmla="*/ 273 h 350"/>
                <a:gd name="T8" fmla="*/ 300 w 352"/>
                <a:gd name="T9" fmla="*/ 299 h 350"/>
                <a:gd name="T10" fmla="*/ 274 w 352"/>
                <a:gd name="T11" fmla="*/ 320 h 350"/>
                <a:gd name="T12" fmla="*/ 244 w 352"/>
                <a:gd name="T13" fmla="*/ 336 h 350"/>
                <a:gd name="T14" fmla="*/ 211 w 352"/>
                <a:gd name="T15" fmla="*/ 347 h 350"/>
                <a:gd name="T16" fmla="*/ 176 w 352"/>
                <a:gd name="T17" fmla="*/ 350 h 350"/>
                <a:gd name="T18" fmla="*/ 158 w 352"/>
                <a:gd name="T19" fmla="*/ 349 h 350"/>
                <a:gd name="T20" fmla="*/ 124 w 352"/>
                <a:gd name="T21" fmla="*/ 343 h 350"/>
                <a:gd name="T22" fmla="*/ 92 w 352"/>
                <a:gd name="T23" fmla="*/ 329 h 350"/>
                <a:gd name="T24" fmla="*/ 64 w 352"/>
                <a:gd name="T25" fmla="*/ 310 h 350"/>
                <a:gd name="T26" fmla="*/ 40 w 352"/>
                <a:gd name="T27" fmla="*/ 287 h 350"/>
                <a:gd name="T28" fmla="*/ 21 w 352"/>
                <a:gd name="T29" fmla="*/ 258 h 350"/>
                <a:gd name="T30" fmla="*/ 8 w 352"/>
                <a:gd name="T31" fmla="*/ 227 h 350"/>
                <a:gd name="T32" fmla="*/ 1 w 352"/>
                <a:gd name="T33" fmla="*/ 193 h 350"/>
                <a:gd name="T34" fmla="*/ 0 w 352"/>
                <a:gd name="T35" fmla="*/ 175 h 350"/>
                <a:gd name="T36" fmla="*/ 4 w 352"/>
                <a:gd name="T37" fmla="*/ 140 h 350"/>
                <a:gd name="T38" fmla="*/ 14 w 352"/>
                <a:gd name="T39" fmla="*/ 106 h 350"/>
                <a:gd name="T40" fmla="*/ 31 w 352"/>
                <a:gd name="T41" fmla="*/ 77 h 350"/>
                <a:gd name="T42" fmla="*/ 52 w 352"/>
                <a:gd name="T43" fmla="*/ 50 h 350"/>
                <a:gd name="T44" fmla="*/ 78 w 352"/>
                <a:gd name="T45" fmla="*/ 29 h 350"/>
                <a:gd name="T46" fmla="*/ 108 w 352"/>
                <a:gd name="T47" fmla="*/ 13 h 350"/>
                <a:gd name="T48" fmla="*/ 140 w 352"/>
                <a:gd name="T49" fmla="*/ 3 h 350"/>
                <a:gd name="T50" fmla="*/ 176 w 352"/>
                <a:gd name="T51" fmla="*/ 0 h 350"/>
                <a:gd name="T52" fmla="*/ 194 w 352"/>
                <a:gd name="T53" fmla="*/ 1 h 350"/>
                <a:gd name="T54" fmla="*/ 228 w 352"/>
                <a:gd name="T55" fmla="*/ 7 h 350"/>
                <a:gd name="T56" fmla="*/ 260 w 352"/>
                <a:gd name="T57" fmla="*/ 21 h 350"/>
                <a:gd name="T58" fmla="*/ 287 w 352"/>
                <a:gd name="T59" fmla="*/ 40 h 350"/>
                <a:gd name="T60" fmla="*/ 311 w 352"/>
                <a:gd name="T61" fmla="*/ 63 h 350"/>
                <a:gd name="T62" fmla="*/ 330 w 352"/>
                <a:gd name="T63" fmla="*/ 91 h 350"/>
                <a:gd name="T64" fmla="*/ 343 w 352"/>
                <a:gd name="T65" fmla="*/ 123 h 350"/>
                <a:gd name="T66" fmla="*/ 350 w 352"/>
                <a:gd name="T67" fmla="*/ 157 h 350"/>
                <a:gd name="T68" fmla="*/ 352 w 352"/>
                <a:gd name="T69" fmla="*/ 175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2" h="350">
                  <a:moveTo>
                    <a:pt x="352" y="175"/>
                  </a:moveTo>
                  <a:lnTo>
                    <a:pt x="352" y="175"/>
                  </a:lnTo>
                  <a:lnTo>
                    <a:pt x="350" y="193"/>
                  </a:lnTo>
                  <a:lnTo>
                    <a:pt x="347" y="211"/>
                  </a:lnTo>
                  <a:lnTo>
                    <a:pt x="343" y="227"/>
                  </a:lnTo>
                  <a:lnTo>
                    <a:pt x="338" y="243"/>
                  </a:lnTo>
                  <a:lnTo>
                    <a:pt x="330" y="258"/>
                  </a:lnTo>
                  <a:lnTo>
                    <a:pt x="321" y="273"/>
                  </a:lnTo>
                  <a:lnTo>
                    <a:pt x="311" y="287"/>
                  </a:lnTo>
                  <a:lnTo>
                    <a:pt x="300" y="299"/>
                  </a:lnTo>
                  <a:lnTo>
                    <a:pt x="287" y="310"/>
                  </a:lnTo>
                  <a:lnTo>
                    <a:pt x="274" y="320"/>
                  </a:lnTo>
                  <a:lnTo>
                    <a:pt x="260" y="329"/>
                  </a:lnTo>
                  <a:lnTo>
                    <a:pt x="244" y="336"/>
                  </a:lnTo>
                  <a:lnTo>
                    <a:pt x="228" y="343"/>
                  </a:lnTo>
                  <a:lnTo>
                    <a:pt x="211" y="347"/>
                  </a:lnTo>
                  <a:lnTo>
                    <a:pt x="194" y="349"/>
                  </a:lnTo>
                  <a:lnTo>
                    <a:pt x="176" y="350"/>
                  </a:lnTo>
                  <a:lnTo>
                    <a:pt x="176" y="350"/>
                  </a:lnTo>
                  <a:lnTo>
                    <a:pt x="158" y="349"/>
                  </a:lnTo>
                  <a:lnTo>
                    <a:pt x="140" y="347"/>
                  </a:lnTo>
                  <a:lnTo>
                    <a:pt x="124" y="343"/>
                  </a:lnTo>
                  <a:lnTo>
                    <a:pt x="108" y="336"/>
                  </a:lnTo>
                  <a:lnTo>
                    <a:pt x="92" y="329"/>
                  </a:lnTo>
                  <a:lnTo>
                    <a:pt x="78" y="320"/>
                  </a:lnTo>
                  <a:lnTo>
                    <a:pt x="64" y="310"/>
                  </a:lnTo>
                  <a:lnTo>
                    <a:pt x="52" y="299"/>
                  </a:lnTo>
                  <a:lnTo>
                    <a:pt x="40" y="287"/>
                  </a:lnTo>
                  <a:lnTo>
                    <a:pt x="31" y="273"/>
                  </a:lnTo>
                  <a:lnTo>
                    <a:pt x="21" y="258"/>
                  </a:lnTo>
                  <a:lnTo>
                    <a:pt x="14" y="243"/>
                  </a:lnTo>
                  <a:lnTo>
                    <a:pt x="8" y="227"/>
                  </a:lnTo>
                  <a:lnTo>
                    <a:pt x="4" y="211"/>
                  </a:lnTo>
                  <a:lnTo>
                    <a:pt x="1" y="193"/>
                  </a:lnTo>
                  <a:lnTo>
                    <a:pt x="0" y="175"/>
                  </a:lnTo>
                  <a:lnTo>
                    <a:pt x="0" y="175"/>
                  </a:lnTo>
                  <a:lnTo>
                    <a:pt x="1" y="157"/>
                  </a:lnTo>
                  <a:lnTo>
                    <a:pt x="4" y="140"/>
                  </a:lnTo>
                  <a:lnTo>
                    <a:pt x="8" y="123"/>
                  </a:lnTo>
                  <a:lnTo>
                    <a:pt x="14" y="106"/>
                  </a:lnTo>
                  <a:lnTo>
                    <a:pt x="21" y="91"/>
                  </a:lnTo>
                  <a:lnTo>
                    <a:pt x="31" y="77"/>
                  </a:lnTo>
                  <a:lnTo>
                    <a:pt x="40" y="63"/>
                  </a:lnTo>
                  <a:lnTo>
                    <a:pt x="52" y="50"/>
                  </a:lnTo>
                  <a:lnTo>
                    <a:pt x="64" y="40"/>
                  </a:lnTo>
                  <a:lnTo>
                    <a:pt x="78" y="29"/>
                  </a:lnTo>
                  <a:lnTo>
                    <a:pt x="92" y="21"/>
                  </a:lnTo>
                  <a:lnTo>
                    <a:pt x="108" y="13"/>
                  </a:lnTo>
                  <a:lnTo>
                    <a:pt x="124" y="7"/>
                  </a:lnTo>
                  <a:lnTo>
                    <a:pt x="140" y="3"/>
                  </a:lnTo>
                  <a:lnTo>
                    <a:pt x="158" y="1"/>
                  </a:lnTo>
                  <a:lnTo>
                    <a:pt x="176" y="0"/>
                  </a:lnTo>
                  <a:lnTo>
                    <a:pt x="176" y="0"/>
                  </a:lnTo>
                  <a:lnTo>
                    <a:pt x="194" y="1"/>
                  </a:lnTo>
                  <a:lnTo>
                    <a:pt x="211" y="3"/>
                  </a:lnTo>
                  <a:lnTo>
                    <a:pt x="228" y="7"/>
                  </a:lnTo>
                  <a:lnTo>
                    <a:pt x="244" y="13"/>
                  </a:lnTo>
                  <a:lnTo>
                    <a:pt x="260" y="21"/>
                  </a:lnTo>
                  <a:lnTo>
                    <a:pt x="274" y="29"/>
                  </a:lnTo>
                  <a:lnTo>
                    <a:pt x="287" y="40"/>
                  </a:lnTo>
                  <a:lnTo>
                    <a:pt x="300" y="50"/>
                  </a:lnTo>
                  <a:lnTo>
                    <a:pt x="311" y="63"/>
                  </a:lnTo>
                  <a:lnTo>
                    <a:pt x="321" y="77"/>
                  </a:lnTo>
                  <a:lnTo>
                    <a:pt x="330" y="91"/>
                  </a:lnTo>
                  <a:lnTo>
                    <a:pt x="338" y="106"/>
                  </a:lnTo>
                  <a:lnTo>
                    <a:pt x="343" y="123"/>
                  </a:lnTo>
                  <a:lnTo>
                    <a:pt x="347" y="140"/>
                  </a:lnTo>
                  <a:lnTo>
                    <a:pt x="350" y="157"/>
                  </a:lnTo>
                  <a:lnTo>
                    <a:pt x="352" y="175"/>
                  </a:lnTo>
                  <a:lnTo>
                    <a:pt x="352" y="175"/>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 name="Freeform 125">
              <a:extLst>
                <a:ext uri="{FF2B5EF4-FFF2-40B4-BE49-F238E27FC236}">
                  <a16:creationId xmlns:a16="http://schemas.microsoft.com/office/drawing/2014/main" id="{088D066A-DC32-418F-B3E0-72FD2EAAEB67}"/>
                </a:ext>
              </a:extLst>
            </p:cNvPr>
            <p:cNvSpPr>
              <a:spLocks/>
            </p:cNvSpPr>
            <p:nvPr/>
          </p:nvSpPr>
          <p:spPr bwMode="auto">
            <a:xfrm>
              <a:off x="5053013" y="3678238"/>
              <a:ext cx="174625" cy="173037"/>
            </a:xfrm>
            <a:custGeom>
              <a:avLst/>
              <a:gdLst>
                <a:gd name="T0" fmla="*/ 330 w 330"/>
                <a:gd name="T1" fmla="*/ 165 h 329"/>
                <a:gd name="T2" fmla="*/ 327 w 330"/>
                <a:gd name="T3" fmla="*/ 199 h 329"/>
                <a:gd name="T4" fmla="*/ 317 w 330"/>
                <a:gd name="T5" fmla="*/ 229 h 329"/>
                <a:gd name="T6" fmla="*/ 301 w 330"/>
                <a:gd name="T7" fmla="*/ 257 h 329"/>
                <a:gd name="T8" fmla="*/ 281 w 330"/>
                <a:gd name="T9" fmla="*/ 282 h 329"/>
                <a:gd name="T10" fmla="*/ 257 w 330"/>
                <a:gd name="T11" fmla="*/ 302 h 329"/>
                <a:gd name="T12" fmla="*/ 229 w 330"/>
                <a:gd name="T13" fmla="*/ 317 h 329"/>
                <a:gd name="T14" fmla="*/ 198 w 330"/>
                <a:gd name="T15" fmla="*/ 326 h 329"/>
                <a:gd name="T16" fmla="*/ 165 w 330"/>
                <a:gd name="T17" fmla="*/ 329 h 329"/>
                <a:gd name="T18" fmla="*/ 148 w 330"/>
                <a:gd name="T19" fmla="*/ 329 h 329"/>
                <a:gd name="T20" fmla="*/ 116 w 330"/>
                <a:gd name="T21" fmla="*/ 322 h 329"/>
                <a:gd name="T22" fmla="*/ 86 w 330"/>
                <a:gd name="T23" fmla="*/ 309 h 329"/>
                <a:gd name="T24" fmla="*/ 60 w 330"/>
                <a:gd name="T25" fmla="*/ 293 h 329"/>
                <a:gd name="T26" fmla="*/ 38 w 330"/>
                <a:gd name="T27" fmla="*/ 269 h 329"/>
                <a:gd name="T28" fmla="*/ 20 w 330"/>
                <a:gd name="T29" fmla="*/ 244 h 329"/>
                <a:gd name="T30" fmla="*/ 7 w 330"/>
                <a:gd name="T31" fmla="*/ 214 h 329"/>
                <a:gd name="T32" fmla="*/ 1 w 330"/>
                <a:gd name="T33" fmla="*/ 182 h 329"/>
                <a:gd name="T34" fmla="*/ 0 w 330"/>
                <a:gd name="T35" fmla="*/ 165 h 329"/>
                <a:gd name="T36" fmla="*/ 3 w 330"/>
                <a:gd name="T37" fmla="*/ 132 h 329"/>
                <a:gd name="T38" fmla="*/ 13 w 330"/>
                <a:gd name="T39" fmla="*/ 100 h 329"/>
                <a:gd name="T40" fmla="*/ 28 w 330"/>
                <a:gd name="T41" fmla="*/ 73 h 329"/>
                <a:gd name="T42" fmla="*/ 48 w 330"/>
                <a:gd name="T43" fmla="*/ 49 h 329"/>
                <a:gd name="T44" fmla="*/ 72 w 330"/>
                <a:gd name="T45" fmla="*/ 28 h 329"/>
                <a:gd name="T46" fmla="*/ 101 w 330"/>
                <a:gd name="T47" fmla="*/ 13 h 329"/>
                <a:gd name="T48" fmla="*/ 132 w 330"/>
                <a:gd name="T49" fmla="*/ 3 h 329"/>
                <a:gd name="T50" fmla="*/ 165 w 330"/>
                <a:gd name="T51" fmla="*/ 0 h 329"/>
                <a:gd name="T52" fmla="*/ 182 w 330"/>
                <a:gd name="T53" fmla="*/ 1 h 329"/>
                <a:gd name="T54" fmla="*/ 214 w 330"/>
                <a:gd name="T55" fmla="*/ 8 h 329"/>
                <a:gd name="T56" fmla="*/ 243 w 330"/>
                <a:gd name="T57" fmla="*/ 20 h 329"/>
                <a:gd name="T58" fmla="*/ 270 w 330"/>
                <a:gd name="T59" fmla="*/ 37 h 329"/>
                <a:gd name="T60" fmla="*/ 292 w 330"/>
                <a:gd name="T61" fmla="*/ 60 h 329"/>
                <a:gd name="T62" fmla="*/ 310 w 330"/>
                <a:gd name="T63" fmla="*/ 87 h 329"/>
                <a:gd name="T64" fmla="*/ 323 w 330"/>
                <a:gd name="T65" fmla="*/ 116 h 329"/>
                <a:gd name="T66" fmla="*/ 329 w 330"/>
                <a:gd name="T67" fmla="*/ 148 h 329"/>
                <a:gd name="T68" fmla="*/ 330 w 330"/>
                <a:gd name="T69" fmla="*/ 16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0" h="329">
                  <a:moveTo>
                    <a:pt x="330" y="165"/>
                  </a:moveTo>
                  <a:lnTo>
                    <a:pt x="330" y="165"/>
                  </a:lnTo>
                  <a:lnTo>
                    <a:pt x="329" y="182"/>
                  </a:lnTo>
                  <a:lnTo>
                    <a:pt x="327" y="199"/>
                  </a:lnTo>
                  <a:lnTo>
                    <a:pt x="323" y="214"/>
                  </a:lnTo>
                  <a:lnTo>
                    <a:pt x="317" y="229"/>
                  </a:lnTo>
                  <a:lnTo>
                    <a:pt x="310" y="244"/>
                  </a:lnTo>
                  <a:lnTo>
                    <a:pt x="301" y="257"/>
                  </a:lnTo>
                  <a:lnTo>
                    <a:pt x="292" y="269"/>
                  </a:lnTo>
                  <a:lnTo>
                    <a:pt x="281" y="282"/>
                  </a:lnTo>
                  <a:lnTo>
                    <a:pt x="270" y="293"/>
                  </a:lnTo>
                  <a:lnTo>
                    <a:pt x="257" y="302"/>
                  </a:lnTo>
                  <a:lnTo>
                    <a:pt x="243" y="309"/>
                  </a:lnTo>
                  <a:lnTo>
                    <a:pt x="229" y="317"/>
                  </a:lnTo>
                  <a:lnTo>
                    <a:pt x="214" y="322"/>
                  </a:lnTo>
                  <a:lnTo>
                    <a:pt x="198" y="326"/>
                  </a:lnTo>
                  <a:lnTo>
                    <a:pt x="182" y="329"/>
                  </a:lnTo>
                  <a:lnTo>
                    <a:pt x="165" y="329"/>
                  </a:lnTo>
                  <a:lnTo>
                    <a:pt x="165" y="329"/>
                  </a:lnTo>
                  <a:lnTo>
                    <a:pt x="148" y="329"/>
                  </a:lnTo>
                  <a:lnTo>
                    <a:pt x="132" y="326"/>
                  </a:lnTo>
                  <a:lnTo>
                    <a:pt x="116" y="322"/>
                  </a:lnTo>
                  <a:lnTo>
                    <a:pt x="101" y="317"/>
                  </a:lnTo>
                  <a:lnTo>
                    <a:pt x="86" y="309"/>
                  </a:lnTo>
                  <a:lnTo>
                    <a:pt x="72" y="302"/>
                  </a:lnTo>
                  <a:lnTo>
                    <a:pt x="60" y="293"/>
                  </a:lnTo>
                  <a:lnTo>
                    <a:pt x="48" y="282"/>
                  </a:lnTo>
                  <a:lnTo>
                    <a:pt x="38" y="269"/>
                  </a:lnTo>
                  <a:lnTo>
                    <a:pt x="28" y="257"/>
                  </a:lnTo>
                  <a:lnTo>
                    <a:pt x="20" y="244"/>
                  </a:lnTo>
                  <a:lnTo>
                    <a:pt x="13" y="229"/>
                  </a:lnTo>
                  <a:lnTo>
                    <a:pt x="7" y="214"/>
                  </a:lnTo>
                  <a:lnTo>
                    <a:pt x="3" y="199"/>
                  </a:lnTo>
                  <a:lnTo>
                    <a:pt x="1" y="182"/>
                  </a:lnTo>
                  <a:lnTo>
                    <a:pt x="0" y="165"/>
                  </a:lnTo>
                  <a:lnTo>
                    <a:pt x="0" y="165"/>
                  </a:lnTo>
                  <a:lnTo>
                    <a:pt x="1" y="148"/>
                  </a:lnTo>
                  <a:lnTo>
                    <a:pt x="3" y="132"/>
                  </a:lnTo>
                  <a:lnTo>
                    <a:pt x="7" y="116"/>
                  </a:lnTo>
                  <a:lnTo>
                    <a:pt x="13" y="100"/>
                  </a:lnTo>
                  <a:lnTo>
                    <a:pt x="20" y="87"/>
                  </a:lnTo>
                  <a:lnTo>
                    <a:pt x="28" y="73"/>
                  </a:lnTo>
                  <a:lnTo>
                    <a:pt x="38" y="60"/>
                  </a:lnTo>
                  <a:lnTo>
                    <a:pt x="48" y="49"/>
                  </a:lnTo>
                  <a:lnTo>
                    <a:pt x="60" y="37"/>
                  </a:lnTo>
                  <a:lnTo>
                    <a:pt x="72" y="28"/>
                  </a:lnTo>
                  <a:lnTo>
                    <a:pt x="86" y="20"/>
                  </a:lnTo>
                  <a:lnTo>
                    <a:pt x="101" y="13"/>
                  </a:lnTo>
                  <a:lnTo>
                    <a:pt x="116" y="8"/>
                  </a:lnTo>
                  <a:lnTo>
                    <a:pt x="132" y="3"/>
                  </a:lnTo>
                  <a:lnTo>
                    <a:pt x="148" y="1"/>
                  </a:lnTo>
                  <a:lnTo>
                    <a:pt x="165" y="0"/>
                  </a:lnTo>
                  <a:lnTo>
                    <a:pt x="165" y="0"/>
                  </a:lnTo>
                  <a:lnTo>
                    <a:pt x="182" y="1"/>
                  </a:lnTo>
                  <a:lnTo>
                    <a:pt x="198" y="3"/>
                  </a:lnTo>
                  <a:lnTo>
                    <a:pt x="214" y="8"/>
                  </a:lnTo>
                  <a:lnTo>
                    <a:pt x="229" y="13"/>
                  </a:lnTo>
                  <a:lnTo>
                    <a:pt x="243" y="20"/>
                  </a:lnTo>
                  <a:lnTo>
                    <a:pt x="257" y="28"/>
                  </a:lnTo>
                  <a:lnTo>
                    <a:pt x="270" y="37"/>
                  </a:lnTo>
                  <a:lnTo>
                    <a:pt x="281" y="49"/>
                  </a:lnTo>
                  <a:lnTo>
                    <a:pt x="292" y="60"/>
                  </a:lnTo>
                  <a:lnTo>
                    <a:pt x="301" y="73"/>
                  </a:lnTo>
                  <a:lnTo>
                    <a:pt x="310" y="87"/>
                  </a:lnTo>
                  <a:lnTo>
                    <a:pt x="317" y="100"/>
                  </a:lnTo>
                  <a:lnTo>
                    <a:pt x="323" y="116"/>
                  </a:lnTo>
                  <a:lnTo>
                    <a:pt x="327" y="132"/>
                  </a:lnTo>
                  <a:lnTo>
                    <a:pt x="329" y="148"/>
                  </a:lnTo>
                  <a:lnTo>
                    <a:pt x="330" y="165"/>
                  </a:lnTo>
                  <a:lnTo>
                    <a:pt x="330" y="165"/>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4" name="Freeform 126">
              <a:hlinkClick r:id="rId5"/>
              <a:extLst>
                <a:ext uri="{FF2B5EF4-FFF2-40B4-BE49-F238E27FC236}">
                  <a16:creationId xmlns:a16="http://schemas.microsoft.com/office/drawing/2014/main" id="{B83D4357-4052-42E3-B172-A7B3CF18CF49}"/>
                </a:ext>
              </a:extLst>
            </p:cNvPr>
            <p:cNvSpPr>
              <a:spLocks/>
            </p:cNvSpPr>
            <p:nvPr/>
          </p:nvSpPr>
          <p:spPr bwMode="auto">
            <a:xfrm>
              <a:off x="5054600" y="3679825"/>
              <a:ext cx="169862" cy="169862"/>
            </a:xfrm>
            <a:custGeom>
              <a:avLst/>
              <a:gdLst>
                <a:gd name="T0" fmla="*/ 320 w 320"/>
                <a:gd name="T1" fmla="*/ 160 h 319"/>
                <a:gd name="T2" fmla="*/ 317 w 320"/>
                <a:gd name="T3" fmla="*/ 193 h 319"/>
                <a:gd name="T4" fmla="*/ 307 w 320"/>
                <a:gd name="T5" fmla="*/ 222 h 319"/>
                <a:gd name="T6" fmla="*/ 292 w 320"/>
                <a:gd name="T7" fmla="*/ 250 h 319"/>
                <a:gd name="T8" fmla="*/ 273 w 320"/>
                <a:gd name="T9" fmla="*/ 273 h 319"/>
                <a:gd name="T10" fmla="*/ 249 w 320"/>
                <a:gd name="T11" fmla="*/ 292 h 319"/>
                <a:gd name="T12" fmla="*/ 222 w 320"/>
                <a:gd name="T13" fmla="*/ 307 h 319"/>
                <a:gd name="T14" fmla="*/ 192 w 320"/>
                <a:gd name="T15" fmla="*/ 316 h 319"/>
                <a:gd name="T16" fmla="*/ 160 w 320"/>
                <a:gd name="T17" fmla="*/ 319 h 319"/>
                <a:gd name="T18" fmla="*/ 143 w 320"/>
                <a:gd name="T19" fmla="*/ 319 h 319"/>
                <a:gd name="T20" fmla="*/ 113 w 320"/>
                <a:gd name="T21" fmla="*/ 313 h 319"/>
                <a:gd name="T22" fmla="*/ 83 w 320"/>
                <a:gd name="T23" fmla="*/ 300 h 319"/>
                <a:gd name="T24" fmla="*/ 58 w 320"/>
                <a:gd name="T25" fmla="*/ 283 h 319"/>
                <a:gd name="T26" fmla="*/ 37 w 320"/>
                <a:gd name="T27" fmla="*/ 261 h 319"/>
                <a:gd name="T28" fmla="*/ 20 w 320"/>
                <a:gd name="T29" fmla="*/ 236 h 319"/>
                <a:gd name="T30" fmla="*/ 7 w 320"/>
                <a:gd name="T31" fmla="*/ 207 h 319"/>
                <a:gd name="T32" fmla="*/ 1 w 320"/>
                <a:gd name="T33" fmla="*/ 177 h 319"/>
                <a:gd name="T34" fmla="*/ 0 w 320"/>
                <a:gd name="T35" fmla="*/ 160 h 319"/>
                <a:gd name="T36" fmla="*/ 3 w 320"/>
                <a:gd name="T37" fmla="*/ 128 h 319"/>
                <a:gd name="T38" fmla="*/ 13 w 320"/>
                <a:gd name="T39" fmla="*/ 98 h 319"/>
                <a:gd name="T40" fmla="*/ 27 w 320"/>
                <a:gd name="T41" fmla="*/ 70 h 319"/>
                <a:gd name="T42" fmla="*/ 47 w 320"/>
                <a:gd name="T43" fmla="*/ 47 h 319"/>
                <a:gd name="T44" fmla="*/ 71 w 320"/>
                <a:gd name="T45" fmla="*/ 28 h 319"/>
                <a:gd name="T46" fmla="*/ 98 w 320"/>
                <a:gd name="T47" fmla="*/ 13 h 319"/>
                <a:gd name="T48" fmla="*/ 128 w 320"/>
                <a:gd name="T49" fmla="*/ 4 h 319"/>
                <a:gd name="T50" fmla="*/ 160 w 320"/>
                <a:gd name="T51" fmla="*/ 0 h 319"/>
                <a:gd name="T52" fmla="*/ 176 w 320"/>
                <a:gd name="T53" fmla="*/ 1 h 319"/>
                <a:gd name="T54" fmla="*/ 208 w 320"/>
                <a:gd name="T55" fmla="*/ 8 h 319"/>
                <a:gd name="T56" fmla="*/ 236 w 320"/>
                <a:gd name="T57" fmla="*/ 19 h 319"/>
                <a:gd name="T58" fmla="*/ 262 w 320"/>
                <a:gd name="T59" fmla="*/ 36 h 319"/>
                <a:gd name="T60" fmla="*/ 283 w 320"/>
                <a:gd name="T61" fmla="*/ 58 h 319"/>
                <a:gd name="T62" fmla="*/ 301 w 320"/>
                <a:gd name="T63" fmla="*/ 84 h 319"/>
                <a:gd name="T64" fmla="*/ 312 w 320"/>
                <a:gd name="T65" fmla="*/ 112 h 319"/>
                <a:gd name="T66" fmla="*/ 319 w 320"/>
                <a:gd name="T67" fmla="*/ 144 h 319"/>
                <a:gd name="T68" fmla="*/ 320 w 320"/>
                <a:gd name="T69" fmla="*/ 16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19">
                  <a:moveTo>
                    <a:pt x="320" y="160"/>
                  </a:moveTo>
                  <a:lnTo>
                    <a:pt x="320" y="160"/>
                  </a:lnTo>
                  <a:lnTo>
                    <a:pt x="319" y="177"/>
                  </a:lnTo>
                  <a:lnTo>
                    <a:pt x="317" y="193"/>
                  </a:lnTo>
                  <a:lnTo>
                    <a:pt x="312" y="207"/>
                  </a:lnTo>
                  <a:lnTo>
                    <a:pt x="307" y="222"/>
                  </a:lnTo>
                  <a:lnTo>
                    <a:pt x="301" y="236"/>
                  </a:lnTo>
                  <a:lnTo>
                    <a:pt x="292" y="250"/>
                  </a:lnTo>
                  <a:lnTo>
                    <a:pt x="283" y="261"/>
                  </a:lnTo>
                  <a:lnTo>
                    <a:pt x="273" y="273"/>
                  </a:lnTo>
                  <a:lnTo>
                    <a:pt x="262" y="283"/>
                  </a:lnTo>
                  <a:lnTo>
                    <a:pt x="249" y="292"/>
                  </a:lnTo>
                  <a:lnTo>
                    <a:pt x="236" y="300"/>
                  </a:lnTo>
                  <a:lnTo>
                    <a:pt x="222" y="307"/>
                  </a:lnTo>
                  <a:lnTo>
                    <a:pt x="208" y="313"/>
                  </a:lnTo>
                  <a:lnTo>
                    <a:pt x="192" y="316"/>
                  </a:lnTo>
                  <a:lnTo>
                    <a:pt x="176" y="319"/>
                  </a:lnTo>
                  <a:lnTo>
                    <a:pt x="160" y="319"/>
                  </a:lnTo>
                  <a:lnTo>
                    <a:pt x="160" y="319"/>
                  </a:lnTo>
                  <a:lnTo>
                    <a:pt x="143" y="319"/>
                  </a:lnTo>
                  <a:lnTo>
                    <a:pt x="128" y="316"/>
                  </a:lnTo>
                  <a:lnTo>
                    <a:pt x="113" y="313"/>
                  </a:lnTo>
                  <a:lnTo>
                    <a:pt x="98" y="307"/>
                  </a:lnTo>
                  <a:lnTo>
                    <a:pt x="83" y="300"/>
                  </a:lnTo>
                  <a:lnTo>
                    <a:pt x="71" y="292"/>
                  </a:lnTo>
                  <a:lnTo>
                    <a:pt x="58" y="283"/>
                  </a:lnTo>
                  <a:lnTo>
                    <a:pt x="47" y="273"/>
                  </a:lnTo>
                  <a:lnTo>
                    <a:pt x="37" y="261"/>
                  </a:lnTo>
                  <a:lnTo>
                    <a:pt x="27" y="250"/>
                  </a:lnTo>
                  <a:lnTo>
                    <a:pt x="20" y="236"/>
                  </a:lnTo>
                  <a:lnTo>
                    <a:pt x="13" y="222"/>
                  </a:lnTo>
                  <a:lnTo>
                    <a:pt x="7" y="207"/>
                  </a:lnTo>
                  <a:lnTo>
                    <a:pt x="3" y="193"/>
                  </a:lnTo>
                  <a:lnTo>
                    <a:pt x="1" y="177"/>
                  </a:lnTo>
                  <a:lnTo>
                    <a:pt x="0" y="160"/>
                  </a:lnTo>
                  <a:lnTo>
                    <a:pt x="0" y="160"/>
                  </a:lnTo>
                  <a:lnTo>
                    <a:pt x="1" y="144"/>
                  </a:lnTo>
                  <a:lnTo>
                    <a:pt x="3" y="128"/>
                  </a:lnTo>
                  <a:lnTo>
                    <a:pt x="7" y="112"/>
                  </a:lnTo>
                  <a:lnTo>
                    <a:pt x="13" y="98"/>
                  </a:lnTo>
                  <a:lnTo>
                    <a:pt x="20" y="84"/>
                  </a:lnTo>
                  <a:lnTo>
                    <a:pt x="27" y="70"/>
                  </a:lnTo>
                  <a:lnTo>
                    <a:pt x="37" y="58"/>
                  </a:lnTo>
                  <a:lnTo>
                    <a:pt x="47" y="47"/>
                  </a:lnTo>
                  <a:lnTo>
                    <a:pt x="58" y="36"/>
                  </a:lnTo>
                  <a:lnTo>
                    <a:pt x="71" y="28"/>
                  </a:lnTo>
                  <a:lnTo>
                    <a:pt x="83" y="19"/>
                  </a:lnTo>
                  <a:lnTo>
                    <a:pt x="98" y="13"/>
                  </a:lnTo>
                  <a:lnTo>
                    <a:pt x="113" y="8"/>
                  </a:lnTo>
                  <a:lnTo>
                    <a:pt x="128" y="4"/>
                  </a:lnTo>
                  <a:lnTo>
                    <a:pt x="143" y="1"/>
                  </a:lnTo>
                  <a:lnTo>
                    <a:pt x="160" y="0"/>
                  </a:lnTo>
                  <a:lnTo>
                    <a:pt x="160" y="0"/>
                  </a:lnTo>
                  <a:lnTo>
                    <a:pt x="176" y="1"/>
                  </a:lnTo>
                  <a:lnTo>
                    <a:pt x="192" y="4"/>
                  </a:lnTo>
                  <a:lnTo>
                    <a:pt x="208" y="8"/>
                  </a:lnTo>
                  <a:lnTo>
                    <a:pt x="222" y="13"/>
                  </a:lnTo>
                  <a:lnTo>
                    <a:pt x="236" y="19"/>
                  </a:lnTo>
                  <a:lnTo>
                    <a:pt x="249" y="28"/>
                  </a:lnTo>
                  <a:lnTo>
                    <a:pt x="262" y="36"/>
                  </a:lnTo>
                  <a:lnTo>
                    <a:pt x="273" y="47"/>
                  </a:lnTo>
                  <a:lnTo>
                    <a:pt x="283" y="58"/>
                  </a:lnTo>
                  <a:lnTo>
                    <a:pt x="292" y="70"/>
                  </a:lnTo>
                  <a:lnTo>
                    <a:pt x="301" y="84"/>
                  </a:lnTo>
                  <a:lnTo>
                    <a:pt x="307" y="98"/>
                  </a:lnTo>
                  <a:lnTo>
                    <a:pt x="312" y="112"/>
                  </a:lnTo>
                  <a:lnTo>
                    <a:pt x="317" y="128"/>
                  </a:lnTo>
                  <a:lnTo>
                    <a:pt x="319" y="144"/>
                  </a:lnTo>
                  <a:lnTo>
                    <a:pt x="320" y="160"/>
                  </a:lnTo>
                  <a:lnTo>
                    <a:pt x="320" y="16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 name="Freeform 127">
              <a:extLst>
                <a:ext uri="{FF2B5EF4-FFF2-40B4-BE49-F238E27FC236}">
                  <a16:creationId xmlns:a16="http://schemas.microsoft.com/office/drawing/2014/main" id="{E13A26DC-AE69-4592-BED8-6DE7474F0AEB}"/>
                </a:ext>
              </a:extLst>
            </p:cNvPr>
            <p:cNvSpPr>
              <a:spLocks/>
            </p:cNvSpPr>
            <p:nvPr/>
          </p:nvSpPr>
          <p:spPr bwMode="auto">
            <a:xfrm>
              <a:off x="5114925" y="3724275"/>
              <a:ext cx="71437" cy="82550"/>
            </a:xfrm>
            <a:custGeom>
              <a:avLst/>
              <a:gdLst>
                <a:gd name="T0" fmla="*/ 135 w 135"/>
                <a:gd name="T1" fmla="*/ 78 h 156"/>
                <a:gd name="T2" fmla="*/ 67 w 135"/>
                <a:gd name="T3" fmla="*/ 117 h 156"/>
                <a:gd name="T4" fmla="*/ 0 w 135"/>
                <a:gd name="T5" fmla="*/ 156 h 156"/>
                <a:gd name="T6" fmla="*/ 0 w 135"/>
                <a:gd name="T7" fmla="*/ 78 h 156"/>
                <a:gd name="T8" fmla="*/ 0 w 135"/>
                <a:gd name="T9" fmla="*/ 0 h 156"/>
                <a:gd name="T10" fmla="*/ 67 w 135"/>
                <a:gd name="T11" fmla="*/ 39 h 156"/>
                <a:gd name="T12" fmla="*/ 135 w 135"/>
                <a:gd name="T13" fmla="*/ 78 h 156"/>
              </a:gdLst>
              <a:ahLst/>
              <a:cxnLst>
                <a:cxn ang="0">
                  <a:pos x="T0" y="T1"/>
                </a:cxn>
                <a:cxn ang="0">
                  <a:pos x="T2" y="T3"/>
                </a:cxn>
                <a:cxn ang="0">
                  <a:pos x="T4" y="T5"/>
                </a:cxn>
                <a:cxn ang="0">
                  <a:pos x="T6" y="T7"/>
                </a:cxn>
                <a:cxn ang="0">
                  <a:pos x="T8" y="T9"/>
                </a:cxn>
                <a:cxn ang="0">
                  <a:pos x="T10" y="T11"/>
                </a:cxn>
                <a:cxn ang="0">
                  <a:pos x="T12" y="T13"/>
                </a:cxn>
              </a:cxnLst>
              <a:rect l="0" t="0" r="r" b="b"/>
              <a:pathLst>
                <a:path w="135" h="156">
                  <a:moveTo>
                    <a:pt x="135" y="78"/>
                  </a:moveTo>
                  <a:lnTo>
                    <a:pt x="67" y="117"/>
                  </a:lnTo>
                  <a:lnTo>
                    <a:pt x="0" y="156"/>
                  </a:lnTo>
                  <a:lnTo>
                    <a:pt x="0" y="78"/>
                  </a:lnTo>
                  <a:lnTo>
                    <a:pt x="0" y="0"/>
                  </a:lnTo>
                  <a:lnTo>
                    <a:pt x="67" y="39"/>
                  </a:lnTo>
                  <a:lnTo>
                    <a:pt x="135"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6" name="Rectangle 128">
              <a:hlinkClick r:id="rId5"/>
              <a:extLst>
                <a:ext uri="{FF2B5EF4-FFF2-40B4-BE49-F238E27FC236}">
                  <a16:creationId xmlns:a16="http://schemas.microsoft.com/office/drawing/2014/main" id="{6D71D245-C18C-4662-A076-73FAD8FC1645}"/>
                </a:ext>
              </a:extLst>
            </p:cNvPr>
            <p:cNvSpPr>
              <a:spLocks noChangeArrowheads="1"/>
            </p:cNvSpPr>
            <p:nvPr/>
          </p:nvSpPr>
          <p:spPr bwMode="auto">
            <a:xfrm>
              <a:off x="5310188" y="3716338"/>
              <a:ext cx="444991" cy="9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chemeClr val="bg1"/>
                  </a:solidFill>
                </a:rPr>
                <a:t>Watch Video</a:t>
              </a:r>
              <a:endParaRPr lang="en-US" altLang="en-US" sz="4800">
                <a:solidFill>
                  <a:schemeClr val="bg1"/>
                </a:solidFill>
              </a:endParaRPr>
            </a:p>
          </p:txBody>
        </p:sp>
      </p:grpSp>
      <p:pic>
        <p:nvPicPr>
          <p:cNvPr id="41" name="Picture 40">
            <a:extLst>
              <a:ext uri="{FF2B5EF4-FFF2-40B4-BE49-F238E27FC236}">
                <a16:creationId xmlns:a16="http://schemas.microsoft.com/office/drawing/2014/main" id="{88F41C43-F875-4F43-8C00-6C1741297FB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4195" y="3465966"/>
            <a:ext cx="914400" cy="914400"/>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DE60CD3B-F662-CA4C-9767-1DE636FF7C6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68306" y="3465966"/>
            <a:ext cx="914400" cy="9144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FA4AEB93-4DAE-414F-BE64-F73E2C937EB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83675" y="1918565"/>
            <a:ext cx="914400" cy="914400"/>
          </a:xfrm>
          <a:prstGeom prst="rect">
            <a:avLst/>
          </a:prstGeom>
        </p:spPr>
      </p:pic>
      <p:pic>
        <p:nvPicPr>
          <p:cNvPr id="44" name="Picture 43" descr="A close up of a logo&#10;&#10;Description automatically generated">
            <a:extLst>
              <a:ext uri="{FF2B5EF4-FFF2-40B4-BE49-F238E27FC236}">
                <a16:creationId xmlns:a16="http://schemas.microsoft.com/office/drawing/2014/main" id="{91D68829-19CF-B248-94CC-50D9E71C9EF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88048" y="1918565"/>
            <a:ext cx="914400" cy="914400"/>
          </a:xfrm>
          <a:prstGeom prst="rect">
            <a:avLst/>
          </a:prstGeom>
        </p:spPr>
      </p:pic>
      <p:sp>
        <p:nvSpPr>
          <p:cNvPr id="45" name="TextBox 44">
            <a:extLst>
              <a:ext uri="{FF2B5EF4-FFF2-40B4-BE49-F238E27FC236}">
                <a16:creationId xmlns:a16="http://schemas.microsoft.com/office/drawing/2014/main" id="{CF12CC34-5EEE-E446-A36D-BF552D73CA59}"/>
              </a:ext>
            </a:extLst>
          </p:cNvPr>
          <p:cNvSpPr txBox="1"/>
          <p:nvPr/>
        </p:nvSpPr>
        <p:spPr>
          <a:xfrm>
            <a:off x="6048055" y="2123052"/>
            <a:ext cx="1197764" cy="338554"/>
          </a:xfrm>
          <a:prstGeom prst="rect">
            <a:avLst/>
          </a:prstGeom>
          <a:noFill/>
        </p:spPr>
        <p:txBody>
          <a:bodyPr wrap="none" rtlCol="0">
            <a:spAutoFit/>
          </a:bodyPr>
          <a:lstStyle/>
          <a:p>
            <a:r>
              <a:rPr lang="en-US" sz="1600">
                <a:latin typeface="Arial" panose="020B0604020202020204" pitchFamily="34" charset="0"/>
              </a:rPr>
              <a:t>Notification</a:t>
            </a:r>
          </a:p>
        </p:txBody>
      </p:sp>
      <p:sp>
        <p:nvSpPr>
          <p:cNvPr id="46" name="TextBox 45">
            <a:extLst>
              <a:ext uri="{FF2B5EF4-FFF2-40B4-BE49-F238E27FC236}">
                <a16:creationId xmlns:a16="http://schemas.microsoft.com/office/drawing/2014/main" id="{67DD1ABA-BE47-F34A-A59D-F785FEEC7C33}"/>
              </a:ext>
            </a:extLst>
          </p:cNvPr>
          <p:cNvSpPr txBox="1"/>
          <p:nvPr/>
        </p:nvSpPr>
        <p:spPr>
          <a:xfrm>
            <a:off x="6130972" y="3749357"/>
            <a:ext cx="2104891" cy="584775"/>
          </a:xfrm>
          <a:prstGeom prst="rect">
            <a:avLst/>
          </a:prstGeom>
          <a:noFill/>
        </p:spPr>
        <p:txBody>
          <a:bodyPr wrap="square" rtlCol="0">
            <a:spAutoFit/>
          </a:bodyPr>
          <a:lstStyle/>
          <a:p>
            <a:r>
              <a:rPr lang="en-US" sz="1600">
                <a:latin typeface="Arial" panose="020B0604020202020204" pitchFamily="34" charset="0"/>
              </a:rPr>
              <a:t>Color compliance report</a:t>
            </a:r>
          </a:p>
        </p:txBody>
      </p:sp>
      <p:sp>
        <p:nvSpPr>
          <p:cNvPr id="47" name="TextBox 46">
            <a:extLst>
              <a:ext uri="{FF2B5EF4-FFF2-40B4-BE49-F238E27FC236}">
                <a16:creationId xmlns:a16="http://schemas.microsoft.com/office/drawing/2014/main" id="{BC744429-31FC-8547-BC54-6FF2ED352B3E}"/>
              </a:ext>
            </a:extLst>
          </p:cNvPr>
          <p:cNvSpPr txBox="1"/>
          <p:nvPr/>
        </p:nvSpPr>
        <p:spPr>
          <a:xfrm>
            <a:off x="1369001" y="1892221"/>
            <a:ext cx="1922381" cy="830997"/>
          </a:xfrm>
          <a:prstGeom prst="rect">
            <a:avLst/>
          </a:prstGeom>
          <a:noFill/>
        </p:spPr>
        <p:txBody>
          <a:bodyPr wrap="square" rtlCol="0">
            <a:spAutoFit/>
          </a:bodyPr>
          <a:lstStyle/>
          <a:p>
            <a:pPr algn="r"/>
            <a:r>
              <a:rPr lang="en-US" sz="1600">
                <a:latin typeface="Arial" panose="020B0604020202020204" pitchFamily="34" charset="0"/>
              </a:rPr>
              <a:t>Calibration and verification scheduler</a:t>
            </a:r>
          </a:p>
        </p:txBody>
      </p:sp>
      <p:sp>
        <p:nvSpPr>
          <p:cNvPr id="48" name="TextBox 47">
            <a:extLst>
              <a:ext uri="{FF2B5EF4-FFF2-40B4-BE49-F238E27FC236}">
                <a16:creationId xmlns:a16="http://schemas.microsoft.com/office/drawing/2014/main" id="{E40BE2CD-9727-134C-B565-88333E85D798}"/>
              </a:ext>
            </a:extLst>
          </p:cNvPr>
          <p:cNvSpPr txBox="1"/>
          <p:nvPr/>
        </p:nvSpPr>
        <p:spPr>
          <a:xfrm>
            <a:off x="1951638" y="3749357"/>
            <a:ext cx="1003801" cy="338554"/>
          </a:xfrm>
          <a:prstGeom prst="rect">
            <a:avLst/>
          </a:prstGeom>
          <a:noFill/>
        </p:spPr>
        <p:txBody>
          <a:bodyPr wrap="none" rtlCol="0">
            <a:spAutoFit/>
          </a:bodyPr>
          <a:lstStyle/>
          <a:p>
            <a:r>
              <a:rPr lang="en-US" sz="1600">
                <a:latin typeface="Arial" panose="020B0604020202020204" pitchFamily="34" charset="0"/>
              </a:rPr>
              <a:t>Analytics</a:t>
            </a:r>
          </a:p>
        </p:txBody>
      </p:sp>
      <p:sp>
        <p:nvSpPr>
          <p:cNvPr id="49" name="Rectangle 22">
            <a:extLst>
              <a:ext uri="{FF2B5EF4-FFF2-40B4-BE49-F238E27FC236}">
                <a16:creationId xmlns:a16="http://schemas.microsoft.com/office/drawing/2014/main" id="{86A4A03F-2E8C-7D41-9D81-9F6E049C0B2A}"/>
              </a:ext>
            </a:extLst>
          </p:cNvPr>
          <p:cNvSpPr>
            <a:spLocks noChangeArrowheads="1"/>
          </p:cNvSpPr>
          <p:nvPr/>
        </p:nvSpPr>
        <p:spPr bwMode="auto">
          <a:xfrm>
            <a:off x="4301734" y="3171130"/>
            <a:ext cx="65081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700" b="1">
                <a:cs typeface="Arial" panose="020B0604020202020204" pitchFamily="34" charset="0"/>
              </a:rPr>
              <a:t>COLORGUARD</a:t>
            </a:r>
            <a:endParaRPr lang="en-US" altLang="en-US" b="1">
              <a:cs typeface="Arial" panose="020B0604020202020204" pitchFamily="34" charset="0"/>
            </a:endParaRPr>
          </a:p>
        </p:txBody>
      </p:sp>
      <p:grpSp>
        <p:nvGrpSpPr>
          <p:cNvPr id="50" name="Group 49">
            <a:extLst>
              <a:ext uri="{FF2B5EF4-FFF2-40B4-BE49-F238E27FC236}">
                <a16:creationId xmlns:a16="http://schemas.microsoft.com/office/drawing/2014/main" id="{5F3E4CEC-3CEF-ED48-8CBF-91E0814FC93A}"/>
              </a:ext>
            </a:extLst>
          </p:cNvPr>
          <p:cNvGrpSpPr/>
          <p:nvPr/>
        </p:nvGrpSpPr>
        <p:grpSpPr>
          <a:xfrm>
            <a:off x="4447645" y="2782709"/>
            <a:ext cx="349115" cy="350838"/>
            <a:chOff x="9500489" y="1638303"/>
            <a:chExt cx="465487" cy="467784"/>
          </a:xfrm>
        </p:grpSpPr>
        <p:sp>
          <p:nvSpPr>
            <p:cNvPr id="51" name="Freeform 25">
              <a:extLst>
                <a:ext uri="{FF2B5EF4-FFF2-40B4-BE49-F238E27FC236}">
                  <a16:creationId xmlns:a16="http://schemas.microsoft.com/office/drawing/2014/main" id="{77EDB01D-E95A-F44F-A840-134AC7535E5A}"/>
                </a:ext>
              </a:extLst>
            </p:cNvPr>
            <p:cNvSpPr>
              <a:spLocks/>
            </p:cNvSpPr>
            <p:nvPr/>
          </p:nvSpPr>
          <p:spPr bwMode="auto">
            <a:xfrm>
              <a:off x="9500489" y="1638303"/>
              <a:ext cx="465487" cy="467784"/>
            </a:xfrm>
            <a:custGeom>
              <a:avLst/>
              <a:gdLst>
                <a:gd name="T0" fmla="*/ 47 w 288"/>
                <a:gd name="T1" fmla="*/ 20 h 289"/>
                <a:gd name="T2" fmla="*/ 18 w 288"/>
                <a:gd name="T3" fmla="*/ 50 h 289"/>
                <a:gd name="T4" fmla="*/ 0 w 288"/>
                <a:gd name="T5" fmla="*/ 144 h 289"/>
                <a:gd name="T6" fmla="*/ 18 w 288"/>
                <a:gd name="T7" fmla="*/ 238 h 289"/>
                <a:gd name="T8" fmla="*/ 50 w 288"/>
                <a:gd name="T9" fmla="*/ 271 h 289"/>
                <a:gd name="T10" fmla="*/ 144 w 288"/>
                <a:gd name="T11" fmla="*/ 289 h 289"/>
                <a:gd name="T12" fmla="*/ 238 w 288"/>
                <a:gd name="T13" fmla="*/ 271 h 289"/>
                <a:gd name="T14" fmla="*/ 269 w 288"/>
                <a:gd name="T15" fmla="*/ 241 h 289"/>
                <a:gd name="T16" fmla="*/ 288 w 288"/>
                <a:gd name="T17" fmla="*/ 144 h 289"/>
                <a:gd name="T18" fmla="*/ 268 w 288"/>
                <a:gd name="T19" fmla="*/ 47 h 289"/>
                <a:gd name="T20" fmla="*/ 268 w 288"/>
                <a:gd name="T21" fmla="*/ 46 h 289"/>
                <a:gd name="T22" fmla="*/ 267 w 288"/>
                <a:gd name="T23" fmla="*/ 44 h 289"/>
                <a:gd name="T24" fmla="*/ 265 w 288"/>
                <a:gd name="T25" fmla="*/ 42 h 289"/>
                <a:gd name="T26" fmla="*/ 264 w 288"/>
                <a:gd name="T27" fmla="*/ 40 h 289"/>
                <a:gd name="T28" fmla="*/ 263 w 288"/>
                <a:gd name="T29" fmla="*/ 39 h 289"/>
                <a:gd name="T30" fmla="*/ 261 w 288"/>
                <a:gd name="T31" fmla="*/ 37 h 289"/>
                <a:gd name="T32" fmla="*/ 261 w 288"/>
                <a:gd name="T33" fmla="*/ 36 h 289"/>
                <a:gd name="T34" fmla="*/ 260 w 288"/>
                <a:gd name="T35" fmla="*/ 35 h 289"/>
                <a:gd name="T36" fmla="*/ 259 w 288"/>
                <a:gd name="T37" fmla="*/ 34 h 289"/>
                <a:gd name="T38" fmla="*/ 258 w 288"/>
                <a:gd name="T39" fmla="*/ 33 h 289"/>
                <a:gd name="T40" fmla="*/ 257 w 288"/>
                <a:gd name="T41" fmla="*/ 32 h 289"/>
                <a:gd name="T42" fmla="*/ 256 w 288"/>
                <a:gd name="T43" fmla="*/ 30 h 289"/>
                <a:gd name="T44" fmla="*/ 254 w 288"/>
                <a:gd name="T45" fmla="*/ 29 h 289"/>
                <a:gd name="T46" fmla="*/ 252 w 288"/>
                <a:gd name="T47" fmla="*/ 27 h 289"/>
                <a:gd name="T48" fmla="*/ 241 w 288"/>
                <a:gd name="T49" fmla="*/ 20 h 289"/>
                <a:gd name="T50" fmla="*/ 144 w 288"/>
                <a:gd name="T51" fmla="*/ 0 h 289"/>
                <a:gd name="T52" fmla="*/ 47 w 288"/>
                <a:gd name="T53" fmla="*/ 2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89">
                  <a:moveTo>
                    <a:pt x="47" y="20"/>
                  </a:moveTo>
                  <a:cubicBezTo>
                    <a:pt x="34" y="26"/>
                    <a:pt x="24" y="37"/>
                    <a:pt x="18" y="50"/>
                  </a:cubicBezTo>
                  <a:cubicBezTo>
                    <a:pt x="7" y="71"/>
                    <a:pt x="0" y="105"/>
                    <a:pt x="0" y="144"/>
                  </a:cubicBezTo>
                  <a:cubicBezTo>
                    <a:pt x="0" y="183"/>
                    <a:pt x="7" y="218"/>
                    <a:pt x="18" y="238"/>
                  </a:cubicBezTo>
                  <a:cubicBezTo>
                    <a:pt x="24" y="252"/>
                    <a:pt x="36" y="264"/>
                    <a:pt x="50" y="271"/>
                  </a:cubicBezTo>
                  <a:cubicBezTo>
                    <a:pt x="70" y="281"/>
                    <a:pt x="105" y="289"/>
                    <a:pt x="144" y="289"/>
                  </a:cubicBezTo>
                  <a:cubicBezTo>
                    <a:pt x="183" y="289"/>
                    <a:pt x="217" y="281"/>
                    <a:pt x="238" y="271"/>
                  </a:cubicBezTo>
                  <a:cubicBezTo>
                    <a:pt x="251" y="264"/>
                    <a:pt x="262" y="254"/>
                    <a:pt x="269" y="241"/>
                  </a:cubicBezTo>
                  <a:cubicBezTo>
                    <a:pt x="280" y="221"/>
                    <a:pt x="288" y="185"/>
                    <a:pt x="288" y="144"/>
                  </a:cubicBezTo>
                  <a:cubicBezTo>
                    <a:pt x="288" y="103"/>
                    <a:pt x="280" y="67"/>
                    <a:pt x="268" y="47"/>
                  </a:cubicBezTo>
                  <a:cubicBezTo>
                    <a:pt x="268" y="47"/>
                    <a:pt x="268" y="47"/>
                    <a:pt x="268" y="46"/>
                  </a:cubicBezTo>
                  <a:cubicBezTo>
                    <a:pt x="267" y="46"/>
                    <a:pt x="267" y="45"/>
                    <a:pt x="267" y="44"/>
                  </a:cubicBezTo>
                  <a:cubicBezTo>
                    <a:pt x="266" y="44"/>
                    <a:pt x="266" y="43"/>
                    <a:pt x="265" y="42"/>
                  </a:cubicBezTo>
                  <a:cubicBezTo>
                    <a:pt x="265" y="41"/>
                    <a:pt x="265" y="41"/>
                    <a:pt x="264" y="40"/>
                  </a:cubicBezTo>
                  <a:cubicBezTo>
                    <a:pt x="263" y="39"/>
                    <a:pt x="263" y="39"/>
                    <a:pt x="263" y="39"/>
                  </a:cubicBezTo>
                  <a:cubicBezTo>
                    <a:pt x="262" y="38"/>
                    <a:pt x="262" y="37"/>
                    <a:pt x="261" y="37"/>
                  </a:cubicBezTo>
                  <a:cubicBezTo>
                    <a:pt x="261" y="36"/>
                    <a:pt x="261" y="36"/>
                    <a:pt x="261" y="36"/>
                  </a:cubicBezTo>
                  <a:cubicBezTo>
                    <a:pt x="260" y="36"/>
                    <a:pt x="260" y="35"/>
                    <a:pt x="260" y="35"/>
                  </a:cubicBezTo>
                  <a:cubicBezTo>
                    <a:pt x="260" y="35"/>
                    <a:pt x="259" y="34"/>
                    <a:pt x="259" y="34"/>
                  </a:cubicBezTo>
                  <a:cubicBezTo>
                    <a:pt x="258" y="33"/>
                    <a:pt x="258" y="33"/>
                    <a:pt x="258" y="33"/>
                  </a:cubicBezTo>
                  <a:cubicBezTo>
                    <a:pt x="258" y="33"/>
                    <a:pt x="258" y="33"/>
                    <a:pt x="257" y="32"/>
                  </a:cubicBezTo>
                  <a:cubicBezTo>
                    <a:pt x="256" y="31"/>
                    <a:pt x="256" y="31"/>
                    <a:pt x="256" y="30"/>
                  </a:cubicBezTo>
                  <a:cubicBezTo>
                    <a:pt x="255" y="30"/>
                    <a:pt x="254" y="29"/>
                    <a:pt x="254" y="29"/>
                  </a:cubicBezTo>
                  <a:cubicBezTo>
                    <a:pt x="253" y="28"/>
                    <a:pt x="252" y="28"/>
                    <a:pt x="252" y="27"/>
                  </a:cubicBezTo>
                  <a:cubicBezTo>
                    <a:pt x="248" y="24"/>
                    <a:pt x="245" y="22"/>
                    <a:pt x="241" y="20"/>
                  </a:cubicBezTo>
                  <a:cubicBezTo>
                    <a:pt x="221" y="8"/>
                    <a:pt x="185" y="0"/>
                    <a:pt x="144" y="0"/>
                  </a:cubicBezTo>
                  <a:cubicBezTo>
                    <a:pt x="103" y="0"/>
                    <a:pt x="67" y="8"/>
                    <a:pt x="47" y="20"/>
                  </a:cubicBezTo>
                </a:path>
              </a:pathLst>
            </a:custGeom>
            <a:gradFill flip="none" rotWithShape="1">
              <a:gsLst>
                <a:gs pos="0">
                  <a:srgbClr val="E73787"/>
                </a:gs>
                <a:gs pos="100000">
                  <a:srgbClr val="EC6865"/>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nvGrpSpPr>
            <p:cNvPr id="52" name="Group 51">
              <a:extLst>
                <a:ext uri="{FF2B5EF4-FFF2-40B4-BE49-F238E27FC236}">
                  <a16:creationId xmlns:a16="http://schemas.microsoft.com/office/drawing/2014/main" id="{81942156-73E4-C946-B9FD-BA7B8EAB2E18}"/>
                </a:ext>
              </a:extLst>
            </p:cNvPr>
            <p:cNvGrpSpPr/>
            <p:nvPr/>
          </p:nvGrpSpPr>
          <p:grpSpPr>
            <a:xfrm>
              <a:off x="9605438" y="1744402"/>
              <a:ext cx="255588" cy="255587"/>
              <a:chOff x="9604376" y="1743076"/>
              <a:chExt cx="255588" cy="255587"/>
            </a:xfrm>
          </p:grpSpPr>
          <p:sp>
            <p:nvSpPr>
              <p:cNvPr id="53" name="Freeform 46">
                <a:extLst>
                  <a:ext uri="{FF2B5EF4-FFF2-40B4-BE49-F238E27FC236}">
                    <a16:creationId xmlns:a16="http://schemas.microsoft.com/office/drawing/2014/main" id="{599AEB9E-E5DD-254D-A21B-78CFE98B4288}"/>
                  </a:ext>
                </a:extLst>
              </p:cNvPr>
              <p:cNvSpPr>
                <a:spLocks/>
              </p:cNvSpPr>
              <p:nvPr/>
            </p:nvSpPr>
            <p:spPr bwMode="auto">
              <a:xfrm>
                <a:off x="9782176" y="1919288"/>
                <a:ext cx="77788" cy="79375"/>
              </a:xfrm>
              <a:custGeom>
                <a:avLst/>
                <a:gdLst>
                  <a:gd name="T0" fmla="*/ 49 w 49"/>
                  <a:gd name="T1" fmla="*/ 0 h 50"/>
                  <a:gd name="T2" fmla="*/ 32 w 49"/>
                  <a:gd name="T3" fmla="*/ 0 h 50"/>
                  <a:gd name="T4" fmla="*/ 32 w 49"/>
                  <a:gd name="T5" fmla="*/ 34 h 50"/>
                  <a:gd name="T6" fmla="*/ 0 w 49"/>
                  <a:gd name="T7" fmla="*/ 34 h 50"/>
                  <a:gd name="T8" fmla="*/ 0 w 49"/>
                  <a:gd name="T9" fmla="*/ 50 h 50"/>
                  <a:gd name="T10" fmla="*/ 49 w 49"/>
                  <a:gd name="T11" fmla="*/ 50 h 50"/>
                  <a:gd name="T12" fmla="*/ 49 w 4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9" h="50">
                    <a:moveTo>
                      <a:pt x="49" y="0"/>
                    </a:moveTo>
                    <a:lnTo>
                      <a:pt x="32" y="0"/>
                    </a:lnTo>
                    <a:lnTo>
                      <a:pt x="32" y="34"/>
                    </a:lnTo>
                    <a:lnTo>
                      <a:pt x="0" y="34"/>
                    </a:lnTo>
                    <a:lnTo>
                      <a:pt x="0" y="50"/>
                    </a:lnTo>
                    <a:lnTo>
                      <a:pt x="49" y="50"/>
                    </a:ln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54" name="Freeform 47">
                <a:extLst>
                  <a:ext uri="{FF2B5EF4-FFF2-40B4-BE49-F238E27FC236}">
                    <a16:creationId xmlns:a16="http://schemas.microsoft.com/office/drawing/2014/main" id="{3B1B1CCB-D115-E14B-AD46-CFE41A5B94BE}"/>
                  </a:ext>
                </a:extLst>
              </p:cNvPr>
              <p:cNvSpPr>
                <a:spLocks/>
              </p:cNvSpPr>
              <p:nvPr/>
            </p:nvSpPr>
            <p:spPr bwMode="auto">
              <a:xfrm>
                <a:off x="9782176" y="1743076"/>
                <a:ext cx="77788" cy="79375"/>
              </a:xfrm>
              <a:custGeom>
                <a:avLst/>
                <a:gdLst>
                  <a:gd name="T0" fmla="*/ 0 w 49"/>
                  <a:gd name="T1" fmla="*/ 0 h 50"/>
                  <a:gd name="T2" fmla="*/ 0 w 49"/>
                  <a:gd name="T3" fmla="*/ 16 h 50"/>
                  <a:gd name="T4" fmla="*/ 32 w 49"/>
                  <a:gd name="T5" fmla="*/ 16 h 50"/>
                  <a:gd name="T6" fmla="*/ 32 w 49"/>
                  <a:gd name="T7" fmla="*/ 50 h 50"/>
                  <a:gd name="T8" fmla="*/ 49 w 49"/>
                  <a:gd name="T9" fmla="*/ 50 h 50"/>
                  <a:gd name="T10" fmla="*/ 49 w 49"/>
                  <a:gd name="T11" fmla="*/ 0 h 50"/>
                  <a:gd name="T12" fmla="*/ 0 w 4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9" h="50">
                    <a:moveTo>
                      <a:pt x="0" y="0"/>
                    </a:moveTo>
                    <a:lnTo>
                      <a:pt x="0" y="16"/>
                    </a:lnTo>
                    <a:lnTo>
                      <a:pt x="32" y="16"/>
                    </a:lnTo>
                    <a:lnTo>
                      <a:pt x="32" y="50"/>
                    </a:lnTo>
                    <a:lnTo>
                      <a:pt x="49" y="50"/>
                    </a:lnTo>
                    <a:lnTo>
                      <a:pt x="4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55" name="Freeform 48">
                <a:extLst>
                  <a:ext uri="{FF2B5EF4-FFF2-40B4-BE49-F238E27FC236}">
                    <a16:creationId xmlns:a16="http://schemas.microsoft.com/office/drawing/2014/main" id="{7D52EB71-AD44-B64D-9D00-9F3CF4727C25}"/>
                  </a:ext>
                </a:extLst>
              </p:cNvPr>
              <p:cNvSpPr>
                <a:spLocks/>
              </p:cNvSpPr>
              <p:nvPr/>
            </p:nvSpPr>
            <p:spPr bwMode="auto">
              <a:xfrm>
                <a:off x="9604376" y="1919288"/>
                <a:ext cx="79375" cy="79375"/>
              </a:xfrm>
              <a:custGeom>
                <a:avLst/>
                <a:gdLst>
                  <a:gd name="T0" fmla="*/ 0 w 50"/>
                  <a:gd name="T1" fmla="*/ 0 h 50"/>
                  <a:gd name="T2" fmla="*/ 17 w 50"/>
                  <a:gd name="T3" fmla="*/ 0 h 50"/>
                  <a:gd name="T4" fmla="*/ 17 w 50"/>
                  <a:gd name="T5" fmla="*/ 34 h 50"/>
                  <a:gd name="T6" fmla="*/ 50 w 50"/>
                  <a:gd name="T7" fmla="*/ 34 h 50"/>
                  <a:gd name="T8" fmla="*/ 50 w 50"/>
                  <a:gd name="T9" fmla="*/ 50 h 50"/>
                  <a:gd name="T10" fmla="*/ 0 w 50"/>
                  <a:gd name="T11" fmla="*/ 50 h 50"/>
                  <a:gd name="T12" fmla="*/ 0 w 5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0" y="0"/>
                    </a:moveTo>
                    <a:lnTo>
                      <a:pt x="17" y="0"/>
                    </a:lnTo>
                    <a:lnTo>
                      <a:pt x="17" y="34"/>
                    </a:lnTo>
                    <a:lnTo>
                      <a:pt x="50" y="34"/>
                    </a:lnTo>
                    <a:lnTo>
                      <a:pt x="50" y="50"/>
                    </a:lnTo>
                    <a:lnTo>
                      <a:pt x="0" y="5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56" name="Freeform 49">
                <a:extLst>
                  <a:ext uri="{FF2B5EF4-FFF2-40B4-BE49-F238E27FC236}">
                    <a16:creationId xmlns:a16="http://schemas.microsoft.com/office/drawing/2014/main" id="{21BD6811-A469-994C-B133-FB8471A267DF}"/>
                  </a:ext>
                </a:extLst>
              </p:cNvPr>
              <p:cNvSpPr>
                <a:spLocks/>
              </p:cNvSpPr>
              <p:nvPr/>
            </p:nvSpPr>
            <p:spPr bwMode="auto">
              <a:xfrm>
                <a:off x="9604376" y="1743076"/>
                <a:ext cx="79375" cy="79375"/>
              </a:xfrm>
              <a:custGeom>
                <a:avLst/>
                <a:gdLst>
                  <a:gd name="T0" fmla="*/ 50 w 50"/>
                  <a:gd name="T1" fmla="*/ 0 h 50"/>
                  <a:gd name="T2" fmla="*/ 50 w 50"/>
                  <a:gd name="T3" fmla="*/ 16 h 50"/>
                  <a:gd name="T4" fmla="*/ 17 w 50"/>
                  <a:gd name="T5" fmla="*/ 16 h 50"/>
                  <a:gd name="T6" fmla="*/ 17 w 50"/>
                  <a:gd name="T7" fmla="*/ 50 h 50"/>
                  <a:gd name="T8" fmla="*/ 0 w 50"/>
                  <a:gd name="T9" fmla="*/ 50 h 50"/>
                  <a:gd name="T10" fmla="*/ 0 w 50"/>
                  <a:gd name="T11" fmla="*/ 0 h 50"/>
                  <a:gd name="T12" fmla="*/ 50 w 5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50" y="0"/>
                    </a:moveTo>
                    <a:lnTo>
                      <a:pt x="50" y="16"/>
                    </a:lnTo>
                    <a:lnTo>
                      <a:pt x="17" y="16"/>
                    </a:lnTo>
                    <a:lnTo>
                      <a:pt x="17" y="50"/>
                    </a:lnTo>
                    <a:lnTo>
                      <a:pt x="0" y="50"/>
                    </a:lnTo>
                    <a:lnTo>
                      <a:pt x="0" y="0"/>
                    </a:lnTo>
                    <a:lnTo>
                      <a:pt x="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57" name="Freeform 50">
                <a:extLst>
                  <a:ext uri="{FF2B5EF4-FFF2-40B4-BE49-F238E27FC236}">
                    <a16:creationId xmlns:a16="http://schemas.microsoft.com/office/drawing/2014/main" id="{FC8DA01A-147B-6E42-94CA-7B6DABD2FFCE}"/>
                  </a:ext>
                </a:extLst>
              </p:cNvPr>
              <p:cNvSpPr>
                <a:spLocks/>
              </p:cNvSpPr>
              <p:nvPr/>
            </p:nvSpPr>
            <p:spPr bwMode="auto">
              <a:xfrm>
                <a:off x="9672638" y="1771650"/>
                <a:ext cx="119063" cy="179387"/>
              </a:xfrm>
              <a:custGeom>
                <a:avLst/>
                <a:gdLst>
                  <a:gd name="T0" fmla="*/ 37 w 74"/>
                  <a:gd name="T1" fmla="*/ 0 h 111"/>
                  <a:gd name="T2" fmla="*/ 0 w 74"/>
                  <a:gd name="T3" fmla="*/ 74 h 111"/>
                  <a:gd name="T4" fmla="*/ 37 w 74"/>
                  <a:gd name="T5" fmla="*/ 111 h 111"/>
                  <a:gd name="T6" fmla="*/ 74 w 74"/>
                  <a:gd name="T7" fmla="*/ 74 h 111"/>
                  <a:gd name="T8" fmla="*/ 37 w 74"/>
                  <a:gd name="T9" fmla="*/ 0 h 111"/>
                </a:gdLst>
                <a:ahLst/>
                <a:cxnLst>
                  <a:cxn ang="0">
                    <a:pos x="T0" y="T1"/>
                  </a:cxn>
                  <a:cxn ang="0">
                    <a:pos x="T2" y="T3"/>
                  </a:cxn>
                  <a:cxn ang="0">
                    <a:pos x="T4" y="T5"/>
                  </a:cxn>
                  <a:cxn ang="0">
                    <a:pos x="T6" y="T7"/>
                  </a:cxn>
                  <a:cxn ang="0">
                    <a:pos x="T8" y="T9"/>
                  </a:cxn>
                </a:cxnLst>
                <a:rect l="0" t="0" r="r" b="b"/>
                <a:pathLst>
                  <a:path w="74" h="111">
                    <a:moveTo>
                      <a:pt x="37" y="0"/>
                    </a:moveTo>
                    <a:cubicBezTo>
                      <a:pt x="22" y="37"/>
                      <a:pt x="0" y="46"/>
                      <a:pt x="0" y="74"/>
                    </a:cubicBezTo>
                    <a:cubicBezTo>
                      <a:pt x="0" y="94"/>
                      <a:pt x="17" y="111"/>
                      <a:pt x="37" y="111"/>
                    </a:cubicBezTo>
                    <a:cubicBezTo>
                      <a:pt x="57" y="111"/>
                      <a:pt x="74" y="94"/>
                      <a:pt x="74" y="74"/>
                    </a:cubicBezTo>
                    <a:cubicBezTo>
                      <a:pt x="74" y="46"/>
                      <a:pt x="53" y="37"/>
                      <a:pt x="3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spTree>
    <p:extLst>
      <p:ext uri="{BB962C8B-B14F-4D97-AF65-F5344CB8AC3E}">
        <p14:creationId xmlns:p14="http://schemas.microsoft.com/office/powerpoint/2010/main" val="916353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F5F23-D674-F040-9513-A8A9BF143E24}"/>
              </a:ext>
            </a:extLst>
          </p:cNvPr>
          <p:cNvSpPr>
            <a:spLocks noGrp="1"/>
          </p:cNvSpPr>
          <p:nvPr>
            <p:ph type="title"/>
          </p:nvPr>
        </p:nvSpPr>
        <p:spPr/>
        <p:txBody>
          <a:bodyPr/>
          <a:lstStyle/>
          <a:p>
            <a:r>
              <a:rPr lang="en-BE" dirty="0"/>
              <a:t>Agenda</a:t>
            </a:r>
          </a:p>
        </p:txBody>
      </p:sp>
      <p:sp>
        <p:nvSpPr>
          <p:cNvPr id="3" name="Content Placeholder 2">
            <a:extLst>
              <a:ext uri="{FF2B5EF4-FFF2-40B4-BE49-F238E27FC236}">
                <a16:creationId xmlns:a16="http://schemas.microsoft.com/office/drawing/2014/main" id="{5DE1B0C4-D02C-0548-9C2C-AEAC15A966E5}"/>
              </a:ext>
            </a:extLst>
          </p:cNvPr>
          <p:cNvSpPr>
            <a:spLocks noGrp="1"/>
          </p:cNvSpPr>
          <p:nvPr>
            <p:ph idx="1"/>
          </p:nvPr>
        </p:nvSpPr>
        <p:spPr/>
        <p:txBody>
          <a:bodyPr>
            <a:normAutofit/>
          </a:bodyPr>
          <a:lstStyle/>
          <a:p>
            <a:pPr>
              <a:buFontTx/>
              <a:buChar char="-"/>
            </a:pPr>
            <a:r>
              <a:rPr lang="en-GB" dirty="0"/>
              <a:t>EFI intro</a:t>
            </a:r>
          </a:p>
          <a:p>
            <a:pPr>
              <a:buFontTx/>
              <a:buChar char="-"/>
            </a:pPr>
            <a:r>
              <a:rPr lang="en-GB" dirty="0"/>
              <a:t>Fiery with FS400Pro</a:t>
            </a:r>
          </a:p>
          <a:p>
            <a:pPr>
              <a:buFontTx/>
              <a:buChar char="-"/>
            </a:pPr>
            <a:r>
              <a:rPr lang="en-GB" dirty="0"/>
              <a:t>Automations in the Fiery Workflow Suite</a:t>
            </a:r>
          </a:p>
          <a:p>
            <a:pPr>
              <a:buFontTx/>
              <a:buChar char="-"/>
            </a:pPr>
            <a:r>
              <a:rPr lang="en-GB" dirty="0"/>
              <a:t>Some advantages from EFI Fiery</a:t>
            </a:r>
          </a:p>
          <a:p>
            <a:pPr marL="0" indent="0">
              <a:buNone/>
            </a:pPr>
            <a:endParaRPr lang="en-GB" dirty="0"/>
          </a:p>
          <a:p>
            <a:endParaRPr lang="en-GB" dirty="0"/>
          </a:p>
        </p:txBody>
      </p:sp>
      <p:sp>
        <p:nvSpPr>
          <p:cNvPr id="4" name="Footer Placeholder 3">
            <a:extLst>
              <a:ext uri="{FF2B5EF4-FFF2-40B4-BE49-F238E27FC236}">
                <a16:creationId xmlns:a16="http://schemas.microsoft.com/office/drawing/2014/main" id="{792976B8-BB0E-F542-9CF3-98345144EC5B}"/>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5D040F89-DE60-364B-95E8-FF3905318623}"/>
              </a:ext>
            </a:extLst>
          </p:cNvPr>
          <p:cNvSpPr>
            <a:spLocks noGrp="1"/>
          </p:cNvSpPr>
          <p:nvPr>
            <p:ph type="sldNum" sz="quarter" idx="11"/>
          </p:nvPr>
        </p:nvSpPr>
        <p:spPr/>
        <p:txBody>
          <a:bodyPr/>
          <a:lstStyle/>
          <a:p>
            <a:pPr algn="l"/>
            <a:fld id="{6BEE8092-FD92-D247-BFBB-7625102F9F8E}" type="slidenum">
              <a:rPr lang="en-US" smtClean="0"/>
              <a:pPr algn="l"/>
              <a:t>2</a:t>
            </a:fld>
            <a:endParaRPr lang="en-US" dirty="0"/>
          </a:p>
        </p:txBody>
      </p:sp>
    </p:spTree>
    <p:extLst>
      <p:ext uri="{BB962C8B-B14F-4D97-AF65-F5344CB8AC3E}">
        <p14:creationId xmlns:p14="http://schemas.microsoft.com/office/powerpoint/2010/main" val="348958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Freeform 6"/>
          <p:cNvSpPr>
            <a:spLocks/>
          </p:cNvSpPr>
          <p:nvPr/>
        </p:nvSpPr>
        <p:spPr bwMode="auto">
          <a:xfrm>
            <a:off x="4984871" y="1215269"/>
            <a:ext cx="3289749" cy="1987392"/>
          </a:xfrm>
          <a:custGeom>
            <a:avLst/>
            <a:gdLst>
              <a:gd name="T0" fmla="*/ 688 w 4177"/>
              <a:gd name="T1" fmla="*/ 867 h 2523"/>
              <a:gd name="T2" fmla="*/ 753 w 4177"/>
              <a:gd name="T3" fmla="*/ 736 h 2523"/>
              <a:gd name="T4" fmla="*/ 845 w 4177"/>
              <a:gd name="T5" fmla="*/ 622 h 2523"/>
              <a:gd name="T6" fmla="*/ 963 w 4177"/>
              <a:gd name="T7" fmla="*/ 528 h 2523"/>
              <a:gd name="T8" fmla="*/ 1103 w 4177"/>
              <a:gd name="T9" fmla="*/ 458 h 2523"/>
              <a:gd name="T10" fmla="*/ 1258 w 4177"/>
              <a:gd name="T11" fmla="*/ 416 h 2523"/>
              <a:gd name="T12" fmla="*/ 1392 w 4177"/>
              <a:gd name="T13" fmla="*/ 406 h 2523"/>
              <a:gd name="T14" fmla="*/ 1581 w 4177"/>
              <a:gd name="T15" fmla="*/ 426 h 2523"/>
              <a:gd name="T16" fmla="*/ 1700 w 4177"/>
              <a:gd name="T17" fmla="*/ 434 h 2523"/>
              <a:gd name="T18" fmla="*/ 1793 w 4177"/>
              <a:gd name="T19" fmla="*/ 316 h 2523"/>
              <a:gd name="T20" fmla="*/ 1906 w 4177"/>
              <a:gd name="T21" fmla="*/ 213 h 2523"/>
              <a:gd name="T22" fmla="*/ 2037 w 4177"/>
              <a:gd name="T23" fmla="*/ 127 h 2523"/>
              <a:gd name="T24" fmla="*/ 2183 w 4177"/>
              <a:gd name="T25" fmla="*/ 63 h 2523"/>
              <a:gd name="T26" fmla="*/ 2343 w 4177"/>
              <a:gd name="T27" fmla="*/ 20 h 2523"/>
              <a:gd name="T28" fmla="*/ 2511 w 4177"/>
              <a:gd name="T29" fmla="*/ 2 h 2523"/>
              <a:gd name="T30" fmla="*/ 2674 w 4177"/>
              <a:gd name="T31" fmla="*/ 8 h 2523"/>
              <a:gd name="T32" fmla="*/ 2875 w 4177"/>
              <a:gd name="T33" fmla="*/ 51 h 2523"/>
              <a:gd name="T34" fmla="*/ 3057 w 4177"/>
              <a:gd name="T35" fmla="*/ 128 h 2523"/>
              <a:gd name="T36" fmla="*/ 3215 w 4177"/>
              <a:gd name="T37" fmla="*/ 236 h 2523"/>
              <a:gd name="T38" fmla="*/ 3346 w 4177"/>
              <a:gd name="T39" fmla="*/ 370 h 2523"/>
              <a:gd name="T40" fmla="*/ 3444 w 4177"/>
              <a:gd name="T41" fmla="*/ 525 h 2523"/>
              <a:gd name="T42" fmla="*/ 3495 w 4177"/>
              <a:gd name="T43" fmla="*/ 662 h 2523"/>
              <a:gd name="T44" fmla="*/ 3672 w 4177"/>
              <a:gd name="T45" fmla="*/ 738 h 2523"/>
              <a:gd name="T46" fmla="*/ 3830 w 4177"/>
              <a:gd name="T47" fmla="*/ 842 h 2523"/>
              <a:gd name="T48" fmla="*/ 3963 w 4177"/>
              <a:gd name="T49" fmla="*/ 969 h 2523"/>
              <a:gd name="T50" fmla="*/ 4067 w 4177"/>
              <a:gd name="T51" fmla="*/ 1116 h 2523"/>
              <a:gd name="T52" fmla="*/ 4139 w 4177"/>
              <a:gd name="T53" fmla="*/ 1280 h 2523"/>
              <a:gd name="T54" fmla="*/ 4174 w 4177"/>
              <a:gd name="T55" fmla="*/ 1458 h 2523"/>
              <a:gd name="T56" fmla="*/ 4173 w 4177"/>
              <a:gd name="T57" fmla="*/ 1626 h 2523"/>
              <a:gd name="T58" fmla="*/ 4115 w 4177"/>
              <a:gd name="T59" fmla="*/ 1850 h 2523"/>
              <a:gd name="T60" fmla="*/ 3998 w 4177"/>
              <a:gd name="T61" fmla="*/ 2049 h 2523"/>
              <a:gd name="T62" fmla="*/ 3834 w 4177"/>
              <a:gd name="T63" fmla="*/ 2218 h 2523"/>
              <a:gd name="T64" fmla="*/ 3630 w 4177"/>
              <a:gd name="T65" fmla="*/ 2346 h 2523"/>
              <a:gd name="T66" fmla="*/ 3392 w 4177"/>
              <a:gd name="T67" fmla="*/ 2428 h 2523"/>
              <a:gd name="T68" fmla="*/ 3131 w 4177"/>
              <a:gd name="T69" fmla="*/ 2458 h 2523"/>
              <a:gd name="T70" fmla="*/ 2979 w 4177"/>
              <a:gd name="T71" fmla="*/ 2447 h 2523"/>
              <a:gd name="T72" fmla="*/ 2797 w 4177"/>
              <a:gd name="T73" fmla="*/ 2410 h 2523"/>
              <a:gd name="T74" fmla="*/ 2630 w 4177"/>
              <a:gd name="T75" fmla="*/ 2346 h 2523"/>
              <a:gd name="T76" fmla="*/ 2375 w 4177"/>
              <a:gd name="T77" fmla="*/ 2419 h 2523"/>
              <a:gd name="T78" fmla="*/ 2200 w 4177"/>
              <a:gd name="T79" fmla="*/ 2492 h 2523"/>
              <a:gd name="T80" fmla="*/ 2012 w 4177"/>
              <a:gd name="T81" fmla="*/ 2523 h 2523"/>
              <a:gd name="T82" fmla="*/ 1778 w 4177"/>
              <a:gd name="T83" fmla="*/ 2513 h 2523"/>
              <a:gd name="T84" fmla="*/ 1544 w 4177"/>
              <a:gd name="T85" fmla="*/ 2461 h 2523"/>
              <a:gd name="T86" fmla="*/ 1422 w 4177"/>
              <a:gd name="T87" fmla="*/ 2401 h 2523"/>
              <a:gd name="T88" fmla="*/ 1301 w 4177"/>
              <a:gd name="T89" fmla="*/ 2313 h 2523"/>
              <a:gd name="T90" fmla="*/ 1182 w 4177"/>
              <a:gd name="T91" fmla="*/ 2191 h 2523"/>
              <a:gd name="T92" fmla="*/ 1082 w 4177"/>
              <a:gd name="T93" fmla="*/ 2237 h 2523"/>
              <a:gd name="T94" fmla="*/ 912 w 4177"/>
              <a:gd name="T95" fmla="*/ 2262 h 2523"/>
              <a:gd name="T96" fmla="*/ 653 w 4177"/>
              <a:gd name="T97" fmla="*/ 2261 h 2523"/>
              <a:gd name="T98" fmla="*/ 475 w 4177"/>
              <a:gd name="T99" fmla="*/ 2222 h 2523"/>
              <a:gd name="T100" fmla="*/ 319 w 4177"/>
              <a:gd name="T101" fmla="*/ 2145 h 2523"/>
              <a:gd name="T102" fmla="*/ 188 w 4177"/>
              <a:gd name="T103" fmla="*/ 2037 h 2523"/>
              <a:gd name="T104" fmla="*/ 86 w 4177"/>
              <a:gd name="T105" fmla="*/ 1905 h 2523"/>
              <a:gd name="T106" fmla="*/ 24 w 4177"/>
              <a:gd name="T107" fmla="*/ 1754 h 2523"/>
              <a:gd name="T108" fmla="*/ 0 w 4177"/>
              <a:gd name="T109" fmla="*/ 1592 h 2523"/>
              <a:gd name="T110" fmla="*/ 13 w 4177"/>
              <a:gd name="T111" fmla="*/ 1470 h 2523"/>
              <a:gd name="T112" fmla="*/ 65 w 4177"/>
              <a:gd name="T113" fmla="*/ 1329 h 2523"/>
              <a:gd name="T114" fmla="*/ 150 w 4177"/>
              <a:gd name="T115" fmla="*/ 1204 h 2523"/>
              <a:gd name="T116" fmla="*/ 265 w 4177"/>
              <a:gd name="T117" fmla="*/ 1100 h 2523"/>
              <a:gd name="T118" fmla="*/ 405 w 4177"/>
              <a:gd name="T119" fmla="*/ 1019 h 2523"/>
              <a:gd name="T120" fmla="*/ 563 w 4177"/>
              <a:gd name="T121" fmla="*/ 967 h 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77" h="2523">
                <a:moveTo>
                  <a:pt x="666" y="952"/>
                </a:moveTo>
                <a:lnTo>
                  <a:pt x="666" y="952"/>
                </a:lnTo>
                <a:lnTo>
                  <a:pt x="672" y="924"/>
                </a:lnTo>
                <a:lnTo>
                  <a:pt x="679" y="896"/>
                </a:lnTo>
                <a:lnTo>
                  <a:pt x="688" y="867"/>
                </a:lnTo>
                <a:lnTo>
                  <a:pt x="699" y="841"/>
                </a:lnTo>
                <a:lnTo>
                  <a:pt x="711" y="814"/>
                </a:lnTo>
                <a:lnTo>
                  <a:pt x="723" y="787"/>
                </a:lnTo>
                <a:lnTo>
                  <a:pt x="736" y="762"/>
                </a:lnTo>
                <a:lnTo>
                  <a:pt x="753" y="736"/>
                </a:lnTo>
                <a:lnTo>
                  <a:pt x="769" y="712"/>
                </a:lnTo>
                <a:lnTo>
                  <a:pt x="785" y="689"/>
                </a:lnTo>
                <a:lnTo>
                  <a:pt x="805" y="665"/>
                </a:lnTo>
                <a:lnTo>
                  <a:pt x="824" y="642"/>
                </a:lnTo>
                <a:lnTo>
                  <a:pt x="845" y="622"/>
                </a:lnTo>
                <a:lnTo>
                  <a:pt x="866" y="601"/>
                </a:lnTo>
                <a:lnTo>
                  <a:pt x="890" y="581"/>
                </a:lnTo>
                <a:lnTo>
                  <a:pt x="913" y="562"/>
                </a:lnTo>
                <a:lnTo>
                  <a:pt x="937" y="544"/>
                </a:lnTo>
                <a:lnTo>
                  <a:pt x="963" y="528"/>
                </a:lnTo>
                <a:lnTo>
                  <a:pt x="989" y="511"/>
                </a:lnTo>
                <a:lnTo>
                  <a:pt x="1016" y="496"/>
                </a:lnTo>
                <a:lnTo>
                  <a:pt x="1045" y="483"/>
                </a:lnTo>
                <a:lnTo>
                  <a:pt x="1073" y="470"/>
                </a:lnTo>
                <a:lnTo>
                  <a:pt x="1103" y="458"/>
                </a:lnTo>
                <a:lnTo>
                  <a:pt x="1133" y="447"/>
                </a:lnTo>
                <a:lnTo>
                  <a:pt x="1162" y="437"/>
                </a:lnTo>
                <a:lnTo>
                  <a:pt x="1194" y="429"/>
                </a:lnTo>
                <a:lnTo>
                  <a:pt x="1226" y="422"/>
                </a:lnTo>
                <a:lnTo>
                  <a:pt x="1258" y="416"/>
                </a:lnTo>
                <a:lnTo>
                  <a:pt x="1291" y="411"/>
                </a:lnTo>
                <a:lnTo>
                  <a:pt x="1325" y="408"/>
                </a:lnTo>
                <a:lnTo>
                  <a:pt x="1358" y="406"/>
                </a:lnTo>
                <a:lnTo>
                  <a:pt x="1392" y="406"/>
                </a:lnTo>
                <a:lnTo>
                  <a:pt x="1392" y="406"/>
                </a:lnTo>
                <a:lnTo>
                  <a:pt x="1431" y="406"/>
                </a:lnTo>
                <a:lnTo>
                  <a:pt x="1469" y="408"/>
                </a:lnTo>
                <a:lnTo>
                  <a:pt x="1507" y="413"/>
                </a:lnTo>
                <a:lnTo>
                  <a:pt x="1544" y="419"/>
                </a:lnTo>
                <a:lnTo>
                  <a:pt x="1581" y="426"/>
                </a:lnTo>
                <a:lnTo>
                  <a:pt x="1617" y="435"/>
                </a:lnTo>
                <a:lnTo>
                  <a:pt x="1651" y="447"/>
                </a:lnTo>
                <a:lnTo>
                  <a:pt x="1685" y="459"/>
                </a:lnTo>
                <a:lnTo>
                  <a:pt x="1685" y="459"/>
                </a:lnTo>
                <a:lnTo>
                  <a:pt x="1700" y="434"/>
                </a:lnTo>
                <a:lnTo>
                  <a:pt x="1718" y="408"/>
                </a:lnTo>
                <a:lnTo>
                  <a:pt x="1735" y="385"/>
                </a:lnTo>
                <a:lnTo>
                  <a:pt x="1754" y="361"/>
                </a:lnTo>
                <a:lnTo>
                  <a:pt x="1773" y="338"/>
                </a:lnTo>
                <a:lnTo>
                  <a:pt x="1793" y="316"/>
                </a:lnTo>
                <a:lnTo>
                  <a:pt x="1815" y="294"/>
                </a:lnTo>
                <a:lnTo>
                  <a:pt x="1836" y="273"/>
                </a:lnTo>
                <a:lnTo>
                  <a:pt x="1858" y="252"/>
                </a:lnTo>
                <a:lnTo>
                  <a:pt x="1882" y="231"/>
                </a:lnTo>
                <a:lnTo>
                  <a:pt x="1906" y="213"/>
                </a:lnTo>
                <a:lnTo>
                  <a:pt x="1931" y="194"/>
                </a:lnTo>
                <a:lnTo>
                  <a:pt x="1957" y="176"/>
                </a:lnTo>
                <a:lnTo>
                  <a:pt x="1984" y="160"/>
                </a:lnTo>
                <a:lnTo>
                  <a:pt x="2010" y="143"/>
                </a:lnTo>
                <a:lnTo>
                  <a:pt x="2037" y="127"/>
                </a:lnTo>
                <a:lnTo>
                  <a:pt x="2065" y="113"/>
                </a:lnTo>
                <a:lnTo>
                  <a:pt x="2094" y="99"/>
                </a:lnTo>
                <a:lnTo>
                  <a:pt x="2124" y="87"/>
                </a:lnTo>
                <a:lnTo>
                  <a:pt x="2153" y="73"/>
                </a:lnTo>
                <a:lnTo>
                  <a:pt x="2183" y="63"/>
                </a:lnTo>
                <a:lnTo>
                  <a:pt x="2215" y="52"/>
                </a:lnTo>
                <a:lnTo>
                  <a:pt x="2246" y="42"/>
                </a:lnTo>
                <a:lnTo>
                  <a:pt x="2277" y="34"/>
                </a:lnTo>
                <a:lnTo>
                  <a:pt x="2310" y="25"/>
                </a:lnTo>
                <a:lnTo>
                  <a:pt x="2343" y="20"/>
                </a:lnTo>
                <a:lnTo>
                  <a:pt x="2375" y="14"/>
                </a:lnTo>
                <a:lnTo>
                  <a:pt x="2408" y="9"/>
                </a:lnTo>
                <a:lnTo>
                  <a:pt x="2443" y="5"/>
                </a:lnTo>
                <a:lnTo>
                  <a:pt x="2477" y="3"/>
                </a:lnTo>
                <a:lnTo>
                  <a:pt x="2511" y="2"/>
                </a:lnTo>
                <a:lnTo>
                  <a:pt x="2547" y="0"/>
                </a:lnTo>
                <a:lnTo>
                  <a:pt x="2547" y="0"/>
                </a:lnTo>
                <a:lnTo>
                  <a:pt x="2590" y="2"/>
                </a:lnTo>
                <a:lnTo>
                  <a:pt x="2632" y="3"/>
                </a:lnTo>
                <a:lnTo>
                  <a:pt x="2674" y="8"/>
                </a:lnTo>
                <a:lnTo>
                  <a:pt x="2715" y="14"/>
                </a:lnTo>
                <a:lnTo>
                  <a:pt x="2755" y="21"/>
                </a:lnTo>
                <a:lnTo>
                  <a:pt x="2796" y="28"/>
                </a:lnTo>
                <a:lnTo>
                  <a:pt x="2836" y="39"/>
                </a:lnTo>
                <a:lnTo>
                  <a:pt x="2875" y="51"/>
                </a:lnTo>
                <a:lnTo>
                  <a:pt x="2912" y="63"/>
                </a:lnTo>
                <a:lnTo>
                  <a:pt x="2949" y="78"/>
                </a:lnTo>
                <a:lnTo>
                  <a:pt x="2986" y="93"/>
                </a:lnTo>
                <a:lnTo>
                  <a:pt x="3022" y="110"/>
                </a:lnTo>
                <a:lnTo>
                  <a:pt x="3057" y="128"/>
                </a:lnTo>
                <a:lnTo>
                  <a:pt x="3091" y="148"/>
                </a:lnTo>
                <a:lnTo>
                  <a:pt x="3124" y="167"/>
                </a:lnTo>
                <a:lnTo>
                  <a:pt x="3155" y="189"/>
                </a:lnTo>
                <a:lnTo>
                  <a:pt x="3186" y="212"/>
                </a:lnTo>
                <a:lnTo>
                  <a:pt x="3215" y="236"/>
                </a:lnTo>
                <a:lnTo>
                  <a:pt x="3244" y="261"/>
                </a:lnTo>
                <a:lnTo>
                  <a:pt x="3271" y="286"/>
                </a:lnTo>
                <a:lnTo>
                  <a:pt x="3296" y="313"/>
                </a:lnTo>
                <a:lnTo>
                  <a:pt x="3322" y="341"/>
                </a:lnTo>
                <a:lnTo>
                  <a:pt x="3346" y="370"/>
                </a:lnTo>
                <a:lnTo>
                  <a:pt x="3368" y="400"/>
                </a:lnTo>
                <a:lnTo>
                  <a:pt x="3389" y="429"/>
                </a:lnTo>
                <a:lnTo>
                  <a:pt x="3408" y="461"/>
                </a:lnTo>
                <a:lnTo>
                  <a:pt x="3426" y="492"/>
                </a:lnTo>
                <a:lnTo>
                  <a:pt x="3444" y="525"/>
                </a:lnTo>
                <a:lnTo>
                  <a:pt x="3459" y="559"/>
                </a:lnTo>
                <a:lnTo>
                  <a:pt x="3472" y="592"/>
                </a:lnTo>
                <a:lnTo>
                  <a:pt x="3484" y="628"/>
                </a:lnTo>
                <a:lnTo>
                  <a:pt x="3495" y="662"/>
                </a:lnTo>
                <a:lnTo>
                  <a:pt x="3495" y="662"/>
                </a:lnTo>
                <a:lnTo>
                  <a:pt x="3532" y="675"/>
                </a:lnTo>
                <a:lnTo>
                  <a:pt x="3568" y="690"/>
                </a:lnTo>
                <a:lnTo>
                  <a:pt x="3603" y="705"/>
                </a:lnTo>
                <a:lnTo>
                  <a:pt x="3638" y="721"/>
                </a:lnTo>
                <a:lnTo>
                  <a:pt x="3672" y="738"/>
                </a:lnTo>
                <a:lnTo>
                  <a:pt x="3706" y="757"/>
                </a:lnTo>
                <a:lnTo>
                  <a:pt x="3738" y="777"/>
                </a:lnTo>
                <a:lnTo>
                  <a:pt x="3769" y="797"/>
                </a:lnTo>
                <a:lnTo>
                  <a:pt x="3800" y="818"/>
                </a:lnTo>
                <a:lnTo>
                  <a:pt x="3830" y="842"/>
                </a:lnTo>
                <a:lnTo>
                  <a:pt x="3858" y="866"/>
                </a:lnTo>
                <a:lnTo>
                  <a:pt x="3887" y="890"/>
                </a:lnTo>
                <a:lnTo>
                  <a:pt x="3912" y="915"/>
                </a:lnTo>
                <a:lnTo>
                  <a:pt x="3939" y="942"/>
                </a:lnTo>
                <a:lnTo>
                  <a:pt x="3963" y="969"/>
                </a:lnTo>
                <a:lnTo>
                  <a:pt x="3986" y="997"/>
                </a:lnTo>
                <a:lnTo>
                  <a:pt x="4007" y="1025"/>
                </a:lnTo>
                <a:lnTo>
                  <a:pt x="4028" y="1055"/>
                </a:lnTo>
                <a:lnTo>
                  <a:pt x="4049" y="1085"/>
                </a:lnTo>
                <a:lnTo>
                  <a:pt x="4067" y="1116"/>
                </a:lnTo>
                <a:lnTo>
                  <a:pt x="4083" y="1148"/>
                </a:lnTo>
                <a:lnTo>
                  <a:pt x="4100" y="1179"/>
                </a:lnTo>
                <a:lnTo>
                  <a:pt x="4115" y="1212"/>
                </a:lnTo>
                <a:lnTo>
                  <a:pt x="4127" y="1246"/>
                </a:lnTo>
                <a:lnTo>
                  <a:pt x="4139" y="1280"/>
                </a:lnTo>
                <a:lnTo>
                  <a:pt x="4149" y="1315"/>
                </a:lnTo>
                <a:lnTo>
                  <a:pt x="4158" y="1349"/>
                </a:lnTo>
                <a:lnTo>
                  <a:pt x="4165" y="1385"/>
                </a:lnTo>
                <a:lnTo>
                  <a:pt x="4170" y="1420"/>
                </a:lnTo>
                <a:lnTo>
                  <a:pt x="4174" y="1458"/>
                </a:lnTo>
                <a:lnTo>
                  <a:pt x="4177" y="1493"/>
                </a:lnTo>
                <a:lnTo>
                  <a:pt x="4177" y="1531"/>
                </a:lnTo>
                <a:lnTo>
                  <a:pt x="4177" y="1531"/>
                </a:lnTo>
                <a:lnTo>
                  <a:pt x="4176" y="1578"/>
                </a:lnTo>
                <a:lnTo>
                  <a:pt x="4173" y="1626"/>
                </a:lnTo>
                <a:lnTo>
                  <a:pt x="4165" y="1672"/>
                </a:lnTo>
                <a:lnTo>
                  <a:pt x="4156" y="1718"/>
                </a:lnTo>
                <a:lnTo>
                  <a:pt x="4144" y="1763"/>
                </a:lnTo>
                <a:lnTo>
                  <a:pt x="4131" y="1806"/>
                </a:lnTo>
                <a:lnTo>
                  <a:pt x="4115" y="1850"/>
                </a:lnTo>
                <a:lnTo>
                  <a:pt x="4095" y="1891"/>
                </a:lnTo>
                <a:lnTo>
                  <a:pt x="4074" y="1933"/>
                </a:lnTo>
                <a:lnTo>
                  <a:pt x="4052" y="1973"/>
                </a:lnTo>
                <a:lnTo>
                  <a:pt x="4027" y="2012"/>
                </a:lnTo>
                <a:lnTo>
                  <a:pt x="3998" y="2049"/>
                </a:lnTo>
                <a:lnTo>
                  <a:pt x="3970" y="2085"/>
                </a:lnTo>
                <a:lnTo>
                  <a:pt x="3939" y="2121"/>
                </a:lnTo>
                <a:lnTo>
                  <a:pt x="3906" y="2154"/>
                </a:lnTo>
                <a:lnTo>
                  <a:pt x="3872" y="2186"/>
                </a:lnTo>
                <a:lnTo>
                  <a:pt x="3834" y="2218"/>
                </a:lnTo>
                <a:lnTo>
                  <a:pt x="3797" y="2246"/>
                </a:lnTo>
                <a:lnTo>
                  <a:pt x="3757" y="2274"/>
                </a:lnTo>
                <a:lnTo>
                  <a:pt x="3717" y="2300"/>
                </a:lnTo>
                <a:lnTo>
                  <a:pt x="3674" y="2323"/>
                </a:lnTo>
                <a:lnTo>
                  <a:pt x="3630" y="2346"/>
                </a:lnTo>
                <a:lnTo>
                  <a:pt x="3584" y="2367"/>
                </a:lnTo>
                <a:lnTo>
                  <a:pt x="3538" y="2385"/>
                </a:lnTo>
                <a:lnTo>
                  <a:pt x="3490" y="2401"/>
                </a:lnTo>
                <a:lnTo>
                  <a:pt x="3443" y="2416"/>
                </a:lnTo>
                <a:lnTo>
                  <a:pt x="3392" y="2428"/>
                </a:lnTo>
                <a:lnTo>
                  <a:pt x="3341" y="2438"/>
                </a:lnTo>
                <a:lnTo>
                  <a:pt x="3291" y="2447"/>
                </a:lnTo>
                <a:lnTo>
                  <a:pt x="3238" y="2453"/>
                </a:lnTo>
                <a:lnTo>
                  <a:pt x="3185" y="2456"/>
                </a:lnTo>
                <a:lnTo>
                  <a:pt x="3131" y="2458"/>
                </a:lnTo>
                <a:lnTo>
                  <a:pt x="3131" y="2458"/>
                </a:lnTo>
                <a:lnTo>
                  <a:pt x="3092" y="2458"/>
                </a:lnTo>
                <a:lnTo>
                  <a:pt x="3054" y="2455"/>
                </a:lnTo>
                <a:lnTo>
                  <a:pt x="3016" y="2452"/>
                </a:lnTo>
                <a:lnTo>
                  <a:pt x="2979" y="2447"/>
                </a:lnTo>
                <a:lnTo>
                  <a:pt x="2942" y="2443"/>
                </a:lnTo>
                <a:lnTo>
                  <a:pt x="2905" y="2435"/>
                </a:lnTo>
                <a:lnTo>
                  <a:pt x="2869" y="2428"/>
                </a:lnTo>
                <a:lnTo>
                  <a:pt x="2833" y="2419"/>
                </a:lnTo>
                <a:lnTo>
                  <a:pt x="2797" y="2410"/>
                </a:lnTo>
                <a:lnTo>
                  <a:pt x="2763" y="2399"/>
                </a:lnTo>
                <a:lnTo>
                  <a:pt x="2729" y="2388"/>
                </a:lnTo>
                <a:lnTo>
                  <a:pt x="2696" y="2374"/>
                </a:lnTo>
                <a:lnTo>
                  <a:pt x="2663" y="2361"/>
                </a:lnTo>
                <a:lnTo>
                  <a:pt x="2630" y="2346"/>
                </a:lnTo>
                <a:lnTo>
                  <a:pt x="2599" y="2329"/>
                </a:lnTo>
                <a:lnTo>
                  <a:pt x="2569" y="2313"/>
                </a:lnTo>
                <a:lnTo>
                  <a:pt x="2569" y="2313"/>
                </a:lnTo>
                <a:lnTo>
                  <a:pt x="2443" y="2385"/>
                </a:lnTo>
                <a:lnTo>
                  <a:pt x="2375" y="2419"/>
                </a:lnTo>
                <a:lnTo>
                  <a:pt x="2341" y="2437"/>
                </a:lnTo>
                <a:lnTo>
                  <a:pt x="2307" y="2452"/>
                </a:lnTo>
                <a:lnTo>
                  <a:pt x="2271" y="2467"/>
                </a:lnTo>
                <a:lnTo>
                  <a:pt x="2235" y="2480"/>
                </a:lnTo>
                <a:lnTo>
                  <a:pt x="2200" y="2492"/>
                </a:lnTo>
                <a:lnTo>
                  <a:pt x="2164" y="2502"/>
                </a:lnTo>
                <a:lnTo>
                  <a:pt x="2127" y="2511"/>
                </a:lnTo>
                <a:lnTo>
                  <a:pt x="2088" y="2517"/>
                </a:lnTo>
                <a:lnTo>
                  <a:pt x="2051" y="2522"/>
                </a:lnTo>
                <a:lnTo>
                  <a:pt x="2012" y="2523"/>
                </a:lnTo>
                <a:lnTo>
                  <a:pt x="2012" y="2523"/>
                </a:lnTo>
                <a:lnTo>
                  <a:pt x="1951" y="2523"/>
                </a:lnTo>
                <a:lnTo>
                  <a:pt x="1891" y="2522"/>
                </a:lnTo>
                <a:lnTo>
                  <a:pt x="1833" y="2519"/>
                </a:lnTo>
                <a:lnTo>
                  <a:pt x="1778" y="2513"/>
                </a:lnTo>
                <a:lnTo>
                  <a:pt x="1724" y="2507"/>
                </a:lnTo>
                <a:lnTo>
                  <a:pt x="1671" y="2496"/>
                </a:lnTo>
                <a:lnTo>
                  <a:pt x="1618" y="2484"/>
                </a:lnTo>
                <a:lnTo>
                  <a:pt x="1568" y="2469"/>
                </a:lnTo>
                <a:lnTo>
                  <a:pt x="1544" y="2461"/>
                </a:lnTo>
                <a:lnTo>
                  <a:pt x="1519" y="2450"/>
                </a:lnTo>
                <a:lnTo>
                  <a:pt x="1493" y="2440"/>
                </a:lnTo>
                <a:lnTo>
                  <a:pt x="1469" y="2428"/>
                </a:lnTo>
                <a:lnTo>
                  <a:pt x="1446" y="2414"/>
                </a:lnTo>
                <a:lnTo>
                  <a:pt x="1422" y="2401"/>
                </a:lnTo>
                <a:lnTo>
                  <a:pt x="1396" y="2386"/>
                </a:lnTo>
                <a:lnTo>
                  <a:pt x="1372" y="2370"/>
                </a:lnTo>
                <a:lnTo>
                  <a:pt x="1349" y="2352"/>
                </a:lnTo>
                <a:lnTo>
                  <a:pt x="1325" y="2334"/>
                </a:lnTo>
                <a:lnTo>
                  <a:pt x="1301" y="2313"/>
                </a:lnTo>
                <a:lnTo>
                  <a:pt x="1277" y="2292"/>
                </a:lnTo>
                <a:lnTo>
                  <a:pt x="1253" y="2268"/>
                </a:lnTo>
                <a:lnTo>
                  <a:pt x="1229" y="2244"/>
                </a:lnTo>
                <a:lnTo>
                  <a:pt x="1206" y="2219"/>
                </a:lnTo>
                <a:lnTo>
                  <a:pt x="1182" y="2191"/>
                </a:lnTo>
                <a:lnTo>
                  <a:pt x="1182" y="2191"/>
                </a:lnTo>
                <a:lnTo>
                  <a:pt x="1158" y="2206"/>
                </a:lnTo>
                <a:lnTo>
                  <a:pt x="1134" y="2218"/>
                </a:lnTo>
                <a:lnTo>
                  <a:pt x="1109" y="2228"/>
                </a:lnTo>
                <a:lnTo>
                  <a:pt x="1082" y="2237"/>
                </a:lnTo>
                <a:lnTo>
                  <a:pt x="1055" y="2244"/>
                </a:lnTo>
                <a:lnTo>
                  <a:pt x="1028" y="2250"/>
                </a:lnTo>
                <a:lnTo>
                  <a:pt x="1000" y="2255"/>
                </a:lnTo>
                <a:lnTo>
                  <a:pt x="972" y="2258"/>
                </a:lnTo>
                <a:lnTo>
                  <a:pt x="912" y="2262"/>
                </a:lnTo>
                <a:lnTo>
                  <a:pt x="852" y="2264"/>
                </a:lnTo>
                <a:lnTo>
                  <a:pt x="729" y="2264"/>
                </a:lnTo>
                <a:lnTo>
                  <a:pt x="729" y="2264"/>
                </a:lnTo>
                <a:lnTo>
                  <a:pt x="690" y="2264"/>
                </a:lnTo>
                <a:lnTo>
                  <a:pt x="653" y="2261"/>
                </a:lnTo>
                <a:lnTo>
                  <a:pt x="615" y="2256"/>
                </a:lnTo>
                <a:lnTo>
                  <a:pt x="580" y="2250"/>
                </a:lnTo>
                <a:lnTo>
                  <a:pt x="544" y="2243"/>
                </a:lnTo>
                <a:lnTo>
                  <a:pt x="510" y="2233"/>
                </a:lnTo>
                <a:lnTo>
                  <a:pt x="475" y="2222"/>
                </a:lnTo>
                <a:lnTo>
                  <a:pt x="443" y="2209"/>
                </a:lnTo>
                <a:lnTo>
                  <a:pt x="410" y="2195"/>
                </a:lnTo>
                <a:lnTo>
                  <a:pt x="378" y="2180"/>
                </a:lnTo>
                <a:lnTo>
                  <a:pt x="347" y="2162"/>
                </a:lnTo>
                <a:lnTo>
                  <a:pt x="319" y="2145"/>
                </a:lnTo>
                <a:lnTo>
                  <a:pt x="291" y="2125"/>
                </a:lnTo>
                <a:lnTo>
                  <a:pt x="262" y="2106"/>
                </a:lnTo>
                <a:lnTo>
                  <a:pt x="237" y="2084"/>
                </a:lnTo>
                <a:lnTo>
                  <a:pt x="212" y="2061"/>
                </a:lnTo>
                <a:lnTo>
                  <a:pt x="188" y="2037"/>
                </a:lnTo>
                <a:lnTo>
                  <a:pt x="164" y="2013"/>
                </a:lnTo>
                <a:lnTo>
                  <a:pt x="143" y="1987"/>
                </a:lnTo>
                <a:lnTo>
                  <a:pt x="124" y="1961"/>
                </a:lnTo>
                <a:lnTo>
                  <a:pt x="104" y="1933"/>
                </a:lnTo>
                <a:lnTo>
                  <a:pt x="86" y="1905"/>
                </a:lnTo>
                <a:lnTo>
                  <a:pt x="71" y="1876"/>
                </a:lnTo>
                <a:lnTo>
                  <a:pt x="57" y="1847"/>
                </a:lnTo>
                <a:lnTo>
                  <a:pt x="45" y="1817"/>
                </a:lnTo>
                <a:lnTo>
                  <a:pt x="33" y="1785"/>
                </a:lnTo>
                <a:lnTo>
                  <a:pt x="24" y="1754"/>
                </a:lnTo>
                <a:lnTo>
                  <a:pt x="15" y="1723"/>
                </a:lnTo>
                <a:lnTo>
                  <a:pt x="9" y="1690"/>
                </a:lnTo>
                <a:lnTo>
                  <a:pt x="4" y="1657"/>
                </a:lnTo>
                <a:lnTo>
                  <a:pt x="1" y="1625"/>
                </a:lnTo>
                <a:lnTo>
                  <a:pt x="0" y="1592"/>
                </a:lnTo>
                <a:lnTo>
                  <a:pt x="0" y="1592"/>
                </a:lnTo>
                <a:lnTo>
                  <a:pt x="1" y="1560"/>
                </a:lnTo>
                <a:lnTo>
                  <a:pt x="4" y="1531"/>
                </a:lnTo>
                <a:lnTo>
                  <a:pt x="7" y="1499"/>
                </a:lnTo>
                <a:lnTo>
                  <a:pt x="13" y="1470"/>
                </a:lnTo>
                <a:lnTo>
                  <a:pt x="21" y="1441"/>
                </a:lnTo>
                <a:lnTo>
                  <a:pt x="30" y="1411"/>
                </a:lnTo>
                <a:lnTo>
                  <a:pt x="40" y="1383"/>
                </a:lnTo>
                <a:lnTo>
                  <a:pt x="52" y="1356"/>
                </a:lnTo>
                <a:lnTo>
                  <a:pt x="65" y="1329"/>
                </a:lnTo>
                <a:lnTo>
                  <a:pt x="80" y="1303"/>
                </a:lnTo>
                <a:lnTo>
                  <a:pt x="95" y="1277"/>
                </a:lnTo>
                <a:lnTo>
                  <a:pt x="113" y="1252"/>
                </a:lnTo>
                <a:lnTo>
                  <a:pt x="131" y="1228"/>
                </a:lnTo>
                <a:lnTo>
                  <a:pt x="150" y="1204"/>
                </a:lnTo>
                <a:lnTo>
                  <a:pt x="171" y="1182"/>
                </a:lnTo>
                <a:lnTo>
                  <a:pt x="194" y="1160"/>
                </a:lnTo>
                <a:lnTo>
                  <a:pt x="216" y="1139"/>
                </a:lnTo>
                <a:lnTo>
                  <a:pt x="240" y="1118"/>
                </a:lnTo>
                <a:lnTo>
                  <a:pt x="265" y="1100"/>
                </a:lnTo>
                <a:lnTo>
                  <a:pt x="292" y="1081"/>
                </a:lnTo>
                <a:lnTo>
                  <a:pt x="319" y="1064"/>
                </a:lnTo>
                <a:lnTo>
                  <a:pt x="347" y="1048"/>
                </a:lnTo>
                <a:lnTo>
                  <a:pt x="375" y="1033"/>
                </a:lnTo>
                <a:lnTo>
                  <a:pt x="405" y="1019"/>
                </a:lnTo>
                <a:lnTo>
                  <a:pt x="435" y="1006"/>
                </a:lnTo>
                <a:lnTo>
                  <a:pt x="466" y="996"/>
                </a:lnTo>
                <a:lnTo>
                  <a:pt x="498" y="985"/>
                </a:lnTo>
                <a:lnTo>
                  <a:pt x="530" y="976"/>
                </a:lnTo>
                <a:lnTo>
                  <a:pt x="563" y="967"/>
                </a:lnTo>
                <a:lnTo>
                  <a:pt x="598" y="961"/>
                </a:lnTo>
                <a:lnTo>
                  <a:pt x="632" y="957"/>
                </a:lnTo>
                <a:lnTo>
                  <a:pt x="666" y="952"/>
                </a:lnTo>
                <a:close/>
              </a:path>
            </a:pathLst>
          </a:custGeom>
          <a:solidFill>
            <a:srgbClr val="FFFFFF"/>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 name="Title 1">
            <a:extLst>
              <a:ext uri="{FF2B5EF4-FFF2-40B4-BE49-F238E27FC236}">
                <a16:creationId xmlns:a16="http://schemas.microsoft.com/office/drawing/2014/main" id="{BE79158D-B64B-4842-AD39-23BFF660563F}"/>
              </a:ext>
            </a:extLst>
          </p:cNvPr>
          <p:cNvSpPr txBox="1">
            <a:spLocks/>
          </p:cNvSpPr>
          <p:nvPr/>
        </p:nvSpPr>
        <p:spPr>
          <a:xfrm>
            <a:off x="419118" y="-31962"/>
            <a:ext cx="5420750" cy="18822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pPr>
              <a:lnSpc>
                <a:spcPct val="90000"/>
              </a:lnSpc>
            </a:pPr>
            <a:r>
              <a:rPr lang="en-US">
                <a:latin typeface="Arial" panose="020B0604020202020204" pitchFamily="34" charset="0"/>
                <a:cs typeface="Arial" panose="020B0604020202020204" pitchFamily="34" charset="0"/>
              </a:rPr>
              <a:t>Optimize your production and quality processes</a:t>
            </a:r>
          </a:p>
        </p:txBody>
      </p:sp>
      <p:sp>
        <p:nvSpPr>
          <p:cNvPr id="8" name="Content Placeholder 3">
            <a:extLst>
              <a:ext uri="{FF2B5EF4-FFF2-40B4-BE49-F238E27FC236}">
                <a16:creationId xmlns:a16="http://schemas.microsoft.com/office/drawing/2014/main" id="{2392CCB0-86F0-45A5-A16A-456DF82CC07F}"/>
              </a:ext>
            </a:extLst>
          </p:cNvPr>
          <p:cNvSpPr txBox="1">
            <a:spLocks/>
          </p:cNvSpPr>
          <p:nvPr/>
        </p:nvSpPr>
        <p:spPr>
          <a:xfrm>
            <a:off x="505199" y="1554164"/>
            <a:ext cx="4462480" cy="285532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indent="-182558"/>
            <a:r>
              <a:rPr lang="en-US" sz="2100" b="1" dirty="0">
                <a:latin typeface="Arial" panose="020B0604020202020204" pitchFamily="34" charset="0"/>
                <a:cs typeface="Arial" panose="020B0604020202020204" pitchFamily="34" charset="0"/>
              </a:rPr>
              <a:t>EFI IQ</a:t>
            </a:r>
            <a:r>
              <a:rPr lang="en-US" sz="2100" baseline="30000" dirty="0">
                <a:latin typeface="Arial" panose="020B0604020202020204" pitchFamily="34" charset="0"/>
                <a:cs typeface="Arial" panose="020B0604020202020204" pitchFamily="34" charset="0"/>
              </a:rPr>
              <a:t>™</a:t>
            </a:r>
            <a:r>
              <a:rPr lang="en-US" sz="2100" dirty="0">
                <a:latin typeface="Arial" panose="020B0604020202020204" pitchFamily="34" charset="0"/>
                <a:cs typeface="Arial" panose="020B0604020202020204" pitchFamily="34" charset="0"/>
              </a:rPr>
              <a:t> – A suite of cloud applications that makes print production more intelligent</a:t>
            </a:r>
          </a:p>
          <a:p>
            <a:pPr marL="182558" indent="-182558"/>
            <a:r>
              <a:rPr lang="en-US" sz="2100" dirty="0">
                <a:latin typeface="Arial" panose="020B0604020202020204" pitchFamily="34" charset="0"/>
                <a:cs typeface="Arial" panose="020B0604020202020204" pitchFamily="34" charset="0"/>
              </a:rPr>
              <a:t>Free apps</a:t>
            </a:r>
          </a:p>
          <a:p>
            <a:pPr marL="541325" lvl="1" indent="-358766">
              <a:buFont typeface="+mj-lt"/>
              <a:buAutoNum type="arabicPeriod"/>
            </a:pPr>
            <a:r>
              <a:rPr lang="en-US" sz="2100" dirty="0">
                <a:latin typeface="Arial" panose="020B0604020202020204" pitchFamily="34" charset="0"/>
                <a:cs typeface="Arial" panose="020B0604020202020204" pitchFamily="34" charset="0"/>
              </a:rPr>
              <a:t>IQ Dashboard</a:t>
            </a:r>
          </a:p>
          <a:p>
            <a:pPr marL="541325" lvl="1" indent="-358766">
              <a:buFont typeface="+mj-lt"/>
              <a:buAutoNum type="arabicPeriod"/>
            </a:pPr>
            <a:r>
              <a:rPr lang="en-US" sz="2100" dirty="0">
                <a:latin typeface="Arial" panose="020B0604020202020204" pitchFamily="34" charset="0"/>
                <a:cs typeface="Arial" panose="020B0604020202020204" pitchFamily="34" charset="0"/>
              </a:rPr>
              <a:t>EFI Insight*</a:t>
            </a:r>
          </a:p>
          <a:p>
            <a:pPr marL="541325" lvl="1" indent="-358766">
              <a:buFont typeface="+mj-lt"/>
              <a:buAutoNum type="arabicPeriod"/>
            </a:pPr>
            <a:r>
              <a:rPr lang="en-US" sz="2100" dirty="0">
                <a:latin typeface="Arial" panose="020B0604020202020204" pitchFamily="34" charset="0"/>
                <a:cs typeface="Arial" panose="020B0604020202020204" pitchFamily="34" charset="0"/>
              </a:rPr>
              <a:t>EFI Go</a:t>
            </a:r>
          </a:p>
        </p:txBody>
      </p:sp>
      <p:sp>
        <p:nvSpPr>
          <p:cNvPr id="157349" name="Freeform 7"/>
          <p:cNvSpPr>
            <a:spLocks/>
          </p:cNvSpPr>
          <p:nvPr/>
        </p:nvSpPr>
        <p:spPr bwMode="auto">
          <a:xfrm>
            <a:off x="4994277" y="1143660"/>
            <a:ext cx="3316288" cy="2003425"/>
          </a:xfrm>
          <a:custGeom>
            <a:avLst/>
            <a:gdLst>
              <a:gd name="T0" fmla="*/ 688 w 4177"/>
              <a:gd name="T1" fmla="*/ 867 h 2523"/>
              <a:gd name="T2" fmla="*/ 753 w 4177"/>
              <a:gd name="T3" fmla="*/ 736 h 2523"/>
              <a:gd name="T4" fmla="*/ 845 w 4177"/>
              <a:gd name="T5" fmla="*/ 622 h 2523"/>
              <a:gd name="T6" fmla="*/ 963 w 4177"/>
              <a:gd name="T7" fmla="*/ 528 h 2523"/>
              <a:gd name="T8" fmla="*/ 1103 w 4177"/>
              <a:gd name="T9" fmla="*/ 458 h 2523"/>
              <a:gd name="T10" fmla="*/ 1258 w 4177"/>
              <a:gd name="T11" fmla="*/ 416 h 2523"/>
              <a:gd name="T12" fmla="*/ 1392 w 4177"/>
              <a:gd name="T13" fmla="*/ 406 h 2523"/>
              <a:gd name="T14" fmla="*/ 1581 w 4177"/>
              <a:gd name="T15" fmla="*/ 426 h 2523"/>
              <a:gd name="T16" fmla="*/ 1700 w 4177"/>
              <a:gd name="T17" fmla="*/ 434 h 2523"/>
              <a:gd name="T18" fmla="*/ 1793 w 4177"/>
              <a:gd name="T19" fmla="*/ 316 h 2523"/>
              <a:gd name="T20" fmla="*/ 1906 w 4177"/>
              <a:gd name="T21" fmla="*/ 213 h 2523"/>
              <a:gd name="T22" fmla="*/ 2037 w 4177"/>
              <a:gd name="T23" fmla="*/ 127 h 2523"/>
              <a:gd name="T24" fmla="*/ 2183 w 4177"/>
              <a:gd name="T25" fmla="*/ 63 h 2523"/>
              <a:gd name="T26" fmla="*/ 2343 w 4177"/>
              <a:gd name="T27" fmla="*/ 20 h 2523"/>
              <a:gd name="T28" fmla="*/ 2511 w 4177"/>
              <a:gd name="T29" fmla="*/ 2 h 2523"/>
              <a:gd name="T30" fmla="*/ 2674 w 4177"/>
              <a:gd name="T31" fmla="*/ 8 h 2523"/>
              <a:gd name="T32" fmla="*/ 2875 w 4177"/>
              <a:gd name="T33" fmla="*/ 51 h 2523"/>
              <a:gd name="T34" fmla="*/ 3057 w 4177"/>
              <a:gd name="T35" fmla="*/ 128 h 2523"/>
              <a:gd name="T36" fmla="*/ 3215 w 4177"/>
              <a:gd name="T37" fmla="*/ 236 h 2523"/>
              <a:gd name="T38" fmla="*/ 3346 w 4177"/>
              <a:gd name="T39" fmla="*/ 370 h 2523"/>
              <a:gd name="T40" fmla="*/ 3444 w 4177"/>
              <a:gd name="T41" fmla="*/ 525 h 2523"/>
              <a:gd name="T42" fmla="*/ 3495 w 4177"/>
              <a:gd name="T43" fmla="*/ 662 h 2523"/>
              <a:gd name="T44" fmla="*/ 3672 w 4177"/>
              <a:gd name="T45" fmla="*/ 738 h 2523"/>
              <a:gd name="T46" fmla="*/ 3830 w 4177"/>
              <a:gd name="T47" fmla="*/ 842 h 2523"/>
              <a:gd name="T48" fmla="*/ 3963 w 4177"/>
              <a:gd name="T49" fmla="*/ 969 h 2523"/>
              <a:gd name="T50" fmla="*/ 4067 w 4177"/>
              <a:gd name="T51" fmla="*/ 1116 h 2523"/>
              <a:gd name="T52" fmla="*/ 4139 w 4177"/>
              <a:gd name="T53" fmla="*/ 1280 h 2523"/>
              <a:gd name="T54" fmla="*/ 4174 w 4177"/>
              <a:gd name="T55" fmla="*/ 1458 h 2523"/>
              <a:gd name="T56" fmla="*/ 4173 w 4177"/>
              <a:gd name="T57" fmla="*/ 1626 h 2523"/>
              <a:gd name="T58" fmla="*/ 4115 w 4177"/>
              <a:gd name="T59" fmla="*/ 1850 h 2523"/>
              <a:gd name="T60" fmla="*/ 3998 w 4177"/>
              <a:gd name="T61" fmla="*/ 2049 h 2523"/>
              <a:gd name="T62" fmla="*/ 3834 w 4177"/>
              <a:gd name="T63" fmla="*/ 2218 h 2523"/>
              <a:gd name="T64" fmla="*/ 3630 w 4177"/>
              <a:gd name="T65" fmla="*/ 2346 h 2523"/>
              <a:gd name="T66" fmla="*/ 3392 w 4177"/>
              <a:gd name="T67" fmla="*/ 2428 h 2523"/>
              <a:gd name="T68" fmla="*/ 3131 w 4177"/>
              <a:gd name="T69" fmla="*/ 2458 h 2523"/>
              <a:gd name="T70" fmla="*/ 2979 w 4177"/>
              <a:gd name="T71" fmla="*/ 2447 h 2523"/>
              <a:gd name="T72" fmla="*/ 2797 w 4177"/>
              <a:gd name="T73" fmla="*/ 2410 h 2523"/>
              <a:gd name="T74" fmla="*/ 2630 w 4177"/>
              <a:gd name="T75" fmla="*/ 2346 h 2523"/>
              <a:gd name="T76" fmla="*/ 2375 w 4177"/>
              <a:gd name="T77" fmla="*/ 2419 h 2523"/>
              <a:gd name="T78" fmla="*/ 2200 w 4177"/>
              <a:gd name="T79" fmla="*/ 2492 h 2523"/>
              <a:gd name="T80" fmla="*/ 2012 w 4177"/>
              <a:gd name="T81" fmla="*/ 2523 h 2523"/>
              <a:gd name="T82" fmla="*/ 1778 w 4177"/>
              <a:gd name="T83" fmla="*/ 2513 h 2523"/>
              <a:gd name="T84" fmla="*/ 1544 w 4177"/>
              <a:gd name="T85" fmla="*/ 2461 h 2523"/>
              <a:gd name="T86" fmla="*/ 1422 w 4177"/>
              <a:gd name="T87" fmla="*/ 2401 h 2523"/>
              <a:gd name="T88" fmla="*/ 1301 w 4177"/>
              <a:gd name="T89" fmla="*/ 2313 h 2523"/>
              <a:gd name="T90" fmla="*/ 1182 w 4177"/>
              <a:gd name="T91" fmla="*/ 2191 h 2523"/>
              <a:gd name="T92" fmla="*/ 1082 w 4177"/>
              <a:gd name="T93" fmla="*/ 2237 h 2523"/>
              <a:gd name="T94" fmla="*/ 912 w 4177"/>
              <a:gd name="T95" fmla="*/ 2262 h 2523"/>
              <a:gd name="T96" fmla="*/ 653 w 4177"/>
              <a:gd name="T97" fmla="*/ 2261 h 2523"/>
              <a:gd name="T98" fmla="*/ 475 w 4177"/>
              <a:gd name="T99" fmla="*/ 2222 h 2523"/>
              <a:gd name="T100" fmla="*/ 319 w 4177"/>
              <a:gd name="T101" fmla="*/ 2145 h 2523"/>
              <a:gd name="T102" fmla="*/ 188 w 4177"/>
              <a:gd name="T103" fmla="*/ 2037 h 2523"/>
              <a:gd name="T104" fmla="*/ 86 w 4177"/>
              <a:gd name="T105" fmla="*/ 1905 h 2523"/>
              <a:gd name="T106" fmla="*/ 24 w 4177"/>
              <a:gd name="T107" fmla="*/ 1754 h 2523"/>
              <a:gd name="T108" fmla="*/ 0 w 4177"/>
              <a:gd name="T109" fmla="*/ 1592 h 2523"/>
              <a:gd name="T110" fmla="*/ 13 w 4177"/>
              <a:gd name="T111" fmla="*/ 1470 h 2523"/>
              <a:gd name="T112" fmla="*/ 65 w 4177"/>
              <a:gd name="T113" fmla="*/ 1329 h 2523"/>
              <a:gd name="T114" fmla="*/ 150 w 4177"/>
              <a:gd name="T115" fmla="*/ 1204 h 2523"/>
              <a:gd name="T116" fmla="*/ 265 w 4177"/>
              <a:gd name="T117" fmla="*/ 1100 h 2523"/>
              <a:gd name="T118" fmla="*/ 405 w 4177"/>
              <a:gd name="T119" fmla="*/ 1019 h 2523"/>
              <a:gd name="T120" fmla="*/ 563 w 4177"/>
              <a:gd name="T121" fmla="*/ 967 h 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77" h="2523">
                <a:moveTo>
                  <a:pt x="666" y="952"/>
                </a:moveTo>
                <a:lnTo>
                  <a:pt x="666" y="952"/>
                </a:lnTo>
                <a:lnTo>
                  <a:pt x="672" y="924"/>
                </a:lnTo>
                <a:lnTo>
                  <a:pt x="679" y="896"/>
                </a:lnTo>
                <a:lnTo>
                  <a:pt x="688" y="867"/>
                </a:lnTo>
                <a:lnTo>
                  <a:pt x="699" y="841"/>
                </a:lnTo>
                <a:lnTo>
                  <a:pt x="711" y="814"/>
                </a:lnTo>
                <a:lnTo>
                  <a:pt x="723" y="787"/>
                </a:lnTo>
                <a:lnTo>
                  <a:pt x="736" y="762"/>
                </a:lnTo>
                <a:lnTo>
                  <a:pt x="753" y="736"/>
                </a:lnTo>
                <a:lnTo>
                  <a:pt x="769" y="712"/>
                </a:lnTo>
                <a:lnTo>
                  <a:pt x="785" y="689"/>
                </a:lnTo>
                <a:lnTo>
                  <a:pt x="805" y="665"/>
                </a:lnTo>
                <a:lnTo>
                  <a:pt x="824" y="642"/>
                </a:lnTo>
                <a:lnTo>
                  <a:pt x="845" y="622"/>
                </a:lnTo>
                <a:lnTo>
                  <a:pt x="866" y="601"/>
                </a:lnTo>
                <a:lnTo>
                  <a:pt x="890" y="581"/>
                </a:lnTo>
                <a:lnTo>
                  <a:pt x="913" y="562"/>
                </a:lnTo>
                <a:lnTo>
                  <a:pt x="937" y="544"/>
                </a:lnTo>
                <a:lnTo>
                  <a:pt x="963" y="528"/>
                </a:lnTo>
                <a:lnTo>
                  <a:pt x="989" y="511"/>
                </a:lnTo>
                <a:lnTo>
                  <a:pt x="1016" y="496"/>
                </a:lnTo>
                <a:lnTo>
                  <a:pt x="1045" y="483"/>
                </a:lnTo>
                <a:lnTo>
                  <a:pt x="1073" y="470"/>
                </a:lnTo>
                <a:lnTo>
                  <a:pt x="1103" y="458"/>
                </a:lnTo>
                <a:lnTo>
                  <a:pt x="1133" y="447"/>
                </a:lnTo>
                <a:lnTo>
                  <a:pt x="1162" y="437"/>
                </a:lnTo>
                <a:lnTo>
                  <a:pt x="1194" y="429"/>
                </a:lnTo>
                <a:lnTo>
                  <a:pt x="1226" y="422"/>
                </a:lnTo>
                <a:lnTo>
                  <a:pt x="1258" y="416"/>
                </a:lnTo>
                <a:lnTo>
                  <a:pt x="1291" y="411"/>
                </a:lnTo>
                <a:lnTo>
                  <a:pt x="1325" y="408"/>
                </a:lnTo>
                <a:lnTo>
                  <a:pt x="1358" y="406"/>
                </a:lnTo>
                <a:lnTo>
                  <a:pt x="1392" y="406"/>
                </a:lnTo>
                <a:lnTo>
                  <a:pt x="1392" y="406"/>
                </a:lnTo>
                <a:lnTo>
                  <a:pt x="1431" y="406"/>
                </a:lnTo>
                <a:lnTo>
                  <a:pt x="1469" y="408"/>
                </a:lnTo>
                <a:lnTo>
                  <a:pt x="1507" y="413"/>
                </a:lnTo>
                <a:lnTo>
                  <a:pt x="1544" y="419"/>
                </a:lnTo>
                <a:lnTo>
                  <a:pt x="1581" y="426"/>
                </a:lnTo>
                <a:lnTo>
                  <a:pt x="1617" y="435"/>
                </a:lnTo>
                <a:lnTo>
                  <a:pt x="1651" y="447"/>
                </a:lnTo>
                <a:lnTo>
                  <a:pt x="1685" y="459"/>
                </a:lnTo>
                <a:lnTo>
                  <a:pt x="1685" y="459"/>
                </a:lnTo>
                <a:lnTo>
                  <a:pt x="1700" y="434"/>
                </a:lnTo>
                <a:lnTo>
                  <a:pt x="1718" y="408"/>
                </a:lnTo>
                <a:lnTo>
                  <a:pt x="1735" y="385"/>
                </a:lnTo>
                <a:lnTo>
                  <a:pt x="1754" y="361"/>
                </a:lnTo>
                <a:lnTo>
                  <a:pt x="1773" y="338"/>
                </a:lnTo>
                <a:lnTo>
                  <a:pt x="1793" y="316"/>
                </a:lnTo>
                <a:lnTo>
                  <a:pt x="1815" y="294"/>
                </a:lnTo>
                <a:lnTo>
                  <a:pt x="1836" y="273"/>
                </a:lnTo>
                <a:lnTo>
                  <a:pt x="1858" y="252"/>
                </a:lnTo>
                <a:lnTo>
                  <a:pt x="1882" y="231"/>
                </a:lnTo>
                <a:lnTo>
                  <a:pt x="1906" y="213"/>
                </a:lnTo>
                <a:lnTo>
                  <a:pt x="1931" y="194"/>
                </a:lnTo>
                <a:lnTo>
                  <a:pt x="1957" y="176"/>
                </a:lnTo>
                <a:lnTo>
                  <a:pt x="1984" y="160"/>
                </a:lnTo>
                <a:lnTo>
                  <a:pt x="2010" y="143"/>
                </a:lnTo>
                <a:lnTo>
                  <a:pt x="2037" y="127"/>
                </a:lnTo>
                <a:lnTo>
                  <a:pt x="2065" y="113"/>
                </a:lnTo>
                <a:lnTo>
                  <a:pt x="2094" y="99"/>
                </a:lnTo>
                <a:lnTo>
                  <a:pt x="2124" y="87"/>
                </a:lnTo>
                <a:lnTo>
                  <a:pt x="2153" y="73"/>
                </a:lnTo>
                <a:lnTo>
                  <a:pt x="2183" y="63"/>
                </a:lnTo>
                <a:lnTo>
                  <a:pt x="2215" y="52"/>
                </a:lnTo>
                <a:lnTo>
                  <a:pt x="2246" y="42"/>
                </a:lnTo>
                <a:lnTo>
                  <a:pt x="2277" y="34"/>
                </a:lnTo>
                <a:lnTo>
                  <a:pt x="2310" y="25"/>
                </a:lnTo>
                <a:lnTo>
                  <a:pt x="2343" y="20"/>
                </a:lnTo>
                <a:lnTo>
                  <a:pt x="2375" y="14"/>
                </a:lnTo>
                <a:lnTo>
                  <a:pt x="2408" y="9"/>
                </a:lnTo>
                <a:lnTo>
                  <a:pt x="2443" y="5"/>
                </a:lnTo>
                <a:lnTo>
                  <a:pt x="2477" y="3"/>
                </a:lnTo>
                <a:lnTo>
                  <a:pt x="2511" y="2"/>
                </a:lnTo>
                <a:lnTo>
                  <a:pt x="2547" y="0"/>
                </a:lnTo>
                <a:lnTo>
                  <a:pt x="2547" y="0"/>
                </a:lnTo>
                <a:lnTo>
                  <a:pt x="2590" y="2"/>
                </a:lnTo>
                <a:lnTo>
                  <a:pt x="2632" y="3"/>
                </a:lnTo>
                <a:lnTo>
                  <a:pt x="2674" y="8"/>
                </a:lnTo>
                <a:lnTo>
                  <a:pt x="2715" y="14"/>
                </a:lnTo>
                <a:lnTo>
                  <a:pt x="2755" y="21"/>
                </a:lnTo>
                <a:lnTo>
                  <a:pt x="2796" y="28"/>
                </a:lnTo>
                <a:lnTo>
                  <a:pt x="2836" y="39"/>
                </a:lnTo>
                <a:lnTo>
                  <a:pt x="2875" y="51"/>
                </a:lnTo>
                <a:lnTo>
                  <a:pt x="2912" y="63"/>
                </a:lnTo>
                <a:lnTo>
                  <a:pt x="2949" y="78"/>
                </a:lnTo>
                <a:lnTo>
                  <a:pt x="2986" y="93"/>
                </a:lnTo>
                <a:lnTo>
                  <a:pt x="3022" y="110"/>
                </a:lnTo>
                <a:lnTo>
                  <a:pt x="3057" y="128"/>
                </a:lnTo>
                <a:lnTo>
                  <a:pt x="3091" y="148"/>
                </a:lnTo>
                <a:lnTo>
                  <a:pt x="3124" y="167"/>
                </a:lnTo>
                <a:lnTo>
                  <a:pt x="3155" y="189"/>
                </a:lnTo>
                <a:lnTo>
                  <a:pt x="3186" y="212"/>
                </a:lnTo>
                <a:lnTo>
                  <a:pt x="3215" y="236"/>
                </a:lnTo>
                <a:lnTo>
                  <a:pt x="3244" y="261"/>
                </a:lnTo>
                <a:lnTo>
                  <a:pt x="3271" y="286"/>
                </a:lnTo>
                <a:lnTo>
                  <a:pt x="3296" y="313"/>
                </a:lnTo>
                <a:lnTo>
                  <a:pt x="3322" y="341"/>
                </a:lnTo>
                <a:lnTo>
                  <a:pt x="3346" y="370"/>
                </a:lnTo>
                <a:lnTo>
                  <a:pt x="3368" y="400"/>
                </a:lnTo>
                <a:lnTo>
                  <a:pt x="3389" y="429"/>
                </a:lnTo>
                <a:lnTo>
                  <a:pt x="3408" y="461"/>
                </a:lnTo>
                <a:lnTo>
                  <a:pt x="3426" y="492"/>
                </a:lnTo>
                <a:lnTo>
                  <a:pt x="3444" y="525"/>
                </a:lnTo>
                <a:lnTo>
                  <a:pt x="3459" y="559"/>
                </a:lnTo>
                <a:lnTo>
                  <a:pt x="3472" y="592"/>
                </a:lnTo>
                <a:lnTo>
                  <a:pt x="3484" y="628"/>
                </a:lnTo>
                <a:lnTo>
                  <a:pt x="3495" y="662"/>
                </a:lnTo>
                <a:lnTo>
                  <a:pt x="3495" y="662"/>
                </a:lnTo>
                <a:lnTo>
                  <a:pt x="3532" y="675"/>
                </a:lnTo>
                <a:lnTo>
                  <a:pt x="3568" y="690"/>
                </a:lnTo>
                <a:lnTo>
                  <a:pt x="3603" y="705"/>
                </a:lnTo>
                <a:lnTo>
                  <a:pt x="3638" y="721"/>
                </a:lnTo>
                <a:lnTo>
                  <a:pt x="3672" y="738"/>
                </a:lnTo>
                <a:lnTo>
                  <a:pt x="3706" y="757"/>
                </a:lnTo>
                <a:lnTo>
                  <a:pt x="3738" y="777"/>
                </a:lnTo>
                <a:lnTo>
                  <a:pt x="3769" y="797"/>
                </a:lnTo>
                <a:lnTo>
                  <a:pt x="3800" y="818"/>
                </a:lnTo>
                <a:lnTo>
                  <a:pt x="3830" y="842"/>
                </a:lnTo>
                <a:lnTo>
                  <a:pt x="3858" y="866"/>
                </a:lnTo>
                <a:lnTo>
                  <a:pt x="3887" y="890"/>
                </a:lnTo>
                <a:lnTo>
                  <a:pt x="3912" y="915"/>
                </a:lnTo>
                <a:lnTo>
                  <a:pt x="3939" y="942"/>
                </a:lnTo>
                <a:lnTo>
                  <a:pt x="3963" y="969"/>
                </a:lnTo>
                <a:lnTo>
                  <a:pt x="3986" y="997"/>
                </a:lnTo>
                <a:lnTo>
                  <a:pt x="4007" y="1025"/>
                </a:lnTo>
                <a:lnTo>
                  <a:pt x="4028" y="1055"/>
                </a:lnTo>
                <a:lnTo>
                  <a:pt x="4049" y="1085"/>
                </a:lnTo>
                <a:lnTo>
                  <a:pt x="4067" y="1116"/>
                </a:lnTo>
                <a:lnTo>
                  <a:pt x="4083" y="1148"/>
                </a:lnTo>
                <a:lnTo>
                  <a:pt x="4100" y="1179"/>
                </a:lnTo>
                <a:lnTo>
                  <a:pt x="4115" y="1212"/>
                </a:lnTo>
                <a:lnTo>
                  <a:pt x="4127" y="1246"/>
                </a:lnTo>
                <a:lnTo>
                  <a:pt x="4139" y="1280"/>
                </a:lnTo>
                <a:lnTo>
                  <a:pt x="4149" y="1315"/>
                </a:lnTo>
                <a:lnTo>
                  <a:pt x="4158" y="1349"/>
                </a:lnTo>
                <a:lnTo>
                  <a:pt x="4165" y="1385"/>
                </a:lnTo>
                <a:lnTo>
                  <a:pt x="4170" y="1420"/>
                </a:lnTo>
                <a:lnTo>
                  <a:pt x="4174" y="1458"/>
                </a:lnTo>
                <a:lnTo>
                  <a:pt x="4177" y="1493"/>
                </a:lnTo>
                <a:lnTo>
                  <a:pt x="4177" y="1531"/>
                </a:lnTo>
                <a:lnTo>
                  <a:pt x="4177" y="1531"/>
                </a:lnTo>
                <a:lnTo>
                  <a:pt x="4176" y="1578"/>
                </a:lnTo>
                <a:lnTo>
                  <a:pt x="4173" y="1626"/>
                </a:lnTo>
                <a:lnTo>
                  <a:pt x="4165" y="1672"/>
                </a:lnTo>
                <a:lnTo>
                  <a:pt x="4156" y="1718"/>
                </a:lnTo>
                <a:lnTo>
                  <a:pt x="4144" y="1763"/>
                </a:lnTo>
                <a:lnTo>
                  <a:pt x="4131" y="1806"/>
                </a:lnTo>
                <a:lnTo>
                  <a:pt x="4115" y="1850"/>
                </a:lnTo>
                <a:lnTo>
                  <a:pt x="4095" y="1891"/>
                </a:lnTo>
                <a:lnTo>
                  <a:pt x="4074" y="1933"/>
                </a:lnTo>
                <a:lnTo>
                  <a:pt x="4052" y="1973"/>
                </a:lnTo>
                <a:lnTo>
                  <a:pt x="4027" y="2012"/>
                </a:lnTo>
                <a:lnTo>
                  <a:pt x="3998" y="2049"/>
                </a:lnTo>
                <a:lnTo>
                  <a:pt x="3970" y="2085"/>
                </a:lnTo>
                <a:lnTo>
                  <a:pt x="3939" y="2121"/>
                </a:lnTo>
                <a:lnTo>
                  <a:pt x="3906" y="2154"/>
                </a:lnTo>
                <a:lnTo>
                  <a:pt x="3872" y="2186"/>
                </a:lnTo>
                <a:lnTo>
                  <a:pt x="3834" y="2218"/>
                </a:lnTo>
                <a:lnTo>
                  <a:pt x="3797" y="2246"/>
                </a:lnTo>
                <a:lnTo>
                  <a:pt x="3757" y="2274"/>
                </a:lnTo>
                <a:lnTo>
                  <a:pt x="3717" y="2300"/>
                </a:lnTo>
                <a:lnTo>
                  <a:pt x="3674" y="2323"/>
                </a:lnTo>
                <a:lnTo>
                  <a:pt x="3630" y="2346"/>
                </a:lnTo>
                <a:lnTo>
                  <a:pt x="3584" y="2367"/>
                </a:lnTo>
                <a:lnTo>
                  <a:pt x="3538" y="2385"/>
                </a:lnTo>
                <a:lnTo>
                  <a:pt x="3490" y="2401"/>
                </a:lnTo>
                <a:lnTo>
                  <a:pt x="3443" y="2416"/>
                </a:lnTo>
                <a:lnTo>
                  <a:pt x="3392" y="2428"/>
                </a:lnTo>
                <a:lnTo>
                  <a:pt x="3341" y="2438"/>
                </a:lnTo>
                <a:lnTo>
                  <a:pt x="3291" y="2447"/>
                </a:lnTo>
                <a:lnTo>
                  <a:pt x="3238" y="2453"/>
                </a:lnTo>
                <a:lnTo>
                  <a:pt x="3185" y="2456"/>
                </a:lnTo>
                <a:lnTo>
                  <a:pt x="3131" y="2458"/>
                </a:lnTo>
                <a:lnTo>
                  <a:pt x="3131" y="2458"/>
                </a:lnTo>
                <a:lnTo>
                  <a:pt x="3092" y="2458"/>
                </a:lnTo>
                <a:lnTo>
                  <a:pt x="3054" y="2455"/>
                </a:lnTo>
                <a:lnTo>
                  <a:pt x="3016" y="2452"/>
                </a:lnTo>
                <a:lnTo>
                  <a:pt x="2979" y="2447"/>
                </a:lnTo>
                <a:lnTo>
                  <a:pt x="2942" y="2443"/>
                </a:lnTo>
                <a:lnTo>
                  <a:pt x="2905" y="2435"/>
                </a:lnTo>
                <a:lnTo>
                  <a:pt x="2869" y="2428"/>
                </a:lnTo>
                <a:lnTo>
                  <a:pt x="2833" y="2419"/>
                </a:lnTo>
                <a:lnTo>
                  <a:pt x="2797" y="2410"/>
                </a:lnTo>
                <a:lnTo>
                  <a:pt x="2763" y="2399"/>
                </a:lnTo>
                <a:lnTo>
                  <a:pt x="2729" y="2388"/>
                </a:lnTo>
                <a:lnTo>
                  <a:pt x="2696" y="2374"/>
                </a:lnTo>
                <a:lnTo>
                  <a:pt x="2663" y="2361"/>
                </a:lnTo>
                <a:lnTo>
                  <a:pt x="2630" y="2346"/>
                </a:lnTo>
                <a:lnTo>
                  <a:pt x="2599" y="2329"/>
                </a:lnTo>
                <a:lnTo>
                  <a:pt x="2569" y="2313"/>
                </a:lnTo>
                <a:lnTo>
                  <a:pt x="2569" y="2313"/>
                </a:lnTo>
                <a:lnTo>
                  <a:pt x="2443" y="2385"/>
                </a:lnTo>
                <a:lnTo>
                  <a:pt x="2375" y="2419"/>
                </a:lnTo>
                <a:lnTo>
                  <a:pt x="2341" y="2437"/>
                </a:lnTo>
                <a:lnTo>
                  <a:pt x="2307" y="2452"/>
                </a:lnTo>
                <a:lnTo>
                  <a:pt x="2271" y="2467"/>
                </a:lnTo>
                <a:lnTo>
                  <a:pt x="2235" y="2480"/>
                </a:lnTo>
                <a:lnTo>
                  <a:pt x="2200" y="2492"/>
                </a:lnTo>
                <a:lnTo>
                  <a:pt x="2164" y="2502"/>
                </a:lnTo>
                <a:lnTo>
                  <a:pt x="2127" y="2511"/>
                </a:lnTo>
                <a:lnTo>
                  <a:pt x="2088" y="2517"/>
                </a:lnTo>
                <a:lnTo>
                  <a:pt x="2051" y="2522"/>
                </a:lnTo>
                <a:lnTo>
                  <a:pt x="2012" y="2523"/>
                </a:lnTo>
                <a:lnTo>
                  <a:pt x="2012" y="2523"/>
                </a:lnTo>
                <a:lnTo>
                  <a:pt x="1951" y="2523"/>
                </a:lnTo>
                <a:lnTo>
                  <a:pt x="1891" y="2522"/>
                </a:lnTo>
                <a:lnTo>
                  <a:pt x="1833" y="2519"/>
                </a:lnTo>
                <a:lnTo>
                  <a:pt x="1778" y="2513"/>
                </a:lnTo>
                <a:lnTo>
                  <a:pt x="1724" y="2507"/>
                </a:lnTo>
                <a:lnTo>
                  <a:pt x="1671" y="2496"/>
                </a:lnTo>
                <a:lnTo>
                  <a:pt x="1618" y="2484"/>
                </a:lnTo>
                <a:lnTo>
                  <a:pt x="1568" y="2469"/>
                </a:lnTo>
                <a:lnTo>
                  <a:pt x="1544" y="2461"/>
                </a:lnTo>
                <a:lnTo>
                  <a:pt x="1519" y="2450"/>
                </a:lnTo>
                <a:lnTo>
                  <a:pt x="1493" y="2440"/>
                </a:lnTo>
                <a:lnTo>
                  <a:pt x="1469" y="2428"/>
                </a:lnTo>
                <a:lnTo>
                  <a:pt x="1446" y="2414"/>
                </a:lnTo>
                <a:lnTo>
                  <a:pt x="1422" y="2401"/>
                </a:lnTo>
                <a:lnTo>
                  <a:pt x="1396" y="2386"/>
                </a:lnTo>
                <a:lnTo>
                  <a:pt x="1372" y="2370"/>
                </a:lnTo>
                <a:lnTo>
                  <a:pt x="1349" y="2352"/>
                </a:lnTo>
                <a:lnTo>
                  <a:pt x="1325" y="2334"/>
                </a:lnTo>
                <a:lnTo>
                  <a:pt x="1301" y="2313"/>
                </a:lnTo>
                <a:lnTo>
                  <a:pt x="1277" y="2292"/>
                </a:lnTo>
                <a:lnTo>
                  <a:pt x="1253" y="2268"/>
                </a:lnTo>
                <a:lnTo>
                  <a:pt x="1229" y="2244"/>
                </a:lnTo>
                <a:lnTo>
                  <a:pt x="1206" y="2219"/>
                </a:lnTo>
                <a:lnTo>
                  <a:pt x="1182" y="2191"/>
                </a:lnTo>
                <a:lnTo>
                  <a:pt x="1182" y="2191"/>
                </a:lnTo>
                <a:lnTo>
                  <a:pt x="1158" y="2206"/>
                </a:lnTo>
                <a:lnTo>
                  <a:pt x="1134" y="2218"/>
                </a:lnTo>
                <a:lnTo>
                  <a:pt x="1109" y="2228"/>
                </a:lnTo>
                <a:lnTo>
                  <a:pt x="1082" y="2237"/>
                </a:lnTo>
                <a:lnTo>
                  <a:pt x="1055" y="2244"/>
                </a:lnTo>
                <a:lnTo>
                  <a:pt x="1028" y="2250"/>
                </a:lnTo>
                <a:lnTo>
                  <a:pt x="1000" y="2255"/>
                </a:lnTo>
                <a:lnTo>
                  <a:pt x="972" y="2258"/>
                </a:lnTo>
                <a:lnTo>
                  <a:pt x="912" y="2262"/>
                </a:lnTo>
                <a:lnTo>
                  <a:pt x="852" y="2264"/>
                </a:lnTo>
                <a:lnTo>
                  <a:pt x="729" y="2264"/>
                </a:lnTo>
                <a:lnTo>
                  <a:pt x="729" y="2264"/>
                </a:lnTo>
                <a:lnTo>
                  <a:pt x="690" y="2264"/>
                </a:lnTo>
                <a:lnTo>
                  <a:pt x="653" y="2261"/>
                </a:lnTo>
                <a:lnTo>
                  <a:pt x="615" y="2256"/>
                </a:lnTo>
                <a:lnTo>
                  <a:pt x="580" y="2250"/>
                </a:lnTo>
                <a:lnTo>
                  <a:pt x="544" y="2243"/>
                </a:lnTo>
                <a:lnTo>
                  <a:pt x="510" y="2233"/>
                </a:lnTo>
                <a:lnTo>
                  <a:pt x="475" y="2222"/>
                </a:lnTo>
                <a:lnTo>
                  <a:pt x="443" y="2209"/>
                </a:lnTo>
                <a:lnTo>
                  <a:pt x="410" y="2195"/>
                </a:lnTo>
                <a:lnTo>
                  <a:pt x="378" y="2180"/>
                </a:lnTo>
                <a:lnTo>
                  <a:pt x="347" y="2162"/>
                </a:lnTo>
                <a:lnTo>
                  <a:pt x="319" y="2145"/>
                </a:lnTo>
                <a:lnTo>
                  <a:pt x="291" y="2125"/>
                </a:lnTo>
                <a:lnTo>
                  <a:pt x="262" y="2106"/>
                </a:lnTo>
                <a:lnTo>
                  <a:pt x="237" y="2084"/>
                </a:lnTo>
                <a:lnTo>
                  <a:pt x="212" y="2061"/>
                </a:lnTo>
                <a:lnTo>
                  <a:pt x="188" y="2037"/>
                </a:lnTo>
                <a:lnTo>
                  <a:pt x="164" y="2013"/>
                </a:lnTo>
                <a:lnTo>
                  <a:pt x="143" y="1987"/>
                </a:lnTo>
                <a:lnTo>
                  <a:pt x="124" y="1961"/>
                </a:lnTo>
                <a:lnTo>
                  <a:pt x="104" y="1933"/>
                </a:lnTo>
                <a:lnTo>
                  <a:pt x="86" y="1905"/>
                </a:lnTo>
                <a:lnTo>
                  <a:pt x="71" y="1876"/>
                </a:lnTo>
                <a:lnTo>
                  <a:pt x="57" y="1847"/>
                </a:lnTo>
                <a:lnTo>
                  <a:pt x="45" y="1817"/>
                </a:lnTo>
                <a:lnTo>
                  <a:pt x="33" y="1785"/>
                </a:lnTo>
                <a:lnTo>
                  <a:pt x="24" y="1754"/>
                </a:lnTo>
                <a:lnTo>
                  <a:pt x="15" y="1723"/>
                </a:lnTo>
                <a:lnTo>
                  <a:pt x="9" y="1690"/>
                </a:lnTo>
                <a:lnTo>
                  <a:pt x="4" y="1657"/>
                </a:lnTo>
                <a:lnTo>
                  <a:pt x="1" y="1625"/>
                </a:lnTo>
                <a:lnTo>
                  <a:pt x="0" y="1592"/>
                </a:lnTo>
                <a:lnTo>
                  <a:pt x="0" y="1592"/>
                </a:lnTo>
                <a:lnTo>
                  <a:pt x="1" y="1560"/>
                </a:lnTo>
                <a:lnTo>
                  <a:pt x="4" y="1531"/>
                </a:lnTo>
                <a:lnTo>
                  <a:pt x="7" y="1499"/>
                </a:lnTo>
                <a:lnTo>
                  <a:pt x="13" y="1470"/>
                </a:lnTo>
                <a:lnTo>
                  <a:pt x="21" y="1441"/>
                </a:lnTo>
                <a:lnTo>
                  <a:pt x="30" y="1411"/>
                </a:lnTo>
                <a:lnTo>
                  <a:pt x="40" y="1383"/>
                </a:lnTo>
                <a:lnTo>
                  <a:pt x="52" y="1356"/>
                </a:lnTo>
                <a:lnTo>
                  <a:pt x="65" y="1329"/>
                </a:lnTo>
                <a:lnTo>
                  <a:pt x="80" y="1303"/>
                </a:lnTo>
                <a:lnTo>
                  <a:pt x="95" y="1277"/>
                </a:lnTo>
                <a:lnTo>
                  <a:pt x="113" y="1252"/>
                </a:lnTo>
                <a:lnTo>
                  <a:pt x="131" y="1228"/>
                </a:lnTo>
                <a:lnTo>
                  <a:pt x="150" y="1204"/>
                </a:lnTo>
                <a:lnTo>
                  <a:pt x="171" y="1182"/>
                </a:lnTo>
                <a:lnTo>
                  <a:pt x="194" y="1160"/>
                </a:lnTo>
                <a:lnTo>
                  <a:pt x="216" y="1139"/>
                </a:lnTo>
                <a:lnTo>
                  <a:pt x="240" y="1118"/>
                </a:lnTo>
                <a:lnTo>
                  <a:pt x="265" y="1100"/>
                </a:lnTo>
                <a:lnTo>
                  <a:pt x="292" y="1081"/>
                </a:lnTo>
                <a:lnTo>
                  <a:pt x="319" y="1064"/>
                </a:lnTo>
                <a:lnTo>
                  <a:pt x="347" y="1048"/>
                </a:lnTo>
                <a:lnTo>
                  <a:pt x="375" y="1033"/>
                </a:lnTo>
                <a:lnTo>
                  <a:pt x="405" y="1019"/>
                </a:lnTo>
                <a:lnTo>
                  <a:pt x="435" y="1006"/>
                </a:lnTo>
                <a:lnTo>
                  <a:pt x="466" y="996"/>
                </a:lnTo>
                <a:lnTo>
                  <a:pt x="498" y="985"/>
                </a:lnTo>
                <a:lnTo>
                  <a:pt x="530" y="976"/>
                </a:lnTo>
                <a:lnTo>
                  <a:pt x="563" y="967"/>
                </a:lnTo>
                <a:lnTo>
                  <a:pt x="598" y="961"/>
                </a:lnTo>
                <a:lnTo>
                  <a:pt x="632" y="957"/>
                </a:lnTo>
                <a:lnTo>
                  <a:pt x="666" y="9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58" name="Rectangle 16"/>
          <p:cNvSpPr>
            <a:spLocks noChangeArrowheads="1"/>
          </p:cNvSpPr>
          <p:nvPr/>
        </p:nvSpPr>
        <p:spPr bwMode="auto">
          <a:xfrm>
            <a:off x="6640514" y="2599396"/>
            <a:ext cx="1410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700">
                <a:solidFill>
                  <a:srgbClr val="55565A"/>
                </a:solidFill>
              </a:rPr>
              <a:t>GO</a:t>
            </a:r>
            <a:endParaRPr lang="en-US" altLang="en-US"/>
          </a:p>
        </p:txBody>
      </p:sp>
      <p:grpSp>
        <p:nvGrpSpPr>
          <p:cNvPr id="156847" name="Group 156846"/>
          <p:cNvGrpSpPr/>
          <p:nvPr/>
        </p:nvGrpSpPr>
        <p:grpSpPr>
          <a:xfrm>
            <a:off x="4693044" y="4407500"/>
            <a:ext cx="1211250" cy="371471"/>
            <a:chOff x="5329238" y="3663950"/>
            <a:chExt cx="1211263" cy="371476"/>
          </a:xfrm>
        </p:grpSpPr>
        <p:sp>
          <p:nvSpPr>
            <p:cNvPr id="156780" name="Rectangle 147"/>
            <p:cNvSpPr>
              <a:spLocks noChangeArrowheads="1"/>
            </p:cNvSpPr>
            <p:nvPr/>
          </p:nvSpPr>
          <p:spPr bwMode="auto">
            <a:xfrm>
              <a:off x="5375276" y="4022726"/>
              <a:ext cx="19050"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81" name="Freeform 148"/>
            <p:cNvSpPr>
              <a:spLocks/>
            </p:cNvSpPr>
            <p:nvPr/>
          </p:nvSpPr>
          <p:spPr bwMode="auto">
            <a:xfrm>
              <a:off x="5375276" y="4010026"/>
              <a:ext cx="22225" cy="15875"/>
            </a:xfrm>
            <a:custGeom>
              <a:avLst/>
              <a:gdLst>
                <a:gd name="T0" fmla="*/ 18 w 29"/>
                <a:gd name="T1" fmla="*/ 11 h 21"/>
                <a:gd name="T2" fmla="*/ 18 w 29"/>
                <a:gd name="T3" fmla="*/ 0 h 21"/>
                <a:gd name="T4" fmla="*/ 9 w 29"/>
                <a:gd name="T5" fmla="*/ 0 h 21"/>
                <a:gd name="T6" fmla="*/ 9 w 29"/>
                <a:gd name="T7" fmla="*/ 11 h 21"/>
                <a:gd name="T8" fmla="*/ 0 w 29"/>
                <a:gd name="T9" fmla="*/ 11 h 21"/>
                <a:gd name="T10" fmla="*/ 0 w 29"/>
                <a:gd name="T11" fmla="*/ 21 h 21"/>
                <a:gd name="T12" fmla="*/ 9 w 29"/>
                <a:gd name="T13" fmla="*/ 21 h 21"/>
                <a:gd name="T14" fmla="*/ 18 w 29"/>
                <a:gd name="T15" fmla="*/ 21 h 21"/>
                <a:gd name="T16" fmla="*/ 29 w 29"/>
                <a:gd name="T17" fmla="*/ 21 h 21"/>
                <a:gd name="T18" fmla="*/ 29 w 29"/>
                <a:gd name="T19" fmla="*/ 11 h 21"/>
                <a:gd name="T20" fmla="*/ 18 w 29"/>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1">
                  <a:moveTo>
                    <a:pt x="18" y="11"/>
                  </a:moveTo>
                  <a:lnTo>
                    <a:pt x="18" y="0"/>
                  </a:lnTo>
                  <a:lnTo>
                    <a:pt x="9" y="0"/>
                  </a:lnTo>
                  <a:lnTo>
                    <a:pt x="9" y="11"/>
                  </a:lnTo>
                  <a:lnTo>
                    <a:pt x="0" y="11"/>
                  </a:lnTo>
                  <a:lnTo>
                    <a:pt x="0" y="21"/>
                  </a:lnTo>
                  <a:lnTo>
                    <a:pt x="9" y="21"/>
                  </a:lnTo>
                  <a:lnTo>
                    <a:pt x="18" y="21"/>
                  </a:lnTo>
                  <a:lnTo>
                    <a:pt x="29" y="21"/>
                  </a:lnTo>
                  <a:lnTo>
                    <a:pt x="29" y="11"/>
                  </a:lnTo>
                  <a:lnTo>
                    <a:pt x="18"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82" name="Rectangle 149"/>
            <p:cNvSpPr>
              <a:spLocks noChangeArrowheads="1"/>
            </p:cNvSpPr>
            <p:nvPr/>
          </p:nvSpPr>
          <p:spPr bwMode="auto">
            <a:xfrm>
              <a:off x="5630863" y="4022726"/>
              <a:ext cx="19050"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83" name="Freeform 150"/>
            <p:cNvSpPr>
              <a:spLocks/>
            </p:cNvSpPr>
            <p:nvPr/>
          </p:nvSpPr>
          <p:spPr bwMode="auto">
            <a:xfrm>
              <a:off x="5627688" y="4010026"/>
              <a:ext cx="22225" cy="15875"/>
            </a:xfrm>
            <a:custGeom>
              <a:avLst/>
              <a:gdLst>
                <a:gd name="T0" fmla="*/ 20 w 29"/>
                <a:gd name="T1" fmla="*/ 11 h 21"/>
                <a:gd name="T2" fmla="*/ 20 w 29"/>
                <a:gd name="T3" fmla="*/ 0 h 21"/>
                <a:gd name="T4" fmla="*/ 11 w 29"/>
                <a:gd name="T5" fmla="*/ 0 h 21"/>
                <a:gd name="T6" fmla="*/ 11 w 29"/>
                <a:gd name="T7" fmla="*/ 11 h 21"/>
                <a:gd name="T8" fmla="*/ 0 w 29"/>
                <a:gd name="T9" fmla="*/ 11 h 21"/>
                <a:gd name="T10" fmla="*/ 0 w 29"/>
                <a:gd name="T11" fmla="*/ 21 h 21"/>
                <a:gd name="T12" fmla="*/ 11 w 29"/>
                <a:gd name="T13" fmla="*/ 21 h 21"/>
                <a:gd name="T14" fmla="*/ 20 w 29"/>
                <a:gd name="T15" fmla="*/ 21 h 21"/>
                <a:gd name="T16" fmla="*/ 29 w 29"/>
                <a:gd name="T17" fmla="*/ 21 h 21"/>
                <a:gd name="T18" fmla="*/ 29 w 29"/>
                <a:gd name="T19" fmla="*/ 11 h 21"/>
                <a:gd name="T20" fmla="*/ 20 w 29"/>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1">
                  <a:moveTo>
                    <a:pt x="20" y="11"/>
                  </a:moveTo>
                  <a:lnTo>
                    <a:pt x="20" y="0"/>
                  </a:lnTo>
                  <a:lnTo>
                    <a:pt x="11" y="0"/>
                  </a:lnTo>
                  <a:lnTo>
                    <a:pt x="11" y="11"/>
                  </a:lnTo>
                  <a:lnTo>
                    <a:pt x="0" y="11"/>
                  </a:lnTo>
                  <a:lnTo>
                    <a:pt x="0" y="21"/>
                  </a:lnTo>
                  <a:lnTo>
                    <a:pt x="11" y="21"/>
                  </a:lnTo>
                  <a:lnTo>
                    <a:pt x="20" y="21"/>
                  </a:lnTo>
                  <a:lnTo>
                    <a:pt x="29" y="21"/>
                  </a:lnTo>
                  <a:lnTo>
                    <a:pt x="29" y="11"/>
                  </a:lnTo>
                  <a:lnTo>
                    <a:pt x="20"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84" name="Rectangle 151"/>
            <p:cNvSpPr>
              <a:spLocks noChangeArrowheads="1"/>
            </p:cNvSpPr>
            <p:nvPr/>
          </p:nvSpPr>
          <p:spPr bwMode="auto">
            <a:xfrm>
              <a:off x="5503863" y="4022726"/>
              <a:ext cx="17463"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85" name="Freeform 152"/>
            <p:cNvSpPr>
              <a:spLocks/>
            </p:cNvSpPr>
            <p:nvPr/>
          </p:nvSpPr>
          <p:spPr bwMode="auto">
            <a:xfrm>
              <a:off x="5500688" y="4010026"/>
              <a:ext cx="23813" cy="15875"/>
            </a:xfrm>
            <a:custGeom>
              <a:avLst/>
              <a:gdLst>
                <a:gd name="T0" fmla="*/ 19 w 28"/>
                <a:gd name="T1" fmla="*/ 11 h 21"/>
                <a:gd name="T2" fmla="*/ 19 w 28"/>
                <a:gd name="T3" fmla="*/ 0 h 21"/>
                <a:gd name="T4" fmla="*/ 9 w 28"/>
                <a:gd name="T5" fmla="*/ 0 h 21"/>
                <a:gd name="T6" fmla="*/ 9 w 28"/>
                <a:gd name="T7" fmla="*/ 11 h 21"/>
                <a:gd name="T8" fmla="*/ 0 w 28"/>
                <a:gd name="T9" fmla="*/ 11 h 21"/>
                <a:gd name="T10" fmla="*/ 0 w 28"/>
                <a:gd name="T11" fmla="*/ 21 h 21"/>
                <a:gd name="T12" fmla="*/ 9 w 28"/>
                <a:gd name="T13" fmla="*/ 21 h 21"/>
                <a:gd name="T14" fmla="*/ 19 w 28"/>
                <a:gd name="T15" fmla="*/ 21 h 21"/>
                <a:gd name="T16" fmla="*/ 28 w 28"/>
                <a:gd name="T17" fmla="*/ 21 h 21"/>
                <a:gd name="T18" fmla="*/ 28 w 28"/>
                <a:gd name="T19" fmla="*/ 11 h 21"/>
                <a:gd name="T20" fmla="*/ 19 w 28"/>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1">
                  <a:moveTo>
                    <a:pt x="19" y="11"/>
                  </a:moveTo>
                  <a:lnTo>
                    <a:pt x="19" y="0"/>
                  </a:lnTo>
                  <a:lnTo>
                    <a:pt x="9" y="0"/>
                  </a:lnTo>
                  <a:lnTo>
                    <a:pt x="9" y="11"/>
                  </a:lnTo>
                  <a:lnTo>
                    <a:pt x="0" y="11"/>
                  </a:lnTo>
                  <a:lnTo>
                    <a:pt x="0" y="21"/>
                  </a:lnTo>
                  <a:lnTo>
                    <a:pt x="9" y="21"/>
                  </a:lnTo>
                  <a:lnTo>
                    <a:pt x="19" y="21"/>
                  </a:lnTo>
                  <a:lnTo>
                    <a:pt x="28" y="21"/>
                  </a:lnTo>
                  <a:lnTo>
                    <a:pt x="28" y="11"/>
                  </a:lnTo>
                  <a:lnTo>
                    <a:pt x="19"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86" name="Rectangle 153"/>
            <p:cNvSpPr>
              <a:spLocks noChangeArrowheads="1"/>
            </p:cNvSpPr>
            <p:nvPr/>
          </p:nvSpPr>
          <p:spPr bwMode="auto">
            <a:xfrm>
              <a:off x="6219826" y="4022726"/>
              <a:ext cx="19050"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87" name="Freeform 154"/>
            <p:cNvSpPr>
              <a:spLocks/>
            </p:cNvSpPr>
            <p:nvPr/>
          </p:nvSpPr>
          <p:spPr bwMode="auto">
            <a:xfrm>
              <a:off x="6218238" y="4010026"/>
              <a:ext cx="22225" cy="15875"/>
            </a:xfrm>
            <a:custGeom>
              <a:avLst/>
              <a:gdLst>
                <a:gd name="T0" fmla="*/ 18 w 28"/>
                <a:gd name="T1" fmla="*/ 11 h 21"/>
                <a:gd name="T2" fmla="*/ 18 w 28"/>
                <a:gd name="T3" fmla="*/ 0 h 21"/>
                <a:gd name="T4" fmla="*/ 9 w 28"/>
                <a:gd name="T5" fmla="*/ 0 h 21"/>
                <a:gd name="T6" fmla="*/ 9 w 28"/>
                <a:gd name="T7" fmla="*/ 11 h 21"/>
                <a:gd name="T8" fmla="*/ 0 w 28"/>
                <a:gd name="T9" fmla="*/ 11 h 21"/>
                <a:gd name="T10" fmla="*/ 0 w 28"/>
                <a:gd name="T11" fmla="*/ 21 h 21"/>
                <a:gd name="T12" fmla="*/ 9 w 28"/>
                <a:gd name="T13" fmla="*/ 21 h 21"/>
                <a:gd name="T14" fmla="*/ 18 w 28"/>
                <a:gd name="T15" fmla="*/ 21 h 21"/>
                <a:gd name="T16" fmla="*/ 28 w 28"/>
                <a:gd name="T17" fmla="*/ 21 h 21"/>
                <a:gd name="T18" fmla="*/ 28 w 28"/>
                <a:gd name="T19" fmla="*/ 11 h 21"/>
                <a:gd name="T20" fmla="*/ 18 w 28"/>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1">
                  <a:moveTo>
                    <a:pt x="18" y="11"/>
                  </a:moveTo>
                  <a:lnTo>
                    <a:pt x="18" y="0"/>
                  </a:lnTo>
                  <a:lnTo>
                    <a:pt x="9" y="0"/>
                  </a:lnTo>
                  <a:lnTo>
                    <a:pt x="9" y="11"/>
                  </a:lnTo>
                  <a:lnTo>
                    <a:pt x="0" y="11"/>
                  </a:lnTo>
                  <a:lnTo>
                    <a:pt x="0" y="21"/>
                  </a:lnTo>
                  <a:lnTo>
                    <a:pt x="9" y="21"/>
                  </a:lnTo>
                  <a:lnTo>
                    <a:pt x="18" y="21"/>
                  </a:lnTo>
                  <a:lnTo>
                    <a:pt x="28" y="21"/>
                  </a:lnTo>
                  <a:lnTo>
                    <a:pt x="28" y="11"/>
                  </a:lnTo>
                  <a:lnTo>
                    <a:pt x="18"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88" name="Rectangle 155"/>
            <p:cNvSpPr>
              <a:spLocks noChangeArrowheads="1"/>
            </p:cNvSpPr>
            <p:nvPr/>
          </p:nvSpPr>
          <p:spPr bwMode="auto">
            <a:xfrm>
              <a:off x="6473826" y="4022726"/>
              <a:ext cx="19050"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90" name="Freeform 156"/>
            <p:cNvSpPr>
              <a:spLocks/>
            </p:cNvSpPr>
            <p:nvPr/>
          </p:nvSpPr>
          <p:spPr bwMode="auto">
            <a:xfrm>
              <a:off x="6470651" y="4010026"/>
              <a:ext cx="23813" cy="15875"/>
            </a:xfrm>
            <a:custGeom>
              <a:avLst/>
              <a:gdLst>
                <a:gd name="T0" fmla="*/ 19 w 28"/>
                <a:gd name="T1" fmla="*/ 11 h 21"/>
                <a:gd name="T2" fmla="*/ 19 w 28"/>
                <a:gd name="T3" fmla="*/ 0 h 21"/>
                <a:gd name="T4" fmla="*/ 10 w 28"/>
                <a:gd name="T5" fmla="*/ 0 h 21"/>
                <a:gd name="T6" fmla="*/ 10 w 28"/>
                <a:gd name="T7" fmla="*/ 11 h 21"/>
                <a:gd name="T8" fmla="*/ 0 w 28"/>
                <a:gd name="T9" fmla="*/ 11 h 21"/>
                <a:gd name="T10" fmla="*/ 0 w 28"/>
                <a:gd name="T11" fmla="*/ 21 h 21"/>
                <a:gd name="T12" fmla="*/ 10 w 28"/>
                <a:gd name="T13" fmla="*/ 21 h 21"/>
                <a:gd name="T14" fmla="*/ 19 w 28"/>
                <a:gd name="T15" fmla="*/ 21 h 21"/>
                <a:gd name="T16" fmla="*/ 28 w 28"/>
                <a:gd name="T17" fmla="*/ 21 h 21"/>
                <a:gd name="T18" fmla="*/ 28 w 28"/>
                <a:gd name="T19" fmla="*/ 11 h 21"/>
                <a:gd name="T20" fmla="*/ 19 w 28"/>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1">
                  <a:moveTo>
                    <a:pt x="19" y="11"/>
                  </a:moveTo>
                  <a:lnTo>
                    <a:pt x="19" y="0"/>
                  </a:lnTo>
                  <a:lnTo>
                    <a:pt x="10" y="0"/>
                  </a:lnTo>
                  <a:lnTo>
                    <a:pt x="10" y="11"/>
                  </a:lnTo>
                  <a:lnTo>
                    <a:pt x="0" y="11"/>
                  </a:lnTo>
                  <a:lnTo>
                    <a:pt x="0" y="21"/>
                  </a:lnTo>
                  <a:lnTo>
                    <a:pt x="10" y="21"/>
                  </a:lnTo>
                  <a:lnTo>
                    <a:pt x="19" y="21"/>
                  </a:lnTo>
                  <a:lnTo>
                    <a:pt x="28" y="21"/>
                  </a:lnTo>
                  <a:lnTo>
                    <a:pt x="28" y="11"/>
                  </a:lnTo>
                  <a:lnTo>
                    <a:pt x="19"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91" name="Rectangle 157"/>
            <p:cNvSpPr>
              <a:spLocks noChangeArrowheads="1"/>
            </p:cNvSpPr>
            <p:nvPr/>
          </p:nvSpPr>
          <p:spPr bwMode="auto">
            <a:xfrm>
              <a:off x="6346826" y="4022726"/>
              <a:ext cx="17463"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93" name="Freeform 158"/>
            <p:cNvSpPr>
              <a:spLocks/>
            </p:cNvSpPr>
            <p:nvPr/>
          </p:nvSpPr>
          <p:spPr bwMode="auto">
            <a:xfrm>
              <a:off x="6345238" y="4010026"/>
              <a:ext cx="22225" cy="15875"/>
            </a:xfrm>
            <a:custGeom>
              <a:avLst/>
              <a:gdLst>
                <a:gd name="T0" fmla="*/ 20 w 29"/>
                <a:gd name="T1" fmla="*/ 11 h 21"/>
                <a:gd name="T2" fmla="*/ 20 w 29"/>
                <a:gd name="T3" fmla="*/ 0 h 21"/>
                <a:gd name="T4" fmla="*/ 9 w 29"/>
                <a:gd name="T5" fmla="*/ 0 h 21"/>
                <a:gd name="T6" fmla="*/ 9 w 29"/>
                <a:gd name="T7" fmla="*/ 11 h 21"/>
                <a:gd name="T8" fmla="*/ 0 w 29"/>
                <a:gd name="T9" fmla="*/ 11 h 21"/>
                <a:gd name="T10" fmla="*/ 0 w 29"/>
                <a:gd name="T11" fmla="*/ 21 h 21"/>
                <a:gd name="T12" fmla="*/ 9 w 29"/>
                <a:gd name="T13" fmla="*/ 21 h 21"/>
                <a:gd name="T14" fmla="*/ 20 w 29"/>
                <a:gd name="T15" fmla="*/ 21 h 21"/>
                <a:gd name="T16" fmla="*/ 29 w 29"/>
                <a:gd name="T17" fmla="*/ 21 h 21"/>
                <a:gd name="T18" fmla="*/ 29 w 29"/>
                <a:gd name="T19" fmla="*/ 11 h 21"/>
                <a:gd name="T20" fmla="*/ 20 w 29"/>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1">
                  <a:moveTo>
                    <a:pt x="20" y="11"/>
                  </a:moveTo>
                  <a:lnTo>
                    <a:pt x="20" y="0"/>
                  </a:lnTo>
                  <a:lnTo>
                    <a:pt x="9" y="0"/>
                  </a:lnTo>
                  <a:lnTo>
                    <a:pt x="9" y="11"/>
                  </a:lnTo>
                  <a:lnTo>
                    <a:pt x="0" y="11"/>
                  </a:lnTo>
                  <a:lnTo>
                    <a:pt x="0" y="21"/>
                  </a:lnTo>
                  <a:lnTo>
                    <a:pt x="9" y="21"/>
                  </a:lnTo>
                  <a:lnTo>
                    <a:pt x="20" y="21"/>
                  </a:lnTo>
                  <a:lnTo>
                    <a:pt x="29" y="21"/>
                  </a:lnTo>
                  <a:lnTo>
                    <a:pt x="29" y="11"/>
                  </a:lnTo>
                  <a:lnTo>
                    <a:pt x="20"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94" name="Rectangle 159"/>
            <p:cNvSpPr>
              <a:spLocks noChangeArrowheads="1"/>
            </p:cNvSpPr>
            <p:nvPr/>
          </p:nvSpPr>
          <p:spPr bwMode="auto">
            <a:xfrm>
              <a:off x="5657851" y="3849688"/>
              <a:ext cx="552450" cy="134938"/>
            </a:xfrm>
            <a:prstGeom prst="rect">
              <a:avLst/>
            </a:prstGeom>
            <a:solidFill>
              <a:srgbClr val="1E23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97" name="Rectangle 160"/>
            <p:cNvSpPr>
              <a:spLocks noChangeArrowheads="1"/>
            </p:cNvSpPr>
            <p:nvPr/>
          </p:nvSpPr>
          <p:spPr bwMode="auto">
            <a:xfrm>
              <a:off x="5343526" y="3824288"/>
              <a:ext cx="231775" cy="50800"/>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98" name="Rectangle 161"/>
            <p:cNvSpPr>
              <a:spLocks noChangeArrowheads="1"/>
            </p:cNvSpPr>
            <p:nvPr/>
          </p:nvSpPr>
          <p:spPr bwMode="auto">
            <a:xfrm>
              <a:off x="5343526" y="3824288"/>
              <a:ext cx="231775"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99" name="Rectangle 162"/>
            <p:cNvSpPr>
              <a:spLocks noChangeArrowheads="1"/>
            </p:cNvSpPr>
            <p:nvPr/>
          </p:nvSpPr>
          <p:spPr bwMode="auto">
            <a:xfrm>
              <a:off x="5365751" y="3883026"/>
              <a:ext cx="247650" cy="1190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00" name="Freeform 163"/>
            <p:cNvSpPr>
              <a:spLocks/>
            </p:cNvSpPr>
            <p:nvPr/>
          </p:nvSpPr>
          <p:spPr bwMode="auto">
            <a:xfrm>
              <a:off x="5583238" y="3663951"/>
              <a:ext cx="701675" cy="211138"/>
            </a:xfrm>
            <a:custGeom>
              <a:avLst/>
              <a:gdLst>
                <a:gd name="T0" fmla="*/ 818 w 885"/>
                <a:gd name="T1" fmla="*/ 0 h 265"/>
                <a:gd name="T2" fmla="*/ 67 w 885"/>
                <a:gd name="T3" fmla="*/ 0 h 265"/>
                <a:gd name="T4" fmla="*/ 0 w 885"/>
                <a:gd name="T5" fmla="*/ 10 h 265"/>
                <a:gd name="T6" fmla="*/ 0 w 885"/>
                <a:gd name="T7" fmla="*/ 265 h 265"/>
                <a:gd name="T8" fmla="*/ 85 w 885"/>
                <a:gd name="T9" fmla="*/ 265 h 265"/>
                <a:gd name="T10" fmla="*/ 85 w 885"/>
                <a:gd name="T11" fmla="*/ 52 h 265"/>
                <a:gd name="T12" fmla="*/ 800 w 885"/>
                <a:gd name="T13" fmla="*/ 52 h 265"/>
                <a:gd name="T14" fmla="*/ 800 w 885"/>
                <a:gd name="T15" fmla="*/ 265 h 265"/>
                <a:gd name="T16" fmla="*/ 885 w 885"/>
                <a:gd name="T17" fmla="*/ 265 h 265"/>
                <a:gd name="T18" fmla="*/ 885 w 885"/>
                <a:gd name="T19" fmla="*/ 10 h 265"/>
                <a:gd name="T20" fmla="*/ 818 w 885"/>
                <a:gd name="T21"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5" h="265">
                  <a:moveTo>
                    <a:pt x="818" y="0"/>
                  </a:moveTo>
                  <a:lnTo>
                    <a:pt x="67" y="0"/>
                  </a:lnTo>
                  <a:lnTo>
                    <a:pt x="0" y="10"/>
                  </a:lnTo>
                  <a:lnTo>
                    <a:pt x="0" y="265"/>
                  </a:lnTo>
                  <a:lnTo>
                    <a:pt x="85" y="265"/>
                  </a:lnTo>
                  <a:lnTo>
                    <a:pt x="85" y="52"/>
                  </a:lnTo>
                  <a:lnTo>
                    <a:pt x="800" y="52"/>
                  </a:lnTo>
                  <a:lnTo>
                    <a:pt x="800" y="265"/>
                  </a:lnTo>
                  <a:lnTo>
                    <a:pt x="885" y="265"/>
                  </a:lnTo>
                  <a:lnTo>
                    <a:pt x="885" y="10"/>
                  </a:lnTo>
                  <a:lnTo>
                    <a:pt x="818" y="0"/>
                  </a:lnTo>
                  <a:close/>
                </a:path>
              </a:pathLst>
            </a:custGeom>
            <a:solidFill>
              <a:srgbClr val="2E3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01" name="Freeform 164"/>
            <p:cNvSpPr>
              <a:spLocks/>
            </p:cNvSpPr>
            <p:nvPr/>
          </p:nvSpPr>
          <p:spPr bwMode="auto">
            <a:xfrm>
              <a:off x="5583238" y="3663951"/>
              <a:ext cx="701675" cy="211138"/>
            </a:xfrm>
            <a:custGeom>
              <a:avLst/>
              <a:gdLst>
                <a:gd name="T0" fmla="*/ 818 w 885"/>
                <a:gd name="T1" fmla="*/ 0 h 265"/>
                <a:gd name="T2" fmla="*/ 67 w 885"/>
                <a:gd name="T3" fmla="*/ 0 h 265"/>
                <a:gd name="T4" fmla="*/ 0 w 885"/>
                <a:gd name="T5" fmla="*/ 10 h 265"/>
                <a:gd name="T6" fmla="*/ 0 w 885"/>
                <a:gd name="T7" fmla="*/ 265 h 265"/>
                <a:gd name="T8" fmla="*/ 85 w 885"/>
                <a:gd name="T9" fmla="*/ 265 h 265"/>
                <a:gd name="T10" fmla="*/ 85 w 885"/>
                <a:gd name="T11" fmla="*/ 52 h 265"/>
                <a:gd name="T12" fmla="*/ 800 w 885"/>
                <a:gd name="T13" fmla="*/ 52 h 265"/>
                <a:gd name="T14" fmla="*/ 800 w 885"/>
                <a:gd name="T15" fmla="*/ 265 h 265"/>
                <a:gd name="T16" fmla="*/ 885 w 885"/>
                <a:gd name="T17" fmla="*/ 265 h 265"/>
                <a:gd name="T18" fmla="*/ 885 w 885"/>
                <a:gd name="T19" fmla="*/ 10 h 265"/>
                <a:gd name="T20" fmla="*/ 818 w 885"/>
                <a:gd name="T21"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5" h="265">
                  <a:moveTo>
                    <a:pt x="818" y="0"/>
                  </a:moveTo>
                  <a:lnTo>
                    <a:pt x="67" y="0"/>
                  </a:lnTo>
                  <a:lnTo>
                    <a:pt x="0" y="10"/>
                  </a:lnTo>
                  <a:lnTo>
                    <a:pt x="0" y="265"/>
                  </a:lnTo>
                  <a:lnTo>
                    <a:pt x="85" y="265"/>
                  </a:lnTo>
                  <a:lnTo>
                    <a:pt x="85" y="52"/>
                  </a:lnTo>
                  <a:lnTo>
                    <a:pt x="800" y="52"/>
                  </a:lnTo>
                  <a:lnTo>
                    <a:pt x="800" y="265"/>
                  </a:lnTo>
                  <a:lnTo>
                    <a:pt x="885" y="265"/>
                  </a:lnTo>
                  <a:lnTo>
                    <a:pt x="885" y="10"/>
                  </a:lnTo>
                  <a:lnTo>
                    <a:pt x="8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02" name="Rectangle 165"/>
            <p:cNvSpPr>
              <a:spLocks noChangeArrowheads="1"/>
            </p:cNvSpPr>
            <p:nvPr/>
          </p:nvSpPr>
          <p:spPr bwMode="auto">
            <a:xfrm>
              <a:off x="5657851" y="3714751"/>
              <a:ext cx="552450" cy="160338"/>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03" name="Rectangle 166"/>
            <p:cNvSpPr>
              <a:spLocks noChangeArrowheads="1"/>
            </p:cNvSpPr>
            <p:nvPr/>
          </p:nvSpPr>
          <p:spPr bwMode="auto">
            <a:xfrm>
              <a:off x="5621338" y="3883026"/>
              <a:ext cx="28575" cy="1190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04" name="Rectangle 167"/>
            <p:cNvSpPr>
              <a:spLocks noChangeArrowheads="1"/>
            </p:cNvSpPr>
            <p:nvPr/>
          </p:nvSpPr>
          <p:spPr bwMode="auto">
            <a:xfrm>
              <a:off x="6292851" y="3824288"/>
              <a:ext cx="231775" cy="50800"/>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05" name="Rectangle 168"/>
            <p:cNvSpPr>
              <a:spLocks noChangeArrowheads="1"/>
            </p:cNvSpPr>
            <p:nvPr/>
          </p:nvSpPr>
          <p:spPr bwMode="auto">
            <a:xfrm>
              <a:off x="6292851" y="3824288"/>
              <a:ext cx="231775"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06" name="Rectangle 169"/>
            <p:cNvSpPr>
              <a:spLocks noChangeArrowheads="1"/>
            </p:cNvSpPr>
            <p:nvPr/>
          </p:nvSpPr>
          <p:spPr bwMode="auto">
            <a:xfrm>
              <a:off x="6254751" y="3883026"/>
              <a:ext cx="247650" cy="1190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07" name="Rectangle 170"/>
            <p:cNvSpPr>
              <a:spLocks noChangeArrowheads="1"/>
            </p:cNvSpPr>
            <p:nvPr/>
          </p:nvSpPr>
          <p:spPr bwMode="auto">
            <a:xfrm>
              <a:off x="6254751" y="3883026"/>
              <a:ext cx="2476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08" name="Rectangle 171"/>
            <p:cNvSpPr>
              <a:spLocks noChangeArrowheads="1"/>
            </p:cNvSpPr>
            <p:nvPr/>
          </p:nvSpPr>
          <p:spPr bwMode="auto">
            <a:xfrm>
              <a:off x="6218238" y="3883026"/>
              <a:ext cx="30163" cy="1190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09" name="Rectangle 172"/>
            <p:cNvSpPr>
              <a:spLocks noChangeArrowheads="1"/>
            </p:cNvSpPr>
            <p:nvPr/>
          </p:nvSpPr>
          <p:spPr bwMode="auto">
            <a:xfrm>
              <a:off x="5643563" y="3933826"/>
              <a:ext cx="581025" cy="17463"/>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10" name="Rectangle 173"/>
            <p:cNvSpPr>
              <a:spLocks noChangeArrowheads="1"/>
            </p:cNvSpPr>
            <p:nvPr/>
          </p:nvSpPr>
          <p:spPr bwMode="auto">
            <a:xfrm>
              <a:off x="5635626" y="3925888"/>
              <a:ext cx="14288" cy="76200"/>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11" name="Freeform 174"/>
            <p:cNvSpPr>
              <a:spLocks/>
            </p:cNvSpPr>
            <p:nvPr/>
          </p:nvSpPr>
          <p:spPr bwMode="auto">
            <a:xfrm>
              <a:off x="6196013" y="3925888"/>
              <a:ext cx="36513" cy="76200"/>
            </a:xfrm>
            <a:custGeom>
              <a:avLst/>
              <a:gdLst>
                <a:gd name="T0" fmla="*/ 28 w 46"/>
                <a:gd name="T1" fmla="*/ 0 h 96"/>
                <a:gd name="T2" fmla="*/ 28 w 46"/>
                <a:gd name="T3" fmla="*/ 52 h 96"/>
                <a:gd name="T4" fmla="*/ 0 w 46"/>
                <a:gd name="T5" fmla="*/ 52 h 96"/>
                <a:gd name="T6" fmla="*/ 0 w 46"/>
                <a:gd name="T7" fmla="*/ 96 h 96"/>
                <a:gd name="T8" fmla="*/ 28 w 46"/>
                <a:gd name="T9" fmla="*/ 96 h 96"/>
                <a:gd name="T10" fmla="*/ 46 w 46"/>
                <a:gd name="T11" fmla="*/ 96 h 96"/>
                <a:gd name="T12" fmla="*/ 46 w 46"/>
                <a:gd name="T13" fmla="*/ 0 h 96"/>
                <a:gd name="T14" fmla="*/ 28 w 46"/>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96">
                  <a:moveTo>
                    <a:pt x="28" y="0"/>
                  </a:moveTo>
                  <a:lnTo>
                    <a:pt x="28" y="52"/>
                  </a:lnTo>
                  <a:lnTo>
                    <a:pt x="0" y="52"/>
                  </a:lnTo>
                  <a:lnTo>
                    <a:pt x="0" y="96"/>
                  </a:lnTo>
                  <a:lnTo>
                    <a:pt x="28" y="96"/>
                  </a:lnTo>
                  <a:lnTo>
                    <a:pt x="46" y="96"/>
                  </a:lnTo>
                  <a:lnTo>
                    <a:pt x="46" y="0"/>
                  </a:lnTo>
                  <a:lnTo>
                    <a:pt x="28" y="0"/>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12" name="Rectangle 175"/>
            <p:cNvSpPr>
              <a:spLocks noChangeArrowheads="1"/>
            </p:cNvSpPr>
            <p:nvPr/>
          </p:nvSpPr>
          <p:spPr bwMode="auto">
            <a:xfrm>
              <a:off x="5676901" y="3854451"/>
              <a:ext cx="6350" cy="16827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14" name="Freeform 176"/>
            <p:cNvSpPr>
              <a:spLocks/>
            </p:cNvSpPr>
            <p:nvPr/>
          </p:nvSpPr>
          <p:spPr bwMode="auto">
            <a:xfrm>
              <a:off x="5676901" y="3849688"/>
              <a:ext cx="39688" cy="44450"/>
            </a:xfrm>
            <a:custGeom>
              <a:avLst/>
              <a:gdLst>
                <a:gd name="T0" fmla="*/ 7 w 49"/>
                <a:gd name="T1" fmla="*/ 57 h 57"/>
                <a:gd name="T2" fmla="*/ 0 w 49"/>
                <a:gd name="T3" fmla="*/ 50 h 57"/>
                <a:gd name="T4" fmla="*/ 43 w 49"/>
                <a:gd name="T5" fmla="*/ 0 h 57"/>
                <a:gd name="T6" fmla="*/ 49 w 49"/>
                <a:gd name="T7" fmla="*/ 8 h 57"/>
                <a:gd name="T8" fmla="*/ 7 w 49"/>
                <a:gd name="T9" fmla="*/ 57 h 57"/>
              </a:gdLst>
              <a:ahLst/>
              <a:cxnLst>
                <a:cxn ang="0">
                  <a:pos x="T0" y="T1"/>
                </a:cxn>
                <a:cxn ang="0">
                  <a:pos x="T2" y="T3"/>
                </a:cxn>
                <a:cxn ang="0">
                  <a:pos x="T4" y="T5"/>
                </a:cxn>
                <a:cxn ang="0">
                  <a:pos x="T6" y="T7"/>
                </a:cxn>
                <a:cxn ang="0">
                  <a:pos x="T8" y="T9"/>
                </a:cxn>
              </a:cxnLst>
              <a:rect l="0" t="0" r="r" b="b"/>
              <a:pathLst>
                <a:path w="49" h="57">
                  <a:moveTo>
                    <a:pt x="7" y="57"/>
                  </a:moveTo>
                  <a:lnTo>
                    <a:pt x="0" y="50"/>
                  </a:lnTo>
                  <a:lnTo>
                    <a:pt x="43" y="0"/>
                  </a:lnTo>
                  <a:lnTo>
                    <a:pt x="49" y="8"/>
                  </a:lnTo>
                  <a:lnTo>
                    <a:pt x="7" y="57"/>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15" name="Freeform 177"/>
            <p:cNvSpPr>
              <a:spLocks/>
            </p:cNvSpPr>
            <p:nvPr/>
          </p:nvSpPr>
          <p:spPr bwMode="auto">
            <a:xfrm>
              <a:off x="5930901" y="3849688"/>
              <a:ext cx="38100" cy="44450"/>
            </a:xfrm>
            <a:custGeom>
              <a:avLst/>
              <a:gdLst>
                <a:gd name="T0" fmla="*/ 7 w 49"/>
                <a:gd name="T1" fmla="*/ 57 h 57"/>
                <a:gd name="T2" fmla="*/ 0 w 49"/>
                <a:gd name="T3" fmla="*/ 50 h 57"/>
                <a:gd name="T4" fmla="*/ 43 w 49"/>
                <a:gd name="T5" fmla="*/ 0 h 57"/>
                <a:gd name="T6" fmla="*/ 49 w 49"/>
                <a:gd name="T7" fmla="*/ 8 h 57"/>
                <a:gd name="T8" fmla="*/ 7 w 49"/>
                <a:gd name="T9" fmla="*/ 57 h 57"/>
              </a:gdLst>
              <a:ahLst/>
              <a:cxnLst>
                <a:cxn ang="0">
                  <a:pos x="T0" y="T1"/>
                </a:cxn>
                <a:cxn ang="0">
                  <a:pos x="T2" y="T3"/>
                </a:cxn>
                <a:cxn ang="0">
                  <a:pos x="T4" y="T5"/>
                </a:cxn>
                <a:cxn ang="0">
                  <a:pos x="T6" y="T7"/>
                </a:cxn>
                <a:cxn ang="0">
                  <a:pos x="T8" y="T9"/>
                </a:cxn>
              </a:cxnLst>
              <a:rect l="0" t="0" r="r" b="b"/>
              <a:pathLst>
                <a:path w="49" h="57">
                  <a:moveTo>
                    <a:pt x="7" y="57"/>
                  </a:moveTo>
                  <a:lnTo>
                    <a:pt x="0" y="50"/>
                  </a:lnTo>
                  <a:lnTo>
                    <a:pt x="43" y="0"/>
                  </a:lnTo>
                  <a:lnTo>
                    <a:pt x="49" y="8"/>
                  </a:lnTo>
                  <a:lnTo>
                    <a:pt x="7" y="57"/>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17" name="Freeform 178"/>
            <p:cNvSpPr>
              <a:spLocks/>
            </p:cNvSpPr>
            <p:nvPr/>
          </p:nvSpPr>
          <p:spPr bwMode="auto">
            <a:xfrm>
              <a:off x="6151563" y="3849688"/>
              <a:ext cx="39688" cy="44450"/>
            </a:xfrm>
            <a:custGeom>
              <a:avLst/>
              <a:gdLst>
                <a:gd name="T0" fmla="*/ 42 w 50"/>
                <a:gd name="T1" fmla="*/ 57 h 57"/>
                <a:gd name="T2" fmla="*/ 50 w 50"/>
                <a:gd name="T3" fmla="*/ 50 h 57"/>
                <a:gd name="T4" fmla="*/ 6 w 50"/>
                <a:gd name="T5" fmla="*/ 0 h 57"/>
                <a:gd name="T6" fmla="*/ 0 w 50"/>
                <a:gd name="T7" fmla="*/ 8 h 57"/>
                <a:gd name="T8" fmla="*/ 42 w 50"/>
                <a:gd name="T9" fmla="*/ 57 h 57"/>
              </a:gdLst>
              <a:ahLst/>
              <a:cxnLst>
                <a:cxn ang="0">
                  <a:pos x="T0" y="T1"/>
                </a:cxn>
                <a:cxn ang="0">
                  <a:pos x="T2" y="T3"/>
                </a:cxn>
                <a:cxn ang="0">
                  <a:pos x="T4" y="T5"/>
                </a:cxn>
                <a:cxn ang="0">
                  <a:pos x="T6" y="T7"/>
                </a:cxn>
                <a:cxn ang="0">
                  <a:pos x="T8" y="T9"/>
                </a:cxn>
              </a:cxnLst>
              <a:rect l="0" t="0" r="r" b="b"/>
              <a:pathLst>
                <a:path w="50" h="57">
                  <a:moveTo>
                    <a:pt x="42" y="57"/>
                  </a:moveTo>
                  <a:lnTo>
                    <a:pt x="50" y="50"/>
                  </a:lnTo>
                  <a:lnTo>
                    <a:pt x="6" y="0"/>
                  </a:lnTo>
                  <a:lnTo>
                    <a:pt x="0" y="8"/>
                  </a:lnTo>
                  <a:lnTo>
                    <a:pt x="42" y="57"/>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18" name="Rectangle 179"/>
            <p:cNvSpPr>
              <a:spLocks noChangeArrowheads="1"/>
            </p:cNvSpPr>
            <p:nvPr/>
          </p:nvSpPr>
          <p:spPr bwMode="auto">
            <a:xfrm>
              <a:off x="5930901" y="3849688"/>
              <a:ext cx="6350" cy="1730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19" name="Rectangle 180"/>
            <p:cNvSpPr>
              <a:spLocks noChangeArrowheads="1"/>
            </p:cNvSpPr>
            <p:nvPr/>
          </p:nvSpPr>
          <p:spPr bwMode="auto">
            <a:xfrm>
              <a:off x="6183313" y="3849688"/>
              <a:ext cx="9525" cy="1730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20" name="Rectangle 181"/>
            <p:cNvSpPr>
              <a:spLocks noChangeArrowheads="1"/>
            </p:cNvSpPr>
            <p:nvPr/>
          </p:nvSpPr>
          <p:spPr bwMode="auto">
            <a:xfrm>
              <a:off x="5675313" y="4021138"/>
              <a:ext cx="11113" cy="31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21" name="Rectangle 182"/>
            <p:cNvSpPr>
              <a:spLocks noChangeArrowheads="1"/>
            </p:cNvSpPr>
            <p:nvPr/>
          </p:nvSpPr>
          <p:spPr bwMode="auto">
            <a:xfrm>
              <a:off x="6183313" y="4021138"/>
              <a:ext cx="9525" cy="31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22" name="Rectangle 183"/>
            <p:cNvSpPr>
              <a:spLocks noChangeArrowheads="1"/>
            </p:cNvSpPr>
            <p:nvPr/>
          </p:nvSpPr>
          <p:spPr bwMode="auto">
            <a:xfrm>
              <a:off x="5929313" y="4021138"/>
              <a:ext cx="9525" cy="31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23" name="Freeform 184"/>
            <p:cNvSpPr>
              <a:spLocks/>
            </p:cNvSpPr>
            <p:nvPr/>
          </p:nvSpPr>
          <p:spPr bwMode="auto">
            <a:xfrm>
              <a:off x="5675313" y="4022726"/>
              <a:ext cx="11113" cy="12700"/>
            </a:xfrm>
            <a:custGeom>
              <a:avLst/>
              <a:gdLst>
                <a:gd name="T0" fmla="*/ 13 w 13"/>
                <a:gd name="T1" fmla="*/ 9 h 16"/>
                <a:gd name="T2" fmla="*/ 13 w 13"/>
                <a:gd name="T3" fmla="*/ 9 h 16"/>
                <a:gd name="T4" fmla="*/ 13 w 13"/>
                <a:gd name="T5" fmla="*/ 12 h 16"/>
                <a:gd name="T6" fmla="*/ 12 w 13"/>
                <a:gd name="T7" fmla="*/ 15 h 16"/>
                <a:gd name="T8" fmla="*/ 9 w 13"/>
                <a:gd name="T9" fmla="*/ 16 h 16"/>
                <a:gd name="T10" fmla="*/ 6 w 13"/>
                <a:gd name="T11" fmla="*/ 16 h 16"/>
                <a:gd name="T12" fmla="*/ 6 w 13"/>
                <a:gd name="T13" fmla="*/ 16 h 16"/>
                <a:gd name="T14" fmla="*/ 4 w 13"/>
                <a:gd name="T15" fmla="*/ 16 h 16"/>
                <a:gd name="T16" fmla="*/ 1 w 13"/>
                <a:gd name="T17" fmla="*/ 15 h 16"/>
                <a:gd name="T18" fmla="*/ 0 w 13"/>
                <a:gd name="T19" fmla="*/ 12 h 16"/>
                <a:gd name="T20" fmla="*/ 0 w 13"/>
                <a:gd name="T21" fmla="*/ 9 h 16"/>
                <a:gd name="T22" fmla="*/ 0 w 13"/>
                <a:gd name="T23" fmla="*/ 9 h 16"/>
                <a:gd name="T24" fmla="*/ 0 w 13"/>
                <a:gd name="T25" fmla="*/ 6 h 16"/>
                <a:gd name="T26" fmla="*/ 1 w 13"/>
                <a:gd name="T27" fmla="*/ 3 h 16"/>
                <a:gd name="T28" fmla="*/ 4 w 13"/>
                <a:gd name="T29" fmla="*/ 2 h 16"/>
                <a:gd name="T30" fmla="*/ 6 w 13"/>
                <a:gd name="T31" fmla="*/ 0 h 16"/>
                <a:gd name="T32" fmla="*/ 6 w 13"/>
                <a:gd name="T33" fmla="*/ 0 h 16"/>
                <a:gd name="T34" fmla="*/ 9 w 13"/>
                <a:gd name="T35" fmla="*/ 2 h 16"/>
                <a:gd name="T36" fmla="*/ 12 w 13"/>
                <a:gd name="T37" fmla="*/ 3 h 16"/>
                <a:gd name="T38" fmla="*/ 13 w 13"/>
                <a:gd name="T39" fmla="*/ 6 h 16"/>
                <a:gd name="T40" fmla="*/ 13 w 13"/>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16">
                  <a:moveTo>
                    <a:pt x="13" y="9"/>
                  </a:moveTo>
                  <a:lnTo>
                    <a:pt x="13" y="9"/>
                  </a:lnTo>
                  <a:lnTo>
                    <a:pt x="13" y="12"/>
                  </a:lnTo>
                  <a:lnTo>
                    <a:pt x="12" y="15"/>
                  </a:lnTo>
                  <a:lnTo>
                    <a:pt x="9" y="16"/>
                  </a:lnTo>
                  <a:lnTo>
                    <a:pt x="6" y="16"/>
                  </a:lnTo>
                  <a:lnTo>
                    <a:pt x="6" y="16"/>
                  </a:lnTo>
                  <a:lnTo>
                    <a:pt x="4" y="16"/>
                  </a:lnTo>
                  <a:lnTo>
                    <a:pt x="1" y="15"/>
                  </a:lnTo>
                  <a:lnTo>
                    <a:pt x="0" y="12"/>
                  </a:lnTo>
                  <a:lnTo>
                    <a:pt x="0" y="9"/>
                  </a:lnTo>
                  <a:lnTo>
                    <a:pt x="0" y="9"/>
                  </a:lnTo>
                  <a:lnTo>
                    <a:pt x="0" y="6"/>
                  </a:lnTo>
                  <a:lnTo>
                    <a:pt x="1" y="3"/>
                  </a:lnTo>
                  <a:lnTo>
                    <a:pt x="4" y="2"/>
                  </a:lnTo>
                  <a:lnTo>
                    <a:pt x="6" y="0"/>
                  </a:lnTo>
                  <a:lnTo>
                    <a:pt x="6" y="0"/>
                  </a:lnTo>
                  <a:lnTo>
                    <a:pt x="9" y="2"/>
                  </a:lnTo>
                  <a:lnTo>
                    <a:pt x="12" y="3"/>
                  </a:lnTo>
                  <a:lnTo>
                    <a:pt x="13" y="6"/>
                  </a:lnTo>
                  <a:lnTo>
                    <a:pt x="13"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24" name="Freeform 185"/>
            <p:cNvSpPr>
              <a:spLocks/>
            </p:cNvSpPr>
            <p:nvPr/>
          </p:nvSpPr>
          <p:spPr bwMode="auto">
            <a:xfrm>
              <a:off x="5675313" y="4022726"/>
              <a:ext cx="11113" cy="12700"/>
            </a:xfrm>
            <a:custGeom>
              <a:avLst/>
              <a:gdLst>
                <a:gd name="T0" fmla="*/ 13 w 13"/>
                <a:gd name="T1" fmla="*/ 9 h 16"/>
                <a:gd name="T2" fmla="*/ 13 w 13"/>
                <a:gd name="T3" fmla="*/ 9 h 16"/>
                <a:gd name="T4" fmla="*/ 13 w 13"/>
                <a:gd name="T5" fmla="*/ 12 h 16"/>
                <a:gd name="T6" fmla="*/ 12 w 13"/>
                <a:gd name="T7" fmla="*/ 15 h 16"/>
                <a:gd name="T8" fmla="*/ 9 w 13"/>
                <a:gd name="T9" fmla="*/ 16 h 16"/>
                <a:gd name="T10" fmla="*/ 6 w 13"/>
                <a:gd name="T11" fmla="*/ 16 h 16"/>
                <a:gd name="T12" fmla="*/ 6 w 13"/>
                <a:gd name="T13" fmla="*/ 16 h 16"/>
                <a:gd name="T14" fmla="*/ 4 w 13"/>
                <a:gd name="T15" fmla="*/ 16 h 16"/>
                <a:gd name="T16" fmla="*/ 1 w 13"/>
                <a:gd name="T17" fmla="*/ 15 h 16"/>
                <a:gd name="T18" fmla="*/ 0 w 13"/>
                <a:gd name="T19" fmla="*/ 12 h 16"/>
                <a:gd name="T20" fmla="*/ 0 w 13"/>
                <a:gd name="T21" fmla="*/ 9 h 16"/>
                <a:gd name="T22" fmla="*/ 0 w 13"/>
                <a:gd name="T23" fmla="*/ 9 h 16"/>
                <a:gd name="T24" fmla="*/ 0 w 13"/>
                <a:gd name="T25" fmla="*/ 6 h 16"/>
                <a:gd name="T26" fmla="*/ 1 w 13"/>
                <a:gd name="T27" fmla="*/ 3 h 16"/>
                <a:gd name="T28" fmla="*/ 4 w 13"/>
                <a:gd name="T29" fmla="*/ 2 h 16"/>
                <a:gd name="T30" fmla="*/ 6 w 13"/>
                <a:gd name="T31" fmla="*/ 0 h 16"/>
                <a:gd name="T32" fmla="*/ 6 w 13"/>
                <a:gd name="T33" fmla="*/ 0 h 16"/>
                <a:gd name="T34" fmla="*/ 9 w 13"/>
                <a:gd name="T35" fmla="*/ 2 h 16"/>
                <a:gd name="T36" fmla="*/ 12 w 13"/>
                <a:gd name="T37" fmla="*/ 3 h 16"/>
                <a:gd name="T38" fmla="*/ 13 w 13"/>
                <a:gd name="T39" fmla="*/ 6 h 16"/>
                <a:gd name="T40" fmla="*/ 13 w 13"/>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16">
                  <a:moveTo>
                    <a:pt x="13" y="9"/>
                  </a:moveTo>
                  <a:lnTo>
                    <a:pt x="13" y="9"/>
                  </a:lnTo>
                  <a:lnTo>
                    <a:pt x="13" y="12"/>
                  </a:lnTo>
                  <a:lnTo>
                    <a:pt x="12" y="15"/>
                  </a:lnTo>
                  <a:lnTo>
                    <a:pt x="9" y="16"/>
                  </a:lnTo>
                  <a:lnTo>
                    <a:pt x="6" y="16"/>
                  </a:lnTo>
                  <a:lnTo>
                    <a:pt x="6" y="16"/>
                  </a:lnTo>
                  <a:lnTo>
                    <a:pt x="4" y="16"/>
                  </a:lnTo>
                  <a:lnTo>
                    <a:pt x="1" y="15"/>
                  </a:lnTo>
                  <a:lnTo>
                    <a:pt x="0" y="12"/>
                  </a:lnTo>
                  <a:lnTo>
                    <a:pt x="0" y="9"/>
                  </a:lnTo>
                  <a:lnTo>
                    <a:pt x="0" y="9"/>
                  </a:lnTo>
                  <a:lnTo>
                    <a:pt x="0" y="6"/>
                  </a:lnTo>
                  <a:lnTo>
                    <a:pt x="1" y="3"/>
                  </a:lnTo>
                  <a:lnTo>
                    <a:pt x="4" y="2"/>
                  </a:lnTo>
                  <a:lnTo>
                    <a:pt x="6" y="0"/>
                  </a:lnTo>
                  <a:lnTo>
                    <a:pt x="6" y="0"/>
                  </a:lnTo>
                  <a:lnTo>
                    <a:pt x="9" y="2"/>
                  </a:lnTo>
                  <a:lnTo>
                    <a:pt x="12" y="3"/>
                  </a:lnTo>
                  <a:lnTo>
                    <a:pt x="13" y="6"/>
                  </a:lnTo>
                  <a:lnTo>
                    <a:pt x="13"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25" name="Freeform 186"/>
            <p:cNvSpPr>
              <a:spLocks/>
            </p:cNvSpPr>
            <p:nvPr/>
          </p:nvSpPr>
          <p:spPr bwMode="auto">
            <a:xfrm>
              <a:off x="5927726" y="4022726"/>
              <a:ext cx="12700" cy="12700"/>
            </a:xfrm>
            <a:custGeom>
              <a:avLst/>
              <a:gdLst>
                <a:gd name="T0" fmla="*/ 15 w 15"/>
                <a:gd name="T1" fmla="*/ 9 h 16"/>
                <a:gd name="T2" fmla="*/ 15 w 15"/>
                <a:gd name="T3" fmla="*/ 9 h 16"/>
                <a:gd name="T4" fmla="*/ 13 w 15"/>
                <a:gd name="T5" fmla="*/ 12 h 16"/>
                <a:gd name="T6" fmla="*/ 12 w 15"/>
                <a:gd name="T7" fmla="*/ 15 h 16"/>
                <a:gd name="T8" fmla="*/ 10 w 15"/>
                <a:gd name="T9" fmla="*/ 16 h 16"/>
                <a:gd name="T10" fmla="*/ 7 w 15"/>
                <a:gd name="T11" fmla="*/ 16 h 16"/>
                <a:gd name="T12" fmla="*/ 7 w 15"/>
                <a:gd name="T13" fmla="*/ 16 h 16"/>
                <a:gd name="T14" fmla="*/ 4 w 15"/>
                <a:gd name="T15" fmla="*/ 16 h 16"/>
                <a:gd name="T16" fmla="*/ 3 w 15"/>
                <a:gd name="T17" fmla="*/ 15 h 16"/>
                <a:gd name="T18" fmla="*/ 1 w 15"/>
                <a:gd name="T19" fmla="*/ 12 h 16"/>
                <a:gd name="T20" fmla="*/ 0 w 15"/>
                <a:gd name="T21" fmla="*/ 9 h 16"/>
                <a:gd name="T22" fmla="*/ 0 w 15"/>
                <a:gd name="T23" fmla="*/ 9 h 16"/>
                <a:gd name="T24" fmla="*/ 1 w 15"/>
                <a:gd name="T25" fmla="*/ 6 h 16"/>
                <a:gd name="T26" fmla="*/ 3 w 15"/>
                <a:gd name="T27" fmla="*/ 3 h 16"/>
                <a:gd name="T28" fmla="*/ 4 w 15"/>
                <a:gd name="T29" fmla="*/ 2 h 16"/>
                <a:gd name="T30" fmla="*/ 7 w 15"/>
                <a:gd name="T31" fmla="*/ 0 h 16"/>
                <a:gd name="T32" fmla="*/ 7 w 15"/>
                <a:gd name="T33" fmla="*/ 0 h 16"/>
                <a:gd name="T34" fmla="*/ 10 w 15"/>
                <a:gd name="T35" fmla="*/ 2 h 16"/>
                <a:gd name="T36" fmla="*/ 12 w 15"/>
                <a:gd name="T37" fmla="*/ 3 h 16"/>
                <a:gd name="T38" fmla="*/ 13 w 15"/>
                <a:gd name="T39" fmla="*/ 6 h 16"/>
                <a:gd name="T40" fmla="*/ 15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15" y="9"/>
                  </a:moveTo>
                  <a:lnTo>
                    <a:pt x="15" y="9"/>
                  </a:lnTo>
                  <a:lnTo>
                    <a:pt x="13" y="12"/>
                  </a:lnTo>
                  <a:lnTo>
                    <a:pt x="12" y="15"/>
                  </a:lnTo>
                  <a:lnTo>
                    <a:pt x="10" y="16"/>
                  </a:lnTo>
                  <a:lnTo>
                    <a:pt x="7" y="16"/>
                  </a:lnTo>
                  <a:lnTo>
                    <a:pt x="7" y="16"/>
                  </a:lnTo>
                  <a:lnTo>
                    <a:pt x="4" y="16"/>
                  </a:lnTo>
                  <a:lnTo>
                    <a:pt x="3" y="15"/>
                  </a:lnTo>
                  <a:lnTo>
                    <a:pt x="1" y="12"/>
                  </a:lnTo>
                  <a:lnTo>
                    <a:pt x="0" y="9"/>
                  </a:lnTo>
                  <a:lnTo>
                    <a:pt x="0" y="9"/>
                  </a:lnTo>
                  <a:lnTo>
                    <a:pt x="1" y="6"/>
                  </a:lnTo>
                  <a:lnTo>
                    <a:pt x="3" y="3"/>
                  </a:lnTo>
                  <a:lnTo>
                    <a:pt x="4" y="2"/>
                  </a:lnTo>
                  <a:lnTo>
                    <a:pt x="7" y="0"/>
                  </a:lnTo>
                  <a:lnTo>
                    <a:pt x="7" y="0"/>
                  </a:lnTo>
                  <a:lnTo>
                    <a:pt x="10" y="2"/>
                  </a:lnTo>
                  <a:lnTo>
                    <a:pt x="12" y="3"/>
                  </a:lnTo>
                  <a:lnTo>
                    <a:pt x="13" y="6"/>
                  </a:lnTo>
                  <a:lnTo>
                    <a:pt x="15"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26" name="Freeform 187"/>
            <p:cNvSpPr>
              <a:spLocks/>
            </p:cNvSpPr>
            <p:nvPr/>
          </p:nvSpPr>
          <p:spPr bwMode="auto">
            <a:xfrm>
              <a:off x="5927726" y="4022726"/>
              <a:ext cx="12700" cy="12700"/>
            </a:xfrm>
            <a:custGeom>
              <a:avLst/>
              <a:gdLst>
                <a:gd name="T0" fmla="*/ 15 w 15"/>
                <a:gd name="T1" fmla="*/ 9 h 16"/>
                <a:gd name="T2" fmla="*/ 15 w 15"/>
                <a:gd name="T3" fmla="*/ 9 h 16"/>
                <a:gd name="T4" fmla="*/ 13 w 15"/>
                <a:gd name="T5" fmla="*/ 12 h 16"/>
                <a:gd name="T6" fmla="*/ 12 w 15"/>
                <a:gd name="T7" fmla="*/ 15 h 16"/>
                <a:gd name="T8" fmla="*/ 10 w 15"/>
                <a:gd name="T9" fmla="*/ 16 h 16"/>
                <a:gd name="T10" fmla="*/ 7 w 15"/>
                <a:gd name="T11" fmla="*/ 16 h 16"/>
                <a:gd name="T12" fmla="*/ 7 w 15"/>
                <a:gd name="T13" fmla="*/ 16 h 16"/>
                <a:gd name="T14" fmla="*/ 4 w 15"/>
                <a:gd name="T15" fmla="*/ 16 h 16"/>
                <a:gd name="T16" fmla="*/ 3 w 15"/>
                <a:gd name="T17" fmla="*/ 15 h 16"/>
                <a:gd name="T18" fmla="*/ 1 w 15"/>
                <a:gd name="T19" fmla="*/ 12 h 16"/>
                <a:gd name="T20" fmla="*/ 0 w 15"/>
                <a:gd name="T21" fmla="*/ 9 h 16"/>
                <a:gd name="T22" fmla="*/ 0 w 15"/>
                <a:gd name="T23" fmla="*/ 9 h 16"/>
                <a:gd name="T24" fmla="*/ 1 w 15"/>
                <a:gd name="T25" fmla="*/ 6 h 16"/>
                <a:gd name="T26" fmla="*/ 3 w 15"/>
                <a:gd name="T27" fmla="*/ 3 h 16"/>
                <a:gd name="T28" fmla="*/ 4 w 15"/>
                <a:gd name="T29" fmla="*/ 2 h 16"/>
                <a:gd name="T30" fmla="*/ 7 w 15"/>
                <a:gd name="T31" fmla="*/ 0 h 16"/>
                <a:gd name="T32" fmla="*/ 7 w 15"/>
                <a:gd name="T33" fmla="*/ 0 h 16"/>
                <a:gd name="T34" fmla="*/ 10 w 15"/>
                <a:gd name="T35" fmla="*/ 2 h 16"/>
                <a:gd name="T36" fmla="*/ 12 w 15"/>
                <a:gd name="T37" fmla="*/ 3 h 16"/>
                <a:gd name="T38" fmla="*/ 13 w 15"/>
                <a:gd name="T39" fmla="*/ 6 h 16"/>
                <a:gd name="T40" fmla="*/ 15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15" y="9"/>
                  </a:moveTo>
                  <a:lnTo>
                    <a:pt x="15" y="9"/>
                  </a:lnTo>
                  <a:lnTo>
                    <a:pt x="13" y="12"/>
                  </a:lnTo>
                  <a:lnTo>
                    <a:pt x="12" y="15"/>
                  </a:lnTo>
                  <a:lnTo>
                    <a:pt x="10" y="16"/>
                  </a:lnTo>
                  <a:lnTo>
                    <a:pt x="7" y="16"/>
                  </a:lnTo>
                  <a:lnTo>
                    <a:pt x="7" y="16"/>
                  </a:lnTo>
                  <a:lnTo>
                    <a:pt x="4" y="16"/>
                  </a:lnTo>
                  <a:lnTo>
                    <a:pt x="3" y="15"/>
                  </a:lnTo>
                  <a:lnTo>
                    <a:pt x="1" y="12"/>
                  </a:lnTo>
                  <a:lnTo>
                    <a:pt x="0" y="9"/>
                  </a:lnTo>
                  <a:lnTo>
                    <a:pt x="0" y="9"/>
                  </a:lnTo>
                  <a:lnTo>
                    <a:pt x="1" y="6"/>
                  </a:lnTo>
                  <a:lnTo>
                    <a:pt x="3" y="3"/>
                  </a:lnTo>
                  <a:lnTo>
                    <a:pt x="4" y="2"/>
                  </a:lnTo>
                  <a:lnTo>
                    <a:pt x="7" y="0"/>
                  </a:lnTo>
                  <a:lnTo>
                    <a:pt x="7" y="0"/>
                  </a:lnTo>
                  <a:lnTo>
                    <a:pt x="10" y="2"/>
                  </a:lnTo>
                  <a:lnTo>
                    <a:pt x="12" y="3"/>
                  </a:lnTo>
                  <a:lnTo>
                    <a:pt x="13" y="6"/>
                  </a:lnTo>
                  <a:lnTo>
                    <a:pt x="15"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27" name="Freeform 188"/>
            <p:cNvSpPr>
              <a:spLocks/>
            </p:cNvSpPr>
            <p:nvPr/>
          </p:nvSpPr>
          <p:spPr bwMode="auto">
            <a:xfrm>
              <a:off x="6183313" y="4022726"/>
              <a:ext cx="9525" cy="12700"/>
            </a:xfrm>
            <a:custGeom>
              <a:avLst/>
              <a:gdLst>
                <a:gd name="T0" fmla="*/ 14 w 14"/>
                <a:gd name="T1" fmla="*/ 9 h 16"/>
                <a:gd name="T2" fmla="*/ 14 w 14"/>
                <a:gd name="T3" fmla="*/ 9 h 16"/>
                <a:gd name="T4" fmla="*/ 14 w 14"/>
                <a:gd name="T5" fmla="*/ 12 h 16"/>
                <a:gd name="T6" fmla="*/ 12 w 14"/>
                <a:gd name="T7" fmla="*/ 15 h 16"/>
                <a:gd name="T8" fmla="*/ 9 w 14"/>
                <a:gd name="T9" fmla="*/ 16 h 16"/>
                <a:gd name="T10" fmla="*/ 8 w 14"/>
                <a:gd name="T11" fmla="*/ 16 h 16"/>
                <a:gd name="T12" fmla="*/ 8 w 14"/>
                <a:gd name="T13" fmla="*/ 16 h 16"/>
                <a:gd name="T14" fmla="*/ 5 w 14"/>
                <a:gd name="T15" fmla="*/ 16 h 16"/>
                <a:gd name="T16" fmla="*/ 2 w 14"/>
                <a:gd name="T17" fmla="*/ 15 h 16"/>
                <a:gd name="T18" fmla="*/ 0 w 14"/>
                <a:gd name="T19" fmla="*/ 12 h 16"/>
                <a:gd name="T20" fmla="*/ 0 w 14"/>
                <a:gd name="T21" fmla="*/ 9 h 16"/>
                <a:gd name="T22" fmla="*/ 0 w 14"/>
                <a:gd name="T23" fmla="*/ 9 h 16"/>
                <a:gd name="T24" fmla="*/ 0 w 14"/>
                <a:gd name="T25" fmla="*/ 6 h 16"/>
                <a:gd name="T26" fmla="*/ 2 w 14"/>
                <a:gd name="T27" fmla="*/ 3 h 16"/>
                <a:gd name="T28" fmla="*/ 5 w 14"/>
                <a:gd name="T29" fmla="*/ 2 h 16"/>
                <a:gd name="T30" fmla="*/ 8 w 14"/>
                <a:gd name="T31" fmla="*/ 0 h 16"/>
                <a:gd name="T32" fmla="*/ 8 w 14"/>
                <a:gd name="T33" fmla="*/ 0 h 16"/>
                <a:gd name="T34" fmla="*/ 9 w 14"/>
                <a:gd name="T35" fmla="*/ 2 h 16"/>
                <a:gd name="T36" fmla="*/ 12 w 14"/>
                <a:gd name="T37" fmla="*/ 3 h 16"/>
                <a:gd name="T38" fmla="*/ 14 w 14"/>
                <a:gd name="T39" fmla="*/ 6 h 16"/>
                <a:gd name="T40" fmla="*/ 14 w 14"/>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6">
                  <a:moveTo>
                    <a:pt x="14" y="9"/>
                  </a:moveTo>
                  <a:lnTo>
                    <a:pt x="14" y="9"/>
                  </a:lnTo>
                  <a:lnTo>
                    <a:pt x="14" y="12"/>
                  </a:lnTo>
                  <a:lnTo>
                    <a:pt x="12" y="15"/>
                  </a:lnTo>
                  <a:lnTo>
                    <a:pt x="9" y="16"/>
                  </a:lnTo>
                  <a:lnTo>
                    <a:pt x="8" y="16"/>
                  </a:lnTo>
                  <a:lnTo>
                    <a:pt x="8" y="16"/>
                  </a:lnTo>
                  <a:lnTo>
                    <a:pt x="5" y="16"/>
                  </a:lnTo>
                  <a:lnTo>
                    <a:pt x="2" y="15"/>
                  </a:lnTo>
                  <a:lnTo>
                    <a:pt x="0" y="12"/>
                  </a:lnTo>
                  <a:lnTo>
                    <a:pt x="0" y="9"/>
                  </a:lnTo>
                  <a:lnTo>
                    <a:pt x="0" y="9"/>
                  </a:lnTo>
                  <a:lnTo>
                    <a:pt x="0" y="6"/>
                  </a:lnTo>
                  <a:lnTo>
                    <a:pt x="2" y="3"/>
                  </a:lnTo>
                  <a:lnTo>
                    <a:pt x="5" y="2"/>
                  </a:lnTo>
                  <a:lnTo>
                    <a:pt x="8" y="0"/>
                  </a:lnTo>
                  <a:lnTo>
                    <a:pt x="8" y="0"/>
                  </a:lnTo>
                  <a:lnTo>
                    <a:pt x="9" y="2"/>
                  </a:lnTo>
                  <a:lnTo>
                    <a:pt x="12" y="3"/>
                  </a:lnTo>
                  <a:lnTo>
                    <a:pt x="14" y="6"/>
                  </a:lnTo>
                  <a:lnTo>
                    <a:pt x="14"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28" name="Freeform 189"/>
            <p:cNvSpPr>
              <a:spLocks/>
            </p:cNvSpPr>
            <p:nvPr/>
          </p:nvSpPr>
          <p:spPr bwMode="auto">
            <a:xfrm>
              <a:off x="6183313" y="4022726"/>
              <a:ext cx="9525" cy="12700"/>
            </a:xfrm>
            <a:custGeom>
              <a:avLst/>
              <a:gdLst>
                <a:gd name="T0" fmla="*/ 14 w 14"/>
                <a:gd name="T1" fmla="*/ 9 h 16"/>
                <a:gd name="T2" fmla="*/ 14 w 14"/>
                <a:gd name="T3" fmla="*/ 9 h 16"/>
                <a:gd name="T4" fmla="*/ 14 w 14"/>
                <a:gd name="T5" fmla="*/ 12 h 16"/>
                <a:gd name="T6" fmla="*/ 12 w 14"/>
                <a:gd name="T7" fmla="*/ 15 h 16"/>
                <a:gd name="T8" fmla="*/ 9 w 14"/>
                <a:gd name="T9" fmla="*/ 16 h 16"/>
                <a:gd name="T10" fmla="*/ 8 w 14"/>
                <a:gd name="T11" fmla="*/ 16 h 16"/>
                <a:gd name="T12" fmla="*/ 8 w 14"/>
                <a:gd name="T13" fmla="*/ 16 h 16"/>
                <a:gd name="T14" fmla="*/ 5 w 14"/>
                <a:gd name="T15" fmla="*/ 16 h 16"/>
                <a:gd name="T16" fmla="*/ 2 w 14"/>
                <a:gd name="T17" fmla="*/ 15 h 16"/>
                <a:gd name="T18" fmla="*/ 0 w 14"/>
                <a:gd name="T19" fmla="*/ 12 h 16"/>
                <a:gd name="T20" fmla="*/ 0 w 14"/>
                <a:gd name="T21" fmla="*/ 9 h 16"/>
                <a:gd name="T22" fmla="*/ 0 w 14"/>
                <a:gd name="T23" fmla="*/ 9 h 16"/>
                <a:gd name="T24" fmla="*/ 0 w 14"/>
                <a:gd name="T25" fmla="*/ 6 h 16"/>
                <a:gd name="T26" fmla="*/ 2 w 14"/>
                <a:gd name="T27" fmla="*/ 3 h 16"/>
                <a:gd name="T28" fmla="*/ 5 w 14"/>
                <a:gd name="T29" fmla="*/ 2 h 16"/>
                <a:gd name="T30" fmla="*/ 8 w 14"/>
                <a:gd name="T31" fmla="*/ 0 h 16"/>
                <a:gd name="T32" fmla="*/ 8 w 14"/>
                <a:gd name="T33" fmla="*/ 0 h 16"/>
                <a:gd name="T34" fmla="*/ 9 w 14"/>
                <a:gd name="T35" fmla="*/ 2 h 16"/>
                <a:gd name="T36" fmla="*/ 12 w 14"/>
                <a:gd name="T37" fmla="*/ 3 h 16"/>
                <a:gd name="T38" fmla="*/ 14 w 14"/>
                <a:gd name="T39" fmla="*/ 6 h 16"/>
                <a:gd name="T40" fmla="*/ 14 w 14"/>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6">
                  <a:moveTo>
                    <a:pt x="14" y="9"/>
                  </a:moveTo>
                  <a:lnTo>
                    <a:pt x="14" y="9"/>
                  </a:lnTo>
                  <a:lnTo>
                    <a:pt x="14" y="12"/>
                  </a:lnTo>
                  <a:lnTo>
                    <a:pt x="12" y="15"/>
                  </a:lnTo>
                  <a:lnTo>
                    <a:pt x="9" y="16"/>
                  </a:lnTo>
                  <a:lnTo>
                    <a:pt x="8" y="16"/>
                  </a:lnTo>
                  <a:lnTo>
                    <a:pt x="8" y="16"/>
                  </a:lnTo>
                  <a:lnTo>
                    <a:pt x="5" y="16"/>
                  </a:lnTo>
                  <a:lnTo>
                    <a:pt x="2" y="15"/>
                  </a:lnTo>
                  <a:lnTo>
                    <a:pt x="0" y="12"/>
                  </a:lnTo>
                  <a:lnTo>
                    <a:pt x="0" y="9"/>
                  </a:lnTo>
                  <a:lnTo>
                    <a:pt x="0" y="9"/>
                  </a:lnTo>
                  <a:lnTo>
                    <a:pt x="0" y="6"/>
                  </a:lnTo>
                  <a:lnTo>
                    <a:pt x="2" y="3"/>
                  </a:lnTo>
                  <a:lnTo>
                    <a:pt x="5" y="2"/>
                  </a:lnTo>
                  <a:lnTo>
                    <a:pt x="8" y="0"/>
                  </a:lnTo>
                  <a:lnTo>
                    <a:pt x="8" y="0"/>
                  </a:lnTo>
                  <a:lnTo>
                    <a:pt x="9" y="2"/>
                  </a:lnTo>
                  <a:lnTo>
                    <a:pt x="12" y="3"/>
                  </a:lnTo>
                  <a:lnTo>
                    <a:pt x="14" y="6"/>
                  </a:lnTo>
                  <a:lnTo>
                    <a:pt x="14"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29" name="Freeform 190"/>
            <p:cNvSpPr>
              <a:spLocks/>
            </p:cNvSpPr>
            <p:nvPr/>
          </p:nvSpPr>
          <p:spPr bwMode="auto">
            <a:xfrm>
              <a:off x="5635626" y="3824288"/>
              <a:ext cx="7938" cy="7938"/>
            </a:xfrm>
            <a:custGeom>
              <a:avLst/>
              <a:gdLst>
                <a:gd name="T0" fmla="*/ 9 w 9"/>
                <a:gd name="T1" fmla="*/ 3 h 11"/>
                <a:gd name="T2" fmla="*/ 9 w 9"/>
                <a:gd name="T3" fmla="*/ 3 h 11"/>
                <a:gd name="T4" fmla="*/ 7 w 9"/>
                <a:gd name="T5" fmla="*/ 2 h 11"/>
                <a:gd name="T6" fmla="*/ 6 w 9"/>
                <a:gd name="T7" fmla="*/ 0 h 11"/>
                <a:gd name="T8" fmla="*/ 3 w 9"/>
                <a:gd name="T9" fmla="*/ 0 h 11"/>
                <a:gd name="T10" fmla="*/ 3 w 9"/>
                <a:gd name="T11" fmla="*/ 0 h 11"/>
                <a:gd name="T12" fmla="*/ 0 w 9"/>
                <a:gd name="T13" fmla="*/ 2 h 11"/>
                <a:gd name="T14" fmla="*/ 0 w 9"/>
                <a:gd name="T15" fmla="*/ 3 h 11"/>
                <a:gd name="T16" fmla="*/ 0 w 9"/>
                <a:gd name="T17" fmla="*/ 8 h 11"/>
                <a:gd name="T18" fmla="*/ 0 w 9"/>
                <a:gd name="T19" fmla="*/ 8 h 11"/>
                <a:gd name="T20" fmla="*/ 0 w 9"/>
                <a:gd name="T21" fmla="*/ 9 h 11"/>
                <a:gd name="T22" fmla="*/ 3 w 9"/>
                <a:gd name="T23" fmla="*/ 11 h 11"/>
                <a:gd name="T24" fmla="*/ 6 w 9"/>
                <a:gd name="T25" fmla="*/ 11 h 11"/>
                <a:gd name="T26" fmla="*/ 6 w 9"/>
                <a:gd name="T27" fmla="*/ 11 h 11"/>
                <a:gd name="T28" fmla="*/ 7 w 9"/>
                <a:gd name="T29" fmla="*/ 9 h 11"/>
                <a:gd name="T30" fmla="*/ 9 w 9"/>
                <a:gd name="T31" fmla="*/ 8 h 11"/>
                <a:gd name="T32" fmla="*/ 9 w 9"/>
                <a:gd name="T33"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1">
                  <a:moveTo>
                    <a:pt x="9" y="3"/>
                  </a:moveTo>
                  <a:lnTo>
                    <a:pt x="9" y="3"/>
                  </a:lnTo>
                  <a:lnTo>
                    <a:pt x="7" y="2"/>
                  </a:lnTo>
                  <a:lnTo>
                    <a:pt x="6" y="0"/>
                  </a:lnTo>
                  <a:lnTo>
                    <a:pt x="3" y="0"/>
                  </a:lnTo>
                  <a:lnTo>
                    <a:pt x="3" y="0"/>
                  </a:lnTo>
                  <a:lnTo>
                    <a:pt x="0" y="2"/>
                  </a:lnTo>
                  <a:lnTo>
                    <a:pt x="0" y="3"/>
                  </a:lnTo>
                  <a:lnTo>
                    <a:pt x="0" y="8"/>
                  </a:lnTo>
                  <a:lnTo>
                    <a:pt x="0" y="8"/>
                  </a:lnTo>
                  <a:lnTo>
                    <a:pt x="0" y="9"/>
                  </a:lnTo>
                  <a:lnTo>
                    <a:pt x="3" y="11"/>
                  </a:lnTo>
                  <a:lnTo>
                    <a:pt x="6" y="11"/>
                  </a:lnTo>
                  <a:lnTo>
                    <a:pt x="6" y="11"/>
                  </a:lnTo>
                  <a:lnTo>
                    <a:pt x="7" y="9"/>
                  </a:lnTo>
                  <a:lnTo>
                    <a:pt x="9" y="8"/>
                  </a:lnTo>
                  <a:lnTo>
                    <a:pt x="9" y="3"/>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30" name="Freeform 191"/>
            <p:cNvSpPr>
              <a:spLocks/>
            </p:cNvSpPr>
            <p:nvPr/>
          </p:nvSpPr>
          <p:spPr bwMode="auto">
            <a:xfrm>
              <a:off x="5630863" y="3829051"/>
              <a:ext cx="15875" cy="7938"/>
            </a:xfrm>
            <a:custGeom>
              <a:avLst/>
              <a:gdLst>
                <a:gd name="T0" fmla="*/ 19 w 19"/>
                <a:gd name="T1" fmla="*/ 6 h 11"/>
                <a:gd name="T2" fmla="*/ 19 w 19"/>
                <a:gd name="T3" fmla="*/ 6 h 11"/>
                <a:gd name="T4" fmla="*/ 18 w 19"/>
                <a:gd name="T5" fmla="*/ 9 h 11"/>
                <a:gd name="T6" fmla="*/ 16 w 19"/>
                <a:gd name="T7" fmla="*/ 11 h 11"/>
                <a:gd name="T8" fmla="*/ 4 w 19"/>
                <a:gd name="T9" fmla="*/ 11 h 11"/>
                <a:gd name="T10" fmla="*/ 4 w 19"/>
                <a:gd name="T11" fmla="*/ 11 h 11"/>
                <a:gd name="T12" fmla="*/ 1 w 19"/>
                <a:gd name="T13" fmla="*/ 9 h 11"/>
                <a:gd name="T14" fmla="*/ 0 w 19"/>
                <a:gd name="T15" fmla="*/ 6 h 11"/>
                <a:gd name="T16" fmla="*/ 0 w 19"/>
                <a:gd name="T17" fmla="*/ 3 h 11"/>
                <a:gd name="T18" fmla="*/ 0 w 19"/>
                <a:gd name="T19" fmla="*/ 3 h 11"/>
                <a:gd name="T20" fmla="*/ 1 w 19"/>
                <a:gd name="T21" fmla="*/ 0 h 11"/>
                <a:gd name="T22" fmla="*/ 4 w 19"/>
                <a:gd name="T23" fmla="*/ 0 h 11"/>
                <a:gd name="T24" fmla="*/ 16 w 19"/>
                <a:gd name="T25" fmla="*/ 0 h 11"/>
                <a:gd name="T26" fmla="*/ 16 w 19"/>
                <a:gd name="T27" fmla="*/ 0 h 11"/>
                <a:gd name="T28" fmla="*/ 18 w 19"/>
                <a:gd name="T29" fmla="*/ 0 h 11"/>
                <a:gd name="T30" fmla="*/ 19 w 19"/>
                <a:gd name="T31" fmla="*/ 3 h 11"/>
                <a:gd name="T32" fmla="*/ 19 w 19"/>
                <a:gd name="T3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1">
                  <a:moveTo>
                    <a:pt x="19" y="6"/>
                  </a:moveTo>
                  <a:lnTo>
                    <a:pt x="19" y="6"/>
                  </a:lnTo>
                  <a:lnTo>
                    <a:pt x="18" y="9"/>
                  </a:lnTo>
                  <a:lnTo>
                    <a:pt x="16" y="11"/>
                  </a:lnTo>
                  <a:lnTo>
                    <a:pt x="4" y="11"/>
                  </a:lnTo>
                  <a:lnTo>
                    <a:pt x="4" y="11"/>
                  </a:lnTo>
                  <a:lnTo>
                    <a:pt x="1" y="9"/>
                  </a:lnTo>
                  <a:lnTo>
                    <a:pt x="0" y="6"/>
                  </a:lnTo>
                  <a:lnTo>
                    <a:pt x="0" y="3"/>
                  </a:lnTo>
                  <a:lnTo>
                    <a:pt x="0" y="3"/>
                  </a:lnTo>
                  <a:lnTo>
                    <a:pt x="1" y="0"/>
                  </a:lnTo>
                  <a:lnTo>
                    <a:pt x="4" y="0"/>
                  </a:lnTo>
                  <a:lnTo>
                    <a:pt x="16" y="0"/>
                  </a:lnTo>
                  <a:lnTo>
                    <a:pt x="16" y="0"/>
                  </a:lnTo>
                  <a:lnTo>
                    <a:pt x="18" y="0"/>
                  </a:lnTo>
                  <a:lnTo>
                    <a:pt x="19" y="3"/>
                  </a:lnTo>
                  <a:lnTo>
                    <a:pt x="19" y="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31" name="Freeform 192"/>
            <p:cNvSpPr>
              <a:spLocks/>
            </p:cNvSpPr>
            <p:nvPr/>
          </p:nvSpPr>
          <p:spPr bwMode="auto">
            <a:xfrm>
              <a:off x="6224588" y="3824288"/>
              <a:ext cx="7938" cy="7938"/>
            </a:xfrm>
            <a:custGeom>
              <a:avLst/>
              <a:gdLst>
                <a:gd name="T0" fmla="*/ 9 w 9"/>
                <a:gd name="T1" fmla="*/ 3 h 11"/>
                <a:gd name="T2" fmla="*/ 9 w 9"/>
                <a:gd name="T3" fmla="*/ 3 h 11"/>
                <a:gd name="T4" fmla="*/ 9 w 9"/>
                <a:gd name="T5" fmla="*/ 2 h 11"/>
                <a:gd name="T6" fmla="*/ 6 w 9"/>
                <a:gd name="T7" fmla="*/ 0 h 11"/>
                <a:gd name="T8" fmla="*/ 3 w 9"/>
                <a:gd name="T9" fmla="*/ 0 h 11"/>
                <a:gd name="T10" fmla="*/ 3 w 9"/>
                <a:gd name="T11" fmla="*/ 0 h 11"/>
                <a:gd name="T12" fmla="*/ 1 w 9"/>
                <a:gd name="T13" fmla="*/ 2 h 11"/>
                <a:gd name="T14" fmla="*/ 0 w 9"/>
                <a:gd name="T15" fmla="*/ 3 h 11"/>
                <a:gd name="T16" fmla="*/ 0 w 9"/>
                <a:gd name="T17" fmla="*/ 8 h 11"/>
                <a:gd name="T18" fmla="*/ 0 w 9"/>
                <a:gd name="T19" fmla="*/ 8 h 11"/>
                <a:gd name="T20" fmla="*/ 1 w 9"/>
                <a:gd name="T21" fmla="*/ 9 h 11"/>
                <a:gd name="T22" fmla="*/ 3 w 9"/>
                <a:gd name="T23" fmla="*/ 11 h 11"/>
                <a:gd name="T24" fmla="*/ 6 w 9"/>
                <a:gd name="T25" fmla="*/ 11 h 11"/>
                <a:gd name="T26" fmla="*/ 6 w 9"/>
                <a:gd name="T27" fmla="*/ 11 h 11"/>
                <a:gd name="T28" fmla="*/ 9 w 9"/>
                <a:gd name="T29" fmla="*/ 9 h 11"/>
                <a:gd name="T30" fmla="*/ 9 w 9"/>
                <a:gd name="T31" fmla="*/ 8 h 11"/>
                <a:gd name="T32" fmla="*/ 9 w 9"/>
                <a:gd name="T33"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1">
                  <a:moveTo>
                    <a:pt x="9" y="3"/>
                  </a:moveTo>
                  <a:lnTo>
                    <a:pt x="9" y="3"/>
                  </a:lnTo>
                  <a:lnTo>
                    <a:pt x="9" y="2"/>
                  </a:lnTo>
                  <a:lnTo>
                    <a:pt x="6" y="0"/>
                  </a:lnTo>
                  <a:lnTo>
                    <a:pt x="3" y="0"/>
                  </a:lnTo>
                  <a:lnTo>
                    <a:pt x="3" y="0"/>
                  </a:lnTo>
                  <a:lnTo>
                    <a:pt x="1" y="2"/>
                  </a:lnTo>
                  <a:lnTo>
                    <a:pt x="0" y="3"/>
                  </a:lnTo>
                  <a:lnTo>
                    <a:pt x="0" y="8"/>
                  </a:lnTo>
                  <a:lnTo>
                    <a:pt x="0" y="8"/>
                  </a:lnTo>
                  <a:lnTo>
                    <a:pt x="1" y="9"/>
                  </a:lnTo>
                  <a:lnTo>
                    <a:pt x="3" y="11"/>
                  </a:lnTo>
                  <a:lnTo>
                    <a:pt x="6" y="11"/>
                  </a:lnTo>
                  <a:lnTo>
                    <a:pt x="6" y="11"/>
                  </a:lnTo>
                  <a:lnTo>
                    <a:pt x="9" y="9"/>
                  </a:lnTo>
                  <a:lnTo>
                    <a:pt x="9" y="8"/>
                  </a:lnTo>
                  <a:lnTo>
                    <a:pt x="9" y="3"/>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32" name="Freeform 193"/>
            <p:cNvSpPr>
              <a:spLocks/>
            </p:cNvSpPr>
            <p:nvPr/>
          </p:nvSpPr>
          <p:spPr bwMode="auto">
            <a:xfrm>
              <a:off x="6221413" y="3829051"/>
              <a:ext cx="15875" cy="7938"/>
            </a:xfrm>
            <a:custGeom>
              <a:avLst/>
              <a:gdLst>
                <a:gd name="T0" fmla="*/ 20 w 20"/>
                <a:gd name="T1" fmla="*/ 6 h 11"/>
                <a:gd name="T2" fmla="*/ 20 w 20"/>
                <a:gd name="T3" fmla="*/ 6 h 11"/>
                <a:gd name="T4" fmla="*/ 18 w 20"/>
                <a:gd name="T5" fmla="*/ 9 h 11"/>
                <a:gd name="T6" fmla="*/ 15 w 20"/>
                <a:gd name="T7" fmla="*/ 11 h 11"/>
                <a:gd name="T8" fmla="*/ 3 w 20"/>
                <a:gd name="T9" fmla="*/ 11 h 11"/>
                <a:gd name="T10" fmla="*/ 3 w 20"/>
                <a:gd name="T11" fmla="*/ 11 h 11"/>
                <a:gd name="T12" fmla="*/ 2 w 20"/>
                <a:gd name="T13" fmla="*/ 9 h 11"/>
                <a:gd name="T14" fmla="*/ 0 w 20"/>
                <a:gd name="T15" fmla="*/ 6 h 11"/>
                <a:gd name="T16" fmla="*/ 0 w 20"/>
                <a:gd name="T17" fmla="*/ 3 h 11"/>
                <a:gd name="T18" fmla="*/ 0 w 20"/>
                <a:gd name="T19" fmla="*/ 3 h 11"/>
                <a:gd name="T20" fmla="*/ 2 w 20"/>
                <a:gd name="T21" fmla="*/ 0 h 11"/>
                <a:gd name="T22" fmla="*/ 3 w 20"/>
                <a:gd name="T23" fmla="*/ 0 h 11"/>
                <a:gd name="T24" fmla="*/ 15 w 20"/>
                <a:gd name="T25" fmla="*/ 0 h 11"/>
                <a:gd name="T26" fmla="*/ 15 w 20"/>
                <a:gd name="T27" fmla="*/ 0 h 11"/>
                <a:gd name="T28" fmla="*/ 18 w 20"/>
                <a:gd name="T29" fmla="*/ 0 h 11"/>
                <a:gd name="T30" fmla="*/ 20 w 20"/>
                <a:gd name="T31" fmla="*/ 3 h 11"/>
                <a:gd name="T32" fmla="*/ 20 w 20"/>
                <a:gd name="T3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1">
                  <a:moveTo>
                    <a:pt x="20" y="6"/>
                  </a:moveTo>
                  <a:lnTo>
                    <a:pt x="20" y="6"/>
                  </a:lnTo>
                  <a:lnTo>
                    <a:pt x="18" y="9"/>
                  </a:lnTo>
                  <a:lnTo>
                    <a:pt x="15" y="11"/>
                  </a:lnTo>
                  <a:lnTo>
                    <a:pt x="3" y="11"/>
                  </a:lnTo>
                  <a:lnTo>
                    <a:pt x="3" y="11"/>
                  </a:lnTo>
                  <a:lnTo>
                    <a:pt x="2" y="9"/>
                  </a:lnTo>
                  <a:lnTo>
                    <a:pt x="0" y="6"/>
                  </a:lnTo>
                  <a:lnTo>
                    <a:pt x="0" y="3"/>
                  </a:lnTo>
                  <a:lnTo>
                    <a:pt x="0" y="3"/>
                  </a:lnTo>
                  <a:lnTo>
                    <a:pt x="2" y="0"/>
                  </a:lnTo>
                  <a:lnTo>
                    <a:pt x="3" y="0"/>
                  </a:lnTo>
                  <a:lnTo>
                    <a:pt x="15" y="0"/>
                  </a:lnTo>
                  <a:lnTo>
                    <a:pt x="15" y="0"/>
                  </a:lnTo>
                  <a:lnTo>
                    <a:pt x="18" y="0"/>
                  </a:lnTo>
                  <a:lnTo>
                    <a:pt x="20" y="3"/>
                  </a:lnTo>
                  <a:lnTo>
                    <a:pt x="20" y="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33" name="Rectangle 194"/>
            <p:cNvSpPr>
              <a:spLocks noChangeArrowheads="1"/>
            </p:cNvSpPr>
            <p:nvPr/>
          </p:nvSpPr>
          <p:spPr bwMode="auto">
            <a:xfrm>
              <a:off x="6248401" y="3849688"/>
              <a:ext cx="28575" cy="952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34" name="Rectangle 195"/>
            <p:cNvSpPr>
              <a:spLocks noChangeArrowheads="1"/>
            </p:cNvSpPr>
            <p:nvPr/>
          </p:nvSpPr>
          <p:spPr bwMode="auto">
            <a:xfrm>
              <a:off x="6270626" y="3798888"/>
              <a:ext cx="6350" cy="6032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35" name="Rectangle 196"/>
            <p:cNvSpPr>
              <a:spLocks noChangeArrowheads="1"/>
            </p:cNvSpPr>
            <p:nvPr/>
          </p:nvSpPr>
          <p:spPr bwMode="auto">
            <a:xfrm>
              <a:off x="6270626" y="3798888"/>
              <a:ext cx="635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36" name="Rectangle 197"/>
            <p:cNvSpPr>
              <a:spLocks noChangeArrowheads="1"/>
            </p:cNvSpPr>
            <p:nvPr/>
          </p:nvSpPr>
          <p:spPr bwMode="auto">
            <a:xfrm>
              <a:off x="6232526" y="3841751"/>
              <a:ext cx="22225" cy="25400"/>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37" name="Rectangle 198"/>
            <p:cNvSpPr>
              <a:spLocks noChangeArrowheads="1"/>
            </p:cNvSpPr>
            <p:nvPr/>
          </p:nvSpPr>
          <p:spPr bwMode="auto">
            <a:xfrm>
              <a:off x="6232526" y="3841751"/>
              <a:ext cx="22225"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38" name="Rectangle 199"/>
            <p:cNvSpPr>
              <a:spLocks noChangeArrowheads="1"/>
            </p:cNvSpPr>
            <p:nvPr/>
          </p:nvSpPr>
          <p:spPr bwMode="auto">
            <a:xfrm>
              <a:off x="5680076" y="3732213"/>
              <a:ext cx="238125" cy="841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39" name="Rectangle 200"/>
            <p:cNvSpPr>
              <a:spLocks noChangeArrowheads="1"/>
            </p:cNvSpPr>
            <p:nvPr/>
          </p:nvSpPr>
          <p:spPr bwMode="auto">
            <a:xfrm>
              <a:off x="5949951" y="3732213"/>
              <a:ext cx="238125" cy="841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40" name="Rectangle 201"/>
            <p:cNvSpPr>
              <a:spLocks noChangeArrowheads="1"/>
            </p:cNvSpPr>
            <p:nvPr/>
          </p:nvSpPr>
          <p:spPr bwMode="auto">
            <a:xfrm>
              <a:off x="5643563" y="3843338"/>
              <a:ext cx="581025" cy="2381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41" name="Rectangle 202"/>
            <p:cNvSpPr>
              <a:spLocks noChangeArrowheads="1"/>
            </p:cNvSpPr>
            <p:nvPr/>
          </p:nvSpPr>
          <p:spPr bwMode="auto">
            <a:xfrm>
              <a:off x="5627688" y="3832226"/>
              <a:ext cx="22225" cy="428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42" name="Rectangle 203"/>
            <p:cNvSpPr>
              <a:spLocks noChangeArrowheads="1"/>
            </p:cNvSpPr>
            <p:nvPr/>
          </p:nvSpPr>
          <p:spPr bwMode="auto">
            <a:xfrm>
              <a:off x="6218238" y="3832226"/>
              <a:ext cx="22225" cy="428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43" name="Rectangle 204"/>
            <p:cNvSpPr>
              <a:spLocks noChangeArrowheads="1"/>
            </p:cNvSpPr>
            <p:nvPr/>
          </p:nvSpPr>
          <p:spPr bwMode="auto">
            <a:xfrm>
              <a:off x="5688013" y="3824288"/>
              <a:ext cx="52388"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46" name="Rectangle 206"/>
            <p:cNvSpPr>
              <a:spLocks noChangeArrowheads="1"/>
            </p:cNvSpPr>
            <p:nvPr/>
          </p:nvSpPr>
          <p:spPr bwMode="auto">
            <a:xfrm>
              <a:off x="6127751" y="3824288"/>
              <a:ext cx="52388"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47" name="Freeform 207"/>
            <p:cNvSpPr>
              <a:spLocks/>
            </p:cNvSpPr>
            <p:nvPr/>
          </p:nvSpPr>
          <p:spPr bwMode="auto">
            <a:xfrm>
              <a:off x="5381626" y="3984625"/>
              <a:ext cx="7938" cy="9525"/>
            </a:xfrm>
            <a:custGeom>
              <a:avLst/>
              <a:gdLst>
                <a:gd name="T0" fmla="*/ 9 w 9"/>
                <a:gd name="T1" fmla="*/ 6 h 12"/>
                <a:gd name="T2" fmla="*/ 9 w 9"/>
                <a:gd name="T3" fmla="*/ 6 h 12"/>
                <a:gd name="T4" fmla="*/ 8 w 9"/>
                <a:gd name="T5" fmla="*/ 9 h 12"/>
                <a:gd name="T6" fmla="*/ 5 w 9"/>
                <a:gd name="T7" fmla="*/ 12 h 12"/>
                <a:gd name="T8" fmla="*/ 5 w 9"/>
                <a:gd name="T9" fmla="*/ 12 h 12"/>
                <a:gd name="T10" fmla="*/ 2 w 9"/>
                <a:gd name="T11" fmla="*/ 9 h 12"/>
                <a:gd name="T12" fmla="*/ 0 w 9"/>
                <a:gd name="T13" fmla="*/ 6 h 12"/>
                <a:gd name="T14" fmla="*/ 0 w 9"/>
                <a:gd name="T15" fmla="*/ 6 h 12"/>
                <a:gd name="T16" fmla="*/ 2 w 9"/>
                <a:gd name="T17" fmla="*/ 2 h 12"/>
                <a:gd name="T18" fmla="*/ 5 w 9"/>
                <a:gd name="T19" fmla="*/ 0 h 12"/>
                <a:gd name="T20" fmla="*/ 5 w 9"/>
                <a:gd name="T21" fmla="*/ 0 h 12"/>
                <a:gd name="T22" fmla="*/ 8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8" y="9"/>
                  </a:lnTo>
                  <a:lnTo>
                    <a:pt x="5" y="12"/>
                  </a:lnTo>
                  <a:lnTo>
                    <a:pt x="5" y="12"/>
                  </a:lnTo>
                  <a:lnTo>
                    <a:pt x="2" y="9"/>
                  </a:lnTo>
                  <a:lnTo>
                    <a:pt x="0" y="6"/>
                  </a:lnTo>
                  <a:lnTo>
                    <a:pt x="0" y="6"/>
                  </a:lnTo>
                  <a:lnTo>
                    <a:pt x="2" y="2"/>
                  </a:lnTo>
                  <a:lnTo>
                    <a:pt x="5" y="0"/>
                  </a:lnTo>
                  <a:lnTo>
                    <a:pt x="5" y="0"/>
                  </a:lnTo>
                  <a:lnTo>
                    <a:pt x="8" y="2"/>
                  </a:lnTo>
                  <a:lnTo>
                    <a:pt x="9" y="6"/>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48" name="Freeform 208"/>
            <p:cNvSpPr>
              <a:spLocks/>
            </p:cNvSpPr>
            <p:nvPr/>
          </p:nvSpPr>
          <p:spPr bwMode="auto">
            <a:xfrm>
              <a:off x="5381626" y="3984625"/>
              <a:ext cx="7938" cy="9525"/>
            </a:xfrm>
            <a:custGeom>
              <a:avLst/>
              <a:gdLst>
                <a:gd name="T0" fmla="*/ 9 w 9"/>
                <a:gd name="T1" fmla="*/ 6 h 12"/>
                <a:gd name="T2" fmla="*/ 9 w 9"/>
                <a:gd name="T3" fmla="*/ 6 h 12"/>
                <a:gd name="T4" fmla="*/ 8 w 9"/>
                <a:gd name="T5" fmla="*/ 9 h 12"/>
                <a:gd name="T6" fmla="*/ 5 w 9"/>
                <a:gd name="T7" fmla="*/ 12 h 12"/>
                <a:gd name="T8" fmla="*/ 5 w 9"/>
                <a:gd name="T9" fmla="*/ 12 h 12"/>
                <a:gd name="T10" fmla="*/ 2 w 9"/>
                <a:gd name="T11" fmla="*/ 9 h 12"/>
                <a:gd name="T12" fmla="*/ 0 w 9"/>
                <a:gd name="T13" fmla="*/ 6 h 12"/>
                <a:gd name="T14" fmla="*/ 0 w 9"/>
                <a:gd name="T15" fmla="*/ 6 h 12"/>
                <a:gd name="T16" fmla="*/ 2 w 9"/>
                <a:gd name="T17" fmla="*/ 2 h 12"/>
                <a:gd name="T18" fmla="*/ 5 w 9"/>
                <a:gd name="T19" fmla="*/ 0 h 12"/>
                <a:gd name="T20" fmla="*/ 5 w 9"/>
                <a:gd name="T21" fmla="*/ 0 h 12"/>
                <a:gd name="T22" fmla="*/ 8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8" y="9"/>
                  </a:lnTo>
                  <a:lnTo>
                    <a:pt x="5" y="12"/>
                  </a:lnTo>
                  <a:lnTo>
                    <a:pt x="5" y="12"/>
                  </a:lnTo>
                  <a:lnTo>
                    <a:pt x="2" y="9"/>
                  </a:lnTo>
                  <a:lnTo>
                    <a:pt x="0" y="6"/>
                  </a:lnTo>
                  <a:lnTo>
                    <a:pt x="0" y="6"/>
                  </a:lnTo>
                  <a:lnTo>
                    <a:pt x="2" y="2"/>
                  </a:lnTo>
                  <a:lnTo>
                    <a:pt x="5" y="0"/>
                  </a:lnTo>
                  <a:lnTo>
                    <a:pt x="5" y="0"/>
                  </a:lnTo>
                  <a:lnTo>
                    <a:pt x="8"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49" name="Freeform 209"/>
            <p:cNvSpPr>
              <a:spLocks/>
            </p:cNvSpPr>
            <p:nvPr/>
          </p:nvSpPr>
          <p:spPr bwMode="auto">
            <a:xfrm>
              <a:off x="5591176" y="3984625"/>
              <a:ext cx="6350" cy="9525"/>
            </a:xfrm>
            <a:custGeom>
              <a:avLst/>
              <a:gdLst>
                <a:gd name="T0" fmla="*/ 9 w 9"/>
                <a:gd name="T1" fmla="*/ 6 h 12"/>
                <a:gd name="T2" fmla="*/ 9 w 9"/>
                <a:gd name="T3" fmla="*/ 6 h 12"/>
                <a:gd name="T4" fmla="*/ 7 w 9"/>
                <a:gd name="T5" fmla="*/ 9 h 12"/>
                <a:gd name="T6" fmla="*/ 4 w 9"/>
                <a:gd name="T7" fmla="*/ 12 h 12"/>
                <a:gd name="T8" fmla="*/ 4 w 9"/>
                <a:gd name="T9" fmla="*/ 12 h 12"/>
                <a:gd name="T10" fmla="*/ 2 w 9"/>
                <a:gd name="T11" fmla="*/ 9 h 12"/>
                <a:gd name="T12" fmla="*/ 0 w 9"/>
                <a:gd name="T13" fmla="*/ 6 h 12"/>
                <a:gd name="T14" fmla="*/ 0 w 9"/>
                <a:gd name="T15" fmla="*/ 6 h 12"/>
                <a:gd name="T16" fmla="*/ 2 w 9"/>
                <a:gd name="T17" fmla="*/ 2 h 12"/>
                <a:gd name="T18" fmla="*/ 4 w 9"/>
                <a:gd name="T19" fmla="*/ 0 h 12"/>
                <a:gd name="T20" fmla="*/ 4 w 9"/>
                <a:gd name="T21" fmla="*/ 0 h 12"/>
                <a:gd name="T22" fmla="*/ 7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7" y="9"/>
                  </a:lnTo>
                  <a:lnTo>
                    <a:pt x="4" y="12"/>
                  </a:lnTo>
                  <a:lnTo>
                    <a:pt x="4" y="12"/>
                  </a:lnTo>
                  <a:lnTo>
                    <a:pt x="2" y="9"/>
                  </a:lnTo>
                  <a:lnTo>
                    <a:pt x="0" y="6"/>
                  </a:lnTo>
                  <a:lnTo>
                    <a:pt x="0" y="6"/>
                  </a:lnTo>
                  <a:lnTo>
                    <a:pt x="2" y="2"/>
                  </a:lnTo>
                  <a:lnTo>
                    <a:pt x="4" y="0"/>
                  </a:lnTo>
                  <a:lnTo>
                    <a:pt x="4" y="0"/>
                  </a:lnTo>
                  <a:lnTo>
                    <a:pt x="7" y="2"/>
                  </a:lnTo>
                  <a:lnTo>
                    <a:pt x="9" y="6"/>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50" name="Freeform 210"/>
            <p:cNvSpPr>
              <a:spLocks/>
            </p:cNvSpPr>
            <p:nvPr/>
          </p:nvSpPr>
          <p:spPr bwMode="auto">
            <a:xfrm>
              <a:off x="5591176" y="3984625"/>
              <a:ext cx="6350" cy="9525"/>
            </a:xfrm>
            <a:custGeom>
              <a:avLst/>
              <a:gdLst>
                <a:gd name="T0" fmla="*/ 9 w 9"/>
                <a:gd name="T1" fmla="*/ 6 h 12"/>
                <a:gd name="T2" fmla="*/ 9 w 9"/>
                <a:gd name="T3" fmla="*/ 6 h 12"/>
                <a:gd name="T4" fmla="*/ 7 w 9"/>
                <a:gd name="T5" fmla="*/ 9 h 12"/>
                <a:gd name="T6" fmla="*/ 4 w 9"/>
                <a:gd name="T7" fmla="*/ 12 h 12"/>
                <a:gd name="T8" fmla="*/ 4 w 9"/>
                <a:gd name="T9" fmla="*/ 12 h 12"/>
                <a:gd name="T10" fmla="*/ 2 w 9"/>
                <a:gd name="T11" fmla="*/ 9 h 12"/>
                <a:gd name="T12" fmla="*/ 0 w 9"/>
                <a:gd name="T13" fmla="*/ 6 h 12"/>
                <a:gd name="T14" fmla="*/ 0 w 9"/>
                <a:gd name="T15" fmla="*/ 6 h 12"/>
                <a:gd name="T16" fmla="*/ 2 w 9"/>
                <a:gd name="T17" fmla="*/ 2 h 12"/>
                <a:gd name="T18" fmla="*/ 4 w 9"/>
                <a:gd name="T19" fmla="*/ 0 h 12"/>
                <a:gd name="T20" fmla="*/ 4 w 9"/>
                <a:gd name="T21" fmla="*/ 0 h 12"/>
                <a:gd name="T22" fmla="*/ 7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7" y="9"/>
                  </a:lnTo>
                  <a:lnTo>
                    <a:pt x="4" y="12"/>
                  </a:lnTo>
                  <a:lnTo>
                    <a:pt x="4" y="12"/>
                  </a:lnTo>
                  <a:lnTo>
                    <a:pt x="2" y="9"/>
                  </a:lnTo>
                  <a:lnTo>
                    <a:pt x="0" y="6"/>
                  </a:lnTo>
                  <a:lnTo>
                    <a:pt x="0" y="6"/>
                  </a:lnTo>
                  <a:lnTo>
                    <a:pt x="2" y="2"/>
                  </a:lnTo>
                  <a:lnTo>
                    <a:pt x="4" y="0"/>
                  </a:lnTo>
                  <a:lnTo>
                    <a:pt x="4" y="0"/>
                  </a:lnTo>
                  <a:lnTo>
                    <a:pt x="7"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51" name="Freeform 211"/>
            <p:cNvSpPr>
              <a:spLocks/>
            </p:cNvSpPr>
            <p:nvPr/>
          </p:nvSpPr>
          <p:spPr bwMode="auto">
            <a:xfrm>
              <a:off x="5538788" y="3984625"/>
              <a:ext cx="7938" cy="9525"/>
            </a:xfrm>
            <a:custGeom>
              <a:avLst/>
              <a:gdLst>
                <a:gd name="T0" fmla="*/ 9 w 9"/>
                <a:gd name="T1" fmla="*/ 6 h 12"/>
                <a:gd name="T2" fmla="*/ 9 w 9"/>
                <a:gd name="T3" fmla="*/ 6 h 12"/>
                <a:gd name="T4" fmla="*/ 8 w 9"/>
                <a:gd name="T5" fmla="*/ 9 h 12"/>
                <a:gd name="T6" fmla="*/ 5 w 9"/>
                <a:gd name="T7" fmla="*/ 12 h 12"/>
                <a:gd name="T8" fmla="*/ 5 w 9"/>
                <a:gd name="T9" fmla="*/ 12 h 12"/>
                <a:gd name="T10" fmla="*/ 0 w 9"/>
                <a:gd name="T11" fmla="*/ 9 h 12"/>
                <a:gd name="T12" fmla="*/ 0 w 9"/>
                <a:gd name="T13" fmla="*/ 6 h 12"/>
                <a:gd name="T14" fmla="*/ 0 w 9"/>
                <a:gd name="T15" fmla="*/ 6 h 12"/>
                <a:gd name="T16" fmla="*/ 0 w 9"/>
                <a:gd name="T17" fmla="*/ 2 h 12"/>
                <a:gd name="T18" fmla="*/ 5 w 9"/>
                <a:gd name="T19" fmla="*/ 0 h 12"/>
                <a:gd name="T20" fmla="*/ 5 w 9"/>
                <a:gd name="T21" fmla="*/ 0 h 12"/>
                <a:gd name="T22" fmla="*/ 8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8" y="9"/>
                  </a:lnTo>
                  <a:lnTo>
                    <a:pt x="5" y="12"/>
                  </a:lnTo>
                  <a:lnTo>
                    <a:pt x="5" y="12"/>
                  </a:lnTo>
                  <a:lnTo>
                    <a:pt x="0" y="9"/>
                  </a:lnTo>
                  <a:lnTo>
                    <a:pt x="0" y="6"/>
                  </a:lnTo>
                  <a:lnTo>
                    <a:pt x="0" y="6"/>
                  </a:lnTo>
                  <a:lnTo>
                    <a:pt x="0" y="2"/>
                  </a:lnTo>
                  <a:lnTo>
                    <a:pt x="5" y="0"/>
                  </a:lnTo>
                  <a:lnTo>
                    <a:pt x="5" y="0"/>
                  </a:lnTo>
                  <a:lnTo>
                    <a:pt x="8" y="2"/>
                  </a:lnTo>
                  <a:lnTo>
                    <a:pt x="9" y="6"/>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52" name="Freeform 212"/>
            <p:cNvSpPr>
              <a:spLocks/>
            </p:cNvSpPr>
            <p:nvPr/>
          </p:nvSpPr>
          <p:spPr bwMode="auto">
            <a:xfrm>
              <a:off x="5538788" y="3984625"/>
              <a:ext cx="7938" cy="9525"/>
            </a:xfrm>
            <a:custGeom>
              <a:avLst/>
              <a:gdLst>
                <a:gd name="T0" fmla="*/ 9 w 9"/>
                <a:gd name="T1" fmla="*/ 6 h 12"/>
                <a:gd name="T2" fmla="*/ 9 w 9"/>
                <a:gd name="T3" fmla="*/ 6 h 12"/>
                <a:gd name="T4" fmla="*/ 8 w 9"/>
                <a:gd name="T5" fmla="*/ 9 h 12"/>
                <a:gd name="T6" fmla="*/ 5 w 9"/>
                <a:gd name="T7" fmla="*/ 12 h 12"/>
                <a:gd name="T8" fmla="*/ 5 w 9"/>
                <a:gd name="T9" fmla="*/ 12 h 12"/>
                <a:gd name="T10" fmla="*/ 0 w 9"/>
                <a:gd name="T11" fmla="*/ 9 h 12"/>
                <a:gd name="T12" fmla="*/ 0 w 9"/>
                <a:gd name="T13" fmla="*/ 6 h 12"/>
                <a:gd name="T14" fmla="*/ 0 w 9"/>
                <a:gd name="T15" fmla="*/ 6 h 12"/>
                <a:gd name="T16" fmla="*/ 0 w 9"/>
                <a:gd name="T17" fmla="*/ 2 h 12"/>
                <a:gd name="T18" fmla="*/ 5 w 9"/>
                <a:gd name="T19" fmla="*/ 0 h 12"/>
                <a:gd name="T20" fmla="*/ 5 w 9"/>
                <a:gd name="T21" fmla="*/ 0 h 12"/>
                <a:gd name="T22" fmla="*/ 8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8" y="9"/>
                  </a:lnTo>
                  <a:lnTo>
                    <a:pt x="5" y="12"/>
                  </a:lnTo>
                  <a:lnTo>
                    <a:pt x="5" y="12"/>
                  </a:lnTo>
                  <a:lnTo>
                    <a:pt x="0" y="9"/>
                  </a:lnTo>
                  <a:lnTo>
                    <a:pt x="0" y="6"/>
                  </a:lnTo>
                  <a:lnTo>
                    <a:pt x="0" y="6"/>
                  </a:lnTo>
                  <a:lnTo>
                    <a:pt x="0" y="2"/>
                  </a:lnTo>
                  <a:lnTo>
                    <a:pt x="5" y="0"/>
                  </a:lnTo>
                  <a:lnTo>
                    <a:pt x="5" y="0"/>
                  </a:lnTo>
                  <a:lnTo>
                    <a:pt x="8"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53" name="Freeform 213"/>
            <p:cNvSpPr>
              <a:spLocks/>
            </p:cNvSpPr>
            <p:nvPr/>
          </p:nvSpPr>
          <p:spPr bwMode="auto">
            <a:xfrm>
              <a:off x="5486401" y="3984625"/>
              <a:ext cx="7938" cy="9525"/>
            </a:xfrm>
            <a:custGeom>
              <a:avLst/>
              <a:gdLst>
                <a:gd name="T0" fmla="*/ 11 w 11"/>
                <a:gd name="T1" fmla="*/ 6 h 12"/>
                <a:gd name="T2" fmla="*/ 11 w 11"/>
                <a:gd name="T3" fmla="*/ 6 h 12"/>
                <a:gd name="T4" fmla="*/ 9 w 11"/>
                <a:gd name="T5" fmla="*/ 9 h 12"/>
                <a:gd name="T6" fmla="*/ 6 w 11"/>
                <a:gd name="T7" fmla="*/ 12 h 12"/>
                <a:gd name="T8" fmla="*/ 6 w 11"/>
                <a:gd name="T9" fmla="*/ 12 h 12"/>
                <a:gd name="T10" fmla="*/ 2 w 11"/>
                <a:gd name="T11" fmla="*/ 9 h 12"/>
                <a:gd name="T12" fmla="*/ 0 w 11"/>
                <a:gd name="T13" fmla="*/ 6 h 12"/>
                <a:gd name="T14" fmla="*/ 0 w 11"/>
                <a:gd name="T15" fmla="*/ 6 h 12"/>
                <a:gd name="T16" fmla="*/ 2 w 11"/>
                <a:gd name="T17" fmla="*/ 2 h 12"/>
                <a:gd name="T18" fmla="*/ 6 w 11"/>
                <a:gd name="T19" fmla="*/ 0 h 12"/>
                <a:gd name="T20" fmla="*/ 6 w 11"/>
                <a:gd name="T21" fmla="*/ 0 h 12"/>
                <a:gd name="T22" fmla="*/ 9 w 11"/>
                <a:gd name="T23" fmla="*/ 2 h 12"/>
                <a:gd name="T24" fmla="*/ 11 w 11"/>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2">
                  <a:moveTo>
                    <a:pt x="11" y="6"/>
                  </a:moveTo>
                  <a:lnTo>
                    <a:pt x="11" y="6"/>
                  </a:lnTo>
                  <a:lnTo>
                    <a:pt x="9" y="9"/>
                  </a:lnTo>
                  <a:lnTo>
                    <a:pt x="6" y="12"/>
                  </a:lnTo>
                  <a:lnTo>
                    <a:pt x="6" y="12"/>
                  </a:lnTo>
                  <a:lnTo>
                    <a:pt x="2" y="9"/>
                  </a:lnTo>
                  <a:lnTo>
                    <a:pt x="0" y="6"/>
                  </a:lnTo>
                  <a:lnTo>
                    <a:pt x="0" y="6"/>
                  </a:lnTo>
                  <a:lnTo>
                    <a:pt x="2" y="2"/>
                  </a:lnTo>
                  <a:lnTo>
                    <a:pt x="6" y="0"/>
                  </a:lnTo>
                  <a:lnTo>
                    <a:pt x="6" y="0"/>
                  </a:lnTo>
                  <a:lnTo>
                    <a:pt x="9" y="2"/>
                  </a:lnTo>
                  <a:lnTo>
                    <a:pt x="11" y="6"/>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54" name="Freeform 214"/>
            <p:cNvSpPr>
              <a:spLocks/>
            </p:cNvSpPr>
            <p:nvPr/>
          </p:nvSpPr>
          <p:spPr bwMode="auto">
            <a:xfrm>
              <a:off x="5486401" y="3984625"/>
              <a:ext cx="7938" cy="9525"/>
            </a:xfrm>
            <a:custGeom>
              <a:avLst/>
              <a:gdLst>
                <a:gd name="T0" fmla="*/ 11 w 11"/>
                <a:gd name="T1" fmla="*/ 6 h 12"/>
                <a:gd name="T2" fmla="*/ 11 w 11"/>
                <a:gd name="T3" fmla="*/ 6 h 12"/>
                <a:gd name="T4" fmla="*/ 9 w 11"/>
                <a:gd name="T5" fmla="*/ 9 h 12"/>
                <a:gd name="T6" fmla="*/ 6 w 11"/>
                <a:gd name="T7" fmla="*/ 12 h 12"/>
                <a:gd name="T8" fmla="*/ 6 w 11"/>
                <a:gd name="T9" fmla="*/ 12 h 12"/>
                <a:gd name="T10" fmla="*/ 2 w 11"/>
                <a:gd name="T11" fmla="*/ 9 h 12"/>
                <a:gd name="T12" fmla="*/ 0 w 11"/>
                <a:gd name="T13" fmla="*/ 6 h 12"/>
                <a:gd name="T14" fmla="*/ 0 w 11"/>
                <a:gd name="T15" fmla="*/ 6 h 12"/>
                <a:gd name="T16" fmla="*/ 2 w 11"/>
                <a:gd name="T17" fmla="*/ 2 h 12"/>
                <a:gd name="T18" fmla="*/ 6 w 11"/>
                <a:gd name="T19" fmla="*/ 0 h 12"/>
                <a:gd name="T20" fmla="*/ 6 w 11"/>
                <a:gd name="T21" fmla="*/ 0 h 12"/>
                <a:gd name="T22" fmla="*/ 9 w 11"/>
                <a:gd name="T23" fmla="*/ 2 h 12"/>
                <a:gd name="T24" fmla="*/ 11 w 11"/>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2">
                  <a:moveTo>
                    <a:pt x="11" y="6"/>
                  </a:moveTo>
                  <a:lnTo>
                    <a:pt x="11" y="6"/>
                  </a:lnTo>
                  <a:lnTo>
                    <a:pt x="9" y="9"/>
                  </a:lnTo>
                  <a:lnTo>
                    <a:pt x="6" y="12"/>
                  </a:lnTo>
                  <a:lnTo>
                    <a:pt x="6" y="12"/>
                  </a:lnTo>
                  <a:lnTo>
                    <a:pt x="2" y="9"/>
                  </a:lnTo>
                  <a:lnTo>
                    <a:pt x="0" y="6"/>
                  </a:lnTo>
                  <a:lnTo>
                    <a:pt x="0" y="6"/>
                  </a:lnTo>
                  <a:lnTo>
                    <a:pt x="2" y="2"/>
                  </a:lnTo>
                  <a:lnTo>
                    <a:pt x="6" y="0"/>
                  </a:lnTo>
                  <a:lnTo>
                    <a:pt x="6" y="0"/>
                  </a:lnTo>
                  <a:lnTo>
                    <a:pt x="9" y="2"/>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56" name="Freeform 215"/>
            <p:cNvSpPr>
              <a:spLocks/>
            </p:cNvSpPr>
            <p:nvPr/>
          </p:nvSpPr>
          <p:spPr bwMode="auto">
            <a:xfrm>
              <a:off x="5434013" y="3984625"/>
              <a:ext cx="7938" cy="9525"/>
            </a:xfrm>
            <a:custGeom>
              <a:avLst/>
              <a:gdLst>
                <a:gd name="T0" fmla="*/ 10 w 10"/>
                <a:gd name="T1" fmla="*/ 6 h 12"/>
                <a:gd name="T2" fmla="*/ 10 w 10"/>
                <a:gd name="T3" fmla="*/ 6 h 12"/>
                <a:gd name="T4" fmla="*/ 9 w 10"/>
                <a:gd name="T5" fmla="*/ 9 h 12"/>
                <a:gd name="T6" fmla="*/ 4 w 10"/>
                <a:gd name="T7" fmla="*/ 12 h 12"/>
                <a:gd name="T8" fmla="*/ 4 w 10"/>
                <a:gd name="T9" fmla="*/ 12 h 12"/>
                <a:gd name="T10" fmla="*/ 1 w 10"/>
                <a:gd name="T11" fmla="*/ 9 h 12"/>
                <a:gd name="T12" fmla="*/ 0 w 10"/>
                <a:gd name="T13" fmla="*/ 6 h 12"/>
                <a:gd name="T14" fmla="*/ 0 w 10"/>
                <a:gd name="T15" fmla="*/ 6 h 12"/>
                <a:gd name="T16" fmla="*/ 1 w 10"/>
                <a:gd name="T17" fmla="*/ 2 h 12"/>
                <a:gd name="T18" fmla="*/ 4 w 10"/>
                <a:gd name="T19" fmla="*/ 0 h 12"/>
                <a:gd name="T20" fmla="*/ 4 w 10"/>
                <a:gd name="T21" fmla="*/ 0 h 12"/>
                <a:gd name="T22" fmla="*/ 9 w 10"/>
                <a:gd name="T23" fmla="*/ 2 h 12"/>
                <a:gd name="T24" fmla="*/ 10 w 10"/>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2">
                  <a:moveTo>
                    <a:pt x="10" y="6"/>
                  </a:moveTo>
                  <a:lnTo>
                    <a:pt x="10" y="6"/>
                  </a:lnTo>
                  <a:lnTo>
                    <a:pt x="9" y="9"/>
                  </a:lnTo>
                  <a:lnTo>
                    <a:pt x="4" y="12"/>
                  </a:lnTo>
                  <a:lnTo>
                    <a:pt x="4" y="12"/>
                  </a:lnTo>
                  <a:lnTo>
                    <a:pt x="1" y="9"/>
                  </a:lnTo>
                  <a:lnTo>
                    <a:pt x="0" y="6"/>
                  </a:lnTo>
                  <a:lnTo>
                    <a:pt x="0" y="6"/>
                  </a:lnTo>
                  <a:lnTo>
                    <a:pt x="1" y="2"/>
                  </a:lnTo>
                  <a:lnTo>
                    <a:pt x="4" y="0"/>
                  </a:lnTo>
                  <a:lnTo>
                    <a:pt x="4" y="0"/>
                  </a:lnTo>
                  <a:lnTo>
                    <a:pt x="9" y="2"/>
                  </a:lnTo>
                  <a:lnTo>
                    <a:pt x="10" y="6"/>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57" name="Freeform 216"/>
            <p:cNvSpPr>
              <a:spLocks/>
            </p:cNvSpPr>
            <p:nvPr/>
          </p:nvSpPr>
          <p:spPr bwMode="auto">
            <a:xfrm>
              <a:off x="5434013" y="3984625"/>
              <a:ext cx="7938" cy="9525"/>
            </a:xfrm>
            <a:custGeom>
              <a:avLst/>
              <a:gdLst>
                <a:gd name="T0" fmla="*/ 10 w 10"/>
                <a:gd name="T1" fmla="*/ 6 h 12"/>
                <a:gd name="T2" fmla="*/ 10 w 10"/>
                <a:gd name="T3" fmla="*/ 6 h 12"/>
                <a:gd name="T4" fmla="*/ 9 w 10"/>
                <a:gd name="T5" fmla="*/ 9 h 12"/>
                <a:gd name="T6" fmla="*/ 4 w 10"/>
                <a:gd name="T7" fmla="*/ 12 h 12"/>
                <a:gd name="T8" fmla="*/ 4 w 10"/>
                <a:gd name="T9" fmla="*/ 12 h 12"/>
                <a:gd name="T10" fmla="*/ 1 w 10"/>
                <a:gd name="T11" fmla="*/ 9 h 12"/>
                <a:gd name="T12" fmla="*/ 0 w 10"/>
                <a:gd name="T13" fmla="*/ 6 h 12"/>
                <a:gd name="T14" fmla="*/ 0 w 10"/>
                <a:gd name="T15" fmla="*/ 6 h 12"/>
                <a:gd name="T16" fmla="*/ 1 w 10"/>
                <a:gd name="T17" fmla="*/ 2 h 12"/>
                <a:gd name="T18" fmla="*/ 4 w 10"/>
                <a:gd name="T19" fmla="*/ 0 h 12"/>
                <a:gd name="T20" fmla="*/ 4 w 10"/>
                <a:gd name="T21" fmla="*/ 0 h 12"/>
                <a:gd name="T22" fmla="*/ 9 w 10"/>
                <a:gd name="T23" fmla="*/ 2 h 12"/>
                <a:gd name="T24" fmla="*/ 10 w 10"/>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2">
                  <a:moveTo>
                    <a:pt x="10" y="6"/>
                  </a:moveTo>
                  <a:lnTo>
                    <a:pt x="10" y="6"/>
                  </a:lnTo>
                  <a:lnTo>
                    <a:pt x="9" y="9"/>
                  </a:lnTo>
                  <a:lnTo>
                    <a:pt x="4" y="12"/>
                  </a:lnTo>
                  <a:lnTo>
                    <a:pt x="4" y="12"/>
                  </a:lnTo>
                  <a:lnTo>
                    <a:pt x="1" y="9"/>
                  </a:lnTo>
                  <a:lnTo>
                    <a:pt x="0" y="6"/>
                  </a:lnTo>
                  <a:lnTo>
                    <a:pt x="0" y="6"/>
                  </a:lnTo>
                  <a:lnTo>
                    <a:pt x="1" y="2"/>
                  </a:lnTo>
                  <a:lnTo>
                    <a:pt x="4" y="0"/>
                  </a:lnTo>
                  <a:lnTo>
                    <a:pt x="4" y="0"/>
                  </a:lnTo>
                  <a:lnTo>
                    <a:pt x="9" y="2"/>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58" name="Rectangle 217"/>
            <p:cNvSpPr>
              <a:spLocks noChangeArrowheads="1"/>
            </p:cNvSpPr>
            <p:nvPr/>
          </p:nvSpPr>
          <p:spPr bwMode="auto">
            <a:xfrm>
              <a:off x="5375276"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59" name="Rectangle 218"/>
            <p:cNvSpPr>
              <a:spLocks noChangeArrowheads="1"/>
            </p:cNvSpPr>
            <p:nvPr/>
          </p:nvSpPr>
          <p:spPr bwMode="auto">
            <a:xfrm>
              <a:off x="5403851"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60" name="Rectangle 219"/>
            <p:cNvSpPr>
              <a:spLocks noChangeArrowheads="1"/>
            </p:cNvSpPr>
            <p:nvPr/>
          </p:nvSpPr>
          <p:spPr bwMode="auto">
            <a:xfrm>
              <a:off x="5434013"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62" name="Rectangle 220"/>
            <p:cNvSpPr>
              <a:spLocks noChangeArrowheads="1"/>
            </p:cNvSpPr>
            <p:nvPr/>
          </p:nvSpPr>
          <p:spPr bwMode="auto">
            <a:xfrm>
              <a:off x="5464176"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63" name="Rectangle 221"/>
            <p:cNvSpPr>
              <a:spLocks noChangeArrowheads="1"/>
            </p:cNvSpPr>
            <p:nvPr/>
          </p:nvSpPr>
          <p:spPr bwMode="auto">
            <a:xfrm>
              <a:off x="5494338"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64" name="Rectangle 222"/>
            <p:cNvSpPr>
              <a:spLocks noChangeArrowheads="1"/>
            </p:cNvSpPr>
            <p:nvPr/>
          </p:nvSpPr>
          <p:spPr bwMode="auto">
            <a:xfrm>
              <a:off x="5524501"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65" name="Rectangle 223"/>
            <p:cNvSpPr>
              <a:spLocks noChangeArrowheads="1"/>
            </p:cNvSpPr>
            <p:nvPr/>
          </p:nvSpPr>
          <p:spPr bwMode="auto">
            <a:xfrm>
              <a:off x="5553076"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66" name="Rectangle 224"/>
            <p:cNvSpPr>
              <a:spLocks noChangeArrowheads="1"/>
            </p:cNvSpPr>
            <p:nvPr/>
          </p:nvSpPr>
          <p:spPr bwMode="auto">
            <a:xfrm>
              <a:off x="6464301" y="3849688"/>
              <a:ext cx="52388" cy="17463"/>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67" name="Rectangle 225"/>
            <p:cNvSpPr>
              <a:spLocks noChangeArrowheads="1"/>
            </p:cNvSpPr>
            <p:nvPr/>
          </p:nvSpPr>
          <p:spPr bwMode="auto">
            <a:xfrm>
              <a:off x="6411913" y="3849688"/>
              <a:ext cx="44450" cy="17463"/>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68" name="Rectangle 226"/>
            <p:cNvSpPr>
              <a:spLocks noChangeArrowheads="1"/>
            </p:cNvSpPr>
            <p:nvPr/>
          </p:nvSpPr>
          <p:spPr bwMode="auto">
            <a:xfrm>
              <a:off x="6359526" y="3849688"/>
              <a:ext cx="46038" cy="17463"/>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69" name="Rectangle 227"/>
            <p:cNvSpPr>
              <a:spLocks noChangeArrowheads="1"/>
            </p:cNvSpPr>
            <p:nvPr/>
          </p:nvSpPr>
          <p:spPr bwMode="auto">
            <a:xfrm>
              <a:off x="6299201" y="3849688"/>
              <a:ext cx="52388" cy="17463"/>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70" name="Rectangle 228"/>
            <p:cNvSpPr>
              <a:spLocks noChangeArrowheads="1"/>
            </p:cNvSpPr>
            <p:nvPr/>
          </p:nvSpPr>
          <p:spPr bwMode="auto">
            <a:xfrm>
              <a:off x="5583238"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71" name="Rectangle 229"/>
            <p:cNvSpPr>
              <a:spLocks noChangeArrowheads="1"/>
            </p:cNvSpPr>
            <p:nvPr/>
          </p:nvSpPr>
          <p:spPr bwMode="auto">
            <a:xfrm>
              <a:off x="6489701" y="3967163"/>
              <a:ext cx="9525" cy="174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72" name="Rectangle 230"/>
            <p:cNvSpPr>
              <a:spLocks noChangeArrowheads="1"/>
            </p:cNvSpPr>
            <p:nvPr/>
          </p:nvSpPr>
          <p:spPr bwMode="auto">
            <a:xfrm>
              <a:off x="6489701" y="3967163"/>
              <a:ext cx="9525" cy="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73" name="Rectangle 231"/>
            <p:cNvSpPr>
              <a:spLocks noChangeArrowheads="1"/>
            </p:cNvSpPr>
            <p:nvPr/>
          </p:nvSpPr>
          <p:spPr bwMode="auto">
            <a:xfrm>
              <a:off x="6489701" y="3900488"/>
              <a:ext cx="9525" cy="1587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74" name="Rectangle 232"/>
            <p:cNvSpPr>
              <a:spLocks noChangeArrowheads="1"/>
            </p:cNvSpPr>
            <p:nvPr/>
          </p:nvSpPr>
          <p:spPr bwMode="auto">
            <a:xfrm>
              <a:off x="6489701" y="3900488"/>
              <a:ext cx="952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75" name="Rectangle 233"/>
            <p:cNvSpPr>
              <a:spLocks noChangeArrowheads="1"/>
            </p:cNvSpPr>
            <p:nvPr/>
          </p:nvSpPr>
          <p:spPr bwMode="auto">
            <a:xfrm>
              <a:off x="6259513" y="3900488"/>
              <a:ext cx="6350" cy="1587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76" name="Rectangle 234"/>
            <p:cNvSpPr>
              <a:spLocks noChangeArrowheads="1"/>
            </p:cNvSpPr>
            <p:nvPr/>
          </p:nvSpPr>
          <p:spPr bwMode="auto">
            <a:xfrm>
              <a:off x="6259513" y="3900488"/>
              <a:ext cx="6350"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77" name="Rectangle 235"/>
            <p:cNvSpPr>
              <a:spLocks noChangeArrowheads="1"/>
            </p:cNvSpPr>
            <p:nvPr/>
          </p:nvSpPr>
          <p:spPr bwMode="auto">
            <a:xfrm>
              <a:off x="6259513" y="3967163"/>
              <a:ext cx="6350" cy="174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78" name="Rectangle 236"/>
            <p:cNvSpPr>
              <a:spLocks noChangeArrowheads="1"/>
            </p:cNvSpPr>
            <p:nvPr/>
          </p:nvSpPr>
          <p:spPr bwMode="auto">
            <a:xfrm>
              <a:off x="6259513" y="3967163"/>
              <a:ext cx="6350" cy="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79" name="Freeform 237"/>
            <p:cNvSpPr>
              <a:spLocks/>
            </p:cNvSpPr>
            <p:nvPr/>
          </p:nvSpPr>
          <p:spPr bwMode="auto">
            <a:xfrm>
              <a:off x="6383338" y="3892550"/>
              <a:ext cx="22225" cy="41275"/>
            </a:xfrm>
            <a:custGeom>
              <a:avLst/>
              <a:gdLst>
                <a:gd name="T0" fmla="*/ 28 w 28"/>
                <a:gd name="T1" fmla="*/ 54 h 54"/>
                <a:gd name="T2" fmla="*/ 0 w 28"/>
                <a:gd name="T3" fmla="*/ 54 h 54"/>
                <a:gd name="T4" fmla="*/ 0 w 28"/>
                <a:gd name="T5" fmla="*/ 11 h 54"/>
                <a:gd name="T6" fmla="*/ 28 w 28"/>
                <a:gd name="T7" fmla="*/ 0 h 54"/>
                <a:gd name="T8" fmla="*/ 28 w 28"/>
                <a:gd name="T9" fmla="*/ 54 h 54"/>
              </a:gdLst>
              <a:ahLst/>
              <a:cxnLst>
                <a:cxn ang="0">
                  <a:pos x="T0" y="T1"/>
                </a:cxn>
                <a:cxn ang="0">
                  <a:pos x="T2" y="T3"/>
                </a:cxn>
                <a:cxn ang="0">
                  <a:pos x="T4" y="T5"/>
                </a:cxn>
                <a:cxn ang="0">
                  <a:pos x="T6" y="T7"/>
                </a:cxn>
                <a:cxn ang="0">
                  <a:pos x="T8" y="T9"/>
                </a:cxn>
              </a:cxnLst>
              <a:rect l="0" t="0" r="r" b="b"/>
              <a:pathLst>
                <a:path w="28" h="54">
                  <a:moveTo>
                    <a:pt x="28" y="54"/>
                  </a:moveTo>
                  <a:lnTo>
                    <a:pt x="0" y="54"/>
                  </a:lnTo>
                  <a:lnTo>
                    <a:pt x="0" y="11"/>
                  </a:lnTo>
                  <a:lnTo>
                    <a:pt x="28" y="0"/>
                  </a:lnTo>
                  <a:lnTo>
                    <a:pt x="28" y="54"/>
                  </a:lnTo>
                  <a:close/>
                </a:path>
              </a:pathLst>
            </a:custGeom>
            <a:solidFill>
              <a:srgbClr val="1E23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80" name="Freeform 238"/>
            <p:cNvSpPr>
              <a:spLocks/>
            </p:cNvSpPr>
            <p:nvPr/>
          </p:nvSpPr>
          <p:spPr bwMode="auto">
            <a:xfrm>
              <a:off x="6383338" y="3892550"/>
              <a:ext cx="22225" cy="41275"/>
            </a:xfrm>
            <a:custGeom>
              <a:avLst/>
              <a:gdLst>
                <a:gd name="T0" fmla="*/ 28 w 28"/>
                <a:gd name="T1" fmla="*/ 54 h 54"/>
                <a:gd name="T2" fmla="*/ 0 w 28"/>
                <a:gd name="T3" fmla="*/ 54 h 54"/>
                <a:gd name="T4" fmla="*/ 0 w 28"/>
                <a:gd name="T5" fmla="*/ 11 h 54"/>
                <a:gd name="T6" fmla="*/ 28 w 28"/>
                <a:gd name="T7" fmla="*/ 0 h 54"/>
                <a:gd name="T8" fmla="*/ 28 w 28"/>
                <a:gd name="T9" fmla="*/ 54 h 54"/>
              </a:gdLst>
              <a:ahLst/>
              <a:cxnLst>
                <a:cxn ang="0">
                  <a:pos x="T0" y="T1"/>
                </a:cxn>
                <a:cxn ang="0">
                  <a:pos x="T2" y="T3"/>
                </a:cxn>
                <a:cxn ang="0">
                  <a:pos x="T4" y="T5"/>
                </a:cxn>
                <a:cxn ang="0">
                  <a:pos x="T6" y="T7"/>
                </a:cxn>
                <a:cxn ang="0">
                  <a:pos x="T8" y="T9"/>
                </a:cxn>
              </a:cxnLst>
              <a:rect l="0" t="0" r="r" b="b"/>
              <a:pathLst>
                <a:path w="28" h="54">
                  <a:moveTo>
                    <a:pt x="28" y="54"/>
                  </a:moveTo>
                  <a:lnTo>
                    <a:pt x="0" y="54"/>
                  </a:lnTo>
                  <a:lnTo>
                    <a:pt x="0" y="11"/>
                  </a:lnTo>
                  <a:lnTo>
                    <a:pt x="28" y="0"/>
                  </a:lnTo>
                  <a:lnTo>
                    <a:pt x="28"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81" name="Freeform 239"/>
            <p:cNvSpPr>
              <a:spLocks/>
            </p:cNvSpPr>
            <p:nvPr/>
          </p:nvSpPr>
          <p:spPr bwMode="auto">
            <a:xfrm>
              <a:off x="6351588" y="3892550"/>
              <a:ext cx="22225" cy="41275"/>
            </a:xfrm>
            <a:custGeom>
              <a:avLst/>
              <a:gdLst>
                <a:gd name="T0" fmla="*/ 29 w 29"/>
                <a:gd name="T1" fmla="*/ 54 h 54"/>
                <a:gd name="T2" fmla="*/ 0 w 29"/>
                <a:gd name="T3" fmla="*/ 54 h 54"/>
                <a:gd name="T4" fmla="*/ 0 w 29"/>
                <a:gd name="T5" fmla="*/ 0 h 54"/>
                <a:gd name="T6" fmla="*/ 29 w 29"/>
                <a:gd name="T7" fmla="*/ 11 h 54"/>
                <a:gd name="T8" fmla="*/ 29 w 29"/>
                <a:gd name="T9" fmla="*/ 54 h 54"/>
              </a:gdLst>
              <a:ahLst/>
              <a:cxnLst>
                <a:cxn ang="0">
                  <a:pos x="T0" y="T1"/>
                </a:cxn>
                <a:cxn ang="0">
                  <a:pos x="T2" y="T3"/>
                </a:cxn>
                <a:cxn ang="0">
                  <a:pos x="T4" y="T5"/>
                </a:cxn>
                <a:cxn ang="0">
                  <a:pos x="T6" y="T7"/>
                </a:cxn>
                <a:cxn ang="0">
                  <a:pos x="T8" y="T9"/>
                </a:cxn>
              </a:cxnLst>
              <a:rect l="0" t="0" r="r" b="b"/>
              <a:pathLst>
                <a:path w="29" h="54">
                  <a:moveTo>
                    <a:pt x="29" y="54"/>
                  </a:moveTo>
                  <a:lnTo>
                    <a:pt x="0" y="54"/>
                  </a:lnTo>
                  <a:lnTo>
                    <a:pt x="0" y="0"/>
                  </a:lnTo>
                  <a:lnTo>
                    <a:pt x="29" y="11"/>
                  </a:lnTo>
                  <a:lnTo>
                    <a:pt x="29" y="54"/>
                  </a:lnTo>
                  <a:close/>
                </a:path>
              </a:pathLst>
            </a:custGeom>
            <a:solidFill>
              <a:srgbClr val="1E23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182" name="Freeform 240"/>
            <p:cNvSpPr>
              <a:spLocks/>
            </p:cNvSpPr>
            <p:nvPr/>
          </p:nvSpPr>
          <p:spPr bwMode="auto">
            <a:xfrm>
              <a:off x="6351588" y="3892550"/>
              <a:ext cx="22225" cy="41275"/>
            </a:xfrm>
            <a:custGeom>
              <a:avLst/>
              <a:gdLst>
                <a:gd name="T0" fmla="*/ 29 w 29"/>
                <a:gd name="T1" fmla="*/ 54 h 54"/>
                <a:gd name="T2" fmla="*/ 0 w 29"/>
                <a:gd name="T3" fmla="*/ 54 h 54"/>
                <a:gd name="T4" fmla="*/ 0 w 29"/>
                <a:gd name="T5" fmla="*/ 0 h 54"/>
                <a:gd name="T6" fmla="*/ 29 w 29"/>
                <a:gd name="T7" fmla="*/ 11 h 54"/>
                <a:gd name="T8" fmla="*/ 29 w 29"/>
                <a:gd name="T9" fmla="*/ 54 h 54"/>
              </a:gdLst>
              <a:ahLst/>
              <a:cxnLst>
                <a:cxn ang="0">
                  <a:pos x="T0" y="T1"/>
                </a:cxn>
                <a:cxn ang="0">
                  <a:pos x="T2" y="T3"/>
                </a:cxn>
                <a:cxn ang="0">
                  <a:pos x="T4" y="T5"/>
                </a:cxn>
                <a:cxn ang="0">
                  <a:pos x="T6" y="T7"/>
                </a:cxn>
                <a:cxn ang="0">
                  <a:pos x="T8" y="T9"/>
                </a:cxn>
              </a:cxnLst>
              <a:rect l="0" t="0" r="r" b="b"/>
              <a:pathLst>
                <a:path w="29" h="54">
                  <a:moveTo>
                    <a:pt x="29" y="54"/>
                  </a:moveTo>
                  <a:lnTo>
                    <a:pt x="0" y="54"/>
                  </a:lnTo>
                  <a:lnTo>
                    <a:pt x="0" y="0"/>
                  </a:lnTo>
                  <a:lnTo>
                    <a:pt x="29" y="11"/>
                  </a:lnTo>
                  <a:lnTo>
                    <a:pt x="29"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913" name="Picture 24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51576" y="3883025"/>
              <a:ext cx="138113"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183" name="Freeform 242"/>
            <p:cNvSpPr>
              <a:spLocks noEditPoints="1"/>
            </p:cNvSpPr>
            <p:nvPr/>
          </p:nvSpPr>
          <p:spPr bwMode="auto">
            <a:xfrm>
              <a:off x="6262688" y="3892550"/>
              <a:ext cx="111125" cy="101600"/>
            </a:xfrm>
            <a:custGeom>
              <a:avLst/>
              <a:gdLst>
                <a:gd name="T0" fmla="*/ 134 w 140"/>
                <a:gd name="T1" fmla="*/ 0 h 128"/>
                <a:gd name="T2" fmla="*/ 5 w 140"/>
                <a:gd name="T3" fmla="*/ 0 h 128"/>
                <a:gd name="T4" fmla="*/ 5 w 140"/>
                <a:gd name="T5" fmla="*/ 0 h 128"/>
                <a:gd name="T6" fmla="*/ 4 w 140"/>
                <a:gd name="T7" fmla="*/ 0 h 128"/>
                <a:gd name="T8" fmla="*/ 1 w 140"/>
                <a:gd name="T9" fmla="*/ 2 h 128"/>
                <a:gd name="T10" fmla="*/ 0 w 140"/>
                <a:gd name="T11" fmla="*/ 5 h 128"/>
                <a:gd name="T12" fmla="*/ 0 w 140"/>
                <a:gd name="T13" fmla="*/ 8 h 128"/>
                <a:gd name="T14" fmla="*/ 0 w 140"/>
                <a:gd name="T15" fmla="*/ 121 h 128"/>
                <a:gd name="T16" fmla="*/ 0 w 140"/>
                <a:gd name="T17" fmla="*/ 121 h 128"/>
                <a:gd name="T18" fmla="*/ 0 w 140"/>
                <a:gd name="T19" fmla="*/ 124 h 128"/>
                <a:gd name="T20" fmla="*/ 1 w 140"/>
                <a:gd name="T21" fmla="*/ 125 h 128"/>
                <a:gd name="T22" fmla="*/ 4 w 140"/>
                <a:gd name="T23" fmla="*/ 127 h 128"/>
                <a:gd name="T24" fmla="*/ 5 w 140"/>
                <a:gd name="T25" fmla="*/ 128 h 128"/>
                <a:gd name="T26" fmla="*/ 134 w 140"/>
                <a:gd name="T27" fmla="*/ 128 h 128"/>
                <a:gd name="T28" fmla="*/ 134 w 140"/>
                <a:gd name="T29" fmla="*/ 128 h 128"/>
                <a:gd name="T30" fmla="*/ 137 w 140"/>
                <a:gd name="T31" fmla="*/ 127 h 128"/>
                <a:gd name="T32" fmla="*/ 138 w 140"/>
                <a:gd name="T33" fmla="*/ 125 h 128"/>
                <a:gd name="T34" fmla="*/ 140 w 140"/>
                <a:gd name="T35" fmla="*/ 124 h 128"/>
                <a:gd name="T36" fmla="*/ 140 w 140"/>
                <a:gd name="T37" fmla="*/ 121 h 128"/>
                <a:gd name="T38" fmla="*/ 140 w 140"/>
                <a:gd name="T39" fmla="*/ 8 h 128"/>
                <a:gd name="T40" fmla="*/ 140 w 140"/>
                <a:gd name="T41" fmla="*/ 8 h 128"/>
                <a:gd name="T42" fmla="*/ 140 w 140"/>
                <a:gd name="T43" fmla="*/ 5 h 128"/>
                <a:gd name="T44" fmla="*/ 138 w 140"/>
                <a:gd name="T45" fmla="*/ 2 h 128"/>
                <a:gd name="T46" fmla="*/ 137 w 140"/>
                <a:gd name="T47" fmla="*/ 0 h 128"/>
                <a:gd name="T48" fmla="*/ 134 w 140"/>
                <a:gd name="T49" fmla="*/ 0 h 128"/>
                <a:gd name="T50" fmla="*/ 137 w 140"/>
                <a:gd name="T51" fmla="*/ 39 h 128"/>
                <a:gd name="T52" fmla="*/ 137 w 140"/>
                <a:gd name="T53" fmla="*/ 39 h 128"/>
                <a:gd name="T54" fmla="*/ 135 w 140"/>
                <a:gd name="T55" fmla="*/ 42 h 128"/>
                <a:gd name="T56" fmla="*/ 132 w 140"/>
                <a:gd name="T57" fmla="*/ 43 h 128"/>
                <a:gd name="T58" fmla="*/ 129 w 140"/>
                <a:gd name="T59" fmla="*/ 43 h 128"/>
                <a:gd name="T60" fmla="*/ 129 w 140"/>
                <a:gd name="T61" fmla="*/ 43 h 128"/>
                <a:gd name="T62" fmla="*/ 126 w 140"/>
                <a:gd name="T63" fmla="*/ 42 h 128"/>
                <a:gd name="T64" fmla="*/ 126 w 140"/>
                <a:gd name="T65" fmla="*/ 39 h 128"/>
                <a:gd name="T66" fmla="*/ 126 w 140"/>
                <a:gd name="T67" fmla="*/ 15 h 128"/>
                <a:gd name="T68" fmla="*/ 126 w 140"/>
                <a:gd name="T69" fmla="*/ 15 h 128"/>
                <a:gd name="T70" fmla="*/ 126 w 140"/>
                <a:gd name="T71" fmla="*/ 12 h 128"/>
                <a:gd name="T72" fmla="*/ 129 w 140"/>
                <a:gd name="T73" fmla="*/ 11 h 128"/>
                <a:gd name="T74" fmla="*/ 132 w 140"/>
                <a:gd name="T75" fmla="*/ 11 h 128"/>
                <a:gd name="T76" fmla="*/ 132 w 140"/>
                <a:gd name="T77" fmla="*/ 11 h 128"/>
                <a:gd name="T78" fmla="*/ 135 w 140"/>
                <a:gd name="T79" fmla="*/ 12 h 128"/>
                <a:gd name="T80" fmla="*/ 137 w 140"/>
                <a:gd name="T81" fmla="*/ 15 h 128"/>
                <a:gd name="T82" fmla="*/ 137 w 140"/>
                <a:gd name="T83" fmla="*/ 3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28">
                  <a:moveTo>
                    <a:pt x="134" y="0"/>
                  </a:moveTo>
                  <a:lnTo>
                    <a:pt x="5" y="0"/>
                  </a:lnTo>
                  <a:lnTo>
                    <a:pt x="5" y="0"/>
                  </a:lnTo>
                  <a:lnTo>
                    <a:pt x="4" y="0"/>
                  </a:lnTo>
                  <a:lnTo>
                    <a:pt x="1" y="2"/>
                  </a:lnTo>
                  <a:lnTo>
                    <a:pt x="0" y="5"/>
                  </a:lnTo>
                  <a:lnTo>
                    <a:pt x="0" y="8"/>
                  </a:lnTo>
                  <a:lnTo>
                    <a:pt x="0" y="121"/>
                  </a:lnTo>
                  <a:lnTo>
                    <a:pt x="0" y="121"/>
                  </a:lnTo>
                  <a:lnTo>
                    <a:pt x="0" y="124"/>
                  </a:lnTo>
                  <a:lnTo>
                    <a:pt x="1" y="125"/>
                  </a:lnTo>
                  <a:lnTo>
                    <a:pt x="4" y="127"/>
                  </a:lnTo>
                  <a:lnTo>
                    <a:pt x="5" y="128"/>
                  </a:lnTo>
                  <a:lnTo>
                    <a:pt x="134" y="128"/>
                  </a:lnTo>
                  <a:lnTo>
                    <a:pt x="134" y="128"/>
                  </a:lnTo>
                  <a:lnTo>
                    <a:pt x="137" y="127"/>
                  </a:lnTo>
                  <a:lnTo>
                    <a:pt x="138" y="125"/>
                  </a:lnTo>
                  <a:lnTo>
                    <a:pt x="140" y="124"/>
                  </a:lnTo>
                  <a:lnTo>
                    <a:pt x="140" y="121"/>
                  </a:lnTo>
                  <a:lnTo>
                    <a:pt x="140" y="8"/>
                  </a:lnTo>
                  <a:lnTo>
                    <a:pt x="140" y="8"/>
                  </a:lnTo>
                  <a:lnTo>
                    <a:pt x="140" y="5"/>
                  </a:lnTo>
                  <a:lnTo>
                    <a:pt x="138" y="2"/>
                  </a:lnTo>
                  <a:lnTo>
                    <a:pt x="137" y="0"/>
                  </a:lnTo>
                  <a:lnTo>
                    <a:pt x="134" y="0"/>
                  </a:lnTo>
                  <a:close/>
                  <a:moveTo>
                    <a:pt x="137" y="39"/>
                  </a:moveTo>
                  <a:lnTo>
                    <a:pt x="137" y="39"/>
                  </a:lnTo>
                  <a:lnTo>
                    <a:pt x="135" y="42"/>
                  </a:lnTo>
                  <a:lnTo>
                    <a:pt x="132" y="43"/>
                  </a:lnTo>
                  <a:lnTo>
                    <a:pt x="129" y="43"/>
                  </a:lnTo>
                  <a:lnTo>
                    <a:pt x="129" y="43"/>
                  </a:lnTo>
                  <a:lnTo>
                    <a:pt x="126" y="42"/>
                  </a:lnTo>
                  <a:lnTo>
                    <a:pt x="126" y="39"/>
                  </a:lnTo>
                  <a:lnTo>
                    <a:pt x="126" y="15"/>
                  </a:lnTo>
                  <a:lnTo>
                    <a:pt x="126" y="15"/>
                  </a:lnTo>
                  <a:lnTo>
                    <a:pt x="126" y="12"/>
                  </a:lnTo>
                  <a:lnTo>
                    <a:pt x="129" y="11"/>
                  </a:lnTo>
                  <a:lnTo>
                    <a:pt x="132" y="11"/>
                  </a:lnTo>
                  <a:lnTo>
                    <a:pt x="132" y="11"/>
                  </a:lnTo>
                  <a:lnTo>
                    <a:pt x="135" y="12"/>
                  </a:lnTo>
                  <a:lnTo>
                    <a:pt x="137" y="15"/>
                  </a:lnTo>
                  <a:lnTo>
                    <a:pt x="137" y="39"/>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64" name="Freeform 243"/>
            <p:cNvSpPr>
              <a:spLocks/>
            </p:cNvSpPr>
            <p:nvPr/>
          </p:nvSpPr>
          <p:spPr bwMode="auto">
            <a:xfrm>
              <a:off x="6262688" y="3892550"/>
              <a:ext cx="111125" cy="101600"/>
            </a:xfrm>
            <a:custGeom>
              <a:avLst/>
              <a:gdLst>
                <a:gd name="T0" fmla="*/ 134 w 140"/>
                <a:gd name="T1" fmla="*/ 0 h 128"/>
                <a:gd name="T2" fmla="*/ 5 w 140"/>
                <a:gd name="T3" fmla="*/ 0 h 128"/>
                <a:gd name="T4" fmla="*/ 5 w 140"/>
                <a:gd name="T5" fmla="*/ 0 h 128"/>
                <a:gd name="T6" fmla="*/ 4 w 140"/>
                <a:gd name="T7" fmla="*/ 0 h 128"/>
                <a:gd name="T8" fmla="*/ 1 w 140"/>
                <a:gd name="T9" fmla="*/ 2 h 128"/>
                <a:gd name="T10" fmla="*/ 0 w 140"/>
                <a:gd name="T11" fmla="*/ 5 h 128"/>
                <a:gd name="T12" fmla="*/ 0 w 140"/>
                <a:gd name="T13" fmla="*/ 8 h 128"/>
                <a:gd name="T14" fmla="*/ 0 w 140"/>
                <a:gd name="T15" fmla="*/ 121 h 128"/>
                <a:gd name="T16" fmla="*/ 0 w 140"/>
                <a:gd name="T17" fmla="*/ 121 h 128"/>
                <a:gd name="T18" fmla="*/ 0 w 140"/>
                <a:gd name="T19" fmla="*/ 124 h 128"/>
                <a:gd name="T20" fmla="*/ 1 w 140"/>
                <a:gd name="T21" fmla="*/ 125 h 128"/>
                <a:gd name="T22" fmla="*/ 4 w 140"/>
                <a:gd name="T23" fmla="*/ 127 h 128"/>
                <a:gd name="T24" fmla="*/ 5 w 140"/>
                <a:gd name="T25" fmla="*/ 128 h 128"/>
                <a:gd name="T26" fmla="*/ 134 w 140"/>
                <a:gd name="T27" fmla="*/ 128 h 128"/>
                <a:gd name="T28" fmla="*/ 134 w 140"/>
                <a:gd name="T29" fmla="*/ 128 h 128"/>
                <a:gd name="T30" fmla="*/ 137 w 140"/>
                <a:gd name="T31" fmla="*/ 127 h 128"/>
                <a:gd name="T32" fmla="*/ 138 w 140"/>
                <a:gd name="T33" fmla="*/ 125 h 128"/>
                <a:gd name="T34" fmla="*/ 140 w 140"/>
                <a:gd name="T35" fmla="*/ 124 h 128"/>
                <a:gd name="T36" fmla="*/ 140 w 140"/>
                <a:gd name="T37" fmla="*/ 121 h 128"/>
                <a:gd name="T38" fmla="*/ 140 w 140"/>
                <a:gd name="T39" fmla="*/ 8 h 128"/>
                <a:gd name="T40" fmla="*/ 140 w 140"/>
                <a:gd name="T41" fmla="*/ 8 h 128"/>
                <a:gd name="T42" fmla="*/ 140 w 140"/>
                <a:gd name="T43" fmla="*/ 5 h 128"/>
                <a:gd name="T44" fmla="*/ 138 w 140"/>
                <a:gd name="T45" fmla="*/ 2 h 128"/>
                <a:gd name="T46" fmla="*/ 137 w 140"/>
                <a:gd name="T47" fmla="*/ 0 h 128"/>
                <a:gd name="T48" fmla="*/ 134 w 140"/>
                <a:gd name="T4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128">
                  <a:moveTo>
                    <a:pt x="134" y="0"/>
                  </a:moveTo>
                  <a:lnTo>
                    <a:pt x="5" y="0"/>
                  </a:lnTo>
                  <a:lnTo>
                    <a:pt x="5" y="0"/>
                  </a:lnTo>
                  <a:lnTo>
                    <a:pt x="4" y="0"/>
                  </a:lnTo>
                  <a:lnTo>
                    <a:pt x="1" y="2"/>
                  </a:lnTo>
                  <a:lnTo>
                    <a:pt x="0" y="5"/>
                  </a:lnTo>
                  <a:lnTo>
                    <a:pt x="0" y="8"/>
                  </a:lnTo>
                  <a:lnTo>
                    <a:pt x="0" y="121"/>
                  </a:lnTo>
                  <a:lnTo>
                    <a:pt x="0" y="121"/>
                  </a:lnTo>
                  <a:lnTo>
                    <a:pt x="0" y="124"/>
                  </a:lnTo>
                  <a:lnTo>
                    <a:pt x="1" y="125"/>
                  </a:lnTo>
                  <a:lnTo>
                    <a:pt x="4" y="127"/>
                  </a:lnTo>
                  <a:lnTo>
                    <a:pt x="5" y="128"/>
                  </a:lnTo>
                  <a:lnTo>
                    <a:pt x="134" y="128"/>
                  </a:lnTo>
                  <a:lnTo>
                    <a:pt x="134" y="128"/>
                  </a:lnTo>
                  <a:lnTo>
                    <a:pt x="137" y="127"/>
                  </a:lnTo>
                  <a:lnTo>
                    <a:pt x="138" y="125"/>
                  </a:lnTo>
                  <a:lnTo>
                    <a:pt x="140" y="124"/>
                  </a:lnTo>
                  <a:lnTo>
                    <a:pt x="140" y="121"/>
                  </a:lnTo>
                  <a:lnTo>
                    <a:pt x="140" y="8"/>
                  </a:lnTo>
                  <a:lnTo>
                    <a:pt x="140" y="8"/>
                  </a:lnTo>
                  <a:lnTo>
                    <a:pt x="140" y="5"/>
                  </a:lnTo>
                  <a:lnTo>
                    <a:pt x="138" y="2"/>
                  </a:lnTo>
                  <a:lnTo>
                    <a:pt x="137" y="0"/>
                  </a:lnTo>
                  <a:lnTo>
                    <a:pt x="1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65" name="Freeform 244"/>
            <p:cNvSpPr>
              <a:spLocks/>
            </p:cNvSpPr>
            <p:nvPr/>
          </p:nvSpPr>
          <p:spPr bwMode="auto">
            <a:xfrm>
              <a:off x="6364288" y="3900488"/>
              <a:ext cx="7938" cy="25400"/>
            </a:xfrm>
            <a:custGeom>
              <a:avLst/>
              <a:gdLst>
                <a:gd name="T0" fmla="*/ 11 w 11"/>
                <a:gd name="T1" fmla="*/ 28 h 32"/>
                <a:gd name="T2" fmla="*/ 11 w 11"/>
                <a:gd name="T3" fmla="*/ 28 h 32"/>
                <a:gd name="T4" fmla="*/ 9 w 11"/>
                <a:gd name="T5" fmla="*/ 31 h 32"/>
                <a:gd name="T6" fmla="*/ 6 w 11"/>
                <a:gd name="T7" fmla="*/ 32 h 32"/>
                <a:gd name="T8" fmla="*/ 3 w 11"/>
                <a:gd name="T9" fmla="*/ 32 h 32"/>
                <a:gd name="T10" fmla="*/ 3 w 11"/>
                <a:gd name="T11" fmla="*/ 32 h 32"/>
                <a:gd name="T12" fmla="*/ 0 w 11"/>
                <a:gd name="T13" fmla="*/ 31 h 32"/>
                <a:gd name="T14" fmla="*/ 0 w 11"/>
                <a:gd name="T15" fmla="*/ 28 h 32"/>
                <a:gd name="T16" fmla="*/ 0 w 11"/>
                <a:gd name="T17" fmla="*/ 4 h 32"/>
                <a:gd name="T18" fmla="*/ 0 w 11"/>
                <a:gd name="T19" fmla="*/ 4 h 32"/>
                <a:gd name="T20" fmla="*/ 0 w 11"/>
                <a:gd name="T21" fmla="*/ 1 h 32"/>
                <a:gd name="T22" fmla="*/ 3 w 11"/>
                <a:gd name="T23" fmla="*/ 0 h 32"/>
                <a:gd name="T24" fmla="*/ 6 w 11"/>
                <a:gd name="T25" fmla="*/ 0 h 32"/>
                <a:gd name="T26" fmla="*/ 6 w 11"/>
                <a:gd name="T27" fmla="*/ 0 h 32"/>
                <a:gd name="T28" fmla="*/ 9 w 11"/>
                <a:gd name="T29" fmla="*/ 1 h 32"/>
                <a:gd name="T30" fmla="*/ 11 w 11"/>
                <a:gd name="T31" fmla="*/ 4 h 32"/>
                <a:gd name="T32" fmla="*/ 11 w 11"/>
                <a:gd name="T33"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32">
                  <a:moveTo>
                    <a:pt x="11" y="28"/>
                  </a:moveTo>
                  <a:lnTo>
                    <a:pt x="11" y="28"/>
                  </a:lnTo>
                  <a:lnTo>
                    <a:pt x="9" y="31"/>
                  </a:lnTo>
                  <a:lnTo>
                    <a:pt x="6" y="32"/>
                  </a:lnTo>
                  <a:lnTo>
                    <a:pt x="3" y="32"/>
                  </a:lnTo>
                  <a:lnTo>
                    <a:pt x="3" y="32"/>
                  </a:lnTo>
                  <a:lnTo>
                    <a:pt x="0" y="31"/>
                  </a:lnTo>
                  <a:lnTo>
                    <a:pt x="0" y="28"/>
                  </a:lnTo>
                  <a:lnTo>
                    <a:pt x="0" y="4"/>
                  </a:lnTo>
                  <a:lnTo>
                    <a:pt x="0" y="4"/>
                  </a:lnTo>
                  <a:lnTo>
                    <a:pt x="0" y="1"/>
                  </a:lnTo>
                  <a:lnTo>
                    <a:pt x="3" y="0"/>
                  </a:lnTo>
                  <a:lnTo>
                    <a:pt x="6" y="0"/>
                  </a:lnTo>
                  <a:lnTo>
                    <a:pt x="6" y="0"/>
                  </a:lnTo>
                  <a:lnTo>
                    <a:pt x="9" y="1"/>
                  </a:lnTo>
                  <a:lnTo>
                    <a:pt x="11" y="4"/>
                  </a:lnTo>
                  <a:lnTo>
                    <a:pt x="1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917" name="Picture 2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0638" y="3883025"/>
              <a:ext cx="14128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866" name="Freeform 246"/>
            <p:cNvSpPr>
              <a:spLocks noEditPoints="1"/>
            </p:cNvSpPr>
            <p:nvPr/>
          </p:nvSpPr>
          <p:spPr bwMode="auto">
            <a:xfrm>
              <a:off x="6383338" y="3892550"/>
              <a:ext cx="111125" cy="101600"/>
            </a:xfrm>
            <a:custGeom>
              <a:avLst/>
              <a:gdLst>
                <a:gd name="T0" fmla="*/ 134 w 140"/>
                <a:gd name="T1" fmla="*/ 0 h 128"/>
                <a:gd name="T2" fmla="*/ 6 w 140"/>
                <a:gd name="T3" fmla="*/ 0 h 128"/>
                <a:gd name="T4" fmla="*/ 6 w 140"/>
                <a:gd name="T5" fmla="*/ 0 h 128"/>
                <a:gd name="T6" fmla="*/ 3 w 140"/>
                <a:gd name="T7" fmla="*/ 0 h 128"/>
                <a:gd name="T8" fmla="*/ 2 w 140"/>
                <a:gd name="T9" fmla="*/ 2 h 128"/>
                <a:gd name="T10" fmla="*/ 0 w 140"/>
                <a:gd name="T11" fmla="*/ 5 h 128"/>
                <a:gd name="T12" fmla="*/ 0 w 140"/>
                <a:gd name="T13" fmla="*/ 8 h 128"/>
                <a:gd name="T14" fmla="*/ 0 w 140"/>
                <a:gd name="T15" fmla="*/ 121 h 128"/>
                <a:gd name="T16" fmla="*/ 0 w 140"/>
                <a:gd name="T17" fmla="*/ 121 h 128"/>
                <a:gd name="T18" fmla="*/ 0 w 140"/>
                <a:gd name="T19" fmla="*/ 124 h 128"/>
                <a:gd name="T20" fmla="*/ 2 w 140"/>
                <a:gd name="T21" fmla="*/ 125 h 128"/>
                <a:gd name="T22" fmla="*/ 3 w 140"/>
                <a:gd name="T23" fmla="*/ 127 h 128"/>
                <a:gd name="T24" fmla="*/ 6 w 140"/>
                <a:gd name="T25" fmla="*/ 128 h 128"/>
                <a:gd name="T26" fmla="*/ 134 w 140"/>
                <a:gd name="T27" fmla="*/ 128 h 128"/>
                <a:gd name="T28" fmla="*/ 134 w 140"/>
                <a:gd name="T29" fmla="*/ 128 h 128"/>
                <a:gd name="T30" fmla="*/ 137 w 140"/>
                <a:gd name="T31" fmla="*/ 127 h 128"/>
                <a:gd name="T32" fmla="*/ 139 w 140"/>
                <a:gd name="T33" fmla="*/ 125 h 128"/>
                <a:gd name="T34" fmla="*/ 140 w 140"/>
                <a:gd name="T35" fmla="*/ 124 h 128"/>
                <a:gd name="T36" fmla="*/ 140 w 140"/>
                <a:gd name="T37" fmla="*/ 121 h 128"/>
                <a:gd name="T38" fmla="*/ 140 w 140"/>
                <a:gd name="T39" fmla="*/ 8 h 128"/>
                <a:gd name="T40" fmla="*/ 140 w 140"/>
                <a:gd name="T41" fmla="*/ 8 h 128"/>
                <a:gd name="T42" fmla="*/ 140 w 140"/>
                <a:gd name="T43" fmla="*/ 5 h 128"/>
                <a:gd name="T44" fmla="*/ 139 w 140"/>
                <a:gd name="T45" fmla="*/ 2 h 128"/>
                <a:gd name="T46" fmla="*/ 137 w 140"/>
                <a:gd name="T47" fmla="*/ 0 h 128"/>
                <a:gd name="T48" fmla="*/ 134 w 140"/>
                <a:gd name="T49" fmla="*/ 0 h 128"/>
                <a:gd name="T50" fmla="*/ 18 w 140"/>
                <a:gd name="T51" fmla="*/ 39 h 128"/>
                <a:gd name="T52" fmla="*/ 18 w 140"/>
                <a:gd name="T53" fmla="*/ 39 h 128"/>
                <a:gd name="T54" fmla="*/ 18 w 140"/>
                <a:gd name="T55" fmla="*/ 42 h 128"/>
                <a:gd name="T56" fmla="*/ 15 w 140"/>
                <a:gd name="T57" fmla="*/ 43 h 128"/>
                <a:gd name="T58" fmla="*/ 12 w 140"/>
                <a:gd name="T59" fmla="*/ 43 h 128"/>
                <a:gd name="T60" fmla="*/ 12 w 140"/>
                <a:gd name="T61" fmla="*/ 43 h 128"/>
                <a:gd name="T62" fmla="*/ 9 w 140"/>
                <a:gd name="T63" fmla="*/ 42 h 128"/>
                <a:gd name="T64" fmla="*/ 7 w 140"/>
                <a:gd name="T65" fmla="*/ 39 h 128"/>
                <a:gd name="T66" fmla="*/ 7 w 140"/>
                <a:gd name="T67" fmla="*/ 15 h 128"/>
                <a:gd name="T68" fmla="*/ 7 w 140"/>
                <a:gd name="T69" fmla="*/ 15 h 128"/>
                <a:gd name="T70" fmla="*/ 9 w 140"/>
                <a:gd name="T71" fmla="*/ 12 h 128"/>
                <a:gd name="T72" fmla="*/ 12 w 140"/>
                <a:gd name="T73" fmla="*/ 11 h 128"/>
                <a:gd name="T74" fmla="*/ 15 w 140"/>
                <a:gd name="T75" fmla="*/ 11 h 128"/>
                <a:gd name="T76" fmla="*/ 15 w 140"/>
                <a:gd name="T77" fmla="*/ 11 h 128"/>
                <a:gd name="T78" fmla="*/ 18 w 140"/>
                <a:gd name="T79" fmla="*/ 12 h 128"/>
                <a:gd name="T80" fmla="*/ 18 w 140"/>
                <a:gd name="T81" fmla="*/ 15 h 128"/>
                <a:gd name="T82" fmla="*/ 18 w 140"/>
                <a:gd name="T83" fmla="*/ 3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28">
                  <a:moveTo>
                    <a:pt x="134" y="0"/>
                  </a:moveTo>
                  <a:lnTo>
                    <a:pt x="6" y="0"/>
                  </a:lnTo>
                  <a:lnTo>
                    <a:pt x="6" y="0"/>
                  </a:lnTo>
                  <a:lnTo>
                    <a:pt x="3" y="0"/>
                  </a:lnTo>
                  <a:lnTo>
                    <a:pt x="2" y="2"/>
                  </a:lnTo>
                  <a:lnTo>
                    <a:pt x="0" y="5"/>
                  </a:lnTo>
                  <a:lnTo>
                    <a:pt x="0" y="8"/>
                  </a:lnTo>
                  <a:lnTo>
                    <a:pt x="0" y="121"/>
                  </a:lnTo>
                  <a:lnTo>
                    <a:pt x="0" y="121"/>
                  </a:lnTo>
                  <a:lnTo>
                    <a:pt x="0" y="124"/>
                  </a:lnTo>
                  <a:lnTo>
                    <a:pt x="2" y="125"/>
                  </a:lnTo>
                  <a:lnTo>
                    <a:pt x="3" y="127"/>
                  </a:lnTo>
                  <a:lnTo>
                    <a:pt x="6" y="128"/>
                  </a:lnTo>
                  <a:lnTo>
                    <a:pt x="134" y="128"/>
                  </a:lnTo>
                  <a:lnTo>
                    <a:pt x="134" y="128"/>
                  </a:lnTo>
                  <a:lnTo>
                    <a:pt x="137" y="127"/>
                  </a:lnTo>
                  <a:lnTo>
                    <a:pt x="139" y="125"/>
                  </a:lnTo>
                  <a:lnTo>
                    <a:pt x="140" y="124"/>
                  </a:lnTo>
                  <a:lnTo>
                    <a:pt x="140" y="121"/>
                  </a:lnTo>
                  <a:lnTo>
                    <a:pt x="140" y="8"/>
                  </a:lnTo>
                  <a:lnTo>
                    <a:pt x="140" y="8"/>
                  </a:lnTo>
                  <a:lnTo>
                    <a:pt x="140" y="5"/>
                  </a:lnTo>
                  <a:lnTo>
                    <a:pt x="139" y="2"/>
                  </a:lnTo>
                  <a:lnTo>
                    <a:pt x="137" y="0"/>
                  </a:lnTo>
                  <a:lnTo>
                    <a:pt x="134" y="0"/>
                  </a:lnTo>
                  <a:close/>
                  <a:moveTo>
                    <a:pt x="18" y="39"/>
                  </a:moveTo>
                  <a:lnTo>
                    <a:pt x="18" y="39"/>
                  </a:lnTo>
                  <a:lnTo>
                    <a:pt x="18" y="42"/>
                  </a:lnTo>
                  <a:lnTo>
                    <a:pt x="15" y="43"/>
                  </a:lnTo>
                  <a:lnTo>
                    <a:pt x="12" y="43"/>
                  </a:lnTo>
                  <a:lnTo>
                    <a:pt x="12" y="43"/>
                  </a:lnTo>
                  <a:lnTo>
                    <a:pt x="9" y="42"/>
                  </a:lnTo>
                  <a:lnTo>
                    <a:pt x="7" y="39"/>
                  </a:lnTo>
                  <a:lnTo>
                    <a:pt x="7" y="15"/>
                  </a:lnTo>
                  <a:lnTo>
                    <a:pt x="7" y="15"/>
                  </a:lnTo>
                  <a:lnTo>
                    <a:pt x="9" y="12"/>
                  </a:lnTo>
                  <a:lnTo>
                    <a:pt x="12" y="11"/>
                  </a:lnTo>
                  <a:lnTo>
                    <a:pt x="15" y="11"/>
                  </a:lnTo>
                  <a:lnTo>
                    <a:pt x="15" y="11"/>
                  </a:lnTo>
                  <a:lnTo>
                    <a:pt x="18" y="12"/>
                  </a:lnTo>
                  <a:lnTo>
                    <a:pt x="18" y="15"/>
                  </a:lnTo>
                  <a:lnTo>
                    <a:pt x="18" y="39"/>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67" name="Freeform 247"/>
            <p:cNvSpPr>
              <a:spLocks/>
            </p:cNvSpPr>
            <p:nvPr/>
          </p:nvSpPr>
          <p:spPr bwMode="auto">
            <a:xfrm>
              <a:off x="6383338" y="3892550"/>
              <a:ext cx="111125" cy="101600"/>
            </a:xfrm>
            <a:custGeom>
              <a:avLst/>
              <a:gdLst>
                <a:gd name="T0" fmla="*/ 134 w 140"/>
                <a:gd name="T1" fmla="*/ 0 h 128"/>
                <a:gd name="T2" fmla="*/ 6 w 140"/>
                <a:gd name="T3" fmla="*/ 0 h 128"/>
                <a:gd name="T4" fmla="*/ 6 w 140"/>
                <a:gd name="T5" fmla="*/ 0 h 128"/>
                <a:gd name="T6" fmla="*/ 3 w 140"/>
                <a:gd name="T7" fmla="*/ 0 h 128"/>
                <a:gd name="T8" fmla="*/ 2 w 140"/>
                <a:gd name="T9" fmla="*/ 2 h 128"/>
                <a:gd name="T10" fmla="*/ 0 w 140"/>
                <a:gd name="T11" fmla="*/ 5 h 128"/>
                <a:gd name="T12" fmla="*/ 0 w 140"/>
                <a:gd name="T13" fmla="*/ 8 h 128"/>
                <a:gd name="T14" fmla="*/ 0 w 140"/>
                <a:gd name="T15" fmla="*/ 121 h 128"/>
                <a:gd name="T16" fmla="*/ 0 w 140"/>
                <a:gd name="T17" fmla="*/ 121 h 128"/>
                <a:gd name="T18" fmla="*/ 0 w 140"/>
                <a:gd name="T19" fmla="*/ 124 h 128"/>
                <a:gd name="T20" fmla="*/ 2 w 140"/>
                <a:gd name="T21" fmla="*/ 125 h 128"/>
                <a:gd name="T22" fmla="*/ 3 w 140"/>
                <a:gd name="T23" fmla="*/ 127 h 128"/>
                <a:gd name="T24" fmla="*/ 6 w 140"/>
                <a:gd name="T25" fmla="*/ 128 h 128"/>
                <a:gd name="T26" fmla="*/ 134 w 140"/>
                <a:gd name="T27" fmla="*/ 128 h 128"/>
                <a:gd name="T28" fmla="*/ 134 w 140"/>
                <a:gd name="T29" fmla="*/ 128 h 128"/>
                <a:gd name="T30" fmla="*/ 137 w 140"/>
                <a:gd name="T31" fmla="*/ 127 h 128"/>
                <a:gd name="T32" fmla="*/ 139 w 140"/>
                <a:gd name="T33" fmla="*/ 125 h 128"/>
                <a:gd name="T34" fmla="*/ 140 w 140"/>
                <a:gd name="T35" fmla="*/ 124 h 128"/>
                <a:gd name="T36" fmla="*/ 140 w 140"/>
                <a:gd name="T37" fmla="*/ 121 h 128"/>
                <a:gd name="T38" fmla="*/ 140 w 140"/>
                <a:gd name="T39" fmla="*/ 8 h 128"/>
                <a:gd name="T40" fmla="*/ 140 w 140"/>
                <a:gd name="T41" fmla="*/ 8 h 128"/>
                <a:gd name="T42" fmla="*/ 140 w 140"/>
                <a:gd name="T43" fmla="*/ 5 h 128"/>
                <a:gd name="T44" fmla="*/ 139 w 140"/>
                <a:gd name="T45" fmla="*/ 2 h 128"/>
                <a:gd name="T46" fmla="*/ 137 w 140"/>
                <a:gd name="T47" fmla="*/ 0 h 128"/>
                <a:gd name="T48" fmla="*/ 134 w 140"/>
                <a:gd name="T4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128">
                  <a:moveTo>
                    <a:pt x="134" y="0"/>
                  </a:moveTo>
                  <a:lnTo>
                    <a:pt x="6" y="0"/>
                  </a:lnTo>
                  <a:lnTo>
                    <a:pt x="6" y="0"/>
                  </a:lnTo>
                  <a:lnTo>
                    <a:pt x="3" y="0"/>
                  </a:lnTo>
                  <a:lnTo>
                    <a:pt x="2" y="2"/>
                  </a:lnTo>
                  <a:lnTo>
                    <a:pt x="0" y="5"/>
                  </a:lnTo>
                  <a:lnTo>
                    <a:pt x="0" y="8"/>
                  </a:lnTo>
                  <a:lnTo>
                    <a:pt x="0" y="121"/>
                  </a:lnTo>
                  <a:lnTo>
                    <a:pt x="0" y="121"/>
                  </a:lnTo>
                  <a:lnTo>
                    <a:pt x="0" y="124"/>
                  </a:lnTo>
                  <a:lnTo>
                    <a:pt x="2" y="125"/>
                  </a:lnTo>
                  <a:lnTo>
                    <a:pt x="3" y="127"/>
                  </a:lnTo>
                  <a:lnTo>
                    <a:pt x="6" y="128"/>
                  </a:lnTo>
                  <a:lnTo>
                    <a:pt x="134" y="128"/>
                  </a:lnTo>
                  <a:lnTo>
                    <a:pt x="134" y="128"/>
                  </a:lnTo>
                  <a:lnTo>
                    <a:pt x="137" y="127"/>
                  </a:lnTo>
                  <a:lnTo>
                    <a:pt x="139" y="125"/>
                  </a:lnTo>
                  <a:lnTo>
                    <a:pt x="140" y="124"/>
                  </a:lnTo>
                  <a:lnTo>
                    <a:pt x="140" y="121"/>
                  </a:lnTo>
                  <a:lnTo>
                    <a:pt x="140" y="8"/>
                  </a:lnTo>
                  <a:lnTo>
                    <a:pt x="140" y="8"/>
                  </a:lnTo>
                  <a:lnTo>
                    <a:pt x="140" y="5"/>
                  </a:lnTo>
                  <a:lnTo>
                    <a:pt x="139" y="2"/>
                  </a:lnTo>
                  <a:lnTo>
                    <a:pt x="137" y="0"/>
                  </a:lnTo>
                  <a:lnTo>
                    <a:pt x="1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68" name="Freeform 248"/>
            <p:cNvSpPr>
              <a:spLocks/>
            </p:cNvSpPr>
            <p:nvPr/>
          </p:nvSpPr>
          <p:spPr bwMode="auto">
            <a:xfrm>
              <a:off x="6388101" y="3900488"/>
              <a:ext cx="7938" cy="25400"/>
            </a:xfrm>
            <a:custGeom>
              <a:avLst/>
              <a:gdLst>
                <a:gd name="T0" fmla="*/ 11 w 11"/>
                <a:gd name="T1" fmla="*/ 28 h 32"/>
                <a:gd name="T2" fmla="*/ 11 w 11"/>
                <a:gd name="T3" fmla="*/ 28 h 32"/>
                <a:gd name="T4" fmla="*/ 11 w 11"/>
                <a:gd name="T5" fmla="*/ 31 h 32"/>
                <a:gd name="T6" fmla="*/ 8 w 11"/>
                <a:gd name="T7" fmla="*/ 32 h 32"/>
                <a:gd name="T8" fmla="*/ 5 w 11"/>
                <a:gd name="T9" fmla="*/ 32 h 32"/>
                <a:gd name="T10" fmla="*/ 5 w 11"/>
                <a:gd name="T11" fmla="*/ 32 h 32"/>
                <a:gd name="T12" fmla="*/ 2 w 11"/>
                <a:gd name="T13" fmla="*/ 31 h 32"/>
                <a:gd name="T14" fmla="*/ 0 w 11"/>
                <a:gd name="T15" fmla="*/ 28 h 32"/>
                <a:gd name="T16" fmla="*/ 0 w 11"/>
                <a:gd name="T17" fmla="*/ 4 h 32"/>
                <a:gd name="T18" fmla="*/ 0 w 11"/>
                <a:gd name="T19" fmla="*/ 4 h 32"/>
                <a:gd name="T20" fmla="*/ 2 w 11"/>
                <a:gd name="T21" fmla="*/ 1 h 32"/>
                <a:gd name="T22" fmla="*/ 5 w 11"/>
                <a:gd name="T23" fmla="*/ 0 h 32"/>
                <a:gd name="T24" fmla="*/ 8 w 11"/>
                <a:gd name="T25" fmla="*/ 0 h 32"/>
                <a:gd name="T26" fmla="*/ 8 w 11"/>
                <a:gd name="T27" fmla="*/ 0 h 32"/>
                <a:gd name="T28" fmla="*/ 11 w 11"/>
                <a:gd name="T29" fmla="*/ 1 h 32"/>
                <a:gd name="T30" fmla="*/ 11 w 11"/>
                <a:gd name="T31" fmla="*/ 4 h 32"/>
                <a:gd name="T32" fmla="*/ 11 w 11"/>
                <a:gd name="T33"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32">
                  <a:moveTo>
                    <a:pt x="11" y="28"/>
                  </a:moveTo>
                  <a:lnTo>
                    <a:pt x="11" y="28"/>
                  </a:lnTo>
                  <a:lnTo>
                    <a:pt x="11" y="31"/>
                  </a:lnTo>
                  <a:lnTo>
                    <a:pt x="8" y="32"/>
                  </a:lnTo>
                  <a:lnTo>
                    <a:pt x="5" y="32"/>
                  </a:lnTo>
                  <a:lnTo>
                    <a:pt x="5" y="32"/>
                  </a:lnTo>
                  <a:lnTo>
                    <a:pt x="2" y="31"/>
                  </a:lnTo>
                  <a:lnTo>
                    <a:pt x="0" y="28"/>
                  </a:lnTo>
                  <a:lnTo>
                    <a:pt x="0" y="4"/>
                  </a:lnTo>
                  <a:lnTo>
                    <a:pt x="0" y="4"/>
                  </a:lnTo>
                  <a:lnTo>
                    <a:pt x="2" y="1"/>
                  </a:lnTo>
                  <a:lnTo>
                    <a:pt x="5" y="0"/>
                  </a:lnTo>
                  <a:lnTo>
                    <a:pt x="8" y="0"/>
                  </a:lnTo>
                  <a:lnTo>
                    <a:pt x="8" y="0"/>
                  </a:lnTo>
                  <a:lnTo>
                    <a:pt x="11" y="1"/>
                  </a:lnTo>
                  <a:lnTo>
                    <a:pt x="11" y="4"/>
                  </a:lnTo>
                  <a:lnTo>
                    <a:pt x="1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69" name="Freeform 249"/>
            <p:cNvSpPr>
              <a:spLocks/>
            </p:cNvSpPr>
            <p:nvPr/>
          </p:nvSpPr>
          <p:spPr bwMode="auto">
            <a:xfrm>
              <a:off x="6262688" y="3663950"/>
              <a:ext cx="276225" cy="177800"/>
            </a:xfrm>
            <a:custGeom>
              <a:avLst/>
              <a:gdLst>
                <a:gd name="T0" fmla="*/ 347 w 347"/>
                <a:gd name="T1" fmla="*/ 222 h 222"/>
                <a:gd name="T2" fmla="*/ 37 w 347"/>
                <a:gd name="T3" fmla="*/ 222 h 222"/>
                <a:gd name="T4" fmla="*/ 0 w 347"/>
                <a:gd name="T5" fmla="*/ 106 h 222"/>
                <a:gd name="T6" fmla="*/ 0 w 347"/>
                <a:gd name="T7" fmla="*/ 0 h 222"/>
                <a:gd name="T8" fmla="*/ 174 w 347"/>
                <a:gd name="T9" fmla="*/ 21 h 222"/>
                <a:gd name="T10" fmla="*/ 347 w 347"/>
                <a:gd name="T11" fmla="*/ 74 h 222"/>
                <a:gd name="T12" fmla="*/ 347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222"/>
                  </a:moveTo>
                  <a:lnTo>
                    <a:pt x="37" y="222"/>
                  </a:lnTo>
                  <a:lnTo>
                    <a:pt x="0" y="106"/>
                  </a:lnTo>
                  <a:lnTo>
                    <a:pt x="0" y="0"/>
                  </a:lnTo>
                  <a:lnTo>
                    <a:pt x="174" y="21"/>
                  </a:lnTo>
                  <a:lnTo>
                    <a:pt x="347" y="74"/>
                  </a:lnTo>
                  <a:lnTo>
                    <a:pt x="347" y="222"/>
                  </a:lnTo>
                  <a:close/>
                </a:path>
              </a:pathLst>
            </a:custGeom>
            <a:solidFill>
              <a:srgbClr val="CE58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70" name="Freeform 250"/>
            <p:cNvSpPr>
              <a:spLocks/>
            </p:cNvSpPr>
            <p:nvPr/>
          </p:nvSpPr>
          <p:spPr bwMode="auto">
            <a:xfrm>
              <a:off x="6262688" y="3663950"/>
              <a:ext cx="276225" cy="177800"/>
            </a:xfrm>
            <a:custGeom>
              <a:avLst/>
              <a:gdLst>
                <a:gd name="T0" fmla="*/ 347 w 347"/>
                <a:gd name="T1" fmla="*/ 222 h 222"/>
                <a:gd name="T2" fmla="*/ 37 w 347"/>
                <a:gd name="T3" fmla="*/ 222 h 222"/>
                <a:gd name="T4" fmla="*/ 0 w 347"/>
                <a:gd name="T5" fmla="*/ 106 h 222"/>
                <a:gd name="T6" fmla="*/ 0 w 347"/>
                <a:gd name="T7" fmla="*/ 0 h 222"/>
                <a:gd name="T8" fmla="*/ 174 w 347"/>
                <a:gd name="T9" fmla="*/ 21 h 222"/>
                <a:gd name="T10" fmla="*/ 347 w 347"/>
                <a:gd name="T11" fmla="*/ 74 h 222"/>
                <a:gd name="T12" fmla="*/ 347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222"/>
                  </a:moveTo>
                  <a:lnTo>
                    <a:pt x="37" y="222"/>
                  </a:lnTo>
                  <a:lnTo>
                    <a:pt x="0" y="106"/>
                  </a:lnTo>
                  <a:lnTo>
                    <a:pt x="0" y="0"/>
                  </a:lnTo>
                  <a:lnTo>
                    <a:pt x="174" y="21"/>
                  </a:lnTo>
                  <a:lnTo>
                    <a:pt x="347" y="74"/>
                  </a:lnTo>
                  <a:lnTo>
                    <a:pt x="347"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71" name="Freeform 251"/>
            <p:cNvSpPr>
              <a:spLocks/>
            </p:cNvSpPr>
            <p:nvPr/>
          </p:nvSpPr>
          <p:spPr bwMode="auto">
            <a:xfrm>
              <a:off x="5329238" y="3663950"/>
              <a:ext cx="276225" cy="177800"/>
            </a:xfrm>
            <a:custGeom>
              <a:avLst/>
              <a:gdLst>
                <a:gd name="T0" fmla="*/ 0 w 347"/>
                <a:gd name="T1" fmla="*/ 222 h 222"/>
                <a:gd name="T2" fmla="*/ 310 w 347"/>
                <a:gd name="T3" fmla="*/ 222 h 222"/>
                <a:gd name="T4" fmla="*/ 347 w 347"/>
                <a:gd name="T5" fmla="*/ 106 h 222"/>
                <a:gd name="T6" fmla="*/ 347 w 347"/>
                <a:gd name="T7" fmla="*/ 0 h 222"/>
                <a:gd name="T8" fmla="*/ 173 w 347"/>
                <a:gd name="T9" fmla="*/ 21 h 222"/>
                <a:gd name="T10" fmla="*/ 0 w 347"/>
                <a:gd name="T11" fmla="*/ 74 h 222"/>
                <a:gd name="T12" fmla="*/ 0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0" y="222"/>
                  </a:moveTo>
                  <a:lnTo>
                    <a:pt x="310" y="222"/>
                  </a:lnTo>
                  <a:lnTo>
                    <a:pt x="347" y="106"/>
                  </a:lnTo>
                  <a:lnTo>
                    <a:pt x="347" y="0"/>
                  </a:lnTo>
                  <a:lnTo>
                    <a:pt x="173" y="21"/>
                  </a:lnTo>
                  <a:lnTo>
                    <a:pt x="0" y="74"/>
                  </a:lnTo>
                  <a:lnTo>
                    <a:pt x="0" y="222"/>
                  </a:lnTo>
                  <a:close/>
                </a:path>
              </a:pathLst>
            </a:custGeom>
            <a:solidFill>
              <a:srgbClr val="CE58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72" name="Freeform 252"/>
            <p:cNvSpPr>
              <a:spLocks/>
            </p:cNvSpPr>
            <p:nvPr/>
          </p:nvSpPr>
          <p:spPr bwMode="auto">
            <a:xfrm>
              <a:off x="5329238" y="3663950"/>
              <a:ext cx="276225" cy="177800"/>
            </a:xfrm>
            <a:custGeom>
              <a:avLst/>
              <a:gdLst>
                <a:gd name="T0" fmla="*/ 0 w 347"/>
                <a:gd name="T1" fmla="*/ 222 h 222"/>
                <a:gd name="T2" fmla="*/ 310 w 347"/>
                <a:gd name="T3" fmla="*/ 222 h 222"/>
                <a:gd name="T4" fmla="*/ 347 w 347"/>
                <a:gd name="T5" fmla="*/ 106 h 222"/>
                <a:gd name="T6" fmla="*/ 347 w 347"/>
                <a:gd name="T7" fmla="*/ 0 h 222"/>
                <a:gd name="T8" fmla="*/ 173 w 347"/>
                <a:gd name="T9" fmla="*/ 21 h 222"/>
                <a:gd name="T10" fmla="*/ 0 w 347"/>
                <a:gd name="T11" fmla="*/ 74 h 222"/>
                <a:gd name="T12" fmla="*/ 0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0" y="222"/>
                  </a:moveTo>
                  <a:lnTo>
                    <a:pt x="310" y="222"/>
                  </a:lnTo>
                  <a:lnTo>
                    <a:pt x="347" y="106"/>
                  </a:lnTo>
                  <a:lnTo>
                    <a:pt x="347" y="0"/>
                  </a:lnTo>
                  <a:lnTo>
                    <a:pt x="173" y="21"/>
                  </a:lnTo>
                  <a:lnTo>
                    <a:pt x="0" y="74"/>
                  </a:lnTo>
                  <a:lnTo>
                    <a:pt x="0"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73" name="Freeform 253"/>
            <p:cNvSpPr>
              <a:spLocks/>
            </p:cNvSpPr>
            <p:nvPr/>
          </p:nvSpPr>
          <p:spPr bwMode="auto">
            <a:xfrm>
              <a:off x="6262688" y="3673475"/>
              <a:ext cx="276225" cy="176213"/>
            </a:xfrm>
            <a:custGeom>
              <a:avLst/>
              <a:gdLst>
                <a:gd name="T0" fmla="*/ 347 w 347"/>
                <a:gd name="T1" fmla="*/ 222 h 222"/>
                <a:gd name="T2" fmla="*/ 37 w 347"/>
                <a:gd name="T3" fmla="*/ 222 h 222"/>
                <a:gd name="T4" fmla="*/ 0 w 347"/>
                <a:gd name="T5" fmla="*/ 106 h 222"/>
                <a:gd name="T6" fmla="*/ 0 w 347"/>
                <a:gd name="T7" fmla="*/ 0 h 222"/>
                <a:gd name="T8" fmla="*/ 174 w 347"/>
                <a:gd name="T9" fmla="*/ 21 h 222"/>
                <a:gd name="T10" fmla="*/ 347 w 347"/>
                <a:gd name="T11" fmla="*/ 75 h 222"/>
                <a:gd name="T12" fmla="*/ 347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222"/>
                  </a:moveTo>
                  <a:lnTo>
                    <a:pt x="37" y="222"/>
                  </a:lnTo>
                  <a:lnTo>
                    <a:pt x="0" y="106"/>
                  </a:lnTo>
                  <a:lnTo>
                    <a:pt x="0" y="0"/>
                  </a:lnTo>
                  <a:lnTo>
                    <a:pt x="174" y="21"/>
                  </a:lnTo>
                  <a:lnTo>
                    <a:pt x="347" y="75"/>
                  </a:lnTo>
                  <a:lnTo>
                    <a:pt x="347" y="222"/>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74" name="Freeform 254"/>
            <p:cNvSpPr>
              <a:spLocks/>
            </p:cNvSpPr>
            <p:nvPr/>
          </p:nvSpPr>
          <p:spPr bwMode="auto">
            <a:xfrm>
              <a:off x="6262688" y="3673475"/>
              <a:ext cx="276225" cy="176213"/>
            </a:xfrm>
            <a:custGeom>
              <a:avLst/>
              <a:gdLst>
                <a:gd name="T0" fmla="*/ 347 w 347"/>
                <a:gd name="T1" fmla="*/ 222 h 222"/>
                <a:gd name="T2" fmla="*/ 37 w 347"/>
                <a:gd name="T3" fmla="*/ 222 h 222"/>
                <a:gd name="T4" fmla="*/ 0 w 347"/>
                <a:gd name="T5" fmla="*/ 106 h 222"/>
                <a:gd name="T6" fmla="*/ 0 w 347"/>
                <a:gd name="T7" fmla="*/ 0 h 222"/>
                <a:gd name="T8" fmla="*/ 174 w 347"/>
                <a:gd name="T9" fmla="*/ 21 h 222"/>
                <a:gd name="T10" fmla="*/ 347 w 347"/>
                <a:gd name="T11" fmla="*/ 75 h 222"/>
                <a:gd name="T12" fmla="*/ 347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222"/>
                  </a:moveTo>
                  <a:lnTo>
                    <a:pt x="37" y="222"/>
                  </a:lnTo>
                  <a:lnTo>
                    <a:pt x="0" y="106"/>
                  </a:lnTo>
                  <a:lnTo>
                    <a:pt x="0" y="0"/>
                  </a:lnTo>
                  <a:lnTo>
                    <a:pt x="174" y="21"/>
                  </a:lnTo>
                  <a:lnTo>
                    <a:pt x="347" y="75"/>
                  </a:lnTo>
                  <a:lnTo>
                    <a:pt x="347"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75" name="Freeform 255"/>
            <p:cNvSpPr>
              <a:spLocks/>
            </p:cNvSpPr>
            <p:nvPr/>
          </p:nvSpPr>
          <p:spPr bwMode="auto">
            <a:xfrm>
              <a:off x="5329238" y="3673475"/>
              <a:ext cx="276225" cy="176213"/>
            </a:xfrm>
            <a:custGeom>
              <a:avLst/>
              <a:gdLst>
                <a:gd name="T0" fmla="*/ 0 w 347"/>
                <a:gd name="T1" fmla="*/ 222 h 222"/>
                <a:gd name="T2" fmla="*/ 310 w 347"/>
                <a:gd name="T3" fmla="*/ 222 h 222"/>
                <a:gd name="T4" fmla="*/ 347 w 347"/>
                <a:gd name="T5" fmla="*/ 106 h 222"/>
                <a:gd name="T6" fmla="*/ 347 w 347"/>
                <a:gd name="T7" fmla="*/ 0 h 222"/>
                <a:gd name="T8" fmla="*/ 173 w 347"/>
                <a:gd name="T9" fmla="*/ 21 h 222"/>
                <a:gd name="T10" fmla="*/ 0 w 347"/>
                <a:gd name="T11" fmla="*/ 75 h 222"/>
                <a:gd name="T12" fmla="*/ 0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0" y="222"/>
                  </a:moveTo>
                  <a:lnTo>
                    <a:pt x="310" y="222"/>
                  </a:lnTo>
                  <a:lnTo>
                    <a:pt x="347" y="106"/>
                  </a:lnTo>
                  <a:lnTo>
                    <a:pt x="347" y="0"/>
                  </a:lnTo>
                  <a:lnTo>
                    <a:pt x="173" y="21"/>
                  </a:lnTo>
                  <a:lnTo>
                    <a:pt x="0" y="75"/>
                  </a:lnTo>
                  <a:lnTo>
                    <a:pt x="0" y="222"/>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76" name="Freeform 256"/>
            <p:cNvSpPr>
              <a:spLocks/>
            </p:cNvSpPr>
            <p:nvPr/>
          </p:nvSpPr>
          <p:spPr bwMode="auto">
            <a:xfrm>
              <a:off x="5329238" y="3673475"/>
              <a:ext cx="276225" cy="176213"/>
            </a:xfrm>
            <a:custGeom>
              <a:avLst/>
              <a:gdLst>
                <a:gd name="T0" fmla="*/ 0 w 347"/>
                <a:gd name="T1" fmla="*/ 222 h 222"/>
                <a:gd name="T2" fmla="*/ 310 w 347"/>
                <a:gd name="T3" fmla="*/ 222 h 222"/>
                <a:gd name="T4" fmla="*/ 347 w 347"/>
                <a:gd name="T5" fmla="*/ 106 h 222"/>
                <a:gd name="T6" fmla="*/ 347 w 347"/>
                <a:gd name="T7" fmla="*/ 0 h 222"/>
                <a:gd name="T8" fmla="*/ 173 w 347"/>
                <a:gd name="T9" fmla="*/ 21 h 222"/>
                <a:gd name="T10" fmla="*/ 0 w 347"/>
                <a:gd name="T11" fmla="*/ 75 h 222"/>
                <a:gd name="T12" fmla="*/ 0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0" y="222"/>
                  </a:moveTo>
                  <a:lnTo>
                    <a:pt x="310" y="222"/>
                  </a:lnTo>
                  <a:lnTo>
                    <a:pt x="347" y="106"/>
                  </a:lnTo>
                  <a:lnTo>
                    <a:pt x="347" y="0"/>
                  </a:lnTo>
                  <a:lnTo>
                    <a:pt x="173" y="21"/>
                  </a:lnTo>
                  <a:lnTo>
                    <a:pt x="0" y="75"/>
                  </a:lnTo>
                  <a:lnTo>
                    <a:pt x="0"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929" name="Picture 25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2413" y="3813175"/>
              <a:ext cx="2381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877" name="Freeform 258"/>
            <p:cNvSpPr>
              <a:spLocks/>
            </p:cNvSpPr>
            <p:nvPr/>
          </p:nvSpPr>
          <p:spPr bwMode="auto">
            <a:xfrm>
              <a:off x="5343526" y="3824288"/>
              <a:ext cx="7938" cy="7938"/>
            </a:xfrm>
            <a:custGeom>
              <a:avLst/>
              <a:gdLst>
                <a:gd name="T0" fmla="*/ 10 w 10"/>
                <a:gd name="T1" fmla="*/ 6 h 11"/>
                <a:gd name="T2" fmla="*/ 10 w 10"/>
                <a:gd name="T3" fmla="*/ 6 h 11"/>
                <a:gd name="T4" fmla="*/ 8 w 10"/>
                <a:gd name="T5" fmla="*/ 9 h 11"/>
                <a:gd name="T6" fmla="*/ 6 w 10"/>
                <a:gd name="T7" fmla="*/ 11 h 11"/>
                <a:gd name="T8" fmla="*/ 6 w 10"/>
                <a:gd name="T9" fmla="*/ 11 h 11"/>
                <a:gd name="T10" fmla="*/ 1 w 10"/>
                <a:gd name="T11" fmla="*/ 9 h 11"/>
                <a:gd name="T12" fmla="*/ 0 w 10"/>
                <a:gd name="T13" fmla="*/ 6 h 11"/>
                <a:gd name="T14" fmla="*/ 0 w 10"/>
                <a:gd name="T15" fmla="*/ 6 h 11"/>
                <a:gd name="T16" fmla="*/ 1 w 10"/>
                <a:gd name="T17" fmla="*/ 2 h 11"/>
                <a:gd name="T18" fmla="*/ 6 w 10"/>
                <a:gd name="T19" fmla="*/ 0 h 11"/>
                <a:gd name="T20" fmla="*/ 6 w 10"/>
                <a:gd name="T21" fmla="*/ 0 h 11"/>
                <a:gd name="T22" fmla="*/ 8 w 10"/>
                <a:gd name="T23" fmla="*/ 2 h 11"/>
                <a:gd name="T24" fmla="*/ 10 w 10"/>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10" y="6"/>
                  </a:moveTo>
                  <a:lnTo>
                    <a:pt x="10" y="6"/>
                  </a:lnTo>
                  <a:lnTo>
                    <a:pt x="8" y="9"/>
                  </a:lnTo>
                  <a:lnTo>
                    <a:pt x="6" y="11"/>
                  </a:lnTo>
                  <a:lnTo>
                    <a:pt x="6" y="11"/>
                  </a:lnTo>
                  <a:lnTo>
                    <a:pt x="1" y="9"/>
                  </a:lnTo>
                  <a:lnTo>
                    <a:pt x="0" y="6"/>
                  </a:lnTo>
                  <a:lnTo>
                    <a:pt x="0" y="6"/>
                  </a:lnTo>
                  <a:lnTo>
                    <a:pt x="1" y="2"/>
                  </a:lnTo>
                  <a:lnTo>
                    <a:pt x="6" y="0"/>
                  </a:lnTo>
                  <a:lnTo>
                    <a:pt x="6" y="0"/>
                  </a:lnTo>
                  <a:lnTo>
                    <a:pt x="8" y="2"/>
                  </a:lnTo>
                  <a:lnTo>
                    <a:pt x="10"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78" name="Freeform 259"/>
            <p:cNvSpPr>
              <a:spLocks/>
            </p:cNvSpPr>
            <p:nvPr/>
          </p:nvSpPr>
          <p:spPr bwMode="auto">
            <a:xfrm>
              <a:off x="5343526" y="3824288"/>
              <a:ext cx="7938" cy="7938"/>
            </a:xfrm>
            <a:custGeom>
              <a:avLst/>
              <a:gdLst>
                <a:gd name="T0" fmla="*/ 10 w 10"/>
                <a:gd name="T1" fmla="*/ 6 h 11"/>
                <a:gd name="T2" fmla="*/ 10 w 10"/>
                <a:gd name="T3" fmla="*/ 6 h 11"/>
                <a:gd name="T4" fmla="*/ 8 w 10"/>
                <a:gd name="T5" fmla="*/ 9 h 11"/>
                <a:gd name="T6" fmla="*/ 6 w 10"/>
                <a:gd name="T7" fmla="*/ 11 h 11"/>
                <a:gd name="T8" fmla="*/ 6 w 10"/>
                <a:gd name="T9" fmla="*/ 11 h 11"/>
                <a:gd name="T10" fmla="*/ 1 w 10"/>
                <a:gd name="T11" fmla="*/ 9 h 11"/>
                <a:gd name="T12" fmla="*/ 0 w 10"/>
                <a:gd name="T13" fmla="*/ 6 h 11"/>
                <a:gd name="T14" fmla="*/ 0 w 10"/>
                <a:gd name="T15" fmla="*/ 6 h 11"/>
                <a:gd name="T16" fmla="*/ 1 w 10"/>
                <a:gd name="T17" fmla="*/ 2 h 11"/>
                <a:gd name="T18" fmla="*/ 6 w 10"/>
                <a:gd name="T19" fmla="*/ 0 h 11"/>
                <a:gd name="T20" fmla="*/ 6 w 10"/>
                <a:gd name="T21" fmla="*/ 0 h 11"/>
                <a:gd name="T22" fmla="*/ 8 w 10"/>
                <a:gd name="T23" fmla="*/ 2 h 11"/>
                <a:gd name="T24" fmla="*/ 10 w 10"/>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10" y="6"/>
                  </a:moveTo>
                  <a:lnTo>
                    <a:pt x="10" y="6"/>
                  </a:lnTo>
                  <a:lnTo>
                    <a:pt x="8" y="9"/>
                  </a:lnTo>
                  <a:lnTo>
                    <a:pt x="6" y="11"/>
                  </a:lnTo>
                  <a:lnTo>
                    <a:pt x="6" y="11"/>
                  </a:lnTo>
                  <a:lnTo>
                    <a:pt x="1" y="9"/>
                  </a:lnTo>
                  <a:lnTo>
                    <a:pt x="0" y="6"/>
                  </a:lnTo>
                  <a:lnTo>
                    <a:pt x="0" y="6"/>
                  </a:lnTo>
                  <a:lnTo>
                    <a:pt x="1" y="2"/>
                  </a:lnTo>
                  <a:lnTo>
                    <a:pt x="6" y="0"/>
                  </a:lnTo>
                  <a:lnTo>
                    <a:pt x="6" y="0"/>
                  </a:lnTo>
                  <a:lnTo>
                    <a:pt x="8" y="2"/>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79" name="Freeform 260"/>
            <p:cNvSpPr>
              <a:spLocks/>
            </p:cNvSpPr>
            <p:nvPr/>
          </p:nvSpPr>
          <p:spPr bwMode="auto">
            <a:xfrm>
              <a:off x="5411788" y="3824288"/>
              <a:ext cx="7938" cy="7938"/>
            </a:xfrm>
            <a:custGeom>
              <a:avLst/>
              <a:gdLst>
                <a:gd name="T0" fmla="*/ 11 w 11"/>
                <a:gd name="T1" fmla="*/ 6 h 11"/>
                <a:gd name="T2" fmla="*/ 11 w 11"/>
                <a:gd name="T3" fmla="*/ 6 h 11"/>
                <a:gd name="T4" fmla="*/ 9 w 11"/>
                <a:gd name="T5" fmla="*/ 9 h 11"/>
                <a:gd name="T6" fmla="*/ 5 w 11"/>
                <a:gd name="T7" fmla="*/ 11 h 11"/>
                <a:gd name="T8" fmla="*/ 5 w 11"/>
                <a:gd name="T9" fmla="*/ 11 h 11"/>
                <a:gd name="T10" fmla="*/ 2 w 11"/>
                <a:gd name="T11" fmla="*/ 9 h 11"/>
                <a:gd name="T12" fmla="*/ 0 w 11"/>
                <a:gd name="T13" fmla="*/ 6 h 11"/>
                <a:gd name="T14" fmla="*/ 0 w 11"/>
                <a:gd name="T15" fmla="*/ 6 h 11"/>
                <a:gd name="T16" fmla="*/ 2 w 11"/>
                <a:gd name="T17" fmla="*/ 2 h 11"/>
                <a:gd name="T18" fmla="*/ 5 w 11"/>
                <a:gd name="T19" fmla="*/ 0 h 11"/>
                <a:gd name="T20" fmla="*/ 5 w 11"/>
                <a:gd name="T21" fmla="*/ 0 h 11"/>
                <a:gd name="T22" fmla="*/ 9 w 11"/>
                <a:gd name="T23" fmla="*/ 2 h 11"/>
                <a:gd name="T24" fmla="*/ 11 w 11"/>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11" y="6"/>
                  </a:moveTo>
                  <a:lnTo>
                    <a:pt x="11" y="6"/>
                  </a:lnTo>
                  <a:lnTo>
                    <a:pt x="9" y="9"/>
                  </a:lnTo>
                  <a:lnTo>
                    <a:pt x="5" y="11"/>
                  </a:lnTo>
                  <a:lnTo>
                    <a:pt x="5" y="11"/>
                  </a:lnTo>
                  <a:lnTo>
                    <a:pt x="2" y="9"/>
                  </a:lnTo>
                  <a:lnTo>
                    <a:pt x="0" y="6"/>
                  </a:lnTo>
                  <a:lnTo>
                    <a:pt x="0" y="6"/>
                  </a:lnTo>
                  <a:lnTo>
                    <a:pt x="2" y="2"/>
                  </a:lnTo>
                  <a:lnTo>
                    <a:pt x="5" y="0"/>
                  </a:lnTo>
                  <a:lnTo>
                    <a:pt x="5" y="0"/>
                  </a:lnTo>
                  <a:lnTo>
                    <a:pt x="9" y="2"/>
                  </a:lnTo>
                  <a:lnTo>
                    <a:pt x="11"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80" name="Freeform 261"/>
            <p:cNvSpPr>
              <a:spLocks/>
            </p:cNvSpPr>
            <p:nvPr/>
          </p:nvSpPr>
          <p:spPr bwMode="auto">
            <a:xfrm>
              <a:off x="5411788" y="3824288"/>
              <a:ext cx="7938" cy="7938"/>
            </a:xfrm>
            <a:custGeom>
              <a:avLst/>
              <a:gdLst>
                <a:gd name="T0" fmla="*/ 11 w 11"/>
                <a:gd name="T1" fmla="*/ 6 h 11"/>
                <a:gd name="T2" fmla="*/ 11 w 11"/>
                <a:gd name="T3" fmla="*/ 6 h 11"/>
                <a:gd name="T4" fmla="*/ 9 w 11"/>
                <a:gd name="T5" fmla="*/ 9 h 11"/>
                <a:gd name="T6" fmla="*/ 5 w 11"/>
                <a:gd name="T7" fmla="*/ 11 h 11"/>
                <a:gd name="T8" fmla="*/ 5 w 11"/>
                <a:gd name="T9" fmla="*/ 11 h 11"/>
                <a:gd name="T10" fmla="*/ 2 w 11"/>
                <a:gd name="T11" fmla="*/ 9 h 11"/>
                <a:gd name="T12" fmla="*/ 0 w 11"/>
                <a:gd name="T13" fmla="*/ 6 h 11"/>
                <a:gd name="T14" fmla="*/ 0 w 11"/>
                <a:gd name="T15" fmla="*/ 6 h 11"/>
                <a:gd name="T16" fmla="*/ 2 w 11"/>
                <a:gd name="T17" fmla="*/ 2 h 11"/>
                <a:gd name="T18" fmla="*/ 5 w 11"/>
                <a:gd name="T19" fmla="*/ 0 h 11"/>
                <a:gd name="T20" fmla="*/ 5 w 11"/>
                <a:gd name="T21" fmla="*/ 0 h 11"/>
                <a:gd name="T22" fmla="*/ 9 w 11"/>
                <a:gd name="T23" fmla="*/ 2 h 11"/>
                <a:gd name="T24" fmla="*/ 11 w 11"/>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11" y="6"/>
                  </a:moveTo>
                  <a:lnTo>
                    <a:pt x="11" y="6"/>
                  </a:lnTo>
                  <a:lnTo>
                    <a:pt x="9" y="9"/>
                  </a:lnTo>
                  <a:lnTo>
                    <a:pt x="5" y="11"/>
                  </a:lnTo>
                  <a:lnTo>
                    <a:pt x="5" y="11"/>
                  </a:lnTo>
                  <a:lnTo>
                    <a:pt x="2" y="9"/>
                  </a:lnTo>
                  <a:lnTo>
                    <a:pt x="0" y="6"/>
                  </a:lnTo>
                  <a:lnTo>
                    <a:pt x="0" y="6"/>
                  </a:lnTo>
                  <a:lnTo>
                    <a:pt x="2" y="2"/>
                  </a:lnTo>
                  <a:lnTo>
                    <a:pt x="5" y="0"/>
                  </a:lnTo>
                  <a:lnTo>
                    <a:pt x="5" y="0"/>
                  </a:lnTo>
                  <a:lnTo>
                    <a:pt x="9" y="2"/>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81" name="Freeform 262"/>
            <p:cNvSpPr>
              <a:spLocks/>
            </p:cNvSpPr>
            <p:nvPr/>
          </p:nvSpPr>
          <p:spPr bwMode="auto">
            <a:xfrm>
              <a:off x="5478463" y="3824288"/>
              <a:ext cx="7938"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82" name="Freeform 263"/>
            <p:cNvSpPr>
              <a:spLocks/>
            </p:cNvSpPr>
            <p:nvPr/>
          </p:nvSpPr>
          <p:spPr bwMode="auto">
            <a:xfrm>
              <a:off x="5478463" y="3824288"/>
              <a:ext cx="7938"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83" name="Freeform 264"/>
            <p:cNvSpPr>
              <a:spLocks/>
            </p:cNvSpPr>
            <p:nvPr/>
          </p:nvSpPr>
          <p:spPr bwMode="auto">
            <a:xfrm>
              <a:off x="5546726" y="3824288"/>
              <a:ext cx="6350"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84" name="Freeform 265"/>
            <p:cNvSpPr>
              <a:spLocks/>
            </p:cNvSpPr>
            <p:nvPr/>
          </p:nvSpPr>
          <p:spPr bwMode="auto">
            <a:xfrm>
              <a:off x="5546726" y="3824288"/>
              <a:ext cx="6350"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85" name="Rectangle 266"/>
            <p:cNvSpPr>
              <a:spLocks noChangeArrowheads="1"/>
            </p:cNvSpPr>
            <p:nvPr/>
          </p:nvSpPr>
          <p:spPr bwMode="auto">
            <a:xfrm>
              <a:off x="5348288" y="3827463"/>
              <a:ext cx="201613" cy="3175"/>
            </a:xfrm>
            <a:prstGeom prst="rect">
              <a:avLst/>
            </a:prstGeom>
            <a:solidFill>
              <a:srgbClr val="0C18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939" name="Picture 26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03963" y="3813175"/>
              <a:ext cx="2365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886" name="Freeform 268"/>
            <p:cNvSpPr>
              <a:spLocks/>
            </p:cNvSpPr>
            <p:nvPr/>
          </p:nvSpPr>
          <p:spPr bwMode="auto">
            <a:xfrm>
              <a:off x="6315076" y="3824288"/>
              <a:ext cx="7938"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87" name="Freeform 269"/>
            <p:cNvSpPr>
              <a:spLocks/>
            </p:cNvSpPr>
            <p:nvPr/>
          </p:nvSpPr>
          <p:spPr bwMode="auto">
            <a:xfrm>
              <a:off x="6315076" y="3824288"/>
              <a:ext cx="7938"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88" name="Freeform 270"/>
            <p:cNvSpPr>
              <a:spLocks/>
            </p:cNvSpPr>
            <p:nvPr/>
          </p:nvSpPr>
          <p:spPr bwMode="auto">
            <a:xfrm>
              <a:off x="6383338" y="3824288"/>
              <a:ext cx="6350" cy="7938"/>
            </a:xfrm>
            <a:custGeom>
              <a:avLst/>
              <a:gdLst>
                <a:gd name="T0" fmla="*/ 9 w 9"/>
                <a:gd name="T1" fmla="*/ 6 h 11"/>
                <a:gd name="T2" fmla="*/ 9 w 9"/>
                <a:gd name="T3" fmla="*/ 6 h 11"/>
                <a:gd name="T4" fmla="*/ 7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7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7" y="9"/>
                  </a:lnTo>
                  <a:lnTo>
                    <a:pt x="5" y="11"/>
                  </a:lnTo>
                  <a:lnTo>
                    <a:pt x="5" y="11"/>
                  </a:lnTo>
                  <a:lnTo>
                    <a:pt x="2" y="9"/>
                  </a:lnTo>
                  <a:lnTo>
                    <a:pt x="0" y="6"/>
                  </a:lnTo>
                  <a:lnTo>
                    <a:pt x="0" y="6"/>
                  </a:lnTo>
                  <a:lnTo>
                    <a:pt x="2" y="2"/>
                  </a:lnTo>
                  <a:lnTo>
                    <a:pt x="5" y="0"/>
                  </a:lnTo>
                  <a:lnTo>
                    <a:pt x="5" y="0"/>
                  </a:lnTo>
                  <a:lnTo>
                    <a:pt x="7" y="2"/>
                  </a:lnTo>
                  <a:lnTo>
                    <a:pt x="9"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89" name="Freeform 271"/>
            <p:cNvSpPr>
              <a:spLocks/>
            </p:cNvSpPr>
            <p:nvPr/>
          </p:nvSpPr>
          <p:spPr bwMode="auto">
            <a:xfrm>
              <a:off x="6383338" y="3824288"/>
              <a:ext cx="6350" cy="7938"/>
            </a:xfrm>
            <a:custGeom>
              <a:avLst/>
              <a:gdLst>
                <a:gd name="T0" fmla="*/ 9 w 9"/>
                <a:gd name="T1" fmla="*/ 6 h 11"/>
                <a:gd name="T2" fmla="*/ 9 w 9"/>
                <a:gd name="T3" fmla="*/ 6 h 11"/>
                <a:gd name="T4" fmla="*/ 7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7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7" y="9"/>
                  </a:lnTo>
                  <a:lnTo>
                    <a:pt x="5" y="11"/>
                  </a:lnTo>
                  <a:lnTo>
                    <a:pt x="5" y="11"/>
                  </a:lnTo>
                  <a:lnTo>
                    <a:pt x="2" y="9"/>
                  </a:lnTo>
                  <a:lnTo>
                    <a:pt x="0" y="6"/>
                  </a:lnTo>
                  <a:lnTo>
                    <a:pt x="0" y="6"/>
                  </a:lnTo>
                  <a:lnTo>
                    <a:pt x="2" y="2"/>
                  </a:lnTo>
                  <a:lnTo>
                    <a:pt x="5" y="0"/>
                  </a:lnTo>
                  <a:lnTo>
                    <a:pt x="5" y="0"/>
                  </a:lnTo>
                  <a:lnTo>
                    <a:pt x="7"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90" name="Freeform 272"/>
            <p:cNvSpPr>
              <a:spLocks/>
            </p:cNvSpPr>
            <p:nvPr/>
          </p:nvSpPr>
          <p:spPr bwMode="auto">
            <a:xfrm>
              <a:off x="6448426" y="3824288"/>
              <a:ext cx="7938" cy="7938"/>
            </a:xfrm>
            <a:custGeom>
              <a:avLst/>
              <a:gdLst>
                <a:gd name="T0" fmla="*/ 10 w 10"/>
                <a:gd name="T1" fmla="*/ 6 h 11"/>
                <a:gd name="T2" fmla="*/ 10 w 10"/>
                <a:gd name="T3" fmla="*/ 6 h 11"/>
                <a:gd name="T4" fmla="*/ 8 w 10"/>
                <a:gd name="T5" fmla="*/ 9 h 11"/>
                <a:gd name="T6" fmla="*/ 5 w 10"/>
                <a:gd name="T7" fmla="*/ 11 h 11"/>
                <a:gd name="T8" fmla="*/ 5 w 10"/>
                <a:gd name="T9" fmla="*/ 11 h 11"/>
                <a:gd name="T10" fmla="*/ 1 w 10"/>
                <a:gd name="T11" fmla="*/ 9 h 11"/>
                <a:gd name="T12" fmla="*/ 0 w 10"/>
                <a:gd name="T13" fmla="*/ 6 h 11"/>
                <a:gd name="T14" fmla="*/ 0 w 10"/>
                <a:gd name="T15" fmla="*/ 6 h 11"/>
                <a:gd name="T16" fmla="*/ 1 w 10"/>
                <a:gd name="T17" fmla="*/ 2 h 11"/>
                <a:gd name="T18" fmla="*/ 5 w 10"/>
                <a:gd name="T19" fmla="*/ 0 h 11"/>
                <a:gd name="T20" fmla="*/ 5 w 10"/>
                <a:gd name="T21" fmla="*/ 0 h 11"/>
                <a:gd name="T22" fmla="*/ 8 w 10"/>
                <a:gd name="T23" fmla="*/ 2 h 11"/>
                <a:gd name="T24" fmla="*/ 10 w 10"/>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10" y="6"/>
                  </a:moveTo>
                  <a:lnTo>
                    <a:pt x="10" y="6"/>
                  </a:lnTo>
                  <a:lnTo>
                    <a:pt x="8" y="9"/>
                  </a:lnTo>
                  <a:lnTo>
                    <a:pt x="5" y="11"/>
                  </a:lnTo>
                  <a:lnTo>
                    <a:pt x="5" y="11"/>
                  </a:lnTo>
                  <a:lnTo>
                    <a:pt x="1" y="9"/>
                  </a:lnTo>
                  <a:lnTo>
                    <a:pt x="0" y="6"/>
                  </a:lnTo>
                  <a:lnTo>
                    <a:pt x="0" y="6"/>
                  </a:lnTo>
                  <a:lnTo>
                    <a:pt x="1" y="2"/>
                  </a:lnTo>
                  <a:lnTo>
                    <a:pt x="5" y="0"/>
                  </a:lnTo>
                  <a:lnTo>
                    <a:pt x="5" y="0"/>
                  </a:lnTo>
                  <a:lnTo>
                    <a:pt x="8" y="2"/>
                  </a:lnTo>
                  <a:lnTo>
                    <a:pt x="10"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91" name="Freeform 273"/>
            <p:cNvSpPr>
              <a:spLocks/>
            </p:cNvSpPr>
            <p:nvPr/>
          </p:nvSpPr>
          <p:spPr bwMode="auto">
            <a:xfrm>
              <a:off x="6448426" y="3824288"/>
              <a:ext cx="7938" cy="7938"/>
            </a:xfrm>
            <a:custGeom>
              <a:avLst/>
              <a:gdLst>
                <a:gd name="T0" fmla="*/ 10 w 10"/>
                <a:gd name="T1" fmla="*/ 6 h 11"/>
                <a:gd name="T2" fmla="*/ 10 w 10"/>
                <a:gd name="T3" fmla="*/ 6 h 11"/>
                <a:gd name="T4" fmla="*/ 8 w 10"/>
                <a:gd name="T5" fmla="*/ 9 h 11"/>
                <a:gd name="T6" fmla="*/ 5 w 10"/>
                <a:gd name="T7" fmla="*/ 11 h 11"/>
                <a:gd name="T8" fmla="*/ 5 w 10"/>
                <a:gd name="T9" fmla="*/ 11 h 11"/>
                <a:gd name="T10" fmla="*/ 1 w 10"/>
                <a:gd name="T11" fmla="*/ 9 h 11"/>
                <a:gd name="T12" fmla="*/ 0 w 10"/>
                <a:gd name="T13" fmla="*/ 6 h 11"/>
                <a:gd name="T14" fmla="*/ 0 w 10"/>
                <a:gd name="T15" fmla="*/ 6 h 11"/>
                <a:gd name="T16" fmla="*/ 1 w 10"/>
                <a:gd name="T17" fmla="*/ 2 h 11"/>
                <a:gd name="T18" fmla="*/ 5 w 10"/>
                <a:gd name="T19" fmla="*/ 0 h 11"/>
                <a:gd name="T20" fmla="*/ 5 w 10"/>
                <a:gd name="T21" fmla="*/ 0 h 11"/>
                <a:gd name="T22" fmla="*/ 8 w 10"/>
                <a:gd name="T23" fmla="*/ 2 h 11"/>
                <a:gd name="T24" fmla="*/ 10 w 10"/>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10" y="6"/>
                  </a:moveTo>
                  <a:lnTo>
                    <a:pt x="10" y="6"/>
                  </a:lnTo>
                  <a:lnTo>
                    <a:pt x="8" y="9"/>
                  </a:lnTo>
                  <a:lnTo>
                    <a:pt x="5" y="11"/>
                  </a:lnTo>
                  <a:lnTo>
                    <a:pt x="5" y="11"/>
                  </a:lnTo>
                  <a:lnTo>
                    <a:pt x="1" y="9"/>
                  </a:lnTo>
                  <a:lnTo>
                    <a:pt x="0" y="6"/>
                  </a:lnTo>
                  <a:lnTo>
                    <a:pt x="0" y="6"/>
                  </a:lnTo>
                  <a:lnTo>
                    <a:pt x="1" y="2"/>
                  </a:lnTo>
                  <a:lnTo>
                    <a:pt x="5" y="0"/>
                  </a:lnTo>
                  <a:lnTo>
                    <a:pt x="5" y="0"/>
                  </a:lnTo>
                  <a:lnTo>
                    <a:pt x="8" y="2"/>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92" name="Freeform 274"/>
            <p:cNvSpPr>
              <a:spLocks/>
            </p:cNvSpPr>
            <p:nvPr/>
          </p:nvSpPr>
          <p:spPr bwMode="auto">
            <a:xfrm>
              <a:off x="6516688" y="3824288"/>
              <a:ext cx="7938" cy="7938"/>
            </a:xfrm>
            <a:custGeom>
              <a:avLst/>
              <a:gdLst>
                <a:gd name="T0" fmla="*/ 11 w 11"/>
                <a:gd name="T1" fmla="*/ 6 h 11"/>
                <a:gd name="T2" fmla="*/ 11 w 11"/>
                <a:gd name="T3" fmla="*/ 6 h 11"/>
                <a:gd name="T4" fmla="*/ 9 w 11"/>
                <a:gd name="T5" fmla="*/ 9 h 11"/>
                <a:gd name="T6" fmla="*/ 5 w 11"/>
                <a:gd name="T7" fmla="*/ 11 h 11"/>
                <a:gd name="T8" fmla="*/ 5 w 11"/>
                <a:gd name="T9" fmla="*/ 11 h 11"/>
                <a:gd name="T10" fmla="*/ 2 w 11"/>
                <a:gd name="T11" fmla="*/ 9 h 11"/>
                <a:gd name="T12" fmla="*/ 0 w 11"/>
                <a:gd name="T13" fmla="*/ 6 h 11"/>
                <a:gd name="T14" fmla="*/ 0 w 11"/>
                <a:gd name="T15" fmla="*/ 6 h 11"/>
                <a:gd name="T16" fmla="*/ 2 w 11"/>
                <a:gd name="T17" fmla="*/ 2 h 11"/>
                <a:gd name="T18" fmla="*/ 5 w 11"/>
                <a:gd name="T19" fmla="*/ 0 h 11"/>
                <a:gd name="T20" fmla="*/ 5 w 11"/>
                <a:gd name="T21" fmla="*/ 0 h 11"/>
                <a:gd name="T22" fmla="*/ 9 w 11"/>
                <a:gd name="T23" fmla="*/ 2 h 11"/>
                <a:gd name="T24" fmla="*/ 11 w 11"/>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11" y="6"/>
                  </a:moveTo>
                  <a:lnTo>
                    <a:pt x="11" y="6"/>
                  </a:lnTo>
                  <a:lnTo>
                    <a:pt x="9" y="9"/>
                  </a:lnTo>
                  <a:lnTo>
                    <a:pt x="5" y="11"/>
                  </a:lnTo>
                  <a:lnTo>
                    <a:pt x="5" y="11"/>
                  </a:lnTo>
                  <a:lnTo>
                    <a:pt x="2" y="9"/>
                  </a:lnTo>
                  <a:lnTo>
                    <a:pt x="0" y="6"/>
                  </a:lnTo>
                  <a:lnTo>
                    <a:pt x="0" y="6"/>
                  </a:lnTo>
                  <a:lnTo>
                    <a:pt x="2" y="2"/>
                  </a:lnTo>
                  <a:lnTo>
                    <a:pt x="5" y="0"/>
                  </a:lnTo>
                  <a:lnTo>
                    <a:pt x="5" y="0"/>
                  </a:lnTo>
                  <a:lnTo>
                    <a:pt x="9" y="2"/>
                  </a:lnTo>
                  <a:lnTo>
                    <a:pt x="11"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93" name="Freeform 275"/>
            <p:cNvSpPr>
              <a:spLocks/>
            </p:cNvSpPr>
            <p:nvPr/>
          </p:nvSpPr>
          <p:spPr bwMode="auto">
            <a:xfrm>
              <a:off x="6516688" y="3824288"/>
              <a:ext cx="7938" cy="7938"/>
            </a:xfrm>
            <a:custGeom>
              <a:avLst/>
              <a:gdLst>
                <a:gd name="T0" fmla="*/ 11 w 11"/>
                <a:gd name="T1" fmla="*/ 6 h 11"/>
                <a:gd name="T2" fmla="*/ 11 w 11"/>
                <a:gd name="T3" fmla="*/ 6 h 11"/>
                <a:gd name="T4" fmla="*/ 9 w 11"/>
                <a:gd name="T5" fmla="*/ 9 h 11"/>
                <a:gd name="T6" fmla="*/ 5 w 11"/>
                <a:gd name="T7" fmla="*/ 11 h 11"/>
                <a:gd name="T8" fmla="*/ 5 w 11"/>
                <a:gd name="T9" fmla="*/ 11 h 11"/>
                <a:gd name="T10" fmla="*/ 2 w 11"/>
                <a:gd name="T11" fmla="*/ 9 h 11"/>
                <a:gd name="T12" fmla="*/ 0 w 11"/>
                <a:gd name="T13" fmla="*/ 6 h 11"/>
                <a:gd name="T14" fmla="*/ 0 w 11"/>
                <a:gd name="T15" fmla="*/ 6 h 11"/>
                <a:gd name="T16" fmla="*/ 2 w 11"/>
                <a:gd name="T17" fmla="*/ 2 h 11"/>
                <a:gd name="T18" fmla="*/ 5 w 11"/>
                <a:gd name="T19" fmla="*/ 0 h 11"/>
                <a:gd name="T20" fmla="*/ 5 w 11"/>
                <a:gd name="T21" fmla="*/ 0 h 11"/>
                <a:gd name="T22" fmla="*/ 9 w 11"/>
                <a:gd name="T23" fmla="*/ 2 h 11"/>
                <a:gd name="T24" fmla="*/ 11 w 11"/>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11" y="6"/>
                  </a:moveTo>
                  <a:lnTo>
                    <a:pt x="11" y="6"/>
                  </a:lnTo>
                  <a:lnTo>
                    <a:pt x="9" y="9"/>
                  </a:lnTo>
                  <a:lnTo>
                    <a:pt x="5" y="11"/>
                  </a:lnTo>
                  <a:lnTo>
                    <a:pt x="5" y="11"/>
                  </a:lnTo>
                  <a:lnTo>
                    <a:pt x="2" y="9"/>
                  </a:lnTo>
                  <a:lnTo>
                    <a:pt x="0" y="6"/>
                  </a:lnTo>
                  <a:lnTo>
                    <a:pt x="0" y="6"/>
                  </a:lnTo>
                  <a:lnTo>
                    <a:pt x="2" y="2"/>
                  </a:lnTo>
                  <a:lnTo>
                    <a:pt x="5" y="0"/>
                  </a:lnTo>
                  <a:lnTo>
                    <a:pt x="5" y="0"/>
                  </a:lnTo>
                  <a:lnTo>
                    <a:pt x="9" y="2"/>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94" name="Rectangle 276"/>
            <p:cNvSpPr>
              <a:spLocks noChangeArrowheads="1"/>
            </p:cNvSpPr>
            <p:nvPr/>
          </p:nvSpPr>
          <p:spPr bwMode="auto">
            <a:xfrm>
              <a:off x="6318251" y="3827463"/>
              <a:ext cx="201613" cy="3175"/>
            </a:xfrm>
            <a:prstGeom prst="rect">
              <a:avLst/>
            </a:prstGeom>
            <a:solidFill>
              <a:srgbClr val="0C18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95" name="Rectangle 277"/>
            <p:cNvSpPr>
              <a:spLocks noChangeArrowheads="1"/>
            </p:cNvSpPr>
            <p:nvPr/>
          </p:nvSpPr>
          <p:spPr bwMode="auto">
            <a:xfrm>
              <a:off x="6318251" y="3827463"/>
              <a:ext cx="201613"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950" name="Picture 27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45226" y="3795713"/>
              <a:ext cx="123825"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896" name="Freeform 279"/>
            <p:cNvSpPr>
              <a:spLocks/>
            </p:cNvSpPr>
            <p:nvPr/>
          </p:nvSpPr>
          <p:spPr bwMode="auto">
            <a:xfrm>
              <a:off x="6257926" y="3808413"/>
              <a:ext cx="92075" cy="23813"/>
            </a:xfrm>
            <a:custGeom>
              <a:avLst/>
              <a:gdLst>
                <a:gd name="T0" fmla="*/ 118 w 118"/>
                <a:gd name="T1" fmla="*/ 26 h 32"/>
                <a:gd name="T2" fmla="*/ 118 w 118"/>
                <a:gd name="T3" fmla="*/ 26 h 32"/>
                <a:gd name="T4" fmla="*/ 118 w 118"/>
                <a:gd name="T5" fmla="*/ 29 h 32"/>
                <a:gd name="T6" fmla="*/ 118 w 118"/>
                <a:gd name="T7" fmla="*/ 30 h 32"/>
                <a:gd name="T8" fmla="*/ 116 w 118"/>
                <a:gd name="T9" fmla="*/ 32 h 32"/>
                <a:gd name="T10" fmla="*/ 113 w 118"/>
                <a:gd name="T11" fmla="*/ 32 h 32"/>
                <a:gd name="T12" fmla="*/ 5 w 118"/>
                <a:gd name="T13" fmla="*/ 32 h 32"/>
                <a:gd name="T14" fmla="*/ 5 w 118"/>
                <a:gd name="T15" fmla="*/ 32 h 32"/>
                <a:gd name="T16" fmla="*/ 2 w 118"/>
                <a:gd name="T17" fmla="*/ 32 h 32"/>
                <a:gd name="T18" fmla="*/ 0 w 118"/>
                <a:gd name="T19" fmla="*/ 30 h 32"/>
                <a:gd name="T20" fmla="*/ 0 w 118"/>
                <a:gd name="T21" fmla="*/ 29 h 32"/>
                <a:gd name="T22" fmla="*/ 0 w 118"/>
                <a:gd name="T23" fmla="*/ 26 h 32"/>
                <a:gd name="T24" fmla="*/ 5 w 118"/>
                <a:gd name="T25" fmla="*/ 6 h 32"/>
                <a:gd name="T26" fmla="*/ 5 w 118"/>
                <a:gd name="T27" fmla="*/ 6 h 32"/>
                <a:gd name="T28" fmla="*/ 6 w 118"/>
                <a:gd name="T29" fmla="*/ 3 h 32"/>
                <a:gd name="T30" fmla="*/ 9 w 118"/>
                <a:gd name="T31" fmla="*/ 2 h 32"/>
                <a:gd name="T32" fmla="*/ 11 w 118"/>
                <a:gd name="T33" fmla="*/ 0 h 32"/>
                <a:gd name="T34" fmla="*/ 13 w 118"/>
                <a:gd name="T35" fmla="*/ 0 h 32"/>
                <a:gd name="T36" fmla="*/ 104 w 118"/>
                <a:gd name="T37" fmla="*/ 0 h 32"/>
                <a:gd name="T38" fmla="*/ 104 w 118"/>
                <a:gd name="T39" fmla="*/ 0 h 32"/>
                <a:gd name="T40" fmla="*/ 107 w 118"/>
                <a:gd name="T41" fmla="*/ 0 h 32"/>
                <a:gd name="T42" fmla="*/ 109 w 118"/>
                <a:gd name="T43" fmla="*/ 2 h 32"/>
                <a:gd name="T44" fmla="*/ 112 w 118"/>
                <a:gd name="T45" fmla="*/ 3 h 32"/>
                <a:gd name="T46" fmla="*/ 112 w 118"/>
                <a:gd name="T47" fmla="*/ 6 h 32"/>
                <a:gd name="T48" fmla="*/ 118 w 118"/>
                <a:gd name="T4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32">
                  <a:moveTo>
                    <a:pt x="118" y="26"/>
                  </a:moveTo>
                  <a:lnTo>
                    <a:pt x="118" y="26"/>
                  </a:lnTo>
                  <a:lnTo>
                    <a:pt x="118" y="29"/>
                  </a:lnTo>
                  <a:lnTo>
                    <a:pt x="118" y="30"/>
                  </a:lnTo>
                  <a:lnTo>
                    <a:pt x="116" y="32"/>
                  </a:lnTo>
                  <a:lnTo>
                    <a:pt x="113" y="32"/>
                  </a:lnTo>
                  <a:lnTo>
                    <a:pt x="5" y="32"/>
                  </a:lnTo>
                  <a:lnTo>
                    <a:pt x="5" y="32"/>
                  </a:lnTo>
                  <a:lnTo>
                    <a:pt x="2" y="32"/>
                  </a:lnTo>
                  <a:lnTo>
                    <a:pt x="0" y="30"/>
                  </a:lnTo>
                  <a:lnTo>
                    <a:pt x="0" y="29"/>
                  </a:lnTo>
                  <a:lnTo>
                    <a:pt x="0" y="26"/>
                  </a:lnTo>
                  <a:lnTo>
                    <a:pt x="5" y="6"/>
                  </a:lnTo>
                  <a:lnTo>
                    <a:pt x="5" y="6"/>
                  </a:lnTo>
                  <a:lnTo>
                    <a:pt x="6" y="3"/>
                  </a:lnTo>
                  <a:lnTo>
                    <a:pt x="9" y="2"/>
                  </a:lnTo>
                  <a:lnTo>
                    <a:pt x="11" y="0"/>
                  </a:lnTo>
                  <a:lnTo>
                    <a:pt x="13" y="0"/>
                  </a:lnTo>
                  <a:lnTo>
                    <a:pt x="104" y="0"/>
                  </a:lnTo>
                  <a:lnTo>
                    <a:pt x="104" y="0"/>
                  </a:lnTo>
                  <a:lnTo>
                    <a:pt x="107" y="0"/>
                  </a:lnTo>
                  <a:lnTo>
                    <a:pt x="109" y="2"/>
                  </a:lnTo>
                  <a:lnTo>
                    <a:pt x="112" y="3"/>
                  </a:lnTo>
                  <a:lnTo>
                    <a:pt x="112" y="6"/>
                  </a:lnTo>
                  <a:lnTo>
                    <a:pt x="118" y="2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97" name="Freeform 280"/>
            <p:cNvSpPr>
              <a:spLocks/>
            </p:cNvSpPr>
            <p:nvPr/>
          </p:nvSpPr>
          <p:spPr bwMode="auto">
            <a:xfrm>
              <a:off x="6257926" y="3808413"/>
              <a:ext cx="92075" cy="23813"/>
            </a:xfrm>
            <a:custGeom>
              <a:avLst/>
              <a:gdLst>
                <a:gd name="T0" fmla="*/ 118 w 118"/>
                <a:gd name="T1" fmla="*/ 26 h 32"/>
                <a:gd name="T2" fmla="*/ 118 w 118"/>
                <a:gd name="T3" fmla="*/ 26 h 32"/>
                <a:gd name="T4" fmla="*/ 118 w 118"/>
                <a:gd name="T5" fmla="*/ 29 h 32"/>
                <a:gd name="T6" fmla="*/ 118 w 118"/>
                <a:gd name="T7" fmla="*/ 30 h 32"/>
                <a:gd name="T8" fmla="*/ 116 w 118"/>
                <a:gd name="T9" fmla="*/ 32 h 32"/>
                <a:gd name="T10" fmla="*/ 113 w 118"/>
                <a:gd name="T11" fmla="*/ 32 h 32"/>
                <a:gd name="T12" fmla="*/ 5 w 118"/>
                <a:gd name="T13" fmla="*/ 32 h 32"/>
                <a:gd name="T14" fmla="*/ 5 w 118"/>
                <a:gd name="T15" fmla="*/ 32 h 32"/>
                <a:gd name="T16" fmla="*/ 2 w 118"/>
                <a:gd name="T17" fmla="*/ 32 h 32"/>
                <a:gd name="T18" fmla="*/ 0 w 118"/>
                <a:gd name="T19" fmla="*/ 30 h 32"/>
                <a:gd name="T20" fmla="*/ 0 w 118"/>
                <a:gd name="T21" fmla="*/ 29 h 32"/>
                <a:gd name="T22" fmla="*/ 0 w 118"/>
                <a:gd name="T23" fmla="*/ 26 h 32"/>
                <a:gd name="T24" fmla="*/ 5 w 118"/>
                <a:gd name="T25" fmla="*/ 6 h 32"/>
                <a:gd name="T26" fmla="*/ 5 w 118"/>
                <a:gd name="T27" fmla="*/ 6 h 32"/>
                <a:gd name="T28" fmla="*/ 6 w 118"/>
                <a:gd name="T29" fmla="*/ 3 h 32"/>
                <a:gd name="T30" fmla="*/ 9 w 118"/>
                <a:gd name="T31" fmla="*/ 2 h 32"/>
                <a:gd name="T32" fmla="*/ 11 w 118"/>
                <a:gd name="T33" fmla="*/ 0 h 32"/>
                <a:gd name="T34" fmla="*/ 13 w 118"/>
                <a:gd name="T35" fmla="*/ 0 h 32"/>
                <a:gd name="T36" fmla="*/ 104 w 118"/>
                <a:gd name="T37" fmla="*/ 0 h 32"/>
                <a:gd name="T38" fmla="*/ 104 w 118"/>
                <a:gd name="T39" fmla="*/ 0 h 32"/>
                <a:gd name="T40" fmla="*/ 107 w 118"/>
                <a:gd name="T41" fmla="*/ 0 h 32"/>
                <a:gd name="T42" fmla="*/ 109 w 118"/>
                <a:gd name="T43" fmla="*/ 2 h 32"/>
                <a:gd name="T44" fmla="*/ 112 w 118"/>
                <a:gd name="T45" fmla="*/ 3 h 32"/>
                <a:gd name="T46" fmla="*/ 112 w 118"/>
                <a:gd name="T47" fmla="*/ 6 h 32"/>
                <a:gd name="T48" fmla="*/ 118 w 118"/>
                <a:gd name="T4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32">
                  <a:moveTo>
                    <a:pt x="118" y="26"/>
                  </a:moveTo>
                  <a:lnTo>
                    <a:pt x="118" y="26"/>
                  </a:lnTo>
                  <a:lnTo>
                    <a:pt x="118" y="29"/>
                  </a:lnTo>
                  <a:lnTo>
                    <a:pt x="118" y="30"/>
                  </a:lnTo>
                  <a:lnTo>
                    <a:pt x="116" y="32"/>
                  </a:lnTo>
                  <a:lnTo>
                    <a:pt x="113" y="32"/>
                  </a:lnTo>
                  <a:lnTo>
                    <a:pt x="5" y="32"/>
                  </a:lnTo>
                  <a:lnTo>
                    <a:pt x="5" y="32"/>
                  </a:lnTo>
                  <a:lnTo>
                    <a:pt x="2" y="32"/>
                  </a:lnTo>
                  <a:lnTo>
                    <a:pt x="0" y="30"/>
                  </a:lnTo>
                  <a:lnTo>
                    <a:pt x="0" y="29"/>
                  </a:lnTo>
                  <a:lnTo>
                    <a:pt x="0" y="26"/>
                  </a:lnTo>
                  <a:lnTo>
                    <a:pt x="5" y="6"/>
                  </a:lnTo>
                  <a:lnTo>
                    <a:pt x="5" y="6"/>
                  </a:lnTo>
                  <a:lnTo>
                    <a:pt x="6" y="3"/>
                  </a:lnTo>
                  <a:lnTo>
                    <a:pt x="9" y="2"/>
                  </a:lnTo>
                  <a:lnTo>
                    <a:pt x="11" y="0"/>
                  </a:lnTo>
                  <a:lnTo>
                    <a:pt x="13" y="0"/>
                  </a:lnTo>
                  <a:lnTo>
                    <a:pt x="104" y="0"/>
                  </a:lnTo>
                  <a:lnTo>
                    <a:pt x="104" y="0"/>
                  </a:lnTo>
                  <a:lnTo>
                    <a:pt x="107" y="0"/>
                  </a:lnTo>
                  <a:lnTo>
                    <a:pt x="109" y="2"/>
                  </a:lnTo>
                  <a:lnTo>
                    <a:pt x="112" y="3"/>
                  </a:lnTo>
                  <a:lnTo>
                    <a:pt x="112" y="6"/>
                  </a:lnTo>
                  <a:lnTo>
                    <a:pt x="118"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98" name="Rectangle 281"/>
            <p:cNvSpPr>
              <a:spLocks noChangeArrowheads="1"/>
            </p:cNvSpPr>
            <p:nvPr/>
          </p:nvSpPr>
          <p:spPr bwMode="auto">
            <a:xfrm>
              <a:off x="6254751" y="3741738"/>
              <a:ext cx="98425" cy="57150"/>
            </a:xfrm>
            <a:prstGeom prst="rect">
              <a:avLst/>
            </a:prstGeom>
            <a:solidFill>
              <a:srgbClr val="367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899" name="Rectangle 282"/>
            <p:cNvSpPr>
              <a:spLocks noChangeArrowheads="1"/>
            </p:cNvSpPr>
            <p:nvPr/>
          </p:nvSpPr>
          <p:spPr bwMode="auto">
            <a:xfrm>
              <a:off x="6254751" y="3741738"/>
              <a:ext cx="984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955" name="Picture 28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35701" y="3721100"/>
              <a:ext cx="138113"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900" name="Freeform 284"/>
            <p:cNvSpPr>
              <a:spLocks noEditPoints="1"/>
            </p:cNvSpPr>
            <p:nvPr/>
          </p:nvSpPr>
          <p:spPr bwMode="auto">
            <a:xfrm>
              <a:off x="6248401" y="3732213"/>
              <a:ext cx="111125" cy="76200"/>
            </a:xfrm>
            <a:custGeom>
              <a:avLst/>
              <a:gdLst>
                <a:gd name="T0" fmla="*/ 3 w 142"/>
                <a:gd name="T1" fmla="*/ 0 h 95"/>
                <a:gd name="T2" fmla="*/ 3 w 142"/>
                <a:gd name="T3" fmla="*/ 0 h 95"/>
                <a:gd name="T4" fmla="*/ 2 w 142"/>
                <a:gd name="T5" fmla="*/ 0 h 95"/>
                <a:gd name="T6" fmla="*/ 0 w 142"/>
                <a:gd name="T7" fmla="*/ 3 h 95"/>
                <a:gd name="T8" fmla="*/ 0 w 142"/>
                <a:gd name="T9" fmla="*/ 92 h 95"/>
                <a:gd name="T10" fmla="*/ 0 w 142"/>
                <a:gd name="T11" fmla="*/ 92 h 95"/>
                <a:gd name="T12" fmla="*/ 2 w 142"/>
                <a:gd name="T13" fmla="*/ 94 h 95"/>
                <a:gd name="T14" fmla="*/ 3 w 142"/>
                <a:gd name="T15" fmla="*/ 95 h 95"/>
                <a:gd name="T16" fmla="*/ 139 w 142"/>
                <a:gd name="T17" fmla="*/ 95 h 95"/>
                <a:gd name="T18" fmla="*/ 139 w 142"/>
                <a:gd name="T19" fmla="*/ 95 h 95"/>
                <a:gd name="T20" fmla="*/ 140 w 142"/>
                <a:gd name="T21" fmla="*/ 94 h 95"/>
                <a:gd name="T22" fmla="*/ 142 w 142"/>
                <a:gd name="T23" fmla="*/ 92 h 95"/>
                <a:gd name="T24" fmla="*/ 142 w 142"/>
                <a:gd name="T25" fmla="*/ 3 h 95"/>
                <a:gd name="T26" fmla="*/ 142 w 142"/>
                <a:gd name="T27" fmla="*/ 3 h 95"/>
                <a:gd name="T28" fmla="*/ 140 w 142"/>
                <a:gd name="T29" fmla="*/ 0 h 95"/>
                <a:gd name="T30" fmla="*/ 139 w 142"/>
                <a:gd name="T31" fmla="*/ 0 h 95"/>
                <a:gd name="T32" fmla="*/ 3 w 142"/>
                <a:gd name="T33" fmla="*/ 0 h 95"/>
                <a:gd name="T34" fmla="*/ 131 w 142"/>
                <a:gd name="T35" fmla="*/ 80 h 95"/>
                <a:gd name="T36" fmla="*/ 131 w 142"/>
                <a:gd name="T37" fmla="*/ 80 h 95"/>
                <a:gd name="T38" fmla="*/ 131 w 142"/>
                <a:gd name="T39" fmla="*/ 82 h 95"/>
                <a:gd name="T40" fmla="*/ 128 w 142"/>
                <a:gd name="T41" fmla="*/ 83 h 95"/>
                <a:gd name="T42" fmla="*/ 14 w 142"/>
                <a:gd name="T43" fmla="*/ 83 h 95"/>
                <a:gd name="T44" fmla="*/ 14 w 142"/>
                <a:gd name="T45" fmla="*/ 83 h 95"/>
                <a:gd name="T46" fmla="*/ 11 w 142"/>
                <a:gd name="T47" fmla="*/ 82 h 95"/>
                <a:gd name="T48" fmla="*/ 9 w 142"/>
                <a:gd name="T49" fmla="*/ 80 h 95"/>
                <a:gd name="T50" fmla="*/ 9 w 142"/>
                <a:gd name="T51" fmla="*/ 15 h 95"/>
                <a:gd name="T52" fmla="*/ 9 w 142"/>
                <a:gd name="T53" fmla="*/ 15 h 95"/>
                <a:gd name="T54" fmla="*/ 11 w 142"/>
                <a:gd name="T55" fmla="*/ 12 h 95"/>
                <a:gd name="T56" fmla="*/ 14 w 142"/>
                <a:gd name="T57" fmla="*/ 12 h 95"/>
                <a:gd name="T58" fmla="*/ 128 w 142"/>
                <a:gd name="T59" fmla="*/ 12 h 95"/>
                <a:gd name="T60" fmla="*/ 128 w 142"/>
                <a:gd name="T61" fmla="*/ 12 h 95"/>
                <a:gd name="T62" fmla="*/ 131 w 142"/>
                <a:gd name="T63" fmla="*/ 12 h 95"/>
                <a:gd name="T64" fmla="*/ 131 w 142"/>
                <a:gd name="T65" fmla="*/ 15 h 95"/>
                <a:gd name="T66" fmla="*/ 131 w 142"/>
                <a:gd name="T67" fmla="*/ 8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95">
                  <a:moveTo>
                    <a:pt x="3" y="0"/>
                  </a:moveTo>
                  <a:lnTo>
                    <a:pt x="3" y="0"/>
                  </a:lnTo>
                  <a:lnTo>
                    <a:pt x="2" y="0"/>
                  </a:lnTo>
                  <a:lnTo>
                    <a:pt x="0" y="3"/>
                  </a:lnTo>
                  <a:lnTo>
                    <a:pt x="0" y="92"/>
                  </a:lnTo>
                  <a:lnTo>
                    <a:pt x="0" y="92"/>
                  </a:lnTo>
                  <a:lnTo>
                    <a:pt x="2" y="94"/>
                  </a:lnTo>
                  <a:lnTo>
                    <a:pt x="3" y="95"/>
                  </a:lnTo>
                  <a:lnTo>
                    <a:pt x="139" y="95"/>
                  </a:lnTo>
                  <a:lnTo>
                    <a:pt x="139" y="95"/>
                  </a:lnTo>
                  <a:lnTo>
                    <a:pt x="140" y="94"/>
                  </a:lnTo>
                  <a:lnTo>
                    <a:pt x="142" y="92"/>
                  </a:lnTo>
                  <a:lnTo>
                    <a:pt x="142" y="3"/>
                  </a:lnTo>
                  <a:lnTo>
                    <a:pt x="142" y="3"/>
                  </a:lnTo>
                  <a:lnTo>
                    <a:pt x="140" y="0"/>
                  </a:lnTo>
                  <a:lnTo>
                    <a:pt x="139" y="0"/>
                  </a:lnTo>
                  <a:lnTo>
                    <a:pt x="3" y="0"/>
                  </a:lnTo>
                  <a:close/>
                  <a:moveTo>
                    <a:pt x="131" y="80"/>
                  </a:moveTo>
                  <a:lnTo>
                    <a:pt x="131" y="80"/>
                  </a:lnTo>
                  <a:lnTo>
                    <a:pt x="131" y="82"/>
                  </a:lnTo>
                  <a:lnTo>
                    <a:pt x="128" y="83"/>
                  </a:lnTo>
                  <a:lnTo>
                    <a:pt x="14" y="83"/>
                  </a:lnTo>
                  <a:lnTo>
                    <a:pt x="14" y="83"/>
                  </a:lnTo>
                  <a:lnTo>
                    <a:pt x="11" y="82"/>
                  </a:lnTo>
                  <a:lnTo>
                    <a:pt x="9" y="80"/>
                  </a:lnTo>
                  <a:lnTo>
                    <a:pt x="9" y="15"/>
                  </a:lnTo>
                  <a:lnTo>
                    <a:pt x="9" y="15"/>
                  </a:lnTo>
                  <a:lnTo>
                    <a:pt x="11" y="12"/>
                  </a:lnTo>
                  <a:lnTo>
                    <a:pt x="14" y="12"/>
                  </a:lnTo>
                  <a:lnTo>
                    <a:pt x="128" y="12"/>
                  </a:lnTo>
                  <a:lnTo>
                    <a:pt x="128" y="12"/>
                  </a:lnTo>
                  <a:lnTo>
                    <a:pt x="131" y="12"/>
                  </a:lnTo>
                  <a:lnTo>
                    <a:pt x="131" y="15"/>
                  </a:lnTo>
                  <a:lnTo>
                    <a:pt x="131" y="80"/>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01" name="Freeform 285"/>
            <p:cNvSpPr>
              <a:spLocks noEditPoints="1"/>
            </p:cNvSpPr>
            <p:nvPr/>
          </p:nvSpPr>
          <p:spPr bwMode="auto">
            <a:xfrm>
              <a:off x="6248401" y="3732213"/>
              <a:ext cx="111125" cy="76200"/>
            </a:xfrm>
            <a:custGeom>
              <a:avLst/>
              <a:gdLst>
                <a:gd name="T0" fmla="*/ 3 w 142"/>
                <a:gd name="T1" fmla="*/ 0 h 95"/>
                <a:gd name="T2" fmla="*/ 3 w 142"/>
                <a:gd name="T3" fmla="*/ 0 h 95"/>
                <a:gd name="T4" fmla="*/ 2 w 142"/>
                <a:gd name="T5" fmla="*/ 0 h 95"/>
                <a:gd name="T6" fmla="*/ 0 w 142"/>
                <a:gd name="T7" fmla="*/ 3 h 95"/>
                <a:gd name="T8" fmla="*/ 0 w 142"/>
                <a:gd name="T9" fmla="*/ 92 h 95"/>
                <a:gd name="T10" fmla="*/ 0 w 142"/>
                <a:gd name="T11" fmla="*/ 92 h 95"/>
                <a:gd name="T12" fmla="*/ 2 w 142"/>
                <a:gd name="T13" fmla="*/ 94 h 95"/>
                <a:gd name="T14" fmla="*/ 3 w 142"/>
                <a:gd name="T15" fmla="*/ 95 h 95"/>
                <a:gd name="T16" fmla="*/ 139 w 142"/>
                <a:gd name="T17" fmla="*/ 95 h 95"/>
                <a:gd name="T18" fmla="*/ 139 w 142"/>
                <a:gd name="T19" fmla="*/ 95 h 95"/>
                <a:gd name="T20" fmla="*/ 140 w 142"/>
                <a:gd name="T21" fmla="*/ 94 h 95"/>
                <a:gd name="T22" fmla="*/ 142 w 142"/>
                <a:gd name="T23" fmla="*/ 92 h 95"/>
                <a:gd name="T24" fmla="*/ 142 w 142"/>
                <a:gd name="T25" fmla="*/ 3 h 95"/>
                <a:gd name="T26" fmla="*/ 142 w 142"/>
                <a:gd name="T27" fmla="*/ 3 h 95"/>
                <a:gd name="T28" fmla="*/ 140 w 142"/>
                <a:gd name="T29" fmla="*/ 0 h 95"/>
                <a:gd name="T30" fmla="*/ 139 w 142"/>
                <a:gd name="T31" fmla="*/ 0 h 95"/>
                <a:gd name="T32" fmla="*/ 3 w 142"/>
                <a:gd name="T33" fmla="*/ 0 h 95"/>
                <a:gd name="T34" fmla="*/ 131 w 142"/>
                <a:gd name="T35" fmla="*/ 80 h 95"/>
                <a:gd name="T36" fmla="*/ 131 w 142"/>
                <a:gd name="T37" fmla="*/ 80 h 95"/>
                <a:gd name="T38" fmla="*/ 131 w 142"/>
                <a:gd name="T39" fmla="*/ 82 h 95"/>
                <a:gd name="T40" fmla="*/ 128 w 142"/>
                <a:gd name="T41" fmla="*/ 83 h 95"/>
                <a:gd name="T42" fmla="*/ 14 w 142"/>
                <a:gd name="T43" fmla="*/ 83 h 95"/>
                <a:gd name="T44" fmla="*/ 14 w 142"/>
                <a:gd name="T45" fmla="*/ 83 h 95"/>
                <a:gd name="T46" fmla="*/ 11 w 142"/>
                <a:gd name="T47" fmla="*/ 82 h 95"/>
                <a:gd name="T48" fmla="*/ 9 w 142"/>
                <a:gd name="T49" fmla="*/ 80 h 95"/>
                <a:gd name="T50" fmla="*/ 9 w 142"/>
                <a:gd name="T51" fmla="*/ 15 h 95"/>
                <a:gd name="T52" fmla="*/ 9 w 142"/>
                <a:gd name="T53" fmla="*/ 15 h 95"/>
                <a:gd name="T54" fmla="*/ 11 w 142"/>
                <a:gd name="T55" fmla="*/ 12 h 95"/>
                <a:gd name="T56" fmla="*/ 14 w 142"/>
                <a:gd name="T57" fmla="*/ 12 h 95"/>
                <a:gd name="T58" fmla="*/ 128 w 142"/>
                <a:gd name="T59" fmla="*/ 12 h 95"/>
                <a:gd name="T60" fmla="*/ 128 w 142"/>
                <a:gd name="T61" fmla="*/ 12 h 95"/>
                <a:gd name="T62" fmla="*/ 131 w 142"/>
                <a:gd name="T63" fmla="*/ 12 h 95"/>
                <a:gd name="T64" fmla="*/ 131 w 142"/>
                <a:gd name="T65" fmla="*/ 15 h 95"/>
                <a:gd name="T66" fmla="*/ 131 w 142"/>
                <a:gd name="T67" fmla="*/ 8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95">
                  <a:moveTo>
                    <a:pt x="3" y="0"/>
                  </a:moveTo>
                  <a:lnTo>
                    <a:pt x="3" y="0"/>
                  </a:lnTo>
                  <a:lnTo>
                    <a:pt x="2" y="0"/>
                  </a:lnTo>
                  <a:lnTo>
                    <a:pt x="0" y="3"/>
                  </a:lnTo>
                  <a:lnTo>
                    <a:pt x="0" y="92"/>
                  </a:lnTo>
                  <a:lnTo>
                    <a:pt x="0" y="92"/>
                  </a:lnTo>
                  <a:lnTo>
                    <a:pt x="2" y="94"/>
                  </a:lnTo>
                  <a:lnTo>
                    <a:pt x="3" y="95"/>
                  </a:lnTo>
                  <a:lnTo>
                    <a:pt x="139" y="95"/>
                  </a:lnTo>
                  <a:lnTo>
                    <a:pt x="139" y="95"/>
                  </a:lnTo>
                  <a:lnTo>
                    <a:pt x="140" y="94"/>
                  </a:lnTo>
                  <a:lnTo>
                    <a:pt x="142" y="92"/>
                  </a:lnTo>
                  <a:lnTo>
                    <a:pt x="142" y="3"/>
                  </a:lnTo>
                  <a:lnTo>
                    <a:pt x="142" y="3"/>
                  </a:lnTo>
                  <a:lnTo>
                    <a:pt x="140" y="0"/>
                  </a:lnTo>
                  <a:lnTo>
                    <a:pt x="139" y="0"/>
                  </a:lnTo>
                  <a:lnTo>
                    <a:pt x="3" y="0"/>
                  </a:lnTo>
                  <a:close/>
                  <a:moveTo>
                    <a:pt x="131" y="80"/>
                  </a:moveTo>
                  <a:lnTo>
                    <a:pt x="131" y="80"/>
                  </a:lnTo>
                  <a:lnTo>
                    <a:pt x="131" y="82"/>
                  </a:lnTo>
                  <a:lnTo>
                    <a:pt x="128" y="83"/>
                  </a:lnTo>
                  <a:lnTo>
                    <a:pt x="14" y="83"/>
                  </a:lnTo>
                  <a:lnTo>
                    <a:pt x="14" y="83"/>
                  </a:lnTo>
                  <a:lnTo>
                    <a:pt x="11" y="82"/>
                  </a:lnTo>
                  <a:lnTo>
                    <a:pt x="9" y="80"/>
                  </a:lnTo>
                  <a:lnTo>
                    <a:pt x="9" y="15"/>
                  </a:lnTo>
                  <a:lnTo>
                    <a:pt x="9" y="15"/>
                  </a:lnTo>
                  <a:lnTo>
                    <a:pt x="11" y="12"/>
                  </a:lnTo>
                  <a:lnTo>
                    <a:pt x="14" y="12"/>
                  </a:lnTo>
                  <a:lnTo>
                    <a:pt x="128" y="12"/>
                  </a:lnTo>
                  <a:lnTo>
                    <a:pt x="128" y="12"/>
                  </a:lnTo>
                  <a:lnTo>
                    <a:pt x="131" y="12"/>
                  </a:lnTo>
                  <a:lnTo>
                    <a:pt x="131" y="15"/>
                  </a:lnTo>
                  <a:lnTo>
                    <a:pt x="131" y="80"/>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02" name="Freeform 286"/>
            <p:cNvSpPr>
              <a:spLocks/>
            </p:cNvSpPr>
            <p:nvPr/>
          </p:nvSpPr>
          <p:spPr bwMode="auto">
            <a:xfrm>
              <a:off x="6262688" y="3819525"/>
              <a:ext cx="7938" cy="9525"/>
            </a:xfrm>
            <a:custGeom>
              <a:avLst/>
              <a:gdLst>
                <a:gd name="T0" fmla="*/ 8 w 8"/>
                <a:gd name="T1" fmla="*/ 8 h 12"/>
                <a:gd name="T2" fmla="*/ 8 w 8"/>
                <a:gd name="T3" fmla="*/ 8 h 12"/>
                <a:gd name="T4" fmla="*/ 7 w 8"/>
                <a:gd name="T5" fmla="*/ 11 h 12"/>
                <a:gd name="T6" fmla="*/ 5 w 8"/>
                <a:gd name="T7" fmla="*/ 12 h 12"/>
                <a:gd name="T8" fmla="*/ 3 w 8"/>
                <a:gd name="T9" fmla="*/ 12 h 12"/>
                <a:gd name="T10" fmla="*/ 3 w 8"/>
                <a:gd name="T11" fmla="*/ 12 h 12"/>
                <a:gd name="T12" fmla="*/ 1 w 8"/>
                <a:gd name="T13" fmla="*/ 11 h 12"/>
                <a:gd name="T14" fmla="*/ 0 w 8"/>
                <a:gd name="T15" fmla="*/ 8 h 12"/>
                <a:gd name="T16" fmla="*/ 1 w 8"/>
                <a:gd name="T17" fmla="*/ 5 h 12"/>
                <a:gd name="T18" fmla="*/ 1 w 8"/>
                <a:gd name="T19" fmla="*/ 5 h 12"/>
                <a:gd name="T20" fmla="*/ 3 w 8"/>
                <a:gd name="T21" fmla="*/ 2 h 12"/>
                <a:gd name="T22" fmla="*/ 4 w 8"/>
                <a:gd name="T23" fmla="*/ 0 h 12"/>
                <a:gd name="T24" fmla="*/ 4 w 8"/>
                <a:gd name="T25" fmla="*/ 0 h 12"/>
                <a:gd name="T26" fmla="*/ 5 w 8"/>
                <a:gd name="T27" fmla="*/ 2 h 12"/>
                <a:gd name="T28" fmla="*/ 7 w 8"/>
                <a:gd name="T29" fmla="*/ 5 h 12"/>
                <a:gd name="T30" fmla="*/ 8 w 8"/>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8"/>
                  </a:moveTo>
                  <a:lnTo>
                    <a:pt x="8" y="8"/>
                  </a:lnTo>
                  <a:lnTo>
                    <a:pt x="7" y="11"/>
                  </a:lnTo>
                  <a:lnTo>
                    <a:pt x="5" y="12"/>
                  </a:lnTo>
                  <a:lnTo>
                    <a:pt x="3" y="12"/>
                  </a:lnTo>
                  <a:lnTo>
                    <a:pt x="3" y="12"/>
                  </a:lnTo>
                  <a:lnTo>
                    <a:pt x="1" y="11"/>
                  </a:lnTo>
                  <a:lnTo>
                    <a:pt x="0" y="8"/>
                  </a:lnTo>
                  <a:lnTo>
                    <a:pt x="1" y="5"/>
                  </a:lnTo>
                  <a:lnTo>
                    <a:pt x="1" y="5"/>
                  </a:lnTo>
                  <a:lnTo>
                    <a:pt x="3" y="2"/>
                  </a:lnTo>
                  <a:lnTo>
                    <a:pt x="4" y="0"/>
                  </a:lnTo>
                  <a:lnTo>
                    <a:pt x="4" y="0"/>
                  </a:lnTo>
                  <a:lnTo>
                    <a:pt x="5" y="2"/>
                  </a:lnTo>
                  <a:lnTo>
                    <a:pt x="7" y="5"/>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03" name="Freeform 287"/>
            <p:cNvSpPr>
              <a:spLocks/>
            </p:cNvSpPr>
            <p:nvPr/>
          </p:nvSpPr>
          <p:spPr bwMode="auto">
            <a:xfrm>
              <a:off x="6270626" y="3819525"/>
              <a:ext cx="6350" cy="9525"/>
            </a:xfrm>
            <a:custGeom>
              <a:avLst/>
              <a:gdLst>
                <a:gd name="T0" fmla="*/ 9 w 9"/>
                <a:gd name="T1" fmla="*/ 8 h 12"/>
                <a:gd name="T2" fmla="*/ 9 w 9"/>
                <a:gd name="T3" fmla="*/ 8 h 12"/>
                <a:gd name="T4" fmla="*/ 9 w 9"/>
                <a:gd name="T5" fmla="*/ 11 h 12"/>
                <a:gd name="T6" fmla="*/ 6 w 9"/>
                <a:gd name="T7" fmla="*/ 12 h 12"/>
                <a:gd name="T8" fmla="*/ 3 w 9"/>
                <a:gd name="T9" fmla="*/ 12 h 12"/>
                <a:gd name="T10" fmla="*/ 3 w 9"/>
                <a:gd name="T11" fmla="*/ 12 h 12"/>
                <a:gd name="T12" fmla="*/ 2 w 9"/>
                <a:gd name="T13" fmla="*/ 11 h 12"/>
                <a:gd name="T14" fmla="*/ 0 w 9"/>
                <a:gd name="T15" fmla="*/ 8 h 12"/>
                <a:gd name="T16" fmla="*/ 2 w 9"/>
                <a:gd name="T17" fmla="*/ 5 h 12"/>
                <a:gd name="T18" fmla="*/ 2 w 9"/>
                <a:gd name="T19" fmla="*/ 5 h 12"/>
                <a:gd name="T20" fmla="*/ 3 w 9"/>
                <a:gd name="T21" fmla="*/ 2 h 12"/>
                <a:gd name="T22" fmla="*/ 5 w 9"/>
                <a:gd name="T23" fmla="*/ 0 h 12"/>
                <a:gd name="T24" fmla="*/ 5 w 9"/>
                <a:gd name="T25" fmla="*/ 0 h 12"/>
                <a:gd name="T26" fmla="*/ 8 w 9"/>
                <a:gd name="T27" fmla="*/ 2 h 12"/>
                <a:gd name="T28" fmla="*/ 8 w 9"/>
                <a:gd name="T29" fmla="*/ 5 h 12"/>
                <a:gd name="T30" fmla="*/ 9 w 9"/>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9" y="8"/>
                  </a:moveTo>
                  <a:lnTo>
                    <a:pt x="9" y="8"/>
                  </a:lnTo>
                  <a:lnTo>
                    <a:pt x="9" y="11"/>
                  </a:lnTo>
                  <a:lnTo>
                    <a:pt x="6" y="12"/>
                  </a:lnTo>
                  <a:lnTo>
                    <a:pt x="3" y="12"/>
                  </a:lnTo>
                  <a:lnTo>
                    <a:pt x="3" y="12"/>
                  </a:lnTo>
                  <a:lnTo>
                    <a:pt x="2" y="11"/>
                  </a:lnTo>
                  <a:lnTo>
                    <a:pt x="0" y="8"/>
                  </a:lnTo>
                  <a:lnTo>
                    <a:pt x="2" y="5"/>
                  </a:lnTo>
                  <a:lnTo>
                    <a:pt x="2" y="5"/>
                  </a:lnTo>
                  <a:lnTo>
                    <a:pt x="3" y="2"/>
                  </a:lnTo>
                  <a:lnTo>
                    <a:pt x="5" y="0"/>
                  </a:lnTo>
                  <a:lnTo>
                    <a:pt x="5" y="0"/>
                  </a:lnTo>
                  <a:lnTo>
                    <a:pt x="8" y="2"/>
                  </a:lnTo>
                  <a:lnTo>
                    <a:pt x="8" y="5"/>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04" name="Freeform 288"/>
            <p:cNvSpPr>
              <a:spLocks/>
            </p:cNvSpPr>
            <p:nvPr/>
          </p:nvSpPr>
          <p:spPr bwMode="auto">
            <a:xfrm>
              <a:off x="6278563" y="3819525"/>
              <a:ext cx="6350" cy="9525"/>
            </a:xfrm>
            <a:custGeom>
              <a:avLst/>
              <a:gdLst>
                <a:gd name="T0" fmla="*/ 7 w 7"/>
                <a:gd name="T1" fmla="*/ 8 h 12"/>
                <a:gd name="T2" fmla="*/ 7 w 7"/>
                <a:gd name="T3" fmla="*/ 8 h 12"/>
                <a:gd name="T4" fmla="*/ 7 w 7"/>
                <a:gd name="T5" fmla="*/ 11 h 12"/>
                <a:gd name="T6" fmla="*/ 4 w 7"/>
                <a:gd name="T7" fmla="*/ 12 h 12"/>
                <a:gd name="T8" fmla="*/ 3 w 7"/>
                <a:gd name="T9" fmla="*/ 12 h 12"/>
                <a:gd name="T10" fmla="*/ 3 w 7"/>
                <a:gd name="T11" fmla="*/ 12 h 12"/>
                <a:gd name="T12" fmla="*/ 0 w 7"/>
                <a:gd name="T13" fmla="*/ 11 h 12"/>
                <a:gd name="T14" fmla="*/ 0 w 7"/>
                <a:gd name="T15" fmla="*/ 8 h 12"/>
                <a:gd name="T16" fmla="*/ 0 w 7"/>
                <a:gd name="T17" fmla="*/ 5 h 12"/>
                <a:gd name="T18" fmla="*/ 0 w 7"/>
                <a:gd name="T19" fmla="*/ 5 h 12"/>
                <a:gd name="T20" fmla="*/ 1 w 7"/>
                <a:gd name="T21" fmla="*/ 2 h 12"/>
                <a:gd name="T22" fmla="*/ 4 w 7"/>
                <a:gd name="T23" fmla="*/ 0 h 12"/>
                <a:gd name="T24" fmla="*/ 4 w 7"/>
                <a:gd name="T25" fmla="*/ 0 h 12"/>
                <a:gd name="T26" fmla="*/ 6 w 7"/>
                <a:gd name="T27" fmla="*/ 2 h 12"/>
                <a:gd name="T28" fmla="*/ 7 w 7"/>
                <a:gd name="T29" fmla="*/ 5 h 12"/>
                <a:gd name="T30" fmla="*/ 7 w 7"/>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12">
                  <a:moveTo>
                    <a:pt x="7" y="8"/>
                  </a:moveTo>
                  <a:lnTo>
                    <a:pt x="7" y="8"/>
                  </a:lnTo>
                  <a:lnTo>
                    <a:pt x="7" y="11"/>
                  </a:lnTo>
                  <a:lnTo>
                    <a:pt x="4" y="12"/>
                  </a:lnTo>
                  <a:lnTo>
                    <a:pt x="3" y="12"/>
                  </a:lnTo>
                  <a:lnTo>
                    <a:pt x="3" y="12"/>
                  </a:lnTo>
                  <a:lnTo>
                    <a:pt x="0" y="11"/>
                  </a:lnTo>
                  <a:lnTo>
                    <a:pt x="0" y="8"/>
                  </a:lnTo>
                  <a:lnTo>
                    <a:pt x="0" y="5"/>
                  </a:lnTo>
                  <a:lnTo>
                    <a:pt x="0" y="5"/>
                  </a:lnTo>
                  <a:lnTo>
                    <a:pt x="1" y="2"/>
                  </a:lnTo>
                  <a:lnTo>
                    <a:pt x="4" y="0"/>
                  </a:lnTo>
                  <a:lnTo>
                    <a:pt x="4" y="0"/>
                  </a:lnTo>
                  <a:lnTo>
                    <a:pt x="6" y="2"/>
                  </a:lnTo>
                  <a:lnTo>
                    <a:pt x="7" y="5"/>
                  </a:lnTo>
                  <a:lnTo>
                    <a:pt x="7"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05" name="Freeform 289"/>
            <p:cNvSpPr>
              <a:spLocks/>
            </p:cNvSpPr>
            <p:nvPr/>
          </p:nvSpPr>
          <p:spPr bwMode="auto">
            <a:xfrm>
              <a:off x="6284913" y="3819525"/>
              <a:ext cx="7938" cy="9525"/>
            </a:xfrm>
            <a:custGeom>
              <a:avLst/>
              <a:gdLst>
                <a:gd name="T0" fmla="*/ 9 w 9"/>
                <a:gd name="T1" fmla="*/ 8 h 12"/>
                <a:gd name="T2" fmla="*/ 9 w 9"/>
                <a:gd name="T3" fmla="*/ 8 h 12"/>
                <a:gd name="T4" fmla="*/ 7 w 9"/>
                <a:gd name="T5" fmla="*/ 11 h 12"/>
                <a:gd name="T6" fmla="*/ 6 w 9"/>
                <a:gd name="T7" fmla="*/ 12 h 12"/>
                <a:gd name="T8" fmla="*/ 3 w 9"/>
                <a:gd name="T9" fmla="*/ 12 h 12"/>
                <a:gd name="T10" fmla="*/ 3 w 9"/>
                <a:gd name="T11" fmla="*/ 12 h 12"/>
                <a:gd name="T12" fmla="*/ 0 w 9"/>
                <a:gd name="T13" fmla="*/ 11 h 12"/>
                <a:gd name="T14" fmla="*/ 0 w 9"/>
                <a:gd name="T15" fmla="*/ 8 h 12"/>
                <a:gd name="T16" fmla="*/ 1 w 9"/>
                <a:gd name="T17" fmla="*/ 5 h 12"/>
                <a:gd name="T18" fmla="*/ 1 w 9"/>
                <a:gd name="T19" fmla="*/ 5 h 12"/>
                <a:gd name="T20" fmla="*/ 1 w 9"/>
                <a:gd name="T21" fmla="*/ 2 h 12"/>
                <a:gd name="T22" fmla="*/ 4 w 9"/>
                <a:gd name="T23" fmla="*/ 0 h 12"/>
                <a:gd name="T24" fmla="*/ 4 w 9"/>
                <a:gd name="T25" fmla="*/ 0 h 12"/>
                <a:gd name="T26" fmla="*/ 6 w 9"/>
                <a:gd name="T27" fmla="*/ 2 h 12"/>
                <a:gd name="T28" fmla="*/ 7 w 9"/>
                <a:gd name="T29" fmla="*/ 5 h 12"/>
                <a:gd name="T30" fmla="*/ 9 w 9"/>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9" y="8"/>
                  </a:moveTo>
                  <a:lnTo>
                    <a:pt x="9" y="8"/>
                  </a:lnTo>
                  <a:lnTo>
                    <a:pt x="7" y="11"/>
                  </a:lnTo>
                  <a:lnTo>
                    <a:pt x="6" y="12"/>
                  </a:lnTo>
                  <a:lnTo>
                    <a:pt x="3" y="12"/>
                  </a:lnTo>
                  <a:lnTo>
                    <a:pt x="3" y="12"/>
                  </a:lnTo>
                  <a:lnTo>
                    <a:pt x="0" y="11"/>
                  </a:lnTo>
                  <a:lnTo>
                    <a:pt x="0" y="8"/>
                  </a:lnTo>
                  <a:lnTo>
                    <a:pt x="1" y="5"/>
                  </a:lnTo>
                  <a:lnTo>
                    <a:pt x="1" y="5"/>
                  </a:lnTo>
                  <a:lnTo>
                    <a:pt x="1" y="2"/>
                  </a:lnTo>
                  <a:lnTo>
                    <a:pt x="4" y="0"/>
                  </a:lnTo>
                  <a:lnTo>
                    <a:pt x="4" y="0"/>
                  </a:lnTo>
                  <a:lnTo>
                    <a:pt x="6" y="2"/>
                  </a:lnTo>
                  <a:lnTo>
                    <a:pt x="7" y="5"/>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06" name="Freeform 290"/>
            <p:cNvSpPr>
              <a:spLocks/>
            </p:cNvSpPr>
            <p:nvPr/>
          </p:nvSpPr>
          <p:spPr bwMode="auto">
            <a:xfrm>
              <a:off x="6292851" y="3819525"/>
              <a:ext cx="6350" cy="9525"/>
            </a:xfrm>
            <a:custGeom>
              <a:avLst/>
              <a:gdLst>
                <a:gd name="T0" fmla="*/ 9 w 9"/>
                <a:gd name="T1" fmla="*/ 8 h 12"/>
                <a:gd name="T2" fmla="*/ 9 w 9"/>
                <a:gd name="T3" fmla="*/ 8 h 12"/>
                <a:gd name="T4" fmla="*/ 7 w 9"/>
                <a:gd name="T5" fmla="*/ 11 h 12"/>
                <a:gd name="T6" fmla="*/ 6 w 9"/>
                <a:gd name="T7" fmla="*/ 12 h 12"/>
                <a:gd name="T8" fmla="*/ 3 w 9"/>
                <a:gd name="T9" fmla="*/ 12 h 12"/>
                <a:gd name="T10" fmla="*/ 3 w 9"/>
                <a:gd name="T11" fmla="*/ 12 h 12"/>
                <a:gd name="T12" fmla="*/ 1 w 9"/>
                <a:gd name="T13" fmla="*/ 11 h 12"/>
                <a:gd name="T14" fmla="*/ 0 w 9"/>
                <a:gd name="T15" fmla="*/ 8 h 12"/>
                <a:gd name="T16" fmla="*/ 1 w 9"/>
                <a:gd name="T17" fmla="*/ 5 h 12"/>
                <a:gd name="T18" fmla="*/ 1 w 9"/>
                <a:gd name="T19" fmla="*/ 5 h 12"/>
                <a:gd name="T20" fmla="*/ 3 w 9"/>
                <a:gd name="T21" fmla="*/ 2 h 12"/>
                <a:gd name="T22" fmla="*/ 4 w 9"/>
                <a:gd name="T23" fmla="*/ 0 h 12"/>
                <a:gd name="T24" fmla="*/ 4 w 9"/>
                <a:gd name="T25" fmla="*/ 0 h 12"/>
                <a:gd name="T26" fmla="*/ 6 w 9"/>
                <a:gd name="T27" fmla="*/ 2 h 12"/>
                <a:gd name="T28" fmla="*/ 7 w 9"/>
                <a:gd name="T29" fmla="*/ 5 h 12"/>
                <a:gd name="T30" fmla="*/ 9 w 9"/>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9" y="8"/>
                  </a:moveTo>
                  <a:lnTo>
                    <a:pt x="9" y="8"/>
                  </a:lnTo>
                  <a:lnTo>
                    <a:pt x="7" y="11"/>
                  </a:lnTo>
                  <a:lnTo>
                    <a:pt x="6" y="12"/>
                  </a:lnTo>
                  <a:lnTo>
                    <a:pt x="3" y="12"/>
                  </a:lnTo>
                  <a:lnTo>
                    <a:pt x="3" y="12"/>
                  </a:lnTo>
                  <a:lnTo>
                    <a:pt x="1" y="11"/>
                  </a:lnTo>
                  <a:lnTo>
                    <a:pt x="0" y="8"/>
                  </a:lnTo>
                  <a:lnTo>
                    <a:pt x="1" y="5"/>
                  </a:lnTo>
                  <a:lnTo>
                    <a:pt x="1" y="5"/>
                  </a:lnTo>
                  <a:lnTo>
                    <a:pt x="3" y="2"/>
                  </a:lnTo>
                  <a:lnTo>
                    <a:pt x="4" y="0"/>
                  </a:lnTo>
                  <a:lnTo>
                    <a:pt x="4" y="0"/>
                  </a:lnTo>
                  <a:lnTo>
                    <a:pt x="6" y="2"/>
                  </a:lnTo>
                  <a:lnTo>
                    <a:pt x="7" y="5"/>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07" name="Freeform 291"/>
            <p:cNvSpPr>
              <a:spLocks/>
            </p:cNvSpPr>
            <p:nvPr/>
          </p:nvSpPr>
          <p:spPr bwMode="auto">
            <a:xfrm>
              <a:off x="6300788" y="3819525"/>
              <a:ext cx="6350" cy="9525"/>
            </a:xfrm>
            <a:custGeom>
              <a:avLst/>
              <a:gdLst>
                <a:gd name="T0" fmla="*/ 8 w 8"/>
                <a:gd name="T1" fmla="*/ 8 h 12"/>
                <a:gd name="T2" fmla="*/ 8 w 8"/>
                <a:gd name="T3" fmla="*/ 8 h 12"/>
                <a:gd name="T4" fmla="*/ 8 w 8"/>
                <a:gd name="T5" fmla="*/ 11 h 12"/>
                <a:gd name="T6" fmla="*/ 5 w 8"/>
                <a:gd name="T7" fmla="*/ 12 h 12"/>
                <a:gd name="T8" fmla="*/ 3 w 8"/>
                <a:gd name="T9" fmla="*/ 12 h 12"/>
                <a:gd name="T10" fmla="*/ 3 w 8"/>
                <a:gd name="T11" fmla="*/ 12 h 12"/>
                <a:gd name="T12" fmla="*/ 0 w 8"/>
                <a:gd name="T13" fmla="*/ 11 h 12"/>
                <a:gd name="T14" fmla="*/ 0 w 8"/>
                <a:gd name="T15" fmla="*/ 8 h 12"/>
                <a:gd name="T16" fmla="*/ 0 w 8"/>
                <a:gd name="T17" fmla="*/ 5 h 12"/>
                <a:gd name="T18" fmla="*/ 0 w 8"/>
                <a:gd name="T19" fmla="*/ 5 h 12"/>
                <a:gd name="T20" fmla="*/ 2 w 8"/>
                <a:gd name="T21" fmla="*/ 2 h 12"/>
                <a:gd name="T22" fmla="*/ 3 w 8"/>
                <a:gd name="T23" fmla="*/ 0 h 12"/>
                <a:gd name="T24" fmla="*/ 3 w 8"/>
                <a:gd name="T25" fmla="*/ 0 h 12"/>
                <a:gd name="T26" fmla="*/ 6 w 8"/>
                <a:gd name="T27" fmla="*/ 2 h 12"/>
                <a:gd name="T28" fmla="*/ 8 w 8"/>
                <a:gd name="T29" fmla="*/ 5 h 12"/>
                <a:gd name="T30" fmla="*/ 8 w 8"/>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8"/>
                  </a:moveTo>
                  <a:lnTo>
                    <a:pt x="8" y="8"/>
                  </a:lnTo>
                  <a:lnTo>
                    <a:pt x="8" y="11"/>
                  </a:lnTo>
                  <a:lnTo>
                    <a:pt x="5" y="12"/>
                  </a:lnTo>
                  <a:lnTo>
                    <a:pt x="3" y="12"/>
                  </a:lnTo>
                  <a:lnTo>
                    <a:pt x="3" y="12"/>
                  </a:lnTo>
                  <a:lnTo>
                    <a:pt x="0" y="11"/>
                  </a:lnTo>
                  <a:lnTo>
                    <a:pt x="0" y="8"/>
                  </a:lnTo>
                  <a:lnTo>
                    <a:pt x="0" y="5"/>
                  </a:lnTo>
                  <a:lnTo>
                    <a:pt x="0" y="5"/>
                  </a:lnTo>
                  <a:lnTo>
                    <a:pt x="2" y="2"/>
                  </a:lnTo>
                  <a:lnTo>
                    <a:pt x="3" y="0"/>
                  </a:lnTo>
                  <a:lnTo>
                    <a:pt x="3" y="0"/>
                  </a:lnTo>
                  <a:lnTo>
                    <a:pt x="6" y="2"/>
                  </a:lnTo>
                  <a:lnTo>
                    <a:pt x="8" y="5"/>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08" name="Freeform 292"/>
            <p:cNvSpPr>
              <a:spLocks/>
            </p:cNvSpPr>
            <p:nvPr/>
          </p:nvSpPr>
          <p:spPr bwMode="auto">
            <a:xfrm>
              <a:off x="6308726" y="3819525"/>
              <a:ext cx="4763" cy="9525"/>
            </a:xfrm>
            <a:custGeom>
              <a:avLst/>
              <a:gdLst>
                <a:gd name="T0" fmla="*/ 8 w 8"/>
                <a:gd name="T1" fmla="*/ 8 h 12"/>
                <a:gd name="T2" fmla="*/ 8 w 8"/>
                <a:gd name="T3" fmla="*/ 8 h 12"/>
                <a:gd name="T4" fmla="*/ 8 w 8"/>
                <a:gd name="T5" fmla="*/ 11 h 12"/>
                <a:gd name="T6" fmla="*/ 6 w 8"/>
                <a:gd name="T7" fmla="*/ 12 h 12"/>
                <a:gd name="T8" fmla="*/ 3 w 8"/>
                <a:gd name="T9" fmla="*/ 12 h 12"/>
                <a:gd name="T10" fmla="*/ 3 w 8"/>
                <a:gd name="T11" fmla="*/ 12 h 12"/>
                <a:gd name="T12" fmla="*/ 0 w 8"/>
                <a:gd name="T13" fmla="*/ 11 h 12"/>
                <a:gd name="T14" fmla="*/ 0 w 8"/>
                <a:gd name="T15" fmla="*/ 8 h 12"/>
                <a:gd name="T16" fmla="*/ 2 w 8"/>
                <a:gd name="T17" fmla="*/ 5 h 12"/>
                <a:gd name="T18" fmla="*/ 2 w 8"/>
                <a:gd name="T19" fmla="*/ 5 h 12"/>
                <a:gd name="T20" fmla="*/ 2 w 8"/>
                <a:gd name="T21" fmla="*/ 2 h 12"/>
                <a:gd name="T22" fmla="*/ 5 w 8"/>
                <a:gd name="T23" fmla="*/ 0 h 12"/>
                <a:gd name="T24" fmla="*/ 5 w 8"/>
                <a:gd name="T25" fmla="*/ 0 h 12"/>
                <a:gd name="T26" fmla="*/ 6 w 8"/>
                <a:gd name="T27" fmla="*/ 2 h 12"/>
                <a:gd name="T28" fmla="*/ 8 w 8"/>
                <a:gd name="T29" fmla="*/ 5 h 12"/>
                <a:gd name="T30" fmla="*/ 8 w 8"/>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8"/>
                  </a:moveTo>
                  <a:lnTo>
                    <a:pt x="8" y="8"/>
                  </a:lnTo>
                  <a:lnTo>
                    <a:pt x="8" y="11"/>
                  </a:lnTo>
                  <a:lnTo>
                    <a:pt x="6" y="12"/>
                  </a:lnTo>
                  <a:lnTo>
                    <a:pt x="3" y="12"/>
                  </a:lnTo>
                  <a:lnTo>
                    <a:pt x="3" y="12"/>
                  </a:lnTo>
                  <a:lnTo>
                    <a:pt x="0" y="11"/>
                  </a:lnTo>
                  <a:lnTo>
                    <a:pt x="0" y="8"/>
                  </a:lnTo>
                  <a:lnTo>
                    <a:pt x="2" y="5"/>
                  </a:lnTo>
                  <a:lnTo>
                    <a:pt x="2" y="5"/>
                  </a:lnTo>
                  <a:lnTo>
                    <a:pt x="2" y="2"/>
                  </a:lnTo>
                  <a:lnTo>
                    <a:pt x="5" y="0"/>
                  </a:lnTo>
                  <a:lnTo>
                    <a:pt x="5" y="0"/>
                  </a:lnTo>
                  <a:lnTo>
                    <a:pt x="6" y="2"/>
                  </a:lnTo>
                  <a:lnTo>
                    <a:pt x="8" y="5"/>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09" name="Freeform 293"/>
            <p:cNvSpPr>
              <a:spLocks/>
            </p:cNvSpPr>
            <p:nvPr/>
          </p:nvSpPr>
          <p:spPr bwMode="auto">
            <a:xfrm>
              <a:off x="6315076" y="3819525"/>
              <a:ext cx="7938" cy="9525"/>
            </a:xfrm>
            <a:custGeom>
              <a:avLst/>
              <a:gdLst>
                <a:gd name="T0" fmla="*/ 9 w 9"/>
                <a:gd name="T1" fmla="*/ 8 h 12"/>
                <a:gd name="T2" fmla="*/ 9 w 9"/>
                <a:gd name="T3" fmla="*/ 8 h 12"/>
                <a:gd name="T4" fmla="*/ 8 w 9"/>
                <a:gd name="T5" fmla="*/ 11 h 12"/>
                <a:gd name="T6" fmla="*/ 6 w 9"/>
                <a:gd name="T7" fmla="*/ 12 h 12"/>
                <a:gd name="T8" fmla="*/ 3 w 9"/>
                <a:gd name="T9" fmla="*/ 12 h 12"/>
                <a:gd name="T10" fmla="*/ 3 w 9"/>
                <a:gd name="T11" fmla="*/ 12 h 12"/>
                <a:gd name="T12" fmla="*/ 2 w 9"/>
                <a:gd name="T13" fmla="*/ 11 h 12"/>
                <a:gd name="T14" fmla="*/ 0 w 9"/>
                <a:gd name="T15" fmla="*/ 8 h 12"/>
                <a:gd name="T16" fmla="*/ 2 w 9"/>
                <a:gd name="T17" fmla="*/ 5 h 12"/>
                <a:gd name="T18" fmla="*/ 2 w 9"/>
                <a:gd name="T19" fmla="*/ 5 h 12"/>
                <a:gd name="T20" fmla="*/ 3 w 9"/>
                <a:gd name="T21" fmla="*/ 2 h 12"/>
                <a:gd name="T22" fmla="*/ 5 w 9"/>
                <a:gd name="T23" fmla="*/ 0 h 12"/>
                <a:gd name="T24" fmla="*/ 5 w 9"/>
                <a:gd name="T25" fmla="*/ 0 h 12"/>
                <a:gd name="T26" fmla="*/ 6 w 9"/>
                <a:gd name="T27" fmla="*/ 2 h 12"/>
                <a:gd name="T28" fmla="*/ 8 w 9"/>
                <a:gd name="T29" fmla="*/ 5 h 12"/>
                <a:gd name="T30" fmla="*/ 9 w 9"/>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9" y="8"/>
                  </a:moveTo>
                  <a:lnTo>
                    <a:pt x="9" y="8"/>
                  </a:lnTo>
                  <a:lnTo>
                    <a:pt x="8" y="11"/>
                  </a:lnTo>
                  <a:lnTo>
                    <a:pt x="6" y="12"/>
                  </a:lnTo>
                  <a:lnTo>
                    <a:pt x="3" y="12"/>
                  </a:lnTo>
                  <a:lnTo>
                    <a:pt x="3" y="12"/>
                  </a:lnTo>
                  <a:lnTo>
                    <a:pt x="2" y="11"/>
                  </a:lnTo>
                  <a:lnTo>
                    <a:pt x="0" y="8"/>
                  </a:lnTo>
                  <a:lnTo>
                    <a:pt x="2" y="5"/>
                  </a:lnTo>
                  <a:lnTo>
                    <a:pt x="2" y="5"/>
                  </a:lnTo>
                  <a:lnTo>
                    <a:pt x="3" y="2"/>
                  </a:lnTo>
                  <a:lnTo>
                    <a:pt x="5" y="0"/>
                  </a:lnTo>
                  <a:lnTo>
                    <a:pt x="5" y="0"/>
                  </a:lnTo>
                  <a:lnTo>
                    <a:pt x="6" y="2"/>
                  </a:lnTo>
                  <a:lnTo>
                    <a:pt x="8" y="5"/>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10" name="Freeform 294"/>
            <p:cNvSpPr>
              <a:spLocks/>
            </p:cNvSpPr>
            <p:nvPr/>
          </p:nvSpPr>
          <p:spPr bwMode="auto">
            <a:xfrm>
              <a:off x="6330951" y="3819525"/>
              <a:ext cx="4763" cy="9525"/>
            </a:xfrm>
            <a:custGeom>
              <a:avLst/>
              <a:gdLst>
                <a:gd name="T0" fmla="*/ 8 w 8"/>
                <a:gd name="T1" fmla="*/ 8 h 12"/>
                <a:gd name="T2" fmla="*/ 8 w 8"/>
                <a:gd name="T3" fmla="*/ 8 h 12"/>
                <a:gd name="T4" fmla="*/ 8 w 8"/>
                <a:gd name="T5" fmla="*/ 11 h 12"/>
                <a:gd name="T6" fmla="*/ 6 w 8"/>
                <a:gd name="T7" fmla="*/ 12 h 12"/>
                <a:gd name="T8" fmla="*/ 3 w 8"/>
                <a:gd name="T9" fmla="*/ 12 h 12"/>
                <a:gd name="T10" fmla="*/ 3 w 8"/>
                <a:gd name="T11" fmla="*/ 12 h 12"/>
                <a:gd name="T12" fmla="*/ 0 w 8"/>
                <a:gd name="T13" fmla="*/ 11 h 12"/>
                <a:gd name="T14" fmla="*/ 0 w 8"/>
                <a:gd name="T15" fmla="*/ 8 h 12"/>
                <a:gd name="T16" fmla="*/ 2 w 8"/>
                <a:gd name="T17" fmla="*/ 5 h 12"/>
                <a:gd name="T18" fmla="*/ 2 w 8"/>
                <a:gd name="T19" fmla="*/ 5 h 12"/>
                <a:gd name="T20" fmla="*/ 2 w 8"/>
                <a:gd name="T21" fmla="*/ 2 h 12"/>
                <a:gd name="T22" fmla="*/ 5 w 8"/>
                <a:gd name="T23" fmla="*/ 0 h 12"/>
                <a:gd name="T24" fmla="*/ 5 w 8"/>
                <a:gd name="T25" fmla="*/ 0 h 12"/>
                <a:gd name="T26" fmla="*/ 6 w 8"/>
                <a:gd name="T27" fmla="*/ 2 h 12"/>
                <a:gd name="T28" fmla="*/ 8 w 8"/>
                <a:gd name="T29" fmla="*/ 5 h 12"/>
                <a:gd name="T30" fmla="*/ 8 w 8"/>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8"/>
                  </a:moveTo>
                  <a:lnTo>
                    <a:pt x="8" y="8"/>
                  </a:lnTo>
                  <a:lnTo>
                    <a:pt x="8" y="11"/>
                  </a:lnTo>
                  <a:lnTo>
                    <a:pt x="6" y="12"/>
                  </a:lnTo>
                  <a:lnTo>
                    <a:pt x="3" y="12"/>
                  </a:lnTo>
                  <a:lnTo>
                    <a:pt x="3" y="12"/>
                  </a:lnTo>
                  <a:lnTo>
                    <a:pt x="0" y="11"/>
                  </a:lnTo>
                  <a:lnTo>
                    <a:pt x="0" y="8"/>
                  </a:lnTo>
                  <a:lnTo>
                    <a:pt x="2" y="5"/>
                  </a:lnTo>
                  <a:lnTo>
                    <a:pt x="2" y="5"/>
                  </a:lnTo>
                  <a:lnTo>
                    <a:pt x="2" y="2"/>
                  </a:lnTo>
                  <a:lnTo>
                    <a:pt x="5" y="0"/>
                  </a:lnTo>
                  <a:lnTo>
                    <a:pt x="5" y="0"/>
                  </a:lnTo>
                  <a:lnTo>
                    <a:pt x="6" y="2"/>
                  </a:lnTo>
                  <a:lnTo>
                    <a:pt x="8" y="5"/>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11" name="Freeform 295"/>
            <p:cNvSpPr>
              <a:spLocks/>
            </p:cNvSpPr>
            <p:nvPr/>
          </p:nvSpPr>
          <p:spPr bwMode="auto">
            <a:xfrm>
              <a:off x="6337301" y="3819525"/>
              <a:ext cx="7938" cy="9525"/>
            </a:xfrm>
            <a:custGeom>
              <a:avLst/>
              <a:gdLst>
                <a:gd name="T0" fmla="*/ 9 w 9"/>
                <a:gd name="T1" fmla="*/ 8 h 12"/>
                <a:gd name="T2" fmla="*/ 9 w 9"/>
                <a:gd name="T3" fmla="*/ 8 h 12"/>
                <a:gd name="T4" fmla="*/ 8 w 9"/>
                <a:gd name="T5" fmla="*/ 11 h 12"/>
                <a:gd name="T6" fmla="*/ 6 w 9"/>
                <a:gd name="T7" fmla="*/ 12 h 12"/>
                <a:gd name="T8" fmla="*/ 3 w 9"/>
                <a:gd name="T9" fmla="*/ 12 h 12"/>
                <a:gd name="T10" fmla="*/ 3 w 9"/>
                <a:gd name="T11" fmla="*/ 12 h 12"/>
                <a:gd name="T12" fmla="*/ 2 w 9"/>
                <a:gd name="T13" fmla="*/ 11 h 12"/>
                <a:gd name="T14" fmla="*/ 0 w 9"/>
                <a:gd name="T15" fmla="*/ 8 h 12"/>
                <a:gd name="T16" fmla="*/ 2 w 9"/>
                <a:gd name="T17" fmla="*/ 5 h 12"/>
                <a:gd name="T18" fmla="*/ 2 w 9"/>
                <a:gd name="T19" fmla="*/ 5 h 12"/>
                <a:gd name="T20" fmla="*/ 3 w 9"/>
                <a:gd name="T21" fmla="*/ 2 h 12"/>
                <a:gd name="T22" fmla="*/ 5 w 9"/>
                <a:gd name="T23" fmla="*/ 0 h 12"/>
                <a:gd name="T24" fmla="*/ 5 w 9"/>
                <a:gd name="T25" fmla="*/ 0 h 12"/>
                <a:gd name="T26" fmla="*/ 6 w 9"/>
                <a:gd name="T27" fmla="*/ 2 h 12"/>
                <a:gd name="T28" fmla="*/ 8 w 9"/>
                <a:gd name="T29" fmla="*/ 5 h 12"/>
                <a:gd name="T30" fmla="*/ 9 w 9"/>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9" y="8"/>
                  </a:moveTo>
                  <a:lnTo>
                    <a:pt x="9" y="8"/>
                  </a:lnTo>
                  <a:lnTo>
                    <a:pt x="8" y="11"/>
                  </a:lnTo>
                  <a:lnTo>
                    <a:pt x="6" y="12"/>
                  </a:lnTo>
                  <a:lnTo>
                    <a:pt x="3" y="12"/>
                  </a:lnTo>
                  <a:lnTo>
                    <a:pt x="3" y="12"/>
                  </a:lnTo>
                  <a:lnTo>
                    <a:pt x="2" y="11"/>
                  </a:lnTo>
                  <a:lnTo>
                    <a:pt x="0" y="8"/>
                  </a:lnTo>
                  <a:lnTo>
                    <a:pt x="2" y="5"/>
                  </a:lnTo>
                  <a:lnTo>
                    <a:pt x="2" y="5"/>
                  </a:lnTo>
                  <a:lnTo>
                    <a:pt x="3" y="2"/>
                  </a:lnTo>
                  <a:lnTo>
                    <a:pt x="5" y="0"/>
                  </a:lnTo>
                  <a:lnTo>
                    <a:pt x="5" y="0"/>
                  </a:lnTo>
                  <a:lnTo>
                    <a:pt x="6" y="2"/>
                  </a:lnTo>
                  <a:lnTo>
                    <a:pt x="8" y="5"/>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12" name="Freeform 296"/>
            <p:cNvSpPr>
              <a:spLocks/>
            </p:cNvSpPr>
            <p:nvPr/>
          </p:nvSpPr>
          <p:spPr bwMode="auto">
            <a:xfrm>
              <a:off x="6262688" y="3810000"/>
              <a:ext cx="7938" cy="7938"/>
            </a:xfrm>
            <a:custGeom>
              <a:avLst/>
              <a:gdLst>
                <a:gd name="T0" fmla="*/ 8 w 8"/>
                <a:gd name="T1" fmla="*/ 8 h 11"/>
                <a:gd name="T2" fmla="*/ 8 w 8"/>
                <a:gd name="T3" fmla="*/ 8 h 11"/>
                <a:gd name="T4" fmla="*/ 7 w 8"/>
                <a:gd name="T5" fmla="*/ 11 h 11"/>
                <a:gd name="T6" fmla="*/ 5 w 8"/>
                <a:gd name="T7" fmla="*/ 11 h 11"/>
                <a:gd name="T8" fmla="*/ 3 w 8"/>
                <a:gd name="T9" fmla="*/ 11 h 11"/>
                <a:gd name="T10" fmla="*/ 3 w 8"/>
                <a:gd name="T11" fmla="*/ 11 h 11"/>
                <a:gd name="T12" fmla="*/ 1 w 8"/>
                <a:gd name="T13" fmla="*/ 11 h 11"/>
                <a:gd name="T14" fmla="*/ 0 w 8"/>
                <a:gd name="T15" fmla="*/ 8 h 11"/>
                <a:gd name="T16" fmla="*/ 1 w 8"/>
                <a:gd name="T17" fmla="*/ 3 h 11"/>
                <a:gd name="T18" fmla="*/ 1 w 8"/>
                <a:gd name="T19" fmla="*/ 3 h 11"/>
                <a:gd name="T20" fmla="*/ 3 w 8"/>
                <a:gd name="T21" fmla="*/ 2 h 11"/>
                <a:gd name="T22" fmla="*/ 4 w 8"/>
                <a:gd name="T23" fmla="*/ 0 h 11"/>
                <a:gd name="T24" fmla="*/ 4 w 8"/>
                <a:gd name="T25" fmla="*/ 0 h 11"/>
                <a:gd name="T26" fmla="*/ 5 w 8"/>
                <a:gd name="T27" fmla="*/ 2 h 11"/>
                <a:gd name="T28" fmla="*/ 7 w 8"/>
                <a:gd name="T29" fmla="*/ 3 h 11"/>
                <a:gd name="T30" fmla="*/ 8 w 8"/>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1">
                  <a:moveTo>
                    <a:pt x="8" y="8"/>
                  </a:moveTo>
                  <a:lnTo>
                    <a:pt x="8" y="8"/>
                  </a:lnTo>
                  <a:lnTo>
                    <a:pt x="7" y="11"/>
                  </a:lnTo>
                  <a:lnTo>
                    <a:pt x="5" y="11"/>
                  </a:lnTo>
                  <a:lnTo>
                    <a:pt x="3" y="11"/>
                  </a:lnTo>
                  <a:lnTo>
                    <a:pt x="3" y="11"/>
                  </a:lnTo>
                  <a:lnTo>
                    <a:pt x="1" y="11"/>
                  </a:lnTo>
                  <a:lnTo>
                    <a:pt x="0" y="8"/>
                  </a:lnTo>
                  <a:lnTo>
                    <a:pt x="1" y="3"/>
                  </a:lnTo>
                  <a:lnTo>
                    <a:pt x="1" y="3"/>
                  </a:lnTo>
                  <a:lnTo>
                    <a:pt x="3" y="2"/>
                  </a:lnTo>
                  <a:lnTo>
                    <a:pt x="4" y="0"/>
                  </a:lnTo>
                  <a:lnTo>
                    <a:pt x="4" y="0"/>
                  </a:lnTo>
                  <a:lnTo>
                    <a:pt x="5" y="2"/>
                  </a:lnTo>
                  <a:lnTo>
                    <a:pt x="7" y="3"/>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14" name="Freeform 297"/>
            <p:cNvSpPr>
              <a:spLocks/>
            </p:cNvSpPr>
            <p:nvPr/>
          </p:nvSpPr>
          <p:spPr bwMode="auto">
            <a:xfrm>
              <a:off x="6270626" y="3810000"/>
              <a:ext cx="6350" cy="7938"/>
            </a:xfrm>
            <a:custGeom>
              <a:avLst/>
              <a:gdLst>
                <a:gd name="T0" fmla="*/ 9 w 9"/>
                <a:gd name="T1" fmla="*/ 8 h 11"/>
                <a:gd name="T2" fmla="*/ 9 w 9"/>
                <a:gd name="T3" fmla="*/ 8 h 11"/>
                <a:gd name="T4" fmla="*/ 9 w 9"/>
                <a:gd name="T5" fmla="*/ 11 h 11"/>
                <a:gd name="T6" fmla="*/ 6 w 9"/>
                <a:gd name="T7" fmla="*/ 11 h 11"/>
                <a:gd name="T8" fmla="*/ 3 w 9"/>
                <a:gd name="T9" fmla="*/ 11 h 11"/>
                <a:gd name="T10" fmla="*/ 3 w 9"/>
                <a:gd name="T11" fmla="*/ 11 h 11"/>
                <a:gd name="T12" fmla="*/ 2 w 9"/>
                <a:gd name="T13" fmla="*/ 11 h 11"/>
                <a:gd name="T14" fmla="*/ 0 w 9"/>
                <a:gd name="T15" fmla="*/ 8 h 11"/>
                <a:gd name="T16" fmla="*/ 2 w 9"/>
                <a:gd name="T17" fmla="*/ 3 h 11"/>
                <a:gd name="T18" fmla="*/ 2 w 9"/>
                <a:gd name="T19" fmla="*/ 3 h 11"/>
                <a:gd name="T20" fmla="*/ 3 w 9"/>
                <a:gd name="T21" fmla="*/ 2 h 11"/>
                <a:gd name="T22" fmla="*/ 5 w 9"/>
                <a:gd name="T23" fmla="*/ 0 h 11"/>
                <a:gd name="T24" fmla="*/ 5 w 9"/>
                <a:gd name="T25" fmla="*/ 0 h 11"/>
                <a:gd name="T26" fmla="*/ 8 w 9"/>
                <a:gd name="T27" fmla="*/ 2 h 11"/>
                <a:gd name="T28" fmla="*/ 8 w 9"/>
                <a:gd name="T29" fmla="*/ 3 h 11"/>
                <a:gd name="T30" fmla="*/ 9 w 9"/>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9" y="8"/>
                  </a:moveTo>
                  <a:lnTo>
                    <a:pt x="9" y="8"/>
                  </a:lnTo>
                  <a:lnTo>
                    <a:pt x="9" y="11"/>
                  </a:lnTo>
                  <a:lnTo>
                    <a:pt x="6" y="11"/>
                  </a:lnTo>
                  <a:lnTo>
                    <a:pt x="3" y="11"/>
                  </a:lnTo>
                  <a:lnTo>
                    <a:pt x="3" y="11"/>
                  </a:lnTo>
                  <a:lnTo>
                    <a:pt x="2" y="11"/>
                  </a:lnTo>
                  <a:lnTo>
                    <a:pt x="0" y="8"/>
                  </a:lnTo>
                  <a:lnTo>
                    <a:pt x="2" y="3"/>
                  </a:lnTo>
                  <a:lnTo>
                    <a:pt x="2" y="3"/>
                  </a:lnTo>
                  <a:lnTo>
                    <a:pt x="3" y="2"/>
                  </a:lnTo>
                  <a:lnTo>
                    <a:pt x="5" y="0"/>
                  </a:lnTo>
                  <a:lnTo>
                    <a:pt x="5" y="0"/>
                  </a:lnTo>
                  <a:lnTo>
                    <a:pt x="8" y="2"/>
                  </a:lnTo>
                  <a:lnTo>
                    <a:pt x="8" y="3"/>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15" name="Freeform 298"/>
            <p:cNvSpPr>
              <a:spLocks/>
            </p:cNvSpPr>
            <p:nvPr/>
          </p:nvSpPr>
          <p:spPr bwMode="auto">
            <a:xfrm>
              <a:off x="6278563" y="3810000"/>
              <a:ext cx="6350" cy="7938"/>
            </a:xfrm>
            <a:custGeom>
              <a:avLst/>
              <a:gdLst>
                <a:gd name="T0" fmla="*/ 7 w 7"/>
                <a:gd name="T1" fmla="*/ 8 h 11"/>
                <a:gd name="T2" fmla="*/ 7 w 7"/>
                <a:gd name="T3" fmla="*/ 8 h 11"/>
                <a:gd name="T4" fmla="*/ 7 w 7"/>
                <a:gd name="T5" fmla="*/ 11 h 11"/>
                <a:gd name="T6" fmla="*/ 4 w 7"/>
                <a:gd name="T7" fmla="*/ 11 h 11"/>
                <a:gd name="T8" fmla="*/ 3 w 7"/>
                <a:gd name="T9" fmla="*/ 11 h 11"/>
                <a:gd name="T10" fmla="*/ 3 w 7"/>
                <a:gd name="T11" fmla="*/ 11 h 11"/>
                <a:gd name="T12" fmla="*/ 0 w 7"/>
                <a:gd name="T13" fmla="*/ 11 h 11"/>
                <a:gd name="T14" fmla="*/ 0 w 7"/>
                <a:gd name="T15" fmla="*/ 8 h 11"/>
                <a:gd name="T16" fmla="*/ 0 w 7"/>
                <a:gd name="T17" fmla="*/ 3 h 11"/>
                <a:gd name="T18" fmla="*/ 0 w 7"/>
                <a:gd name="T19" fmla="*/ 3 h 11"/>
                <a:gd name="T20" fmla="*/ 1 w 7"/>
                <a:gd name="T21" fmla="*/ 2 h 11"/>
                <a:gd name="T22" fmla="*/ 4 w 7"/>
                <a:gd name="T23" fmla="*/ 0 h 11"/>
                <a:gd name="T24" fmla="*/ 4 w 7"/>
                <a:gd name="T25" fmla="*/ 0 h 11"/>
                <a:gd name="T26" fmla="*/ 6 w 7"/>
                <a:gd name="T27" fmla="*/ 2 h 11"/>
                <a:gd name="T28" fmla="*/ 7 w 7"/>
                <a:gd name="T29" fmla="*/ 3 h 11"/>
                <a:gd name="T30" fmla="*/ 7 w 7"/>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11">
                  <a:moveTo>
                    <a:pt x="7" y="8"/>
                  </a:moveTo>
                  <a:lnTo>
                    <a:pt x="7" y="8"/>
                  </a:lnTo>
                  <a:lnTo>
                    <a:pt x="7" y="11"/>
                  </a:lnTo>
                  <a:lnTo>
                    <a:pt x="4" y="11"/>
                  </a:lnTo>
                  <a:lnTo>
                    <a:pt x="3" y="11"/>
                  </a:lnTo>
                  <a:lnTo>
                    <a:pt x="3" y="11"/>
                  </a:lnTo>
                  <a:lnTo>
                    <a:pt x="0" y="11"/>
                  </a:lnTo>
                  <a:lnTo>
                    <a:pt x="0" y="8"/>
                  </a:lnTo>
                  <a:lnTo>
                    <a:pt x="0" y="3"/>
                  </a:lnTo>
                  <a:lnTo>
                    <a:pt x="0" y="3"/>
                  </a:lnTo>
                  <a:lnTo>
                    <a:pt x="1" y="2"/>
                  </a:lnTo>
                  <a:lnTo>
                    <a:pt x="4" y="0"/>
                  </a:lnTo>
                  <a:lnTo>
                    <a:pt x="4" y="0"/>
                  </a:lnTo>
                  <a:lnTo>
                    <a:pt x="6" y="2"/>
                  </a:lnTo>
                  <a:lnTo>
                    <a:pt x="7" y="3"/>
                  </a:lnTo>
                  <a:lnTo>
                    <a:pt x="7"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16" name="Freeform 299"/>
            <p:cNvSpPr>
              <a:spLocks/>
            </p:cNvSpPr>
            <p:nvPr/>
          </p:nvSpPr>
          <p:spPr bwMode="auto">
            <a:xfrm>
              <a:off x="6284913" y="3810000"/>
              <a:ext cx="7938" cy="7938"/>
            </a:xfrm>
            <a:custGeom>
              <a:avLst/>
              <a:gdLst>
                <a:gd name="T0" fmla="*/ 9 w 9"/>
                <a:gd name="T1" fmla="*/ 8 h 11"/>
                <a:gd name="T2" fmla="*/ 9 w 9"/>
                <a:gd name="T3" fmla="*/ 8 h 11"/>
                <a:gd name="T4" fmla="*/ 7 w 9"/>
                <a:gd name="T5" fmla="*/ 11 h 11"/>
                <a:gd name="T6" fmla="*/ 6 w 9"/>
                <a:gd name="T7" fmla="*/ 11 h 11"/>
                <a:gd name="T8" fmla="*/ 3 w 9"/>
                <a:gd name="T9" fmla="*/ 11 h 11"/>
                <a:gd name="T10" fmla="*/ 3 w 9"/>
                <a:gd name="T11" fmla="*/ 11 h 11"/>
                <a:gd name="T12" fmla="*/ 0 w 9"/>
                <a:gd name="T13" fmla="*/ 11 h 11"/>
                <a:gd name="T14" fmla="*/ 0 w 9"/>
                <a:gd name="T15" fmla="*/ 8 h 11"/>
                <a:gd name="T16" fmla="*/ 1 w 9"/>
                <a:gd name="T17" fmla="*/ 3 h 11"/>
                <a:gd name="T18" fmla="*/ 1 w 9"/>
                <a:gd name="T19" fmla="*/ 3 h 11"/>
                <a:gd name="T20" fmla="*/ 1 w 9"/>
                <a:gd name="T21" fmla="*/ 2 h 11"/>
                <a:gd name="T22" fmla="*/ 4 w 9"/>
                <a:gd name="T23" fmla="*/ 0 h 11"/>
                <a:gd name="T24" fmla="*/ 4 w 9"/>
                <a:gd name="T25" fmla="*/ 0 h 11"/>
                <a:gd name="T26" fmla="*/ 6 w 9"/>
                <a:gd name="T27" fmla="*/ 2 h 11"/>
                <a:gd name="T28" fmla="*/ 7 w 9"/>
                <a:gd name="T29" fmla="*/ 3 h 11"/>
                <a:gd name="T30" fmla="*/ 9 w 9"/>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9" y="8"/>
                  </a:moveTo>
                  <a:lnTo>
                    <a:pt x="9" y="8"/>
                  </a:lnTo>
                  <a:lnTo>
                    <a:pt x="7" y="11"/>
                  </a:lnTo>
                  <a:lnTo>
                    <a:pt x="6" y="11"/>
                  </a:lnTo>
                  <a:lnTo>
                    <a:pt x="3" y="11"/>
                  </a:lnTo>
                  <a:lnTo>
                    <a:pt x="3" y="11"/>
                  </a:lnTo>
                  <a:lnTo>
                    <a:pt x="0" y="11"/>
                  </a:lnTo>
                  <a:lnTo>
                    <a:pt x="0" y="8"/>
                  </a:lnTo>
                  <a:lnTo>
                    <a:pt x="1" y="3"/>
                  </a:lnTo>
                  <a:lnTo>
                    <a:pt x="1" y="3"/>
                  </a:lnTo>
                  <a:lnTo>
                    <a:pt x="1" y="2"/>
                  </a:lnTo>
                  <a:lnTo>
                    <a:pt x="4" y="0"/>
                  </a:lnTo>
                  <a:lnTo>
                    <a:pt x="4" y="0"/>
                  </a:lnTo>
                  <a:lnTo>
                    <a:pt x="6" y="2"/>
                  </a:lnTo>
                  <a:lnTo>
                    <a:pt x="7" y="3"/>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18" name="Freeform 300"/>
            <p:cNvSpPr>
              <a:spLocks/>
            </p:cNvSpPr>
            <p:nvPr/>
          </p:nvSpPr>
          <p:spPr bwMode="auto">
            <a:xfrm>
              <a:off x="6292851" y="3810000"/>
              <a:ext cx="6350" cy="7938"/>
            </a:xfrm>
            <a:custGeom>
              <a:avLst/>
              <a:gdLst>
                <a:gd name="T0" fmla="*/ 9 w 9"/>
                <a:gd name="T1" fmla="*/ 8 h 11"/>
                <a:gd name="T2" fmla="*/ 9 w 9"/>
                <a:gd name="T3" fmla="*/ 8 h 11"/>
                <a:gd name="T4" fmla="*/ 7 w 9"/>
                <a:gd name="T5" fmla="*/ 11 h 11"/>
                <a:gd name="T6" fmla="*/ 6 w 9"/>
                <a:gd name="T7" fmla="*/ 11 h 11"/>
                <a:gd name="T8" fmla="*/ 3 w 9"/>
                <a:gd name="T9" fmla="*/ 11 h 11"/>
                <a:gd name="T10" fmla="*/ 3 w 9"/>
                <a:gd name="T11" fmla="*/ 11 h 11"/>
                <a:gd name="T12" fmla="*/ 1 w 9"/>
                <a:gd name="T13" fmla="*/ 11 h 11"/>
                <a:gd name="T14" fmla="*/ 0 w 9"/>
                <a:gd name="T15" fmla="*/ 8 h 11"/>
                <a:gd name="T16" fmla="*/ 1 w 9"/>
                <a:gd name="T17" fmla="*/ 3 h 11"/>
                <a:gd name="T18" fmla="*/ 1 w 9"/>
                <a:gd name="T19" fmla="*/ 3 h 11"/>
                <a:gd name="T20" fmla="*/ 3 w 9"/>
                <a:gd name="T21" fmla="*/ 2 h 11"/>
                <a:gd name="T22" fmla="*/ 4 w 9"/>
                <a:gd name="T23" fmla="*/ 0 h 11"/>
                <a:gd name="T24" fmla="*/ 4 w 9"/>
                <a:gd name="T25" fmla="*/ 0 h 11"/>
                <a:gd name="T26" fmla="*/ 6 w 9"/>
                <a:gd name="T27" fmla="*/ 2 h 11"/>
                <a:gd name="T28" fmla="*/ 7 w 9"/>
                <a:gd name="T29" fmla="*/ 3 h 11"/>
                <a:gd name="T30" fmla="*/ 9 w 9"/>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9" y="8"/>
                  </a:moveTo>
                  <a:lnTo>
                    <a:pt x="9" y="8"/>
                  </a:lnTo>
                  <a:lnTo>
                    <a:pt x="7" y="11"/>
                  </a:lnTo>
                  <a:lnTo>
                    <a:pt x="6" y="11"/>
                  </a:lnTo>
                  <a:lnTo>
                    <a:pt x="3" y="11"/>
                  </a:lnTo>
                  <a:lnTo>
                    <a:pt x="3" y="11"/>
                  </a:lnTo>
                  <a:lnTo>
                    <a:pt x="1" y="11"/>
                  </a:lnTo>
                  <a:lnTo>
                    <a:pt x="0" y="8"/>
                  </a:lnTo>
                  <a:lnTo>
                    <a:pt x="1" y="3"/>
                  </a:lnTo>
                  <a:lnTo>
                    <a:pt x="1" y="3"/>
                  </a:lnTo>
                  <a:lnTo>
                    <a:pt x="3" y="2"/>
                  </a:lnTo>
                  <a:lnTo>
                    <a:pt x="4" y="0"/>
                  </a:lnTo>
                  <a:lnTo>
                    <a:pt x="4" y="0"/>
                  </a:lnTo>
                  <a:lnTo>
                    <a:pt x="6" y="2"/>
                  </a:lnTo>
                  <a:lnTo>
                    <a:pt x="7" y="3"/>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19" name="Freeform 301"/>
            <p:cNvSpPr>
              <a:spLocks/>
            </p:cNvSpPr>
            <p:nvPr/>
          </p:nvSpPr>
          <p:spPr bwMode="auto">
            <a:xfrm>
              <a:off x="6300788" y="3810000"/>
              <a:ext cx="6350" cy="7938"/>
            </a:xfrm>
            <a:custGeom>
              <a:avLst/>
              <a:gdLst>
                <a:gd name="T0" fmla="*/ 8 w 8"/>
                <a:gd name="T1" fmla="*/ 8 h 11"/>
                <a:gd name="T2" fmla="*/ 8 w 8"/>
                <a:gd name="T3" fmla="*/ 8 h 11"/>
                <a:gd name="T4" fmla="*/ 8 w 8"/>
                <a:gd name="T5" fmla="*/ 11 h 11"/>
                <a:gd name="T6" fmla="*/ 5 w 8"/>
                <a:gd name="T7" fmla="*/ 11 h 11"/>
                <a:gd name="T8" fmla="*/ 3 w 8"/>
                <a:gd name="T9" fmla="*/ 11 h 11"/>
                <a:gd name="T10" fmla="*/ 3 w 8"/>
                <a:gd name="T11" fmla="*/ 11 h 11"/>
                <a:gd name="T12" fmla="*/ 0 w 8"/>
                <a:gd name="T13" fmla="*/ 11 h 11"/>
                <a:gd name="T14" fmla="*/ 0 w 8"/>
                <a:gd name="T15" fmla="*/ 8 h 11"/>
                <a:gd name="T16" fmla="*/ 0 w 8"/>
                <a:gd name="T17" fmla="*/ 3 h 11"/>
                <a:gd name="T18" fmla="*/ 0 w 8"/>
                <a:gd name="T19" fmla="*/ 3 h 11"/>
                <a:gd name="T20" fmla="*/ 2 w 8"/>
                <a:gd name="T21" fmla="*/ 2 h 11"/>
                <a:gd name="T22" fmla="*/ 3 w 8"/>
                <a:gd name="T23" fmla="*/ 0 h 11"/>
                <a:gd name="T24" fmla="*/ 3 w 8"/>
                <a:gd name="T25" fmla="*/ 0 h 11"/>
                <a:gd name="T26" fmla="*/ 6 w 8"/>
                <a:gd name="T27" fmla="*/ 2 h 11"/>
                <a:gd name="T28" fmla="*/ 8 w 8"/>
                <a:gd name="T29" fmla="*/ 3 h 11"/>
                <a:gd name="T30" fmla="*/ 8 w 8"/>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1">
                  <a:moveTo>
                    <a:pt x="8" y="8"/>
                  </a:moveTo>
                  <a:lnTo>
                    <a:pt x="8" y="8"/>
                  </a:lnTo>
                  <a:lnTo>
                    <a:pt x="8" y="11"/>
                  </a:lnTo>
                  <a:lnTo>
                    <a:pt x="5" y="11"/>
                  </a:lnTo>
                  <a:lnTo>
                    <a:pt x="3" y="11"/>
                  </a:lnTo>
                  <a:lnTo>
                    <a:pt x="3" y="11"/>
                  </a:lnTo>
                  <a:lnTo>
                    <a:pt x="0" y="11"/>
                  </a:lnTo>
                  <a:lnTo>
                    <a:pt x="0" y="8"/>
                  </a:lnTo>
                  <a:lnTo>
                    <a:pt x="0" y="3"/>
                  </a:lnTo>
                  <a:lnTo>
                    <a:pt x="0" y="3"/>
                  </a:lnTo>
                  <a:lnTo>
                    <a:pt x="2" y="2"/>
                  </a:lnTo>
                  <a:lnTo>
                    <a:pt x="3" y="0"/>
                  </a:lnTo>
                  <a:lnTo>
                    <a:pt x="3" y="0"/>
                  </a:lnTo>
                  <a:lnTo>
                    <a:pt x="6" y="2"/>
                  </a:lnTo>
                  <a:lnTo>
                    <a:pt x="8" y="3"/>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20" name="Freeform 302"/>
            <p:cNvSpPr>
              <a:spLocks/>
            </p:cNvSpPr>
            <p:nvPr/>
          </p:nvSpPr>
          <p:spPr bwMode="auto">
            <a:xfrm>
              <a:off x="6308726" y="3810000"/>
              <a:ext cx="4763" cy="7938"/>
            </a:xfrm>
            <a:custGeom>
              <a:avLst/>
              <a:gdLst>
                <a:gd name="T0" fmla="*/ 8 w 8"/>
                <a:gd name="T1" fmla="*/ 8 h 11"/>
                <a:gd name="T2" fmla="*/ 8 w 8"/>
                <a:gd name="T3" fmla="*/ 8 h 11"/>
                <a:gd name="T4" fmla="*/ 8 w 8"/>
                <a:gd name="T5" fmla="*/ 11 h 11"/>
                <a:gd name="T6" fmla="*/ 6 w 8"/>
                <a:gd name="T7" fmla="*/ 11 h 11"/>
                <a:gd name="T8" fmla="*/ 3 w 8"/>
                <a:gd name="T9" fmla="*/ 11 h 11"/>
                <a:gd name="T10" fmla="*/ 3 w 8"/>
                <a:gd name="T11" fmla="*/ 11 h 11"/>
                <a:gd name="T12" fmla="*/ 0 w 8"/>
                <a:gd name="T13" fmla="*/ 11 h 11"/>
                <a:gd name="T14" fmla="*/ 0 w 8"/>
                <a:gd name="T15" fmla="*/ 8 h 11"/>
                <a:gd name="T16" fmla="*/ 2 w 8"/>
                <a:gd name="T17" fmla="*/ 3 h 11"/>
                <a:gd name="T18" fmla="*/ 2 w 8"/>
                <a:gd name="T19" fmla="*/ 3 h 11"/>
                <a:gd name="T20" fmla="*/ 2 w 8"/>
                <a:gd name="T21" fmla="*/ 2 h 11"/>
                <a:gd name="T22" fmla="*/ 5 w 8"/>
                <a:gd name="T23" fmla="*/ 0 h 11"/>
                <a:gd name="T24" fmla="*/ 5 w 8"/>
                <a:gd name="T25" fmla="*/ 0 h 11"/>
                <a:gd name="T26" fmla="*/ 6 w 8"/>
                <a:gd name="T27" fmla="*/ 2 h 11"/>
                <a:gd name="T28" fmla="*/ 8 w 8"/>
                <a:gd name="T29" fmla="*/ 3 h 11"/>
                <a:gd name="T30" fmla="*/ 8 w 8"/>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1">
                  <a:moveTo>
                    <a:pt x="8" y="8"/>
                  </a:moveTo>
                  <a:lnTo>
                    <a:pt x="8" y="8"/>
                  </a:lnTo>
                  <a:lnTo>
                    <a:pt x="8" y="11"/>
                  </a:lnTo>
                  <a:lnTo>
                    <a:pt x="6" y="11"/>
                  </a:lnTo>
                  <a:lnTo>
                    <a:pt x="3" y="11"/>
                  </a:lnTo>
                  <a:lnTo>
                    <a:pt x="3" y="11"/>
                  </a:lnTo>
                  <a:lnTo>
                    <a:pt x="0" y="11"/>
                  </a:lnTo>
                  <a:lnTo>
                    <a:pt x="0" y="8"/>
                  </a:lnTo>
                  <a:lnTo>
                    <a:pt x="2" y="3"/>
                  </a:lnTo>
                  <a:lnTo>
                    <a:pt x="2" y="3"/>
                  </a:lnTo>
                  <a:lnTo>
                    <a:pt x="2" y="2"/>
                  </a:lnTo>
                  <a:lnTo>
                    <a:pt x="5" y="0"/>
                  </a:lnTo>
                  <a:lnTo>
                    <a:pt x="5" y="0"/>
                  </a:lnTo>
                  <a:lnTo>
                    <a:pt x="6" y="2"/>
                  </a:lnTo>
                  <a:lnTo>
                    <a:pt x="8" y="3"/>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21" name="Freeform 303"/>
            <p:cNvSpPr>
              <a:spLocks/>
            </p:cNvSpPr>
            <p:nvPr/>
          </p:nvSpPr>
          <p:spPr bwMode="auto">
            <a:xfrm>
              <a:off x="6315076" y="3810000"/>
              <a:ext cx="7938" cy="7938"/>
            </a:xfrm>
            <a:custGeom>
              <a:avLst/>
              <a:gdLst>
                <a:gd name="T0" fmla="*/ 9 w 9"/>
                <a:gd name="T1" fmla="*/ 8 h 11"/>
                <a:gd name="T2" fmla="*/ 9 w 9"/>
                <a:gd name="T3" fmla="*/ 8 h 11"/>
                <a:gd name="T4" fmla="*/ 8 w 9"/>
                <a:gd name="T5" fmla="*/ 11 h 11"/>
                <a:gd name="T6" fmla="*/ 6 w 9"/>
                <a:gd name="T7" fmla="*/ 11 h 11"/>
                <a:gd name="T8" fmla="*/ 3 w 9"/>
                <a:gd name="T9" fmla="*/ 11 h 11"/>
                <a:gd name="T10" fmla="*/ 3 w 9"/>
                <a:gd name="T11" fmla="*/ 11 h 11"/>
                <a:gd name="T12" fmla="*/ 2 w 9"/>
                <a:gd name="T13" fmla="*/ 11 h 11"/>
                <a:gd name="T14" fmla="*/ 0 w 9"/>
                <a:gd name="T15" fmla="*/ 8 h 11"/>
                <a:gd name="T16" fmla="*/ 2 w 9"/>
                <a:gd name="T17" fmla="*/ 3 h 11"/>
                <a:gd name="T18" fmla="*/ 2 w 9"/>
                <a:gd name="T19" fmla="*/ 3 h 11"/>
                <a:gd name="T20" fmla="*/ 3 w 9"/>
                <a:gd name="T21" fmla="*/ 2 h 11"/>
                <a:gd name="T22" fmla="*/ 5 w 9"/>
                <a:gd name="T23" fmla="*/ 0 h 11"/>
                <a:gd name="T24" fmla="*/ 5 w 9"/>
                <a:gd name="T25" fmla="*/ 0 h 11"/>
                <a:gd name="T26" fmla="*/ 6 w 9"/>
                <a:gd name="T27" fmla="*/ 2 h 11"/>
                <a:gd name="T28" fmla="*/ 8 w 9"/>
                <a:gd name="T29" fmla="*/ 3 h 11"/>
                <a:gd name="T30" fmla="*/ 9 w 9"/>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9" y="8"/>
                  </a:moveTo>
                  <a:lnTo>
                    <a:pt x="9" y="8"/>
                  </a:lnTo>
                  <a:lnTo>
                    <a:pt x="8" y="11"/>
                  </a:lnTo>
                  <a:lnTo>
                    <a:pt x="6" y="11"/>
                  </a:lnTo>
                  <a:lnTo>
                    <a:pt x="3" y="11"/>
                  </a:lnTo>
                  <a:lnTo>
                    <a:pt x="3" y="11"/>
                  </a:lnTo>
                  <a:lnTo>
                    <a:pt x="2" y="11"/>
                  </a:lnTo>
                  <a:lnTo>
                    <a:pt x="0" y="8"/>
                  </a:lnTo>
                  <a:lnTo>
                    <a:pt x="2" y="3"/>
                  </a:lnTo>
                  <a:lnTo>
                    <a:pt x="2" y="3"/>
                  </a:lnTo>
                  <a:lnTo>
                    <a:pt x="3" y="2"/>
                  </a:lnTo>
                  <a:lnTo>
                    <a:pt x="5" y="0"/>
                  </a:lnTo>
                  <a:lnTo>
                    <a:pt x="5" y="0"/>
                  </a:lnTo>
                  <a:lnTo>
                    <a:pt x="6" y="2"/>
                  </a:lnTo>
                  <a:lnTo>
                    <a:pt x="8" y="3"/>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22" name="Freeform 304"/>
            <p:cNvSpPr>
              <a:spLocks/>
            </p:cNvSpPr>
            <p:nvPr/>
          </p:nvSpPr>
          <p:spPr bwMode="auto">
            <a:xfrm>
              <a:off x="6330951" y="3810000"/>
              <a:ext cx="4763" cy="7938"/>
            </a:xfrm>
            <a:custGeom>
              <a:avLst/>
              <a:gdLst>
                <a:gd name="T0" fmla="*/ 8 w 8"/>
                <a:gd name="T1" fmla="*/ 8 h 11"/>
                <a:gd name="T2" fmla="*/ 8 w 8"/>
                <a:gd name="T3" fmla="*/ 8 h 11"/>
                <a:gd name="T4" fmla="*/ 8 w 8"/>
                <a:gd name="T5" fmla="*/ 11 h 11"/>
                <a:gd name="T6" fmla="*/ 6 w 8"/>
                <a:gd name="T7" fmla="*/ 11 h 11"/>
                <a:gd name="T8" fmla="*/ 3 w 8"/>
                <a:gd name="T9" fmla="*/ 11 h 11"/>
                <a:gd name="T10" fmla="*/ 3 w 8"/>
                <a:gd name="T11" fmla="*/ 11 h 11"/>
                <a:gd name="T12" fmla="*/ 0 w 8"/>
                <a:gd name="T13" fmla="*/ 11 h 11"/>
                <a:gd name="T14" fmla="*/ 0 w 8"/>
                <a:gd name="T15" fmla="*/ 8 h 11"/>
                <a:gd name="T16" fmla="*/ 2 w 8"/>
                <a:gd name="T17" fmla="*/ 3 h 11"/>
                <a:gd name="T18" fmla="*/ 2 w 8"/>
                <a:gd name="T19" fmla="*/ 3 h 11"/>
                <a:gd name="T20" fmla="*/ 2 w 8"/>
                <a:gd name="T21" fmla="*/ 2 h 11"/>
                <a:gd name="T22" fmla="*/ 5 w 8"/>
                <a:gd name="T23" fmla="*/ 0 h 11"/>
                <a:gd name="T24" fmla="*/ 5 w 8"/>
                <a:gd name="T25" fmla="*/ 0 h 11"/>
                <a:gd name="T26" fmla="*/ 6 w 8"/>
                <a:gd name="T27" fmla="*/ 2 h 11"/>
                <a:gd name="T28" fmla="*/ 8 w 8"/>
                <a:gd name="T29" fmla="*/ 3 h 11"/>
                <a:gd name="T30" fmla="*/ 8 w 8"/>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1">
                  <a:moveTo>
                    <a:pt x="8" y="8"/>
                  </a:moveTo>
                  <a:lnTo>
                    <a:pt x="8" y="8"/>
                  </a:lnTo>
                  <a:lnTo>
                    <a:pt x="8" y="11"/>
                  </a:lnTo>
                  <a:lnTo>
                    <a:pt x="6" y="11"/>
                  </a:lnTo>
                  <a:lnTo>
                    <a:pt x="3" y="11"/>
                  </a:lnTo>
                  <a:lnTo>
                    <a:pt x="3" y="11"/>
                  </a:lnTo>
                  <a:lnTo>
                    <a:pt x="0" y="11"/>
                  </a:lnTo>
                  <a:lnTo>
                    <a:pt x="0" y="8"/>
                  </a:lnTo>
                  <a:lnTo>
                    <a:pt x="2" y="3"/>
                  </a:lnTo>
                  <a:lnTo>
                    <a:pt x="2" y="3"/>
                  </a:lnTo>
                  <a:lnTo>
                    <a:pt x="2" y="2"/>
                  </a:lnTo>
                  <a:lnTo>
                    <a:pt x="5" y="0"/>
                  </a:lnTo>
                  <a:lnTo>
                    <a:pt x="5" y="0"/>
                  </a:lnTo>
                  <a:lnTo>
                    <a:pt x="6" y="2"/>
                  </a:lnTo>
                  <a:lnTo>
                    <a:pt x="8" y="3"/>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23" name="Freeform 305"/>
            <p:cNvSpPr>
              <a:spLocks/>
            </p:cNvSpPr>
            <p:nvPr/>
          </p:nvSpPr>
          <p:spPr bwMode="auto">
            <a:xfrm>
              <a:off x="6337301" y="3810000"/>
              <a:ext cx="7938" cy="7938"/>
            </a:xfrm>
            <a:custGeom>
              <a:avLst/>
              <a:gdLst>
                <a:gd name="T0" fmla="*/ 9 w 9"/>
                <a:gd name="T1" fmla="*/ 8 h 11"/>
                <a:gd name="T2" fmla="*/ 9 w 9"/>
                <a:gd name="T3" fmla="*/ 8 h 11"/>
                <a:gd name="T4" fmla="*/ 8 w 9"/>
                <a:gd name="T5" fmla="*/ 11 h 11"/>
                <a:gd name="T6" fmla="*/ 6 w 9"/>
                <a:gd name="T7" fmla="*/ 11 h 11"/>
                <a:gd name="T8" fmla="*/ 3 w 9"/>
                <a:gd name="T9" fmla="*/ 11 h 11"/>
                <a:gd name="T10" fmla="*/ 3 w 9"/>
                <a:gd name="T11" fmla="*/ 11 h 11"/>
                <a:gd name="T12" fmla="*/ 2 w 9"/>
                <a:gd name="T13" fmla="*/ 11 h 11"/>
                <a:gd name="T14" fmla="*/ 0 w 9"/>
                <a:gd name="T15" fmla="*/ 8 h 11"/>
                <a:gd name="T16" fmla="*/ 2 w 9"/>
                <a:gd name="T17" fmla="*/ 3 h 11"/>
                <a:gd name="T18" fmla="*/ 2 w 9"/>
                <a:gd name="T19" fmla="*/ 3 h 11"/>
                <a:gd name="T20" fmla="*/ 3 w 9"/>
                <a:gd name="T21" fmla="*/ 2 h 11"/>
                <a:gd name="T22" fmla="*/ 5 w 9"/>
                <a:gd name="T23" fmla="*/ 0 h 11"/>
                <a:gd name="T24" fmla="*/ 5 w 9"/>
                <a:gd name="T25" fmla="*/ 0 h 11"/>
                <a:gd name="T26" fmla="*/ 6 w 9"/>
                <a:gd name="T27" fmla="*/ 2 h 11"/>
                <a:gd name="T28" fmla="*/ 8 w 9"/>
                <a:gd name="T29" fmla="*/ 3 h 11"/>
                <a:gd name="T30" fmla="*/ 9 w 9"/>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9" y="8"/>
                  </a:moveTo>
                  <a:lnTo>
                    <a:pt x="9" y="8"/>
                  </a:lnTo>
                  <a:lnTo>
                    <a:pt x="8" y="11"/>
                  </a:lnTo>
                  <a:lnTo>
                    <a:pt x="6" y="11"/>
                  </a:lnTo>
                  <a:lnTo>
                    <a:pt x="3" y="11"/>
                  </a:lnTo>
                  <a:lnTo>
                    <a:pt x="3" y="11"/>
                  </a:lnTo>
                  <a:lnTo>
                    <a:pt x="2" y="11"/>
                  </a:lnTo>
                  <a:lnTo>
                    <a:pt x="0" y="8"/>
                  </a:lnTo>
                  <a:lnTo>
                    <a:pt x="2" y="3"/>
                  </a:lnTo>
                  <a:lnTo>
                    <a:pt x="2" y="3"/>
                  </a:lnTo>
                  <a:lnTo>
                    <a:pt x="3" y="2"/>
                  </a:lnTo>
                  <a:lnTo>
                    <a:pt x="5" y="0"/>
                  </a:lnTo>
                  <a:lnTo>
                    <a:pt x="5" y="0"/>
                  </a:lnTo>
                  <a:lnTo>
                    <a:pt x="6" y="2"/>
                  </a:lnTo>
                  <a:lnTo>
                    <a:pt x="8" y="3"/>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56846" name="Group 156845"/>
          <p:cNvGrpSpPr/>
          <p:nvPr/>
        </p:nvGrpSpPr>
        <p:grpSpPr>
          <a:xfrm>
            <a:off x="6193152" y="4421832"/>
            <a:ext cx="1057276" cy="342899"/>
            <a:chOff x="6926263" y="3678238"/>
            <a:chExt cx="1057275" cy="342900"/>
          </a:xfrm>
        </p:grpSpPr>
        <p:sp>
          <p:nvSpPr>
            <p:cNvPr id="156924" name="Freeform 306"/>
            <p:cNvSpPr>
              <a:spLocks/>
            </p:cNvSpPr>
            <p:nvPr/>
          </p:nvSpPr>
          <p:spPr bwMode="auto">
            <a:xfrm>
              <a:off x="6977063" y="3900488"/>
              <a:ext cx="93663" cy="100013"/>
            </a:xfrm>
            <a:custGeom>
              <a:avLst/>
              <a:gdLst>
                <a:gd name="T0" fmla="*/ 113 w 119"/>
                <a:gd name="T1" fmla="*/ 126 h 126"/>
                <a:gd name="T2" fmla="*/ 113 w 119"/>
                <a:gd name="T3" fmla="*/ 126 h 126"/>
                <a:gd name="T4" fmla="*/ 115 w 119"/>
                <a:gd name="T5" fmla="*/ 126 h 126"/>
                <a:gd name="T6" fmla="*/ 116 w 119"/>
                <a:gd name="T7" fmla="*/ 125 h 126"/>
                <a:gd name="T8" fmla="*/ 119 w 119"/>
                <a:gd name="T9" fmla="*/ 119 h 126"/>
                <a:gd name="T10" fmla="*/ 119 w 119"/>
                <a:gd name="T11" fmla="*/ 7 h 126"/>
                <a:gd name="T12" fmla="*/ 119 w 119"/>
                <a:gd name="T13" fmla="*/ 7 h 126"/>
                <a:gd name="T14" fmla="*/ 116 w 119"/>
                <a:gd name="T15" fmla="*/ 1 h 126"/>
                <a:gd name="T16" fmla="*/ 115 w 119"/>
                <a:gd name="T17" fmla="*/ 0 h 126"/>
                <a:gd name="T18" fmla="*/ 113 w 119"/>
                <a:gd name="T19" fmla="*/ 0 h 126"/>
                <a:gd name="T20" fmla="*/ 5 w 119"/>
                <a:gd name="T21" fmla="*/ 0 h 126"/>
                <a:gd name="T22" fmla="*/ 5 w 119"/>
                <a:gd name="T23" fmla="*/ 0 h 126"/>
                <a:gd name="T24" fmla="*/ 3 w 119"/>
                <a:gd name="T25" fmla="*/ 0 h 126"/>
                <a:gd name="T26" fmla="*/ 2 w 119"/>
                <a:gd name="T27" fmla="*/ 1 h 126"/>
                <a:gd name="T28" fmla="*/ 0 w 119"/>
                <a:gd name="T29" fmla="*/ 7 h 126"/>
                <a:gd name="T30" fmla="*/ 0 w 119"/>
                <a:gd name="T31" fmla="*/ 119 h 126"/>
                <a:gd name="T32" fmla="*/ 0 w 119"/>
                <a:gd name="T33" fmla="*/ 119 h 126"/>
                <a:gd name="T34" fmla="*/ 2 w 119"/>
                <a:gd name="T35" fmla="*/ 125 h 126"/>
                <a:gd name="T36" fmla="*/ 3 w 119"/>
                <a:gd name="T37" fmla="*/ 126 h 126"/>
                <a:gd name="T38" fmla="*/ 5 w 119"/>
                <a:gd name="T39" fmla="*/ 126 h 126"/>
                <a:gd name="T40" fmla="*/ 113 w 119"/>
                <a:gd name="T41"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6">
                  <a:moveTo>
                    <a:pt x="113" y="126"/>
                  </a:moveTo>
                  <a:lnTo>
                    <a:pt x="113" y="126"/>
                  </a:lnTo>
                  <a:lnTo>
                    <a:pt x="115" y="126"/>
                  </a:lnTo>
                  <a:lnTo>
                    <a:pt x="116" y="125"/>
                  </a:lnTo>
                  <a:lnTo>
                    <a:pt x="119" y="119"/>
                  </a:lnTo>
                  <a:lnTo>
                    <a:pt x="119" y="7"/>
                  </a:lnTo>
                  <a:lnTo>
                    <a:pt x="119" y="7"/>
                  </a:lnTo>
                  <a:lnTo>
                    <a:pt x="116" y="1"/>
                  </a:lnTo>
                  <a:lnTo>
                    <a:pt x="115" y="0"/>
                  </a:lnTo>
                  <a:lnTo>
                    <a:pt x="113" y="0"/>
                  </a:lnTo>
                  <a:lnTo>
                    <a:pt x="5" y="0"/>
                  </a:lnTo>
                  <a:lnTo>
                    <a:pt x="5" y="0"/>
                  </a:lnTo>
                  <a:lnTo>
                    <a:pt x="3" y="0"/>
                  </a:lnTo>
                  <a:lnTo>
                    <a:pt x="2" y="1"/>
                  </a:lnTo>
                  <a:lnTo>
                    <a:pt x="0" y="7"/>
                  </a:lnTo>
                  <a:lnTo>
                    <a:pt x="0" y="119"/>
                  </a:lnTo>
                  <a:lnTo>
                    <a:pt x="0" y="119"/>
                  </a:lnTo>
                  <a:lnTo>
                    <a:pt x="2" y="125"/>
                  </a:lnTo>
                  <a:lnTo>
                    <a:pt x="3" y="126"/>
                  </a:lnTo>
                  <a:lnTo>
                    <a:pt x="5" y="126"/>
                  </a:lnTo>
                  <a:lnTo>
                    <a:pt x="113" y="126"/>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25" name="Freeform 307"/>
            <p:cNvSpPr>
              <a:spLocks/>
            </p:cNvSpPr>
            <p:nvPr/>
          </p:nvSpPr>
          <p:spPr bwMode="auto">
            <a:xfrm>
              <a:off x="7145338" y="3786188"/>
              <a:ext cx="95250" cy="101600"/>
            </a:xfrm>
            <a:custGeom>
              <a:avLst/>
              <a:gdLst>
                <a:gd name="T0" fmla="*/ 115 w 120"/>
                <a:gd name="T1" fmla="*/ 127 h 127"/>
                <a:gd name="T2" fmla="*/ 115 w 120"/>
                <a:gd name="T3" fmla="*/ 127 h 127"/>
                <a:gd name="T4" fmla="*/ 117 w 120"/>
                <a:gd name="T5" fmla="*/ 127 h 127"/>
                <a:gd name="T6" fmla="*/ 118 w 120"/>
                <a:gd name="T7" fmla="*/ 126 h 127"/>
                <a:gd name="T8" fmla="*/ 120 w 120"/>
                <a:gd name="T9" fmla="*/ 120 h 127"/>
                <a:gd name="T10" fmla="*/ 120 w 120"/>
                <a:gd name="T11" fmla="*/ 8 h 127"/>
                <a:gd name="T12" fmla="*/ 120 w 120"/>
                <a:gd name="T13" fmla="*/ 8 h 127"/>
                <a:gd name="T14" fmla="*/ 118 w 120"/>
                <a:gd name="T15" fmla="*/ 2 h 127"/>
                <a:gd name="T16" fmla="*/ 117 w 120"/>
                <a:gd name="T17" fmla="*/ 0 h 127"/>
                <a:gd name="T18" fmla="*/ 115 w 120"/>
                <a:gd name="T19" fmla="*/ 0 h 127"/>
                <a:gd name="T20" fmla="*/ 6 w 120"/>
                <a:gd name="T21" fmla="*/ 0 h 127"/>
                <a:gd name="T22" fmla="*/ 6 w 120"/>
                <a:gd name="T23" fmla="*/ 0 h 127"/>
                <a:gd name="T24" fmla="*/ 3 w 120"/>
                <a:gd name="T25" fmla="*/ 0 h 127"/>
                <a:gd name="T26" fmla="*/ 2 w 120"/>
                <a:gd name="T27" fmla="*/ 2 h 127"/>
                <a:gd name="T28" fmla="*/ 0 w 120"/>
                <a:gd name="T29" fmla="*/ 8 h 127"/>
                <a:gd name="T30" fmla="*/ 0 w 120"/>
                <a:gd name="T31" fmla="*/ 120 h 127"/>
                <a:gd name="T32" fmla="*/ 0 w 120"/>
                <a:gd name="T33" fmla="*/ 120 h 127"/>
                <a:gd name="T34" fmla="*/ 2 w 120"/>
                <a:gd name="T35" fmla="*/ 126 h 127"/>
                <a:gd name="T36" fmla="*/ 3 w 120"/>
                <a:gd name="T37" fmla="*/ 127 h 127"/>
                <a:gd name="T38" fmla="*/ 6 w 120"/>
                <a:gd name="T39" fmla="*/ 127 h 127"/>
                <a:gd name="T40" fmla="*/ 115 w 120"/>
                <a:gd name="T41"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27">
                  <a:moveTo>
                    <a:pt x="115" y="127"/>
                  </a:moveTo>
                  <a:lnTo>
                    <a:pt x="115" y="127"/>
                  </a:lnTo>
                  <a:lnTo>
                    <a:pt x="117" y="127"/>
                  </a:lnTo>
                  <a:lnTo>
                    <a:pt x="118" y="126"/>
                  </a:lnTo>
                  <a:lnTo>
                    <a:pt x="120" y="120"/>
                  </a:lnTo>
                  <a:lnTo>
                    <a:pt x="120" y="8"/>
                  </a:lnTo>
                  <a:lnTo>
                    <a:pt x="120" y="8"/>
                  </a:lnTo>
                  <a:lnTo>
                    <a:pt x="118" y="2"/>
                  </a:lnTo>
                  <a:lnTo>
                    <a:pt x="117" y="0"/>
                  </a:lnTo>
                  <a:lnTo>
                    <a:pt x="115" y="0"/>
                  </a:lnTo>
                  <a:lnTo>
                    <a:pt x="6" y="0"/>
                  </a:lnTo>
                  <a:lnTo>
                    <a:pt x="6" y="0"/>
                  </a:lnTo>
                  <a:lnTo>
                    <a:pt x="3" y="0"/>
                  </a:lnTo>
                  <a:lnTo>
                    <a:pt x="2" y="2"/>
                  </a:lnTo>
                  <a:lnTo>
                    <a:pt x="0" y="8"/>
                  </a:lnTo>
                  <a:lnTo>
                    <a:pt x="0" y="120"/>
                  </a:lnTo>
                  <a:lnTo>
                    <a:pt x="0" y="120"/>
                  </a:lnTo>
                  <a:lnTo>
                    <a:pt x="2" y="126"/>
                  </a:lnTo>
                  <a:lnTo>
                    <a:pt x="3" y="127"/>
                  </a:lnTo>
                  <a:lnTo>
                    <a:pt x="6" y="127"/>
                  </a:lnTo>
                  <a:lnTo>
                    <a:pt x="115" y="127"/>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26" name="Freeform 308"/>
            <p:cNvSpPr>
              <a:spLocks/>
            </p:cNvSpPr>
            <p:nvPr/>
          </p:nvSpPr>
          <p:spPr bwMode="auto">
            <a:xfrm>
              <a:off x="7259638" y="3903663"/>
              <a:ext cx="93663" cy="100013"/>
            </a:xfrm>
            <a:custGeom>
              <a:avLst/>
              <a:gdLst>
                <a:gd name="T0" fmla="*/ 114 w 120"/>
                <a:gd name="T1" fmla="*/ 127 h 127"/>
                <a:gd name="T2" fmla="*/ 114 w 120"/>
                <a:gd name="T3" fmla="*/ 127 h 127"/>
                <a:gd name="T4" fmla="*/ 117 w 120"/>
                <a:gd name="T5" fmla="*/ 127 h 127"/>
                <a:gd name="T6" fmla="*/ 118 w 120"/>
                <a:gd name="T7" fmla="*/ 125 h 127"/>
                <a:gd name="T8" fmla="*/ 120 w 120"/>
                <a:gd name="T9" fmla="*/ 119 h 127"/>
                <a:gd name="T10" fmla="*/ 120 w 120"/>
                <a:gd name="T11" fmla="*/ 7 h 127"/>
                <a:gd name="T12" fmla="*/ 120 w 120"/>
                <a:gd name="T13" fmla="*/ 7 h 127"/>
                <a:gd name="T14" fmla="*/ 118 w 120"/>
                <a:gd name="T15" fmla="*/ 2 h 127"/>
                <a:gd name="T16" fmla="*/ 117 w 120"/>
                <a:gd name="T17" fmla="*/ 0 h 127"/>
                <a:gd name="T18" fmla="*/ 114 w 120"/>
                <a:gd name="T19" fmla="*/ 0 h 127"/>
                <a:gd name="T20" fmla="*/ 6 w 120"/>
                <a:gd name="T21" fmla="*/ 0 h 127"/>
                <a:gd name="T22" fmla="*/ 6 w 120"/>
                <a:gd name="T23" fmla="*/ 0 h 127"/>
                <a:gd name="T24" fmla="*/ 3 w 120"/>
                <a:gd name="T25" fmla="*/ 0 h 127"/>
                <a:gd name="T26" fmla="*/ 2 w 120"/>
                <a:gd name="T27" fmla="*/ 2 h 127"/>
                <a:gd name="T28" fmla="*/ 0 w 120"/>
                <a:gd name="T29" fmla="*/ 7 h 127"/>
                <a:gd name="T30" fmla="*/ 0 w 120"/>
                <a:gd name="T31" fmla="*/ 119 h 127"/>
                <a:gd name="T32" fmla="*/ 0 w 120"/>
                <a:gd name="T33" fmla="*/ 119 h 127"/>
                <a:gd name="T34" fmla="*/ 2 w 120"/>
                <a:gd name="T35" fmla="*/ 125 h 127"/>
                <a:gd name="T36" fmla="*/ 3 w 120"/>
                <a:gd name="T37" fmla="*/ 127 h 127"/>
                <a:gd name="T38" fmla="*/ 6 w 120"/>
                <a:gd name="T39" fmla="*/ 127 h 127"/>
                <a:gd name="T40" fmla="*/ 114 w 120"/>
                <a:gd name="T41"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27">
                  <a:moveTo>
                    <a:pt x="114" y="127"/>
                  </a:moveTo>
                  <a:lnTo>
                    <a:pt x="114" y="127"/>
                  </a:lnTo>
                  <a:lnTo>
                    <a:pt x="117" y="127"/>
                  </a:lnTo>
                  <a:lnTo>
                    <a:pt x="118" y="125"/>
                  </a:lnTo>
                  <a:lnTo>
                    <a:pt x="120" y="119"/>
                  </a:lnTo>
                  <a:lnTo>
                    <a:pt x="120" y="7"/>
                  </a:lnTo>
                  <a:lnTo>
                    <a:pt x="120" y="7"/>
                  </a:lnTo>
                  <a:lnTo>
                    <a:pt x="118" y="2"/>
                  </a:lnTo>
                  <a:lnTo>
                    <a:pt x="117" y="0"/>
                  </a:lnTo>
                  <a:lnTo>
                    <a:pt x="114" y="0"/>
                  </a:lnTo>
                  <a:lnTo>
                    <a:pt x="6" y="0"/>
                  </a:lnTo>
                  <a:lnTo>
                    <a:pt x="6" y="0"/>
                  </a:lnTo>
                  <a:lnTo>
                    <a:pt x="3" y="0"/>
                  </a:lnTo>
                  <a:lnTo>
                    <a:pt x="2" y="2"/>
                  </a:lnTo>
                  <a:lnTo>
                    <a:pt x="0" y="7"/>
                  </a:lnTo>
                  <a:lnTo>
                    <a:pt x="0" y="119"/>
                  </a:lnTo>
                  <a:lnTo>
                    <a:pt x="0" y="119"/>
                  </a:lnTo>
                  <a:lnTo>
                    <a:pt x="2" y="125"/>
                  </a:lnTo>
                  <a:lnTo>
                    <a:pt x="3" y="127"/>
                  </a:lnTo>
                  <a:lnTo>
                    <a:pt x="6" y="127"/>
                  </a:lnTo>
                  <a:lnTo>
                    <a:pt x="114" y="127"/>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27" name="Freeform 309"/>
            <p:cNvSpPr>
              <a:spLocks/>
            </p:cNvSpPr>
            <p:nvPr/>
          </p:nvSpPr>
          <p:spPr bwMode="auto">
            <a:xfrm>
              <a:off x="7429501" y="3781425"/>
              <a:ext cx="93663" cy="101600"/>
            </a:xfrm>
            <a:custGeom>
              <a:avLst/>
              <a:gdLst>
                <a:gd name="T0" fmla="*/ 113 w 118"/>
                <a:gd name="T1" fmla="*/ 128 h 128"/>
                <a:gd name="T2" fmla="*/ 113 w 118"/>
                <a:gd name="T3" fmla="*/ 128 h 128"/>
                <a:gd name="T4" fmla="*/ 115 w 118"/>
                <a:gd name="T5" fmla="*/ 126 h 128"/>
                <a:gd name="T6" fmla="*/ 116 w 118"/>
                <a:gd name="T7" fmla="*/ 125 h 128"/>
                <a:gd name="T8" fmla="*/ 118 w 118"/>
                <a:gd name="T9" fmla="*/ 119 h 128"/>
                <a:gd name="T10" fmla="*/ 118 w 118"/>
                <a:gd name="T11" fmla="*/ 7 h 128"/>
                <a:gd name="T12" fmla="*/ 118 w 118"/>
                <a:gd name="T13" fmla="*/ 7 h 128"/>
                <a:gd name="T14" fmla="*/ 116 w 118"/>
                <a:gd name="T15" fmla="*/ 2 h 128"/>
                <a:gd name="T16" fmla="*/ 115 w 118"/>
                <a:gd name="T17" fmla="*/ 1 h 128"/>
                <a:gd name="T18" fmla="*/ 113 w 118"/>
                <a:gd name="T19" fmla="*/ 0 h 128"/>
                <a:gd name="T20" fmla="*/ 4 w 118"/>
                <a:gd name="T21" fmla="*/ 0 h 128"/>
                <a:gd name="T22" fmla="*/ 4 w 118"/>
                <a:gd name="T23" fmla="*/ 0 h 128"/>
                <a:gd name="T24" fmla="*/ 3 w 118"/>
                <a:gd name="T25" fmla="*/ 1 h 128"/>
                <a:gd name="T26" fmla="*/ 1 w 118"/>
                <a:gd name="T27" fmla="*/ 2 h 128"/>
                <a:gd name="T28" fmla="*/ 0 w 118"/>
                <a:gd name="T29" fmla="*/ 7 h 128"/>
                <a:gd name="T30" fmla="*/ 0 w 118"/>
                <a:gd name="T31" fmla="*/ 119 h 128"/>
                <a:gd name="T32" fmla="*/ 0 w 118"/>
                <a:gd name="T33" fmla="*/ 119 h 128"/>
                <a:gd name="T34" fmla="*/ 1 w 118"/>
                <a:gd name="T35" fmla="*/ 125 h 128"/>
                <a:gd name="T36" fmla="*/ 3 w 118"/>
                <a:gd name="T37" fmla="*/ 126 h 128"/>
                <a:gd name="T38" fmla="*/ 4 w 118"/>
                <a:gd name="T39" fmla="*/ 128 h 128"/>
                <a:gd name="T40" fmla="*/ 113 w 118"/>
                <a:gd name="T4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28">
                  <a:moveTo>
                    <a:pt x="113" y="128"/>
                  </a:moveTo>
                  <a:lnTo>
                    <a:pt x="113" y="128"/>
                  </a:lnTo>
                  <a:lnTo>
                    <a:pt x="115" y="126"/>
                  </a:lnTo>
                  <a:lnTo>
                    <a:pt x="116" y="125"/>
                  </a:lnTo>
                  <a:lnTo>
                    <a:pt x="118" y="119"/>
                  </a:lnTo>
                  <a:lnTo>
                    <a:pt x="118" y="7"/>
                  </a:lnTo>
                  <a:lnTo>
                    <a:pt x="118" y="7"/>
                  </a:lnTo>
                  <a:lnTo>
                    <a:pt x="116" y="2"/>
                  </a:lnTo>
                  <a:lnTo>
                    <a:pt x="115" y="1"/>
                  </a:lnTo>
                  <a:lnTo>
                    <a:pt x="113" y="0"/>
                  </a:lnTo>
                  <a:lnTo>
                    <a:pt x="4" y="0"/>
                  </a:lnTo>
                  <a:lnTo>
                    <a:pt x="4" y="0"/>
                  </a:lnTo>
                  <a:lnTo>
                    <a:pt x="3" y="1"/>
                  </a:lnTo>
                  <a:lnTo>
                    <a:pt x="1" y="2"/>
                  </a:lnTo>
                  <a:lnTo>
                    <a:pt x="0" y="7"/>
                  </a:lnTo>
                  <a:lnTo>
                    <a:pt x="0" y="119"/>
                  </a:lnTo>
                  <a:lnTo>
                    <a:pt x="0" y="119"/>
                  </a:lnTo>
                  <a:lnTo>
                    <a:pt x="1" y="125"/>
                  </a:lnTo>
                  <a:lnTo>
                    <a:pt x="3" y="126"/>
                  </a:lnTo>
                  <a:lnTo>
                    <a:pt x="4" y="128"/>
                  </a:lnTo>
                  <a:lnTo>
                    <a:pt x="113" y="128"/>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28" name="Freeform 310"/>
            <p:cNvSpPr>
              <a:spLocks/>
            </p:cNvSpPr>
            <p:nvPr/>
          </p:nvSpPr>
          <p:spPr bwMode="auto">
            <a:xfrm>
              <a:off x="7546976" y="3860800"/>
              <a:ext cx="144463" cy="155575"/>
            </a:xfrm>
            <a:custGeom>
              <a:avLst/>
              <a:gdLst>
                <a:gd name="T0" fmla="*/ 172 w 181"/>
                <a:gd name="T1" fmla="*/ 196 h 196"/>
                <a:gd name="T2" fmla="*/ 172 w 181"/>
                <a:gd name="T3" fmla="*/ 196 h 196"/>
                <a:gd name="T4" fmla="*/ 175 w 181"/>
                <a:gd name="T5" fmla="*/ 196 h 196"/>
                <a:gd name="T6" fmla="*/ 178 w 181"/>
                <a:gd name="T7" fmla="*/ 193 h 196"/>
                <a:gd name="T8" fmla="*/ 180 w 181"/>
                <a:gd name="T9" fmla="*/ 190 h 196"/>
                <a:gd name="T10" fmla="*/ 181 w 181"/>
                <a:gd name="T11" fmla="*/ 185 h 196"/>
                <a:gd name="T12" fmla="*/ 181 w 181"/>
                <a:gd name="T13" fmla="*/ 12 h 196"/>
                <a:gd name="T14" fmla="*/ 181 w 181"/>
                <a:gd name="T15" fmla="*/ 12 h 196"/>
                <a:gd name="T16" fmla="*/ 180 w 181"/>
                <a:gd name="T17" fmla="*/ 8 h 196"/>
                <a:gd name="T18" fmla="*/ 178 w 181"/>
                <a:gd name="T19" fmla="*/ 5 h 196"/>
                <a:gd name="T20" fmla="*/ 175 w 181"/>
                <a:gd name="T21" fmla="*/ 2 h 196"/>
                <a:gd name="T22" fmla="*/ 172 w 181"/>
                <a:gd name="T23" fmla="*/ 0 h 196"/>
                <a:gd name="T24" fmla="*/ 7 w 181"/>
                <a:gd name="T25" fmla="*/ 0 h 196"/>
                <a:gd name="T26" fmla="*/ 7 w 181"/>
                <a:gd name="T27" fmla="*/ 0 h 196"/>
                <a:gd name="T28" fmla="*/ 4 w 181"/>
                <a:gd name="T29" fmla="*/ 2 h 196"/>
                <a:gd name="T30" fmla="*/ 1 w 181"/>
                <a:gd name="T31" fmla="*/ 5 h 196"/>
                <a:gd name="T32" fmla="*/ 0 w 181"/>
                <a:gd name="T33" fmla="*/ 8 h 196"/>
                <a:gd name="T34" fmla="*/ 0 w 181"/>
                <a:gd name="T35" fmla="*/ 12 h 196"/>
                <a:gd name="T36" fmla="*/ 0 w 181"/>
                <a:gd name="T37" fmla="*/ 185 h 196"/>
                <a:gd name="T38" fmla="*/ 0 w 181"/>
                <a:gd name="T39" fmla="*/ 185 h 196"/>
                <a:gd name="T40" fmla="*/ 0 w 181"/>
                <a:gd name="T41" fmla="*/ 190 h 196"/>
                <a:gd name="T42" fmla="*/ 1 w 181"/>
                <a:gd name="T43" fmla="*/ 193 h 196"/>
                <a:gd name="T44" fmla="*/ 4 w 181"/>
                <a:gd name="T45" fmla="*/ 196 h 196"/>
                <a:gd name="T46" fmla="*/ 7 w 181"/>
                <a:gd name="T47" fmla="*/ 196 h 196"/>
                <a:gd name="T48" fmla="*/ 172 w 181"/>
                <a:gd name="T49"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196">
                  <a:moveTo>
                    <a:pt x="172" y="196"/>
                  </a:moveTo>
                  <a:lnTo>
                    <a:pt x="172" y="196"/>
                  </a:lnTo>
                  <a:lnTo>
                    <a:pt x="175" y="196"/>
                  </a:lnTo>
                  <a:lnTo>
                    <a:pt x="178" y="193"/>
                  </a:lnTo>
                  <a:lnTo>
                    <a:pt x="180" y="190"/>
                  </a:lnTo>
                  <a:lnTo>
                    <a:pt x="181" y="185"/>
                  </a:lnTo>
                  <a:lnTo>
                    <a:pt x="181" y="12"/>
                  </a:lnTo>
                  <a:lnTo>
                    <a:pt x="181" y="12"/>
                  </a:lnTo>
                  <a:lnTo>
                    <a:pt x="180" y="8"/>
                  </a:lnTo>
                  <a:lnTo>
                    <a:pt x="178" y="5"/>
                  </a:lnTo>
                  <a:lnTo>
                    <a:pt x="175" y="2"/>
                  </a:lnTo>
                  <a:lnTo>
                    <a:pt x="172" y="0"/>
                  </a:lnTo>
                  <a:lnTo>
                    <a:pt x="7" y="0"/>
                  </a:lnTo>
                  <a:lnTo>
                    <a:pt x="7" y="0"/>
                  </a:lnTo>
                  <a:lnTo>
                    <a:pt x="4" y="2"/>
                  </a:lnTo>
                  <a:lnTo>
                    <a:pt x="1" y="5"/>
                  </a:lnTo>
                  <a:lnTo>
                    <a:pt x="0" y="8"/>
                  </a:lnTo>
                  <a:lnTo>
                    <a:pt x="0" y="12"/>
                  </a:lnTo>
                  <a:lnTo>
                    <a:pt x="0" y="185"/>
                  </a:lnTo>
                  <a:lnTo>
                    <a:pt x="0" y="185"/>
                  </a:lnTo>
                  <a:lnTo>
                    <a:pt x="0" y="190"/>
                  </a:lnTo>
                  <a:lnTo>
                    <a:pt x="1" y="193"/>
                  </a:lnTo>
                  <a:lnTo>
                    <a:pt x="4" y="196"/>
                  </a:lnTo>
                  <a:lnTo>
                    <a:pt x="7" y="196"/>
                  </a:lnTo>
                  <a:lnTo>
                    <a:pt x="172" y="196"/>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30" name="Freeform 311"/>
            <p:cNvSpPr>
              <a:spLocks/>
            </p:cNvSpPr>
            <p:nvPr/>
          </p:nvSpPr>
          <p:spPr bwMode="auto">
            <a:xfrm>
              <a:off x="7880351" y="3917950"/>
              <a:ext cx="47625" cy="100013"/>
            </a:xfrm>
            <a:custGeom>
              <a:avLst/>
              <a:gdLst>
                <a:gd name="T0" fmla="*/ 56 w 61"/>
                <a:gd name="T1" fmla="*/ 127 h 127"/>
                <a:gd name="T2" fmla="*/ 56 w 61"/>
                <a:gd name="T3" fmla="*/ 127 h 127"/>
                <a:gd name="T4" fmla="*/ 58 w 61"/>
                <a:gd name="T5" fmla="*/ 127 h 127"/>
                <a:gd name="T6" fmla="*/ 59 w 61"/>
                <a:gd name="T7" fmla="*/ 125 h 127"/>
                <a:gd name="T8" fmla="*/ 61 w 61"/>
                <a:gd name="T9" fmla="*/ 119 h 127"/>
                <a:gd name="T10" fmla="*/ 61 w 61"/>
                <a:gd name="T11" fmla="*/ 7 h 127"/>
                <a:gd name="T12" fmla="*/ 61 w 61"/>
                <a:gd name="T13" fmla="*/ 7 h 127"/>
                <a:gd name="T14" fmla="*/ 59 w 61"/>
                <a:gd name="T15" fmla="*/ 1 h 127"/>
                <a:gd name="T16" fmla="*/ 58 w 61"/>
                <a:gd name="T17" fmla="*/ 0 h 127"/>
                <a:gd name="T18" fmla="*/ 56 w 61"/>
                <a:gd name="T19" fmla="*/ 0 h 127"/>
                <a:gd name="T20" fmla="*/ 6 w 61"/>
                <a:gd name="T21" fmla="*/ 0 h 127"/>
                <a:gd name="T22" fmla="*/ 6 w 61"/>
                <a:gd name="T23" fmla="*/ 0 h 127"/>
                <a:gd name="T24" fmla="*/ 3 w 61"/>
                <a:gd name="T25" fmla="*/ 0 h 127"/>
                <a:gd name="T26" fmla="*/ 1 w 61"/>
                <a:gd name="T27" fmla="*/ 1 h 127"/>
                <a:gd name="T28" fmla="*/ 0 w 61"/>
                <a:gd name="T29" fmla="*/ 7 h 127"/>
                <a:gd name="T30" fmla="*/ 0 w 61"/>
                <a:gd name="T31" fmla="*/ 119 h 127"/>
                <a:gd name="T32" fmla="*/ 0 w 61"/>
                <a:gd name="T33" fmla="*/ 119 h 127"/>
                <a:gd name="T34" fmla="*/ 1 w 61"/>
                <a:gd name="T35" fmla="*/ 125 h 127"/>
                <a:gd name="T36" fmla="*/ 3 w 61"/>
                <a:gd name="T37" fmla="*/ 127 h 127"/>
                <a:gd name="T38" fmla="*/ 6 w 61"/>
                <a:gd name="T39" fmla="*/ 127 h 127"/>
                <a:gd name="T40" fmla="*/ 56 w 61"/>
                <a:gd name="T41"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27">
                  <a:moveTo>
                    <a:pt x="56" y="127"/>
                  </a:moveTo>
                  <a:lnTo>
                    <a:pt x="56" y="127"/>
                  </a:lnTo>
                  <a:lnTo>
                    <a:pt x="58" y="127"/>
                  </a:lnTo>
                  <a:lnTo>
                    <a:pt x="59" y="125"/>
                  </a:lnTo>
                  <a:lnTo>
                    <a:pt x="61" y="119"/>
                  </a:lnTo>
                  <a:lnTo>
                    <a:pt x="61" y="7"/>
                  </a:lnTo>
                  <a:lnTo>
                    <a:pt x="61" y="7"/>
                  </a:lnTo>
                  <a:lnTo>
                    <a:pt x="59" y="1"/>
                  </a:lnTo>
                  <a:lnTo>
                    <a:pt x="58" y="0"/>
                  </a:lnTo>
                  <a:lnTo>
                    <a:pt x="56" y="0"/>
                  </a:lnTo>
                  <a:lnTo>
                    <a:pt x="6" y="0"/>
                  </a:lnTo>
                  <a:lnTo>
                    <a:pt x="6" y="0"/>
                  </a:lnTo>
                  <a:lnTo>
                    <a:pt x="3" y="0"/>
                  </a:lnTo>
                  <a:lnTo>
                    <a:pt x="1" y="1"/>
                  </a:lnTo>
                  <a:lnTo>
                    <a:pt x="0" y="7"/>
                  </a:lnTo>
                  <a:lnTo>
                    <a:pt x="0" y="119"/>
                  </a:lnTo>
                  <a:lnTo>
                    <a:pt x="0" y="119"/>
                  </a:lnTo>
                  <a:lnTo>
                    <a:pt x="1" y="125"/>
                  </a:lnTo>
                  <a:lnTo>
                    <a:pt x="3" y="127"/>
                  </a:lnTo>
                  <a:lnTo>
                    <a:pt x="6" y="127"/>
                  </a:lnTo>
                  <a:lnTo>
                    <a:pt x="56" y="127"/>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31" name="Freeform 312"/>
            <p:cNvSpPr>
              <a:spLocks/>
            </p:cNvSpPr>
            <p:nvPr/>
          </p:nvSpPr>
          <p:spPr bwMode="auto">
            <a:xfrm>
              <a:off x="7721601" y="3970338"/>
              <a:ext cx="136525" cy="23813"/>
            </a:xfrm>
            <a:custGeom>
              <a:avLst/>
              <a:gdLst>
                <a:gd name="T0" fmla="*/ 167 w 171"/>
                <a:gd name="T1" fmla="*/ 28 h 28"/>
                <a:gd name="T2" fmla="*/ 167 w 171"/>
                <a:gd name="T3" fmla="*/ 28 h 28"/>
                <a:gd name="T4" fmla="*/ 168 w 171"/>
                <a:gd name="T5" fmla="*/ 28 h 28"/>
                <a:gd name="T6" fmla="*/ 170 w 171"/>
                <a:gd name="T7" fmla="*/ 27 h 28"/>
                <a:gd name="T8" fmla="*/ 171 w 171"/>
                <a:gd name="T9" fmla="*/ 21 h 28"/>
                <a:gd name="T10" fmla="*/ 171 w 171"/>
                <a:gd name="T11" fmla="*/ 7 h 28"/>
                <a:gd name="T12" fmla="*/ 171 w 171"/>
                <a:gd name="T13" fmla="*/ 7 h 28"/>
                <a:gd name="T14" fmla="*/ 170 w 171"/>
                <a:gd name="T15" fmla="*/ 1 h 28"/>
                <a:gd name="T16" fmla="*/ 168 w 171"/>
                <a:gd name="T17" fmla="*/ 0 h 28"/>
                <a:gd name="T18" fmla="*/ 167 w 171"/>
                <a:gd name="T19" fmla="*/ 0 h 28"/>
                <a:gd name="T20" fmla="*/ 5 w 171"/>
                <a:gd name="T21" fmla="*/ 0 h 28"/>
                <a:gd name="T22" fmla="*/ 5 w 171"/>
                <a:gd name="T23" fmla="*/ 0 h 28"/>
                <a:gd name="T24" fmla="*/ 3 w 171"/>
                <a:gd name="T25" fmla="*/ 0 h 28"/>
                <a:gd name="T26" fmla="*/ 2 w 171"/>
                <a:gd name="T27" fmla="*/ 1 h 28"/>
                <a:gd name="T28" fmla="*/ 0 w 171"/>
                <a:gd name="T29" fmla="*/ 7 h 28"/>
                <a:gd name="T30" fmla="*/ 0 w 171"/>
                <a:gd name="T31" fmla="*/ 21 h 28"/>
                <a:gd name="T32" fmla="*/ 0 w 171"/>
                <a:gd name="T33" fmla="*/ 21 h 28"/>
                <a:gd name="T34" fmla="*/ 2 w 171"/>
                <a:gd name="T35" fmla="*/ 27 h 28"/>
                <a:gd name="T36" fmla="*/ 3 w 171"/>
                <a:gd name="T37" fmla="*/ 28 h 28"/>
                <a:gd name="T38" fmla="*/ 5 w 171"/>
                <a:gd name="T39" fmla="*/ 28 h 28"/>
                <a:gd name="T40" fmla="*/ 167 w 171"/>
                <a:gd name="T4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 h="28">
                  <a:moveTo>
                    <a:pt x="167" y="28"/>
                  </a:moveTo>
                  <a:lnTo>
                    <a:pt x="167" y="28"/>
                  </a:lnTo>
                  <a:lnTo>
                    <a:pt x="168" y="28"/>
                  </a:lnTo>
                  <a:lnTo>
                    <a:pt x="170" y="27"/>
                  </a:lnTo>
                  <a:lnTo>
                    <a:pt x="171" y="21"/>
                  </a:lnTo>
                  <a:lnTo>
                    <a:pt x="171" y="7"/>
                  </a:lnTo>
                  <a:lnTo>
                    <a:pt x="171" y="7"/>
                  </a:lnTo>
                  <a:lnTo>
                    <a:pt x="170" y="1"/>
                  </a:lnTo>
                  <a:lnTo>
                    <a:pt x="168" y="0"/>
                  </a:lnTo>
                  <a:lnTo>
                    <a:pt x="167" y="0"/>
                  </a:lnTo>
                  <a:lnTo>
                    <a:pt x="5" y="0"/>
                  </a:lnTo>
                  <a:lnTo>
                    <a:pt x="5" y="0"/>
                  </a:lnTo>
                  <a:lnTo>
                    <a:pt x="3" y="0"/>
                  </a:lnTo>
                  <a:lnTo>
                    <a:pt x="2" y="1"/>
                  </a:lnTo>
                  <a:lnTo>
                    <a:pt x="0" y="7"/>
                  </a:lnTo>
                  <a:lnTo>
                    <a:pt x="0" y="21"/>
                  </a:lnTo>
                  <a:lnTo>
                    <a:pt x="0" y="21"/>
                  </a:lnTo>
                  <a:lnTo>
                    <a:pt x="2" y="27"/>
                  </a:lnTo>
                  <a:lnTo>
                    <a:pt x="3" y="28"/>
                  </a:lnTo>
                  <a:lnTo>
                    <a:pt x="5" y="28"/>
                  </a:lnTo>
                  <a:lnTo>
                    <a:pt x="167" y="28"/>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32" name="Freeform 313"/>
            <p:cNvSpPr>
              <a:spLocks/>
            </p:cNvSpPr>
            <p:nvPr/>
          </p:nvSpPr>
          <p:spPr bwMode="auto">
            <a:xfrm>
              <a:off x="7721601" y="3903663"/>
              <a:ext cx="136525" cy="22225"/>
            </a:xfrm>
            <a:custGeom>
              <a:avLst/>
              <a:gdLst>
                <a:gd name="T0" fmla="*/ 167 w 171"/>
                <a:gd name="T1" fmla="*/ 28 h 28"/>
                <a:gd name="T2" fmla="*/ 167 w 171"/>
                <a:gd name="T3" fmla="*/ 28 h 28"/>
                <a:gd name="T4" fmla="*/ 168 w 171"/>
                <a:gd name="T5" fmla="*/ 28 h 28"/>
                <a:gd name="T6" fmla="*/ 170 w 171"/>
                <a:gd name="T7" fmla="*/ 27 h 28"/>
                <a:gd name="T8" fmla="*/ 171 w 171"/>
                <a:gd name="T9" fmla="*/ 21 h 28"/>
                <a:gd name="T10" fmla="*/ 171 w 171"/>
                <a:gd name="T11" fmla="*/ 7 h 28"/>
                <a:gd name="T12" fmla="*/ 171 w 171"/>
                <a:gd name="T13" fmla="*/ 7 h 28"/>
                <a:gd name="T14" fmla="*/ 170 w 171"/>
                <a:gd name="T15" fmla="*/ 2 h 28"/>
                <a:gd name="T16" fmla="*/ 168 w 171"/>
                <a:gd name="T17" fmla="*/ 0 h 28"/>
                <a:gd name="T18" fmla="*/ 167 w 171"/>
                <a:gd name="T19" fmla="*/ 0 h 28"/>
                <a:gd name="T20" fmla="*/ 5 w 171"/>
                <a:gd name="T21" fmla="*/ 0 h 28"/>
                <a:gd name="T22" fmla="*/ 5 w 171"/>
                <a:gd name="T23" fmla="*/ 0 h 28"/>
                <a:gd name="T24" fmla="*/ 3 w 171"/>
                <a:gd name="T25" fmla="*/ 0 h 28"/>
                <a:gd name="T26" fmla="*/ 2 w 171"/>
                <a:gd name="T27" fmla="*/ 2 h 28"/>
                <a:gd name="T28" fmla="*/ 0 w 171"/>
                <a:gd name="T29" fmla="*/ 7 h 28"/>
                <a:gd name="T30" fmla="*/ 0 w 171"/>
                <a:gd name="T31" fmla="*/ 21 h 28"/>
                <a:gd name="T32" fmla="*/ 0 w 171"/>
                <a:gd name="T33" fmla="*/ 21 h 28"/>
                <a:gd name="T34" fmla="*/ 2 w 171"/>
                <a:gd name="T35" fmla="*/ 27 h 28"/>
                <a:gd name="T36" fmla="*/ 3 w 171"/>
                <a:gd name="T37" fmla="*/ 28 h 28"/>
                <a:gd name="T38" fmla="*/ 5 w 171"/>
                <a:gd name="T39" fmla="*/ 28 h 28"/>
                <a:gd name="T40" fmla="*/ 167 w 171"/>
                <a:gd name="T4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 h="28">
                  <a:moveTo>
                    <a:pt x="167" y="28"/>
                  </a:moveTo>
                  <a:lnTo>
                    <a:pt x="167" y="28"/>
                  </a:lnTo>
                  <a:lnTo>
                    <a:pt x="168" y="28"/>
                  </a:lnTo>
                  <a:lnTo>
                    <a:pt x="170" y="27"/>
                  </a:lnTo>
                  <a:lnTo>
                    <a:pt x="171" y="21"/>
                  </a:lnTo>
                  <a:lnTo>
                    <a:pt x="171" y="7"/>
                  </a:lnTo>
                  <a:lnTo>
                    <a:pt x="171" y="7"/>
                  </a:lnTo>
                  <a:lnTo>
                    <a:pt x="170" y="2"/>
                  </a:lnTo>
                  <a:lnTo>
                    <a:pt x="168" y="0"/>
                  </a:lnTo>
                  <a:lnTo>
                    <a:pt x="167" y="0"/>
                  </a:lnTo>
                  <a:lnTo>
                    <a:pt x="5" y="0"/>
                  </a:lnTo>
                  <a:lnTo>
                    <a:pt x="5" y="0"/>
                  </a:lnTo>
                  <a:lnTo>
                    <a:pt x="3" y="0"/>
                  </a:lnTo>
                  <a:lnTo>
                    <a:pt x="2" y="2"/>
                  </a:lnTo>
                  <a:lnTo>
                    <a:pt x="0" y="7"/>
                  </a:lnTo>
                  <a:lnTo>
                    <a:pt x="0" y="21"/>
                  </a:lnTo>
                  <a:lnTo>
                    <a:pt x="0" y="21"/>
                  </a:lnTo>
                  <a:lnTo>
                    <a:pt x="2" y="27"/>
                  </a:lnTo>
                  <a:lnTo>
                    <a:pt x="3" y="28"/>
                  </a:lnTo>
                  <a:lnTo>
                    <a:pt x="5" y="28"/>
                  </a:lnTo>
                  <a:lnTo>
                    <a:pt x="167" y="28"/>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33" name="Freeform 314"/>
            <p:cNvSpPr>
              <a:spLocks/>
            </p:cNvSpPr>
            <p:nvPr/>
          </p:nvSpPr>
          <p:spPr bwMode="auto">
            <a:xfrm>
              <a:off x="7721601" y="3854450"/>
              <a:ext cx="136525" cy="23813"/>
            </a:xfrm>
            <a:custGeom>
              <a:avLst/>
              <a:gdLst>
                <a:gd name="T0" fmla="*/ 167 w 171"/>
                <a:gd name="T1" fmla="*/ 30 h 30"/>
                <a:gd name="T2" fmla="*/ 167 w 171"/>
                <a:gd name="T3" fmla="*/ 30 h 30"/>
                <a:gd name="T4" fmla="*/ 168 w 171"/>
                <a:gd name="T5" fmla="*/ 29 h 30"/>
                <a:gd name="T6" fmla="*/ 170 w 171"/>
                <a:gd name="T7" fmla="*/ 27 h 30"/>
                <a:gd name="T8" fmla="*/ 171 w 171"/>
                <a:gd name="T9" fmla="*/ 21 h 30"/>
                <a:gd name="T10" fmla="*/ 171 w 171"/>
                <a:gd name="T11" fmla="*/ 8 h 30"/>
                <a:gd name="T12" fmla="*/ 171 w 171"/>
                <a:gd name="T13" fmla="*/ 8 h 30"/>
                <a:gd name="T14" fmla="*/ 170 w 171"/>
                <a:gd name="T15" fmla="*/ 3 h 30"/>
                <a:gd name="T16" fmla="*/ 168 w 171"/>
                <a:gd name="T17" fmla="*/ 0 h 30"/>
                <a:gd name="T18" fmla="*/ 167 w 171"/>
                <a:gd name="T19" fmla="*/ 0 h 30"/>
                <a:gd name="T20" fmla="*/ 5 w 171"/>
                <a:gd name="T21" fmla="*/ 0 h 30"/>
                <a:gd name="T22" fmla="*/ 5 w 171"/>
                <a:gd name="T23" fmla="*/ 0 h 30"/>
                <a:gd name="T24" fmla="*/ 3 w 171"/>
                <a:gd name="T25" fmla="*/ 0 h 30"/>
                <a:gd name="T26" fmla="*/ 2 w 171"/>
                <a:gd name="T27" fmla="*/ 3 h 30"/>
                <a:gd name="T28" fmla="*/ 0 w 171"/>
                <a:gd name="T29" fmla="*/ 8 h 30"/>
                <a:gd name="T30" fmla="*/ 0 w 171"/>
                <a:gd name="T31" fmla="*/ 21 h 30"/>
                <a:gd name="T32" fmla="*/ 0 w 171"/>
                <a:gd name="T33" fmla="*/ 21 h 30"/>
                <a:gd name="T34" fmla="*/ 2 w 171"/>
                <a:gd name="T35" fmla="*/ 27 h 30"/>
                <a:gd name="T36" fmla="*/ 3 w 171"/>
                <a:gd name="T37" fmla="*/ 29 h 30"/>
                <a:gd name="T38" fmla="*/ 5 w 171"/>
                <a:gd name="T39" fmla="*/ 30 h 30"/>
                <a:gd name="T40" fmla="*/ 167 w 171"/>
                <a:gd name="T4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 h="30">
                  <a:moveTo>
                    <a:pt x="167" y="30"/>
                  </a:moveTo>
                  <a:lnTo>
                    <a:pt x="167" y="30"/>
                  </a:lnTo>
                  <a:lnTo>
                    <a:pt x="168" y="29"/>
                  </a:lnTo>
                  <a:lnTo>
                    <a:pt x="170" y="27"/>
                  </a:lnTo>
                  <a:lnTo>
                    <a:pt x="171" y="21"/>
                  </a:lnTo>
                  <a:lnTo>
                    <a:pt x="171" y="8"/>
                  </a:lnTo>
                  <a:lnTo>
                    <a:pt x="171" y="8"/>
                  </a:lnTo>
                  <a:lnTo>
                    <a:pt x="170" y="3"/>
                  </a:lnTo>
                  <a:lnTo>
                    <a:pt x="168" y="0"/>
                  </a:lnTo>
                  <a:lnTo>
                    <a:pt x="167" y="0"/>
                  </a:lnTo>
                  <a:lnTo>
                    <a:pt x="5" y="0"/>
                  </a:lnTo>
                  <a:lnTo>
                    <a:pt x="5" y="0"/>
                  </a:lnTo>
                  <a:lnTo>
                    <a:pt x="3" y="0"/>
                  </a:lnTo>
                  <a:lnTo>
                    <a:pt x="2" y="3"/>
                  </a:lnTo>
                  <a:lnTo>
                    <a:pt x="0" y="8"/>
                  </a:lnTo>
                  <a:lnTo>
                    <a:pt x="0" y="21"/>
                  </a:lnTo>
                  <a:lnTo>
                    <a:pt x="0" y="21"/>
                  </a:lnTo>
                  <a:lnTo>
                    <a:pt x="2" y="27"/>
                  </a:lnTo>
                  <a:lnTo>
                    <a:pt x="3" y="29"/>
                  </a:lnTo>
                  <a:lnTo>
                    <a:pt x="5" y="30"/>
                  </a:lnTo>
                  <a:lnTo>
                    <a:pt x="167" y="30"/>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34" name="Freeform 315"/>
            <p:cNvSpPr>
              <a:spLocks/>
            </p:cNvSpPr>
            <p:nvPr/>
          </p:nvSpPr>
          <p:spPr bwMode="auto">
            <a:xfrm>
              <a:off x="7377113" y="3970338"/>
              <a:ext cx="138113" cy="23813"/>
            </a:xfrm>
            <a:custGeom>
              <a:avLst/>
              <a:gdLst>
                <a:gd name="T0" fmla="*/ 169 w 173"/>
                <a:gd name="T1" fmla="*/ 28 h 28"/>
                <a:gd name="T2" fmla="*/ 169 w 173"/>
                <a:gd name="T3" fmla="*/ 28 h 28"/>
                <a:gd name="T4" fmla="*/ 170 w 173"/>
                <a:gd name="T5" fmla="*/ 28 h 28"/>
                <a:gd name="T6" fmla="*/ 172 w 173"/>
                <a:gd name="T7" fmla="*/ 27 h 28"/>
                <a:gd name="T8" fmla="*/ 173 w 173"/>
                <a:gd name="T9" fmla="*/ 21 h 28"/>
                <a:gd name="T10" fmla="*/ 173 w 173"/>
                <a:gd name="T11" fmla="*/ 7 h 28"/>
                <a:gd name="T12" fmla="*/ 173 w 173"/>
                <a:gd name="T13" fmla="*/ 7 h 28"/>
                <a:gd name="T14" fmla="*/ 172 w 173"/>
                <a:gd name="T15" fmla="*/ 1 h 28"/>
                <a:gd name="T16" fmla="*/ 170 w 173"/>
                <a:gd name="T17" fmla="*/ 0 h 28"/>
                <a:gd name="T18" fmla="*/ 169 w 173"/>
                <a:gd name="T19" fmla="*/ 0 h 28"/>
                <a:gd name="T20" fmla="*/ 6 w 173"/>
                <a:gd name="T21" fmla="*/ 0 h 28"/>
                <a:gd name="T22" fmla="*/ 6 w 173"/>
                <a:gd name="T23" fmla="*/ 0 h 28"/>
                <a:gd name="T24" fmla="*/ 5 w 173"/>
                <a:gd name="T25" fmla="*/ 0 h 28"/>
                <a:gd name="T26" fmla="*/ 2 w 173"/>
                <a:gd name="T27" fmla="*/ 1 h 28"/>
                <a:gd name="T28" fmla="*/ 0 w 173"/>
                <a:gd name="T29" fmla="*/ 7 h 28"/>
                <a:gd name="T30" fmla="*/ 0 w 173"/>
                <a:gd name="T31" fmla="*/ 21 h 28"/>
                <a:gd name="T32" fmla="*/ 0 w 173"/>
                <a:gd name="T33" fmla="*/ 21 h 28"/>
                <a:gd name="T34" fmla="*/ 2 w 173"/>
                <a:gd name="T35" fmla="*/ 27 h 28"/>
                <a:gd name="T36" fmla="*/ 5 w 173"/>
                <a:gd name="T37" fmla="*/ 28 h 28"/>
                <a:gd name="T38" fmla="*/ 6 w 173"/>
                <a:gd name="T39" fmla="*/ 28 h 28"/>
                <a:gd name="T40" fmla="*/ 169 w 173"/>
                <a:gd name="T4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28">
                  <a:moveTo>
                    <a:pt x="169" y="28"/>
                  </a:moveTo>
                  <a:lnTo>
                    <a:pt x="169" y="28"/>
                  </a:lnTo>
                  <a:lnTo>
                    <a:pt x="170" y="28"/>
                  </a:lnTo>
                  <a:lnTo>
                    <a:pt x="172" y="27"/>
                  </a:lnTo>
                  <a:lnTo>
                    <a:pt x="173" y="21"/>
                  </a:lnTo>
                  <a:lnTo>
                    <a:pt x="173" y="7"/>
                  </a:lnTo>
                  <a:lnTo>
                    <a:pt x="173" y="7"/>
                  </a:lnTo>
                  <a:lnTo>
                    <a:pt x="172" y="1"/>
                  </a:lnTo>
                  <a:lnTo>
                    <a:pt x="170" y="0"/>
                  </a:lnTo>
                  <a:lnTo>
                    <a:pt x="169" y="0"/>
                  </a:lnTo>
                  <a:lnTo>
                    <a:pt x="6" y="0"/>
                  </a:lnTo>
                  <a:lnTo>
                    <a:pt x="6" y="0"/>
                  </a:lnTo>
                  <a:lnTo>
                    <a:pt x="5" y="0"/>
                  </a:lnTo>
                  <a:lnTo>
                    <a:pt x="2" y="1"/>
                  </a:lnTo>
                  <a:lnTo>
                    <a:pt x="0" y="7"/>
                  </a:lnTo>
                  <a:lnTo>
                    <a:pt x="0" y="21"/>
                  </a:lnTo>
                  <a:lnTo>
                    <a:pt x="0" y="21"/>
                  </a:lnTo>
                  <a:lnTo>
                    <a:pt x="2" y="27"/>
                  </a:lnTo>
                  <a:lnTo>
                    <a:pt x="5" y="28"/>
                  </a:lnTo>
                  <a:lnTo>
                    <a:pt x="6" y="28"/>
                  </a:lnTo>
                  <a:lnTo>
                    <a:pt x="169" y="28"/>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35" name="Freeform 316"/>
            <p:cNvSpPr>
              <a:spLocks/>
            </p:cNvSpPr>
            <p:nvPr/>
          </p:nvSpPr>
          <p:spPr bwMode="auto">
            <a:xfrm>
              <a:off x="7456488" y="3683000"/>
              <a:ext cx="68263" cy="47625"/>
            </a:xfrm>
            <a:custGeom>
              <a:avLst/>
              <a:gdLst>
                <a:gd name="T0" fmla="*/ 82 w 87"/>
                <a:gd name="T1" fmla="*/ 59 h 59"/>
                <a:gd name="T2" fmla="*/ 82 w 87"/>
                <a:gd name="T3" fmla="*/ 59 h 59"/>
                <a:gd name="T4" fmla="*/ 84 w 87"/>
                <a:gd name="T5" fmla="*/ 59 h 59"/>
                <a:gd name="T6" fmla="*/ 85 w 87"/>
                <a:gd name="T7" fmla="*/ 58 h 59"/>
                <a:gd name="T8" fmla="*/ 87 w 87"/>
                <a:gd name="T9" fmla="*/ 52 h 59"/>
                <a:gd name="T10" fmla="*/ 87 w 87"/>
                <a:gd name="T11" fmla="*/ 7 h 59"/>
                <a:gd name="T12" fmla="*/ 87 w 87"/>
                <a:gd name="T13" fmla="*/ 7 h 59"/>
                <a:gd name="T14" fmla="*/ 85 w 87"/>
                <a:gd name="T15" fmla="*/ 1 h 59"/>
                <a:gd name="T16" fmla="*/ 84 w 87"/>
                <a:gd name="T17" fmla="*/ 0 h 59"/>
                <a:gd name="T18" fmla="*/ 82 w 87"/>
                <a:gd name="T19" fmla="*/ 0 h 59"/>
                <a:gd name="T20" fmla="*/ 5 w 87"/>
                <a:gd name="T21" fmla="*/ 0 h 59"/>
                <a:gd name="T22" fmla="*/ 5 w 87"/>
                <a:gd name="T23" fmla="*/ 0 h 59"/>
                <a:gd name="T24" fmla="*/ 3 w 87"/>
                <a:gd name="T25" fmla="*/ 0 h 59"/>
                <a:gd name="T26" fmla="*/ 2 w 87"/>
                <a:gd name="T27" fmla="*/ 1 h 59"/>
                <a:gd name="T28" fmla="*/ 0 w 87"/>
                <a:gd name="T29" fmla="*/ 7 h 59"/>
                <a:gd name="T30" fmla="*/ 0 w 87"/>
                <a:gd name="T31" fmla="*/ 52 h 59"/>
                <a:gd name="T32" fmla="*/ 0 w 87"/>
                <a:gd name="T33" fmla="*/ 52 h 59"/>
                <a:gd name="T34" fmla="*/ 2 w 87"/>
                <a:gd name="T35" fmla="*/ 58 h 59"/>
                <a:gd name="T36" fmla="*/ 3 w 87"/>
                <a:gd name="T37" fmla="*/ 59 h 59"/>
                <a:gd name="T38" fmla="*/ 5 w 87"/>
                <a:gd name="T39" fmla="*/ 59 h 59"/>
                <a:gd name="T40" fmla="*/ 82 w 87"/>
                <a:gd name="T4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59">
                  <a:moveTo>
                    <a:pt x="82" y="59"/>
                  </a:moveTo>
                  <a:lnTo>
                    <a:pt x="82" y="59"/>
                  </a:lnTo>
                  <a:lnTo>
                    <a:pt x="84" y="59"/>
                  </a:lnTo>
                  <a:lnTo>
                    <a:pt x="85" y="58"/>
                  </a:lnTo>
                  <a:lnTo>
                    <a:pt x="87" y="52"/>
                  </a:lnTo>
                  <a:lnTo>
                    <a:pt x="87" y="7"/>
                  </a:lnTo>
                  <a:lnTo>
                    <a:pt x="87" y="7"/>
                  </a:lnTo>
                  <a:lnTo>
                    <a:pt x="85" y="1"/>
                  </a:lnTo>
                  <a:lnTo>
                    <a:pt x="84" y="0"/>
                  </a:lnTo>
                  <a:lnTo>
                    <a:pt x="82" y="0"/>
                  </a:lnTo>
                  <a:lnTo>
                    <a:pt x="5" y="0"/>
                  </a:lnTo>
                  <a:lnTo>
                    <a:pt x="5" y="0"/>
                  </a:lnTo>
                  <a:lnTo>
                    <a:pt x="3" y="0"/>
                  </a:lnTo>
                  <a:lnTo>
                    <a:pt x="2" y="1"/>
                  </a:lnTo>
                  <a:lnTo>
                    <a:pt x="0" y="7"/>
                  </a:lnTo>
                  <a:lnTo>
                    <a:pt x="0" y="52"/>
                  </a:lnTo>
                  <a:lnTo>
                    <a:pt x="0" y="52"/>
                  </a:lnTo>
                  <a:lnTo>
                    <a:pt x="2" y="58"/>
                  </a:lnTo>
                  <a:lnTo>
                    <a:pt x="3" y="59"/>
                  </a:lnTo>
                  <a:lnTo>
                    <a:pt x="5" y="59"/>
                  </a:lnTo>
                  <a:lnTo>
                    <a:pt x="82" y="59"/>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36" name="Freeform 317"/>
            <p:cNvSpPr>
              <a:spLocks/>
            </p:cNvSpPr>
            <p:nvPr/>
          </p:nvSpPr>
          <p:spPr bwMode="auto">
            <a:xfrm>
              <a:off x="7153276" y="3713163"/>
              <a:ext cx="14288" cy="14288"/>
            </a:xfrm>
            <a:custGeom>
              <a:avLst/>
              <a:gdLst>
                <a:gd name="T0" fmla="*/ 16 w 16"/>
                <a:gd name="T1" fmla="*/ 18 h 18"/>
                <a:gd name="T2" fmla="*/ 16 w 16"/>
                <a:gd name="T3" fmla="*/ 18 h 18"/>
                <a:gd name="T4" fmla="*/ 16 w 16"/>
                <a:gd name="T5" fmla="*/ 18 h 18"/>
                <a:gd name="T6" fmla="*/ 16 w 16"/>
                <a:gd name="T7" fmla="*/ 2 h 18"/>
                <a:gd name="T8" fmla="*/ 16 w 16"/>
                <a:gd name="T9" fmla="*/ 2 h 18"/>
                <a:gd name="T10" fmla="*/ 16 w 16"/>
                <a:gd name="T11" fmla="*/ 0 h 18"/>
                <a:gd name="T12" fmla="*/ 0 w 16"/>
                <a:gd name="T13" fmla="*/ 0 h 18"/>
                <a:gd name="T14" fmla="*/ 0 w 16"/>
                <a:gd name="T15" fmla="*/ 0 h 18"/>
                <a:gd name="T16" fmla="*/ 0 w 16"/>
                <a:gd name="T17" fmla="*/ 2 h 18"/>
                <a:gd name="T18" fmla="*/ 0 w 16"/>
                <a:gd name="T19" fmla="*/ 18 h 18"/>
                <a:gd name="T20" fmla="*/ 0 w 16"/>
                <a:gd name="T21" fmla="*/ 18 h 18"/>
                <a:gd name="T22" fmla="*/ 0 w 16"/>
                <a:gd name="T23" fmla="*/ 18 h 18"/>
                <a:gd name="T24" fmla="*/ 16 w 16"/>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8">
                  <a:moveTo>
                    <a:pt x="16" y="18"/>
                  </a:moveTo>
                  <a:lnTo>
                    <a:pt x="16" y="18"/>
                  </a:lnTo>
                  <a:lnTo>
                    <a:pt x="16" y="18"/>
                  </a:lnTo>
                  <a:lnTo>
                    <a:pt x="16" y="2"/>
                  </a:lnTo>
                  <a:lnTo>
                    <a:pt x="16" y="2"/>
                  </a:lnTo>
                  <a:lnTo>
                    <a:pt x="16" y="0"/>
                  </a:lnTo>
                  <a:lnTo>
                    <a:pt x="0" y="0"/>
                  </a:lnTo>
                  <a:lnTo>
                    <a:pt x="0" y="0"/>
                  </a:lnTo>
                  <a:lnTo>
                    <a:pt x="0" y="2"/>
                  </a:lnTo>
                  <a:lnTo>
                    <a:pt x="0" y="18"/>
                  </a:lnTo>
                  <a:lnTo>
                    <a:pt x="0" y="18"/>
                  </a:lnTo>
                  <a:lnTo>
                    <a:pt x="0" y="18"/>
                  </a:lnTo>
                  <a:lnTo>
                    <a:pt x="16" y="18"/>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37" name="Freeform 318"/>
            <p:cNvSpPr>
              <a:spLocks/>
            </p:cNvSpPr>
            <p:nvPr/>
          </p:nvSpPr>
          <p:spPr bwMode="auto">
            <a:xfrm>
              <a:off x="7086601" y="3719513"/>
              <a:ext cx="34925" cy="28575"/>
            </a:xfrm>
            <a:custGeom>
              <a:avLst/>
              <a:gdLst>
                <a:gd name="T0" fmla="*/ 42 w 44"/>
                <a:gd name="T1" fmla="*/ 37 h 37"/>
                <a:gd name="T2" fmla="*/ 42 w 44"/>
                <a:gd name="T3" fmla="*/ 37 h 37"/>
                <a:gd name="T4" fmla="*/ 43 w 44"/>
                <a:gd name="T5" fmla="*/ 37 h 37"/>
                <a:gd name="T6" fmla="*/ 44 w 44"/>
                <a:gd name="T7" fmla="*/ 35 h 37"/>
                <a:gd name="T8" fmla="*/ 44 w 44"/>
                <a:gd name="T9" fmla="*/ 3 h 37"/>
                <a:gd name="T10" fmla="*/ 44 w 44"/>
                <a:gd name="T11" fmla="*/ 3 h 37"/>
                <a:gd name="T12" fmla="*/ 43 w 44"/>
                <a:gd name="T13" fmla="*/ 1 h 37"/>
                <a:gd name="T14" fmla="*/ 42 w 44"/>
                <a:gd name="T15" fmla="*/ 0 h 37"/>
                <a:gd name="T16" fmla="*/ 1 w 44"/>
                <a:gd name="T17" fmla="*/ 0 h 37"/>
                <a:gd name="T18" fmla="*/ 1 w 44"/>
                <a:gd name="T19" fmla="*/ 0 h 37"/>
                <a:gd name="T20" fmla="*/ 1 w 44"/>
                <a:gd name="T21" fmla="*/ 1 h 37"/>
                <a:gd name="T22" fmla="*/ 0 w 44"/>
                <a:gd name="T23" fmla="*/ 3 h 37"/>
                <a:gd name="T24" fmla="*/ 0 w 44"/>
                <a:gd name="T25" fmla="*/ 35 h 37"/>
                <a:gd name="T26" fmla="*/ 0 w 44"/>
                <a:gd name="T27" fmla="*/ 35 h 37"/>
                <a:gd name="T28" fmla="*/ 1 w 44"/>
                <a:gd name="T29" fmla="*/ 37 h 37"/>
                <a:gd name="T30" fmla="*/ 1 w 44"/>
                <a:gd name="T31" fmla="*/ 37 h 37"/>
                <a:gd name="T32" fmla="*/ 42 w 44"/>
                <a:gd name="T3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37">
                  <a:moveTo>
                    <a:pt x="42" y="37"/>
                  </a:moveTo>
                  <a:lnTo>
                    <a:pt x="42" y="37"/>
                  </a:lnTo>
                  <a:lnTo>
                    <a:pt x="43" y="37"/>
                  </a:lnTo>
                  <a:lnTo>
                    <a:pt x="44" y="35"/>
                  </a:lnTo>
                  <a:lnTo>
                    <a:pt x="44" y="3"/>
                  </a:lnTo>
                  <a:lnTo>
                    <a:pt x="44" y="3"/>
                  </a:lnTo>
                  <a:lnTo>
                    <a:pt x="43" y="1"/>
                  </a:lnTo>
                  <a:lnTo>
                    <a:pt x="42" y="0"/>
                  </a:lnTo>
                  <a:lnTo>
                    <a:pt x="1" y="0"/>
                  </a:lnTo>
                  <a:lnTo>
                    <a:pt x="1" y="0"/>
                  </a:lnTo>
                  <a:lnTo>
                    <a:pt x="1" y="1"/>
                  </a:lnTo>
                  <a:lnTo>
                    <a:pt x="0" y="3"/>
                  </a:lnTo>
                  <a:lnTo>
                    <a:pt x="0" y="35"/>
                  </a:lnTo>
                  <a:lnTo>
                    <a:pt x="0" y="35"/>
                  </a:lnTo>
                  <a:lnTo>
                    <a:pt x="1" y="37"/>
                  </a:lnTo>
                  <a:lnTo>
                    <a:pt x="1" y="37"/>
                  </a:lnTo>
                  <a:lnTo>
                    <a:pt x="42" y="37"/>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38" name="Freeform 319"/>
            <p:cNvSpPr>
              <a:spLocks/>
            </p:cNvSpPr>
            <p:nvPr/>
          </p:nvSpPr>
          <p:spPr bwMode="auto">
            <a:xfrm>
              <a:off x="7180263" y="3956050"/>
              <a:ext cx="23813" cy="58738"/>
            </a:xfrm>
            <a:custGeom>
              <a:avLst/>
              <a:gdLst>
                <a:gd name="T0" fmla="*/ 0 w 31"/>
                <a:gd name="T1" fmla="*/ 70 h 74"/>
                <a:gd name="T2" fmla="*/ 0 w 31"/>
                <a:gd name="T3" fmla="*/ 70 h 74"/>
                <a:gd name="T4" fmla="*/ 0 w 31"/>
                <a:gd name="T5" fmla="*/ 73 h 74"/>
                <a:gd name="T6" fmla="*/ 1 w 31"/>
                <a:gd name="T7" fmla="*/ 74 h 74"/>
                <a:gd name="T8" fmla="*/ 29 w 31"/>
                <a:gd name="T9" fmla="*/ 74 h 74"/>
                <a:gd name="T10" fmla="*/ 29 w 31"/>
                <a:gd name="T11" fmla="*/ 74 h 74"/>
                <a:gd name="T12" fmla="*/ 31 w 31"/>
                <a:gd name="T13" fmla="*/ 73 h 74"/>
                <a:gd name="T14" fmla="*/ 31 w 31"/>
                <a:gd name="T15" fmla="*/ 70 h 74"/>
                <a:gd name="T16" fmla="*/ 31 w 31"/>
                <a:gd name="T17" fmla="*/ 4 h 74"/>
                <a:gd name="T18" fmla="*/ 31 w 31"/>
                <a:gd name="T19" fmla="*/ 4 h 74"/>
                <a:gd name="T20" fmla="*/ 31 w 31"/>
                <a:gd name="T21" fmla="*/ 1 h 74"/>
                <a:gd name="T22" fmla="*/ 29 w 31"/>
                <a:gd name="T23" fmla="*/ 0 h 74"/>
                <a:gd name="T24" fmla="*/ 1 w 31"/>
                <a:gd name="T25" fmla="*/ 0 h 74"/>
                <a:gd name="T26" fmla="*/ 1 w 31"/>
                <a:gd name="T27" fmla="*/ 0 h 74"/>
                <a:gd name="T28" fmla="*/ 0 w 31"/>
                <a:gd name="T29" fmla="*/ 1 h 74"/>
                <a:gd name="T30" fmla="*/ 0 w 31"/>
                <a:gd name="T31" fmla="*/ 4 h 74"/>
                <a:gd name="T32" fmla="*/ 0 w 31"/>
                <a:gd name="T33" fmla="*/ 7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74">
                  <a:moveTo>
                    <a:pt x="0" y="70"/>
                  </a:moveTo>
                  <a:lnTo>
                    <a:pt x="0" y="70"/>
                  </a:lnTo>
                  <a:lnTo>
                    <a:pt x="0" y="73"/>
                  </a:lnTo>
                  <a:lnTo>
                    <a:pt x="1" y="74"/>
                  </a:lnTo>
                  <a:lnTo>
                    <a:pt x="29" y="74"/>
                  </a:lnTo>
                  <a:lnTo>
                    <a:pt x="29" y="74"/>
                  </a:lnTo>
                  <a:lnTo>
                    <a:pt x="31" y="73"/>
                  </a:lnTo>
                  <a:lnTo>
                    <a:pt x="31" y="70"/>
                  </a:lnTo>
                  <a:lnTo>
                    <a:pt x="31" y="4"/>
                  </a:lnTo>
                  <a:lnTo>
                    <a:pt x="31" y="4"/>
                  </a:lnTo>
                  <a:lnTo>
                    <a:pt x="31" y="1"/>
                  </a:lnTo>
                  <a:lnTo>
                    <a:pt x="29" y="0"/>
                  </a:lnTo>
                  <a:lnTo>
                    <a:pt x="1" y="0"/>
                  </a:lnTo>
                  <a:lnTo>
                    <a:pt x="1" y="0"/>
                  </a:lnTo>
                  <a:lnTo>
                    <a:pt x="0" y="1"/>
                  </a:lnTo>
                  <a:lnTo>
                    <a:pt x="0" y="4"/>
                  </a:lnTo>
                  <a:lnTo>
                    <a:pt x="0" y="70"/>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40" name="Freeform 320"/>
            <p:cNvSpPr>
              <a:spLocks/>
            </p:cNvSpPr>
            <p:nvPr/>
          </p:nvSpPr>
          <p:spPr bwMode="auto">
            <a:xfrm>
              <a:off x="7134226" y="3951288"/>
              <a:ext cx="23813" cy="61913"/>
            </a:xfrm>
            <a:custGeom>
              <a:avLst/>
              <a:gdLst>
                <a:gd name="T0" fmla="*/ 32 w 32"/>
                <a:gd name="T1" fmla="*/ 3 h 79"/>
                <a:gd name="T2" fmla="*/ 32 w 32"/>
                <a:gd name="T3" fmla="*/ 3 h 79"/>
                <a:gd name="T4" fmla="*/ 32 w 32"/>
                <a:gd name="T5" fmla="*/ 1 h 79"/>
                <a:gd name="T6" fmla="*/ 30 w 32"/>
                <a:gd name="T7" fmla="*/ 0 h 79"/>
                <a:gd name="T8" fmla="*/ 2 w 32"/>
                <a:gd name="T9" fmla="*/ 0 h 79"/>
                <a:gd name="T10" fmla="*/ 2 w 32"/>
                <a:gd name="T11" fmla="*/ 0 h 79"/>
                <a:gd name="T12" fmla="*/ 0 w 32"/>
                <a:gd name="T13" fmla="*/ 1 h 79"/>
                <a:gd name="T14" fmla="*/ 0 w 32"/>
                <a:gd name="T15" fmla="*/ 3 h 79"/>
                <a:gd name="T16" fmla="*/ 0 w 32"/>
                <a:gd name="T17" fmla="*/ 76 h 79"/>
                <a:gd name="T18" fmla="*/ 0 w 32"/>
                <a:gd name="T19" fmla="*/ 76 h 79"/>
                <a:gd name="T20" fmla="*/ 0 w 32"/>
                <a:gd name="T21" fmla="*/ 77 h 79"/>
                <a:gd name="T22" fmla="*/ 2 w 32"/>
                <a:gd name="T23" fmla="*/ 79 h 79"/>
                <a:gd name="T24" fmla="*/ 30 w 32"/>
                <a:gd name="T25" fmla="*/ 79 h 79"/>
                <a:gd name="T26" fmla="*/ 30 w 32"/>
                <a:gd name="T27" fmla="*/ 79 h 79"/>
                <a:gd name="T28" fmla="*/ 32 w 32"/>
                <a:gd name="T29" fmla="*/ 77 h 79"/>
                <a:gd name="T30" fmla="*/ 32 w 32"/>
                <a:gd name="T31" fmla="*/ 76 h 79"/>
                <a:gd name="T32" fmla="*/ 32 w 32"/>
                <a:gd name="T33"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32" y="3"/>
                  </a:moveTo>
                  <a:lnTo>
                    <a:pt x="32" y="3"/>
                  </a:lnTo>
                  <a:lnTo>
                    <a:pt x="32" y="1"/>
                  </a:lnTo>
                  <a:lnTo>
                    <a:pt x="30" y="0"/>
                  </a:lnTo>
                  <a:lnTo>
                    <a:pt x="2" y="0"/>
                  </a:lnTo>
                  <a:lnTo>
                    <a:pt x="2" y="0"/>
                  </a:lnTo>
                  <a:lnTo>
                    <a:pt x="0" y="1"/>
                  </a:lnTo>
                  <a:lnTo>
                    <a:pt x="0" y="3"/>
                  </a:lnTo>
                  <a:lnTo>
                    <a:pt x="0" y="76"/>
                  </a:lnTo>
                  <a:lnTo>
                    <a:pt x="0" y="76"/>
                  </a:lnTo>
                  <a:lnTo>
                    <a:pt x="0" y="77"/>
                  </a:lnTo>
                  <a:lnTo>
                    <a:pt x="2" y="79"/>
                  </a:lnTo>
                  <a:lnTo>
                    <a:pt x="30" y="79"/>
                  </a:lnTo>
                  <a:lnTo>
                    <a:pt x="30" y="79"/>
                  </a:lnTo>
                  <a:lnTo>
                    <a:pt x="32" y="77"/>
                  </a:lnTo>
                  <a:lnTo>
                    <a:pt x="32" y="76"/>
                  </a:lnTo>
                  <a:lnTo>
                    <a:pt x="32" y="3"/>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41" name="Freeform 321"/>
            <p:cNvSpPr>
              <a:spLocks noEditPoints="1"/>
            </p:cNvSpPr>
            <p:nvPr/>
          </p:nvSpPr>
          <p:spPr bwMode="auto">
            <a:xfrm>
              <a:off x="7539038" y="3757613"/>
              <a:ext cx="161925" cy="263525"/>
            </a:xfrm>
            <a:custGeom>
              <a:avLst/>
              <a:gdLst>
                <a:gd name="T0" fmla="*/ 9 w 206"/>
                <a:gd name="T1" fmla="*/ 0 h 331"/>
                <a:gd name="T2" fmla="*/ 0 w 206"/>
                <a:gd name="T3" fmla="*/ 6 h 331"/>
                <a:gd name="T4" fmla="*/ 0 w 206"/>
                <a:gd name="T5" fmla="*/ 323 h 331"/>
                <a:gd name="T6" fmla="*/ 5 w 206"/>
                <a:gd name="T7" fmla="*/ 331 h 331"/>
                <a:gd name="T8" fmla="*/ 197 w 206"/>
                <a:gd name="T9" fmla="*/ 331 h 331"/>
                <a:gd name="T10" fmla="*/ 206 w 206"/>
                <a:gd name="T11" fmla="*/ 326 h 331"/>
                <a:gd name="T12" fmla="*/ 206 w 206"/>
                <a:gd name="T13" fmla="*/ 9 h 331"/>
                <a:gd name="T14" fmla="*/ 201 w 206"/>
                <a:gd name="T15" fmla="*/ 1 h 331"/>
                <a:gd name="T16" fmla="*/ 182 w 206"/>
                <a:gd name="T17" fmla="*/ 208 h 331"/>
                <a:gd name="T18" fmla="*/ 176 w 206"/>
                <a:gd name="T19" fmla="*/ 216 h 331"/>
                <a:gd name="T20" fmla="*/ 124 w 206"/>
                <a:gd name="T21" fmla="*/ 217 h 331"/>
                <a:gd name="T22" fmla="*/ 115 w 206"/>
                <a:gd name="T23" fmla="*/ 211 h 331"/>
                <a:gd name="T24" fmla="*/ 115 w 206"/>
                <a:gd name="T25" fmla="*/ 185 h 331"/>
                <a:gd name="T26" fmla="*/ 119 w 206"/>
                <a:gd name="T27" fmla="*/ 176 h 331"/>
                <a:gd name="T28" fmla="*/ 173 w 206"/>
                <a:gd name="T29" fmla="*/ 176 h 331"/>
                <a:gd name="T30" fmla="*/ 182 w 206"/>
                <a:gd name="T31" fmla="*/ 182 h 331"/>
                <a:gd name="T32" fmla="*/ 88 w 206"/>
                <a:gd name="T33" fmla="*/ 208 h 331"/>
                <a:gd name="T34" fmla="*/ 85 w 206"/>
                <a:gd name="T35" fmla="*/ 214 h 331"/>
                <a:gd name="T36" fmla="*/ 30 w 206"/>
                <a:gd name="T37" fmla="*/ 217 h 331"/>
                <a:gd name="T38" fmla="*/ 24 w 206"/>
                <a:gd name="T39" fmla="*/ 214 h 331"/>
                <a:gd name="T40" fmla="*/ 21 w 206"/>
                <a:gd name="T41" fmla="*/ 185 h 331"/>
                <a:gd name="T42" fmla="*/ 24 w 206"/>
                <a:gd name="T43" fmla="*/ 179 h 331"/>
                <a:gd name="T44" fmla="*/ 79 w 206"/>
                <a:gd name="T45" fmla="*/ 176 h 331"/>
                <a:gd name="T46" fmla="*/ 85 w 206"/>
                <a:gd name="T47" fmla="*/ 179 h 331"/>
                <a:gd name="T48" fmla="*/ 88 w 206"/>
                <a:gd name="T49" fmla="*/ 208 h 331"/>
                <a:gd name="T50" fmla="*/ 182 w 206"/>
                <a:gd name="T51" fmla="*/ 261 h 331"/>
                <a:gd name="T52" fmla="*/ 173 w 206"/>
                <a:gd name="T53" fmla="*/ 266 h 331"/>
                <a:gd name="T54" fmla="*/ 119 w 206"/>
                <a:gd name="T55" fmla="*/ 265 h 331"/>
                <a:gd name="T56" fmla="*/ 115 w 206"/>
                <a:gd name="T57" fmla="*/ 258 h 331"/>
                <a:gd name="T58" fmla="*/ 115 w 206"/>
                <a:gd name="T59" fmla="*/ 231 h 331"/>
                <a:gd name="T60" fmla="*/ 124 w 206"/>
                <a:gd name="T61" fmla="*/ 225 h 331"/>
                <a:gd name="T62" fmla="*/ 176 w 206"/>
                <a:gd name="T63" fmla="*/ 225 h 331"/>
                <a:gd name="T64" fmla="*/ 182 w 206"/>
                <a:gd name="T65" fmla="*/ 234 h 331"/>
                <a:gd name="T66" fmla="*/ 88 w 206"/>
                <a:gd name="T67" fmla="*/ 258 h 331"/>
                <a:gd name="T68" fmla="*/ 84 w 206"/>
                <a:gd name="T69" fmla="*/ 265 h 331"/>
                <a:gd name="T70" fmla="*/ 30 w 206"/>
                <a:gd name="T71" fmla="*/ 266 h 331"/>
                <a:gd name="T72" fmla="*/ 21 w 206"/>
                <a:gd name="T73" fmla="*/ 261 h 331"/>
                <a:gd name="T74" fmla="*/ 21 w 206"/>
                <a:gd name="T75" fmla="*/ 234 h 331"/>
                <a:gd name="T76" fmla="*/ 27 w 206"/>
                <a:gd name="T77" fmla="*/ 225 h 331"/>
                <a:gd name="T78" fmla="*/ 79 w 206"/>
                <a:gd name="T79" fmla="*/ 225 h 331"/>
                <a:gd name="T80" fmla="*/ 88 w 206"/>
                <a:gd name="T81" fmla="*/ 231 h 331"/>
                <a:gd name="T82" fmla="*/ 182 w 206"/>
                <a:gd name="T83" fmla="*/ 307 h 331"/>
                <a:gd name="T84" fmla="*/ 179 w 206"/>
                <a:gd name="T85" fmla="*/ 313 h 331"/>
                <a:gd name="T86" fmla="*/ 30 w 206"/>
                <a:gd name="T87" fmla="*/ 316 h 331"/>
                <a:gd name="T88" fmla="*/ 24 w 206"/>
                <a:gd name="T89" fmla="*/ 313 h 331"/>
                <a:gd name="T90" fmla="*/ 21 w 206"/>
                <a:gd name="T91" fmla="*/ 283 h 331"/>
                <a:gd name="T92" fmla="*/ 24 w 206"/>
                <a:gd name="T93" fmla="*/ 277 h 331"/>
                <a:gd name="T94" fmla="*/ 173 w 206"/>
                <a:gd name="T95" fmla="*/ 274 h 331"/>
                <a:gd name="T96" fmla="*/ 179 w 206"/>
                <a:gd name="T97" fmla="*/ 277 h 331"/>
                <a:gd name="T98" fmla="*/ 182 w 206"/>
                <a:gd name="T99" fmla="*/ 30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6" h="331">
                  <a:moveTo>
                    <a:pt x="197" y="0"/>
                  </a:moveTo>
                  <a:lnTo>
                    <a:pt x="9" y="0"/>
                  </a:lnTo>
                  <a:lnTo>
                    <a:pt x="9" y="0"/>
                  </a:lnTo>
                  <a:lnTo>
                    <a:pt x="5" y="1"/>
                  </a:lnTo>
                  <a:lnTo>
                    <a:pt x="2" y="3"/>
                  </a:lnTo>
                  <a:lnTo>
                    <a:pt x="0" y="6"/>
                  </a:lnTo>
                  <a:lnTo>
                    <a:pt x="0" y="9"/>
                  </a:lnTo>
                  <a:lnTo>
                    <a:pt x="0" y="323"/>
                  </a:lnTo>
                  <a:lnTo>
                    <a:pt x="0" y="323"/>
                  </a:lnTo>
                  <a:lnTo>
                    <a:pt x="0" y="326"/>
                  </a:lnTo>
                  <a:lnTo>
                    <a:pt x="2" y="329"/>
                  </a:lnTo>
                  <a:lnTo>
                    <a:pt x="5" y="331"/>
                  </a:lnTo>
                  <a:lnTo>
                    <a:pt x="9" y="331"/>
                  </a:lnTo>
                  <a:lnTo>
                    <a:pt x="197" y="331"/>
                  </a:lnTo>
                  <a:lnTo>
                    <a:pt x="197" y="331"/>
                  </a:lnTo>
                  <a:lnTo>
                    <a:pt x="201" y="331"/>
                  </a:lnTo>
                  <a:lnTo>
                    <a:pt x="204" y="329"/>
                  </a:lnTo>
                  <a:lnTo>
                    <a:pt x="206" y="326"/>
                  </a:lnTo>
                  <a:lnTo>
                    <a:pt x="206" y="323"/>
                  </a:lnTo>
                  <a:lnTo>
                    <a:pt x="206" y="9"/>
                  </a:lnTo>
                  <a:lnTo>
                    <a:pt x="206" y="9"/>
                  </a:lnTo>
                  <a:lnTo>
                    <a:pt x="206" y="6"/>
                  </a:lnTo>
                  <a:lnTo>
                    <a:pt x="204" y="3"/>
                  </a:lnTo>
                  <a:lnTo>
                    <a:pt x="201" y="1"/>
                  </a:lnTo>
                  <a:lnTo>
                    <a:pt x="197" y="0"/>
                  </a:lnTo>
                  <a:close/>
                  <a:moveTo>
                    <a:pt x="182" y="208"/>
                  </a:moveTo>
                  <a:lnTo>
                    <a:pt x="182" y="208"/>
                  </a:lnTo>
                  <a:lnTo>
                    <a:pt x="182" y="211"/>
                  </a:lnTo>
                  <a:lnTo>
                    <a:pt x="179" y="214"/>
                  </a:lnTo>
                  <a:lnTo>
                    <a:pt x="176" y="216"/>
                  </a:lnTo>
                  <a:lnTo>
                    <a:pt x="173" y="217"/>
                  </a:lnTo>
                  <a:lnTo>
                    <a:pt x="124" y="217"/>
                  </a:lnTo>
                  <a:lnTo>
                    <a:pt x="124" y="217"/>
                  </a:lnTo>
                  <a:lnTo>
                    <a:pt x="119" y="216"/>
                  </a:lnTo>
                  <a:lnTo>
                    <a:pt x="116" y="214"/>
                  </a:lnTo>
                  <a:lnTo>
                    <a:pt x="115" y="211"/>
                  </a:lnTo>
                  <a:lnTo>
                    <a:pt x="115" y="208"/>
                  </a:lnTo>
                  <a:lnTo>
                    <a:pt x="115" y="185"/>
                  </a:lnTo>
                  <a:lnTo>
                    <a:pt x="115" y="185"/>
                  </a:lnTo>
                  <a:lnTo>
                    <a:pt x="115" y="182"/>
                  </a:lnTo>
                  <a:lnTo>
                    <a:pt x="116" y="179"/>
                  </a:lnTo>
                  <a:lnTo>
                    <a:pt x="119" y="176"/>
                  </a:lnTo>
                  <a:lnTo>
                    <a:pt x="124" y="176"/>
                  </a:lnTo>
                  <a:lnTo>
                    <a:pt x="173" y="176"/>
                  </a:lnTo>
                  <a:lnTo>
                    <a:pt x="173" y="176"/>
                  </a:lnTo>
                  <a:lnTo>
                    <a:pt x="176" y="176"/>
                  </a:lnTo>
                  <a:lnTo>
                    <a:pt x="179" y="179"/>
                  </a:lnTo>
                  <a:lnTo>
                    <a:pt x="182" y="182"/>
                  </a:lnTo>
                  <a:lnTo>
                    <a:pt x="182" y="185"/>
                  </a:lnTo>
                  <a:lnTo>
                    <a:pt x="182" y="208"/>
                  </a:lnTo>
                  <a:close/>
                  <a:moveTo>
                    <a:pt x="88" y="208"/>
                  </a:moveTo>
                  <a:lnTo>
                    <a:pt x="88" y="208"/>
                  </a:lnTo>
                  <a:lnTo>
                    <a:pt x="88" y="211"/>
                  </a:lnTo>
                  <a:lnTo>
                    <a:pt x="85" y="214"/>
                  </a:lnTo>
                  <a:lnTo>
                    <a:pt x="84" y="216"/>
                  </a:lnTo>
                  <a:lnTo>
                    <a:pt x="79" y="217"/>
                  </a:lnTo>
                  <a:lnTo>
                    <a:pt x="30" y="217"/>
                  </a:lnTo>
                  <a:lnTo>
                    <a:pt x="30" y="217"/>
                  </a:lnTo>
                  <a:lnTo>
                    <a:pt x="27" y="216"/>
                  </a:lnTo>
                  <a:lnTo>
                    <a:pt x="24" y="214"/>
                  </a:lnTo>
                  <a:lnTo>
                    <a:pt x="21" y="211"/>
                  </a:lnTo>
                  <a:lnTo>
                    <a:pt x="21" y="208"/>
                  </a:lnTo>
                  <a:lnTo>
                    <a:pt x="21" y="185"/>
                  </a:lnTo>
                  <a:lnTo>
                    <a:pt x="21" y="185"/>
                  </a:lnTo>
                  <a:lnTo>
                    <a:pt x="21" y="182"/>
                  </a:lnTo>
                  <a:lnTo>
                    <a:pt x="24" y="179"/>
                  </a:lnTo>
                  <a:lnTo>
                    <a:pt x="27" y="176"/>
                  </a:lnTo>
                  <a:lnTo>
                    <a:pt x="30" y="176"/>
                  </a:lnTo>
                  <a:lnTo>
                    <a:pt x="79" y="176"/>
                  </a:lnTo>
                  <a:lnTo>
                    <a:pt x="79" y="176"/>
                  </a:lnTo>
                  <a:lnTo>
                    <a:pt x="84" y="176"/>
                  </a:lnTo>
                  <a:lnTo>
                    <a:pt x="85" y="179"/>
                  </a:lnTo>
                  <a:lnTo>
                    <a:pt x="88" y="182"/>
                  </a:lnTo>
                  <a:lnTo>
                    <a:pt x="88" y="185"/>
                  </a:lnTo>
                  <a:lnTo>
                    <a:pt x="88" y="208"/>
                  </a:lnTo>
                  <a:close/>
                  <a:moveTo>
                    <a:pt x="182" y="258"/>
                  </a:moveTo>
                  <a:lnTo>
                    <a:pt x="182" y="258"/>
                  </a:lnTo>
                  <a:lnTo>
                    <a:pt x="182" y="261"/>
                  </a:lnTo>
                  <a:lnTo>
                    <a:pt x="179" y="263"/>
                  </a:lnTo>
                  <a:lnTo>
                    <a:pt x="176" y="265"/>
                  </a:lnTo>
                  <a:lnTo>
                    <a:pt x="173" y="266"/>
                  </a:lnTo>
                  <a:lnTo>
                    <a:pt x="124" y="266"/>
                  </a:lnTo>
                  <a:lnTo>
                    <a:pt x="124" y="266"/>
                  </a:lnTo>
                  <a:lnTo>
                    <a:pt x="119" y="265"/>
                  </a:lnTo>
                  <a:lnTo>
                    <a:pt x="116" y="263"/>
                  </a:lnTo>
                  <a:lnTo>
                    <a:pt x="115" y="261"/>
                  </a:lnTo>
                  <a:lnTo>
                    <a:pt x="115" y="258"/>
                  </a:lnTo>
                  <a:lnTo>
                    <a:pt x="115" y="234"/>
                  </a:lnTo>
                  <a:lnTo>
                    <a:pt x="115" y="234"/>
                  </a:lnTo>
                  <a:lnTo>
                    <a:pt x="115" y="231"/>
                  </a:lnTo>
                  <a:lnTo>
                    <a:pt x="116" y="228"/>
                  </a:lnTo>
                  <a:lnTo>
                    <a:pt x="119" y="225"/>
                  </a:lnTo>
                  <a:lnTo>
                    <a:pt x="124" y="225"/>
                  </a:lnTo>
                  <a:lnTo>
                    <a:pt x="173" y="225"/>
                  </a:lnTo>
                  <a:lnTo>
                    <a:pt x="173" y="225"/>
                  </a:lnTo>
                  <a:lnTo>
                    <a:pt x="176" y="225"/>
                  </a:lnTo>
                  <a:lnTo>
                    <a:pt x="179" y="228"/>
                  </a:lnTo>
                  <a:lnTo>
                    <a:pt x="182" y="231"/>
                  </a:lnTo>
                  <a:lnTo>
                    <a:pt x="182" y="234"/>
                  </a:lnTo>
                  <a:lnTo>
                    <a:pt x="182" y="258"/>
                  </a:lnTo>
                  <a:close/>
                  <a:moveTo>
                    <a:pt x="88" y="258"/>
                  </a:moveTo>
                  <a:lnTo>
                    <a:pt x="88" y="258"/>
                  </a:lnTo>
                  <a:lnTo>
                    <a:pt x="88" y="261"/>
                  </a:lnTo>
                  <a:lnTo>
                    <a:pt x="85" y="263"/>
                  </a:lnTo>
                  <a:lnTo>
                    <a:pt x="84" y="265"/>
                  </a:lnTo>
                  <a:lnTo>
                    <a:pt x="79" y="266"/>
                  </a:lnTo>
                  <a:lnTo>
                    <a:pt x="30" y="266"/>
                  </a:lnTo>
                  <a:lnTo>
                    <a:pt x="30" y="266"/>
                  </a:lnTo>
                  <a:lnTo>
                    <a:pt x="27" y="265"/>
                  </a:lnTo>
                  <a:lnTo>
                    <a:pt x="24" y="263"/>
                  </a:lnTo>
                  <a:lnTo>
                    <a:pt x="21" y="261"/>
                  </a:lnTo>
                  <a:lnTo>
                    <a:pt x="21" y="258"/>
                  </a:lnTo>
                  <a:lnTo>
                    <a:pt x="21" y="234"/>
                  </a:lnTo>
                  <a:lnTo>
                    <a:pt x="21" y="234"/>
                  </a:lnTo>
                  <a:lnTo>
                    <a:pt x="21" y="231"/>
                  </a:lnTo>
                  <a:lnTo>
                    <a:pt x="24" y="228"/>
                  </a:lnTo>
                  <a:lnTo>
                    <a:pt x="27" y="225"/>
                  </a:lnTo>
                  <a:lnTo>
                    <a:pt x="30" y="225"/>
                  </a:lnTo>
                  <a:lnTo>
                    <a:pt x="79" y="225"/>
                  </a:lnTo>
                  <a:lnTo>
                    <a:pt x="79" y="225"/>
                  </a:lnTo>
                  <a:lnTo>
                    <a:pt x="84" y="225"/>
                  </a:lnTo>
                  <a:lnTo>
                    <a:pt x="85" y="228"/>
                  </a:lnTo>
                  <a:lnTo>
                    <a:pt x="88" y="231"/>
                  </a:lnTo>
                  <a:lnTo>
                    <a:pt x="88" y="234"/>
                  </a:lnTo>
                  <a:lnTo>
                    <a:pt x="88" y="258"/>
                  </a:lnTo>
                  <a:close/>
                  <a:moveTo>
                    <a:pt x="182" y="307"/>
                  </a:moveTo>
                  <a:lnTo>
                    <a:pt x="182" y="307"/>
                  </a:lnTo>
                  <a:lnTo>
                    <a:pt x="182" y="310"/>
                  </a:lnTo>
                  <a:lnTo>
                    <a:pt x="179" y="313"/>
                  </a:lnTo>
                  <a:lnTo>
                    <a:pt x="176" y="314"/>
                  </a:lnTo>
                  <a:lnTo>
                    <a:pt x="173" y="316"/>
                  </a:lnTo>
                  <a:lnTo>
                    <a:pt x="30" y="316"/>
                  </a:lnTo>
                  <a:lnTo>
                    <a:pt x="30" y="316"/>
                  </a:lnTo>
                  <a:lnTo>
                    <a:pt x="27" y="314"/>
                  </a:lnTo>
                  <a:lnTo>
                    <a:pt x="24" y="313"/>
                  </a:lnTo>
                  <a:lnTo>
                    <a:pt x="21" y="310"/>
                  </a:lnTo>
                  <a:lnTo>
                    <a:pt x="21" y="307"/>
                  </a:lnTo>
                  <a:lnTo>
                    <a:pt x="21" y="283"/>
                  </a:lnTo>
                  <a:lnTo>
                    <a:pt x="21" y="283"/>
                  </a:lnTo>
                  <a:lnTo>
                    <a:pt x="21" y="278"/>
                  </a:lnTo>
                  <a:lnTo>
                    <a:pt x="24" y="277"/>
                  </a:lnTo>
                  <a:lnTo>
                    <a:pt x="27" y="274"/>
                  </a:lnTo>
                  <a:lnTo>
                    <a:pt x="30" y="274"/>
                  </a:lnTo>
                  <a:lnTo>
                    <a:pt x="173" y="274"/>
                  </a:lnTo>
                  <a:lnTo>
                    <a:pt x="173" y="274"/>
                  </a:lnTo>
                  <a:lnTo>
                    <a:pt x="176" y="274"/>
                  </a:lnTo>
                  <a:lnTo>
                    <a:pt x="179" y="277"/>
                  </a:lnTo>
                  <a:lnTo>
                    <a:pt x="182" y="278"/>
                  </a:lnTo>
                  <a:lnTo>
                    <a:pt x="182" y="283"/>
                  </a:lnTo>
                  <a:lnTo>
                    <a:pt x="182" y="307"/>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42" name="Freeform 322"/>
            <p:cNvSpPr>
              <a:spLocks/>
            </p:cNvSpPr>
            <p:nvPr/>
          </p:nvSpPr>
          <p:spPr bwMode="auto">
            <a:xfrm>
              <a:off x="7539038" y="3757613"/>
              <a:ext cx="161925" cy="263525"/>
            </a:xfrm>
            <a:custGeom>
              <a:avLst/>
              <a:gdLst>
                <a:gd name="T0" fmla="*/ 197 w 206"/>
                <a:gd name="T1" fmla="*/ 0 h 331"/>
                <a:gd name="T2" fmla="*/ 9 w 206"/>
                <a:gd name="T3" fmla="*/ 0 h 331"/>
                <a:gd name="T4" fmla="*/ 9 w 206"/>
                <a:gd name="T5" fmla="*/ 0 h 331"/>
                <a:gd name="T6" fmla="*/ 5 w 206"/>
                <a:gd name="T7" fmla="*/ 1 h 331"/>
                <a:gd name="T8" fmla="*/ 2 w 206"/>
                <a:gd name="T9" fmla="*/ 3 h 331"/>
                <a:gd name="T10" fmla="*/ 0 w 206"/>
                <a:gd name="T11" fmla="*/ 6 h 331"/>
                <a:gd name="T12" fmla="*/ 0 w 206"/>
                <a:gd name="T13" fmla="*/ 9 h 331"/>
                <a:gd name="T14" fmla="*/ 0 w 206"/>
                <a:gd name="T15" fmla="*/ 323 h 331"/>
                <a:gd name="T16" fmla="*/ 0 w 206"/>
                <a:gd name="T17" fmla="*/ 323 h 331"/>
                <a:gd name="T18" fmla="*/ 0 w 206"/>
                <a:gd name="T19" fmla="*/ 326 h 331"/>
                <a:gd name="T20" fmla="*/ 2 w 206"/>
                <a:gd name="T21" fmla="*/ 329 h 331"/>
                <a:gd name="T22" fmla="*/ 5 w 206"/>
                <a:gd name="T23" fmla="*/ 331 h 331"/>
                <a:gd name="T24" fmla="*/ 9 w 206"/>
                <a:gd name="T25" fmla="*/ 331 h 331"/>
                <a:gd name="T26" fmla="*/ 197 w 206"/>
                <a:gd name="T27" fmla="*/ 331 h 331"/>
                <a:gd name="T28" fmla="*/ 197 w 206"/>
                <a:gd name="T29" fmla="*/ 331 h 331"/>
                <a:gd name="T30" fmla="*/ 201 w 206"/>
                <a:gd name="T31" fmla="*/ 331 h 331"/>
                <a:gd name="T32" fmla="*/ 204 w 206"/>
                <a:gd name="T33" fmla="*/ 329 h 331"/>
                <a:gd name="T34" fmla="*/ 206 w 206"/>
                <a:gd name="T35" fmla="*/ 326 h 331"/>
                <a:gd name="T36" fmla="*/ 206 w 206"/>
                <a:gd name="T37" fmla="*/ 323 h 331"/>
                <a:gd name="T38" fmla="*/ 206 w 206"/>
                <a:gd name="T39" fmla="*/ 9 h 331"/>
                <a:gd name="T40" fmla="*/ 206 w 206"/>
                <a:gd name="T41" fmla="*/ 9 h 331"/>
                <a:gd name="T42" fmla="*/ 206 w 206"/>
                <a:gd name="T43" fmla="*/ 6 h 331"/>
                <a:gd name="T44" fmla="*/ 204 w 206"/>
                <a:gd name="T45" fmla="*/ 3 h 331"/>
                <a:gd name="T46" fmla="*/ 201 w 206"/>
                <a:gd name="T47" fmla="*/ 1 h 331"/>
                <a:gd name="T48" fmla="*/ 197 w 206"/>
                <a:gd name="T49"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6" h="331">
                  <a:moveTo>
                    <a:pt x="197" y="0"/>
                  </a:moveTo>
                  <a:lnTo>
                    <a:pt x="9" y="0"/>
                  </a:lnTo>
                  <a:lnTo>
                    <a:pt x="9" y="0"/>
                  </a:lnTo>
                  <a:lnTo>
                    <a:pt x="5" y="1"/>
                  </a:lnTo>
                  <a:lnTo>
                    <a:pt x="2" y="3"/>
                  </a:lnTo>
                  <a:lnTo>
                    <a:pt x="0" y="6"/>
                  </a:lnTo>
                  <a:lnTo>
                    <a:pt x="0" y="9"/>
                  </a:lnTo>
                  <a:lnTo>
                    <a:pt x="0" y="323"/>
                  </a:lnTo>
                  <a:lnTo>
                    <a:pt x="0" y="323"/>
                  </a:lnTo>
                  <a:lnTo>
                    <a:pt x="0" y="326"/>
                  </a:lnTo>
                  <a:lnTo>
                    <a:pt x="2" y="329"/>
                  </a:lnTo>
                  <a:lnTo>
                    <a:pt x="5" y="331"/>
                  </a:lnTo>
                  <a:lnTo>
                    <a:pt x="9" y="331"/>
                  </a:lnTo>
                  <a:lnTo>
                    <a:pt x="197" y="331"/>
                  </a:lnTo>
                  <a:lnTo>
                    <a:pt x="197" y="331"/>
                  </a:lnTo>
                  <a:lnTo>
                    <a:pt x="201" y="331"/>
                  </a:lnTo>
                  <a:lnTo>
                    <a:pt x="204" y="329"/>
                  </a:lnTo>
                  <a:lnTo>
                    <a:pt x="206" y="326"/>
                  </a:lnTo>
                  <a:lnTo>
                    <a:pt x="206" y="323"/>
                  </a:lnTo>
                  <a:lnTo>
                    <a:pt x="206" y="9"/>
                  </a:lnTo>
                  <a:lnTo>
                    <a:pt x="206" y="9"/>
                  </a:lnTo>
                  <a:lnTo>
                    <a:pt x="206" y="6"/>
                  </a:lnTo>
                  <a:lnTo>
                    <a:pt x="204" y="3"/>
                  </a:lnTo>
                  <a:lnTo>
                    <a:pt x="201" y="1"/>
                  </a:lnTo>
                  <a:lnTo>
                    <a:pt x="1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43" name="Freeform 323"/>
            <p:cNvSpPr>
              <a:spLocks/>
            </p:cNvSpPr>
            <p:nvPr/>
          </p:nvSpPr>
          <p:spPr bwMode="auto">
            <a:xfrm>
              <a:off x="7629526" y="3897313"/>
              <a:ext cx="52388" cy="33338"/>
            </a:xfrm>
            <a:custGeom>
              <a:avLst/>
              <a:gdLst>
                <a:gd name="T0" fmla="*/ 67 w 67"/>
                <a:gd name="T1" fmla="*/ 32 h 41"/>
                <a:gd name="T2" fmla="*/ 67 w 67"/>
                <a:gd name="T3" fmla="*/ 32 h 41"/>
                <a:gd name="T4" fmla="*/ 67 w 67"/>
                <a:gd name="T5" fmla="*/ 35 h 41"/>
                <a:gd name="T6" fmla="*/ 64 w 67"/>
                <a:gd name="T7" fmla="*/ 38 h 41"/>
                <a:gd name="T8" fmla="*/ 61 w 67"/>
                <a:gd name="T9" fmla="*/ 40 h 41"/>
                <a:gd name="T10" fmla="*/ 58 w 67"/>
                <a:gd name="T11" fmla="*/ 41 h 41"/>
                <a:gd name="T12" fmla="*/ 9 w 67"/>
                <a:gd name="T13" fmla="*/ 41 h 41"/>
                <a:gd name="T14" fmla="*/ 9 w 67"/>
                <a:gd name="T15" fmla="*/ 41 h 41"/>
                <a:gd name="T16" fmla="*/ 4 w 67"/>
                <a:gd name="T17" fmla="*/ 40 h 41"/>
                <a:gd name="T18" fmla="*/ 1 w 67"/>
                <a:gd name="T19" fmla="*/ 38 h 41"/>
                <a:gd name="T20" fmla="*/ 0 w 67"/>
                <a:gd name="T21" fmla="*/ 35 h 41"/>
                <a:gd name="T22" fmla="*/ 0 w 67"/>
                <a:gd name="T23" fmla="*/ 32 h 41"/>
                <a:gd name="T24" fmla="*/ 0 w 67"/>
                <a:gd name="T25" fmla="*/ 9 h 41"/>
                <a:gd name="T26" fmla="*/ 0 w 67"/>
                <a:gd name="T27" fmla="*/ 9 h 41"/>
                <a:gd name="T28" fmla="*/ 0 w 67"/>
                <a:gd name="T29" fmla="*/ 6 h 41"/>
                <a:gd name="T30" fmla="*/ 1 w 67"/>
                <a:gd name="T31" fmla="*/ 3 h 41"/>
                <a:gd name="T32" fmla="*/ 4 w 67"/>
                <a:gd name="T33" fmla="*/ 0 h 41"/>
                <a:gd name="T34" fmla="*/ 9 w 67"/>
                <a:gd name="T35" fmla="*/ 0 h 41"/>
                <a:gd name="T36" fmla="*/ 58 w 67"/>
                <a:gd name="T37" fmla="*/ 0 h 41"/>
                <a:gd name="T38" fmla="*/ 58 w 67"/>
                <a:gd name="T39" fmla="*/ 0 h 41"/>
                <a:gd name="T40" fmla="*/ 61 w 67"/>
                <a:gd name="T41" fmla="*/ 0 h 41"/>
                <a:gd name="T42" fmla="*/ 64 w 67"/>
                <a:gd name="T43" fmla="*/ 3 h 41"/>
                <a:gd name="T44" fmla="*/ 67 w 67"/>
                <a:gd name="T45" fmla="*/ 6 h 41"/>
                <a:gd name="T46" fmla="*/ 67 w 67"/>
                <a:gd name="T47" fmla="*/ 9 h 41"/>
                <a:gd name="T48" fmla="*/ 67 w 67"/>
                <a:gd name="T49"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41">
                  <a:moveTo>
                    <a:pt x="67" y="32"/>
                  </a:moveTo>
                  <a:lnTo>
                    <a:pt x="67" y="32"/>
                  </a:lnTo>
                  <a:lnTo>
                    <a:pt x="67" y="35"/>
                  </a:lnTo>
                  <a:lnTo>
                    <a:pt x="64" y="38"/>
                  </a:lnTo>
                  <a:lnTo>
                    <a:pt x="61" y="40"/>
                  </a:lnTo>
                  <a:lnTo>
                    <a:pt x="58" y="41"/>
                  </a:lnTo>
                  <a:lnTo>
                    <a:pt x="9" y="41"/>
                  </a:lnTo>
                  <a:lnTo>
                    <a:pt x="9" y="41"/>
                  </a:lnTo>
                  <a:lnTo>
                    <a:pt x="4" y="40"/>
                  </a:lnTo>
                  <a:lnTo>
                    <a:pt x="1" y="38"/>
                  </a:lnTo>
                  <a:lnTo>
                    <a:pt x="0" y="35"/>
                  </a:lnTo>
                  <a:lnTo>
                    <a:pt x="0" y="32"/>
                  </a:lnTo>
                  <a:lnTo>
                    <a:pt x="0" y="9"/>
                  </a:lnTo>
                  <a:lnTo>
                    <a:pt x="0" y="9"/>
                  </a:lnTo>
                  <a:lnTo>
                    <a:pt x="0" y="6"/>
                  </a:lnTo>
                  <a:lnTo>
                    <a:pt x="1" y="3"/>
                  </a:lnTo>
                  <a:lnTo>
                    <a:pt x="4" y="0"/>
                  </a:lnTo>
                  <a:lnTo>
                    <a:pt x="9" y="0"/>
                  </a:lnTo>
                  <a:lnTo>
                    <a:pt x="58" y="0"/>
                  </a:lnTo>
                  <a:lnTo>
                    <a:pt x="58" y="0"/>
                  </a:lnTo>
                  <a:lnTo>
                    <a:pt x="61" y="0"/>
                  </a:lnTo>
                  <a:lnTo>
                    <a:pt x="64" y="3"/>
                  </a:lnTo>
                  <a:lnTo>
                    <a:pt x="67" y="6"/>
                  </a:lnTo>
                  <a:lnTo>
                    <a:pt x="67" y="9"/>
                  </a:lnTo>
                  <a:lnTo>
                    <a:pt x="67"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44" name="Freeform 324"/>
            <p:cNvSpPr>
              <a:spLocks/>
            </p:cNvSpPr>
            <p:nvPr/>
          </p:nvSpPr>
          <p:spPr bwMode="auto">
            <a:xfrm>
              <a:off x="7554913" y="3897313"/>
              <a:ext cx="53975" cy="33338"/>
            </a:xfrm>
            <a:custGeom>
              <a:avLst/>
              <a:gdLst>
                <a:gd name="T0" fmla="*/ 67 w 67"/>
                <a:gd name="T1" fmla="*/ 32 h 41"/>
                <a:gd name="T2" fmla="*/ 67 w 67"/>
                <a:gd name="T3" fmla="*/ 32 h 41"/>
                <a:gd name="T4" fmla="*/ 67 w 67"/>
                <a:gd name="T5" fmla="*/ 35 h 41"/>
                <a:gd name="T6" fmla="*/ 64 w 67"/>
                <a:gd name="T7" fmla="*/ 38 h 41"/>
                <a:gd name="T8" fmla="*/ 63 w 67"/>
                <a:gd name="T9" fmla="*/ 40 h 41"/>
                <a:gd name="T10" fmla="*/ 58 w 67"/>
                <a:gd name="T11" fmla="*/ 41 h 41"/>
                <a:gd name="T12" fmla="*/ 9 w 67"/>
                <a:gd name="T13" fmla="*/ 41 h 41"/>
                <a:gd name="T14" fmla="*/ 9 w 67"/>
                <a:gd name="T15" fmla="*/ 41 h 41"/>
                <a:gd name="T16" fmla="*/ 6 w 67"/>
                <a:gd name="T17" fmla="*/ 40 h 41"/>
                <a:gd name="T18" fmla="*/ 3 w 67"/>
                <a:gd name="T19" fmla="*/ 38 h 41"/>
                <a:gd name="T20" fmla="*/ 0 w 67"/>
                <a:gd name="T21" fmla="*/ 35 h 41"/>
                <a:gd name="T22" fmla="*/ 0 w 67"/>
                <a:gd name="T23" fmla="*/ 32 h 41"/>
                <a:gd name="T24" fmla="*/ 0 w 67"/>
                <a:gd name="T25" fmla="*/ 9 h 41"/>
                <a:gd name="T26" fmla="*/ 0 w 67"/>
                <a:gd name="T27" fmla="*/ 9 h 41"/>
                <a:gd name="T28" fmla="*/ 0 w 67"/>
                <a:gd name="T29" fmla="*/ 6 h 41"/>
                <a:gd name="T30" fmla="*/ 3 w 67"/>
                <a:gd name="T31" fmla="*/ 3 h 41"/>
                <a:gd name="T32" fmla="*/ 6 w 67"/>
                <a:gd name="T33" fmla="*/ 0 h 41"/>
                <a:gd name="T34" fmla="*/ 9 w 67"/>
                <a:gd name="T35" fmla="*/ 0 h 41"/>
                <a:gd name="T36" fmla="*/ 58 w 67"/>
                <a:gd name="T37" fmla="*/ 0 h 41"/>
                <a:gd name="T38" fmla="*/ 58 w 67"/>
                <a:gd name="T39" fmla="*/ 0 h 41"/>
                <a:gd name="T40" fmla="*/ 63 w 67"/>
                <a:gd name="T41" fmla="*/ 0 h 41"/>
                <a:gd name="T42" fmla="*/ 64 w 67"/>
                <a:gd name="T43" fmla="*/ 3 h 41"/>
                <a:gd name="T44" fmla="*/ 67 w 67"/>
                <a:gd name="T45" fmla="*/ 6 h 41"/>
                <a:gd name="T46" fmla="*/ 67 w 67"/>
                <a:gd name="T47" fmla="*/ 9 h 41"/>
                <a:gd name="T48" fmla="*/ 67 w 67"/>
                <a:gd name="T49"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41">
                  <a:moveTo>
                    <a:pt x="67" y="32"/>
                  </a:moveTo>
                  <a:lnTo>
                    <a:pt x="67" y="32"/>
                  </a:lnTo>
                  <a:lnTo>
                    <a:pt x="67" y="35"/>
                  </a:lnTo>
                  <a:lnTo>
                    <a:pt x="64" y="38"/>
                  </a:lnTo>
                  <a:lnTo>
                    <a:pt x="63" y="40"/>
                  </a:lnTo>
                  <a:lnTo>
                    <a:pt x="58" y="41"/>
                  </a:lnTo>
                  <a:lnTo>
                    <a:pt x="9" y="41"/>
                  </a:lnTo>
                  <a:lnTo>
                    <a:pt x="9" y="41"/>
                  </a:lnTo>
                  <a:lnTo>
                    <a:pt x="6" y="40"/>
                  </a:lnTo>
                  <a:lnTo>
                    <a:pt x="3" y="38"/>
                  </a:lnTo>
                  <a:lnTo>
                    <a:pt x="0" y="35"/>
                  </a:lnTo>
                  <a:lnTo>
                    <a:pt x="0" y="32"/>
                  </a:lnTo>
                  <a:lnTo>
                    <a:pt x="0" y="9"/>
                  </a:lnTo>
                  <a:lnTo>
                    <a:pt x="0" y="9"/>
                  </a:lnTo>
                  <a:lnTo>
                    <a:pt x="0" y="6"/>
                  </a:lnTo>
                  <a:lnTo>
                    <a:pt x="3" y="3"/>
                  </a:lnTo>
                  <a:lnTo>
                    <a:pt x="6" y="0"/>
                  </a:lnTo>
                  <a:lnTo>
                    <a:pt x="9" y="0"/>
                  </a:lnTo>
                  <a:lnTo>
                    <a:pt x="58" y="0"/>
                  </a:lnTo>
                  <a:lnTo>
                    <a:pt x="58" y="0"/>
                  </a:lnTo>
                  <a:lnTo>
                    <a:pt x="63" y="0"/>
                  </a:lnTo>
                  <a:lnTo>
                    <a:pt x="64" y="3"/>
                  </a:lnTo>
                  <a:lnTo>
                    <a:pt x="67" y="6"/>
                  </a:lnTo>
                  <a:lnTo>
                    <a:pt x="67" y="9"/>
                  </a:lnTo>
                  <a:lnTo>
                    <a:pt x="67"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45" name="Freeform 325"/>
            <p:cNvSpPr>
              <a:spLocks/>
            </p:cNvSpPr>
            <p:nvPr/>
          </p:nvSpPr>
          <p:spPr bwMode="auto">
            <a:xfrm>
              <a:off x="7629526" y="3937000"/>
              <a:ext cx="52388" cy="33338"/>
            </a:xfrm>
            <a:custGeom>
              <a:avLst/>
              <a:gdLst>
                <a:gd name="T0" fmla="*/ 67 w 67"/>
                <a:gd name="T1" fmla="*/ 33 h 41"/>
                <a:gd name="T2" fmla="*/ 67 w 67"/>
                <a:gd name="T3" fmla="*/ 33 h 41"/>
                <a:gd name="T4" fmla="*/ 67 w 67"/>
                <a:gd name="T5" fmla="*/ 36 h 41"/>
                <a:gd name="T6" fmla="*/ 64 w 67"/>
                <a:gd name="T7" fmla="*/ 38 h 41"/>
                <a:gd name="T8" fmla="*/ 61 w 67"/>
                <a:gd name="T9" fmla="*/ 40 h 41"/>
                <a:gd name="T10" fmla="*/ 58 w 67"/>
                <a:gd name="T11" fmla="*/ 41 h 41"/>
                <a:gd name="T12" fmla="*/ 9 w 67"/>
                <a:gd name="T13" fmla="*/ 41 h 41"/>
                <a:gd name="T14" fmla="*/ 9 w 67"/>
                <a:gd name="T15" fmla="*/ 41 h 41"/>
                <a:gd name="T16" fmla="*/ 4 w 67"/>
                <a:gd name="T17" fmla="*/ 40 h 41"/>
                <a:gd name="T18" fmla="*/ 1 w 67"/>
                <a:gd name="T19" fmla="*/ 38 h 41"/>
                <a:gd name="T20" fmla="*/ 0 w 67"/>
                <a:gd name="T21" fmla="*/ 36 h 41"/>
                <a:gd name="T22" fmla="*/ 0 w 67"/>
                <a:gd name="T23" fmla="*/ 33 h 41"/>
                <a:gd name="T24" fmla="*/ 0 w 67"/>
                <a:gd name="T25" fmla="*/ 9 h 41"/>
                <a:gd name="T26" fmla="*/ 0 w 67"/>
                <a:gd name="T27" fmla="*/ 9 h 41"/>
                <a:gd name="T28" fmla="*/ 0 w 67"/>
                <a:gd name="T29" fmla="*/ 6 h 41"/>
                <a:gd name="T30" fmla="*/ 1 w 67"/>
                <a:gd name="T31" fmla="*/ 3 h 41"/>
                <a:gd name="T32" fmla="*/ 4 w 67"/>
                <a:gd name="T33" fmla="*/ 0 h 41"/>
                <a:gd name="T34" fmla="*/ 9 w 67"/>
                <a:gd name="T35" fmla="*/ 0 h 41"/>
                <a:gd name="T36" fmla="*/ 58 w 67"/>
                <a:gd name="T37" fmla="*/ 0 h 41"/>
                <a:gd name="T38" fmla="*/ 58 w 67"/>
                <a:gd name="T39" fmla="*/ 0 h 41"/>
                <a:gd name="T40" fmla="*/ 61 w 67"/>
                <a:gd name="T41" fmla="*/ 0 h 41"/>
                <a:gd name="T42" fmla="*/ 64 w 67"/>
                <a:gd name="T43" fmla="*/ 3 h 41"/>
                <a:gd name="T44" fmla="*/ 67 w 67"/>
                <a:gd name="T45" fmla="*/ 6 h 41"/>
                <a:gd name="T46" fmla="*/ 67 w 67"/>
                <a:gd name="T47" fmla="*/ 9 h 41"/>
                <a:gd name="T48" fmla="*/ 67 w 67"/>
                <a:gd name="T49"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41">
                  <a:moveTo>
                    <a:pt x="67" y="33"/>
                  </a:moveTo>
                  <a:lnTo>
                    <a:pt x="67" y="33"/>
                  </a:lnTo>
                  <a:lnTo>
                    <a:pt x="67" y="36"/>
                  </a:lnTo>
                  <a:lnTo>
                    <a:pt x="64" y="38"/>
                  </a:lnTo>
                  <a:lnTo>
                    <a:pt x="61" y="40"/>
                  </a:lnTo>
                  <a:lnTo>
                    <a:pt x="58" y="41"/>
                  </a:lnTo>
                  <a:lnTo>
                    <a:pt x="9" y="41"/>
                  </a:lnTo>
                  <a:lnTo>
                    <a:pt x="9" y="41"/>
                  </a:lnTo>
                  <a:lnTo>
                    <a:pt x="4" y="40"/>
                  </a:lnTo>
                  <a:lnTo>
                    <a:pt x="1" y="38"/>
                  </a:lnTo>
                  <a:lnTo>
                    <a:pt x="0" y="36"/>
                  </a:lnTo>
                  <a:lnTo>
                    <a:pt x="0" y="33"/>
                  </a:lnTo>
                  <a:lnTo>
                    <a:pt x="0" y="9"/>
                  </a:lnTo>
                  <a:lnTo>
                    <a:pt x="0" y="9"/>
                  </a:lnTo>
                  <a:lnTo>
                    <a:pt x="0" y="6"/>
                  </a:lnTo>
                  <a:lnTo>
                    <a:pt x="1" y="3"/>
                  </a:lnTo>
                  <a:lnTo>
                    <a:pt x="4" y="0"/>
                  </a:lnTo>
                  <a:lnTo>
                    <a:pt x="9" y="0"/>
                  </a:lnTo>
                  <a:lnTo>
                    <a:pt x="58" y="0"/>
                  </a:lnTo>
                  <a:lnTo>
                    <a:pt x="58" y="0"/>
                  </a:lnTo>
                  <a:lnTo>
                    <a:pt x="61" y="0"/>
                  </a:lnTo>
                  <a:lnTo>
                    <a:pt x="64" y="3"/>
                  </a:lnTo>
                  <a:lnTo>
                    <a:pt x="67" y="6"/>
                  </a:lnTo>
                  <a:lnTo>
                    <a:pt x="67" y="9"/>
                  </a:lnTo>
                  <a:lnTo>
                    <a:pt x="67"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46" name="Freeform 326"/>
            <p:cNvSpPr>
              <a:spLocks/>
            </p:cNvSpPr>
            <p:nvPr/>
          </p:nvSpPr>
          <p:spPr bwMode="auto">
            <a:xfrm>
              <a:off x="7554913" y="3937000"/>
              <a:ext cx="53975" cy="33338"/>
            </a:xfrm>
            <a:custGeom>
              <a:avLst/>
              <a:gdLst>
                <a:gd name="T0" fmla="*/ 67 w 67"/>
                <a:gd name="T1" fmla="*/ 33 h 41"/>
                <a:gd name="T2" fmla="*/ 67 w 67"/>
                <a:gd name="T3" fmla="*/ 33 h 41"/>
                <a:gd name="T4" fmla="*/ 67 w 67"/>
                <a:gd name="T5" fmla="*/ 36 h 41"/>
                <a:gd name="T6" fmla="*/ 64 w 67"/>
                <a:gd name="T7" fmla="*/ 38 h 41"/>
                <a:gd name="T8" fmla="*/ 63 w 67"/>
                <a:gd name="T9" fmla="*/ 40 h 41"/>
                <a:gd name="T10" fmla="*/ 58 w 67"/>
                <a:gd name="T11" fmla="*/ 41 h 41"/>
                <a:gd name="T12" fmla="*/ 9 w 67"/>
                <a:gd name="T13" fmla="*/ 41 h 41"/>
                <a:gd name="T14" fmla="*/ 9 w 67"/>
                <a:gd name="T15" fmla="*/ 41 h 41"/>
                <a:gd name="T16" fmla="*/ 6 w 67"/>
                <a:gd name="T17" fmla="*/ 40 h 41"/>
                <a:gd name="T18" fmla="*/ 3 w 67"/>
                <a:gd name="T19" fmla="*/ 38 h 41"/>
                <a:gd name="T20" fmla="*/ 0 w 67"/>
                <a:gd name="T21" fmla="*/ 36 h 41"/>
                <a:gd name="T22" fmla="*/ 0 w 67"/>
                <a:gd name="T23" fmla="*/ 33 h 41"/>
                <a:gd name="T24" fmla="*/ 0 w 67"/>
                <a:gd name="T25" fmla="*/ 9 h 41"/>
                <a:gd name="T26" fmla="*/ 0 w 67"/>
                <a:gd name="T27" fmla="*/ 9 h 41"/>
                <a:gd name="T28" fmla="*/ 0 w 67"/>
                <a:gd name="T29" fmla="*/ 6 h 41"/>
                <a:gd name="T30" fmla="*/ 3 w 67"/>
                <a:gd name="T31" fmla="*/ 3 h 41"/>
                <a:gd name="T32" fmla="*/ 6 w 67"/>
                <a:gd name="T33" fmla="*/ 0 h 41"/>
                <a:gd name="T34" fmla="*/ 9 w 67"/>
                <a:gd name="T35" fmla="*/ 0 h 41"/>
                <a:gd name="T36" fmla="*/ 58 w 67"/>
                <a:gd name="T37" fmla="*/ 0 h 41"/>
                <a:gd name="T38" fmla="*/ 58 w 67"/>
                <a:gd name="T39" fmla="*/ 0 h 41"/>
                <a:gd name="T40" fmla="*/ 63 w 67"/>
                <a:gd name="T41" fmla="*/ 0 h 41"/>
                <a:gd name="T42" fmla="*/ 64 w 67"/>
                <a:gd name="T43" fmla="*/ 3 h 41"/>
                <a:gd name="T44" fmla="*/ 67 w 67"/>
                <a:gd name="T45" fmla="*/ 6 h 41"/>
                <a:gd name="T46" fmla="*/ 67 w 67"/>
                <a:gd name="T47" fmla="*/ 9 h 41"/>
                <a:gd name="T48" fmla="*/ 67 w 67"/>
                <a:gd name="T49"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41">
                  <a:moveTo>
                    <a:pt x="67" y="33"/>
                  </a:moveTo>
                  <a:lnTo>
                    <a:pt x="67" y="33"/>
                  </a:lnTo>
                  <a:lnTo>
                    <a:pt x="67" y="36"/>
                  </a:lnTo>
                  <a:lnTo>
                    <a:pt x="64" y="38"/>
                  </a:lnTo>
                  <a:lnTo>
                    <a:pt x="63" y="40"/>
                  </a:lnTo>
                  <a:lnTo>
                    <a:pt x="58" y="41"/>
                  </a:lnTo>
                  <a:lnTo>
                    <a:pt x="9" y="41"/>
                  </a:lnTo>
                  <a:lnTo>
                    <a:pt x="9" y="41"/>
                  </a:lnTo>
                  <a:lnTo>
                    <a:pt x="6" y="40"/>
                  </a:lnTo>
                  <a:lnTo>
                    <a:pt x="3" y="38"/>
                  </a:lnTo>
                  <a:lnTo>
                    <a:pt x="0" y="36"/>
                  </a:lnTo>
                  <a:lnTo>
                    <a:pt x="0" y="33"/>
                  </a:lnTo>
                  <a:lnTo>
                    <a:pt x="0" y="9"/>
                  </a:lnTo>
                  <a:lnTo>
                    <a:pt x="0" y="9"/>
                  </a:lnTo>
                  <a:lnTo>
                    <a:pt x="0" y="6"/>
                  </a:lnTo>
                  <a:lnTo>
                    <a:pt x="3" y="3"/>
                  </a:lnTo>
                  <a:lnTo>
                    <a:pt x="6" y="0"/>
                  </a:lnTo>
                  <a:lnTo>
                    <a:pt x="9" y="0"/>
                  </a:lnTo>
                  <a:lnTo>
                    <a:pt x="58" y="0"/>
                  </a:lnTo>
                  <a:lnTo>
                    <a:pt x="58" y="0"/>
                  </a:lnTo>
                  <a:lnTo>
                    <a:pt x="63" y="0"/>
                  </a:lnTo>
                  <a:lnTo>
                    <a:pt x="64" y="3"/>
                  </a:lnTo>
                  <a:lnTo>
                    <a:pt x="67" y="6"/>
                  </a:lnTo>
                  <a:lnTo>
                    <a:pt x="67" y="9"/>
                  </a:lnTo>
                  <a:lnTo>
                    <a:pt x="67"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47" name="Freeform 327"/>
            <p:cNvSpPr>
              <a:spLocks/>
            </p:cNvSpPr>
            <p:nvPr/>
          </p:nvSpPr>
          <p:spPr bwMode="auto">
            <a:xfrm>
              <a:off x="7554913" y="3975100"/>
              <a:ext cx="127000" cy="33338"/>
            </a:xfrm>
            <a:custGeom>
              <a:avLst/>
              <a:gdLst>
                <a:gd name="T0" fmla="*/ 161 w 161"/>
                <a:gd name="T1" fmla="*/ 33 h 42"/>
                <a:gd name="T2" fmla="*/ 161 w 161"/>
                <a:gd name="T3" fmla="*/ 33 h 42"/>
                <a:gd name="T4" fmla="*/ 161 w 161"/>
                <a:gd name="T5" fmla="*/ 36 h 42"/>
                <a:gd name="T6" fmla="*/ 158 w 161"/>
                <a:gd name="T7" fmla="*/ 39 h 42"/>
                <a:gd name="T8" fmla="*/ 155 w 161"/>
                <a:gd name="T9" fmla="*/ 40 h 42"/>
                <a:gd name="T10" fmla="*/ 152 w 161"/>
                <a:gd name="T11" fmla="*/ 42 h 42"/>
                <a:gd name="T12" fmla="*/ 9 w 161"/>
                <a:gd name="T13" fmla="*/ 42 h 42"/>
                <a:gd name="T14" fmla="*/ 9 w 161"/>
                <a:gd name="T15" fmla="*/ 42 h 42"/>
                <a:gd name="T16" fmla="*/ 6 w 161"/>
                <a:gd name="T17" fmla="*/ 40 h 42"/>
                <a:gd name="T18" fmla="*/ 3 w 161"/>
                <a:gd name="T19" fmla="*/ 39 h 42"/>
                <a:gd name="T20" fmla="*/ 0 w 161"/>
                <a:gd name="T21" fmla="*/ 36 h 42"/>
                <a:gd name="T22" fmla="*/ 0 w 161"/>
                <a:gd name="T23" fmla="*/ 33 h 42"/>
                <a:gd name="T24" fmla="*/ 0 w 161"/>
                <a:gd name="T25" fmla="*/ 9 h 42"/>
                <a:gd name="T26" fmla="*/ 0 w 161"/>
                <a:gd name="T27" fmla="*/ 9 h 42"/>
                <a:gd name="T28" fmla="*/ 0 w 161"/>
                <a:gd name="T29" fmla="*/ 4 h 42"/>
                <a:gd name="T30" fmla="*/ 3 w 161"/>
                <a:gd name="T31" fmla="*/ 3 h 42"/>
                <a:gd name="T32" fmla="*/ 6 w 161"/>
                <a:gd name="T33" fmla="*/ 0 h 42"/>
                <a:gd name="T34" fmla="*/ 9 w 161"/>
                <a:gd name="T35" fmla="*/ 0 h 42"/>
                <a:gd name="T36" fmla="*/ 152 w 161"/>
                <a:gd name="T37" fmla="*/ 0 h 42"/>
                <a:gd name="T38" fmla="*/ 152 w 161"/>
                <a:gd name="T39" fmla="*/ 0 h 42"/>
                <a:gd name="T40" fmla="*/ 155 w 161"/>
                <a:gd name="T41" fmla="*/ 0 h 42"/>
                <a:gd name="T42" fmla="*/ 158 w 161"/>
                <a:gd name="T43" fmla="*/ 3 h 42"/>
                <a:gd name="T44" fmla="*/ 161 w 161"/>
                <a:gd name="T45" fmla="*/ 4 h 42"/>
                <a:gd name="T46" fmla="*/ 161 w 161"/>
                <a:gd name="T47" fmla="*/ 9 h 42"/>
                <a:gd name="T48" fmla="*/ 161 w 161"/>
                <a:gd name="T4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1" h="42">
                  <a:moveTo>
                    <a:pt x="161" y="33"/>
                  </a:moveTo>
                  <a:lnTo>
                    <a:pt x="161" y="33"/>
                  </a:lnTo>
                  <a:lnTo>
                    <a:pt x="161" y="36"/>
                  </a:lnTo>
                  <a:lnTo>
                    <a:pt x="158" y="39"/>
                  </a:lnTo>
                  <a:lnTo>
                    <a:pt x="155" y="40"/>
                  </a:lnTo>
                  <a:lnTo>
                    <a:pt x="152" y="42"/>
                  </a:lnTo>
                  <a:lnTo>
                    <a:pt x="9" y="42"/>
                  </a:lnTo>
                  <a:lnTo>
                    <a:pt x="9" y="42"/>
                  </a:lnTo>
                  <a:lnTo>
                    <a:pt x="6" y="40"/>
                  </a:lnTo>
                  <a:lnTo>
                    <a:pt x="3" y="39"/>
                  </a:lnTo>
                  <a:lnTo>
                    <a:pt x="0" y="36"/>
                  </a:lnTo>
                  <a:lnTo>
                    <a:pt x="0" y="33"/>
                  </a:lnTo>
                  <a:lnTo>
                    <a:pt x="0" y="9"/>
                  </a:lnTo>
                  <a:lnTo>
                    <a:pt x="0" y="9"/>
                  </a:lnTo>
                  <a:lnTo>
                    <a:pt x="0" y="4"/>
                  </a:lnTo>
                  <a:lnTo>
                    <a:pt x="3" y="3"/>
                  </a:lnTo>
                  <a:lnTo>
                    <a:pt x="6" y="0"/>
                  </a:lnTo>
                  <a:lnTo>
                    <a:pt x="9" y="0"/>
                  </a:lnTo>
                  <a:lnTo>
                    <a:pt x="152" y="0"/>
                  </a:lnTo>
                  <a:lnTo>
                    <a:pt x="152" y="0"/>
                  </a:lnTo>
                  <a:lnTo>
                    <a:pt x="155" y="0"/>
                  </a:lnTo>
                  <a:lnTo>
                    <a:pt x="158" y="3"/>
                  </a:lnTo>
                  <a:lnTo>
                    <a:pt x="161" y="4"/>
                  </a:lnTo>
                  <a:lnTo>
                    <a:pt x="161" y="9"/>
                  </a:lnTo>
                  <a:lnTo>
                    <a:pt x="161"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48" name="Freeform 328"/>
            <p:cNvSpPr>
              <a:spLocks noEditPoints="1"/>
            </p:cNvSpPr>
            <p:nvPr/>
          </p:nvSpPr>
          <p:spPr bwMode="auto">
            <a:xfrm>
              <a:off x="7707313" y="3757613"/>
              <a:ext cx="165100" cy="130175"/>
            </a:xfrm>
            <a:custGeom>
              <a:avLst/>
              <a:gdLst>
                <a:gd name="T0" fmla="*/ 198 w 207"/>
                <a:gd name="T1" fmla="*/ 0 h 162"/>
                <a:gd name="T2" fmla="*/ 9 w 207"/>
                <a:gd name="T3" fmla="*/ 0 h 162"/>
                <a:gd name="T4" fmla="*/ 9 w 207"/>
                <a:gd name="T5" fmla="*/ 0 h 162"/>
                <a:gd name="T6" fmla="*/ 6 w 207"/>
                <a:gd name="T7" fmla="*/ 1 h 162"/>
                <a:gd name="T8" fmla="*/ 3 w 207"/>
                <a:gd name="T9" fmla="*/ 3 h 162"/>
                <a:gd name="T10" fmla="*/ 0 w 207"/>
                <a:gd name="T11" fmla="*/ 6 h 162"/>
                <a:gd name="T12" fmla="*/ 0 w 207"/>
                <a:gd name="T13" fmla="*/ 9 h 162"/>
                <a:gd name="T14" fmla="*/ 0 w 207"/>
                <a:gd name="T15" fmla="*/ 153 h 162"/>
                <a:gd name="T16" fmla="*/ 0 w 207"/>
                <a:gd name="T17" fmla="*/ 153 h 162"/>
                <a:gd name="T18" fmla="*/ 0 w 207"/>
                <a:gd name="T19" fmla="*/ 156 h 162"/>
                <a:gd name="T20" fmla="*/ 3 w 207"/>
                <a:gd name="T21" fmla="*/ 159 h 162"/>
                <a:gd name="T22" fmla="*/ 6 w 207"/>
                <a:gd name="T23" fmla="*/ 161 h 162"/>
                <a:gd name="T24" fmla="*/ 9 w 207"/>
                <a:gd name="T25" fmla="*/ 162 h 162"/>
                <a:gd name="T26" fmla="*/ 198 w 207"/>
                <a:gd name="T27" fmla="*/ 162 h 162"/>
                <a:gd name="T28" fmla="*/ 198 w 207"/>
                <a:gd name="T29" fmla="*/ 162 h 162"/>
                <a:gd name="T30" fmla="*/ 201 w 207"/>
                <a:gd name="T31" fmla="*/ 161 h 162"/>
                <a:gd name="T32" fmla="*/ 204 w 207"/>
                <a:gd name="T33" fmla="*/ 159 h 162"/>
                <a:gd name="T34" fmla="*/ 206 w 207"/>
                <a:gd name="T35" fmla="*/ 156 h 162"/>
                <a:gd name="T36" fmla="*/ 207 w 207"/>
                <a:gd name="T37" fmla="*/ 153 h 162"/>
                <a:gd name="T38" fmla="*/ 207 w 207"/>
                <a:gd name="T39" fmla="*/ 9 h 162"/>
                <a:gd name="T40" fmla="*/ 207 w 207"/>
                <a:gd name="T41" fmla="*/ 9 h 162"/>
                <a:gd name="T42" fmla="*/ 206 w 207"/>
                <a:gd name="T43" fmla="*/ 6 h 162"/>
                <a:gd name="T44" fmla="*/ 204 w 207"/>
                <a:gd name="T45" fmla="*/ 3 h 162"/>
                <a:gd name="T46" fmla="*/ 201 w 207"/>
                <a:gd name="T47" fmla="*/ 1 h 162"/>
                <a:gd name="T48" fmla="*/ 198 w 207"/>
                <a:gd name="T49" fmla="*/ 0 h 162"/>
                <a:gd name="T50" fmla="*/ 179 w 207"/>
                <a:gd name="T51" fmla="*/ 137 h 162"/>
                <a:gd name="T52" fmla="*/ 31 w 207"/>
                <a:gd name="T53" fmla="*/ 137 h 162"/>
                <a:gd name="T54" fmla="*/ 31 w 207"/>
                <a:gd name="T55" fmla="*/ 137 h 162"/>
                <a:gd name="T56" fmla="*/ 29 w 207"/>
                <a:gd name="T57" fmla="*/ 137 h 162"/>
                <a:gd name="T58" fmla="*/ 27 w 207"/>
                <a:gd name="T59" fmla="*/ 132 h 162"/>
                <a:gd name="T60" fmla="*/ 27 w 207"/>
                <a:gd name="T61" fmla="*/ 132 h 162"/>
                <a:gd name="T62" fmla="*/ 29 w 207"/>
                <a:gd name="T63" fmla="*/ 129 h 162"/>
                <a:gd name="T64" fmla="*/ 31 w 207"/>
                <a:gd name="T65" fmla="*/ 128 h 162"/>
                <a:gd name="T66" fmla="*/ 179 w 207"/>
                <a:gd name="T67" fmla="*/ 128 h 162"/>
                <a:gd name="T68" fmla="*/ 179 w 207"/>
                <a:gd name="T69" fmla="*/ 128 h 162"/>
                <a:gd name="T70" fmla="*/ 182 w 207"/>
                <a:gd name="T71" fmla="*/ 129 h 162"/>
                <a:gd name="T72" fmla="*/ 184 w 207"/>
                <a:gd name="T73" fmla="*/ 132 h 162"/>
                <a:gd name="T74" fmla="*/ 184 w 207"/>
                <a:gd name="T75" fmla="*/ 132 h 162"/>
                <a:gd name="T76" fmla="*/ 182 w 207"/>
                <a:gd name="T77" fmla="*/ 137 h 162"/>
                <a:gd name="T78" fmla="*/ 179 w 207"/>
                <a:gd name="T79" fmla="*/ 13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7" h="162">
                  <a:moveTo>
                    <a:pt x="198" y="0"/>
                  </a:moveTo>
                  <a:lnTo>
                    <a:pt x="9" y="0"/>
                  </a:lnTo>
                  <a:lnTo>
                    <a:pt x="9" y="0"/>
                  </a:lnTo>
                  <a:lnTo>
                    <a:pt x="6" y="1"/>
                  </a:lnTo>
                  <a:lnTo>
                    <a:pt x="3" y="3"/>
                  </a:lnTo>
                  <a:lnTo>
                    <a:pt x="0" y="6"/>
                  </a:lnTo>
                  <a:lnTo>
                    <a:pt x="0" y="9"/>
                  </a:lnTo>
                  <a:lnTo>
                    <a:pt x="0" y="153"/>
                  </a:lnTo>
                  <a:lnTo>
                    <a:pt x="0" y="153"/>
                  </a:lnTo>
                  <a:lnTo>
                    <a:pt x="0" y="156"/>
                  </a:lnTo>
                  <a:lnTo>
                    <a:pt x="3" y="159"/>
                  </a:lnTo>
                  <a:lnTo>
                    <a:pt x="6" y="161"/>
                  </a:lnTo>
                  <a:lnTo>
                    <a:pt x="9" y="162"/>
                  </a:lnTo>
                  <a:lnTo>
                    <a:pt x="198" y="162"/>
                  </a:lnTo>
                  <a:lnTo>
                    <a:pt x="198" y="162"/>
                  </a:lnTo>
                  <a:lnTo>
                    <a:pt x="201" y="161"/>
                  </a:lnTo>
                  <a:lnTo>
                    <a:pt x="204" y="159"/>
                  </a:lnTo>
                  <a:lnTo>
                    <a:pt x="206" y="156"/>
                  </a:lnTo>
                  <a:lnTo>
                    <a:pt x="207" y="153"/>
                  </a:lnTo>
                  <a:lnTo>
                    <a:pt x="207" y="9"/>
                  </a:lnTo>
                  <a:lnTo>
                    <a:pt x="207" y="9"/>
                  </a:lnTo>
                  <a:lnTo>
                    <a:pt x="206" y="6"/>
                  </a:lnTo>
                  <a:lnTo>
                    <a:pt x="204" y="3"/>
                  </a:lnTo>
                  <a:lnTo>
                    <a:pt x="201" y="1"/>
                  </a:lnTo>
                  <a:lnTo>
                    <a:pt x="198" y="0"/>
                  </a:lnTo>
                  <a:close/>
                  <a:moveTo>
                    <a:pt x="179" y="137"/>
                  </a:moveTo>
                  <a:lnTo>
                    <a:pt x="31" y="137"/>
                  </a:lnTo>
                  <a:lnTo>
                    <a:pt x="31" y="137"/>
                  </a:lnTo>
                  <a:lnTo>
                    <a:pt x="29" y="137"/>
                  </a:lnTo>
                  <a:lnTo>
                    <a:pt x="27" y="132"/>
                  </a:lnTo>
                  <a:lnTo>
                    <a:pt x="27" y="132"/>
                  </a:lnTo>
                  <a:lnTo>
                    <a:pt x="29" y="129"/>
                  </a:lnTo>
                  <a:lnTo>
                    <a:pt x="31" y="128"/>
                  </a:lnTo>
                  <a:lnTo>
                    <a:pt x="179" y="128"/>
                  </a:lnTo>
                  <a:lnTo>
                    <a:pt x="179" y="128"/>
                  </a:lnTo>
                  <a:lnTo>
                    <a:pt x="182" y="129"/>
                  </a:lnTo>
                  <a:lnTo>
                    <a:pt x="184" y="132"/>
                  </a:lnTo>
                  <a:lnTo>
                    <a:pt x="184" y="132"/>
                  </a:lnTo>
                  <a:lnTo>
                    <a:pt x="182" y="137"/>
                  </a:lnTo>
                  <a:lnTo>
                    <a:pt x="179" y="137"/>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49" name="Freeform 329"/>
            <p:cNvSpPr>
              <a:spLocks/>
            </p:cNvSpPr>
            <p:nvPr/>
          </p:nvSpPr>
          <p:spPr bwMode="auto">
            <a:xfrm>
              <a:off x="7707313" y="3757613"/>
              <a:ext cx="165100" cy="130175"/>
            </a:xfrm>
            <a:custGeom>
              <a:avLst/>
              <a:gdLst>
                <a:gd name="T0" fmla="*/ 198 w 207"/>
                <a:gd name="T1" fmla="*/ 0 h 162"/>
                <a:gd name="T2" fmla="*/ 9 w 207"/>
                <a:gd name="T3" fmla="*/ 0 h 162"/>
                <a:gd name="T4" fmla="*/ 9 w 207"/>
                <a:gd name="T5" fmla="*/ 0 h 162"/>
                <a:gd name="T6" fmla="*/ 6 w 207"/>
                <a:gd name="T7" fmla="*/ 1 h 162"/>
                <a:gd name="T8" fmla="*/ 3 w 207"/>
                <a:gd name="T9" fmla="*/ 3 h 162"/>
                <a:gd name="T10" fmla="*/ 0 w 207"/>
                <a:gd name="T11" fmla="*/ 6 h 162"/>
                <a:gd name="T12" fmla="*/ 0 w 207"/>
                <a:gd name="T13" fmla="*/ 9 h 162"/>
                <a:gd name="T14" fmla="*/ 0 w 207"/>
                <a:gd name="T15" fmla="*/ 153 h 162"/>
                <a:gd name="T16" fmla="*/ 0 w 207"/>
                <a:gd name="T17" fmla="*/ 153 h 162"/>
                <a:gd name="T18" fmla="*/ 0 w 207"/>
                <a:gd name="T19" fmla="*/ 156 h 162"/>
                <a:gd name="T20" fmla="*/ 3 w 207"/>
                <a:gd name="T21" fmla="*/ 159 h 162"/>
                <a:gd name="T22" fmla="*/ 6 w 207"/>
                <a:gd name="T23" fmla="*/ 161 h 162"/>
                <a:gd name="T24" fmla="*/ 9 w 207"/>
                <a:gd name="T25" fmla="*/ 162 h 162"/>
                <a:gd name="T26" fmla="*/ 198 w 207"/>
                <a:gd name="T27" fmla="*/ 162 h 162"/>
                <a:gd name="T28" fmla="*/ 198 w 207"/>
                <a:gd name="T29" fmla="*/ 162 h 162"/>
                <a:gd name="T30" fmla="*/ 201 w 207"/>
                <a:gd name="T31" fmla="*/ 161 h 162"/>
                <a:gd name="T32" fmla="*/ 204 w 207"/>
                <a:gd name="T33" fmla="*/ 159 h 162"/>
                <a:gd name="T34" fmla="*/ 206 w 207"/>
                <a:gd name="T35" fmla="*/ 156 h 162"/>
                <a:gd name="T36" fmla="*/ 207 w 207"/>
                <a:gd name="T37" fmla="*/ 153 h 162"/>
                <a:gd name="T38" fmla="*/ 207 w 207"/>
                <a:gd name="T39" fmla="*/ 9 h 162"/>
                <a:gd name="T40" fmla="*/ 207 w 207"/>
                <a:gd name="T41" fmla="*/ 9 h 162"/>
                <a:gd name="T42" fmla="*/ 206 w 207"/>
                <a:gd name="T43" fmla="*/ 6 h 162"/>
                <a:gd name="T44" fmla="*/ 204 w 207"/>
                <a:gd name="T45" fmla="*/ 3 h 162"/>
                <a:gd name="T46" fmla="*/ 201 w 207"/>
                <a:gd name="T47" fmla="*/ 1 h 162"/>
                <a:gd name="T48" fmla="*/ 198 w 207"/>
                <a:gd name="T4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162">
                  <a:moveTo>
                    <a:pt x="198" y="0"/>
                  </a:moveTo>
                  <a:lnTo>
                    <a:pt x="9" y="0"/>
                  </a:lnTo>
                  <a:lnTo>
                    <a:pt x="9" y="0"/>
                  </a:lnTo>
                  <a:lnTo>
                    <a:pt x="6" y="1"/>
                  </a:lnTo>
                  <a:lnTo>
                    <a:pt x="3" y="3"/>
                  </a:lnTo>
                  <a:lnTo>
                    <a:pt x="0" y="6"/>
                  </a:lnTo>
                  <a:lnTo>
                    <a:pt x="0" y="9"/>
                  </a:lnTo>
                  <a:lnTo>
                    <a:pt x="0" y="153"/>
                  </a:lnTo>
                  <a:lnTo>
                    <a:pt x="0" y="153"/>
                  </a:lnTo>
                  <a:lnTo>
                    <a:pt x="0" y="156"/>
                  </a:lnTo>
                  <a:lnTo>
                    <a:pt x="3" y="159"/>
                  </a:lnTo>
                  <a:lnTo>
                    <a:pt x="6" y="161"/>
                  </a:lnTo>
                  <a:lnTo>
                    <a:pt x="9" y="162"/>
                  </a:lnTo>
                  <a:lnTo>
                    <a:pt x="198" y="162"/>
                  </a:lnTo>
                  <a:lnTo>
                    <a:pt x="198" y="162"/>
                  </a:lnTo>
                  <a:lnTo>
                    <a:pt x="201" y="161"/>
                  </a:lnTo>
                  <a:lnTo>
                    <a:pt x="204" y="159"/>
                  </a:lnTo>
                  <a:lnTo>
                    <a:pt x="206" y="156"/>
                  </a:lnTo>
                  <a:lnTo>
                    <a:pt x="207" y="153"/>
                  </a:lnTo>
                  <a:lnTo>
                    <a:pt x="207" y="9"/>
                  </a:lnTo>
                  <a:lnTo>
                    <a:pt x="207" y="9"/>
                  </a:lnTo>
                  <a:lnTo>
                    <a:pt x="206" y="6"/>
                  </a:lnTo>
                  <a:lnTo>
                    <a:pt x="204" y="3"/>
                  </a:lnTo>
                  <a:lnTo>
                    <a:pt x="201" y="1"/>
                  </a:lnTo>
                  <a:lnTo>
                    <a:pt x="1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51" name="Freeform 330"/>
            <p:cNvSpPr>
              <a:spLocks/>
            </p:cNvSpPr>
            <p:nvPr/>
          </p:nvSpPr>
          <p:spPr bwMode="auto">
            <a:xfrm>
              <a:off x="7729538" y="3859213"/>
              <a:ext cx="123825" cy="7938"/>
            </a:xfrm>
            <a:custGeom>
              <a:avLst/>
              <a:gdLst>
                <a:gd name="T0" fmla="*/ 152 w 157"/>
                <a:gd name="T1" fmla="*/ 9 h 9"/>
                <a:gd name="T2" fmla="*/ 4 w 157"/>
                <a:gd name="T3" fmla="*/ 9 h 9"/>
                <a:gd name="T4" fmla="*/ 4 w 157"/>
                <a:gd name="T5" fmla="*/ 9 h 9"/>
                <a:gd name="T6" fmla="*/ 2 w 157"/>
                <a:gd name="T7" fmla="*/ 9 h 9"/>
                <a:gd name="T8" fmla="*/ 0 w 157"/>
                <a:gd name="T9" fmla="*/ 4 h 9"/>
                <a:gd name="T10" fmla="*/ 0 w 157"/>
                <a:gd name="T11" fmla="*/ 4 h 9"/>
                <a:gd name="T12" fmla="*/ 2 w 157"/>
                <a:gd name="T13" fmla="*/ 1 h 9"/>
                <a:gd name="T14" fmla="*/ 4 w 157"/>
                <a:gd name="T15" fmla="*/ 0 h 9"/>
                <a:gd name="T16" fmla="*/ 152 w 157"/>
                <a:gd name="T17" fmla="*/ 0 h 9"/>
                <a:gd name="T18" fmla="*/ 152 w 157"/>
                <a:gd name="T19" fmla="*/ 0 h 9"/>
                <a:gd name="T20" fmla="*/ 155 w 157"/>
                <a:gd name="T21" fmla="*/ 1 h 9"/>
                <a:gd name="T22" fmla="*/ 157 w 157"/>
                <a:gd name="T23" fmla="*/ 4 h 9"/>
                <a:gd name="T24" fmla="*/ 157 w 157"/>
                <a:gd name="T25" fmla="*/ 4 h 9"/>
                <a:gd name="T26" fmla="*/ 155 w 157"/>
                <a:gd name="T27" fmla="*/ 9 h 9"/>
                <a:gd name="T28" fmla="*/ 152 w 15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9">
                  <a:moveTo>
                    <a:pt x="152" y="9"/>
                  </a:moveTo>
                  <a:lnTo>
                    <a:pt x="4" y="9"/>
                  </a:lnTo>
                  <a:lnTo>
                    <a:pt x="4" y="9"/>
                  </a:lnTo>
                  <a:lnTo>
                    <a:pt x="2" y="9"/>
                  </a:lnTo>
                  <a:lnTo>
                    <a:pt x="0" y="4"/>
                  </a:lnTo>
                  <a:lnTo>
                    <a:pt x="0" y="4"/>
                  </a:lnTo>
                  <a:lnTo>
                    <a:pt x="2" y="1"/>
                  </a:lnTo>
                  <a:lnTo>
                    <a:pt x="4" y="0"/>
                  </a:lnTo>
                  <a:lnTo>
                    <a:pt x="152" y="0"/>
                  </a:lnTo>
                  <a:lnTo>
                    <a:pt x="152" y="0"/>
                  </a:lnTo>
                  <a:lnTo>
                    <a:pt x="155" y="1"/>
                  </a:lnTo>
                  <a:lnTo>
                    <a:pt x="157" y="4"/>
                  </a:lnTo>
                  <a:lnTo>
                    <a:pt x="157" y="4"/>
                  </a:lnTo>
                  <a:lnTo>
                    <a:pt x="155" y="9"/>
                  </a:lnTo>
                  <a:lnTo>
                    <a:pt x="1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52" name="Freeform 331"/>
            <p:cNvSpPr>
              <a:spLocks noEditPoints="1"/>
            </p:cNvSpPr>
            <p:nvPr/>
          </p:nvSpPr>
          <p:spPr bwMode="auto">
            <a:xfrm>
              <a:off x="7707313" y="3894138"/>
              <a:ext cx="165100" cy="41275"/>
            </a:xfrm>
            <a:custGeom>
              <a:avLst/>
              <a:gdLst>
                <a:gd name="T0" fmla="*/ 198 w 207"/>
                <a:gd name="T1" fmla="*/ 0 h 52"/>
                <a:gd name="T2" fmla="*/ 9 w 207"/>
                <a:gd name="T3" fmla="*/ 0 h 52"/>
                <a:gd name="T4" fmla="*/ 9 w 207"/>
                <a:gd name="T5" fmla="*/ 0 h 52"/>
                <a:gd name="T6" fmla="*/ 6 w 207"/>
                <a:gd name="T7" fmla="*/ 0 h 52"/>
                <a:gd name="T8" fmla="*/ 3 w 207"/>
                <a:gd name="T9" fmla="*/ 2 h 52"/>
                <a:gd name="T10" fmla="*/ 0 w 207"/>
                <a:gd name="T11" fmla="*/ 5 h 52"/>
                <a:gd name="T12" fmla="*/ 0 w 207"/>
                <a:gd name="T13" fmla="*/ 9 h 52"/>
                <a:gd name="T14" fmla="*/ 0 w 207"/>
                <a:gd name="T15" fmla="*/ 43 h 52"/>
                <a:gd name="T16" fmla="*/ 0 w 207"/>
                <a:gd name="T17" fmla="*/ 43 h 52"/>
                <a:gd name="T18" fmla="*/ 0 w 207"/>
                <a:gd name="T19" fmla="*/ 48 h 52"/>
                <a:gd name="T20" fmla="*/ 3 w 207"/>
                <a:gd name="T21" fmla="*/ 49 h 52"/>
                <a:gd name="T22" fmla="*/ 6 w 207"/>
                <a:gd name="T23" fmla="*/ 52 h 52"/>
                <a:gd name="T24" fmla="*/ 9 w 207"/>
                <a:gd name="T25" fmla="*/ 52 h 52"/>
                <a:gd name="T26" fmla="*/ 198 w 207"/>
                <a:gd name="T27" fmla="*/ 52 h 52"/>
                <a:gd name="T28" fmla="*/ 198 w 207"/>
                <a:gd name="T29" fmla="*/ 52 h 52"/>
                <a:gd name="T30" fmla="*/ 201 w 207"/>
                <a:gd name="T31" fmla="*/ 52 h 52"/>
                <a:gd name="T32" fmla="*/ 204 w 207"/>
                <a:gd name="T33" fmla="*/ 49 h 52"/>
                <a:gd name="T34" fmla="*/ 206 w 207"/>
                <a:gd name="T35" fmla="*/ 48 h 52"/>
                <a:gd name="T36" fmla="*/ 207 w 207"/>
                <a:gd name="T37" fmla="*/ 43 h 52"/>
                <a:gd name="T38" fmla="*/ 207 w 207"/>
                <a:gd name="T39" fmla="*/ 9 h 52"/>
                <a:gd name="T40" fmla="*/ 207 w 207"/>
                <a:gd name="T41" fmla="*/ 9 h 52"/>
                <a:gd name="T42" fmla="*/ 206 w 207"/>
                <a:gd name="T43" fmla="*/ 5 h 52"/>
                <a:gd name="T44" fmla="*/ 204 w 207"/>
                <a:gd name="T45" fmla="*/ 2 h 52"/>
                <a:gd name="T46" fmla="*/ 201 w 207"/>
                <a:gd name="T47" fmla="*/ 0 h 52"/>
                <a:gd name="T48" fmla="*/ 198 w 207"/>
                <a:gd name="T49" fmla="*/ 0 h 52"/>
                <a:gd name="T50" fmla="*/ 179 w 207"/>
                <a:gd name="T51" fmla="*/ 31 h 52"/>
                <a:gd name="T52" fmla="*/ 31 w 207"/>
                <a:gd name="T53" fmla="*/ 31 h 52"/>
                <a:gd name="T54" fmla="*/ 31 w 207"/>
                <a:gd name="T55" fmla="*/ 31 h 52"/>
                <a:gd name="T56" fmla="*/ 29 w 207"/>
                <a:gd name="T57" fmla="*/ 30 h 52"/>
                <a:gd name="T58" fmla="*/ 27 w 207"/>
                <a:gd name="T59" fmla="*/ 27 h 52"/>
                <a:gd name="T60" fmla="*/ 27 w 207"/>
                <a:gd name="T61" fmla="*/ 27 h 52"/>
                <a:gd name="T62" fmla="*/ 29 w 207"/>
                <a:gd name="T63" fmla="*/ 24 h 52"/>
                <a:gd name="T64" fmla="*/ 31 w 207"/>
                <a:gd name="T65" fmla="*/ 22 h 52"/>
                <a:gd name="T66" fmla="*/ 179 w 207"/>
                <a:gd name="T67" fmla="*/ 22 h 52"/>
                <a:gd name="T68" fmla="*/ 179 w 207"/>
                <a:gd name="T69" fmla="*/ 22 h 52"/>
                <a:gd name="T70" fmla="*/ 182 w 207"/>
                <a:gd name="T71" fmla="*/ 24 h 52"/>
                <a:gd name="T72" fmla="*/ 184 w 207"/>
                <a:gd name="T73" fmla="*/ 27 h 52"/>
                <a:gd name="T74" fmla="*/ 184 w 207"/>
                <a:gd name="T75" fmla="*/ 27 h 52"/>
                <a:gd name="T76" fmla="*/ 182 w 207"/>
                <a:gd name="T77" fmla="*/ 30 h 52"/>
                <a:gd name="T78" fmla="*/ 179 w 207"/>
                <a:gd name="T79"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7" h="52">
                  <a:moveTo>
                    <a:pt x="198" y="0"/>
                  </a:moveTo>
                  <a:lnTo>
                    <a:pt x="9" y="0"/>
                  </a:lnTo>
                  <a:lnTo>
                    <a:pt x="9" y="0"/>
                  </a:lnTo>
                  <a:lnTo>
                    <a:pt x="6" y="0"/>
                  </a:lnTo>
                  <a:lnTo>
                    <a:pt x="3" y="2"/>
                  </a:lnTo>
                  <a:lnTo>
                    <a:pt x="0" y="5"/>
                  </a:lnTo>
                  <a:lnTo>
                    <a:pt x="0" y="9"/>
                  </a:lnTo>
                  <a:lnTo>
                    <a:pt x="0" y="43"/>
                  </a:lnTo>
                  <a:lnTo>
                    <a:pt x="0" y="43"/>
                  </a:lnTo>
                  <a:lnTo>
                    <a:pt x="0" y="48"/>
                  </a:lnTo>
                  <a:lnTo>
                    <a:pt x="3" y="49"/>
                  </a:lnTo>
                  <a:lnTo>
                    <a:pt x="6" y="52"/>
                  </a:lnTo>
                  <a:lnTo>
                    <a:pt x="9" y="52"/>
                  </a:lnTo>
                  <a:lnTo>
                    <a:pt x="198" y="52"/>
                  </a:lnTo>
                  <a:lnTo>
                    <a:pt x="198" y="52"/>
                  </a:lnTo>
                  <a:lnTo>
                    <a:pt x="201" y="52"/>
                  </a:lnTo>
                  <a:lnTo>
                    <a:pt x="204" y="49"/>
                  </a:lnTo>
                  <a:lnTo>
                    <a:pt x="206" y="48"/>
                  </a:lnTo>
                  <a:lnTo>
                    <a:pt x="207" y="43"/>
                  </a:lnTo>
                  <a:lnTo>
                    <a:pt x="207" y="9"/>
                  </a:lnTo>
                  <a:lnTo>
                    <a:pt x="207" y="9"/>
                  </a:lnTo>
                  <a:lnTo>
                    <a:pt x="206" y="5"/>
                  </a:lnTo>
                  <a:lnTo>
                    <a:pt x="204" y="2"/>
                  </a:lnTo>
                  <a:lnTo>
                    <a:pt x="201" y="0"/>
                  </a:lnTo>
                  <a:lnTo>
                    <a:pt x="198" y="0"/>
                  </a:lnTo>
                  <a:close/>
                  <a:moveTo>
                    <a:pt x="179" y="31"/>
                  </a:moveTo>
                  <a:lnTo>
                    <a:pt x="31" y="31"/>
                  </a:lnTo>
                  <a:lnTo>
                    <a:pt x="31" y="31"/>
                  </a:lnTo>
                  <a:lnTo>
                    <a:pt x="29" y="30"/>
                  </a:lnTo>
                  <a:lnTo>
                    <a:pt x="27" y="27"/>
                  </a:lnTo>
                  <a:lnTo>
                    <a:pt x="27" y="27"/>
                  </a:lnTo>
                  <a:lnTo>
                    <a:pt x="29" y="24"/>
                  </a:lnTo>
                  <a:lnTo>
                    <a:pt x="31" y="22"/>
                  </a:lnTo>
                  <a:lnTo>
                    <a:pt x="179" y="22"/>
                  </a:lnTo>
                  <a:lnTo>
                    <a:pt x="179" y="22"/>
                  </a:lnTo>
                  <a:lnTo>
                    <a:pt x="182" y="24"/>
                  </a:lnTo>
                  <a:lnTo>
                    <a:pt x="184" y="27"/>
                  </a:lnTo>
                  <a:lnTo>
                    <a:pt x="184" y="27"/>
                  </a:lnTo>
                  <a:lnTo>
                    <a:pt x="182" y="30"/>
                  </a:lnTo>
                  <a:lnTo>
                    <a:pt x="179" y="31"/>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53" name="Freeform 332"/>
            <p:cNvSpPr>
              <a:spLocks/>
            </p:cNvSpPr>
            <p:nvPr/>
          </p:nvSpPr>
          <p:spPr bwMode="auto">
            <a:xfrm>
              <a:off x="7707313" y="3894138"/>
              <a:ext cx="165100" cy="41275"/>
            </a:xfrm>
            <a:custGeom>
              <a:avLst/>
              <a:gdLst>
                <a:gd name="T0" fmla="*/ 198 w 207"/>
                <a:gd name="T1" fmla="*/ 0 h 52"/>
                <a:gd name="T2" fmla="*/ 9 w 207"/>
                <a:gd name="T3" fmla="*/ 0 h 52"/>
                <a:gd name="T4" fmla="*/ 9 w 207"/>
                <a:gd name="T5" fmla="*/ 0 h 52"/>
                <a:gd name="T6" fmla="*/ 6 w 207"/>
                <a:gd name="T7" fmla="*/ 0 h 52"/>
                <a:gd name="T8" fmla="*/ 3 w 207"/>
                <a:gd name="T9" fmla="*/ 2 h 52"/>
                <a:gd name="T10" fmla="*/ 0 w 207"/>
                <a:gd name="T11" fmla="*/ 5 h 52"/>
                <a:gd name="T12" fmla="*/ 0 w 207"/>
                <a:gd name="T13" fmla="*/ 9 h 52"/>
                <a:gd name="T14" fmla="*/ 0 w 207"/>
                <a:gd name="T15" fmla="*/ 43 h 52"/>
                <a:gd name="T16" fmla="*/ 0 w 207"/>
                <a:gd name="T17" fmla="*/ 43 h 52"/>
                <a:gd name="T18" fmla="*/ 0 w 207"/>
                <a:gd name="T19" fmla="*/ 48 h 52"/>
                <a:gd name="T20" fmla="*/ 3 w 207"/>
                <a:gd name="T21" fmla="*/ 49 h 52"/>
                <a:gd name="T22" fmla="*/ 6 w 207"/>
                <a:gd name="T23" fmla="*/ 52 h 52"/>
                <a:gd name="T24" fmla="*/ 9 w 207"/>
                <a:gd name="T25" fmla="*/ 52 h 52"/>
                <a:gd name="T26" fmla="*/ 198 w 207"/>
                <a:gd name="T27" fmla="*/ 52 h 52"/>
                <a:gd name="T28" fmla="*/ 198 w 207"/>
                <a:gd name="T29" fmla="*/ 52 h 52"/>
                <a:gd name="T30" fmla="*/ 201 w 207"/>
                <a:gd name="T31" fmla="*/ 52 h 52"/>
                <a:gd name="T32" fmla="*/ 204 w 207"/>
                <a:gd name="T33" fmla="*/ 49 h 52"/>
                <a:gd name="T34" fmla="*/ 206 w 207"/>
                <a:gd name="T35" fmla="*/ 48 h 52"/>
                <a:gd name="T36" fmla="*/ 207 w 207"/>
                <a:gd name="T37" fmla="*/ 43 h 52"/>
                <a:gd name="T38" fmla="*/ 207 w 207"/>
                <a:gd name="T39" fmla="*/ 9 h 52"/>
                <a:gd name="T40" fmla="*/ 207 w 207"/>
                <a:gd name="T41" fmla="*/ 9 h 52"/>
                <a:gd name="T42" fmla="*/ 206 w 207"/>
                <a:gd name="T43" fmla="*/ 5 h 52"/>
                <a:gd name="T44" fmla="*/ 204 w 207"/>
                <a:gd name="T45" fmla="*/ 2 h 52"/>
                <a:gd name="T46" fmla="*/ 201 w 207"/>
                <a:gd name="T47" fmla="*/ 0 h 52"/>
                <a:gd name="T48" fmla="*/ 198 w 207"/>
                <a:gd name="T4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52">
                  <a:moveTo>
                    <a:pt x="198" y="0"/>
                  </a:moveTo>
                  <a:lnTo>
                    <a:pt x="9" y="0"/>
                  </a:lnTo>
                  <a:lnTo>
                    <a:pt x="9" y="0"/>
                  </a:lnTo>
                  <a:lnTo>
                    <a:pt x="6" y="0"/>
                  </a:lnTo>
                  <a:lnTo>
                    <a:pt x="3" y="2"/>
                  </a:lnTo>
                  <a:lnTo>
                    <a:pt x="0" y="5"/>
                  </a:lnTo>
                  <a:lnTo>
                    <a:pt x="0" y="9"/>
                  </a:lnTo>
                  <a:lnTo>
                    <a:pt x="0" y="43"/>
                  </a:lnTo>
                  <a:lnTo>
                    <a:pt x="0" y="43"/>
                  </a:lnTo>
                  <a:lnTo>
                    <a:pt x="0" y="48"/>
                  </a:lnTo>
                  <a:lnTo>
                    <a:pt x="3" y="49"/>
                  </a:lnTo>
                  <a:lnTo>
                    <a:pt x="6" y="52"/>
                  </a:lnTo>
                  <a:lnTo>
                    <a:pt x="9" y="52"/>
                  </a:lnTo>
                  <a:lnTo>
                    <a:pt x="198" y="52"/>
                  </a:lnTo>
                  <a:lnTo>
                    <a:pt x="198" y="52"/>
                  </a:lnTo>
                  <a:lnTo>
                    <a:pt x="201" y="52"/>
                  </a:lnTo>
                  <a:lnTo>
                    <a:pt x="204" y="49"/>
                  </a:lnTo>
                  <a:lnTo>
                    <a:pt x="206" y="48"/>
                  </a:lnTo>
                  <a:lnTo>
                    <a:pt x="207" y="43"/>
                  </a:lnTo>
                  <a:lnTo>
                    <a:pt x="207" y="9"/>
                  </a:lnTo>
                  <a:lnTo>
                    <a:pt x="207" y="9"/>
                  </a:lnTo>
                  <a:lnTo>
                    <a:pt x="206" y="5"/>
                  </a:lnTo>
                  <a:lnTo>
                    <a:pt x="204" y="2"/>
                  </a:lnTo>
                  <a:lnTo>
                    <a:pt x="201" y="0"/>
                  </a:lnTo>
                  <a:lnTo>
                    <a:pt x="1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54" name="Freeform 333"/>
            <p:cNvSpPr>
              <a:spLocks/>
            </p:cNvSpPr>
            <p:nvPr/>
          </p:nvSpPr>
          <p:spPr bwMode="auto">
            <a:xfrm>
              <a:off x="7729538" y="3911600"/>
              <a:ext cx="123825" cy="7938"/>
            </a:xfrm>
            <a:custGeom>
              <a:avLst/>
              <a:gdLst>
                <a:gd name="T0" fmla="*/ 152 w 157"/>
                <a:gd name="T1" fmla="*/ 9 h 9"/>
                <a:gd name="T2" fmla="*/ 4 w 157"/>
                <a:gd name="T3" fmla="*/ 9 h 9"/>
                <a:gd name="T4" fmla="*/ 4 w 157"/>
                <a:gd name="T5" fmla="*/ 9 h 9"/>
                <a:gd name="T6" fmla="*/ 2 w 157"/>
                <a:gd name="T7" fmla="*/ 8 h 9"/>
                <a:gd name="T8" fmla="*/ 0 w 157"/>
                <a:gd name="T9" fmla="*/ 5 h 9"/>
                <a:gd name="T10" fmla="*/ 0 w 157"/>
                <a:gd name="T11" fmla="*/ 5 h 9"/>
                <a:gd name="T12" fmla="*/ 2 w 157"/>
                <a:gd name="T13" fmla="*/ 2 h 9"/>
                <a:gd name="T14" fmla="*/ 4 w 157"/>
                <a:gd name="T15" fmla="*/ 0 h 9"/>
                <a:gd name="T16" fmla="*/ 152 w 157"/>
                <a:gd name="T17" fmla="*/ 0 h 9"/>
                <a:gd name="T18" fmla="*/ 152 w 157"/>
                <a:gd name="T19" fmla="*/ 0 h 9"/>
                <a:gd name="T20" fmla="*/ 155 w 157"/>
                <a:gd name="T21" fmla="*/ 2 h 9"/>
                <a:gd name="T22" fmla="*/ 157 w 157"/>
                <a:gd name="T23" fmla="*/ 5 h 9"/>
                <a:gd name="T24" fmla="*/ 157 w 157"/>
                <a:gd name="T25" fmla="*/ 5 h 9"/>
                <a:gd name="T26" fmla="*/ 155 w 157"/>
                <a:gd name="T27" fmla="*/ 8 h 9"/>
                <a:gd name="T28" fmla="*/ 152 w 15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9">
                  <a:moveTo>
                    <a:pt x="152" y="9"/>
                  </a:moveTo>
                  <a:lnTo>
                    <a:pt x="4" y="9"/>
                  </a:lnTo>
                  <a:lnTo>
                    <a:pt x="4" y="9"/>
                  </a:lnTo>
                  <a:lnTo>
                    <a:pt x="2" y="8"/>
                  </a:lnTo>
                  <a:lnTo>
                    <a:pt x="0" y="5"/>
                  </a:lnTo>
                  <a:lnTo>
                    <a:pt x="0" y="5"/>
                  </a:lnTo>
                  <a:lnTo>
                    <a:pt x="2" y="2"/>
                  </a:lnTo>
                  <a:lnTo>
                    <a:pt x="4" y="0"/>
                  </a:lnTo>
                  <a:lnTo>
                    <a:pt x="152" y="0"/>
                  </a:lnTo>
                  <a:lnTo>
                    <a:pt x="152" y="0"/>
                  </a:lnTo>
                  <a:lnTo>
                    <a:pt x="155" y="2"/>
                  </a:lnTo>
                  <a:lnTo>
                    <a:pt x="157" y="5"/>
                  </a:lnTo>
                  <a:lnTo>
                    <a:pt x="157" y="5"/>
                  </a:lnTo>
                  <a:lnTo>
                    <a:pt x="155" y="8"/>
                  </a:lnTo>
                  <a:lnTo>
                    <a:pt x="1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56" name="Freeform 334"/>
            <p:cNvSpPr>
              <a:spLocks noEditPoints="1"/>
            </p:cNvSpPr>
            <p:nvPr/>
          </p:nvSpPr>
          <p:spPr bwMode="auto">
            <a:xfrm>
              <a:off x="7707313" y="3943350"/>
              <a:ext cx="165100" cy="77788"/>
            </a:xfrm>
            <a:custGeom>
              <a:avLst/>
              <a:gdLst>
                <a:gd name="T0" fmla="*/ 198 w 207"/>
                <a:gd name="T1" fmla="*/ 0 h 99"/>
                <a:gd name="T2" fmla="*/ 9 w 207"/>
                <a:gd name="T3" fmla="*/ 0 h 99"/>
                <a:gd name="T4" fmla="*/ 9 w 207"/>
                <a:gd name="T5" fmla="*/ 0 h 99"/>
                <a:gd name="T6" fmla="*/ 6 w 207"/>
                <a:gd name="T7" fmla="*/ 2 h 99"/>
                <a:gd name="T8" fmla="*/ 3 w 207"/>
                <a:gd name="T9" fmla="*/ 3 h 99"/>
                <a:gd name="T10" fmla="*/ 0 w 207"/>
                <a:gd name="T11" fmla="*/ 6 h 99"/>
                <a:gd name="T12" fmla="*/ 0 w 207"/>
                <a:gd name="T13" fmla="*/ 9 h 99"/>
                <a:gd name="T14" fmla="*/ 0 w 207"/>
                <a:gd name="T15" fmla="*/ 91 h 99"/>
                <a:gd name="T16" fmla="*/ 0 w 207"/>
                <a:gd name="T17" fmla="*/ 91 h 99"/>
                <a:gd name="T18" fmla="*/ 0 w 207"/>
                <a:gd name="T19" fmla="*/ 94 h 99"/>
                <a:gd name="T20" fmla="*/ 3 w 207"/>
                <a:gd name="T21" fmla="*/ 97 h 99"/>
                <a:gd name="T22" fmla="*/ 6 w 207"/>
                <a:gd name="T23" fmla="*/ 99 h 99"/>
                <a:gd name="T24" fmla="*/ 9 w 207"/>
                <a:gd name="T25" fmla="*/ 99 h 99"/>
                <a:gd name="T26" fmla="*/ 198 w 207"/>
                <a:gd name="T27" fmla="*/ 99 h 99"/>
                <a:gd name="T28" fmla="*/ 198 w 207"/>
                <a:gd name="T29" fmla="*/ 99 h 99"/>
                <a:gd name="T30" fmla="*/ 201 w 207"/>
                <a:gd name="T31" fmla="*/ 99 h 99"/>
                <a:gd name="T32" fmla="*/ 204 w 207"/>
                <a:gd name="T33" fmla="*/ 97 h 99"/>
                <a:gd name="T34" fmla="*/ 206 w 207"/>
                <a:gd name="T35" fmla="*/ 94 h 99"/>
                <a:gd name="T36" fmla="*/ 207 w 207"/>
                <a:gd name="T37" fmla="*/ 91 h 99"/>
                <a:gd name="T38" fmla="*/ 207 w 207"/>
                <a:gd name="T39" fmla="*/ 9 h 99"/>
                <a:gd name="T40" fmla="*/ 207 w 207"/>
                <a:gd name="T41" fmla="*/ 9 h 99"/>
                <a:gd name="T42" fmla="*/ 206 w 207"/>
                <a:gd name="T43" fmla="*/ 6 h 99"/>
                <a:gd name="T44" fmla="*/ 204 w 207"/>
                <a:gd name="T45" fmla="*/ 3 h 99"/>
                <a:gd name="T46" fmla="*/ 201 w 207"/>
                <a:gd name="T47" fmla="*/ 2 h 99"/>
                <a:gd name="T48" fmla="*/ 198 w 207"/>
                <a:gd name="T49" fmla="*/ 0 h 99"/>
                <a:gd name="T50" fmla="*/ 179 w 207"/>
                <a:gd name="T51" fmla="*/ 54 h 99"/>
                <a:gd name="T52" fmla="*/ 31 w 207"/>
                <a:gd name="T53" fmla="*/ 54 h 99"/>
                <a:gd name="T54" fmla="*/ 31 w 207"/>
                <a:gd name="T55" fmla="*/ 54 h 99"/>
                <a:gd name="T56" fmla="*/ 29 w 207"/>
                <a:gd name="T57" fmla="*/ 52 h 99"/>
                <a:gd name="T58" fmla="*/ 27 w 207"/>
                <a:gd name="T59" fmla="*/ 49 h 99"/>
                <a:gd name="T60" fmla="*/ 27 w 207"/>
                <a:gd name="T61" fmla="*/ 49 h 99"/>
                <a:gd name="T62" fmla="*/ 29 w 207"/>
                <a:gd name="T63" fmla="*/ 46 h 99"/>
                <a:gd name="T64" fmla="*/ 31 w 207"/>
                <a:gd name="T65" fmla="*/ 45 h 99"/>
                <a:gd name="T66" fmla="*/ 179 w 207"/>
                <a:gd name="T67" fmla="*/ 45 h 99"/>
                <a:gd name="T68" fmla="*/ 179 w 207"/>
                <a:gd name="T69" fmla="*/ 45 h 99"/>
                <a:gd name="T70" fmla="*/ 182 w 207"/>
                <a:gd name="T71" fmla="*/ 46 h 99"/>
                <a:gd name="T72" fmla="*/ 184 w 207"/>
                <a:gd name="T73" fmla="*/ 49 h 99"/>
                <a:gd name="T74" fmla="*/ 184 w 207"/>
                <a:gd name="T75" fmla="*/ 49 h 99"/>
                <a:gd name="T76" fmla="*/ 182 w 207"/>
                <a:gd name="T77" fmla="*/ 52 h 99"/>
                <a:gd name="T78" fmla="*/ 179 w 207"/>
                <a:gd name="T79" fmla="*/ 5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7" h="99">
                  <a:moveTo>
                    <a:pt x="198" y="0"/>
                  </a:moveTo>
                  <a:lnTo>
                    <a:pt x="9" y="0"/>
                  </a:lnTo>
                  <a:lnTo>
                    <a:pt x="9" y="0"/>
                  </a:lnTo>
                  <a:lnTo>
                    <a:pt x="6" y="2"/>
                  </a:lnTo>
                  <a:lnTo>
                    <a:pt x="3" y="3"/>
                  </a:lnTo>
                  <a:lnTo>
                    <a:pt x="0" y="6"/>
                  </a:lnTo>
                  <a:lnTo>
                    <a:pt x="0" y="9"/>
                  </a:lnTo>
                  <a:lnTo>
                    <a:pt x="0" y="91"/>
                  </a:lnTo>
                  <a:lnTo>
                    <a:pt x="0" y="91"/>
                  </a:lnTo>
                  <a:lnTo>
                    <a:pt x="0" y="94"/>
                  </a:lnTo>
                  <a:lnTo>
                    <a:pt x="3" y="97"/>
                  </a:lnTo>
                  <a:lnTo>
                    <a:pt x="6" y="99"/>
                  </a:lnTo>
                  <a:lnTo>
                    <a:pt x="9" y="99"/>
                  </a:lnTo>
                  <a:lnTo>
                    <a:pt x="198" y="99"/>
                  </a:lnTo>
                  <a:lnTo>
                    <a:pt x="198" y="99"/>
                  </a:lnTo>
                  <a:lnTo>
                    <a:pt x="201" y="99"/>
                  </a:lnTo>
                  <a:lnTo>
                    <a:pt x="204" y="97"/>
                  </a:lnTo>
                  <a:lnTo>
                    <a:pt x="206" y="94"/>
                  </a:lnTo>
                  <a:lnTo>
                    <a:pt x="207" y="91"/>
                  </a:lnTo>
                  <a:lnTo>
                    <a:pt x="207" y="9"/>
                  </a:lnTo>
                  <a:lnTo>
                    <a:pt x="207" y="9"/>
                  </a:lnTo>
                  <a:lnTo>
                    <a:pt x="206" y="6"/>
                  </a:lnTo>
                  <a:lnTo>
                    <a:pt x="204" y="3"/>
                  </a:lnTo>
                  <a:lnTo>
                    <a:pt x="201" y="2"/>
                  </a:lnTo>
                  <a:lnTo>
                    <a:pt x="198" y="0"/>
                  </a:lnTo>
                  <a:close/>
                  <a:moveTo>
                    <a:pt x="179" y="54"/>
                  </a:moveTo>
                  <a:lnTo>
                    <a:pt x="31" y="54"/>
                  </a:lnTo>
                  <a:lnTo>
                    <a:pt x="31" y="54"/>
                  </a:lnTo>
                  <a:lnTo>
                    <a:pt x="29" y="52"/>
                  </a:lnTo>
                  <a:lnTo>
                    <a:pt x="27" y="49"/>
                  </a:lnTo>
                  <a:lnTo>
                    <a:pt x="27" y="49"/>
                  </a:lnTo>
                  <a:lnTo>
                    <a:pt x="29" y="46"/>
                  </a:lnTo>
                  <a:lnTo>
                    <a:pt x="31" y="45"/>
                  </a:lnTo>
                  <a:lnTo>
                    <a:pt x="179" y="45"/>
                  </a:lnTo>
                  <a:lnTo>
                    <a:pt x="179" y="45"/>
                  </a:lnTo>
                  <a:lnTo>
                    <a:pt x="182" y="46"/>
                  </a:lnTo>
                  <a:lnTo>
                    <a:pt x="184" y="49"/>
                  </a:lnTo>
                  <a:lnTo>
                    <a:pt x="184" y="49"/>
                  </a:lnTo>
                  <a:lnTo>
                    <a:pt x="182" y="52"/>
                  </a:lnTo>
                  <a:lnTo>
                    <a:pt x="179" y="54"/>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57" name="Freeform 335"/>
            <p:cNvSpPr>
              <a:spLocks/>
            </p:cNvSpPr>
            <p:nvPr/>
          </p:nvSpPr>
          <p:spPr bwMode="auto">
            <a:xfrm>
              <a:off x="7707313" y="3943350"/>
              <a:ext cx="165100" cy="77788"/>
            </a:xfrm>
            <a:custGeom>
              <a:avLst/>
              <a:gdLst>
                <a:gd name="T0" fmla="*/ 198 w 207"/>
                <a:gd name="T1" fmla="*/ 0 h 99"/>
                <a:gd name="T2" fmla="*/ 9 w 207"/>
                <a:gd name="T3" fmla="*/ 0 h 99"/>
                <a:gd name="T4" fmla="*/ 9 w 207"/>
                <a:gd name="T5" fmla="*/ 0 h 99"/>
                <a:gd name="T6" fmla="*/ 6 w 207"/>
                <a:gd name="T7" fmla="*/ 2 h 99"/>
                <a:gd name="T8" fmla="*/ 3 w 207"/>
                <a:gd name="T9" fmla="*/ 3 h 99"/>
                <a:gd name="T10" fmla="*/ 0 w 207"/>
                <a:gd name="T11" fmla="*/ 6 h 99"/>
                <a:gd name="T12" fmla="*/ 0 w 207"/>
                <a:gd name="T13" fmla="*/ 9 h 99"/>
                <a:gd name="T14" fmla="*/ 0 w 207"/>
                <a:gd name="T15" fmla="*/ 91 h 99"/>
                <a:gd name="T16" fmla="*/ 0 w 207"/>
                <a:gd name="T17" fmla="*/ 91 h 99"/>
                <a:gd name="T18" fmla="*/ 0 w 207"/>
                <a:gd name="T19" fmla="*/ 94 h 99"/>
                <a:gd name="T20" fmla="*/ 3 w 207"/>
                <a:gd name="T21" fmla="*/ 97 h 99"/>
                <a:gd name="T22" fmla="*/ 6 w 207"/>
                <a:gd name="T23" fmla="*/ 99 h 99"/>
                <a:gd name="T24" fmla="*/ 9 w 207"/>
                <a:gd name="T25" fmla="*/ 99 h 99"/>
                <a:gd name="T26" fmla="*/ 198 w 207"/>
                <a:gd name="T27" fmla="*/ 99 h 99"/>
                <a:gd name="T28" fmla="*/ 198 w 207"/>
                <a:gd name="T29" fmla="*/ 99 h 99"/>
                <a:gd name="T30" fmla="*/ 201 w 207"/>
                <a:gd name="T31" fmla="*/ 99 h 99"/>
                <a:gd name="T32" fmla="*/ 204 w 207"/>
                <a:gd name="T33" fmla="*/ 97 h 99"/>
                <a:gd name="T34" fmla="*/ 206 w 207"/>
                <a:gd name="T35" fmla="*/ 94 h 99"/>
                <a:gd name="T36" fmla="*/ 207 w 207"/>
                <a:gd name="T37" fmla="*/ 91 h 99"/>
                <a:gd name="T38" fmla="*/ 207 w 207"/>
                <a:gd name="T39" fmla="*/ 9 h 99"/>
                <a:gd name="T40" fmla="*/ 207 w 207"/>
                <a:gd name="T41" fmla="*/ 9 h 99"/>
                <a:gd name="T42" fmla="*/ 206 w 207"/>
                <a:gd name="T43" fmla="*/ 6 h 99"/>
                <a:gd name="T44" fmla="*/ 204 w 207"/>
                <a:gd name="T45" fmla="*/ 3 h 99"/>
                <a:gd name="T46" fmla="*/ 201 w 207"/>
                <a:gd name="T47" fmla="*/ 2 h 99"/>
                <a:gd name="T48" fmla="*/ 198 w 207"/>
                <a:gd name="T4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99">
                  <a:moveTo>
                    <a:pt x="198" y="0"/>
                  </a:moveTo>
                  <a:lnTo>
                    <a:pt x="9" y="0"/>
                  </a:lnTo>
                  <a:lnTo>
                    <a:pt x="9" y="0"/>
                  </a:lnTo>
                  <a:lnTo>
                    <a:pt x="6" y="2"/>
                  </a:lnTo>
                  <a:lnTo>
                    <a:pt x="3" y="3"/>
                  </a:lnTo>
                  <a:lnTo>
                    <a:pt x="0" y="6"/>
                  </a:lnTo>
                  <a:lnTo>
                    <a:pt x="0" y="9"/>
                  </a:lnTo>
                  <a:lnTo>
                    <a:pt x="0" y="91"/>
                  </a:lnTo>
                  <a:lnTo>
                    <a:pt x="0" y="91"/>
                  </a:lnTo>
                  <a:lnTo>
                    <a:pt x="0" y="94"/>
                  </a:lnTo>
                  <a:lnTo>
                    <a:pt x="3" y="97"/>
                  </a:lnTo>
                  <a:lnTo>
                    <a:pt x="6" y="99"/>
                  </a:lnTo>
                  <a:lnTo>
                    <a:pt x="9" y="99"/>
                  </a:lnTo>
                  <a:lnTo>
                    <a:pt x="198" y="99"/>
                  </a:lnTo>
                  <a:lnTo>
                    <a:pt x="198" y="99"/>
                  </a:lnTo>
                  <a:lnTo>
                    <a:pt x="201" y="99"/>
                  </a:lnTo>
                  <a:lnTo>
                    <a:pt x="204" y="97"/>
                  </a:lnTo>
                  <a:lnTo>
                    <a:pt x="206" y="94"/>
                  </a:lnTo>
                  <a:lnTo>
                    <a:pt x="207" y="91"/>
                  </a:lnTo>
                  <a:lnTo>
                    <a:pt x="207" y="9"/>
                  </a:lnTo>
                  <a:lnTo>
                    <a:pt x="207" y="9"/>
                  </a:lnTo>
                  <a:lnTo>
                    <a:pt x="206" y="6"/>
                  </a:lnTo>
                  <a:lnTo>
                    <a:pt x="204" y="3"/>
                  </a:lnTo>
                  <a:lnTo>
                    <a:pt x="201" y="2"/>
                  </a:lnTo>
                  <a:lnTo>
                    <a:pt x="1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58" name="Freeform 336"/>
            <p:cNvSpPr>
              <a:spLocks/>
            </p:cNvSpPr>
            <p:nvPr/>
          </p:nvSpPr>
          <p:spPr bwMode="auto">
            <a:xfrm>
              <a:off x="7729538" y="3978275"/>
              <a:ext cx="123825" cy="6350"/>
            </a:xfrm>
            <a:custGeom>
              <a:avLst/>
              <a:gdLst>
                <a:gd name="T0" fmla="*/ 152 w 157"/>
                <a:gd name="T1" fmla="*/ 9 h 9"/>
                <a:gd name="T2" fmla="*/ 4 w 157"/>
                <a:gd name="T3" fmla="*/ 9 h 9"/>
                <a:gd name="T4" fmla="*/ 4 w 157"/>
                <a:gd name="T5" fmla="*/ 9 h 9"/>
                <a:gd name="T6" fmla="*/ 2 w 157"/>
                <a:gd name="T7" fmla="*/ 7 h 9"/>
                <a:gd name="T8" fmla="*/ 0 w 157"/>
                <a:gd name="T9" fmla="*/ 4 h 9"/>
                <a:gd name="T10" fmla="*/ 0 w 157"/>
                <a:gd name="T11" fmla="*/ 4 h 9"/>
                <a:gd name="T12" fmla="*/ 2 w 157"/>
                <a:gd name="T13" fmla="*/ 1 h 9"/>
                <a:gd name="T14" fmla="*/ 4 w 157"/>
                <a:gd name="T15" fmla="*/ 0 h 9"/>
                <a:gd name="T16" fmla="*/ 152 w 157"/>
                <a:gd name="T17" fmla="*/ 0 h 9"/>
                <a:gd name="T18" fmla="*/ 152 w 157"/>
                <a:gd name="T19" fmla="*/ 0 h 9"/>
                <a:gd name="T20" fmla="*/ 155 w 157"/>
                <a:gd name="T21" fmla="*/ 1 h 9"/>
                <a:gd name="T22" fmla="*/ 157 w 157"/>
                <a:gd name="T23" fmla="*/ 4 h 9"/>
                <a:gd name="T24" fmla="*/ 157 w 157"/>
                <a:gd name="T25" fmla="*/ 4 h 9"/>
                <a:gd name="T26" fmla="*/ 155 w 157"/>
                <a:gd name="T27" fmla="*/ 7 h 9"/>
                <a:gd name="T28" fmla="*/ 152 w 15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9">
                  <a:moveTo>
                    <a:pt x="152" y="9"/>
                  </a:moveTo>
                  <a:lnTo>
                    <a:pt x="4" y="9"/>
                  </a:lnTo>
                  <a:lnTo>
                    <a:pt x="4" y="9"/>
                  </a:lnTo>
                  <a:lnTo>
                    <a:pt x="2" y="7"/>
                  </a:lnTo>
                  <a:lnTo>
                    <a:pt x="0" y="4"/>
                  </a:lnTo>
                  <a:lnTo>
                    <a:pt x="0" y="4"/>
                  </a:lnTo>
                  <a:lnTo>
                    <a:pt x="2" y="1"/>
                  </a:lnTo>
                  <a:lnTo>
                    <a:pt x="4" y="0"/>
                  </a:lnTo>
                  <a:lnTo>
                    <a:pt x="152" y="0"/>
                  </a:lnTo>
                  <a:lnTo>
                    <a:pt x="152" y="0"/>
                  </a:lnTo>
                  <a:lnTo>
                    <a:pt x="155" y="1"/>
                  </a:lnTo>
                  <a:lnTo>
                    <a:pt x="157" y="4"/>
                  </a:lnTo>
                  <a:lnTo>
                    <a:pt x="157" y="4"/>
                  </a:lnTo>
                  <a:lnTo>
                    <a:pt x="155" y="7"/>
                  </a:lnTo>
                  <a:lnTo>
                    <a:pt x="1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59" name="Freeform 337"/>
            <p:cNvSpPr>
              <a:spLocks noEditPoints="1"/>
            </p:cNvSpPr>
            <p:nvPr/>
          </p:nvSpPr>
          <p:spPr bwMode="auto">
            <a:xfrm>
              <a:off x="7083426" y="3757613"/>
              <a:ext cx="163513" cy="177800"/>
            </a:xfrm>
            <a:custGeom>
              <a:avLst/>
              <a:gdLst>
                <a:gd name="T0" fmla="*/ 197 w 205"/>
                <a:gd name="T1" fmla="*/ 0 h 223"/>
                <a:gd name="T2" fmla="*/ 9 w 205"/>
                <a:gd name="T3" fmla="*/ 0 h 223"/>
                <a:gd name="T4" fmla="*/ 9 w 205"/>
                <a:gd name="T5" fmla="*/ 0 h 223"/>
                <a:gd name="T6" fmla="*/ 4 w 205"/>
                <a:gd name="T7" fmla="*/ 1 h 223"/>
                <a:gd name="T8" fmla="*/ 1 w 205"/>
                <a:gd name="T9" fmla="*/ 3 h 223"/>
                <a:gd name="T10" fmla="*/ 0 w 205"/>
                <a:gd name="T11" fmla="*/ 6 h 223"/>
                <a:gd name="T12" fmla="*/ 0 w 205"/>
                <a:gd name="T13" fmla="*/ 9 h 223"/>
                <a:gd name="T14" fmla="*/ 0 w 205"/>
                <a:gd name="T15" fmla="*/ 214 h 223"/>
                <a:gd name="T16" fmla="*/ 0 w 205"/>
                <a:gd name="T17" fmla="*/ 214 h 223"/>
                <a:gd name="T18" fmla="*/ 0 w 205"/>
                <a:gd name="T19" fmla="*/ 219 h 223"/>
                <a:gd name="T20" fmla="*/ 1 w 205"/>
                <a:gd name="T21" fmla="*/ 220 h 223"/>
                <a:gd name="T22" fmla="*/ 4 w 205"/>
                <a:gd name="T23" fmla="*/ 223 h 223"/>
                <a:gd name="T24" fmla="*/ 9 w 205"/>
                <a:gd name="T25" fmla="*/ 223 h 223"/>
                <a:gd name="T26" fmla="*/ 197 w 205"/>
                <a:gd name="T27" fmla="*/ 223 h 223"/>
                <a:gd name="T28" fmla="*/ 197 w 205"/>
                <a:gd name="T29" fmla="*/ 223 h 223"/>
                <a:gd name="T30" fmla="*/ 201 w 205"/>
                <a:gd name="T31" fmla="*/ 223 h 223"/>
                <a:gd name="T32" fmla="*/ 204 w 205"/>
                <a:gd name="T33" fmla="*/ 220 h 223"/>
                <a:gd name="T34" fmla="*/ 205 w 205"/>
                <a:gd name="T35" fmla="*/ 219 h 223"/>
                <a:gd name="T36" fmla="*/ 205 w 205"/>
                <a:gd name="T37" fmla="*/ 214 h 223"/>
                <a:gd name="T38" fmla="*/ 205 w 205"/>
                <a:gd name="T39" fmla="*/ 9 h 223"/>
                <a:gd name="T40" fmla="*/ 205 w 205"/>
                <a:gd name="T41" fmla="*/ 9 h 223"/>
                <a:gd name="T42" fmla="*/ 205 w 205"/>
                <a:gd name="T43" fmla="*/ 6 h 223"/>
                <a:gd name="T44" fmla="*/ 204 w 205"/>
                <a:gd name="T45" fmla="*/ 3 h 223"/>
                <a:gd name="T46" fmla="*/ 201 w 205"/>
                <a:gd name="T47" fmla="*/ 1 h 223"/>
                <a:gd name="T48" fmla="*/ 197 w 205"/>
                <a:gd name="T49" fmla="*/ 0 h 223"/>
                <a:gd name="T50" fmla="*/ 188 w 205"/>
                <a:gd name="T51" fmla="*/ 85 h 223"/>
                <a:gd name="T52" fmla="*/ 188 w 205"/>
                <a:gd name="T53" fmla="*/ 85 h 223"/>
                <a:gd name="T54" fmla="*/ 186 w 205"/>
                <a:gd name="T55" fmla="*/ 88 h 223"/>
                <a:gd name="T56" fmla="*/ 185 w 205"/>
                <a:gd name="T57" fmla="*/ 91 h 223"/>
                <a:gd name="T58" fmla="*/ 182 w 205"/>
                <a:gd name="T59" fmla="*/ 92 h 223"/>
                <a:gd name="T60" fmla="*/ 179 w 205"/>
                <a:gd name="T61" fmla="*/ 94 h 223"/>
                <a:gd name="T62" fmla="*/ 129 w 205"/>
                <a:gd name="T63" fmla="*/ 94 h 223"/>
                <a:gd name="T64" fmla="*/ 129 w 205"/>
                <a:gd name="T65" fmla="*/ 94 h 223"/>
                <a:gd name="T66" fmla="*/ 125 w 205"/>
                <a:gd name="T67" fmla="*/ 92 h 223"/>
                <a:gd name="T68" fmla="*/ 122 w 205"/>
                <a:gd name="T69" fmla="*/ 91 h 223"/>
                <a:gd name="T70" fmla="*/ 121 w 205"/>
                <a:gd name="T71" fmla="*/ 88 h 223"/>
                <a:gd name="T72" fmla="*/ 121 w 205"/>
                <a:gd name="T73" fmla="*/ 85 h 223"/>
                <a:gd name="T74" fmla="*/ 121 w 205"/>
                <a:gd name="T75" fmla="*/ 65 h 223"/>
                <a:gd name="T76" fmla="*/ 121 w 205"/>
                <a:gd name="T77" fmla="*/ 65 h 223"/>
                <a:gd name="T78" fmla="*/ 121 w 205"/>
                <a:gd name="T79" fmla="*/ 61 h 223"/>
                <a:gd name="T80" fmla="*/ 122 w 205"/>
                <a:gd name="T81" fmla="*/ 58 h 223"/>
                <a:gd name="T82" fmla="*/ 125 w 205"/>
                <a:gd name="T83" fmla="*/ 56 h 223"/>
                <a:gd name="T84" fmla="*/ 129 w 205"/>
                <a:gd name="T85" fmla="*/ 56 h 223"/>
                <a:gd name="T86" fmla="*/ 179 w 205"/>
                <a:gd name="T87" fmla="*/ 56 h 223"/>
                <a:gd name="T88" fmla="*/ 179 w 205"/>
                <a:gd name="T89" fmla="*/ 56 h 223"/>
                <a:gd name="T90" fmla="*/ 182 w 205"/>
                <a:gd name="T91" fmla="*/ 56 h 223"/>
                <a:gd name="T92" fmla="*/ 185 w 205"/>
                <a:gd name="T93" fmla="*/ 58 h 223"/>
                <a:gd name="T94" fmla="*/ 186 w 205"/>
                <a:gd name="T95" fmla="*/ 61 h 223"/>
                <a:gd name="T96" fmla="*/ 188 w 205"/>
                <a:gd name="T97" fmla="*/ 65 h 223"/>
                <a:gd name="T98" fmla="*/ 188 w 205"/>
                <a:gd name="T99" fmla="*/ 8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223">
                  <a:moveTo>
                    <a:pt x="197" y="0"/>
                  </a:moveTo>
                  <a:lnTo>
                    <a:pt x="9" y="0"/>
                  </a:lnTo>
                  <a:lnTo>
                    <a:pt x="9" y="0"/>
                  </a:lnTo>
                  <a:lnTo>
                    <a:pt x="4" y="1"/>
                  </a:lnTo>
                  <a:lnTo>
                    <a:pt x="1" y="3"/>
                  </a:lnTo>
                  <a:lnTo>
                    <a:pt x="0" y="6"/>
                  </a:lnTo>
                  <a:lnTo>
                    <a:pt x="0" y="9"/>
                  </a:lnTo>
                  <a:lnTo>
                    <a:pt x="0" y="214"/>
                  </a:lnTo>
                  <a:lnTo>
                    <a:pt x="0" y="214"/>
                  </a:lnTo>
                  <a:lnTo>
                    <a:pt x="0" y="219"/>
                  </a:lnTo>
                  <a:lnTo>
                    <a:pt x="1" y="220"/>
                  </a:lnTo>
                  <a:lnTo>
                    <a:pt x="4" y="223"/>
                  </a:lnTo>
                  <a:lnTo>
                    <a:pt x="9" y="223"/>
                  </a:lnTo>
                  <a:lnTo>
                    <a:pt x="197" y="223"/>
                  </a:lnTo>
                  <a:lnTo>
                    <a:pt x="197" y="223"/>
                  </a:lnTo>
                  <a:lnTo>
                    <a:pt x="201" y="223"/>
                  </a:lnTo>
                  <a:lnTo>
                    <a:pt x="204" y="220"/>
                  </a:lnTo>
                  <a:lnTo>
                    <a:pt x="205" y="219"/>
                  </a:lnTo>
                  <a:lnTo>
                    <a:pt x="205" y="214"/>
                  </a:lnTo>
                  <a:lnTo>
                    <a:pt x="205" y="9"/>
                  </a:lnTo>
                  <a:lnTo>
                    <a:pt x="205" y="9"/>
                  </a:lnTo>
                  <a:lnTo>
                    <a:pt x="205" y="6"/>
                  </a:lnTo>
                  <a:lnTo>
                    <a:pt x="204" y="3"/>
                  </a:lnTo>
                  <a:lnTo>
                    <a:pt x="201" y="1"/>
                  </a:lnTo>
                  <a:lnTo>
                    <a:pt x="197" y="0"/>
                  </a:lnTo>
                  <a:close/>
                  <a:moveTo>
                    <a:pt x="188" y="85"/>
                  </a:moveTo>
                  <a:lnTo>
                    <a:pt x="188" y="85"/>
                  </a:lnTo>
                  <a:lnTo>
                    <a:pt x="186" y="88"/>
                  </a:lnTo>
                  <a:lnTo>
                    <a:pt x="185" y="91"/>
                  </a:lnTo>
                  <a:lnTo>
                    <a:pt x="182" y="92"/>
                  </a:lnTo>
                  <a:lnTo>
                    <a:pt x="179" y="94"/>
                  </a:lnTo>
                  <a:lnTo>
                    <a:pt x="129" y="94"/>
                  </a:lnTo>
                  <a:lnTo>
                    <a:pt x="129" y="94"/>
                  </a:lnTo>
                  <a:lnTo>
                    <a:pt x="125" y="92"/>
                  </a:lnTo>
                  <a:lnTo>
                    <a:pt x="122" y="91"/>
                  </a:lnTo>
                  <a:lnTo>
                    <a:pt x="121" y="88"/>
                  </a:lnTo>
                  <a:lnTo>
                    <a:pt x="121" y="85"/>
                  </a:lnTo>
                  <a:lnTo>
                    <a:pt x="121" y="65"/>
                  </a:lnTo>
                  <a:lnTo>
                    <a:pt x="121" y="65"/>
                  </a:lnTo>
                  <a:lnTo>
                    <a:pt x="121" y="61"/>
                  </a:lnTo>
                  <a:lnTo>
                    <a:pt x="122" y="58"/>
                  </a:lnTo>
                  <a:lnTo>
                    <a:pt x="125" y="56"/>
                  </a:lnTo>
                  <a:lnTo>
                    <a:pt x="129" y="56"/>
                  </a:lnTo>
                  <a:lnTo>
                    <a:pt x="179" y="56"/>
                  </a:lnTo>
                  <a:lnTo>
                    <a:pt x="179" y="56"/>
                  </a:lnTo>
                  <a:lnTo>
                    <a:pt x="182" y="56"/>
                  </a:lnTo>
                  <a:lnTo>
                    <a:pt x="185" y="58"/>
                  </a:lnTo>
                  <a:lnTo>
                    <a:pt x="186" y="61"/>
                  </a:lnTo>
                  <a:lnTo>
                    <a:pt x="188" y="65"/>
                  </a:lnTo>
                  <a:lnTo>
                    <a:pt x="188" y="85"/>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60" name="Freeform 338"/>
            <p:cNvSpPr>
              <a:spLocks/>
            </p:cNvSpPr>
            <p:nvPr/>
          </p:nvSpPr>
          <p:spPr bwMode="auto">
            <a:xfrm>
              <a:off x="7083426" y="3757613"/>
              <a:ext cx="163513" cy="177800"/>
            </a:xfrm>
            <a:custGeom>
              <a:avLst/>
              <a:gdLst>
                <a:gd name="T0" fmla="*/ 197 w 205"/>
                <a:gd name="T1" fmla="*/ 0 h 223"/>
                <a:gd name="T2" fmla="*/ 9 w 205"/>
                <a:gd name="T3" fmla="*/ 0 h 223"/>
                <a:gd name="T4" fmla="*/ 9 w 205"/>
                <a:gd name="T5" fmla="*/ 0 h 223"/>
                <a:gd name="T6" fmla="*/ 4 w 205"/>
                <a:gd name="T7" fmla="*/ 1 h 223"/>
                <a:gd name="T8" fmla="*/ 1 w 205"/>
                <a:gd name="T9" fmla="*/ 3 h 223"/>
                <a:gd name="T10" fmla="*/ 0 w 205"/>
                <a:gd name="T11" fmla="*/ 6 h 223"/>
                <a:gd name="T12" fmla="*/ 0 w 205"/>
                <a:gd name="T13" fmla="*/ 9 h 223"/>
                <a:gd name="T14" fmla="*/ 0 w 205"/>
                <a:gd name="T15" fmla="*/ 214 h 223"/>
                <a:gd name="T16" fmla="*/ 0 w 205"/>
                <a:gd name="T17" fmla="*/ 214 h 223"/>
                <a:gd name="T18" fmla="*/ 0 w 205"/>
                <a:gd name="T19" fmla="*/ 219 h 223"/>
                <a:gd name="T20" fmla="*/ 1 w 205"/>
                <a:gd name="T21" fmla="*/ 220 h 223"/>
                <a:gd name="T22" fmla="*/ 4 w 205"/>
                <a:gd name="T23" fmla="*/ 223 h 223"/>
                <a:gd name="T24" fmla="*/ 9 w 205"/>
                <a:gd name="T25" fmla="*/ 223 h 223"/>
                <a:gd name="T26" fmla="*/ 197 w 205"/>
                <a:gd name="T27" fmla="*/ 223 h 223"/>
                <a:gd name="T28" fmla="*/ 197 w 205"/>
                <a:gd name="T29" fmla="*/ 223 h 223"/>
                <a:gd name="T30" fmla="*/ 201 w 205"/>
                <a:gd name="T31" fmla="*/ 223 h 223"/>
                <a:gd name="T32" fmla="*/ 204 w 205"/>
                <a:gd name="T33" fmla="*/ 220 h 223"/>
                <a:gd name="T34" fmla="*/ 205 w 205"/>
                <a:gd name="T35" fmla="*/ 219 h 223"/>
                <a:gd name="T36" fmla="*/ 205 w 205"/>
                <a:gd name="T37" fmla="*/ 214 h 223"/>
                <a:gd name="T38" fmla="*/ 205 w 205"/>
                <a:gd name="T39" fmla="*/ 9 h 223"/>
                <a:gd name="T40" fmla="*/ 205 w 205"/>
                <a:gd name="T41" fmla="*/ 9 h 223"/>
                <a:gd name="T42" fmla="*/ 205 w 205"/>
                <a:gd name="T43" fmla="*/ 6 h 223"/>
                <a:gd name="T44" fmla="*/ 204 w 205"/>
                <a:gd name="T45" fmla="*/ 3 h 223"/>
                <a:gd name="T46" fmla="*/ 201 w 205"/>
                <a:gd name="T47" fmla="*/ 1 h 223"/>
                <a:gd name="T48" fmla="*/ 197 w 205"/>
                <a:gd name="T4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5" h="223">
                  <a:moveTo>
                    <a:pt x="197" y="0"/>
                  </a:moveTo>
                  <a:lnTo>
                    <a:pt x="9" y="0"/>
                  </a:lnTo>
                  <a:lnTo>
                    <a:pt x="9" y="0"/>
                  </a:lnTo>
                  <a:lnTo>
                    <a:pt x="4" y="1"/>
                  </a:lnTo>
                  <a:lnTo>
                    <a:pt x="1" y="3"/>
                  </a:lnTo>
                  <a:lnTo>
                    <a:pt x="0" y="6"/>
                  </a:lnTo>
                  <a:lnTo>
                    <a:pt x="0" y="9"/>
                  </a:lnTo>
                  <a:lnTo>
                    <a:pt x="0" y="214"/>
                  </a:lnTo>
                  <a:lnTo>
                    <a:pt x="0" y="214"/>
                  </a:lnTo>
                  <a:lnTo>
                    <a:pt x="0" y="219"/>
                  </a:lnTo>
                  <a:lnTo>
                    <a:pt x="1" y="220"/>
                  </a:lnTo>
                  <a:lnTo>
                    <a:pt x="4" y="223"/>
                  </a:lnTo>
                  <a:lnTo>
                    <a:pt x="9" y="223"/>
                  </a:lnTo>
                  <a:lnTo>
                    <a:pt x="197" y="223"/>
                  </a:lnTo>
                  <a:lnTo>
                    <a:pt x="197" y="223"/>
                  </a:lnTo>
                  <a:lnTo>
                    <a:pt x="201" y="223"/>
                  </a:lnTo>
                  <a:lnTo>
                    <a:pt x="204" y="220"/>
                  </a:lnTo>
                  <a:lnTo>
                    <a:pt x="205" y="219"/>
                  </a:lnTo>
                  <a:lnTo>
                    <a:pt x="205" y="214"/>
                  </a:lnTo>
                  <a:lnTo>
                    <a:pt x="205" y="9"/>
                  </a:lnTo>
                  <a:lnTo>
                    <a:pt x="205" y="9"/>
                  </a:lnTo>
                  <a:lnTo>
                    <a:pt x="205" y="6"/>
                  </a:lnTo>
                  <a:lnTo>
                    <a:pt x="204" y="3"/>
                  </a:lnTo>
                  <a:lnTo>
                    <a:pt x="201" y="1"/>
                  </a:lnTo>
                  <a:lnTo>
                    <a:pt x="1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61" name="Freeform 339"/>
            <p:cNvSpPr>
              <a:spLocks/>
            </p:cNvSpPr>
            <p:nvPr/>
          </p:nvSpPr>
          <p:spPr bwMode="auto">
            <a:xfrm>
              <a:off x="7180263" y="3803650"/>
              <a:ext cx="52388" cy="28575"/>
            </a:xfrm>
            <a:custGeom>
              <a:avLst/>
              <a:gdLst>
                <a:gd name="T0" fmla="*/ 67 w 67"/>
                <a:gd name="T1" fmla="*/ 29 h 38"/>
                <a:gd name="T2" fmla="*/ 67 w 67"/>
                <a:gd name="T3" fmla="*/ 29 h 38"/>
                <a:gd name="T4" fmla="*/ 65 w 67"/>
                <a:gd name="T5" fmla="*/ 32 h 38"/>
                <a:gd name="T6" fmla="*/ 64 w 67"/>
                <a:gd name="T7" fmla="*/ 35 h 38"/>
                <a:gd name="T8" fmla="*/ 61 w 67"/>
                <a:gd name="T9" fmla="*/ 36 h 38"/>
                <a:gd name="T10" fmla="*/ 58 w 67"/>
                <a:gd name="T11" fmla="*/ 38 h 38"/>
                <a:gd name="T12" fmla="*/ 8 w 67"/>
                <a:gd name="T13" fmla="*/ 38 h 38"/>
                <a:gd name="T14" fmla="*/ 8 w 67"/>
                <a:gd name="T15" fmla="*/ 38 h 38"/>
                <a:gd name="T16" fmla="*/ 4 w 67"/>
                <a:gd name="T17" fmla="*/ 36 h 38"/>
                <a:gd name="T18" fmla="*/ 1 w 67"/>
                <a:gd name="T19" fmla="*/ 35 h 38"/>
                <a:gd name="T20" fmla="*/ 0 w 67"/>
                <a:gd name="T21" fmla="*/ 32 h 38"/>
                <a:gd name="T22" fmla="*/ 0 w 67"/>
                <a:gd name="T23" fmla="*/ 29 h 38"/>
                <a:gd name="T24" fmla="*/ 0 w 67"/>
                <a:gd name="T25" fmla="*/ 9 h 38"/>
                <a:gd name="T26" fmla="*/ 0 w 67"/>
                <a:gd name="T27" fmla="*/ 9 h 38"/>
                <a:gd name="T28" fmla="*/ 0 w 67"/>
                <a:gd name="T29" fmla="*/ 5 h 38"/>
                <a:gd name="T30" fmla="*/ 1 w 67"/>
                <a:gd name="T31" fmla="*/ 2 h 38"/>
                <a:gd name="T32" fmla="*/ 4 w 67"/>
                <a:gd name="T33" fmla="*/ 0 h 38"/>
                <a:gd name="T34" fmla="*/ 8 w 67"/>
                <a:gd name="T35" fmla="*/ 0 h 38"/>
                <a:gd name="T36" fmla="*/ 58 w 67"/>
                <a:gd name="T37" fmla="*/ 0 h 38"/>
                <a:gd name="T38" fmla="*/ 58 w 67"/>
                <a:gd name="T39" fmla="*/ 0 h 38"/>
                <a:gd name="T40" fmla="*/ 61 w 67"/>
                <a:gd name="T41" fmla="*/ 0 h 38"/>
                <a:gd name="T42" fmla="*/ 64 w 67"/>
                <a:gd name="T43" fmla="*/ 2 h 38"/>
                <a:gd name="T44" fmla="*/ 65 w 67"/>
                <a:gd name="T45" fmla="*/ 5 h 38"/>
                <a:gd name="T46" fmla="*/ 67 w 67"/>
                <a:gd name="T47" fmla="*/ 9 h 38"/>
                <a:gd name="T48" fmla="*/ 67 w 67"/>
                <a:gd name="T49"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38">
                  <a:moveTo>
                    <a:pt x="67" y="29"/>
                  </a:moveTo>
                  <a:lnTo>
                    <a:pt x="67" y="29"/>
                  </a:lnTo>
                  <a:lnTo>
                    <a:pt x="65" y="32"/>
                  </a:lnTo>
                  <a:lnTo>
                    <a:pt x="64" y="35"/>
                  </a:lnTo>
                  <a:lnTo>
                    <a:pt x="61" y="36"/>
                  </a:lnTo>
                  <a:lnTo>
                    <a:pt x="58" y="38"/>
                  </a:lnTo>
                  <a:lnTo>
                    <a:pt x="8" y="38"/>
                  </a:lnTo>
                  <a:lnTo>
                    <a:pt x="8" y="38"/>
                  </a:lnTo>
                  <a:lnTo>
                    <a:pt x="4" y="36"/>
                  </a:lnTo>
                  <a:lnTo>
                    <a:pt x="1" y="35"/>
                  </a:lnTo>
                  <a:lnTo>
                    <a:pt x="0" y="32"/>
                  </a:lnTo>
                  <a:lnTo>
                    <a:pt x="0" y="29"/>
                  </a:lnTo>
                  <a:lnTo>
                    <a:pt x="0" y="9"/>
                  </a:lnTo>
                  <a:lnTo>
                    <a:pt x="0" y="9"/>
                  </a:lnTo>
                  <a:lnTo>
                    <a:pt x="0" y="5"/>
                  </a:lnTo>
                  <a:lnTo>
                    <a:pt x="1" y="2"/>
                  </a:lnTo>
                  <a:lnTo>
                    <a:pt x="4" y="0"/>
                  </a:lnTo>
                  <a:lnTo>
                    <a:pt x="8" y="0"/>
                  </a:lnTo>
                  <a:lnTo>
                    <a:pt x="58" y="0"/>
                  </a:lnTo>
                  <a:lnTo>
                    <a:pt x="58" y="0"/>
                  </a:lnTo>
                  <a:lnTo>
                    <a:pt x="61" y="0"/>
                  </a:lnTo>
                  <a:lnTo>
                    <a:pt x="64" y="2"/>
                  </a:lnTo>
                  <a:lnTo>
                    <a:pt x="65" y="5"/>
                  </a:lnTo>
                  <a:lnTo>
                    <a:pt x="67" y="9"/>
                  </a:lnTo>
                  <a:lnTo>
                    <a:pt x="67" y="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62" name="Freeform 340"/>
            <p:cNvSpPr>
              <a:spLocks noEditPoints="1"/>
            </p:cNvSpPr>
            <p:nvPr/>
          </p:nvSpPr>
          <p:spPr bwMode="auto">
            <a:xfrm>
              <a:off x="7083426" y="3711575"/>
              <a:ext cx="163513" cy="39688"/>
            </a:xfrm>
            <a:custGeom>
              <a:avLst/>
              <a:gdLst>
                <a:gd name="T0" fmla="*/ 85 w 205"/>
                <a:gd name="T1" fmla="*/ 31 h 49"/>
                <a:gd name="T2" fmla="*/ 85 w 205"/>
                <a:gd name="T3" fmla="*/ 31 h 49"/>
                <a:gd name="T4" fmla="*/ 82 w 205"/>
                <a:gd name="T5" fmla="*/ 29 h 49"/>
                <a:gd name="T6" fmla="*/ 79 w 205"/>
                <a:gd name="T7" fmla="*/ 28 h 49"/>
                <a:gd name="T8" fmla="*/ 76 w 205"/>
                <a:gd name="T9" fmla="*/ 25 h 49"/>
                <a:gd name="T10" fmla="*/ 76 w 205"/>
                <a:gd name="T11" fmla="*/ 22 h 49"/>
                <a:gd name="T12" fmla="*/ 76 w 205"/>
                <a:gd name="T13" fmla="*/ 9 h 49"/>
                <a:gd name="T14" fmla="*/ 76 w 205"/>
                <a:gd name="T15" fmla="*/ 9 h 49"/>
                <a:gd name="T16" fmla="*/ 74 w 205"/>
                <a:gd name="T17" fmla="*/ 4 h 49"/>
                <a:gd name="T18" fmla="*/ 73 w 205"/>
                <a:gd name="T19" fmla="*/ 1 h 49"/>
                <a:gd name="T20" fmla="*/ 70 w 205"/>
                <a:gd name="T21" fmla="*/ 0 h 49"/>
                <a:gd name="T22" fmla="*/ 67 w 205"/>
                <a:gd name="T23" fmla="*/ 0 h 49"/>
                <a:gd name="T24" fmla="*/ 9 w 205"/>
                <a:gd name="T25" fmla="*/ 0 h 49"/>
                <a:gd name="T26" fmla="*/ 9 w 205"/>
                <a:gd name="T27" fmla="*/ 0 h 49"/>
                <a:gd name="T28" fmla="*/ 4 w 205"/>
                <a:gd name="T29" fmla="*/ 0 h 49"/>
                <a:gd name="T30" fmla="*/ 1 w 205"/>
                <a:gd name="T31" fmla="*/ 1 h 49"/>
                <a:gd name="T32" fmla="*/ 0 w 205"/>
                <a:gd name="T33" fmla="*/ 4 h 49"/>
                <a:gd name="T34" fmla="*/ 0 w 205"/>
                <a:gd name="T35" fmla="*/ 9 h 49"/>
                <a:gd name="T36" fmla="*/ 0 w 205"/>
                <a:gd name="T37" fmla="*/ 40 h 49"/>
                <a:gd name="T38" fmla="*/ 0 w 205"/>
                <a:gd name="T39" fmla="*/ 40 h 49"/>
                <a:gd name="T40" fmla="*/ 0 w 205"/>
                <a:gd name="T41" fmla="*/ 44 h 49"/>
                <a:gd name="T42" fmla="*/ 1 w 205"/>
                <a:gd name="T43" fmla="*/ 47 h 49"/>
                <a:gd name="T44" fmla="*/ 4 w 205"/>
                <a:gd name="T45" fmla="*/ 49 h 49"/>
                <a:gd name="T46" fmla="*/ 9 w 205"/>
                <a:gd name="T47" fmla="*/ 49 h 49"/>
                <a:gd name="T48" fmla="*/ 197 w 205"/>
                <a:gd name="T49" fmla="*/ 49 h 49"/>
                <a:gd name="T50" fmla="*/ 197 w 205"/>
                <a:gd name="T51" fmla="*/ 49 h 49"/>
                <a:gd name="T52" fmla="*/ 201 w 205"/>
                <a:gd name="T53" fmla="*/ 49 h 49"/>
                <a:gd name="T54" fmla="*/ 204 w 205"/>
                <a:gd name="T55" fmla="*/ 47 h 49"/>
                <a:gd name="T56" fmla="*/ 205 w 205"/>
                <a:gd name="T57" fmla="*/ 44 h 49"/>
                <a:gd name="T58" fmla="*/ 205 w 205"/>
                <a:gd name="T59" fmla="*/ 40 h 49"/>
                <a:gd name="T60" fmla="*/ 205 w 205"/>
                <a:gd name="T61" fmla="*/ 40 h 49"/>
                <a:gd name="T62" fmla="*/ 205 w 205"/>
                <a:gd name="T63" fmla="*/ 40 h 49"/>
                <a:gd name="T64" fmla="*/ 205 w 205"/>
                <a:gd name="T65" fmla="*/ 35 h 49"/>
                <a:gd name="T66" fmla="*/ 204 w 205"/>
                <a:gd name="T67" fmla="*/ 32 h 49"/>
                <a:gd name="T68" fmla="*/ 201 w 205"/>
                <a:gd name="T69" fmla="*/ 31 h 49"/>
                <a:gd name="T70" fmla="*/ 197 w 205"/>
                <a:gd name="T71" fmla="*/ 31 h 49"/>
                <a:gd name="T72" fmla="*/ 85 w 205"/>
                <a:gd name="T73" fmla="*/ 31 h 49"/>
                <a:gd name="T74" fmla="*/ 47 w 205"/>
                <a:gd name="T75" fmla="*/ 31 h 49"/>
                <a:gd name="T76" fmla="*/ 47 w 205"/>
                <a:gd name="T77" fmla="*/ 31 h 49"/>
                <a:gd name="T78" fmla="*/ 46 w 205"/>
                <a:gd name="T79" fmla="*/ 34 h 49"/>
                <a:gd name="T80" fmla="*/ 45 w 205"/>
                <a:gd name="T81" fmla="*/ 37 h 49"/>
                <a:gd name="T82" fmla="*/ 42 w 205"/>
                <a:gd name="T83" fmla="*/ 38 h 49"/>
                <a:gd name="T84" fmla="*/ 39 w 205"/>
                <a:gd name="T85" fmla="*/ 40 h 49"/>
                <a:gd name="T86" fmla="*/ 18 w 205"/>
                <a:gd name="T87" fmla="*/ 40 h 49"/>
                <a:gd name="T88" fmla="*/ 18 w 205"/>
                <a:gd name="T89" fmla="*/ 40 h 49"/>
                <a:gd name="T90" fmla="*/ 13 w 205"/>
                <a:gd name="T91" fmla="*/ 38 h 49"/>
                <a:gd name="T92" fmla="*/ 12 w 205"/>
                <a:gd name="T93" fmla="*/ 37 h 49"/>
                <a:gd name="T94" fmla="*/ 9 w 205"/>
                <a:gd name="T95" fmla="*/ 34 h 49"/>
                <a:gd name="T96" fmla="*/ 9 w 205"/>
                <a:gd name="T97" fmla="*/ 31 h 49"/>
                <a:gd name="T98" fmla="*/ 9 w 205"/>
                <a:gd name="T99" fmla="*/ 26 h 49"/>
                <a:gd name="T100" fmla="*/ 9 w 205"/>
                <a:gd name="T101" fmla="*/ 26 h 49"/>
                <a:gd name="T102" fmla="*/ 9 w 205"/>
                <a:gd name="T103" fmla="*/ 23 h 49"/>
                <a:gd name="T104" fmla="*/ 12 w 205"/>
                <a:gd name="T105" fmla="*/ 20 h 49"/>
                <a:gd name="T106" fmla="*/ 13 w 205"/>
                <a:gd name="T107" fmla="*/ 19 h 49"/>
                <a:gd name="T108" fmla="*/ 18 w 205"/>
                <a:gd name="T109" fmla="*/ 17 h 49"/>
                <a:gd name="T110" fmla="*/ 39 w 205"/>
                <a:gd name="T111" fmla="*/ 17 h 49"/>
                <a:gd name="T112" fmla="*/ 39 w 205"/>
                <a:gd name="T113" fmla="*/ 17 h 49"/>
                <a:gd name="T114" fmla="*/ 42 w 205"/>
                <a:gd name="T115" fmla="*/ 19 h 49"/>
                <a:gd name="T116" fmla="*/ 45 w 205"/>
                <a:gd name="T117" fmla="*/ 20 h 49"/>
                <a:gd name="T118" fmla="*/ 46 w 205"/>
                <a:gd name="T119" fmla="*/ 23 h 49"/>
                <a:gd name="T120" fmla="*/ 47 w 205"/>
                <a:gd name="T121" fmla="*/ 26 h 49"/>
                <a:gd name="T122" fmla="*/ 47 w 205"/>
                <a:gd name="T123"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5" h="49">
                  <a:moveTo>
                    <a:pt x="85" y="31"/>
                  </a:moveTo>
                  <a:lnTo>
                    <a:pt x="85" y="31"/>
                  </a:lnTo>
                  <a:lnTo>
                    <a:pt x="82" y="29"/>
                  </a:lnTo>
                  <a:lnTo>
                    <a:pt x="79" y="28"/>
                  </a:lnTo>
                  <a:lnTo>
                    <a:pt x="76" y="25"/>
                  </a:lnTo>
                  <a:lnTo>
                    <a:pt x="76" y="22"/>
                  </a:lnTo>
                  <a:lnTo>
                    <a:pt x="76" y="9"/>
                  </a:lnTo>
                  <a:lnTo>
                    <a:pt x="76" y="9"/>
                  </a:lnTo>
                  <a:lnTo>
                    <a:pt x="74" y="4"/>
                  </a:lnTo>
                  <a:lnTo>
                    <a:pt x="73" y="1"/>
                  </a:lnTo>
                  <a:lnTo>
                    <a:pt x="70" y="0"/>
                  </a:lnTo>
                  <a:lnTo>
                    <a:pt x="67" y="0"/>
                  </a:lnTo>
                  <a:lnTo>
                    <a:pt x="9" y="0"/>
                  </a:lnTo>
                  <a:lnTo>
                    <a:pt x="9" y="0"/>
                  </a:lnTo>
                  <a:lnTo>
                    <a:pt x="4" y="0"/>
                  </a:lnTo>
                  <a:lnTo>
                    <a:pt x="1" y="1"/>
                  </a:lnTo>
                  <a:lnTo>
                    <a:pt x="0" y="4"/>
                  </a:lnTo>
                  <a:lnTo>
                    <a:pt x="0" y="9"/>
                  </a:lnTo>
                  <a:lnTo>
                    <a:pt x="0" y="40"/>
                  </a:lnTo>
                  <a:lnTo>
                    <a:pt x="0" y="40"/>
                  </a:lnTo>
                  <a:lnTo>
                    <a:pt x="0" y="44"/>
                  </a:lnTo>
                  <a:lnTo>
                    <a:pt x="1" y="47"/>
                  </a:lnTo>
                  <a:lnTo>
                    <a:pt x="4" y="49"/>
                  </a:lnTo>
                  <a:lnTo>
                    <a:pt x="9" y="49"/>
                  </a:lnTo>
                  <a:lnTo>
                    <a:pt x="197" y="49"/>
                  </a:lnTo>
                  <a:lnTo>
                    <a:pt x="197" y="49"/>
                  </a:lnTo>
                  <a:lnTo>
                    <a:pt x="201" y="49"/>
                  </a:lnTo>
                  <a:lnTo>
                    <a:pt x="204" y="47"/>
                  </a:lnTo>
                  <a:lnTo>
                    <a:pt x="205" y="44"/>
                  </a:lnTo>
                  <a:lnTo>
                    <a:pt x="205" y="40"/>
                  </a:lnTo>
                  <a:lnTo>
                    <a:pt x="205" y="40"/>
                  </a:lnTo>
                  <a:lnTo>
                    <a:pt x="205" y="40"/>
                  </a:lnTo>
                  <a:lnTo>
                    <a:pt x="205" y="35"/>
                  </a:lnTo>
                  <a:lnTo>
                    <a:pt x="204" y="32"/>
                  </a:lnTo>
                  <a:lnTo>
                    <a:pt x="201" y="31"/>
                  </a:lnTo>
                  <a:lnTo>
                    <a:pt x="197" y="31"/>
                  </a:lnTo>
                  <a:lnTo>
                    <a:pt x="85" y="31"/>
                  </a:lnTo>
                  <a:close/>
                  <a:moveTo>
                    <a:pt x="47" y="31"/>
                  </a:moveTo>
                  <a:lnTo>
                    <a:pt x="47" y="31"/>
                  </a:lnTo>
                  <a:lnTo>
                    <a:pt x="46" y="34"/>
                  </a:lnTo>
                  <a:lnTo>
                    <a:pt x="45" y="37"/>
                  </a:lnTo>
                  <a:lnTo>
                    <a:pt x="42" y="38"/>
                  </a:lnTo>
                  <a:lnTo>
                    <a:pt x="39" y="40"/>
                  </a:lnTo>
                  <a:lnTo>
                    <a:pt x="18" y="40"/>
                  </a:lnTo>
                  <a:lnTo>
                    <a:pt x="18" y="40"/>
                  </a:lnTo>
                  <a:lnTo>
                    <a:pt x="13" y="38"/>
                  </a:lnTo>
                  <a:lnTo>
                    <a:pt x="12" y="37"/>
                  </a:lnTo>
                  <a:lnTo>
                    <a:pt x="9" y="34"/>
                  </a:lnTo>
                  <a:lnTo>
                    <a:pt x="9" y="31"/>
                  </a:lnTo>
                  <a:lnTo>
                    <a:pt x="9" y="26"/>
                  </a:lnTo>
                  <a:lnTo>
                    <a:pt x="9" y="26"/>
                  </a:lnTo>
                  <a:lnTo>
                    <a:pt x="9" y="23"/>
                  </a:lnTo>
                  <a:lnTo>
                    <a:pt x="12" y="20"/>
                  </a:lnTo>
                  <a:lnTo>
                    <a:pt x="13" y="19"/>
                  </a:lnTo>
                  <a:lnTo>
                    <a:pt x="18" y="17"/>
                  </a:lnTo>
                  <a:lnTo>
                    <a:pt x="39" y="17"/>
                  </a:lnTo>
                  <a:lnTo>
                    <a:pt x="39" y="17"/>
                  </a:lnTo>
                  <a:lnTo>
                    <a:pt x="42" y="19"/>
                  </a:lnTo>
                  <a:lnTo>
                    <a:pt x="45" y="20"/>
                  </a:lnTo>
                  <a:lnTo>
                    <a:pt x="46" y="23"/>
                  </a:lnTo>
                  <a:lnTo>
                    <a:pt x="47" y="26"/>
                  </a:lnTo>
                  <a:lnTo>
                    <a:pt x="47" y="31"/>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63" name="Freeform 341"/>
            <p:cNvSpPr>
              <a:spLocks noEditPoints="1"/>
            </p:cNvSpPr>
            <p:nvPr/>
          </p:nvSpPr>
          <p:spPr bwMode="auto">
            <a:xfrm>
              <a:off x="7151688" y="3702050"/>
              <a:ext cx="95250" cy="26988"/>
            </a:xfrm>
            <a:custGeom>
              <a:avLst/>
              <a:gdLst>
                <a:gd name="T0" fmla="*/ 9 w 120"/>
                <a:gd name="T1" fmla="*/ 14 h 36"/>
                <a:gd name="T2" fmla="*/ 9 w 120"/>
                <a:gd name="T3" fmla="*/ 14 h 36"/>
                <a:gd name="T4" fmla="*/ 6 w 120"/>
                <a:gd name="T5" fmla="*/ 14 h 36"/>
                <a:gd name="T6" fmla="*/ 3 w 120"/>
                <a:gd name="T7" fmla="*/ 17 h 36"/>
                <a:gd name="T8" fmla="*/ 0 w 120"/>
                <a:gd name="T9" fmla="*/ 20 h 36"/>
                <a:gd name="T10" fmla="*/ 0 w 120"/>
                <a:gd name="T11" fmla="*/ 23 h 36"/>
                <a:gd name="T12" fmla="*/ 0 w 120"/>
                <a:gd name="T13" fmla="*/ 27 h 36"/>
                <a:gd name="T14" fmla="*/ 0 w 120"/>
                <a:gd name="T15" fmla="*/ 27 h 36"/>
                <a:gd name="T16" fmla="*/ 0 w 120"/>
                <a:gd name="T17" fmla="*/ 30 h 36"/>
                <a:gd name="T18" fmla="*/ 3 w 120"/>
                <a:gd name="T19" fmla="*/ 33 h 36"/>
                <a:gd name="T20" fmla="*/ 6 w 120"/>
                <a:gd name="T21" fmla="*/ 34 h 36"/>
                <a:gd name="T22" fmla="*/ 9 w 120"/>
                <a:gd name="T23" fmla="*/ 36 h 36"/>
                <a:gd name="T24" fmla="*/ 112 w 120"/>
                <a:gd name="T25" fmla="*/ 36 h 36"/>
                <a:gd name="T26" fmla="*/ 112 w 120"/>
                <a:gd name="T27" fmla="*/ 36 h 36"/>
                <a:gd name="T28" fmla="*/ 116 w 120"/>
                <a:gd name="T29" fmla="*/ 34 h 36"/>
                <a:gd name="T30" fmla="*/ 119 w 120"/>
                <a:gd name="T31" fmla="*/ 33 h 36"/>
                <a:gd name="T32" fmla="*/ 120 w 120"/>
                <a:gd name="T33" fmla="*/ 30 h 36"/>
                <a:gd name="T34" fmla="*/ 120 w 120"/>
                <a:gd name="T35" fmla="*/ 27 h 36"/>
                <a:gd name="T36" fmla="*/ 120 w 120"/>
                <a:gd name="T37" fmla="*/ 9 h 36"/>
                <a:gd name="T38" fmla="*/ 120 w 120"/>
                <a:gd name="T39" fmla="*/ 9 h 36"/>
                <a:gd name="T40" fmla="*/ 120 w 120"/>
                <a:gd name="T41" fmla="*/ 5 h 36"/>
                <a:gd name="T42" fmla="*/ 119 w 120"/>
                <a:gd name="T43" fmla="*/ 3 h 36"/>
                <a:gd name="T44" fmla="*/ 116 w 120"/>
                <a:gd name="T45" fmla="*/ 2 h 36"/>
                <a:gd name="T46" fmla="*/ 112 w 120"/>
                <a:gd name="T47" fmla="*/ 0 h 36"/>
                <a:gd name="T48" fmla="*/ 9 w 120"/>
                <a:gd name="T49" fmla="*/ 14 h 36"/>
                <a:gd name="T50" fmla="*/ 13 w 120"/>
                <a:gd name="T51" fmla="*/ 28 h 36"/>
                <a:gd name="T52" fmla="*/ 13 w 120"/>
                <a:gd name="T53" fmla="*/ 28 h 36"/>
                <a:gd name="T54" fmla="*/ 10 w 120"/>
                <a:gd name="T55" fmla="*/ 27 h 36"/>
                <a:gd name="T56" fmla="*/ 9 w 120"/>
                <a:gd name="T57" fmla="*/ 24 h 36"/>
                <a:gd name="T58" fmla="*/ 9 w 120"/>
                <a:gd name="T59" fmla="*/ 24 h 36"/>
                <a:gd name="T60" fmla="*/ 10 w 120"/>
                <a:gd name="T61" fmla="*/ 21 h 36"/>
                <a:gd name="T62" fmla="*/ 13 w 120"/>
                <a:gd name="T63" fmla="*/ 20 h 36"/>
                <a:gd name="T64" fmla="*/ 13 w 120"/>
                <a:gd name="T65" fmla="*/ 20 h 36"/>
                <a:gd name="T66" fmla="*/ 16 w 120"/>
                <a:gd name="T67" fmla="*/ 21 h 36"/>
                <a:gd name="T68" fmla="*/ 18 w 120"/>
                <a:gd name="T69" fmla="*/ 24 h 36"/>
                <a:gd name="T70" fmla="*/ 18 w 120"/>
                <a:gd name="T71" fmla="*/ 24 h 36"/>
                <a:gd name="T72" fmla="*/ 16 w 120"/>
                <a:gd name="T73" fmla="*/ 27 h 36"/>
                <a:gd name="T74" fmla="*/ 13 w 120"/>
                <a:gd name="T75"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36">
                  <a:moveTo>
                    <a:pt x="9" y="14"/>
                  </a:moveTo>
                  <a:lnTo>
                    <a:pt x="9" y="14"/>
                  </a:lnTo>
                  <a:lnTo>
                    <a:pt x="6" y="14"/>
                  </a:lnTo>
                  <a:lnTo>
                    <a:pt x="3" y="17"/>
                  </a:lnTo>
                  <a:lnTo>
                    <a:pt x="0" y="20"/>
                  </a:lnTo>
                  <a:lnTo>
                    <a:pt x="0" y="23"/>
                  </a:lnTo>
                  <a:lnTo>
                    <a:pt x="0" y="27"/>
                  </a:lnTo>
                  <a:lnTo>
                    <a:pt x="0" y="27"/>
                  </a:lnTo>
                  <a:lnTo>
                    <a:pt x="0" y="30"/>
                  </a:lnTo>
                  <a:lnTo>
                    <a:pt x="3" y="33"/>
                  </a:lnTo>
                  <a:lnTo>
                    <a:pt x="6" y="34"/>
                  </a:lnTo>
                  <a:lnTo>
                    <a:pt x="9" y="36"/>
                  </a:lnTo>
                  <a:lnTo>
                    <a:pt x="112" y="36"/>
                  </a:lnTo>
                  <a:lnTo>
                    <a:pt x="112" y="36"/>
                  </a:lnTo>
                  <a:lnTo>
                    <a:pt x="116" y="34"/>
                  </a:lnTo>
                  <a:lnTo>
                    <a:pt x="119" y="33"/>
                  </a:lnTo>
                  <a:lnTo>
                    <a:pt x="120" y="30"/>
                  </a:lnTo>
                  <a:lnTo>
                    <a:pt x="120" y="27"/>
                  </a:lnTo>
                  <a:lnTo>
                    <a:pt x="120" y="9"/>
                  </a:lnTo>
                  <a:lnTo>
                    <a:pt x="120" y="9"/>
                  </a:lnTo>
                  <a:lnTo>
                    <a:pt x="120" y="5"/>
                  </a:lnTo>
                  <a:lnTo>
                    <a:pt x="119" y="3"/>
                  </a:lnTo>
                  <a:lnTo>
                    <a:pt x="116" y="2"/>
                  </a:lnTo>
                  <a:lnTo>
                    <a:pt x="112" y="0"/>
                  </a:lnTo>
                  <a:lnTo>
                    <a:pt x="9" y="14"/>
                  </a:lnTo>
                  <a:close/>
                  <a:moveTo>
                    <a:pt x="13" y="28"/>
                  </a:moveTo>
                  <a:lnTo>
                    <a:pt x="13" y="28"/>
                  </a:lnTo>
                  <a:lnTo>
                    <a:pt x="10" y="27"/>
                  </a:lnTo>
                  <a:lnTo>
                    <a:pt x="9" y="24"/>
                  </a:lnTo>
                  <a:lnTo>
                    <a:pt x="9" y="24"/>
                  </a:lnTo>
                  <a:lnTo>
                    <a:pt x="10" y="21"/>
                  </a:lnTo>
                  <a:lnTo>
                    <a:pt x="13" y="20"/>
                  </a:lnTo>
                  <a:lnTo>
                    <a:pt x="13" y="20"/>
                  </a:lnTo>
                  <a:lnTo>
                    <a:pt x="16" y="21"/>
                  </a:lnTo>
                  <a:lnTo>
                    <a:pt x="18" y="24"/>
                  </a:lnTo>
                  <a:lnTo>
                    <a:pt x="18" y="24"/>
                  </a:lnTo>
                  <a:lnTo>
                    <a:pt x="16" y="27"/>
                  </a:lnTo>
                  <a:lnTo>
                    <a:pt x="13" y="28"/>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64" name="Freeform 342"/>
            <p:cNvSpPr>
              <a:spLocks/>
            </p:cNvSpPr>
            <p:nvPr/>
          </p:nvSpPr>
          <p:spPr bwMode="auto">
            <a:xfrm>
              <a:off x="7151688" y="3702050"/>
              <a:ext cx="95250" cy="26988"/>
            </a:xfrm>
            <a:custGeom>
              <a:avLst/>
              <a:gdLst>
                <a:gd name="T0" fmla="*/ 9 w 120"/>
                <a:gd name="T1" fmla="*/ 14 h 36"/>
                <a:gd name="T2" fmla="*/ 9 w 120"/>
                <a:gd name="T3" fmla="*/ 14 h 36"/>
                <a:gd name="T4" fmla="*/ 6 w 120"/>
                <a:gd name="T5" fmla="*/ 14 h 36"/>
                <a:gd name="T6" fmla="*/ 3 w 120"/>
                <a:gd name="T7" fmla="*/ 17 h 36"/>
                <a:gd name="T8" fmla="*/ 0 w 120"/>
                <a:gd name="T9" fmla="*/ 20 h 36"/>
                <a:gd name="T10" fmla="*/ 0 w 120"/>
                <a:gd name="T11" fmla="*/ 23 h 36"/>
                <a:gd name="T12" fmla="*/ 0 w 120"/>
                <a:gd name="T13" fmla="*/ 27 h 36"/>
                <a:gd name="T14" fmla="*/ 0 w 120"/>
                <a:gd name="T15" fmla="*/ 27 h 36"/>
                <a:gd name="T16" fmla="*/ 0 w 120"/>
                <a:gd name="T17" fmla="*/ 30 h 36"/>
                <a:gd name="T18" fmla="*/ 3 w 120"/>
                <a:gd name="T19" fmla="*/ 33 h 36"/>
                <a:gd name="T20" fmla="*/ 6 w 120"/>
                <a:gd name="T21" fmla="*/ 34 h 36"/>
                <a:gd name="T22" fmla="*/ 9 w 120"/>
                <a:gd name="T23" fmla="*/ 36 h 36"/>
                <a:gd name="T24" fmla="*/ 112 w 120"/>
                <a:gd name="T25" fmla="*/ 36 h 36"/>
                <a:gd name="T26" fmla="*/ 112 w 120"/>
                <a:gd name="T27" fmla="*/ 36 h 36"/>
                <a:gd name="T28" fmla="*/ 116 w 120"/>
                <a:gd name="T29" fmla="*/ 34 h 36"/>
                <a:gd name="T30" fmla="*/ 119 w 120"/>
                <a:gd name="T31" fmla="*/ 33 h 36"/>
                <a:gd name="T32" fmla="*/ 120 w 120"/>
                <a:gd name="T33" fmla="*/ 30 h 36"/>
                <a:gd name="T34" fmla="*/ 120 w 120"/>
                <a:gd name="T35" fmla="*/ 27 h 36"/>
                <a:gd name="T36" fmla="*/ 120 w 120"/>
                <a:gd name="T37" fmla="*/ 9 h 36"/>
                <a:gd name="T38" fmla="*/ 120 w 120"/>
                <a:gd name="T39" fmla="*/ 9 h 36"/>
                <a:gd name="T40" fmla="*/ 120 w 120"/>
                <a:gd name="T41" fmla="*/ 5 h 36"/>
                <a:gd name="T42" fmla="*/ 119 w 120"/>
                <a:gd name="T43" fmla="*/ 3 h 36"/>
                <a:gd name="T44" fmla="*/ 116 w 120"/>
                <a:gd name="T45" fmla="*/ 2 h 36"/>
                <a:gd name="T46" fmla="*/ 112 w 120"/>
                <a:gd name="T47" fmla="*/ 0 h 36"/>
                <a:gd name="T48" fmla="*/ 9 w 120"/>
                <a:gd name="T49"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36">
                  <a:moveTo>
                    <a:pt x="9" y="14"/>
                  </a:moveTo>
                  <a:lnTo>
                    <a:pt x="9" y="14"/>
                  </a:lnTo>
                  <a:lnTo>
                    <a:pt x="6" y="14"/>
                  </a:lnTo>
                  <a:lnTo>
                    <a:pt x="3" y="17"/>
                  </a:lnTo>
                  <a:lnTo>
                    <a:pt x="0" y="20"/>
                  </a:lnTo>
                  <a:lnTo>
                    <a:pt x="0" y="23"/>
                  </a:lnTo>
                  <a:lnTo>
                    <a:pt x="0" y="27"/>
                  </a:lnTo>
                  <a:lnTo>
                    <a:pt x="0" y="27"/>
                  </a:lnTo>
                  <a:lnTo>
                    <a:pt x="0" y="30"/>
                  </a:lnTo>
                  <a:lnTo>
                    <a:pt x="3" y="33"/>
                  </a:lnTo>
                  <a:lnTo>
                    <a:pt x="6" y="34"/>
                  </a:lnTo>
                  <a:lnTo>
                    <a:pt x="9" y="36"/>
                  </a:lnTo>
                  <a:lnTo>
                    <a:pt x="112" y="36"/>
                  </a:lnTo>
                  <a:lnTo>
                    <a:pt x="112" y="36"/>
                  </a:lnTo>
                  <a:lnTo>
                    <a:pt x="116" y="34"/>
                  </a:lnTo>
                  <a:lnTo>
                    <a:pt x="119" y="33"/>
                  </a:lnTo>
                  <a:lnTo>
                    <a:pt x="120" y="30"/>
                  </a:lnTo>
                  <a:lnTo>
                    <a:pt x="120" y="27"/>
                  </a:lnTo>
                  <a:lnTo>
                    <a:pt x="120" y="9"/>
                  </a:lnTo>
                  <a:lnTo>
                    <a:pt x="120" y="9"/>
                  </a:lnTo>
                  <a:lnTo>
                    <a:pt x="120" y="5"/>
                  </a:lnTo>
                  <a:lnTo>
                    <a:pt x="119" y="3"/>
                  </a:lnTo>
                  <a:lnTo>
                    <a:pt x="116" y="2"/>
                  </a:lnTo>
                  <a:lnTo>
                    <a:pt x="112" y="0"/>
                  </a:lnTo>
                  <a:lnTo>
                    <a:pt x="9"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65" name="Freeform 343"/>
            <p:cNvSpPr>
              <a:spLocks/>
            </p:cNvSpPr>
            <p:nvPr/>
          </p:nvSpPr>
          <p:spPr bwMode="auto">
            <a:xfrm>
              <a:off x="7158038" y="3716338"/>
              <a:ext cx="7938" cy="7938"/>
            </a:xfrm>
            <a:custGeom>
              <a:avLst/>
              <a:gdLst>
                <a:gd name="T0" fmla="*/ 4 w 9"/>
                <a:gd name="T1" fmla="*/ 8 h 8"/>
                <a:gd name="T2" fmla="*/ 4 w 9"/>
                <a:gd name="T3" fmla="*/ 8 h 8"/>
                <a:gd name="T4" fmla="*/ 1 w 9"/>
                <a:gd name="T5" fmla="*/ 7 h 8"/>
                <a:gd name="T6" fmla="*/ 0 w 9"/>
                <a:gd name="T7" fmla="*/ 4 h 8"/>
                <a:gd name="T8" fmla="*/ 0 w 9"/>
                <a:gd name="T9" fmla="*/ 4 h 8"/>
                <a:gd name="T10" fmla="*/ 1 w 9"/>
                <a:gd name="T11" fmla="*/ 1 h 8"/>
                <a:gd name="T12" fmla="*/ 4 w 9"/>
                <a:gd name="T13" fmla="*/ 0 h 8"/>
                <a:gd name="T14" fmla="*/ 4 w 9"/>
                <a:gd name="T15" fmla="*/ 0 h 8"/>
                <a:gd name="T16" fmla="*/ 7 w 9"/>
                <a:gd name="T17" fmla="*/ 1 h 8"/>
                <a:gd name="T18" fmla="*/ 9 w 9"/>
                <a:gd name="T19" fmla="*/ 4 h 8"/>
                <a:gd name="T20" fmla="*/ 9 w 9"/>
                <a:gd name="T21" fmla="*/ 4 h 8"/>
                <a:gd name="T22" fmla="*/ 7 w 9"/>
                <a:gd name="T23" fmla="*/ 7 h 8"/>
                <a:gd name="T24" fmla="*/ 4 w 9"/>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4" y="8"/>
                  </a:moveTo>
                  <a:lnTo>
                    <a:pt x="4" y="8"/>
                  </a:lnTo>
                  <a:lnTo>
                    <a:pt x="1" y="7"/>
                  </a:lnTo>
                  <a:lnTo>
                    <a:pt x="0" y="4"/>
                  </a:lnTo>
                  <a:lnTo>
                    <a:pt x="0" y="4"/>
                  </a:lnTo>
                  <a:lnTo>
                    <a:pt x="1" y="1"/>
                  </a:lnTo>
                  <a:lnTo>
                    <a:pt x="4" y="0"/>
                  </a:lnTo>
                  <a:lnTo>
                    <a:pt x="4" y="0"/>
                  </a:lnTo>
                  <a:lnTo>
                    <a:pt x="7" y="1"/>
                  </a:lnTo>
                  <a:lnTo>
                    <a:pt x="9" y="4"/>
                  </a:lnTo>
                  <a:lnTo>
                    <a:pt x="9" y="4"/>
                  </a:lnTo>
                  <a:lnTo>
                    <a:pt x="7" y="7"/>
                  </a:lnTo>
                  <a:lnTo>
                    <a:pt x="4"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66" name="Freeform 344"/>
            <p:cNvSpPr>
              <a:spLocks noEditPoints="1"/>
            </p:cNvSpPr>
            <p:nvPr/>
          </p:nvSpPr>
          <p:spPr bwMode="auto">
            <a:xfrm>
              <a:off x="7254876" y="3757613"/>
              <a:ext cx="104775" cy="263525"/>
            </a:xfrm>
            <a:custGeom>
              <a:avLst/>
              <a:gdLst>
                <a:gd name="T0" fmla="*/ 122 w 131"/>
                <a:gd name="T1" fmla="*/ 0 h 331"/>
                <a:gd name="T2" fmla="*/ 9 w 131"/>
                <a:gd name="T3" fmla="*/ 0 h 331"/>
                <a:gd name="T4" fmla="*/ 9 w 131"/>
                <a:gd name="T5" fmla="*/ 0 h 331"/>
                <a:gd name="T6" fmla="*/ 4 w 131"/>
                <a:gd name="T7" fmla="*/ 1 h 331"/>
                <a:gd name="T8" fmla="*/ 3 w 131"/>
                <a:gd name="T9" fmla="*/ 3 h 331"/>
                <a:gd name="T10" fmla="*/ 0 w 131"/>
                <a:gd name="T11" fmla="*/ 6 h 331"/>
                <a:gd name="T12" fmla="*/ 0 w 131"/>
                <a:gd name="T13" fmla="*/ 9 h 331"/>
                <a:gd name="T14" fmla="*/ 0 w 131"/>
                <a:gd name="T15" fmla="*/ 323 h 331"/>
                <a:gd name="T16" fmla="*/ 0 w 131"/>
                <a:gd name="T17" fmla="*/ 323 h 331"/>
                <a:gd name="T18" fmla="*/ 0 w 131"/>
                <a:gd name="T19" fmla="*/ 326 h 331"/>
                <a:gd name="T20" fmla="*/ 3 w 131"/>
                <a:gd name="T21" fmla="*/ 329 h 331"/>
                <a:gd name="T22" fmla="*/ 4 w 131"/>
                <a:gd name="T23" fmla="*/ 331 h 331"/>
                <a:gd name="T24" fmla="*/ 9 w 131"/>
                <a:gd name="T25" fmla="*/ 331 h 331"/>
                <a:gd name="T26" fmla="*/ 122 w 131"/>
                <a:gd name="T27" fmla="*/ 331 h 331"/>
                <a:gd name="T28" fmla="*/ 122 w 131"/>
                <a:gd name="T29" fmla="*/ 331 h 331"/>
                <a:gd name="T30" fmla="*/ 125 w 131"/>
                <a:gd name="T31" fmla="*/ 331 h 331"/>
                <a:gd name="T32" fmla="*/ 128 w 131"/>
                <a:gd name="T33" fmla="*/ 329 h 331"/>
                <a:gd name="T34" fmla="*/ 131 w 131"/>
                <a:gd name="T35" fmla="*/ 326 h 331"/>
                <a:gd name="T36" fmla="*/ 131 w 131"/>
                <a:gd name="T37" fmla="*/ 323 h 331"/>
                <a:gd name="T38" fmla="*/ 131 w 131"/>
                <a:gd name="T39" fmla="*/ 9 h 331"/>
                <a:gd name="T40" fmla="*/ 131 w 131"/>
                <a:gd name="T41" fmla="*/ 9 h 331"/>
                <a:gd name="T42" fmla="*/ 131 w 131"/>
                <a:gd name="T43" fmla="*/ 6 h 331"/>
                <a:gd name="T44" fmla="*/ 128 w 131"/>
                <a:gd name="T45" fmla="*/ 3 h 331"/>
                <a:gd name="T46" fmla="*/ 125 w 131"/>
                <a:gd name="T47" fmla="*/ 1 h 331"/>
                <a:gd name="T48" fmla="*/ 122 w 131"/>
                <a:gd name="T49" fmla="*/ 0 h 331"/>
                <a:gd name="T50" fmla="*/ 115 w 131"/>
                <a:gd name="T51" fmla="*/ 281 h 331"/>
                <a:gd name="T52" fmla="*/ 115 w 131"/>
                <a:gd name="T53" fmla="*/ 281 h 331"/>
                <a:gd name="T54" fmla="*/ 115 w 131"/>
                <a:gd name="T55" fmla="*/ 284 h 331"/>
                <a:gd name="T56" fmla="*/ 112 w 131"/>
                <a:gd name="T57" fmla="*/ 287 h 331"/>
                <a:gd name="T58" fmla="*/ 109 w 131"/>
                <a:gd name="T59" fmla="*/ 289 h 331"/>
                <a:gd name="T60" fmla="*/ 106 w 131"/>
                <a:gd name="T61" fmla="*/ 290 h 331"/>
                <a:gd name="T62" fmla="*/ 25 w 131"/>
                <a:gd name="T63" fmla="*/ 290 h 331"/>
                <a:gd name="T64" fmla="*/ 25 w 131"/>
                <a:gd name="T65" fmla="*/ 290 h 331"/>
                <a:gd name="T66" fmla="*/ 22 w 131"/>
                <a:gd name="T67" fmla="*/ 289 h 331"/>
                <a:gd name="T68" fmla="*/ 19 w 131"/>
                <a:gd name="T69" fmla="*/ 287 h 331"/>
                <a:gd name="T70" fmla="*/ 16 w 131"/>
                <a:gd name="T71" fmla="*/ 284 h 331"/>
                <a:gd name="T72" fmla="*/ 16 w 131"/>
                <a:gd name="T73" fmla="*/ 281 h 331"/>
                <a:gd name="T74" fmla="*/ 16 w 131"/>
                <a:gd name="T75" fmla="*/ 219 h 331"/>
                <a:gd name="T76" fmla="*/ 16 w 131"/>
                <a:gd name="T77" fmla="*/ 219 h 331"/>
                <a:gd name="T78" fmla="*/ 16 w 131"/>
                <a:gd name="T79" fmla="*/ 216 h 331"/>
                <a:gd name="T80" fmla="*/ 19 w 131"/>
                <a:gd name="T81" fmla="*/ 213 h 331"/>
                <a:gd name="T82" fmla="*/ 22 w 131"/>
                <a:gd name="T83" fmla="*/ 211 h 331"/>
                <a:gd name="T84" fmla="*/ 25 w 131"/>
                <a:gd name="T85" fmla="*/ 210 h 331"/>
                <a:gd name="T86" fmla="*/ 106 w 131"/>
                <a:gd name="T87" fmla="*/ 210 h 331"/>
                <a:gd name="T88" fmla="*/ 106 w 131"/>
                <a:gd name="T89" fmla="*/ 210 h 331"/>
                <a:gd name="T90" fmla="*/ 109 w 131"/>
                <a:gd name="T91" fmla="*/ 211 h 331"/>
                <a:gd name="T92" fmla="*/ 112 w 131"/>
                <a:gd name="T93" fmla="*/ 213 h 331"/>
                <a:gd name="T94" fmla="*/ 115 w 131"/>
                <a:gd name="T95" fmla="*/ 216 h 331"/>
                <a:gd name="T96" fmla="*/ 115 w 131"/>
                <a:gd name="T97" fmla="*/ 219 h 331"/>
                <a:gd name="T98" fmla="*/ 115 w 131"/>
                <a:gd name="T99" fmla="*/ 28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331">
                  <a:moveTo>
                    <a:pt x="122" y="0"/>
                  </a:moveTo>
                  <a:lnTo>
                    <a:pt x="9" y="0"/>
                  </a:lnTo>
                  <a:lnTo>
                    <a:pt x="9" y="0"/>
                  </a:lnTo>
                  <a:lnTo>
                    <a:pt x="4" y="1"/>
                  </a:lnTo>
                  <a:lnTo>
                    <a:pt x="3" y="3"/>
                  </a:lnTo>
                  <a:lnTo>
                    <a:pt x="0" y="6"/>
                  </a:lnTo>
                  <a:lnTo>
                    <a:pt x="0" y="9"/>
                  </a:lnTo>
                  <a:lnTo>
                    <a:pt x="0" y="323"/>
                  </a:lnTo>
                  <a:lnTo>
                    <a:pt x="0" y="323"/>
                  </a:lnTo>
                  <a:lnTo>
                    <a:pt x="0" y="326"/>
                  </a:lnTo>
                  <a:lnTo>
                    <a:pt x="3" y="329"/>
                  </a:lnTo>
                  <a:lnTo>
                    <a:pt x="4" y="331"/>
                  </a:lnTo>
                  <a:lnTo>
                    <a:pt x="9" y="331"/>
                  </a:lnTo>
                  <a:lnTo>
                    <a:pt x="122" y="331"/>
                  </a:lnTo>
                  <a:lnTo>
                    <a:pt x="122" y="331"/>
                  </a:lnTo>
                  <a:lnTo>
                    <a:pt x="125" y="331"/>
                  </a:lnTo>
                  <a:lnTo>
                    <a:pt x="128" y="329"/>
                  </a:lnTo>
                  <a:lnTo>
                    <a:pt x="131" y="326"/>
                  </a:lnTo>
                  <a:lnTo>
                    <a:pt x="131" y="323"/>
                  </a:lnTo>
                  <a:lnTo>
                    <a:pt x="131" y="9"/>
                  </a:lnTo>
                  <a:lnTo>
                    <a:pt x="131" y="9"/>
                  </a:lnTo>
                  <a:lnTo>
                    <a:pt x="131" y="6"/>
                  </a:lnTo>
                  <a:lnTo>
                    <a:pt x="128" y="3"/>
                  </a:lnTo>
                  <a:lnTo>
                    <a:pt x="125" y="1"/>
                  </a:lnTo>
                  <a:lnTo>
                    <a:pt x="122" y="0"/>
                  </a:lnTo>
                  <a:close/>
                  <a:moveTo>
                    <a:pt x="115" y="281"/>
                  </a:moveTo>
                  <a:lnTo>
                    <a:pt x="115" y="281"/>
                  </a:lnTo>
                  <a:lnTo>
                    <a:pt x="115" y="284"/>
                  </a:lnTo>
                  <a:lnTo>
                    <a:pt x="112" y="287"/>
                  </a:lnTo>
                  <a:lnTo>
                    <a:pt x="109" y="289"/>
                  </a:lnTo>
                  <a:lnTo>
                    <a:pt x="106" y="290"/>
                  </a:lnTo>
                  <a:lnTo>
                    <a:pt x="25" y="290"/>
                  </a:lnTo>
                  <a:lnTo>
                    <a:pt x="25" y="290"/>
                  </a:lnTo>
                  <a:lnTo>
                    <a:pt x="22" y="289"/>
                  </a:lnTo>
                  <a:lnTo>
                    <a:pt x="19" y="287"/>
                  </a:lnTo>
                  <a:lnTo>
                    <a:pt x="16" y="284"/>
                  </a:lnTo>
                  <a:lnTo>
                    <a:pt x="16" y="281"/>
                  </a:lnTo>
                  <a:lnTo>
                    <a:pt x="16" y="219"/>
                  </a:lnTo>
                  <a:lnTo>
                    <a:pt x="16" y="219"/>
                  </a:lnTo>
                  <a:lnTo>
                    <a:pt x="16" y="216"/>
                  </a:lnTo>
                  <a:lnTo>
                    <a:pt x="19" y="213"/>
                  </a:lnTo>
                  <a:lnTo>
                    <a:pt x="22" y="211"/>
                  </a:lnTo>
                  <a:lnTo>
                    <a:pt x="25" y="210"/>
                  </a:lnTo>
                  <a:lnTo>
                    <a:pt x="106" y="210"/>
                  </a:lnTo>
                  <a:lnTo>
                    <a:pt x="106" y="210"/>
                  </a:lnTo>
                  <a:lnTo>
                    <a:pt x="109" y="211"/>
                  </a:lnTo>
                  <a:lnTo>
                    <a:pt x="112" y="213"/>
                  </a:lnTo>
                  <a:lnTo>
                    <a:pt x="115" y="216"/>
                  </a:lnTo>
                  <a:lnTo>
                    <a:pt x="115" y="219"/>
                  </a:lnTo>
                  <a:lnTo>
                    <a:pt x="115" y="281"/>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67" name="Freeform 345"/>
            <p:cNvSpPr>
              <a:spLocks/>
            </p:cNvSpPr>
            <p:nvPr/>
          </p:nvSpPr>
          <p:spPr bwMode="auto">
            <a:xfrm>
              <a:off x="7254876" y="3757613"/>
              <a:ext cx="104775" cy="263525"/>
            </a:xfrm>
            <a:custGeom>
              <a:avLst/>
              <a:gdLst>
                <a:gd name="T0" fmla="*/ 122 w 131"/>
                <a:gd name="T1" fmla="*/ 0 h 331"/>
                <a:gd name="T2" fmla="*/ 9 w 131"/>
                <a:gd name="T3" fmla="*/ 0 h 331"/>
                <a:gd name="T4" fmla="*/ 9 w 131"/>
                <a:gd name="T5" fmla="*/ 0 h 331"/>
                <a:gd name="T6" fmla="*/ 4 w 131"/>
                <a:gd name="T7" fmla="*/ 1 h 331"/>
                <a:gd name="T8" fmla="*/ 3 w 131"/>
                <a:gd name="T9" fmla="*/ 3 h 331"/>
                <a:gd name="T10" fmla="*/ 0 w 131"/>
                <a:gd name="T11" fmla="*/ 6 h 331"/>
                <a:gd name="T12" fmla="*/ 0 w 131"/>
                <a:gd name="T13" fmla="*/ 9 h 331"/>
                <a:gd name="T14" fmla="*/ 0 w 131"/>
                <a:gd name="T15" fmla="*/ 323 h 331"/>
                <a:gd name="T16" fmla="*/ 0 w 131"/>
                <a:gd name="T17" fmla="*/ 323 h 331"/>
                <a:gd name="T18" fmla="*/ 0 w 131"/>
                <a:gd name="T19" fmla="*/ 326 h 331"/>
                <a:gd name="T20" fmla="*/ 3 w 131"/>
                <a:gd name="T21" fmla="*/ 329 h 331"/>
                <a:gd name="T22" fmla="*/ 4 w 131"/>
                <a:gd name="T23" fmla="*/ 331 h 331"/>
                <a:gd name="T24" fmla="*/ 9 w 131"/>
                <a:gd name="T25" fmla="*/ 331 h 331"/>
                <a:gd name="T26" fmla="*/ 122 w 131"/>
                <a:gd name="T27" fmla="*/ 331 h 331"/>
                <a:gd name="T28" fmla="*/ 122 w 131"/>
                <a:gd name="T29" fmla="*/ 331 h 331"/>
                <a:gd name="T30" fmla="*/ 125 w 131"/>
                <a:gd name="T31" fmla="*/ 331 h 331"/>
                <a:gd name="T32" fmla="*/ 128 w 131"/>
                <a:gd name="T33" fmla="*/ 329 h 331"/>
                <a:gd name="T34" fmla="*/ 131 w 131"/>
                <a:gd name="T35" fmla="*/ 326 h 331"/>
                <a:gd name="T36" fmla="*/ 131 w 131"/>
                <a:gd name="T37" fmla="*/ 323 h 331"/>
                <a:gd name="T38" fmla="*/ 131 w 131"/>
                <a:gd name="T39" fmla="*/ 9 h 331"/>
                <a:gd name="T40" fmla="*/ 131 w 131"/>
                <a:gd name="T41" fmla="*/ 9 h 331"/>
                <a:gd name="T42" fmla="*/ 131 w 131"/>
                <a:gd name="T43" fmla="*/ 6 h 331"/>
                <a:gd name="T44" fmla="*/ 128 w 131"/>
                <a:gd name="T45" fmla="*/ 3 h 331"/>
                <a:gd name="T46" fmla="*/ 125 w 131"/>
                <a:gd name="T47" fmla="*/ 1 h 331"/>
                <a:gd name="T48" fmla="*/ 122 w 131"/>
                <a:gd name="T49"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331">
                  <a:moveTo>
                    <a:pt x="122" y="0"/>
                  </a:moveTo>
                  <a:lnTo>
                    <a:pt x="9" y="0"/>
                  </a:lnTo>
                  <a:lnTo>
                    <a:pt x="9" y="0"/>
                  </a:lnTo>
                  <a:lnTo>
                    <a:pt x="4" y="1"/>
                  </a:lnTo>
                  <a:lnTo>
                    <a:pt x="3" y="3"/>
                  </a:lnTo>
                  <a:lnTo>
                    <a:pt x="0" y="6"/>
                  </a:lnTo>
                  <a:lnTo>
                    <a:pt x="0" y="9"/>
                  </a:lnTo>
                  <a:lnTo>
                    <a:pt x="0" y="323"/>
                  </a:lnTo>
                  <a:lnTo>
                    <a:pt x="0" y="323"/>
                  </a:lnTo>
                  <a:lnTo>
                    <a:pt x="0" y="326"/>
                  </a:lnTo>
                  <a:lnTo>
                    <a:pt x="3" y="329"/>
                  </a:lnTo>
                  <a:lnTo>
                    <a:pt x="4" y="331"/>
                  </a:lnTo>
                  <a:lnTo>
                    <a:pt x="9" y="331"/>
                  </a:lnTo>
                  <a:lnTo>
                    <a:pt x="122" y="331"/>
                  </a:lnTo>
                  <a:lnTo>
                    <a:pt x="122" y="331"/>
                  </a:lnTo>
                  <a:lnTo>
                    <a:pt x="125" y="331"/>
                  </a:lnTo>
                  <a:lnTo>
                    <a:pt x="128" y="329"/>
                  </a:lnTo>
                  <a:lnTo>
                    <a:pt x="131" y="326"/>
                  </a:lnTo>
                  <a:lnTo>
                    <a:pt x="131" y="323"/>
                  </a:lnTo>
                  <a:lnTo>
                    <a:pt x="131" y="9"/>
                  </a:lnTo>
                  <a:lnTo>
                    <a:pt x="131" y="9"/>
                  </a:lnTo>
                  <a:lnTo>
                    <a:pt x="131" y="6"/>
                  </a:lnTo>
                  <a:lnTo>
                    <a:pt x="128" y="3"/>
                  </a:lnTo>
                  <a:lnTo>
                    <a:pt x="125" y="1"/>
                  </a:lnTo>
                  <a:lnTo>
                    <a:pt x="1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68" name="Freeform 346"/>
            <p:cNvSpPr>
              <a:spLocks/>
            </p:cNvSpPr>
            <p:nvPr/>
          </p:nvSpPr>
          <p:spPr bwMode="auto">
            <a:xfrm>
              <a:off x="7269163" y="3924300"/>
              <a:ext cx="77788" cy="65088"/>
            </a:xfrm>
            <a:custGeom>
              <a:avLst/>
              <a:gdLst>
                <a:gd name="T0" fmla="*/ 99 w 99"/>
                <a:gd name="T1" fmla="*/ 71 h 80"/>
                <a:gd name="T2" fmla="*/ 99 w 99"/>
                <a:gd name="T3" fmla="*/ 71 h 80"/>
                <a:gd name="T4" fmla="*/ 99 w 99"/>
                <a:gd name="T5" fmla="*/ 74 h 80"/>
                <a:gd name="T6" fmla="*/ 96 w 99"/>
                <a:gd name="T7" fmla="*/ 77 h 80"/>
                <a:gd name="T8" fmla="*/ 93 w 99"/>
                <a:gd name="T9" fmla="*/ 79 h 80"/>
                <a:gd name="T10" fmla="*/ 90 w 99"/>
                <a:gd name="T11" fmla="*/ 80 h 80"/>
                <a:gd name="T12" fmla="*/ 9 w 99"/>
                <a:gd name="T13" fmla="*/ 80 h 80"/>
                <a:gd name="T14" fmla="*/ 9 w 99"/>
                <a:gd name="T15" fmla="*/ 80 h 80"/>
                <a:gd name="T16" fmla="*/ 6 w 99"/>
                <a:gd name="T17" fmla="*/ 79 h 80"/>
                <a:gd name="T18" fmla="*/ 3 w 99"/>
                <a:gd name="T19" fmla="*/ 77 h 80"/>
                <a:gd name="T20" fmla="*/ 0 w 99"/>
                <a:gd name="T21" fmla="*/ 74 h 80"/>
                <a:gd name="T22" fmla="*/ 0 w 99"/>
                <a:gd name="T23" fmla="*/ 71 h 80"/>
                <a:gd name="T24" fmla="*/ 0 w 99"/>
                <a:gd name="T25" fmla="*/ 9 h 80"/>
                <a:gd name="T26" fmla="*/ 0 w 99"/>
                <a:gd name="T27" fmla="*/ 9 h 80"/>
                <a:gd name="T28" fmla="*/ 0 w 99"/>
                <a:gd name="T29" fmla="*/ 6 h 80"/>
                <a:gd name="T30" fmla="*/ 3 w 99"/>
                <a:gd name="T31" fmla="*/ 3 h 80"/>
                <a:gd name="T32" fmla="*/ 6 w 99"/>
                <a:gd name="T33" fmla="*/ 1 h 80"/>
                <a:gd name="T34" fmla="*/ 9 w 99"/>
                <a:gd name="T35" fmla="*/ 0 h 80"/>
                <a:gd name="T36" fmla="*/ 90 w 99"/>
                <a:gd name="T37" fmla="*/ 0 h 80"/>
                <a:gd name="T38" fmla="*/ 90 w 99"/>
                <a:gd name="T39" fmla="*/ 0 h 80"/>
                <a:gd name="T40" fmla="*/ 93 w 99"/>
                <a:gd name="T41" fmla="*/ 1 h 80"/>
                <a:gd name="T42" fmla="*/ 96 w 99"/>
                <a:gd name="T43" fmla="*/ 3 h 80"/>
                <a:gd name="T44" fmla="*/ 99 w 99"/>
                <a:gd name="T45" fmla="*/ 6 h 80"/>
                <a:gd name="T46" fmla="*/ 99 w 99"/>
                <a:gd name="T47" fmla="*/ 9 h 80"/>
                <a:gd name="T48" fmla="*/ 99 w 99"/>
                <a:gd name="T49"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80">
                  <a:moveTo>
                    <a:pt x="99" y="71"/>
                  </a:moveTo>
                  <a:lnTo>
                    <a:pt x="99" y="71"/>
                  </a:lnTo>
                  <a:lnTo>
                    <a:pt x="99" y="74"/>
                  </a:lnTo>
                  <a:lnTo>
                    <a:pt x="96" y="77"/>
                  </a:lnTo>
                  <a:lnTo>
                    <a:pt x="93" y="79"/>
                  </a:lnTo>
                  <a:lnTo>
                    <a:pt x="90" y="80"/>
                  </a:lnTo>
                  <a:lnTo>
                    <a:pt x="9" y="80"/>
                  </a:lnTo>
                  <a:lnTo>
                    <a:pt x="9" y="80"/>
                  </a:lnTo>
                  <a:lnTo>
                    <a:pt x="6" y="79"/>
                  </a:lnTo>
                  <a:lnTo>
                    <a:pt x="3" y="77"/>
                  </a:lnTo>
                  <a:lnTo>
                    <a:pt x="0" y="74"/>
                  </a:lnTo>
                  <a:lnTo>
                    <a:pt x="0" y="71"/>
                  </a:lnTo>
                  <a:lnTo>
                    <a:pt x="0" y="9"/>
                  </a:lnTo>
                  <a:lnTo>
                    <a:pt x="0" y="9"/>
                  </a:lnTo>
                  <a:lnTo>
                    <a:pt x="0" y="6"/>
                  </a:lnTo>
                  <a:lnTo>
                    <a:pt x="3" y="3"/>
                  </a:lnTo>
                  <a:lnTo>
                    <a:pt x="6" y="1"/>
                  </a:lnTo>
                  <a:lnTo>
                    <a:pt x="9" y="0"/>
                  </a:lnTo>
                  <a:lnTo>
                    <a:pt x="90" y="0"/>
                  </a:lnTo>
                  <a:lnTo>
                    <a:pt x="90" y="0"/>
                  </a:lnTo>
                  <a:lnTo>
                    <a:pt x="93" y="1"/>
                  </a:lnTo>
                  <a:lnTo>
                    <a:pt x="96" y="3"/>
                  </a:lnTo>
                  <a:lnTo>
                    <a:pt x="99" y="6"/>
                  </a:lnTo>
                  <a:lnTo>
                    <a:pt x="99" y="9"/>
                  </a:lnTo>
                  <a:lnTo>
                    <a:pt x="99" y="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69" name="Freeform 347"/>
            <p:cNvSpPr>
              <a:spLocks/>
            </p:cNvSpPr>
            <p:nvPr/>
          </p:nvSpPr>
          <p:spPr bwMode="auto">
            <a:xfrm>
              <a:off x="7281863" y="3963988"/>
              <a:ext cx="53975" cy="6350"/>
            </a:xfrm>
            <a:custGeom>
              <a:avLst/>
              <a:gdLst>
                <a:gd name="T0" fmla="*/ 64 w 68"/>
                <a:gd name="T1" fmla="*/ 9 h 9"/>
                <a:gd name="T2" fmla="*/ 4 w 68"/>
                <a:gd name="T3" fmla="*/ 9 h 9"/>
                <a:gd name="T4" fmla="*/ 4 w 68"/>
                <a:gd name="T5" fmla="*/ 9 h 9"/>
                <a:gd name="T6" fmla="*/ 1 w 68"/>
                <a:gd name="T7" fmla="*/ 7 h 9"/>
                <a:gd name="T8" fmla="*/ 0 w 68"/>
                <a:gd name="T9" fmla="*/ 4 h 9"/>
                <a:gd name="T10" fmla="*/ 0 w 68"/>
                <a:gd name="T11" fmla="*/ 4 h 9"/>
                <a:gd name="T12" fmla="*/ 1 w 68"/>
                <a:gd name="T13" fmla="*/ 2 h 9"/>
                <a:gd name="T14" fmla="*/ 4 w 68"/>
                <a:gd name="T15" fmla="*/ 0 h 9"/>
                <a:gd name="T16" fmla="*/ 64 w 68"/>
                <a:gd name="T17" fmla="*/ 0 h 9"/>
                <a:gd name="T18" fmla="*/ 64 w 68"/>
                <a:gd name="T19" fmla="*/ 0 h 9"/>
                <a:gd name="T20" fmla="*/ 67 w 68"/>
                <a:gd name="T21" fmla="*/ 2 h 9"/>
                <a:gd name="T22" fmla="*/ 68 w 68"/>
                <a:gd name="T23" fmla="*/ 4 h 9"/>
                <a:gd name="T24" fmla="*/ 68 w 68"/>
                <a:gd name="T25" fmla="*/ 4 h 9"/>
                <a:gd name="T26" fmla="*/ 67 w 68"/>
                <a:gd name="T27" fmla="*/ 7 h 9"/>
                <a:gd name="T28" fmla="*/ 64 w 68"/>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9">
                  <a:moveTo>
                    <a:pt x="64" y="9"/>
                  </a:moveTo>
                  <a:lnTo>
                    <a:pt x="4" y="9"/>
                  </a:lnTo>
                  <a:lnTo>
                    <a:pt x="4" y="9"/>
                  </a:lnTo>
                  <a:lnTo>
                    <a:pt x="1" y="7"/>
                  </a:lnTo>
                  <a:lnTo>
                    <a:pt x="0" y="4"/>
                  </a:lnTo>
                  <a:lnTo>
                    <a:pt x="0" y="4"/>
                  </a:lnTo>
                  <a:lnTo>
                    <a:pt x="1" y="2"/>
                  </a:lnTo>
                  <a:lnTo>
                    <a:pt x="4" y="0"/>
                  </a:lnTo>
                  <a:lnTo>
                    <a:pt x="64" y="0"/>
                  </a:lnTo>
                  <a:lnTo>
                    <a:pt x="64" y="0"/>
                  </a:lnTo>
                  <a:lnTo>
                    <a:pt x="67" y="2"/>
                  </a:lnTo>
                  <a:lnTo>
                    <a:pt x="68" y="4"/>
                  </a:lnTo>
                  <a:lnTo>
                    <a:pt x="68" y="4"/>
                  </a:lnTo>
                  <a:lnTo>
                    <a:pt x="67" y="7"/>
                  </a:lnTo>
                  <a:lnTo>
                    <a:pt x="64" y="9"/>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70" name="Freeform 348"/>
            <p:cNvSpPr>
              <a:spLocks/>
            </p:cNvSpPr>
            <p:nvPr/>
          </p:nvSpPr>
          <p:spPr bwMode="auto">
            <a:xfrm>
              <a:off x="7281863" y="3963988"/>
              <a:ext cx="53975" cy="6350"/>
            </a:xfrm>
            <a:custGeom>
              <a:avLst/>
              <a:gdLst>
                <a:gd name="T0" fmla="*/ 64 w 68"/>
                <a:gd name="T1" fmla="*/ 9 h 9"/>
                <a:gd name="T2" fmla="*/ 4 w 68"/>
                <a:gd name="T3" fmla="*/ 9 h 9"/>
                <a:gd name="T4" fmla="*/ 4 w 68"/>
                <a:gd name="T5" fmla="*/ 9 h 9"/>
                <a:gd name="T6" fmla="*/ 1 w 68"/>
                <a:gd name="T7" fmla="*/ 7 h 9"/>
                <a:gd name="T8" fmla="*/ 0 w 68"/>
                <a:gd name="T9" fmla="*/ 4 h 9"/>
                <a:gd name="T10" fmla="*/ 0 w 68"/>
                <a:gd name="T11" fmla="*/ 4 h 9"/>
                <a:gd name="T12" fmla="*/ 1 w 68"/>
                <a:gd name="T13" fmla="*/ 2 h 9"/>
                <a:gd name="T14" fmla="*/ 4 w 68"/>
                <a:gd name="T15" fmla="*/ 0 h 9"/>
                <a:gd name="T16" fmla="*/ 64 w 68"/>
                <a:gd name="T17" fmla="*/ 0 h 9"/>
                <a:gd name="T18" fmla="*/ 64 w 68"/>
                <a:gd name="T19" fmla="*/ 0 h 9"/>
                <a:gd name="T20" fmla="*/ 67 w 68"/>
                <a:gd name="T21" fmla="*/ 2 h 9"/>
                <a:gd name="T22" fmla="*/ 68 w 68"/>
                <a:gd name="T23" fmla="*/ 4 h 9"/>
                <a:gd name="T24" fmla="*/ 68 w 68"/>
                <a:gd name="T25" fmla="*/ 4 h 9"/>
                <a:gd name="T26" fmla="*/ 67 w 68"/>
                <a:gd name="T27" fmla="*/ 7 h 9"/>
                <a:gd name="T28" fmla="*/ 64 w 68"/>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9">
                  <a:moveTo>
                    <a:pt x="64" y="9"/>
                  </a:moveTo>
                  <a:lnTo>
                    <a:pt x="4" y="9"/>
                  </a:lnTo>
                  <a:lnTo>
                    <a:pt x="4" y="9"/>
                  </a:lnTo>
                  <a:lnTo>
                    <a:pt x="1" y="7"/>
                  </a:lnTo>
                  <a:lnTo>
                    <a:pt x="0" y="4"/>
                  </a:lnTo>
                  <a:lnTo>
                    <a:pt x="0" y="4"/>
                  </a:lnTo>
                  <a:lnTo>
                    <a:pt x="1" y="2"/>
                  </a:lnTo>
                  <a:lnTo>
                    <a:pt x="4" y="0"/>
                  </a:lnTo>
                  <a:lnTo>
                    <a:pt x="64" y="0"/>
                  </a:lnTo>
                  <a:lnTo>
                    <a:pt x="64" y="0"/>
                  </a:lnTo>
                  <a:lnTo>
                    <a:pt x="67" y="2"/>
                  </a:lnTo>
                  <a:lnTo>
                    <a:pt x="68" y="4"/>
                  </a:lnTo>
                  <a:lnTo>
                    <a:pt x="68" y="4"/>
                  </a:lnTo>
                  <a:lnTo>
                    <a:pt x="67" y="7"/>
                  </a:lnTo>
                  <a:lnTo>
                    <a:pt x="64"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71" name="Freeform 349"/>
            <p:cNvSpPr>
              <a:spLocks noEditPoints="1"/>
            </p:cNvSpPr>
            <p:nvPr/>
          </p:nvSpPr>
          <p:spPr bwMode="auto">
            <a:xfrm>
              <a:off x="6926263" y="3757613"/>
              <a:ext cx="150813" cy="263525"/>
            </a:xfrm>
            <a:custGeom>
              <a:avLst/>
              <a:gdLst>
                <a:gd name="T0" fmla="*/ 182 w 191"/>
                <a:gd name="T1" fmla="*/ 0 h 331"/>
                <a:gd name="T2" fmla="*/ 67 w 191"/>
                <a:gd name="T3" fmla="*/ 0 h 331"/>
                <a:gd name="T4" fmla="*/ 67 w 191"/>
                <a:gd name="T5" fmla="*/ 0 h 331"/>
                <a:gd name="T6" fmla="*/ 64 w 191"/>
                <a:gd name="T7" fmla="*/ 1 h 331"/>
                <a:gd name="T8" fmla="*/ 61 w 191"/>
                <a:gd name="T9" fmla="*/ 3 h 331"/>
                <a:gd name="T10" fmla="*/ 60 w 191"/>
                <a:gd name="T11" fmla="*/ 6 h 331"/>
                <a:gd name="T12" fmla="*/ 58 w 191"/>
                <a:gd name="T13" fmla="*/ 9 h 331"/>
                <a:gd name="T14" fmla="*/ 58 w 191"/>
                <a:gd name="T15" fmla="*/ 52 h 331"/>
                <a:gd name="T16" fmla="*/ 0 w 191"/>
                <a:gd name="T17" fmla="*/ 38 h 331"/>
                <a:gd name="T18" fmla="*/ 0 w 191"/>
                <a:gd name="T19" fmla="*/ 49 h 331"/>
                <a:gd name="T20" fmla="*/ 58 w 191"/>
                <a:gd name="T21" fmla="*/ 71 h 331"/>
                <a:gd name="T22" fmla="*/ 58 w 191"/>
                <a:gd name="T23" fmla="*/ 323 h 331"/>
                <a:gd name="T24" fmla="*/ 58 w 191"/>
                <a:gd name="T25" fmla="*/ 323 h 331"/>
                <a:gd name="T26" fmla="*/ 60 w 191"/>
                <a:gd name="T27" fmla="*/ 326 h 331"/>
                <a:gd name="T28" fmla="*/ 61 w 191"/>
                <a:gd name="T29" fmla="*/ 329 h 331"/>
                <a:gd name="T30" fmla="*/ 64 w 191"/>
                <a:gd name="T31" fmla="*/ 331 h 331"/>
                <a:gd name="T32" fmla="*/ 67 w 191"/>
                <a:gd name="T33" fmla="*/ 331 h 331"/>
                <a:gd name="T34" fmla="*/ 182 w 191"/>
                <a:gd name="T35" fmla="*/ 331 h 331"/>
                <a:gd name="T36" fmla="*/ 182 w 191"/>
                <a:gd name="T37" fmla="*/ 331 h 331"/>
                <a:gd name="T38" fmla="*/ 185 w 191"/>
                <a:gd name="T39" fmla="*/ 331 h 331"/>
                <a:gd name="T40" fmla="*/ 188 w 191"/>
                <a:gd name="T41" fmla="*/ 329 h 331"/>
                <a:gd name="T42" fmla="*/ 189 w 191"/>
                <a:gd name="T43" fmla="*/ 326 h 331"/>
                <a:gd name="T44" fmla="*/ 191 w 191"/>
                <a:gd name="T45" fmla="*/ 323 h 331"/>
                <a:gd name="T46" fmla="*/ 191 w 191"/>
                <a:gd name="T47" fmla="*/ 9 h 331"/>
                <a:gd name="T48" fmla="*/ 191 w 191"/>
                <a:gd name="T49" fmla="*/ 9 h 331"/>
                <a:gd name="T50" fmla="*/ 189 w 191"/>
                <a:gd name="T51" fmla="*/ 6 h 331"/>
                <a:gd name="T52" fmla="*/ 188 w 191"/>
                <a:gd name="T53" fmla="*/ 3 h 331"/>
                <a:gd name="T54" fmla="*/ 185 w 191"/>
                <a:gd name="T55" fmla="*/ 1 h 331"/>
                <a:gd name="T56" fmla="*/ 182 w 191"/>
                <a:gd name="T57" fmla="*/ 0 h 331"/>
                <a:gd name="T58" fmla="*/ 174 w 191"/>
                <a:gd name="T59" fmla="*/ 281 h 331"/>
                <a:gd name="T60" fmla="*/ 174 w 191"/>
                <a:gd name="T61" fmla="*/ 281 h 331"/>
                <a:gd name="T62" fmla="*/ 173 w 191"/>
                <a:gd name="T63" fmla="*/ 284 h 331"/>
                <a:gd name="T64" fmla="*/ 171 w 191"/>
                <a:gd name="T65" fmla="*/ 287 h 331"/>
                <a:gd name="T66" fmla="*/ 169 w 191"/>
                <a:gd name="T67" fmla="*/ 289 h 331"/>
                <a:gd name="T68" fmla="*/ 166 w 191"/>
                <a:gd name="T69" fmla="*/ 290 h 331"/>
                <a:gd name="T70" fmla="*/ 84 w 191"/>
                <a:gd name="T71" fmla="*/ 290 h 331"/>
                <a:gd name="T72" fmla="*/ 84 w 191"/>
                <a:gd name="T73" fmla="*/ 290 h 331"/>
                <a:gd name="T74" fmla="*/ 81 w 191"/>
                <a:gd name="T75" fmla="*/ 289 h 331"/>
                <a:gd name="T76" fmla="*/ 78 w 191"/>
                <a:gd name="T77" fmla="*/ 287 h 331"/>
                <a:gd name="T78" fmla="*/ 76 w 191"/>
                <a:gd name="T79" fmla="*/ 284 h 331"/>
                <a:gd name="T80" fmla="*/ 75 w 191"/>
                <a:gd name="T81" fmla="*/ 281 h 331"/>
                <a:gd name="T82" fmla="*/ 75 w 191"/>
                <a:gd name="T83" fmla="*/ 219 h 331"/>
                <a:gd name="T84" fmla="*/ 75 w 191"/>
                <a:gd name="T85" fmla="*/ 219 h 331"/>
                <a:gd name="T86" fmla="*/ 76 w 191"/>
                <a:gd name="T87" fmla="*/ 216 h 331"/>
                <a:gd name="T88" fmla="*/ 78 w 191"/>
                <a:gd name="T89" fmla="*/ 213 h 331"/>
                <a:gd name="T90" fmla="*/ 81 w 191"/>
                <a:gd name="T91" fmla="*/ 211 h 331"/>
                <a:gd name="T92" fmla="*/ 84 w 191"/>
                <a:gd name="T93" fmla="*/ 210 h 331"/>
                <a:gd name="T94" fmla="*/ 166 w 191"/>
                <a:gd name="T95" fmla="*/ 210 h 331"/>
                <a:gd name="T96" fmla="*/ 166 w 191"/>
                <a:gd name="T97" fmla="*/ 210 h 331"/>
                <a:gd name="T98" fmla="*/ 169 w 191"/>
                <a:gd name="T99" fmla="*/ 211 h 331"/>
                <a:gd name="T100" fmla="*/ 171 w 191"/>
                <a:gd name="T101" fmla="*/ 213 h 331"/>
                <a:gd name="T102" fmla="*/ 173 w 191"/>
                <a:gd name="T103" fmla="*/ 216 h 331"/>
                <a:gd name="T104" fmla="*/ 174 w 191"/>
                <a:gd name="T105" fmla="*/ 219 h 331"/>
                <a:gd name="T106" fmla="*/ 174 w 191"/>
                <a:gd name="T107" fmla="*/ 28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331">
                  <a:moveTo>
                    <a:pt x="182" y="0"/>
                  </a:moveTo>
                  <a:lnTo>
                    <a:pt x="67" y="0"/>
                  </a:lnTo>
                  <a:lnTo>
                    <a:pt x="67" y="0"/>
                  </a:lnTo>
                  <a:lnTo>
                    <a:pt x="64" y="1"/>
                  </a:lnTo>
                  <a:lnTo>
                    <a:pt x="61" y="3"/>
                  </a:lnTo>
                  <a:lnTo>
                    <a:pt x="60" y="6"/>
                  </a:lnTo>
                  <a:lnTo>
                    <a:pt x="58" y="9"/>
                  </a:lnTo>
                  <a:lnTo>
                    <a:pt x="58" y="52"/>
                  </a:lnTo>
                  <a:lnTo>
                    <a:pt x="0" y="38"/>
                  </a:lnTo>
                  <a:lnTo>
                    <a:pt x="0" y="49"/>
                  </a:lnTo>
                  <a:lnTo>
                    <a:pt x="58" y="71"/>
                  </a:lnTo>
                  <a:lnTo>
                    <a:pt x="58" y="323"/>
                  </a:lnTo>
                  <a:lnTo>
                    <a:pt x="58" y="323"/>
                  </a:lnTo>
                  <a:lnTo>
                    <a:pt x="60" y="326"/>
                  </a:lnTo>
                  <a:lnTo>
                    <a:pt x="61" y="329"/>
                  </a:lnTo>
                  <a:lnTo>
                    <a:pt x="64" y="331"/>
                  </a:lnTo>
                  <a:lnTo>
                    <a:pt x="67" y="331"/>
                  </a:lnTo>
                  <a:lnTo>
                    <a:pt x="182" y="331"/>
                  </a:lnTo>
                  <a:lnTo>
                    <a:pt x="182" y="331"/>
                  </a:lnTo>
                  <a:lnTo>
                    <a:pt x="185" y="331"/>
                  </a:lnTo>
                  <a:lnTo>
                    <a:pt x="188" y="329"/>
                  </a:lnTo>
                  <a:lnTo>
                    <a:pt x="189" y="326"/>
                  </a:lnTo>
                  <a:lnTo>
                    <a:pt x="191" y="323"/>
                  </a:lnTo>
                  <a:lnTo>
                    <a:pt x="191" y="9"/>
                  </a:lnTo>
                  <a:lnTo>
                    <a:pt x="191" y="9"/>
                  </a:lnTo>
                  <a:lnTo>
                    <a:pt x="189" y="6"/>
                  </a:lnTo>
                  <a:lnTo>
                    <a:pt x="188" y="3"/>
                  </a:lnTo>
                  <a:lnTo>
                    <a:pt x="185" y="1"/>
                  </a:lnTo>
                  <a:lnTo>
                    <a:pt x="182" y="0"/>
                  </a:lnTo>
                  <a:close/>
                  <a:moveTo>
                    <a:pt x="174" y="281"/>
                  </a:moveTo>
                  <a:lnTo>
                    <a:pt x="174" y="281"/>
                  </a:lnTo>
                  <a:lnTo>
                    <a:pt x="173" y="284"/>
                  </a:lnTo>
                  <a:lnTo>
                    <a:pt x="171" y="287"/>
                  </a:lnTo>
                  <a:lnTo>
                    <a:pt x="169" y="289"/>
                  </a:lnTo>
                  <a:lnTo>
                    <a:pt x="166" y="290"/>
                  </a:lnTo>
                  <a:lnTo>
                    <a:pt x="84" y="290"/>
                  </a:lnTo>
                  <a:lnTo>
                    <a:pt x="84" y="290"/>
                  </a:lnTo>
                  <a:lnTo>
                    <a:pt x="81" y="289"/>
                  </a:lnTo>
                  <a:lnTo>
                    <a:pt x="78" y="287"/>
                  </a:lnTo>
                  <a:lnTo>
                    <a:pt x="76" y="284"/>
                  </a:lnTo>
                  <a:lnTo>
                    <a:pt x="75" y="281"/>
                  </a:lnTo>
                  <a:lnTo>
                    <a:pt x="75" y="219"/>
                  </a:lnTo>
                  <a:lnTo>
                    <a:pt x="75" y="219"/>
                  </a:lnTo>
                  <a:lnTo>
                    <a:pt x="76" y="216"/>
                  </a:lnTo>
                  <a:lnTo>
                    <a:pt x="78" y="213"/>
                  </a:lnTo>
                  <a:lnTo>
                    <a:pt x="81" y="211"/>
                  </a:lnTo>
                  <a:lnTo>
                    <a:pt x="84" y="210"/>
                  </a:lnTo>
                  <a:lnTo>
                    <a:pt x="166" y="210"/>
                  </a:lnTo>
                  <a:lnTo>
                    <a:pt x="166" y="210"/>
                  </a:lnTo>
                  <a:lnTo>
                    <a:pt x="169" y="211"/>
                  </a:lnTo>
                  <a:lnTo>
                    <a:pt x="171" y="213"/>
                  </a:lnTo>
                  <a:lnTo>
                    <a:pt x="173" y="216"/>
                  </a:lnTo>
                  <a:lnTo>
                    <a:pt x="174" y="219"/>
                  </a:lnTo>
                  <a:lnTo>
                    <a:pt x="174" y="281"/>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72" name="Freeform 350"/>
            <p:cNvSpPr>
              <a:spLocks/>
            </p:cNvSpPr>
            <p:nvPr/>
          </p:nvSpPr>
          <p:spPr bwMode="auto">
            <a:xfrm>
              <a:off x="6926263" y="3757613"/>
              <a:ext cx="150813" cy="263525"/>
            </a:xfrm>
            <a:custGeom>
              <a:avLst/>
              <a:gdLst>
                <a:gd name="T0" fmla="*/ 182 w 191"/>
                <a:gd name="T1" fmla="*/ 0 h 331"/>
                <a:gd name="T2" fmla="*/ 67 w 191"/>
                <a:gd name="T3" fmla="*/ 0 h 331"/>
                <a:gd name="T4" fmla="*/ 67 w 191"/>
                <a:gd name="T5" fmla="*/ 0 h 331"/>
                <a:gd name="T6" fmla="*/ 64 w 191"/>
                <a:gd name="T7" fmla="*/ 1 h 331"/>
                <a:gd name="T8" fmla="*/ 61 w 191"/>
                <a:gd name="T9" fmla="*/ 3 h 331"/>
                <a:gd name="T10" fmla="*/ 60 w 191"/>
                <a:gd name="T11" fmla="*/ 6 h 331"/>
                <a:gd name="T12" fmla="*/ 58 w 191"/>
                <a:gd name="T13" fmla="*/ 9 h 331"/>
                <a:gd name="T14" fmla="*/ 58 w 191"/>
                <a:gd name="T15" fmla="*/ 52 h 331"/>
                <a:gd name="T16" fmla="*/ 0 w 191"/>
                <a:gd name="T17" fmla="*/ 38 h 331"/>
                <a:gd name="T18" fmla="*/ 0 w 191"/>
                <a:gd name="T19" fmla="*/ 49 h 331"/>
                <a:gd name="T20" fmla="*/ 58 w 191"/>
                <a:gd name="T21" fmla="*/ 71 h 331"/>
                <a:gd name="T22" fmla="*/ 58 w 191"/>
                <a:gd name="T23" fmla="*/ 323 h 331"/>
                <a:gd name="T24" fmla="*/ 58 w 191"/>
                <a:gd name="T25" fmla="*/ 323 h 331"/>
                <a:gd name="T26" fmla="*/ 60 w 191"/>
                <a:gd name="T27" fmla="*/ 326 h 331"/>
                <a:gd name="T28" fmla="*/ 61 w 191"/>
                <a:gd name="T29" fmla="*/ 329 h 331"/>
                <a:gd name="T30" fmla="*/ 64 w 191"/>
                <a:gd name="T31" fmla="*/ 331 h 331"/>
                <a:gd name="T32" fmla="*/ 67 w 191"/>
                <a:gd name="T33" fmla="*/ 331 h 331"/>
                <a:gd name="T34" fmla="*/ 182 w 191"/>
                <a:gd name="T35" fmla="*/ 331 h 331"/>
                <a:gd name="T36" fmla="*/ 182 w 191"/>
                <a:gd name="T37" fmla="*/ 331 h 331"/>
                <a:gd name="T38" fmla="*/ 185 w 191"/>
                <a:gd name="T39" fmla="*/ 331 h 331"/>
                <a:gd name="T40" fmla="*/ 188 w 191"/>
                <a:gd name="T41" fmla="*/ 329 h 331"/>
                <a:gd name="T42" fmla="*/ 189 w 191"/>
                <a:gd name="T43" fmla="*/ 326 h 331"/>
                <a:gd name="T44" fmla="*/ 191 w 191"/>
                <a:gd name="T45" fmla="*/ 323 h 331"/>
                <a:gd name="T46" fmla="*/ 191 w 191"/>
                <a:gd name="T47" fmla="*/ 9 h 331"/>
                <a:gd name="T48" fmla="*/ 191 w 191"/>
                <a:gd name="T49" fmla="*/ 9 h 331"/>
                <a:gd name="T50" fmla="*/ 189 w 191"/>
                <a:gd name="T51" fmla="*/ 6 h 331"/>
                <a:gd name="T52" fmla="*/ 188 w 191"/>
                <a:gd name="T53" fmla="*/ 3 h 331"/>
                <a:gd name="T54" fmla="*/ 185 w 191"/>
                <a:gd name="T55" fmla="*/ 1 h 331"/>
                <a:gd name="T56" fmla="*/ 182 w 191"/>
                <a:gd name="T5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331">
                  <a:moveTo>
                    <a:pt x="182" y="0"/>
                  </a:moveTo>
                  <a:lnTo>
                    <a:pt x="67" y="0"/>
                  </a:lnTo>
                  <a:lnTo>
                    <a:pt x="67" y="0"/>
                  </a:lnTo>
                  <a:lnTo>
                    <a:pt x="64" y="1"/>
                  </a:lnTo>
                  <a:lnTo>
                    <a:pt x="61" y="3"/>
                  </a:lnTo>
                  <a:lnTo>
                    <a:pt x="60" y="6"/>
                  </a:lnTo>
                  <a:lnTo>
                    <a:pt x="58" y="9"/>
                  </a:lnTo>
                  <a:lnTo>
                    <a:pt x="58" y="52"/>
                  </a:lnTo>
                  <a:lnTo>
                    <a:pt x="0" y="38"/>
                  </a:lnTo>
                  <a:lnTo>
                    <a:pt x="0" y="49"/>
                  </a:lnTo>
                  <a:lnTo>
                    <a:pt x="58" y="71"/>
                  </a:lnTo>
                  <a:lnTo>
                    <a:pt x="58" y="323"/>
                  </a:lnTo>
                  <a:lnTo>
                    <a:pt x="58" y="323"/>
                  </a:lnTo>
                  <a:lnTo>
                    <a:pt x="60" y="326"/>
                  </a:lnTo>
                  <a:lnTo>
                    <a:pt x="61" y="329"/>
                  </a:lnTo>
                  <a:lnTo>
                    <a:pt x="64" y="331"/>
                  </a:lnTo>
                  <a:lnTo>
                    <a:pt x="67" y="331"/>
                  </a:lnTo>
                  <a:lnTo>
                    <a:pt x="182" y="331"/>
                  </a:lnTo>
                  <a:lnTo>
                    <a:pt x="182" y="331"/>
                  </a:lnTo>
                  <a:lnTo>
                    <a:pt x="185" y="331"/>
                  </a:lnTo>
                  <a:lnTo>
                    <a:pt x="188" y="329"/>
                  </a:lnTo>
                  <a:lnTo>
                    <a:pt x="189" y="326"/>
                  </a:lnTo>
                  <a:lnTo>
                    <a:pt x="191" y="323"/>
                  </a:lnTo>
                  <a:lnTo>
                    <a:pt x="191" y="9"/>
                  </a:lnTo>
                  <a:lnTo>
                    <a:pt x="191" y="9"/>
                  </a:lnTo>
                  <a:lnTo>
                    <a:pt x="189" y="6"/>
                  </a:lnTo>
                  <a:lnTo>
                    <a:pt x="188" y="3"/>
                  </a:lnTo>
                  <a:lnTo>
                    <a:pt x="185" y="1"/>
                  </a:lnTo>
                  <a:lnTo>
                    <a:pt x="1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73" name="Freeform 351"/>
            <p:cNvSpPr>
              <a:spLocks/>
            </p:cNvSpPr>
            <p:nvPr/>
          </p:nvSpPr>
          <p:spPr bwMode="auto">
            <a:xfrm>
              <a:off x="6985001" y="3924300"/>
              <a:ext cx="79375" cy="65088"/>
            </a:xfrm>
            <a:custGeom>
              <a:avLst/>
              <a:gdLst>
                <a:gd name="T0" fmla="*/ 99 w 99"/>
                <a:gd name="T1" fmla="*/ 71 h 80"/>
                <a:gd name="T2" fmla="*/ 99 w 99"/>
                <a:gd name="T3" fmla="*/ 71 h 80"/>
                <a:gd name="T4" fmla="*/ 98 w 99"/>
                <a:gd name="T5" fmla="*/ 74 h 80"/>
                <a:gd name="T6" fmla="*/ 96 w 99"/>
                <a:gd name="T7" fmla="*/ 77 h 80"/>
                <a:gd name="T8" fmla="*/ 94 w 99"/>
                <a:gd name="T9" fmla="*/ 79 h 80"/>
                <a:gd name="T10" fmla="*/ 91 w 99"/>
                <a:gd name="T11" fmla="*/ 80 h 80"/>
                <a:gd name="T12" fmla="*/ 9 w 99"/>
                <a:gd name="T13" fmla="*/ 80 h 80"/>
                <a:gd name="T14" fmla="*/ 9 w 99"/>
                <a:gd name="T15" fmla="*/ 80 h 80"/>
                <a:gd name="T16" fmla="*/ 6 w 99"/>
                <a:gd name="T17" fmla="*/ 79 h 80"/>
                <a:gd name="T18" fmla="*/ 3 w 99"/>
                <a:gd name="T19" fmla="*/ 77 h 80"/>
                <a:gd name="T20" fmla="*/ 1 w 99"/>
                <a:gd name="T21" fmla="*/ 74 h 80"/>
                <a:gd name="T22" fmla="*/ 0 w 99"/>
                <a:gd name="T23" fmla="*/ 71 h 80"/>
                <a:gd name="T24" fmla="*/ 0 w 99"/>
                <a:gd name="T25" fmla="*/ 9 h 80"/>
                <a:gd name="T26" fmla="*/ 0 w 99"/>
                <a:gd name="T27" fmla="*/ 9 h 80"/>
                <a:gd name="T28" fmla="*/ 1 w 99"/>
                <a:gd name="T29" fmla="*/ 6 h 80"/>
                <a:gd name="T30" fmla="*/ 3 w 99"/>
                <a:gd name="T31" fmla="*/ 3 h 80"/>
                <a:gd name="T32" fmla="*/ 6 w 99"/>
                <a:gd name="T33" fmla="*/ 1 h 80"/>
                <a:gd name="T34" fmla="*/ 9 w 99"/>
                <a:gd name="T35" fmla="*/ 0 h 80"/>
                <a:gd name="T36" fmla="*/ 91 w 99"/>
                <a:gd name="T37" fmla="*/ 0 h 80"/>
                <a:gd name="T38" fmla="*/ 91 w 99"/>
                <a:gd name="T39" fmla="*/ 0 h 80"/>
                <a:gd name="T40" fmla="*/ 94 w 99"/>
                <a:gd name="T41" fmla="*/ 1 h 80"/>
                <a:gd name="T42" fmla="*/ 96 w 99"/>
                <a:gd name="T43" fmla="*/ 3 h 80"/>
                <a:gd name="T44" fmla="*/ 98 w 99"/>
                <a:gd name="T45" fmla="*/ 6 h 80"/>
                <a:gd name="T46" fmla="*/ 99 w 99"/>
                <a:gd name="T47" fmla="*/ 9 h 80"/>
                <a:gd name="T48" fmla="*/ 99 w 99"/>
                <a:gd name="T49"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80">
                  <a:moveTo>
                    <a:pt x="99" y="71"/>
                  </a:moveTo>
                  <a:lnTo>
                    <a:pt x="99" y="71"/>
                  </a:lnTo>
                  <a:lnTo>
                    <a:pt x="98" y="74"/>
                  </a:lnTo>
                  <a:lnTo>
                    <a:pt x="96" y="77"/>
                  </a:lnTo>
                  <a:lnTo>
                    <a:pt x="94" y="79"/>
                  </a:lnTo>
                  <a:lnTo>
                    <a:pt x="91" y="80"/>
                  </a:lnTo>
                  <a:lnTo>
                    <a:pt x="9" y="80"/>
                  </a:lnTo>
                  <a:lnTo>
                    <a:pt x="9" y="80"/>
                  </a:lnTo>
                  <a:lnTo>
                    <a:pt x="6" y="79"/>
                  </a:lnTo>
                  <a:lnTo>
                    <a:pt x="3" y="77"/>
                  </a:lnTo>
                  <a:lnTo>
                    <a:pt x="1" y="74"/>
                  </a:lnTo>
                  <a:lnTo>
                    <a:pt x="0" y="71"/>
                  </a:lnTo>
                  <a:lnTo>
                    <a:pt x="0" y="9"/>
                  </a:lnTo>
                  <a:lnTo>
                    <a:pt x="0" y="9"/>
                  </a:lnTo>
                  <a:lnTo>
                    <a:pt x="1" y="6"/>
                  </a:lnTo>
                  <a:lnTo>
                    <a:pt x="3" y="3"/>
                  </a:lnTo>
                  <a:lnTo>
                    <a:pt x="6" y="1"/>
                  </a:lnTo>
                  <a:lnTo>
                    <a:pt x="9" y="0"/>
                  </a:lnTo>
                  <a:lnTo>
                    <a:pt x="91" y="0"/>
                  </a:lnTo>
                  <a:lnTo>
                    <a:pt x="91" y="0"/>
                  </a:lnTo>
                  <a:lnTo>
                    <a:pt x="94" y="1"/>
                  </a:lnTo>
                  <a:lnTo>
                    <a:pt x="96" y="3"/>
                  </a:lnTo>
                  <a:lnTo>
                    <a:pt x="98" y="6"/>
                  </a:lnTo>
                  <a:lnTo>
                    <a:pt x="99" y="9"/>
                  </a:lnTo>
                  <a:lnTo>
                    <a:pt x="99" y="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74" name="Freeform 352"/>
            <p:cNvSpPr>
              <a:spLocks/>
            </p:cNvSpPr>
            <p:nvPr/>
          </p:nvSpPr>
          <p:spPr bwMode="auto">
            <a:xfrm>
              <a:off x="6999288" y="3963988"/>
              <a:ext cx="52388" cy="6350"/>
            </a:xfrm>
            <a:custGeom>
              <a:avLst/>
              <a:gdLst>
                <a:gd name="T0" fmla="*/ 63 w 68"/>
                <a:gd name="T1" fmla="*/ 0 h 9"/>
                <a:gd name="T2" fmla="*/ 5 w 68"/>
                <a:gd name="T3" fmla="*/ 0 h 9"/>
                <a:gd name="T4" fmla="*/ 5 w 68"/>
                <a:gd name="T5" fmla="*/ 0 h 9"/>
                <a:gd name="T6" fmla="*/ 2 w 68"/>
                <a:gd name="T7" fmla="*/ 2 h 9"/>
                <a:gd name="T8" fmla="*/ 0 w 68"/>
                <a:gd name="T9" fmla="*/ 4 h 9"/>
                <a:gd name="T10" fmla="*/ 0 w 68"/>
                <a:gd name="T11" fmla="*/ 4 h 9"/>
                <a:gd name="T12" fmla="*/ 2 w 68"/>
                <a:gd name="T13" fmla="*/ 7 h 9"/>
                <a:gd name="T14" fmla="*/ 5 w 68"/>
                <a:gd name="T15" fmla="*/ 9 h 9"/>
                <a:gd name="T16" fmla="*/ 63 w 68"/>
                <a:gd name="T17" fmla="*/ 9 h 9"/>
                <a:gd name="T18" fmla="*/ 63 w 68"/>
                <a:gd name="T19" fmla="*/ 9 h 9"/>
                <a:gd name="T20" fmla="*/ 66 w 68"/>
                <a:gd name="T21" fmla="*/ 7 h 9"/>
                <a:gd name="T22" fmla="*/ 68 w 68"/>
                <a:gd name="T23" fmla="*/ 4 h 9"/>
                <a:gd name="T24" fmla="*/ 68 w 68"/>
                <a:gd name="T25" fmla="*/ 4 h 9"/>
                <a:gd name="T26" fmla="*/ 66 w 68"/>
                <a:gd name="T27" fmla="*/ 2 h 9"/>
                <a:gd name="T28" fmla="*/ 63 w 6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9">
                  <a:moveTo>
                    <a:pt x="63" y="0"/>
                  </a:moveTo>
                  <a:lnTo>
                    <a:pt x="5" y="0"/>
                  </a:lnTo>
                  <a:lnTo>
                    <a:pt x="5" y="0"/>
                  </a:lnTo>
                  <a:lnTo>
                    <a:pt x="2" y="2"/>
                  </a:lnTo>
                  <a:lnTo>
                    <a:pt x="0" y="4"/>
                  </a:lnTo>
                  <a:lnTo>
                    <a:pt x="0" y="4"/>
                  </a:lnTo>
                  <a:lnTo>
                    <a:pt x="2" y="7"/>
                  </a:lnTo>
                  <a:lnTo>
                    <a:pt x="5" y="9"/>
                  </a:lnTo>
                  <a:lnTo>
                    <a:pt x="63" y="9"/>
                  </a:lnTo>
                  <a:lnTo>
                    <a:pt x="63" y="9"/>
                  </a:lnTo>
                  <a:lnTo>
                    <a:pt x="66" y="7"/>
                  </a:lnTo>
                  <a:lnTo>
                    <a:pt x="68" y="4"/>
                  </a:lnTo>
                  <a:lnTo>
                    <a:pt x="68" y="4"/>
                  </a:lnTo>
                  <a:lnTo>
                    <a:pt x="66" y="2"/>
                  </a:lnTo>
                  <a:lnTo>
                    <a:pt x="63"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75" name="Freeform 353"/>
            <p:cNvSpPr>
              <a:spLocks/>
            </p:cNvSpPr>
            <p:nvPr/>
          </p:nvSpPr>
          <p:spPr bwMode="auto">
            <a:xfrm>
              <a:off x="6999288" y="3963988"/>
              <a:ext cx="52388" cy="6350"/>
            </a:xfrm>
            <a:custGeom>
              <a:avLst/>
              <a:gdLst>
                <a:gd name="T0" fmla="*/ 63 w 68"/>
                <a:gd name="T1" fmla="*/ 0 h 9"/>
                <a:gd name="T2" fmla="*/ 5 w 68"/>
                <a:gd name="T3" fmla="*/ 0 h 9"/>
                <a:gd name="T4" fmla="*/ 5 w 68"/>
                <a:gd name="T5" fmla="*/ 0 h 9"/>
                <a:gd name="T6" fmla="*/ 2 w 68"/>
                <a:gd name="T7" fmla="*/ 2 h 9"/>
                <a:gd name="T8" fmla="*/ 0 w 68"/>
                <a:gd name="T9" fmla="*/ 4 h 9"/>
                <a:gd name="T10" fmla="*/ 0 w 68"/>
                <a:gd name="T11" fmla="*/ 4 h 9"/>
                <a:gd name="T12" fmla="*/ 2 w 68"/>
                <a:gd name="T13" fmla="*/ 7 h 9"/>
                <a:gd name="T14" fmla="*/ 5 w 68"/>
                <a:gd name="T15" fmla="*/ 9 h 9"/>
                <a:gd name="T16" fmla="*/ 63 w 68"/>
                <a:gd name="T17" fmla="*/ 9 h 9"/>
                <a:gd name="T18" fmla="*/ 63 w 68"/>
                <a:gd name="T19" fmla="*/ 9 h 9"/>
                <a:gd name="T20" fmla="*/ 66 w 68"/>
                <a:gd name="T21" fmla="*/ 7 h 9"/>
                <a:gd name="T22" fmla="*/ 68 w 68"/>
                <a:gd name="T23" fmla="*/ 4 h 9"/>
                <a:gd name="T24" fmla="*/ 68 w 68"/>
                <a:gd name="T25" fmla="*/ 4 h 9"/>
                <a:gd name="T26" fmla="*/ 66 w 68"/>
                <a:gd name="T27" fmla="*/ 2 h 9"/>
                <a:gd name="T28" fmla="*/ 63 w 6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9">
                  <a:moveTo>
                    <a:pt x="63" y="0"/>
                  </a:moveTo>
                  <a:lnTo>
                    <a:pt x="5" y="0"/>
                  </a:lnTo>
                  <a:lnTo>
                    <a:pt x="5" y="0"/>
                  </a:lnTo>
                  <a:lnTo>
                    <a:pt x="2" y="2"/>
                  </a:lnTo>
                  <a:lnTo>
                    <a:pt x="0" y="4"/>
                  </a:lnTo>
                  <a:lnTo>
                    <a:pt x="0" y="4"/>
                  </a:lnTo>
                  <a:lnTo>
                    <a:pt x="2" y="7"/>
                  </a:lnTo>
                  <a:lnTo>
                    <a:pt x="5" y="9"/>
                  </a:lnTo>
                  <a:lnTo>
                    <a:pt x="63" y="9"/>
                  </a:lnTo>
                  <a:lnTo>
                    <a:pt x="63" y="9"/>
                  </a:lnTo>
                  <a:lnTo>
                    <a:pt x="66" y="7"/>
                  </a:lnTo>
                  <a:lnTo>
                    <a:pt x="68" y="4"/>
                  </a:lnTo>
                  <a:lnTo>
                    <a:pt x="68" y="4"/>
                  </a:lnTo>
                  <a:lnTo>
                    <a:pt x="66" y="2"/>
                  </a:lnTo>
                  <a:lnTo>
                    <a:pt x="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76" name="Freeform 354"/>
            <p:cNvSpPr>
              <a:spLocks noEditPoints="1"/>
            </p:cNvSpPr>
            <p:nvPr/>
          </p:nvSpPr>
          <p:spPr bwMode="auto">
            <a:xfrm>
              <a:off x="7878763" y="3757613"/>
              <a:ext cx="104775" cy="263525"/>
            </a:xfrm>
            <a:custGeom>
              <a:avLst/>
              <a:gdLst>
                <a:gd name="T0" fmla="*/ 131 w 131"/>
                <a:gd name="T1" fmla="*/ 58 h 331"/>
                <a:gd name="T2" fmla="*/ 131 w 131"/>
                <a:gd name="T3" fmla="*/ 15 h 331"/>
                <a:gd name="T4" fmla="*/ 70 w 131"/>
                <a:gd name="T5" fmla="*/ 30 h 331"/>
                <a:gd name="T6" fmla="*/ 70 w 131"/>
                <a:gd name="T7" fmla="*/ 9 h 331"/>
                <a:gd name="T8" fmla="*/ 70 w 131"/>
                <a:gd name="T9" fmla="*/ 9 h 331"/>
                <a:gd name="T10" fmla="*/ 70 w 131"/>
                <a:gd name="T11" fmla="*/ 6 h 331"/>
                <a:gd name="T12" fmla="*/ 67 w 131"/>
                <a:gd name="T13" fmla="*/ 3 h 331"/>
                <a:gd name="T14" fmla="*/ 64 w 131"/>
                <a:gd name="T15" fmla="*/ 1 h 331"/>
                <a:gd name="T16" fmla="*/ 61 w 131"/>
                <a:gd name="T17" fmla="*/ 0 h 331"/>
                <a:gd name="T18" fmla="*/ 9 w 131"/>
                <a:gd name="T19" fmla="*/ 0 h 331"/>
                <a:gd name="T20" fmla="*/ 9 w 131"/>
                <a:gd name="T21" fmla="*/ 0 h 331"/>
                <a:gd name="T22" fmla="*/ 6 w 131"/>
                <a:gd name="T23" fmla="*/ 1 h 331"/>
                <a:gd name="T24" fmla="*/ 3 w 131"/>
                <a:gd name="T25" fmla="*/ 3 h 331"/>
                <a:gd name="T26" fmla="*/ 2 w 131"/>
                <a:gd name="T27" fmla="*/ 6 h 331"/>
                <a:gd name="T28" fmla="*/ 0 w 131"/>
                <a:gd name="T29" fmla="*/ 9 h 331"/>
                <a:gd name="T30" fmla="*/ 0 w 131"/>
                <a:gd name="T31" fmla="*/ 323 h 331"/>
                <a:gd name="T32" fmla="*/ 0 w 131"/>
                <a:gd name="T33" fmla="*/ 323 h 331"/>
                <a:gd name="T34" fmla="*/ 2 w 131"/>
                <a:gd name="T35" fmla="*/ 326 h 331"/>
                <a:gd name="T36" fmla="*/ 3 w 131"/>
                <a:gd name="T37" fmla="*/ 329 h 331"/>
                <a:gd name="T38" fmla="*/ 6 w 131"/>
                <a:gd name="T39" fmla="*/ 331 h 331"/>
                <a:gd name="T40" fmla="*/ 9 w 131"/>
                <a:gd name="T41" fmla="*/ 331 h 331"/>
                <a:gd name="T42" fmla="*/ 61 w 131"/>
                <a:gd name="T43" fmla="*/ 331 h 331"/>
                <a:gd name="T44" fmla="*/ 61 w 131"/>
                <a:gd name="T45" fmla="*/ 331 h 331"/>
                <a:gd name="T46" fmla="*/ 64 w 131"/>
                <a:gd name="T47" fmla="*/ 331 h 331"/>
                <a:gd name="T48" fmla="*/ 67 w 131"/>
                <a:gd name="T49" fmla="*/ 329 h 331"/>
                <a:gd name="T50" fmla="*/ 70 w 131"/>
                <a:gd name="T51" fmla="*/ 326 h 331"/>
                <a:gd name="T52" fmla="*/ 70 w 131"/>
                <a:gd name="T53" fmla="*/ 323 h 331"/>
                <a:gd name="T54" fmla="*/ 70 w 131"/>
                <a:gd name="T55" fmla="*/ 171 h 331"/>
                <a:gd name="T56" fmla="*/ 131 w 131"/>
                <a:gd name="T57" fmla="*/ 149 h 331"/>
                <a:gd name="T58" fmla="*/ 131 w 131"/>
                <a:gd name="T59" fmla="*/ 138 h 331"/>
                <a:gd name="T60" fmla="*/ 70 w 131"/>
                <a:gd name="T61" fmla="*/ 152 h 331"/>
                <a:gd name="T62" fmla="*/ 70 w 131"/>
                <a:gd name="T63" fmla="*/ 80 h 331"/>
                <a:gd name="T64" fmla="*/ 131 w 131"/>
                <a:gd name="T65" fmla="*/ 58 h 331"/>
                <a:gd name="T66" fmla="*/ 61 w 131"/>
                <a:gd name="T67" fmla="*/ 311 h 331"/>
                <a:gd name="T68" fmla="*/ 61 w 131"/>
                <a:gd name="T69" fmla="*/ 311 h 331"/>
                <a:gd name="T70" fmla="*/ 61 w 131"/>
                <a:gd name="T71" fmla="*/ 316 h 331"/>
                <a:gd name="T72" fmla="*/ 60 w 131"/>
                <a:gd name="T73" fmla="*/ 319 h 331"/>
                <a:gd name="T74" fmla="*/ 57 w 131"/>
                <a:gd name="T75" fmla="*/ 320 h 331"/>
                <a:gd name="T76" fmla="*/ 52 w 131"/>
                <a:gd name="T77" fmla="*/ 320 h 331"/>
                <a:gd name="T78" fmla="*/ 18 w 131"/>
                <a:gd name="T79" fmla="*/ 320 h 331"/>
                <a:gd name="T80" fmla="*/ 18 w 131"/>
                <a:gd name="T81" fmla="*/ 320 h 331"/>
                <a:gd name="T82" fmla="*/ 14 w 131"/>
                <a:gd name="T83" fmla="*/ 320 h 331"/>
                <a:gd name="T84" fmla="*/ 12 w 131"/>
                <a:gd name="T85" fmla="*/ 319 h 331"/>
                <a:gd name="T86" fmla="*/ 9 w 131"/>
                <a:gd name="T87" fmla="*/ 316 h 331"/>
                <a:gd name="T88" fmla="*/ 9 w 131"/>
                <a:gd name="T89" fmla="*/ 311 h 331"/>
                <a:gd name="T90" fmla="*/ 9 w 131"/>
                <a:gd name="T91" fmla="*/ 250 h 331"/>
                <a:gd name="T92" fmla="*/ 9 w 131"/>
                <a:gd name="T93" fmla="*/ 250 h 331"/>
                <a:gd name="T94" fmla="*/ 9 w 131"/>
                <a:gd name="T95" fmla="*/ 247 h 331"/>
                <a:gd name="T96" fmla="*/ 12 w 131"/>
                <a:gd name="T97" fmla="*/ 244 h 331"/>
                <a:gd name="T98" fmla="*/ 14 w 131"/>
                <a:gd name="T99" fmla="*/ 243 h 331"/>
                <a:gd name="T100" fmla="*/ 18 w 131"/>
                <a:gd name="T101" fmla="*/ 241 h 331"/>
                <a:gd name="T102" fmla="*/ 52 w 131"/>
                <a:gd name="T103" fmla="*/ 241 h 331"/>
                <a:gd name="T104" fmla="*/ 52 w 131"/>
                <a:gd name="T105" fmla="*/ 241 h 331"/>
                <a:gd name="T106" fmla="*/ 57 w 131"/>
                <a:gd name="T107" fmla="*/ 243 h 331"/>
                <a:gd name="T108" fmla="*/ 60 w 131"/>
                <a:gd name="T109" fmla="*/ 244 h 331"/>
                <a:gd name="T110" fmla="*/ 61 w 131"/>
                <a:gd name="T111" fmla="*/ 247 h 331"/>
                <a:gd name="T112" fmla="*/ 61 w 131"/>
                <a:gd name="T113" fmla="*/ 250 h 331"/>
                <a:gd name="T114" fmla="*/ 61 w 131"/>
                <a:gd name="T115" fmla="*/ 31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 h="331">
                  <a:moveTo>
                    <a:pt x="131" y="58"/>
                  </a:moveTo>
                  <a:lnTo>
                    <a:pt x="131" y="15"/>
                  </a:lnTo>
                  <a:lnTo>
                    <a:pt x="70" y="30"/>
                  </a:lnTo>
                  <a:lnTo>
                    <a:pt x="70" y="9"/>
                  </a:lnTo>
                  <a:lnTo>
                    <a:pt x="70" y="9"/>
                  </a:lnTo>
                  <a:lnTo>
                    <a:pt x="70" y="6"/>
                  </a:lnTo>
                  <a:lnTo>
                    <a:pt x="67" y="3"/>
                  </a:lnTo>
                  <a:lnTo>
                    <a:pt x="64" y="1"/>
                  </a:lnTo>
                  <a:lnTo>
                    <a:pt x="61" y="0"/>
                  </a:lnTo>
                  <a:lnTo>
                    <a:pt x="9" y="0"/>
                  </a:lnTo>
                  <a:lnTo>
                    <a:pt x="9" y="0"/>
                  </a:lnTo>
                  <a:lnTo>
                    <a:pt x="6" y="1"/>
                  </a:lnTo>
                  <a:lnTo>
                    <a:pt x="3" y="3"/>
                  </a:lnTo>
                  <a:lnTo>
                    <a:pt x="2" y="6"/>
                  </a:lnTo>
                  <a:lnTo>
                    <a:pt x="0" y="9"/>
                  </a:lnTo>
                  <a:lnTo>
                    <a:pt x="0" y="323"/>
                  </a:lnTo>
                  <a:lnTo>
                    <a:pt x="0" y="323"/>
                  </a:lnTo>
                  <a:lnTo>
                    <a:pt x="2" y="326"/>
                  </a:lnTo>
                  <a:lnTo>
                    <a:pt x="3" y="329"/>
                  </a:lnTo>
                  <a:lnTo>
                    <a:pt x="6" y="331"/>
                  </a:lnTo>
                  <a:lnTo>
                    <a:pt x="9" y="331"/>
                  </a:lnTo>
                  <a:lnTo>
                    <a:pt x="61" y="331"/>
                  </a:lnTo>
                  <a:lnTo>
                    <a:pt x="61" y="331"/>
                  </a:lnTo>
                  <a:lnTo>
                    <a:pt x="64" y="331"/>
                  </a:lnTo>
                  <a:lnTo>
                    <a:pt x="67" y="329"/>
                  </a:lnTo>
                  <a:lnTo>
                    <a:pt x="70" y="326"/>
                  </a:lnTo>
                  <a:lnTo>
                    <a:pt x="70" y="323"/>
                  </a:lnTo>
                  <a:lnTo>
                    <a:pt x="70" y="171"/>
                  </a:lnTo>
                  <a:lnTo>
                    <a:pt x="131" y="149"/>
                  </a:lnTo>
                  <a:lnTo>
                    <a:pt x="131" y="138"/>
                  </a:lnTo>
                  <a:lnTo>
                    <a:pt x="70" y="152"/>
                  </a:lnTo>
                  <a:lnTo>
                    <a:pt x="70" y="80"/>
                  </a:lnTo>
                  <a:lnTo>
                    <a:pt x="131" y="58"/>
                  </a:lnTo>
                  <a:close/>
                  <a:moveTo>
                    <a:pt x="61" y="311"/>
                  </a:moveTo>
                  <a:lnTo>
                    <a:pt x="61" y="311"/>
                  </a:lnTo>
                  <a:lnTo>
                    <a:pt x="61" y="316"/>
                  </a:lnTo>
                  <a:lnTo>
                    <a:pt x="60" y="319"/>
                  </a:lnTo>
                  <a:lnTo>
                    <a:pt x="57" y="320"/>
                  </a:lnTo>
                  <a:lnTo>
                    <a:pt x="52" y="320"/>
                  </a:lnTo>
                  <a:lnTo>
                    <a:pt x="18" y="320"/>
                  </a:lnTo>
                  <a:lnTo>
                    <a:pt x="18" y="320"/>
                  </a:lnTo>
                  <a:lnTo>
                    <a:pt x="14" y="320"/>
                  </a:lnTo>
                  <a:lnTo>
                    <a:pt x="12" y="319"/>
                  </a:lnTo>
                  <a:lnTo>
                    <a:pt x="9" y="316"/>
                  </a:lnTo>
                  <a:lnTo>
                    <a:pt x="9" y="311"/>
                  </a:lnTo>
                  <a:lnTo>
                    <a:pt x="9" y="250"/>
                  </a:lnTo>
                  <a:lnTo>
                    <a:pt x="9" y="250"/>
                  </a:lnTo>
                  <a:lnTo>
                    <a:pt x="9" y="247"/>
                  </a:lnTo>
                  <a:lnTo>
                    <a:pt x="12" y="244"/>
                  </a:lnTo>
                  <a:lnTo>
                    <a:pt x="14" y="243"/>
                  </a:lnTo>
                  <a:lnTo>
                    <a:pt x="18" y="241"/>
                  </a:lnTo>
                  <a:lnTo>
                    <a:pt x="52" y="241"/>
                  </a:lnTo>
                  <a:lnTo>
                    <a:pt x="52" y="241"/>
                  </a:lnTo>
                  <a:lnTo>
                    <a:pt x="57" y="243"/>
                  </a:lnTo>
                  <a:lnTo>
                    <a:pt x="60" y="244"/>
                  </a:lnTo>
                  <a:lnTo>
                    <a:pt x="61" y="247"/>
                  </a:lnTo>
                  <a:lnTo>
                    <a:pt x="61" y="250"/>
                  </a:lnTo>
                  <a:lnTo>
                    <a:pt x="61" y="311"/>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77" name="Freeform 355"/>
            <p:cNvSpPr>
              <a:spLocks/>
            </p:cNvSpPr>
            <p:nvPr/>
          </p:nvSpPr>
          <p:spPr bwMode="auto">
            <a:xfrm>
              <a:off x="7896226" y="3998913"/>
              <a:ext cx="22225" cy="7938"/>
            </a:xfrm>
            <a:custGeom>
              <a:avLst/>
              <a:gdLst>
                <a:gd name="T0" fmla="*/ 24 w 28"/>
                <a:gd name="T1" fmla="*/ 9 h 9"/>
                <a:gd name="T2" fmla="*/ 5 w 28"/>
                <a:gd name="T3" fmla="*/ 9 h 9"/>
                <a:gd name="T4" fmla="*/ 5 w 28"/>
                <a:gd name="T5" fmla="*/ 9 h 9"/>
                <a:gd name="T6" fmla="*/ 2 w 28"/>
                <a:gd name="T7" fmla="*/ 7 h 9"/>
                <a:gd name="T8" fmla="*/ 0 w 28"/>
                <a:gd name="T9" fmla="*/ 4 h 9"/>
                <a:gd name="T10" fmla="*/ 0 w 28"/>
                <a:gd name="T11" fmla="*/ 4 h 9"/>
                <a:gd name="T12" fmla="*/ 2 w 28"/>
                <a:gd name="T13" fmla="*/ 1 h 9"/>
                <a:gd name="T14" fmla="*/ 5 w 28"/>
                <a:gd name="T15" fmla="*/ 0 h 9"/>
                <a:gd name="T16" fmla="*/ 24 w 28"/>
                <a:gd name="T17" fmla="*/ 0 h 9"/>
                <a:gd name="T18" fmla="*/ 24 w 28"/>
                <a:gd name="T19" fmla="*/ 0 h 9"/>
                <a:gd name="T20" fmla="*/ 27 w 28"/>
                <a:gd name="T21" fmla="*/ 1 h 9"/>
                <a:gd name="T22" fmla="*/ 28 w 28"/>
                <a:gd name="T23" fmla="*/ 4 h 9"/>
                <a:gd name="T24" fmla="*/ 28 w 28"/>
                <a:gd name="T25" fmla="*/ 4 h 9"/>
                <a:gd name="T26" fmla="*/ 27 w 28"/>
                <a:gd name="T27" fmla="*/ 7 h 9"/>
                <a:gd name="T28" fmla="*/ 24 w 28"/>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9">
                  <a:moveTo>
                    <a:pt x="24" y="9"/>
                  </a:moveTo>
                  <a:lnTo>
                    <a:pt x="5" y="9"/>
                  </a:lnTo>
                  <a:lnTo>
                    <a:pt x="5" y="9"/>
                  </a:lnTo>
                  <a:lnTo>
                    <a:pt x="2" y="7"/>
                  </a:lnTo>
                  <a:lnTo>
                    <a:pt x="0" y="4"/>
                  </a:lnTo>
                  <a:lnTo>
                    <a:pt x="0" y="4"/>
                  </a:lnTo>
                  <a:lnTo>
                    <a:pt x="2" y="1"/>
                  </a:lnTo>
                  <a:lnTo>
                    <a:pt x="5" y="0"/>
                  </a:lnTo>
                  <a:lnTo>
                    <a:pt x="24" y="0"/>
                  </a:lnTo>
                  <a:lnTo>
                    <a:pt x="24" y="0"/>
                  </a:lnTo>
                  <a:lnTo>
                    <a:pt x="27" y="1"/>
                  </a:lnTo>
                  <a:lnTo>
                    <a:pt x="28" y="4"/>
                  </a:lnTo>
                  <a:lnTo>
                    <a:pt x="28" y="4"/>
                  </a:lnTo>
                  <a:lnTo>
                    <a:pt x="27" y="7"/>
                  </a:lnTo>
                  <a:lnTo>
                    <a:pt x="24" y="9"/>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78" name="Freeform 356"/>
            <p:cNvSpPr>
              <a:spLocks/>
            </p:cNvSpPr>
            <p:nvPr/>
          </p:nvSpPr>
          <p:spPr bwMode="auto">
            <a:xfrm>
              <a:off x="7896226" y="3998913"/>
              <a:ext cx="22225" cy="7938"/>
            </a:xfrm>
            <a:custGeom>
              <a:avLst/>
              <a:gdLst>
                <a:gd name="T0" fmla="*/ 24 w 28"/>
                <a:gd name="T1" fmla="*/ 9 h 9"/>
                <a:gd name="T2" fmla="*/ 5 w 28"/>
                <a:gd name="T3" fmla="*/ 9 h 9"/>
                <a:gd name="T4" fmla="*/ 5 w 28"/>
                <a:gd name="T5" fmla="*/ 9 h 9"/>
                <a:gd name="T6" fmla="*/ 2 w 28"/>
                <a:gd name="T7" fmla="*/ 7 h 9"/>
                <a:gd name="T8" fmla="*/ 0 w 28"/>
                <a:gd name="T9" fmla="*/ 4 h 9"/>
                <a:gd name="T10" fmla="*/ 0 w 28"/>
                <a:gd name="T11" fmla="*/ 4 h 9"/>
                <a:gd name="T12" fmla="*/ 2 w 28"/>
                <a:gd name="T13" fmla="*/ 1 h 9"/>
                <a:gd name="T14" fmla="*/ 5 w 28"/>
                <a:gd name="T15" fmla="*/ 0 h 9"/>
                <a:gd name="T16" fmla="*/ 24 w 28"/>
                <a:gd name="T17" fmla="*/ 0 h 9"/>
                <a:gd name="T18" fmla="*/ 24 w 28"/>
                <a:gd name="T19" fmla="*/ 0 h 9"/>
                <a:gd name="T20" fmla="*/ 27 w 28"/>
                <a:gd name="T21" fmla="*/ 1 h 9"/>
                <a:gd name="T22" fmla="*/ 28 w 28"/>
                <a:gd name="T23" fmla="*/ 4 h 9"/>
                <a:gd name="T24" fmla="*/ 28 w 28"/>
                <a:gd name="T25" fmla="*/ 4 h 9"/>
                <a:gd name="T26" fmla="*/ 27 w 28"/>
                <a:gd name="T27" fmla="*/ 7 h 9"/>
                <a:gd name="T28" fmla="*/ 24 w 28"/>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9">
                  <a:moveTo>
                    <a:pt x="24" y="9"/>
                  </a:moveTo>
                  <a:lnTo>
                    <a:pt x="5" y="9"/>
                  </a:lnTo>
                  <a:lnTo>
                    <a:pt x="5" y="9"/>
                  </a:lnTo>
                  <a:lnTo>
                    <a:pt x="2" y="7"/>
                  </a:lnTo>
                  <a:lnTo>
                    <a:pt x="0" y="4"/>
                  </a:lnTo>
                  <a:lnTo>
                    <a:pt x="0" y="4"/>
                  </a:lnTo>
                  <a:lnTo>
                    <a:pt x="2" y="1"/>
                  </a:lnTo>
                  <a:lnTo>
                    <a:pt x="5" y="0"/>
                  </a:lnTo>
                  <a:lnTo>
                    <a:pt x="24" y="0"/>
                  </a:lnTo>
                  <a:lnTo>
                    <a:pt x="24" y="0"/>
                  </a:lnTo>
                  <a:lnTo>
                    <a:pt x="27" y="1"/>
                  </a:lnTo>
                  <a:lnTo>
                    <a:pt x="28" y="4"/>
                  </a:lnTo>
                  <a:lnTo>
                    <a:pt x="28" y="4"/>
                  </a:lnTo>
                  <a:lnTo>
                    <a:pt x="27" y="7"/>
                  </a:lnTo>
                  <a:lnTo>
                    <a:pt x="24"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79" name="Freeform 357"/>
            <p:cNvSpPr>
              <a:spLocks noEditPoints="1"/>
            </p:cNvSpPr>
            <p:nvPr/>
          </p:nvSpPr>
          <p:spPr bwMode="auto">
            <a:xfrm>
              <a:off x="7366001" y="3678238"/>
              <a:ext cx="165100" cy="257175"/>
            </a:xfrm>
            <a:custGeom>
              <a:avLst/>
              <a:gdLst>
                <a:gd name="T0" fmla="*/ 125 w 207"/>
                <a:gd name="T1" fmla="*/ 0 h 325"/>
                <a:gd name="T2" fmla="*/ 119 w 207"/>
                <a:gd name="T3" fmla="*/ 2 h 325"/>
                <a:gd name="T4" fmla="*/ 113 w 207"/>
                <a:gd name="T5" fmla="*/ 9 h 325"/>
                <a:gd name="T6" fmla="*/ 112 w 207"/>
                <a:gd name="T7" fmla="*/ 58 h 325"/>
                <a:gd name="T8" fmla="*/ 113 w 207"/>
                <a:gd name="T9" fmla="*/ 64 h 325"/>
                <a:gd name="T10" fmla="*/ 119 w 207"/>
                <a:gd name="T11" fmla="*/ 72 h 325"/>
                <a:gd name="T12" fmla="*/ 139 w 207"/>
                <a:gd name="T13" fmla="*/ 72 h 325"/>
                <a:gd name="T14" fmla="*/ 9 w 207"/>
                <a:gd name="T15" fmla="*/ 102 h 325"/>
                <a:gd name="T16" fmla="*/ 6 w 207"/>
                <a:gd name="T17" fmla="*/ 103 h 325"/>
                <a:gd name="T18" fmla="*/ 0 w 207"/>
                <a:gd name="T19" fmla="*/ 108 h 325"/>
                <a:gd name="T20" fmla="*/ 0 w 207"/>
                <a:gd name="T21" fmla="*/ 316 h 325"/>
                <a:gd name="T22" fmla="*/ 0 w 207"/>
                <a:gd name="T23" fmla="*/ 321 h 325"/>
                <a:gd name="T24" fmla="*/ 6 w 207"/>
                <a:gd name="T25" fmla="*/ 325 h 325"/>
                <a:gd name="T26" fmla="*/ 198 w 207"/>
                <a:gd name="T27" fmla="*/ 325 h 325"/>
                <a:gd name="T28" fmla="*/ 201 w 207"/>
                <a:gd name="T29" fmla="*/ 325 h 325"/>
                <a:gd name="T30" fmla="*/ 206 w 207"/>
                <a:gd name="T31" fmla="*/ 321 h 325"/>
                <a:gd name="T32" fmla="*/ 207 w 207"/>
                <a:gd name="T33" fmla="*/ 111 h 325"/>
                <a:gd name="T34" fmla="*/ 206 w 207"/>
                <a:gd name="T35" fmla="*/ 108 h 325"/>
                <a:gd name="T36" fmla="*/ 201 w 207"/>
                <a:gd name="T37" fmla="*/ 103 h 325"/>
                <a:gd name="T38" fmla="*/ 155 w 207"/>
                <a:gd name="T39" fmla="*/ 102 h 325"/>
                <a:gd name="T40" fmla="*/ 194 w 207"/>
                <a:gd name="T41" fmla="*/ 72 h 325"/>
                <a:gd name="T42" fmla="*/ 198 w 207"/>
                <a:gd name="T43" fmla="*/ 72 h 325"/>
                <a:gd name="T44" fmla="*/ 206 w 207"/>
                <a:gd name="T45" fmla="*/ 64 h 325"/>
                <a:gd name="T46" fmla="*/ 207 w 207"/>
                <a:gd name="T47" fmla="*/ 14 h 325"/>
                <a:gd name="T48" fmla="*/ 206 w 207"/>
                <a:gd name="T49" fmla="*/ 9 h 325"/>
                <a:gd name="T50" fmla="*/ 198 w 207"/>
                <a:gd name="T51" fmla="*/ 2 h 325"/>
                <a:gd name="T52" fmla="*/ 183 w 207"/>
                <a:gd name="T53" fmla="*/ 213 h 325"/>
                <a:gd name="T54" fmla="*/ 125 w 207"/>
                <a:gd name="T55" fmla="*/ 213 h 325"/>
                <a:gd name="T56" fmla="*/ 121 w 207"/>
                <a:gd name="T57" fmla="*/ 209 h 325"/>
                <a:gd name="T58" fmla="*/ 122 w 207"/>
                <a:gd name="T59" fmla="*/ 205 h 325"/>
                <a:gd name="T60" fmla="*/ 183 w 207"/>
                <a:gd name="T61" fmla="*/ 205 h 325"/>
                <a:gd name="T62" fmla="*/ 186 w 207"/>
                <a:gd name="T63" fmla="*/ 205 h 325"/>
                <a:gd name="T64" fmla="*/ 188 w 207"/>
                <a:gd name="T65" fmla="*/ 209 h 325"/>
                <a:gd name="T66" fmla="*/ 183 w 207"/>
                <a:gd name="T67" fmla="*/ 213 h 325"/>
                <a:gd name="T68" fmla="*/ 188 w 207"/>
                <a:gd name="T69" fmla="*/ 187 h 325"/>
                <a:gd name="T70" fmla="*/ 188 w 207"/>
                <a:gd name="T71" fmla="*/ 190 h 325"/>
                <a:gd name="T72" fmla="*/ 182 w 207"/>
                <a:gd name="T73" fmla="*/ 194 h 325"/>
                <a:gd name="T74" fmla="*/ 130 w 207"/>
                <a:gd name="T75" fmla="*/ 196 h 325"/>
                <a:gd name="T76" fmla="*/ 127 w 207"/>
                <a:gd name="T77" fmla="*/ 194 h 325"/>
                <a:gd name="T78" fmla="*/ 121 w 207"/>
                <a:gd name="T79" fmla="*/ 190 h 325"/>
                <a:gd name="T80" fmla="*/ 121 w 207"/>
                <a:gd name="T81" fmla="*/ 167 h 325"/>
                <a:gd name="T82" fmla="*/ 121 w 207"/>
                <a:gd name="T83" fmla="*/ 163 h 325"/>
                <a:gd name="T84" fmla="*/ 127 w 207"/>
                <a:gd name="T85" fmla="*/ 158 h 325"/>
                <a:gd name="T86" fmla="*/ 179 w 207"/>
                <a:gd name="T87" fmla="*/ 158 h 325"/>
                <a:gd name="T88" fmla="*/ 182 w 207"/>
                <a:gd name="T89" fmla="*/ 158 h 325"/>
                <a:gd name="T90" fmla="*/ 188 w 207"/>
                <a:gd name="T91" fmla="*/ 163 h 325"/>
                <a:gd name="T92" fmla="*/ 198 w 207"/>
                <a:gd name="T93" fmla="*/ 58 h 325"/>
                <a:gd name="T94" fmla="*/ 197 w 207"/>
                <a:gd name="T95" fmla="*/ 63 h 325"/>
                <a:gd name="T96" fmla="*/ 125 w 207"/>
                <a:gd name="T97" fmla="*/ 63 h 325"/>
                <a:gd name="T98" fmla="*/ 122 w 207"/>
                <a:gd name="T99" fmla="*/ 63 h 325"/>
                <a:gd name="T100" fmla="*/ 121 w 207"/>
                <a:gd name="T101" fmla="*/ 14 h 325"/>
                <a:gd name="T102" fmla="*/ 122 w 207"/>
                <a:gd name="T103" fmla="*/ 11 h 325"/>
                <a:gd name="T104" fmla="*/ 194 w 207"/>
                <a:gd name="T105" fmla="*/ 9 h 325"/>
                <a:gd name="T106" fmla="*/ 197 w 207"/>
                <a:gd name="T107" fmla="*/ 11 h 325"/>
                <a:gd name="T108" fmla="*/ 198 w 207"/>
                <a:gd name="T109" fmla="*/ 5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7" h="325">
                  <a:moveTo>
                    <a:pt x="194" y="0"/>
                  </a:moveTo>
                  <a:lnTo>
                    <a:pt x="125" y="0"/>
                  </a:lnTo>
                  <a:lnTo>
                    <a:pt x="125" y="0"/>
                  </a:lnTo>
                  <a:lnTo>
                    <a:pt x="119" y="2"/>
                  </a:lnTo>
                  <a:lnTo>
                    <a:pt x="116" y="5"/>
                  </a:lnTo>
                  <a:lnTo>
                    <a:pt x="113" y="9"/>
                  </a:lnTo>
                  <a:lnTo>
                    <a:pt x="112" y="14"/>
                  </a:lnTo>
                  <a:lnTo>
                    <a:pt x="112" y="58"/>
                  </a:lnTo>
                  <a:lnTo>
                    <a:pt x="112" y="58"/>
                  </a:lnTo>
                  <a:lnTo>
                    <a:pt x="113" y="64"/>
                  </a:lnTo>
                  <a:lnTo>
                    <a:pt x="116" y="69"/>
                  </a:lnTo>
                  <a:lnTo>
                    <a:pt x="119" y="72"/>
                  </a:lnTo>
                  <a:lnTo>
                    <a:pt x="125" y="72"/>
                  </a:lnTo>
                  <a:lnTo>
                    <a:pt x="139" y="72"/>
                  </a:lnTo>
                  <a:lnTo>
                    <a:pt x="139" y="102"/>
                  </a:lnTo>
                  <a:lnTo>
                    <a:pt x="9" y="102"/>
                  </a:lnTo>
                  <a:lnTo>
                    <a:pt x="9" y="102"/>
                  </a:lnTo>
                  <a:lnTo>
                    <a:pt x="6" y="103"/>
                  </a:lnTo>
                  <a:lnTo>
                    <a:pt x="3" y="105"/>
                  </a:lnTo>
                  <a:lnTo>
                    <a:pt x="0" y="108"/>
                  </a:lnTo>
                  <a:lnTo>
                    <a:pt x="0" y="111"/>
                  </a:lnTo>
                  <a:lnTo>
                    <a:pt x="0" y="316"/>
                  </a:lnTo>
                  <a:lnTo>
                    <a:pt x="0" y="316"/>
                  </a:lnTo>
                  <a:lnTo>
                    <a:pt x="0" y="321"/>
                  </a:lnTo>
                  <a:lnTo>
                    <a:pt x="3" y="322"/>
                  </a:lnTo>
                  <a:lnTo>
                    <a:pt x="6" y="325"/>
                  </a:lnTo>
                  <a:lnTo>
                    <a:pt x="9" y="325"/>
                  </a:lnTo>
                  <a:lnTo>
                    <a:pt x="198" y="325"/>
                  </a:lnTo>
                  <a:lnTo>
                    <a:pt x="198" y="325"/>
                  </a:lnTo>
                  <a:lnTo>
                    <a:pt x="201" y="325"/>
                  </a:lnTo>
                  <a:lnTo>
                    <a:pt x="204" y="322"/>
                  </a:lnTo>
                  <a:lnTo>
                    <a:pt x="206" y="321"/>
                  </a:lnTo>
                  <a:lnTo>
                    <a:pt x="207" y="316"/>
                  </a:lnTo>
                  <a:lnTo>
                    <a:pt x="207" y="111"/>
                  </a:lnTo>
                  <a:lnTo>
                    <a:pt x="207" y="111"/>
                  </a:lnTo>
                  <a:lnTo>
                    <a:pt x="206" y="108"/>
                  </a:lnTo>
                  <a:lnTo>
                    <a:pt x="204" y="105"/>
                  </a:lnTo>
                  <a:lnTo>
                    <a:pt x="201" y="103"/>
                  </a:lnTo>
                  <a:lnTo>
                    <a:pt x="198" y="102"/>
                  </a:lnTo>
                  <a:lnTo>
                    <a:pt x="155" y="102"/>
                  </a:lnTo>
                  <a:lnTo>
                    <a:pt x="155" y="72"/>
                  </a:lnTo>
                  <a:lnTo>
                    <a:pt x="194" y="72"/>
                  </a:lnTo>
                  <a:lnTo>
                    <a:pt x="194" y="72"/>
                  </a:lnTo>
                  <a:lnTo>
                    <a:pt x="198" y="72"/>
                  </a:lnTo>
                  <a:lnTo>
                    <a:pt x="203" y="69"/>
                  </a:lnTo>
                  <a:lnTo>
                    <a:pt x="206" y="64"/>
                  </a:lnTo>
                  <a:lnTo>
                    <a:pt x="207" y="58"/>
                  </a:lnTo>
                  <a:lnTo>
                    <a:pt x="207" y="14"/>
                  </a:lnTo>
                  <a:lnTo>
                    <a:pt x="207" y="14"/>
                  </a:lnTo>
                  <a:lnTo>
                    <a:pt x="206" y="9"/>
                  </a:lnTo>
                  <a:lnTo>
                    <a:pt x="203" y="5"/>
                  </a:lnTo>
                  <a:lnTo>
                    <a:pt x="198" y="2"/>
                  </a:lnTo>
                  <a:lnTo>
                    <a:pt x="194" y="0"/>
                  </a:lnTo>
                  <a:close/>
                  <a:moveTo>
                    <a:pt x="183" y="213"/>
                  </a:moveTo>
                  <a:lnTo>
                    <a:pt x="125" y="213"/>
                  </a:lnTo>
                  <a:lnTo>
                    <a:pt x="125" y="213"/>
                  </a:lnTo>
                  <a:lnTo>
                    <a:pt x="122" y="212"/>
                  </a:lnTo>
                  <a:lnTo>
                    <a:pt x="121" y="209"/>
                  </a:lnTo>
                  <a:lnTo>
                    <a:pt x="121" y="209"/>
                  </a:lnTo>
                  <a:lnTo>
                    <a:pt x="122" y="205"/>
                  </a:lnTo>
                  <a:lnTo>
                    <a:pt x="125" y="205"/>
                  </a:lnTo>
                  <a:lnTo>
                    <a:pt x="183" y="205"/>
                  </a:lnTo>
                  <a:lnTo>
                    <a:pt x="183" y="205"/>
                  </a:lnTo>
                  <a:lnTo>
                    <a:pt x="186" y="205"/>
                  </a:lnTo>
                  <a:lnTo>
                    <a:pt x="188" y="209"/>
                  </a:lnTo>
                  <a:lnTo>
                    <a:pt x="188" y="209"/>
                  </a:lnTo>
                  <a:lnTo>
                    <a:pt x="186" y="212"/>
                  </a:lnTo>
                  <a:lnTo>
                    <a:pt x="183" y="213"/>
                  </a:lnTo>
                  <a:close/>
                  <a:moveTo>
                    <a:pt x="188" y="167"/>
                  </a:moveTo>
                  <a:lnTo>
                    <a:pt x="188" y="187"/>
                  </a:lnTo>
                  <a:lnTo>
                    <a:pt x="188" y="187"/>
                  </a:lnTo>
                  <a:lnTo>
                    <a:pt x="188" y="190"/>
                  </a:lnTo>
                  <a:lnTo>
                    <a:pt x="185" y="193"/>
                  </a:lnTo>
                  <a:lnTo>
                    <a:pt x="182" y="194"/>
                  </a:lnTo>
                  <a:lnTo>
                    <a:pt x="179" y="196"/>
                  </a:lnTo>
                  <a:lnTo>
                    <a:pt x="130" y="196"/>
                  </a:lnTo>
                  <a:lnTo>
                    <a:pt x="130" y="196"/>
                  </a:lnTo>
                  <a:lnTo>
                    <a:pt x="127" y="194"/>
                  </a:lnTo>
                  <a:lnTo>
                    <a:pt x="124" y="193"/>
                  </a:lnTo>
                  <a:lnTo>
                    <a:pt x="121" y="190"/>
                  </a:lnTo>
                  <a:lnTo>
                    <a:pt x="121" y="187"/>
                  </a:lnTo>
                  <a:lnTo>
                    <a:pt x="121" y="167"/>
                  </a:lnTo>
                  <a:lnTo>
                    <a:pt x="121" y="167"/>
                  </a:lnTo>
                  <a:lnTo>
                    <a:pt x="121" y="163"/>
                  </a:lnTo>
                  <a:lnTo>
                    <a:pt x="124" y="160"/>
                  </a:lnTo>
                  <a:lnTo>
                    <a:pt x="127" y="158"/>
                  </a:lnTo>
                  <a:lnTo>
                    <a:pt x="130" y="158"/>
                  </a:lnTo>
                  <a:lnTo>
                    <a:pt x="179" y="158"/>
                  </a:lnTo>
                  <a:lnTo>
                    <a:pt x="179" y="158"/>
                  </a:lnTo>
                  <a:lnTo>
                    <a:pt x="182" y="158"/>
                  </a:lnTo>
                  <a:lnTo>
                    <a:pt x="185" y="160"/>
                  </a:lnTo>
                  <a:lnTo>
                    <a:pt x="188" y="163"/>
                  </a:lnTo>
                  <a:lnTo>
                    <a:pt x="188" y="167"/>
                  </a:lnTo>
                  <a:close/>
                  <a:moveTo>
                    <a:pt x="198" y="58"/>
                  </a:moveTo>
                  <a:lnTo>
                    <a:pt x="198" y="58"/>
                  </a:lnTo>
                  <a:lnTo>
                    <a:pt x="197" y="63"/>
                  </a:lnTo>
                  <a:lnTo>
                    <a:pt x="194" y="63"/>
                  </a:lnTo>
                  <a:lnTo>
                    <a:pt x="125" y="63"/>
                  </a:lnTo>
                  <a:lnTo>
                    <a:pt x="125" y="63"/>
                  </a:lnTo>
                  <a:lnTo>
                    <a:pt x="122" y="63"/>
                  </a:lnTo>
                  <a:lnTo>
                    <a:pt x="121" y="58"/>
                  </a:lnTo>
                  <a:lnTo>
                    <a:pt x="121" y="14"/>
                  </a:lnTo>
                  <a:lnTo>
                    <a:pt x="121" y="14"/>
                  </a:lnTo>
                  <a:lnTo>
                    <a:pt x="122" y="11"/>
                  </a:lnTo>
                  <a:lnTo>
                    <a:pt x="125" y="9"/>
                  </a:lnTo>
                  <a:lnTo>
                    <a:pt x="194" y="9"/>
                  </a:lnTo>
                  <a:lnTo>
                    <a:pt x="194" y="9"/>
                  </a:lnTo>
                  <a:lnTo>
                    <a:pt x="197" y="11"/>
                  </a:lnTo>
                  <a:lnTo>
                    <a:pt x="198" y="14"/>
                  </a:lnTo>
                  <a:lnTo>
                    <a:pt x="198" y="58"/>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80" name="Freeform 358"/>
            <p:cNvSpPr>
              <a:spLocks/>
            </p:cNvSpPr>
            <p:nvPr/>
          </p:nvSpPr>
          <p:spPr bwMode="auto">
            <a:xfrm>
              <a:off x="7366001" y="3678238"/>
              <a:ext cx="165100" cy="257175"/>
            </a:xfrm>
            <a:custGeom>
              <a:avLst/>
              <a:gdLst>
                <a:gd name="T0" fmla="*/ 194 w 207"/>
                <a:gd name="T1" fmla="*/ 0 h 325"/>
                <a:gd name="T2" fmla="*/ 125 w 207"/>
                <a:gd name="T3" fmla="*/ 0 h 325"/>
                <a:gd name="T4" fmla="*/ 125 w 207"/>
                <a:gd name="T5" fmla="*/ 0 h 325"/>
                <a:gd name="T6" fmla="*/ 119 w 207"/>
                <a:gd name="T7" fmla="*/ 2 h 325"/>
                <a:gd name="T8" fmla="*/ 116 w 207"/>
                <a:gd name="T9" fmla="*/ 5 h 325"/>
                <a:gd name="T10" fmla="*/ 113 w 207"/>
                <a:gd name="T11" fmla="*/ 9 h 325"/>
                <a:gd name="T12" fmla="*/ 112 w 207"/>
                <a:gd name="T13" fmla="*/ 14 h 325"/>
                <a:gd name="T14" fmla="*/ 112 w 207"/>
                <a:gd name="T15" fmla="*/ 58 h 325"/>
                <a:gd name="T16" fmla="*/ 112 w 207"/>
                <a:gd name="T17" fmla="*/ 58 h 325"/>
                <a:gd name="T18" fmla="*/ 113 w 207"/>
                <a:gd name="T19" fmla="*/ 64 h 325"/>
                <a:gd name="T20" fmla="*/ 116 w 207"/>
                <a:gd name="T21" fmla="*/ 69 h 325"/>
                <a:gd name="T22" fmla="*/ 119 w 207"/>
                <a:gd name="T23" fmla="*/ 72 h 325"/>
                <a:gd name="T24" fmla="*/ 125 w 207"/>
                <a:gd name="T25" fmla="*/ 72 h 325"/>
                <a:gd name="T26" fmla="*/ 139 w 207"/>
                <a:gd name="T27" fmla="*/ 72 h 325"/>
                <a:gd name="T28" fmla="*/ 139 w 207"/>
                <a:gd name="T29" fmla="*/ 102 h 325"/>
                <a:gd name="T30" fmla="*/ 9 w 207"/>
                <a:gd name="T31" fmla="*/ 102 h 325"/>
                <a:gd name="T32" fmla="*/ 9 w 207"/>
                <a:gd name="T33" fmla="*/ 102 h 325"/>
                <a:gd name="T34" fmla="*/ 6 w 207"/>
                <a:gd name="T35" fmla="*/ 103 h 325"/>
                <a:gd name="T36" fmla="*/ 3 w 207"/>
                <a:gd name="T37" fmla="*/ 105 h 325"/>
                <a:gd name="T38" fmla="*/ 0 w 207"/>
                <a:gd name="T39" fmla="*/ 108 h 325"/>
                <a:gd name="T40" fmla="*/ 0 w 207"/>
                <a:gd name="T41" fmla="*/ 111 h 325"/>
                <a:gd name="T42" fmla="*/ 0 w 207"/>
                <a:gd name="T43" fmla="*/ 316 h 325"/>
                <a:gd name="T44" fmla="*/ 0 w 207"/>
                <a:gd name="T45" fmla="*/ 316 h 325"/>
                <a:gd name="T46" fmla="*/ 0 w 207"/>
                <a:gd name="T47" fmla="*/ 321 h 325"/>
                <a:gd name="T48" fmla="*/ 3 w 207"/>
                <a:gd name="T49" fmla="*/ 322 h 325"/>
                <a:gd name="T50" fmla="*/ 6 w 207"/>
                <a:gd name="T51" fmla="*/ 325 h 325"/>
                <a:gd name="T52" fmla="*/ 9 w 207"/>
                <a:gd name="T53" fmla="*/ 325 h 325"/>
                <a:gd name="T54" fmla="*/ 198 w 207"/>
                <a:gd name="T55" fmla="*/ 325 h 325"/>
                <a:gd name="T56" fmla="*/ 198 w 207"/>
                <a:gd name="T57" fmla="*/ 325 h 325"/>
                <a:gd name="T58" fmla="*/ 201 w 207"/>
                <a:gd name="T59" fmla="*/ 325 h 325"/>
                <a:gd name="T60" fmla="*/ 204 w 207"/>
                <a:gd name="T61" fmla="*/ 322 h 325"/>
                <a:gd name="T62" fmla="*/ 206 w 207"/>
                <a:gd name="T63" fmla="*/ 321 h 325"/>
                <a:gd name="T64" fmla="*/ 207 w 207"/>
                <a:gd name="T65" fmla="*/ 316 h 325"/>
                <a:gd name="T66" fmla="*/ 207 w 207"/>
                <a:gd name="T67" fmla="*/ 111 h 325"/>
                <a:gd name="T68" fmla="*/ 207 w 207"/>
                <a:gd name="T69" fmla="*/ 111 h 325"/>
                <a:gd name="T70" fmla="*/ 206 w 207"/>
                <a:gd name="T71" fmla="*/ 108 h 325"/>
                <a:gd name="T72" fmla="*/ 204 w 207"/>
                <a:gd name="T73" fmla="*/ 105 h 325"/>
                <a:gd name="T74" fmla="*/ 201 w 207"/>
                <a:gd name="T75" fmla="*/ 103 h 325"/>
                <a:gd name="T76" fmla="*/ 198 w 207"/>
                <a:gd name="T77" fmla="*/ 102 h 325"/>
                <a:gd name="T78" fmla="*/ 155 w 207"/>
                <a:gd name="T79" fmla="*/ 102 h 325"/>
                <a:gd name="T80" fmla="*/ 155 w 207"/>
                <a:gd name="T81" fmla="*/ 72 h 325"/>
                <a:gd name="T82" fmla="*/ 194 w 207"/>
                <a:gd name="T83" fmla="*/ 72 h 325"/>
                <a:gd name="T84" fmla="*/ 194 w 207"/>
                <a:gd name="T85" fmla="*/ 72 h 325"/>
                <a:gd name="T86" fmla="*/ 198 w 207"/>
                <a:gd name="T87" fmla="*/ 72 h 325"/>
                <a:gd name="T88" fmla="*/ 203 w 207"/>
                <a:gd name="T89" fmla="*/ 69 h 325"/>
                <a:gd name="T90" fmla="*/ 206 w 207"/>
                <a:gd name="T91" fmla="*/ 64 h 325"/>
                <a:gd name="T92" fmla="*/ 207 w 207"/>
                <a:gd name="T93" fmla="*/ 58 h 325"/>
                <a:gd name="T94" fmla="*/ 207 w 207"/>
                <a:gd name="T95" fmla="*/ 14 h 325"/>
                <a:gd name="T96" fmla="*/ 207 w 207"/>
                <a:gd name="T97" fmla="*/ 14 h 325"/>
                <a:gd name="T98" fmla="*/ 206 w 207"/>
                <a:gd name="T99" fmla="*/ 9 h 325"/>
                <a:gd name="T100" fmla="*/ 203 w 207"/>
                <a:gd name="T101" fmla="*/ 5 h 325"/>
                <a:gd name="T102" fmla="*/ 198 w 207"/>
                <a:gd name="T103" fmla="*/ 2 h 325"/>
                <a:gd name="T104" fmla="*/ 194 w 207"/>
                <a:gd name="T10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7" h="325">
                  <a:moveTo>
                    <a:pt x="194" y="0"/>
                  </a:moveTo>
                  <a:lnTo>
                    <a:pt x="125" y="0"/>
                  </a:lnTo>
                  <a:lnTo>
                    <a:pt x="125" y="0"/>
                  </a:lnTo>
                  <a:lnTo>
                    <a:pt x="119" y="2"/>
                  </a:lnTo>
                  <a:lnTo>
                    <a:pt x="116" y="5"/>
                  </a:lnTo>
                  <a:lnTo>
                    <a:pt x="113" y="9"/>
                  </a:lnTo>
                  <a:lnTo>
                    <a:pt x="112" y="14"/>
                  </a:lnTo>
                  <a:lnTo>
                    <a:pt x="112" y="58"/>
                  </a:lnTo>
                  <a:lnTo>
                    <a:pt x="112" y="58"/>
                  </a:lnTo>
                  <a:lnTo>
                    <a:pt x="113" y="64"/>
                  </a:lnTo>
                  <a:lnTo>
                    <a:pt x="116" y="69"/>
                  </a:lnTo>
                  <a:lnTo>
                    <a:pt x="119" y="72"/>
                  </a:lnTo>
                  <a:lnTo>
                    <a:pt x="125" y="72"/>
                  </a:lnTo>
                  <a:lnTo>
                    <a:pt x="139" y="72"/>
                  </a:lnTo>
                  <a:lnTo>
                    <a:pt x="139" y="102"/>
                  </a:lnTo>
                  <a:lnTo>
                    <a:pt x="9" y="102"/>
                  </a:lnTo>
                  <a:lnTo>
                    <a:pt x="9" y="102"/>
                  </a:lnTo>
                  <a:lnTo>
                    <a:pt x="6" y="103"/>
                  </a:lnTo>
                  <a:lnTo>
                    <a:pt x="3" y="105"/>
                  </a:lnTo>
                  <a:lnTo>
                    <a:pt x="0" y="108"/>
                  </a:lnTo>
                  <a:lnTo>
                    <a:pt x="0" y="111"/>
                  </a:lnTo>
                  <a:lnTo>
                    <a:pt x="0" y="316"/>
                  </a:lnTo>
                  <a:lnTo>
                    <a:pt x="0" y="316"/>
                  </a:lnTo>
                  <a:lnTo>
                    <a:pt x="0" y="321"/>
                  </a:lnTo>
                  <a:lnTo>
                    <a:pt x="3" y="322"/>
                  </a:lnTo>
                  <a:lnTo>
                    <a:pt x="6" y="325"/>
                  </a:lnTo>
                  <a:lnTo>
                    <a:pt x="9" y="325"/>
                  </a:lnTo>
                  <a:lnTo>
                    <a:pt x="198" y="325"/>
                  </a:lnTo>
                  <a:lnTo>
                    <a:pt x="198" y="325"/>
                  </a:lnTo>
                  <a:lnTo>
                    <a:pt x="201" y="325"/>
                  </a:lnTo>
                  <a:lnTo>
                    <a:pt x="204" y="322"/>
                  </a:lnTo>
                  <a:lnTo>
                    <a:pt x="206" y="321"/>
                  </a:lnTo>
                  <a:lnTo>
                    <a:pt x="207" y="316"/>
                  </a:lnTo>
                  <a:lnTo>
                    <a:pt x="207" y="111"/>
                  </a:lnTo>
                  <a:lnTo>
                    <a:pt x="207" y="111"/>
                  </a:lnTo>
                  <a:lnTo>
                    <a:pt x="206" y="108"/>
                  </a:lnTo>
                  <a:lnTo>
                    <a:pt x="204" y="105"/>
                  </a:lnTo>
                  <a:lnTo>
                    <a:pt x="201" y="103"/>
                  </a:lnTo>
                  <a:lnTo>
                    <a:pt x="198" y="102"/>
                  </a:lnTo>
                  <a:lnTo>
                    <a:pt x="155" y="102"/>
                  </a:lnTo>
                  <a:lnTo>
                    <a:pt x="155" y="72"/>
                  </a:lnTo>
                  <a:lnTo>
                    <a:pt x="194" y="72"/>
                  </a:lnTo>
                  <a:lnTo>
                    <a:pt x="194" y="72"/>
                  </a:lnTo>
                  <a:lnTo>
                    <a:pt x="198" y="72"/>
                  </a:lnTo>
                  <a:lnTo>
                    <a:pt x="203" y="69"/>
                  </a:lnTo>
                  <a:lnTo>
                    <a:pt x="206" y="64"/>
                  </a:lnTo>
                  <a:lnTo>
                    <a:pt x="207" y="58"/>
                  </a:lnTo>
                  <a:lnTo>
                    <a:pt x="207" y="14"/>
                  </a:lnTo>
                  <a:lnTo>
                    <a:pt x="207" y="14"/>
                  </a:lnTo>
                  <a:lnTo>
                    <a:pt x="206" y="9"/>
                  </a:lnTo>
                  <a:lnTo>
                    <a:pt x="203" y="5"/>
                  </a:lnTo>
                  <a:lnTo>
                    <a:pt x="198" y="2"/>
                  </a:lnTo>
                  <a:lnTo>
                    <a:pt x="1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81" name="Freeform 359"/>
            <p:cNvSpPr>
              <a:spLocks/>
            </p:cNvSpPr>
            <p:nvPr/>
          </p:nvSpPr>
          <p:spPr bwMode="auto">
            <a:xfrm>
              <a:off x="7462838" y="3840163"/>
              <a:ext cx="52388" cy="6350"/>
            </a:xfrm>
            <a:custGeom>
              <a:avLst/>
              <a:gdLst>
                <a:gd name="T0" fmla="*/ 62 w 67"/>
                <a:gd name="T1" fmla="*/ 8 h 8"/>
                <a:gd name="T2" fmla="*/ 4 w 67"/>
                <a:gd name="T3" fmla="*/ 8 h 8"/>
                <a:gd name="T4" fmla="*/ 4 w 67"/>
                <a:gd name="T5" fmla="*/ 8 h 8"/>
                <a:gd name="T6" fmla="*/ 1 w 67"/>
                <a:gd name="T7" fmla="*/ 7 h 8"/>
                <a:gd name="T8" fmla="*/ 0 w 67"/>
                <a:gd name="T9" fmla="*/ 4 h 8"/>
                <a:gd name="T10" fmla="*/ 0 w 67"/>
                <a:gd name="T11" fmla="*/ 4 h 8"/>
                <a:gd name="T12" fmla="*/ 1 w 67"/>
                <a:gd name="T13" fmla="*/ 0 h 8"/>
                <a:gd name="T14" fmla="*/ 4 w 67"/>
                <a:gd name="T15" fmla="*/ 0 h 8"/>
                <a:gd name="T16" fmla="*/ 62 w 67"/>
                <a:gd name="T17" fmla="*/ 0 h 8"/>
                <a:gd name="T18" fmla="*/ 62 w 67"/>
                <a:gd name="T19" fmla="*/ 0 h 8"/>
                <a:gd name="T20" fmla="*/ 65 w 67"/>
                <a:gd name="T21" fmla="*/ 0 h 8"/>
                <a:gd name="T22" fmla="*/ 67 w 67"/>
                <a:gd name="T23" fmla="*/ 4 h 8"/>
                <a:gd name="T24" fmla="*/ 67 w 67"/>
                <a:gd name="T25" fmla="*/ 4 h 8"/>
                <a:gd name="T26" fmla="*/ 65 w 67"/>
                <a:gd name="T27" fmla="*/ 7 h 8"/>
                <a:gd name="T28" fmla="*/ 62 w 6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
                  <a:moveTo>
                    <a:pt x="62" y="8"/>
                  </a:moveTo>
                  <a:lnTo>
                    <a:pt x="4" y="8"/>
                  </a:lnTo>
                  <a:lnTo>
                    <a:pt x="4" y="8"/>
                  </a:lnTo>
                  <a:lnTo>
                    <a:pt x="1" y="7"/>
                  </a:lnTo>
                  <a:lnTo>
                    <a:pt x="0" y="4"/>
                  </a:lnTo>
                  <a:lnTo>
                    <a:pt x="0" y="4"/>
                  </a:lnTo>
                  <a:lnTo>
                    <a:pt x="1" y="0"/>
                  </a:lnTo>
                  <a:lnTo>
                    <a:pt x="4" y="0"/>
                  </a:lnTo>
                  <a:lnTo>
                    <a:pt x="62" y="0"/>
                  </a:lnTo>
                  <a:lnTo>
                    <a:pt x="62" y="0"/>
                  </a:lnTo>
                  <a:lnTo>
                    <a:pt x="65" y="0"/>
                  </a:lnTo>
                  <a:lnTo>
                    <a:pt x="67" y="4"/>
                  </a:lnTo>
                  <a:lnTo>
                    <a:pt x="67" y="4"/>
                  </a:lnTo>
                  <a:lnTo>
                    <a:pt x="65" y="7"/>
                  </a:lnTo>
                  <a:lnTo>
                    <a:pt x="6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82" name="Freeform 360"/>
            <p:cNvSpPr>
              <a:spLocks/>
            </p:cNvSpPr>
            <p:nvPr/>
          </p:nvSpPr>
          <p:spPr bwMode="auto">
            <a:xfrm>
              <a:off x="7462838" y="3803650"/>
              <a:ext cx="52388" cy="28575"/>
            </a:xfrm>
            <a:custGeom>
              <a:avLst/>
              <a:gdLst>
                <a:gd name="T0" fmla="*/ 67 w 67"/>
                <a:gd name="T1" fmla="*/ 9 h 38"/>
                <a:gd name="T2" fmla="*/ 67 w 67"/>
                <a:gd name="T3" fmla="*/ 29 h 38"/>
                <a:gd name="T4" fmla="*/ 67 w 67"/>
                <a:gd name="T5" fmla="*/ 29 h 38"/>
                <a:gd name="T6" fmla="*/ 67 w 67"/>
                <a:gd name="T7" fmla="*/ 32 h 38"/>
                <a:gd name="T8" fmla="*/ 64 w 67"/>
                <a:gd name="T9" fmla="*/ 35 h 38"/>
                <a:gd name="T10" fmla="*/ 61 w 67"/>
                <a:gd name="T11" fmla="*/ 36 h 38"/>
                <a:gd name="T12" fmla="*/ 58 w 67"/>
                <a:gd name="T13" fmla="*/ 38 h 38"/>
                <a:gd name="T14" fmla="*/ 9 w 67"/>
                <a:gd name="T15" fmla="*/ 38 h 38"/>
                <a:gd name="T16" fmla="*/ 9 w 67"/>
                <a:gd name="T17" fmla="*/ 38 h 38"/>
                <a:gd name="T18" fmla="*/ 6 w 67"/>
                <a:gd name="T19" fmla="*/ 36 h 38"/>
                <a:gd name="T20" fmla="*/ 3 w 67"/>
                <a:gd name="T21" fmla="*/ 35 h 38"/>
                <a:gd name="T22" fmla="*/ 0 w 67"/>
                <a:gd name="T23" fmla="*/ 32 h 38"/>
                <a:gd name="T24" fmla="*/ 0 w 67"/>
                <a:gd name="T25" fmla="*/ 29 h 38"/>
                <a:gd name="T26" fmla="*/ 0 w 67"/>
                <a:gd name="T27" fmla="*/ 9 h 38"/>
                <a:gd name="T28" fmla="*/ 0 w 67"/>
                <a:gd name="T29" fmla="*/ 9 h 38"/>
                <a:gd name="T30" fmla="*/ 0 w 67"/>
                <a:gd name="T31" fmla="*/ 5 h 38"/>
                <a:gd name="T32" fmla="*/ 3 w 67"/>
                <a:gd name="T33" fmla="*/ 2 h 38"/>
                <a:gd name="T34" fmla="*/ 6 w 67"/>
                <a:gd name="T35" fmla="*/ 0 h 38"/>
                <a:gd name="T36" fmla="*/ 9 w 67"/>
                <a:gd name="T37" fmla="*/ 0 h 38"/>
                <a:gd name="T38" fmla="*/ 58 w 67"/>
                <a:gd name="T39" fmla="*/ 0 h 38"/>
                <a:gd name="T40" fmla="*/ 58 w 67"/>
                <a:gd name="T41" fmla="*/ 0 h 38"/>
                <a:gd name="T42" fmla="*/ 61 w 67"/>
                <a:gd name="T43" fmla="*/ 0 h 38"/>
                <a:gd name="T44" fmla="*/ 64 w 67"/>
                <a:gd name="T45" fmla="*/ 2 h 38"/>
                <a:gd name="T46" fmla="*/ 67 w 67"/>
                <a:gd name="T47" fmla="*/ 5 h 38"/>
                <a:gd name="T48" fmla="*/ 67 w 67"/>
                <a:gd name="T4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38">
                  <a:moveTo>
                    <a:pt x="67" y="9"/>
                  </a:moveTo>
                  <a:lnTo>
                    <a:pt x="67" y="29"/>
                  </a:lnTo>
                  <a:lnTo>
                    <a:pt x="67" y="29"/>
                  </a:lnTo>
                  <a:lnTo>
                    <a:pt x="67" y="32"/>
                  </a:lnTo>
                  <a:lnTo>
                    <a:pt x="64" y="35"/>
                  </a:lnTo>
                  <a:lnTo>
                    <a:pt x="61" y="36"/>
                  </a:lnTo>
                  <a:lnTo>
                    <a:pt x="58" y="38"/>
                  </a:lnTo>
                  <a:lnTo>
                    <a:pt x="9" y="38"/>
                  </a:lnTo>
                  <a:lnTo>
                    <a:pt x="9" y="38"/>
                  </a:lnTo>
                  <a:lnTo>
                    <a:pt x="6" y="36"/>
                  </a:lnTo>
                  <a:lnTo>
                    <a:pt x="3" y="35"/>
                  </a:lnTo>
                  <a:lnTo>
                    <a:pt x="0" y="32"/>
                  </a:lnTo>
                  <a:lnTo>
                    <a:pt x="0" y="29"/>
                  </a:lnTo>
                  <a:lnTo>
                    <a:pt x="0" y="9"/>
                  </a:lnTo>
                  <a:lnTo>
                    <a:pt x="0" y="9"/>
                  </a:lnTo>
                  <a:lnTo>
                    <a:pt x="0" y="5"/>
                  </a:lnTo>
                  <a:lnTo>
                    <a:pt x="3" y="2"/>
                  </a:lnTo>
                  <a:lnTo>
                    <a:pt x="6" y="0"/>
                  </a:lnTo>
                  <a:lnTo>
                    <a:pt x="9" y="0"/>
                  </a:lnTo>
                  <a:lnTo>
                    <a:pt x="58" y="0"/>
                  </a:lnTo>
                  <a:lnTo>
                    <a:pt x="58" y="0"/>
                  </a:lnTo>
                  <a:lnTo>
                    <a:pt x="61" y="0"/>
                  </a:lnTo>
                  <a:lnTo>
                    <a:pt x="64" y="2"/>
                  </a:lnTo>
                  <a:lnTo>
                    <a:pt x="67" y="5"/>
                  </a:lnTo>
                  <a:lnTo>
                    <a:pt x="67"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83" name="Freeform 361"/>
            <p:cNvSpPr>
              <a:spLocks/>
            </p:cNvSpPr>
            <p:nvPr/>
          </p:nvSpPr>
          <p:spPr bwMode="auto">
            <a:xfrm>
              <a:off x="7462838" y="3684588"/>
              <a:ext cx="61913" cy="42863"/>
            </a:xfrm>
            <a:custGeom>
              <a:avLst/>
              <a:gdLst>
                <a:gd name="T0" fmla="*/ 77 w 77"/>
                <a:gd name="T1" fmla="*/ 49 h 54"/>
                <a:gd name="T2" fmla="*/ 77 w 77"/>
                <a:gd name="T3" fmla="*/ 49 h 54"/>
                <a:gd name="T4" fmla="*/ 76 w 77"/>
                <a:gd name="T5" fmla="*/ 54 h 54"/>
                <a:gd name="T6" fmla="*/ 73 w 77"/>
                <a:gd name="T7" fmla="*/ 54 h 54"/>
                <a:gd name="T8" fmla="*/ 4 w 77"/>
                <a:gd name="T9" fmla="*/ 54 h 54"/>
                <a:gd name="T10" fmla="*/ 4 w 77"/>
                <a:gd name="T11" fmla="*/ 54 h 54"/>
                <a:gd name="T12" fmla="*/ 1 w 77"/>
                <a:gd name="T13" fmla="*/ 54 h 54"/>
                <a:gd name="T14" fmla="*/ 0 w 77"/>
                <a:gd name="T15" fmla="*/ 49 h 54"/>
                <a:gd name="T16" fmla="*/ 0 w 77"/>
                <a:gd name="T17" fmla="*/ 5 h 54"/>
                <a:gd name="T18" fmla="*/ 0 w 77"/>
                <a:gd name="T19" fmla="*/ 5 h 54"/>
                <a:gd name="T20" fmla="*/ 1 w 77"/>
                <a:gd name="T21" fmla="*/ 2 h 54"/>
                <a:gd name="T22" fmla="*/ 4 w 77"/>
                <a:gd name="T23" fmla="*/ 0 h 54"/>
                <a:gd name="T24" fmla="*/ 73 w 77"/>
                <a:gd name="T25" fmla="*/ 0 h 54"/>
                <a:gd name="T26" fmla="*/ 73 w 77"/>
                <a:gd name="T27" fmla="*/ 0 h 54"/>
                <a:gd name="T28" fmla="*/ 76 w 77"/>
                <a:gd name="T29" fmla="*/ 2 h 54"/>
                <a:gd name="T30" fmla="*/ 77 w 77"/>
                <a:gd name="T31" fmla="*/ 5 h 54"/>
                <a:gd name="T32" fmla="*/ 77 w 77"/>
                <a:gd name="T33"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54">
                  <a:moveTo>
                    <a:pt x="77" y="49"/>
                  </a:moveTo>
                  <a:lnTo>
                    <a:pt x="77" y="49"/>
                  </a:lnTo>
                  <a:lnTo>
                    <a:pt x="76" y="54"/>
                  </a:lnTo>
                  <a:lnTo>
                    <a:pt x="73" y="54"/>
                  </a:lnTo>
                  <a:lnTo>
                    <a:pt x="4" y="54"/>
                  </a:lnTo>
                  <a:lnTo>
                    <a:pt x="4" y="54"/>
                  </a:lnTo>
                  <a:lnTo>
                    <a:pt x="1" y="54"/>
                  </a:lnTo>
                  <a:lnTo>
                    <a:pt x="0" y="49"/>
                  </a:lnTo>
                  <a:lnTo>
                    <a:pt x="0" y="5"/>
                  </a:lnTo>
                  <a:lnTo>
                    <a:pt x="0" y="5"/>
                  </a:lnTo>
                  <a:lnTo>
                    <a:pt x="1" y="2"/>
                  </a:lnTo>
                  <a:lnTo>
                    <a:pt x="4" y="0"/>
                  </a:lnTo>
                  <a:lnTo>
                    <a:pt x="73" y="0"/>
                  </a:lnTo>
                  <a:lnTo>
                    <a:pt x="73" y="0"/>
                  </a:lnTo>
                  <a:lnTo>
                    <a:pt x="76" y="2"/>
                  </a:lnTo>
                  <a:lnTo>
                    <a:pt x="77" y="5"/>
                  </a:lnTo>
                  <a:lnTo>
                    <a:pt x="77"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84" name="Freeform 362"/>
            <p:cNvSpPr>
              <a:spLocks noEditPoints="1"/>
            </p:cNvSpPr>
            <p:nvPr/>
          </p:nvSpPr>
          <p:spPr bwMode="auto">
            <a:xfrm>
              <a:off x="7366001" y="3943350"/>
              <a:ext cx="165100" cy="77788"/>
            </a:xfrm>
            <a:custGeom>
              <a:avLst/>
              <a:gdLst>
                <a:gd name="T0" fmla="*/ 198 w 207"/>
                <a:gd name="T1" fmla="*/ 0 h 99"/>
                <a:gd name="T2" fmla="*/ 9 w 207"/>
                <a:gd name="T3" fmla="*/ 0 h 99"/>
                <a:gd name="T4" fmla="*/ 9 w 207"/>
                <a:gd name="T5" fmla="*/ 0 h 99"/>
                <a:gd name="T6" fmla="*/ 6 w 207"/>
                <a:gd name="T7" fmla="*/ 2 h 99"/>
                <a:gd name="T8" fmla="*/ 3 w 207"/>
                <a:gd name="T9" fmla="*/ 3 h 99"/>
                <a:gd name="T10" fmla="*/ 0 w 207"/>
                <a:gd name="T11" fmla="*/ 6 h 99"/>
                <a:gd name="T12" fmla="*/ 0 w 207"/>
                <a:gd name="T13" fmla="*/ 9 h 99"/>
                <a:gd name="T14" fmla="*/ 0 w 207"/>
                <a:gd name="T15" fmla="*/ 91 h 99"/>
                <a:gd name="T16" fmla="*/ 0 w 207"/>
                <a:gd name="T17" fmla="*/ 91 h 99"/>
                <a:gd name="T18" fmla="*/ 0 w 207"/>
                <a:gd name="T19" fmla="*/ 94 h 99"/>
                <a:gd name="T20" fmla="*/ 3 w 207"/>
                <a:gd name="T21" fmla="*/ 97 h 99"/>
                <a:gd name="T22" fmla="*/ 6 w 207"/>
                <a:gd name="T23" fmla="*/ 99 h 99"/>
                <a:gd name="T24" fmla="*/ 9 w 207"/>
                <a:gd name="T25" fmla="*/ 99 h 99"/>
                <a:gd name="T26" fmla="*/ 198 w 207"/>
                <a:gd name="T27" fmla="*/ 99 h 99"/>
                <a:gd name="T28" fmla="*/ 198 w 207"/>
                <a:gd name="T29" fmla="*/ 99 h 99"/>
                <a:gd name="T30" fmla="*/ 201 w 207"/>
                <a:gd name="T31" fmla="*/ 99 h 99"/>
                <a:gd name="T32" fmla="*/ 204 w 207"/>
                <a:gd name="T33" fmla="*/ 97 h 99"/>
                <a:gd name="T34" fmla="*/ 206 w 207"/>
                <a:gd name="T35" fmla="*/ 94 h 99"/>
                <a:gd name="T36" fmla="*/ 207 w 207"/>
                <a:gd name="T37" fmla="*/ 91 h 99"/>
                <a:gd name="T38" fmla="*/ 207 w 207"/>
                <a:gd name="T39" fmla="*/ 9 h 99"/>
                <a:gd name="T40" fmla="*/ 207 w 207"/>
                <a:gd name="T41" fmla="*/ 9 h 99"/>
                <a:gd name="T42" fmla="*/ 206 w 207"/>
                <a:gd name="T43" fmla="*/ 6 h 99"/>
                <a:gd name="T44" fmla="*/ 204 w 207"/>
                <a:gd name="T45" fmla="*/ 3 h 99"/>
                <a:gd name="T46" fmla="*/ 201 w 207"/>
                <a:gd name="T47" fmla="*/ 2 h 99"/>
                <a:gd name="T48" fmla="*/ 198 w 207"/>
                <a:gd name="T49" fmla="*/ 0 h 99"/>
                <a:gd name="T50" fmla="*/ 179 w 207"/>
                <a:gd name="T51" fmla="*/ 54 h 99"/>
                <a:gd name="T52" fmla="*/ 31 w 207"/>
                <a:gd name="T53" fmla="*/ 54 h 99"/>
                <a:gd name="T54" fmla="*/ 31 w 207"/>
                <a:gd name="T55" fmla="*/ 54 h 99"/>
                <a:gd name="T56" fmla="*/ 28 w 207"/>
                <a:gd name="T57" fmla="*/ 52 h 99"/>
                <a:gd name="T58" fmla="*/ 27 w 207"/>
                <a:gd name="T59" fmla="*/ 49 h 99"/>
                <a:gd name="T60" fmla="*/ 27 w 207"/>
                <a:gd name="T61" fmla="*/ 49 h 99"/>
                <a:gd name="T62" fmla="*/ 28 w 207"/>
                <a:gd name="T63" fmla="*/ 46 h 99"/>
                <a:gd name="T64" fmla="*/ 31 w 207"/>
                <a:gd name="T65" fmla="*/ 45 h 99"/>
                <a:gd name="T66" fmla="*/ 179 w 207"/>
                <a:gd name="T67" fmla="*/ 45 h 99"/>
                <a:gd name="T68" fmla="*/ 179 w 207"/>
                <a:gd name="T69" fmla="*/ 45 h 99"/>
                <a:gd name="T70" fmla="*/ 182 w 207"/>
                <a:gd name="T71" fmla="*/ 46 h 99"/>
                <a:gd name="T72" fmla="*/ 183 w 207"/>
                <a:gd name="T73" fmla="*/ 49 h 99"/>
                <a:gd name="T74" fmla="*/ 183 w 207"/>
                <a:gd name="T75" fmla="*/ 49 h 99"/>
                <a:gd name="T76" fmla="*/ 182 w 207"/>
                <a:gd name="T77" fmla="*/ 52 h 99"/>
                <a:gd name="T78" fmla="*/ 179 w 207"/>
                <a:gd name="T79" fmla="*/ 5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7" h="99">
                  <a:moveTo>
                    <a:pt x="198" y="0"/>
                  </a:moveTo>
                  <a:lnTo>
                    <a:pt x="9" y="0"/>
                  </a:lnTo>
                  <a:lnTo>
                    <a:pt x="9" y="0"/>
                  </a:lnTo>
                  <a:lnTo>
                    <a:pt x="6" y="2"/>
                  </a:lnTo>
                  <a:lnTo>
                    <a:pt x="3" y="3"/>
                  </a:lnTo>
                  <a:lnTo>
                    <a:pt x="0" y="6"/>
                  </a:lnTo>
                  <a:lnTo>
                    <a:pt x="0" y="9"/>
                  </a:lnTo>
                  <a:lnTo>
                    <a:pt x="0" y="91"/>
                  </a:lnTo>
                  <a:lnTo>
                    <a:pt x="0" y="91"/>
                  </a:lnTo>
                  <a:lnTo>
                    <a:pt x="0" y="94"/>
                  </a:lnTo>
                  <a:lnTo>
                    <a:pt x="3" y="97"/>
                  </a:lnTo>
                  <a:lnTo>
                    <a:pt x="6" y="99"/>
                  </a:lnTo>
                  <a:lnTo>
                    <a:pt x="9" y="99"/>
                  </a:lnTo>
                  <a:lnTo>
                    <a:pt x="198" y="99"/>
                  </a:lnTo>
                  <a:lnTo>
                    <a:pt x="198" y="99"/>
                  </a:lnTo>
                  <a:lnTo>
                    <a:pt x="201" y="99"/>
                  </a:lnTo>
                  <a:lnTo>
                    <a:pt x="204" y="97"/>
                  </a:lnTo>
                  <a:lnTo>
                    <a:pt x="206" y="94"/>
                  </a:lnTo>
                  <a:lnTo>
                    <a:pt x="207" y="91"/>
                  </a:lnTo>
                  <a:lnTo>
                    <a:pt x="207" y="9"/>
                  </a:lnTo>
                  <a:lnTo>
                    <a:pt x="207" y="9"/>
                  </a:lnTo>
                  <a:lnTo>
                    <a:pt x="206" y="6"/>
                  </a:lnTo>
                  <a:lnTo>
                    <a:pt x="204" y="3"/>
                  </a:lnTo>
                  <a:lnTo>
                    <a:pt x="201" y="2"/>
                  </a:lnTo>
                  <a:lnTo>
                    <a:pt x="198" y="0"/>
                  </a:lnTo>
                  <a:close/>
                  <a:moveTo>
                    <a:pt x="179" y="54"/>
                  </a:moveTo>
                  <a:lnTo>
                    <a:pt x="31" y="54"/>
                  </a:lnTo>
                  <a:lnTo>
                    <a:pt x="31" y="54"/>
                  </a:lnTo>
                  <a:lnTo>
                    <a:pt x="28" y="52"/>
                  </a:lnTo>
                  <a:lnTo>
                    <a:pt x="27" y="49"/>
                  </a:lnTo>
                  <a:lnTo>
                    <a:pt x="27" y="49"/>
                  </a:lnTo>
                  <a:lnTo>
                    <a:pt x="28" y="46"/>
                  </a:lnTo>
                  <a:lnTo>
                    <a:pt x="31" y="45"/>
                  </a:lnTo>
                  <a:lnTo>
                    <a:pt x="179" y="45"/>
                  </a:lnTo>
                  <a:lnTo>
                    <a:pt x="179" y="45"/>
                  </a:lnTo>
                  <a:lnTo>
                    <a:pt x="182" y="46"/>
                  </a:lnTo>
                  <a:lnTo>
                    <a:pt x="183" y="49"/>
                  </a:lnTo>
                  <a:lnTo>
                    <a:pt x="183" y="49"/>
                  </a:lnTo>
                  <a:lnTo>
                    <a:pt x="182" y="52"/>
                  </a:lnTo>
                  <a:lnTo>
                    <a:pt x="179" y="54"/>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85" name="Freeform 363"/>
            <p:cNvSpPr>
              <a:spLocks/>
            </p:cNvSpPr>
            <p:nvPr/>
          </p:nvSpPr>
          <p:spPr bwMode="auto">
            <a:xfrm>
              <a:off x="7366001" y="3943350"/>
              <a:ext cx="165100" cy="77788"/>
            </a:xfrm>
            <a:custGeom>
              <a:avLst/>
              <a:gdLst>
                <a:gd name="T0" fmla="*/ 198 w 207"/>
                <a:gd name="T1" fmla="*/ 0 h 99"/>
                <a:gd name="T2" fmla="*/ 9 w 207"/>
                <a:gd name="T3" fmla="*/ 0 h 99"/>
                <a:gd name="T4" fmla="*/ 9 w 207"/>
                <a:gd name="T5" fmla="*/ 0 h 99"/>
                <a:gd name="T6" fmla="*/ 6 w 207"/>
                <a:gd name="T7" fmla="*/ 2 h 99"/>
                <a:gd name="T8" fmla="*/ 3 w 207"/>
                <a:gd name="T9" fmla="*/ 3 h 99"/>
                <a:gd name="T10" fmla="*/ 0 w 207"/>
                <a:gd name="T11" fmla="*/ 6 h 99"/>
                <a:gd name="T12" fmla="*/ 0 w 207"/>
                <a:gd name="T13" fmla="*/ 9 h 99"/>
                <a:gd name="T14" fmla="*/ 0 w 207"/>
                <a:gd name="T15" fmla="*/ 91 h 99"/>
                <a:gd name="T16" fmla="*/ 0 w 207"/>
                <a:gd name="T17" fmla="*/ 91 h 99"/>
                <a:gd name="T18" fmla="*/ 0 w 207"/>
                <a:gd name="T19" fmla="*/ 94 h 99"/>
                <a:gd name="T20" fmla="*/ 3 w 207"/>
                <a:gd name="T21" fmla="*/ 97 h 99"/>
                <a:gd name="T22" fmla="*/ 6 w 207"/>
                <a:gd name="T23" fmla="*/ 99 h 99"/>
                <a:gd name="T24" fmla="*/ 9 w 207"/>
                <a:gd name="T25" fmla="*/ 99 h 99"/>
                <a:gd name="T26" fmla="*/ 198 w 207"/>
                <a:gd name="T27" fmla="*/ 99 h 99"/>
                <a:gd name="T28" fmla="*/ 198 w 207"/>
                <a:gd name="T29" fmla="*/ 99 h 99"/>
                <a:gd name="T30" fmla="*/ 201 w 207"/>
                <a:gd name="T31" fmla="*/ 99 h 99"/>
                <a:gd name="T32" fmla="*/ 204 w 207"/>
                <a:gd name="T33" fmla="*/ 97 h 99"/>
                <a:gd name="T34" fmla="*/ 206 w 207"/>
                <a:gd name="T35" fmla="*/ 94 h 99"/>
                <a:gd name="T36" fmla="*/ 207 w 207"/>
                <a:gd name="T37" fmla="*/ 91 h 99"/>
                <a:gd name="T38" fmla="*/ 207 w 207"/>
                <a:gd name="T39" fmla="*/ 9 h 99"/>
                <a:gd name="T40" fmla="*/ 207 w 207"/>
                <a:gd name="T41" fmla="*/ 9 h 99"/>
                <a:gd name="T42" fmla="*/ 206 w 207"/>
                <a:gd name="T43" fmla="*/ 6 h 99"/>
                <a:gd name="T44" fmla="*/ 204 w 207"/>
                <a:gd name="T45" fmla="*/ 3 h 99"/>
                <a:gd name="T46" fmla="*/ 201 w 207"/>
                <a:gd name="T47" fmla="*/ 2 h 99"/>
                <a:gd name="T48" fmla="*/ 198 w 207"/>
                <a:gd name="T4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99">
                  <a:moveTo>
                    <a:pt x="198" y="0"/>
                  </a:moveTo>
                  <a:lnTo>
                    <a:pt x="9" y="0"/>
                  </a:lnTo>
                  <a:lnTo>
                    <a:pt x="9" y="0"/>
                  </a:lnTo>
                  <a:lnTo>
                    <a:pt x="6" y="2"/>
                  </a:lnTo>
                  <a:lnTo>
                    <a:pt x="3" y="3"/>
                  </a:lnTo>
                  <a:lnTo>
                    <a:pt x="0" y="6"/>
                  </a:lnTo>
                  <a:lnTo>
                    <a:pt x="0" y="9"/>
                  </a:lnTo>
                  <a:lnTo>
                    <a:pt x="0" y="91"/>
                  </a:lnTo>
                  <a:lnTo>
                    <a:pt x="0" y="91"/>
                  </a:lnTo>
                  <a:lnTo>
                    <a:pt x="0" y="94"/>
                  </a:lnTo>
                  <a:lnTo>
                    <a:pt x="3" y="97"/>
                  </a:lnTo>
                  <a:lnTo>
                    <a:pt x="6" y="99"/>
                  </a:lnTo>
                  <a:lnTo>
                    <a:pt x="9" y="99"/>
                  </a:lnTo>
                  <a:lnTo>
                    <a:pt x="198" y="99"/>
                  </a:lnTo>
                  <a:lnTo>
                    <a:pt x="198" y="99"/>
                  </a:lnTo>
                  <a:lnTo>
                    <a:pt x="201" y="99"/>
                  </a:lnTo>
                  <a:lnTo>
                    <a:pt x="204" y="97"/>
                  </a:lnTo>
                  <a:lnTo>
                    <a:pt x="206" y="94"/>
                  </a:lnTo>
                  <a:lnTo>
                    <a:pt x="207" y="91"/>
                  </a:lnTo>
                  <a:lnTo>
                    <a:pt x="207" y="9"/>
                  </a:lnTo>
                  <a:lnTo>
                    <a:pt x="207" y="9"/>
                  </a:lnTo>
                  <a:lnTo>
                    <a:pt x="206" y="6"/>
                  </a:lnTo>
                  <a:lnTo>
                    <a:pt x="204" y="3"/>
                  </a:lnTo>
                  <a:lnTo>
                    <a:pt x="201" y="2"/>
                  </a:lnTo>
                  <a:lnTo>
                    <a:pt x="1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86" name="Freeform 364"/>
            <p:cNvSpPr>
              <a:spLocks/>
            </p:cNvSpPr>
            <p:nvPr/>
          </p:nvSpPr>
          <p:spPr bwMode="auto">
            <a:xfrm>
              <a:off x="7388226" y="3978275"/>
              <a:ext cx="123825" cy="6350"/>
            </a:xfrm>
            <a:custGeom>
              <a:avLst/>
              <a:gdLst>
                <a:gd name="T0" fmla="*/ 152 w 156"/>
                <a:gd name="T1" fmla="*/ 9 h 9"/>
                <a:gd name="T2" fmla="*/ 4 w 156"/>
                <a:gd name="T3" fmla="*/ 9 h 9"/>
                <a:gd name="T4" fmla="*/ 4 w 156"/>
                <a:gd name="T5" fmla="*/ 9 h 9"/>
                <a:gd name="T6" fmla="*/ 1 w 156"/>
                <a:gd name="T7" fmla="*/ 7 h 9"/>
                <a:gd name="T8" fmla="*/ 0 w 156"/>
                <a:gd name="T9" fmla="*/ 4 h 9"/>
                <a:gd name="T10" fmla="*/ 0 w 156"/>
                <a:gd name="T11" fmla="*/ 4 h 9"/>
                <a:gd name="T12" fmla="*/ 1 w 156"/>
                <a:gd name="T13" fmla="*/ 1 h 9"/>
                <a:gd name="T14" fmla="*/ 4 w 156"/>
                <a:gd name="T15" fmla="*/ 0 h 9"/>
                <a:gd name="T16" fmla="*/ 152 w 156"/>
                <a:gd name="T17" fmla="*/ 0 h 9"/>
                <a:gd name="T18" fmla="*/ 152 w 156"/>
                <a:gd name="T19" fmla="*/ 0 h 9"/>
                <a:gd name="T20" fmla="*/ 155 w 156"/>
                <a:gd name="T21" fmla="*/ 1 h 9"/>
                <a:gd name="T22" fmla="*/ 156 w 156"/>
                <a:gd name="T23" fmla="*/ 4 h 9"/>
                <a:gd name="T24" fmla="*/ 156 w 156"/>
                <a:gd name="T25" fmla="*/ 4 h 9"/>
                <a:gd name="T26" fmla="*/ 155 w 156"/>
                <a:gd name="T27" fmla="*/ 7 h 9"/>
                <a:gd name="T28" fmla="*/ 152 w 156"/>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 h="9">
                  <a:moveTo>
                    <a:pt x="152" y="9"/>
                  </a:moveTo>
                  <a:lnTo>
                    <a:pt x="4" y="9"/>
                  </a:lnTo>
                  <a:lnTo>
                    <a:pt x="4" y="9"/>
                  </a:lnTo>
                  <a:lnTo>
                    <a:pt x="1" y="7"/>
                  </a:lnTo>
                  <a:lnTo>
                    <a:pt x="0" y="4"/>
                  </a:lnTo>
                  <a:lnTo>
                    <a:pt x="0" y="4"/>
                  </a:lnTo>
                  <a:lnTo>
                    <a:pt x="1" y="1"/>
                  </a:lnTo>
                  <a:lnTo>
                    <a:pt x="4" y="0"/>
                  </a:lnTo>
                  <a:lnTo>
                    <a:pt x="152" y="0"/>
                  </a:lnTo>
                  <a:lnTo>
                    <a:pt x="152" y="0"/>
                  </a:lnTo>
                  <a:lnTo>
                    <a:pt x="155" y="1"/>
                  </a:lnTo>
                  <a:lnTo>
                    <a:pt x="156" y="4"/>
                  </a:lnTo>
                  <a:lnTo>
                    <a:pt x="156" y="4"/>
                  </a:lnTo>
                  <a:lnTo>
                    <a:pt x="155" y="7"/>
                  </a:lnTo>
                  <a:lnTo>
                    <a:pt x="1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87" name="Freeform 365"/>
            <p:cNvSpPr>
              <a:spLocks/>
            </p:cNvSpPr>
            <p:nvPr/>
          </p:nvSpPr>
          <p:spPr bwMode="auto">
            <a:xfrm>
              <a:off x="7469188" y="3694113"/>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6 h 6"/>
                <a:gd name="T12" fmla="*/ 3 w 6"/>
                <a:gd name="T13" fmla="*/ 6 h 6"/>
                <a:gd name="T14" fmla="*/ 3 w 6"/>
                <a:gd name="T15" fmla="*/ 6 h 6"/>
                <a:gd name="T16" fmla="*/ 4 w 6"/>
                <a:gd name="T17" fmla="*/ 6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6"/>
                  </a:lnTo>
                  <a:lnTo>
                    <a:pt x="3" y="6"/>
                  </a:lnTo>
                  <a:lnTo>
                    <a:pt x="3" y="6"/>
                  </a:lnTo>
                  <a:lnTo>
                    <a:pt x="4" y="6"/>
                  </a:lnTo>
                  <a:lnTo>
                    <a:pt x="6" y="3"/>
                  </a:lnTo>
                  <a:lnTo>
                    <a:pt x="6" y="3"/>
                  </a:lnTo>
                  <a:lnTo>
                    <a:pt x="4" y="0"/>
                  </a:lnTo>
                  <a:lnTo>
                    <a:pt x="3"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88" name="Freeform 366"/>
            <p:cNvSpPr>
              <a:spLocks/>
            </p:cNvSpPr>
            <p:nvPr/>
          </p:nvSpPr>
          <p:spPr bwMode="auto">
            <a:xfrm>
              <a:off x="7469188" y="3694113"/>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6 h 6"/>
                <a:gd name="T12" fmla="*/ 3 w 6"/>
                <a:gd name="T13" fmla="*/ 6 h 6"/>
                <a:gd name="T14" fmla="*/ 3 w 6"/>
                <a:gd name="T15" fmla="*/ 6 h 6"/>
                <a:gd name="T16" fmla="*/ 4 w 6"/>
                <a:gd name="T17" fmla="*/ 6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6"/>
                  </a:lnTo>
                  <a:lnTo>
                    <a:pt x="3" y="6"/>
                  </a:lnTo>
                  <a:lnTo>
                    <a:pt x="3" y="6"/>
                  </a:lnTo>
                  <a:lnTo>
                    <a:pt x="4" y="6"/>
                  </a:lnTo>
                  <a:lnTo>
                    <a:pt x="6" y="3"/>
                  </a:lnTo>
                  <a:lnTo>
                    <a:pt x="6" y="3"/>
                  </a:lnTo>
                  <a:lnTo>
                    <a:pt x="4"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89" name="Freeform 367"/>
            <p:cNvSpPr>
              <a:spLocks/>
            </p:cNvSpPr>
            <p:nvPr/>
          </p:nvSpPr>
          <p:spPr bwMode="auto">
            <a:xfrm>
              <a:off x="7478713" y="3694113"/>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6 h 6"/>
                <a:gd name="T14" fmla="*/ 4 w 47"/>
                <a:gd name="T15" fmla="*/ 6 h 6"/>
                <a:gd name="T16" fmla="*/ 44 w 47"/>
                <a:gd name="T17" fmla="*/ 6 h 6"/>
                <a:gd name="T18" fmla="*/ 44 w 47"/>
                <a:gd name="T19" fmla="*/ 6 h 6"/>
                <a:gd name="T20" fmla="*/ 46 w 47"/>
                <a:gd name="T21" fmla="*/ 6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6"/>
                  </a:lnTo>
                  <a:lnTo>
                    <a:pt x="4" y="6"/>
                  </a:lnTo>
                  <a:lnTo>
                    <a:pt x="44" y="6"/>
                  </a:lnTo>
                  <a:lnTo>
                    <a:pt x="44" y="6"/>
                  </a:lnTo>
                  <a:lnTo>
                    <a:pt x="46" y="6"/>
                  </a:lnTo>
                  <a:lnTo>
                    <a:pt x="47" y="3"/>
                  </a:lnTo>
                  <a:lnTo>
                    <a:pt x="47" y="3"/>
                  </a:lnTo>
                  <a:lnTo>
                    <a:pt x="46" y="0"/>
                  </a:lnTo>
                  <a:lnTo>
                    <a:pt x="44"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90" name="Freeform 368"/>
            <p:cNvSpPr>
              <a:spLocks/>
            </p:cNvSpPr>
            <p:nvPr/>
          </p:nvSpPr>
          <p:spPr bwMode="auto">
            <a:xfrm>
              <a:off x="7478713" y="3694113"/>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6 h 6"/>
                <a:gd name="T14" fmla="*/ 4 w 47"/>
                <a:gd name="T15" fmla="*/ 6 h 6"/>
                <a:gd name="T16" fmla="*/ 44 w 47"/>
                <a:gd name="T17" fmla="*/ 6 h 6"/>
                <a:gd name="T18" fmla="*/ 44 w 47"/>
                <a:gd name="T19" fmla="*/ 6 h 6"/>
                <a:gd name="T20" fmla="*/ 46 w 47"/>
                <a:gd name="T21" fmla="*/ 6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6"/>
                  </a:lnTo>
                  <a:lnTo>
                    <a:pt x="4" y="6"/>
                  </a:lnTo>
                  <a:lnTo>
                    <a:pt x="44" y="6"/>
                  </a:lnTo>
                  <a:lnTo>
                    <a:pt x="44" y="6"/>
                  </a:lnTo>
                  <a:lnTo>
                    <a:pt x="46" y="6"/>
                  </a:lnTo>
                  <a:lnTo>
                    <a:pt x="47" y="3"/>
                  </a:lnTo>
                  <a:lnTo>
                    <a:pt x="47" y="3"/>
                  </a:lnTo>
                  <a:lnTo>
                    <a:pt x="46" y="0"/>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991" name="Freeform 369"/>
            <p:cNvSpPr>
              <a:spLocks/>
            </p:cNvSpPr>
            <p:nvPr/>
          </p:nvSpPr>
          <p:spPr bwMode="auto">
            <a:xfrm>
              <a:off x="7469188" y="3703638"/>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5 h 6"/>
                <a:gd name="T12" fmla="*/ 3 w 6"/>
                <a:gd name="T13" fmla="*/ 6 h 6"/>
                <a:gd name="T14" fmla="*/ 3 w 6"/>
                <a:gd name="T15" fmla="*/ 6 h 6"/>
                <a:gd name="T16" fmla="*/ 4 w 6"/>
                <a:gd name="T17" fmla="*/ 5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5"/>
                  </a:lnTo>
                  <a:lnTo>
                    <a:pt x="3" y="6"/>
                  </a:lnTo>
                  <a:lnTo>
                    <a:pt x="3" y="6"/>
                  </a:lnTo>
                  <a:lnTo>
                    <a:pt x="4" y="5"/>
                  </a:lnTo>
                  <a:lnTo>
                    <a:pt x="6" y="3"/>
                  </a:lnTo>
                  <a:lnTo>
                    <a:pt x="6" y="3"/>
                  </a:lnTo>
                  <a:lnTo>
                    <a:pt x="4" y="0"/>
                  </a:lnTo>
                  <a:lnTo>
                    <a:pt x="3"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12" name="Freeform 370"/>
            <p:cNvSpPr>
              <a:spLocks/>
            </p:cNvSpPr>
            <p:nvPr/>
          </p:nvSpPr>
          <p:spPr bwMode="auto">
            <a:xfrm>
              <a:off x="7469188" y="3703638"/>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5 h 6"/>
                <a:gd name="T12" fmla="*/ 3 w 6"/>
                <a:gd name="T13" fmla="*/ 6 h 6"/>
                <a:gd name="T14" fmla="*/ 3 w 6"/>
                <a:gd name="T15" fmla="*/ 6 h 6"/>
                <a:gd name="T16" fmla="*/ 4 w 6"/>
                <a:gd name="T17" fmla="*/ 5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5"/>
                  </a:lnTo>
                  <a:lnTo>
                    <a:pt x="3" y="6"/>
                  </a:lnTo>
                  <a:lnTo>
                    <a:pt x="3" y="6"/>
                  </a:lnTo>
                  <a:lnTo>
                    <a:pt x="4" y="5"/>
                  </a:lnTo>
                  <a:lnTo>
                    <a:pt x="6" y="3"/>
                  </a:lnTo>
                  <a:lnTo>
                    <a:pt x="6" y="3"/>
                  </a:lnTo>
                  <a:lnTo>
                    <a:pt x="4"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13" name="Freeform 371"/>
            <p:cNvSpPr>
              <a:spLocks/>
            </p:cNvSpPr>
            <p:nvPr/>
          </p:nvSpPr>
          <p:spPr bwMode="auto">
            <a:xfrm>
              <a:off x="7478713" y="3703638"/>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5 h 6"/>
                <a:gd name="T14" fmla="*/ 4 w 47"/>
                <a:gd name="T15" fmla="*/ 6 h 6"/>
                <a:gd name="T16" fmla="*/ 44 w 47"/>
                <a:gd name="T17" fmla="*/ 6 h 6"/>
                <a:gd name="T18" fmla="*/ 44 w 47"/>
                <a:gd name="T19" fmla="*/ 6 h 6"/>
                <a:gd name="T20" fmla="*/ 46 w 47"/>
                <a:gd name="T21" fmla="*/ 5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5"/>
                  </a:lnTo>
                  <a:lnTo>
                    <a:pt x="4" y="6"/>
                  </a:lnTo>
                  <a:lnTo>
                    <a:pt x="44" y="6"/>
                  </a:lnTo>
                  <a:lnTo>
                    <a:pt x="44" y="6"/>
                  </a:lnTo>
                  <a:lnTo>
                    <a:pt x="46" y="5"/>
                  </a:lnTo>
                  <a:lnTo>
                    <a:pt x="47" y="3"/>
                  </a:lnTo>
                  <a:lnTo>
                    <a:pt x="47" y="3"/>
                  </a:lnTo>
                  <a:lnTo>
                    <a:pt x="46" y="0"/>
                  </a:lnTo>
                  <a:lnTo>
                    <a:pt x="44"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14" name="Freeform 372"/>
            <p:cNvSpPr>
              <a:spLocks/>
            </p:cNvSpPr>
            <p:nvPr/>
          </p:nvSpPr>
          <p:spPr bwMode="auto">
            <a:xfrm>
              <a:off x="7478713" y="3703638"/>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5 h 6"/>
                <a:gd name="T14" fmla="*/ 4 w 47"/>
                <a:gd name="T15" fmla="*/ 6 h 6"/>
                <a:gd name="T16" fmla="*/ 44 w 47"/>
                <a:gd name="T17" fmla="*/ 6 h 6"/>
                <a:gd name="T18" fmla="*/ 44 w 47"/>
                <a:gd name="T19" fmla="*/ 6 h 6"/>
                <a:gd name="T20" fmla="*/ 46 w 47"/>
                <a:gd name="T21" fmla="*/ 5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5"/>
                  </a:lnTo>
                  <a:lnTo>
                    <a:pt x="4" y="6"/>
                  </a:lnTo>
                  <a:lnTo>
                    <a:pt x="44" y="6"/>
                  </a:lnTo>
                  <a:lnTo>
                    <a:pt x="44" y="6"/>
                  </a:lnTo>
                  <a:lnTo>
                    <a:pt x="46" y="5"/>
                  </a:lnTo>
                  <a:lnTo>
                    <a:pt x="47" y="3"/>
                  </a:lnTo>
                  <a:lnTo>
                    <a:pt x="47" y="3"/>
                  </a:lnTo>
                  <a:lnTo>
                    <a:pt x="46" y="0"/>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15" name="Freeform 373"/>
            <p:cNvSpPr>
              <a:spLocks/>
            </p:cNvSpPr>
            <p:nvPr/>
          </p:nvSpPr>
          <p:spPr bwMode="auto">
            <a:xfrm>
              <a:off x="7469188" y="3713163"/>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5 h 6"/>
                <a:gd name="T12" fmla="*/ 3 w 6"/>
                <a:gd name="T13" fmla="*/ 6 h 6"/>
                <a:gd name="T14" fmla="*/ 3 w 6"/>
                <a:gd name="T15" fmla="*/ 6 h 6"/>
                <a:gd name="T16" fmla="*/ 4 w 6"/>
                <a:gd name="T17" fmla="*/ 5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5"/>
                  </a:lnTo>
                  <a:lnTo>
                    <a:pt x="3" y="6"/>
                  </a:lnTo>
                  <a:lnTo>
                    <a:pt x="3" y="6"/>
                  </a:lnTo>
                  <a:lnTo>
                    <a:pt x="4" y="5"/>
                  </a:lnTo>
                  <a:lnTo>
                    <a:pt x="6" y="3"/>
                  </a:lnTo>
                  <a:lnTo>
                    <a:pt x="6" y="3"/>
                  </a:lnTo>
                  <a:lnTo>
                    <a:pt x="4" y="0"/>
                  </a:lnTo>
                  <a:lnTo>
                    <a:pt x="3"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16" name="Freeform 374"/>
            <p:cNvSpPr>
              <a:spLocks/>
            </p:cNvSpPr>
            <p:nvPr/>
          </p:nvSpPr>
          <p:spPr bwMode="auto">
            <a:xfrm>
              <a:off x="7469188" y="3713163"/>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5 h 6"/>
                <a:gd name="T12" fmla="*/ 3 w 6"/>
                <a:gd name="T13" fmla="*/ 6 h 6"/>
                <a:gd name="T14" fmla="*/ 3 w 6"/>
                <a:gd name="T15" fmla="*/ 6 h 6"/>
                <a:gd name="T16" fmla="*/ 4 w 6"/>
                <a:gd name="T17" fmla="*/ 5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5"/>
                  </a:lnTo>
                  <a:lnTo>
                    <a:pt x="3" y="6"/>
                  </a:lnTo>
                  <a:lnTo>
                    <a:pt x="3" y="6"/>
                  </a:lnTo>
                  <a:lnTo>
                    <a:pt x="4" y="5"/>
                  </a:lnTo>
                  <a:lnTo>
                    <a:pt x="6" y="3"/>
                  </a:lnTo>
                  <a:lnTo>
                    <a:pt x="6" y="3"/>
                  </a:lnTo>
                  <a:lnTo>
                    <a:pt x="4"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17" name="Freeform 375"/>
            <p:cNvSpPr>
              <a:spLocks/>
            </p:cNvSpPr>
            <p:nvPr/>
          </p:nvSpPr>
          <p:spPr bwMode="auto">
            <a:xfrm>
              <a:off x="7478713" y="3713163"/>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5 h 6"/>
                <a:gd name="T14" fmla="*/ 4 w 47"/>
                <a:gd name="T15" fmla="*/ 6 h 6"/>
                <a:gd name="T16" fmla="*/ 44 w 47"/>
                <a:gd name="T17" fmla="*/ 6 h 6"/>
                <a:gd name="T18" fmla="*/ 44 w 47"/>
                <a:gd name="T19" fmla="*/ 6 h 6"/>
                <a:gd name="T20" fmla="*/ 46 w 47"/>
                <a:gd name="T21" fmla="*/ 5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5"/>
                  </a:lnTo>
                  <a:lnTo>
                    <a:pt x="4" y="6"/>
                  </a:lnTo>
                  <a:lnTo>
                    <a:pt x="44" y="6"/>
                  </a:lnTo>
                  <a:lnTo>
                    <a:pt x="44" y="6"/>
                  </a:lnTo>
                  <a:lnTo>
                    <a:pt x="46" y="5"/>
                  </a:lnTo>
                  <a:lnTo>
                    <a:pt x="47" y="3"/>
                  </a:lnTo>
                  <a:lnTo>
                    <a:pt x="47" y="3"/>
                  </a:lnTo>
                  <a:lnTo>
                    <a:pt x="46" y="0"/>
                  </a:lnTo>
                  <a:lnTo>
                    <a:pt x="44"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18" name="Freeform 376"/>
            <p:cNvSpPr>
              <a:spLocks/>
            </p:cNvSpPr>
            <p:nvPr/>
          </p:nvSpPr>
          <p:spPr bwMode="auto">
            <a:xfrm>
              <a:off x="7478713" y="3713163"/>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5 h 6"/>
                <a:gd name="T14" fmla="*/ 4 w 47"/>
                <a:gd name="T15" fmla="*/ 6 h 6"/>
                <a:gd name="T16" fmla="*/ 44 w 47"/>
                <a:gd name="T17" fmla="*/ 6 h 6"/>
                <a:gd name="T18" fmla="*/ 44 w 47"/>
                <a:gd name="T19" fmla="*/ 6 h 6"/>
                <a:gd name="T20" fmla="*/ 46 w 47"/>
                <a:gd name="T21" fmla="*/ 5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5"/>
                  </a:lnTo>
                  <a:lnTo>
                    <a:pt x="4" y="6"/>
                  </a:lnTo>
                  <a:lnTo>
                    <a:pt x="44" y="6"/>
                  </a:lnTo>
                  <a:lnTo>
                    <a:pt x="44" y="6"/>
                  </a:lnTo>
                  <a:lnTo>
                    <a:pt x="46" y="5"/>
                  </a:lnTo>
                  <a:lnTo>
                    <a:pt x="47" y="3"/>
                  </a:lnTo>
                  <a:lnTo>
                    <a:pt x="47" y="3"/>
                  </a:lnTo>
                  <a:lnTo>
                    <a:pt x="46" y="0"/>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19" name="Freeform 377"/>
            <p:cNvSpPr>
              <a:spLocks noEditPoints="1"/>
            </p:cNvSpPr>
            <p:nvPr/>
          </p:nvSpPr>
          <p:spPr bwMode="auto">
            <a:xfrm>
              <a:off x="7083426" y="3943350"/>
              <a:ext cx="80963" cy="77788"/>
            </a:xfrm>
            <a:custGeom>
              <a:avLst/>
              <a:gdLst>
                <a:gd name="T0" fmla="*/ 94 w 103"/>
                <a:gd name="T1" fmla="*/ 0 h 97"/>
                <a:gd name="T2" fmla="*/ 9 w 103"/>
                <a:gd name="T3" fmla="*/ 0 h 97"/>
                <a:gd name="T4" fmla="*/ 9 w 103"/>
                <a:gd name="T5" fmla="*/ 0 h 97"/>
                <a:gd name="T6" fmla="*/ 6 w 103"/>
                <a:gd name="T7" fmla="*/ 0 h 97"/>
                <a:gd name="T8" fmla="*/ 3 w 103"/>
                <a:gd name="T9" fmla="*/ 3 h 97"/>
                <a:gd name="T10" fmla="*/ 0 w 103"/>
                <a:gd name="T11" fmla="*/ 6 h 97"/>
                <a:gd name="T12" fmla="*/ 0 w 103"/>
                <a:gd name="T13" fmla="*/ 9 h 97"/>
                <a:gd name="T14" fmla="*/ 0 w 103"/>
                <a:gd name="T15" fmla="*/ 88 h 97"/>
                <a:gd name="T16" fmla="*/ 0 w 103"/>
                <a:gd name="T17" fmla="*/ 88 h 97"/>
                <a:gd name="T18" fmla="*/ 0 w 103"/>
                <a:gd name="T19" fmla="*/ 92 h 97"/>
                <a:gd name="T20" fmla="*/ 3 w 103"/>
                <a:gd name="T21" fmla="*/ 95 h 97"/>
                <a:gd name="T22" fmla="*/ 6 w 103"/>
                <a:gd name="T23" fmla="*/ 97 h 97"/>
                <a:gd name="T24" fmla="*/ 9 w 103"/>
                <a:gd name="T25" fmla="*/ 97 h 97"/>
                <a:gd name="T26" fmla="*/ 94 w 103"/>
                <a:gd name="T27" fmla="*/ 97 h 97"/>
                <a:gd name="T28" fmla="*/ 94 w 103"/>
                <a:gd name="T29" fmla="*/ 97 h 97"/>
                <a:gd name="T30" fmla="*/ 97 w 103"/>
                <a:gd name="T31" fmla="*/ 97 h 97"/>
                <a:gd name="T32" fmla="*/ 100 w 103"/>
                <a:gd name="T33" fmla="*/ 95 h 97"/>
                <a:gd name="T34" fmla="*/ 102 w 103"/>
                <a:gd name="T35" fmla="*/ 92 h 97"/>
                <a:gd name="T36" fmla="*/ 103 w 103"/>
                <a:gd name="T37" fmla="*/ 88 h 97"/>
                <a:gd name="T38" fmla="*/ 103 w 103"/>
                <a:gd name="T39" fmla="*/ 9 h 97"/>
                <a:gd name="T40" fmla="*/ 103 w 103"/>
                <a:gd name="T41" fmla="*/ 9 h 97"/>
                <a:gd name="T42" fmla="*/ 102 w 103"/>
                <a:gd name="T43" fmla="*/ 6 h 97"/>
                <a:gd name="T44" fmla="*/ 100 w 103"/>
                <a:gd name="T45" fmla="*/ 3 h 97"/>
                <a:gd name="T46" fmla="*/ 97 w 103"/>
                <a:gd name="T47" fmla="*/ 0 h 97"/>
                <a:gd name="T48" fmla="*/ 94 w 103"/>
                <a:gd name="T49" fmla="*/ 0 h 97"/>
                <a:gd name="T50" fmla="*/ 87 w 103"/>
                <a:gd name="T51" fmla="*/ 65 h 97"/>
                <a:gd name="T52" fmla="*/ 87 w 103"/>
                <a:gd name="T53" fmla="*/ 65 h 97"/>
                <a:gd name="T54" fmla="*/ 85 w 103"/>
                <a:gd name="T55" fmla="*/ 68 h 97"/>
                <a:gd name="T56" fmla="*/ 82 w 103"/>
                <a:gd name="T57" fmla="*/ 70 h 97"/>
                <a:gd name="T58" fmla="*/ 82 w 103"/>
                <a:gd name="T59" fmla="*/ 70 h 97"/>
                <a:gd name="T60" fmla="*/ 79 w 103"/>
                <a:gd name="T61" fmla="*/ 68 h 97"/>
                <a:gd name="T62" fmla="*/ 78 w 103"/>
                <a:gd name="T63" fmla="*/ 65 h 97"/>
                <a:gd name="T64" fmla="*/ 78 w 103"/>
                <a:gd name="T65" fmla="*/ 29 h 97"/>
                <a:gd name="T66" fmla="*/ 78 w 103"/>
                <a:gd name="T67" fmla="*/ 29 h 97"/>
                <a:gd name="T68" fmla="*/ 79 w 103"/>
                <a:gd name="T69" fmla="*/ 27 h 97"/>
                <a:gd name="T70" fmla="*/ 82 w 103"/>
                <a:gd name="T71" fmla="*/ 25 h 97"/>
                <a:gd name="T72" fmla="*/ 82 w 103"/>
                <a:gd name="T73" fmla="*/ 25 h 97"/>
                <a:gd name="T74" fmla="*/ 85 w 103"/>
                <a:gd name="T75" fmla="*/ 27 h 97"/>
                <a:gd name="T76" fmla="*/ 87 w 103"/>
                <a:gd name="T77" fmla="*/ 29 h 97"/>
                <a:gd name="T78" fmla="*/ 87 w 103"/>
                <a:gd name="T79" fmla="*/ 6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 h="97">
                  <a:moveTo>
                    <a:pt x="94" y="0"/>
                  </a:moveTo>
                  <a:lnTo>
                    <a:pt x="9" y="0"/>
                  </a:lnTo>
                  <a:lnTo>
                    <a:pt x="9" y="0"/>
                  </a:lnTo>
                  <a:lnTo>
                    <a:pt x="6" y="0"/>
                  </a:lnTo>
                  <a:lnTo>
                    <a:pt x="3" y="3"/>
                  </a:lnTo>
                  <a:lnTo>
                    <a:pt x="0" y="6"/>
                  </a:lnTo>
                  <a:lnTo>
                    <a:pt x="0" y="9"/>
                  </a:lnTo>
                  <a:lnTo>
                    <a:pt x="0" y="88"/>
                  </a:lnTo>
                  <a:lnTo>
                    <a:pt x="0" y="88"/>
                  </a:lnTo>
                  <a:lnTo>
                    <a:pt x="0" y="92"/>
                  </a:lnTo>
                  <a:lnTo>
                    <a:pt x="3" y="95"/>
                  </a:lnTo>
                  <a:lnTo>
                    <a:pt x="6" y="97"/>
                  </a:lnTo>
                  <a:lnTo>
                    <a:pt x="9" y="97"/>
                  </a:lnTo>
                  <a:lnTo>
                    <a:pt x="94" y="97"/>
                  </a:lnTo>
                  <a:lnTo>
                    <a:pt x="94" y="97"/>
                  </a:lnTo>
                  <a:lnTo>
                    <a:pt x="97" y="97"/>
                  </a:lnTo>
                  <a:lnTo>
                    <a:pt x="100" y="95"/>
                  </a:lnTo>
                  <a:lnTo>
                    <a:pt x="102" y="92"/>
                  </a:lnTo>
                  <a:lnTo>
                    <a:pt x="103" y="88"/>
                  </a:lnTo>
                  <a:lnTo>
                    <a:pt x="103" y="9"/>
                  </a:lnTo>
                  <a:lnTo>
                    <a:pt x="103" y="9"/>
                  </a:lnTo>
                  <a:lnTo>
                    <a:pt x="102" y="6"/>
                  </a:lnTo>
                  <a:lnTo>
                    <a:pt x="100" y="3"/>
                  </a:lnTo>
                  <a:lnTo>
                    <a:pt x="97" y="0"/>
                  </a:lnTo>
                  <a:lnTo>
                    <a:pt x="94" y="0"/>
                  </a:lnTo>
                  <a:close/>
                  <a:moveTo>
                    <a:pt x="87" y="65"/>
                  </a:moveTo>
                  <a:lnTo>
                    <a:pt x="87" y="65"/>
                  </a:lnTo>
                  <a:lnTo>
                    <a:pt x="85" y="68"/>
                  </a:lnTo>
                  <a:lnTo>
                    <a:pt x="82" y="70"/>
                  </a:lnTo>
                  <a:lnTo>
                    <a:pt x="82" y="70"/>
                  </a:lnTo>
                  <a:lnTo>
                    <a:pt x="79" y="68"/>
                  </a:lnTo>
                  <a:lnTo>
                    <a:pt x="78" y="65"/>
                  </a:lnTo>
                  <a:lnTo>
                    <a:pt x="78" y="29"/>
                  </a:lnTo>
                  <a:lnTo>
                    <a:pt x="78" y="29"/>
                  </a:lnTo>
                  <a:lnTo>
                    <a:pt x="79" y="27"/>
                  </a:lnTo>
                  <a:lnTo>
                    <a:pt x="82" y="25"/>
                  </a:lnTo>
                  <a:lnTo>
                    <a:pt x="82" y="25"/>
                  </a:lnTo>
                  <a:lnTo>
                    <a:pt x="85" y="27"/>
                  </a:lnTo>
                  <a:lnTo>
                    <a:pt x="87" y="29"/>
                  </a:lnTo>
                  <a:lnTo>
                    <a:pt x="87" y="65"/>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20" name="Freeform 378"/>
            <p:cNvSpPr>
              <a:spLocks/>
            </p:cNvSpPr>
            <p:nvPr/>
          </p:nvSpPr>
          <p:spPr bwMode="auto">
            <a:xfrm>
              <a:off x="7083426" y="3943350"/>
              <a:ext cx="80963" cy="77788"/>
            </a:xfrm>
            <a:custGeom>
              <a:avLst/>
              <a:gdLst>
                <a:gd name="T0" fmla="*/ 94 w 103"/>
                <a:gd name="T1" fmla="*/ 0 h 97"/>
                <a:gd name="T2" fmla="*/ 9 w 103"/>
                <a:gd name="T3" fmla="*/ 0 h 97"/>
                <a:gd name="T4" fmla="*/ 9 w 103"/>
                <a:gd name="T5" fmla="*/ 0 h 97"/>
                <a:gd name="T6" fmla="*/ 6 w 103"/>
                <a:gd name="T7" fmla="*/ 0 h 97"/>
                <a:gd name="T8" fmla="*/ 3 w 103"/>
                <a:gd name="T9" fmla="*/ 3 h 97"/>
                <a:gd name="T10" fmla="*/ 0 w 103"/>
                <a:gd name="T11" fmla="*/ 6 h 97"/>
                <a:gd name="T12" fmla="*/ 0 w 103"/>
                <a:gd name="T13" fmla="*/ 9 h 97"/>
                <a:gd name="T14" fmla="*/ 0 w 103"/>
                <a:gd name="T15" fmla="*/ 88 h 97"/>
                <a:gd name="T16" fmla="*/ 0 w 103"/>
                <a:gd name="T17" fmla="*/ 88 h 97"/>
                <a:gd name="T18" fmla="*/ 0 w 103"/>
                <a:gd name="T19" fmla="*/ 92 h 97"/>
                <a:gd name="T20" fmla="*/ 3 w 103"/>
                <a:gd name="T21" fmla="*/ 95 h 97"/>
                <a:gd name="T22" fmla="*/ 6 w 103"/>
                <a:gd name="T23" fmla="*/ 97 h 97"/>
                <a:gd name="T24" fmla="*/ 9 w 103"/>
                <a:gd name="T25" fmla="*/ 97 h 97"/>
                <a:gd name="T26" fmla="*/ 94 w 103"/>
                <a:gd name="T27" fmla="*/ 97 h 97"/>
                <a:gd name="T28" fmla="*/ 94 w 103"/>
                <a:gd name="T29" fmla="*/ 97 h 97"/>
                <a:gd name="T30" fmla="*/ 97 w 103"/>
                <a:gd name="T31" fmla="*/ 97 h 97"/>
                <a:gd name="T32" fmla="*/ 100 w 103"/>
                <a:gd name="T33" fmla="*/ 95 h 97"/>
                <a:gd name="T34" fmla="*/ 102 w 103"/>
                <a:gd name="T35" fmla="*/ 92 h 97"/>
                <a:gd name="T36" fmla="*/ 103 w 103"/>
                <a:gd name="T37" fmla="*/ 88 h 97"/>
                <a:gd name="T38" fmla="*/ 103 w 103"/>
                <a:gd name="T39" fmla="*/ 9 h 97"/>
                <a:gd name="T40" fmla="*/ 103 w 103"/>
                <a:gd name="T41" fmla="*/ 9 h 97"/>
                <a:gd name="T42" fmla="*/ 102 w 103"/>
                <a:gd name="T43" fmla="*/ 6 h 97"/>
                <a:gd name="T44" fmla="*/ 100 w 103"/>
                <a:gd name="T45" fmla="*/ 3 h 97"/>
                <a:gd name="T46" fmla="*/ 97 w 103"/>
                <a:gd name="T47" fmla="*/ 0 h 97"/>
                <a:gd name="T48" fmla="*/ 94 w 103"/>
                <a:gd name="T4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97">
                  <a:moveTo>
                    <a:pt x="94" y="0"/>
                  </a:moveTo>
                  <a:lnTo>
                    <a:pt x="9" y="0"/>
                  </a:lnTo>
                  <a:lnTo>
                    <a:pt x="9" y="0"/>
                  </a:lnTo>
                  <a:lnTo>
                    <a:pt x="6" y="0"/>
                  </a:lnTo>
                  <a:lnTo>
                    <a:pt x="3" y="3"/>
                  </a:lnTo>
                  <a:lnTo>
                    <a:pt x="0" y="6"/>
                  </a:lnTo>
                  <a:lnTo>
                    <a:pt x="0" y="9"/>
                  </a:lnTo>
                  <a:lnTo>
                    <a:pt x="0" y="88"/>
                  </a:lnTo>
                  <a:lnTo>
                    <a:pt x="0" y="88"/>
                  </a:lnTo>
                  <a:lnTo>
                    <a:pt x="0" y="92"/>
                  </a:lnTo>
                  <a:lnTo>
                    <a:pt x="3" y="95"/>
                  </a:lnTo>
                  <a:lnTo>
                    <a:pt x="6" y="97"/>
                  </a:lnTo>
                  <a:lnTo>
                    <a:pt x="9" y="97"/>
                  </a:lnTo>
                  <a:lnTo>
                    <a:pt x="94" y="97"/>
                  </a:lnTo>
                  <a:lnTo>
                    <a:pt x="94" y="97"/>
                  </a:lnTo>
                  <a:lnTo>
                    <a:pt x="97" y="97"/>
                  </a:lnTo>
                  <a:lnTo>
                    <a:pt x="100" y="95"/>
                  </a:lnTo>
                  <a:lnTo>
                    <a:pt x="102" y="92"/>
                  </a:lnTo>
                  <a:lnTo>
                    <a:pt x="103" y="88"/>
                  </a:lnTo>
                  <a:lnTo>
                    <a:pt x="103" y="9"/>
                  </a:lnTo>
                  <a:lnTo>
                    <a:pt x="103" y="9"/>
                  </a:lnTo>
                  <a:lnTo>
                    <a:pt x="102" y="6"/>
                  </a:lnTo>
                  <a:lnTo>
                    <a:pt x="100" y="3"/>
                  </a:lnTo>
                  <a:lnTo>
                    <a:pt x="97" y="0"/>
                  </a:lnTo>
                  <a:lnTo>
                    <a:pt x="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21" name="Freeform 379"/>
            <p:cNvSpPr>
              <a:spLocks/>
            </p:cNvSpPr>
            <p:nvPr/>
          </p:nvSpPr>
          <p:spPr bwMode="auto">
            <a:xfrm>
              <a:off x="7143751" y="3963988"/>
              <a:ext cx="7938" cy="34925"/>
            </a:xfrm>
            <a:custGeom>
              <a:avLst/>
              <a:gdLst>
                <a:gd name="T0" fmla="*/ 9 w 9"/>
                <a:gd name="T1" fmla="*/ 40 h 45"/>
                <a:gd name="T2" fmla="*/ 9 w 9"/>
                <a:gd name="T3" fmla="*/ 40 h 45"/>
                <a:gd name="T4" fmla="*/ 7 w 9"/>
                <a:gd name="T5" fmla="*/ 43 h 45"/>
                <a:gd name="T6" fmla="*/ 4 w 9"/>
                <a:gd name="T7" fmla="*/ 45 h 45"/>
                <a:gd name="T8" fmla="*/ 4 w 9"/>
                <a:gd name="T9" fmla="*/ 45 h 45"/>
                <a:gd name="T10" fmla="*/ 1 w 9"/>
                <a:gd name="T11" fmla="*/ 43 h 45"/>
                <a:gd name="T12" fmla="*/ 0 w 9"/>
                <a:gd name="T13" fmla="*/ 40 h 45"/>
                <a:gd name="T14" fmla="*/ 0 w 9"/>
                <a:gd name="T15" fmla="*/ 4 h 45"/>
                <a:gd name="T16" fmla="*/ 0 w 9"/>
                <a:gd name="T17" fmla="*/ 4 h 45"/>
                <a:gd name="T18" fmla="*/ 1 w 9"/>
                <a:gd name="T19" fmla="*/ 2 h 45"/>
                <a:gd name="T20" fmla="*/ 4 w 9"/>
                <a:gd name="T21" fmla="*/ 0 h 45"/>
                <a:gd name="T22" fmla="*/ 4 w 9"/>
                <a:gd name="T23" fmla="*/ 0 h 45"/>
                <a:gd name="T24" fmla="*/ 7 w 9"/>
                <a:gd name="T25" fmla="*/ 2 h 45"/>
                <a:gd name="T26" fmla="*/ 9 w 9"/>
                <a:gd name="T27" fmla="*/ 4 h 45"/>
                <a:gd name="T28" fmla="*/ 9 w 9"/>
                <a:gd name="T29"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45">
                  <a:moveTo>
                    <a:pt x="9" y="40"/>
                  </a:moveTo>
                  <a:lnTo>
                    <a:pt x="9" y="40"/>
                  </a:lnTo>
                  <a:lnTo>
                    <a:pt x="7" y="43"/>
                  </a:lnTo>
                  <a:lnTo>
                    <a:pt x="4" y="45"/>
                  </a:lnTo>
                  <a:lnTo>
                    <a:pt x="4" y="45"/>
                  </a:lnTo>
                  <a:lnTo>
                    <a:pt x="1" y="43"/>
                  </a:lnTo>
                  <a:lnTo>
                    <a:pt x="0" y="40"/>
                  </a:lnTo>
                  <a:lnTo>
                    <a:pt x="0" y="4"/>
                  </a:lnTo>
                  <a:lnTo>
                    <a:pt x="0" y="4"/>
                  </a:lnTo>
                  <a:lnTo>
                    <a:pt x="1" y="2"/>
                  </a:lnTo>
                  <a:lnTo>
                    <a:pt x="4" y="0"/>
                  </a:lnTo>
                  <a:lnTo>
                    <a:pt x="4" y="0"/>
                  </a:lnTo>
                  <a:lnTo>
                    <a:pt x="7" y="2"/>
                  </a:lnTo>
                  <a:lnTo>
                    <a:pt x="9" y="4"/>
                  </a:lnTo>
                  <a:lnTo>
                    <a:pt x="9"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22" name="Freeform 380"/>
            <p:cNvSpPr>
              <a:spLocks noEditPoints="1"/>
            </p:cNvSpPr>
            <p:nvPr/>
          </p:nvSpPr>
          <p:spPr bwMode="auto">
            <a:xfrm>
              <a:off x="7172326" y="3943350"/>
              <a:ext cx="74613" cy="77788"/>
            </a:xfrm>
            <a:custGeom>
              <a:avLst/>
              <a:gdLst>
                <a:gd name="T0" fmla="*/ 9 w 93"/>
                <a:gd name="T1" fmla="*/ 97 h 97"/>
                <a:gd name="T2" fmla="*/ 85 w 93"/>
                <a:gd name="T3" fmla="*/ 97 h 97"/>
                <a:gd name="T4" fmla="*/ 85 w 93"/>
                <a:gd name="T5" fmla="*/ 97 h 97"/>
                <a:gd name="T6" fmla="*/ 88 w 93"/>
                <a:gd name="T7" fmla="*/ 97 h 97"/>
                <a:gd name="T8" fmla="*/ 90 w 93"/>
                <a:gd name="T9" fmla="*/ 95 h 97"/>
                <a:gd name="T10" fmla="*/ 92 w 93"/>
                <a:gd name="T11" fmla="*/ 92 h 97"/>
                <a:gd name="T12" fmla="*/ 93 w 93"/>
                <a:gd name="T13" fmla="*/ 88 h 97"/>
                <a:gd name="T14" fmla="*/ 93 w 93"/>
                <a:gd name="T15" fmla="*/ 9 h 97"/>
                <a:gd name="T16" fmla="*/ 93 w 93"/>
                <a:gd name="T17" fmla="*/ 9 h 97"/>
                <a:gd name="T18" fmla="*/ 92 w 93"/>
                <a:gd name="T19" fmla="*/ 6 h 97"/>
                <a:gd name="T20" fmla="*/ 90 w 93"/>
                <a:gd name="T21" fmla="*/ 3 h 97"/>
                <a:gd name="T22" fmla="*/ 88 w 93"/>
                <a:gd name="T23" fmla="*/ 0 h 97"/>
                <a:gd name="T24" fmla="*/ 85 w 93"/>
                <a:gd name="T25" fmla="*/ 0 h 97"/>
                <a:gd name="T26" fmla="*/ 9 w 93"/>
                <a:gd name="T27" fmla="*/ 0 h 97"/>
                <a:gd name="T28" fmla="*/ 9 w 93"/>
                <a:gd name="T29" fmla="*/ 0 h 97"/>
                <a:gd name="T30" fmla="*/ 6 w 93"/>
                <a:gd name="T31" fmla="*/ 0 h 97"/>
                <a:gd name="T32" fmla="*/ 3 w 93"/>
                <a:gd name="T33" fmla="*/ 3 h 97"/>
                <a:gd name="T34" fmla="*/ 1 w 93"/>
                <a:gd name="T35" fmla="*/ 6 h 97"/>
                <a:gd name="T36" fmla="*/ 0 w 93"/>
                <a:gd name="T37" fmla="*/ 9 h 97"/>
                <a:gd name="T38" fmla="*/ 0 w 93"/>
                <a:gd name="T39" fmla="*/ 88 h 97"/>
                <a:gd name="T40" fmla="*/ 0 w 93"/>
                <a:gd name="T41" fmla="*/ 88 h 97"/>
                <a:gd name="T42" fmla="*/ 1 w 93"/>
                <a:gd name="T43" fmla="*/ 92 h 97"/>
                <a:gd name="T44" fmla="*/ 3 w 93"/>
                <a:gd name="T45" fmla="*/ 95 h 97"/>
                <a:gd name="T46" fmla="*/ 6 w 93"/>
                <a:gd name="T47" fmla="*/ 97 h 97"/>
                <a:gd name="T48" fmla="*/ 9 w 93"/>
                <a:gd name="T49" fmla="*/ 97 h 97"/>
                <a:gd name="T50" fmla="*/ 16 w 93"/>
                <a:gd name="T51" fmla="*/ 29 h 97"/>
                <a:gd name="T52" fmla="*/ 16 w 93"/>
                <a:gd name="T53" fmla="*/ 29 h 97"/>
                <a:gd name="T54" fmla="*/ 17 w 93"/>
                <a:gd name="T55" fmla="*/ 27 h 97"/>
                <a:gd name="T56" fmla="*/ 20 w 93"/>
                <a:gd name="T57" fmla="*/ 25 h 97"/>
                <a:gd name="T58" fmla="*/ 20 w 93"/>
                <a:gd name="T59" fmla="*/ 25 h 97"/>
                <a:gd name="T60" fmla="*/ 23 w 93"/>
                <a:gd name="T61" fmla="*/ 27 h 97"/>
                <a:gd name="T62" fmla="*/ 25 w 93"/>
                <a:gd name="T63" fmla="*/ 29 h 97"/>
                <a:gd name="T64" fmla="*/ 25 w 93"/>
                <a:gd name="T65" fmla="*/ 65 h 97"/>
                <a:gd name="T66" fmla="*/ 25 w 93"/>
                <a:gd name="T67" fmla="*/ 65 h 97"/>
                <a:gd name="T68" fmla="*/ 23 w 93"/>
                <a:gd name="T69" fmla="*/ 68 h 97"/>
                <a:gd name="T70" fmla="*/ 20 w 93"/>
                <a:gd name="T71" fmla="*/ 70 h 97"/>
                <a:gd name="T72" fmla="*/ 20 w 93"/>
                <a:gd name="T73" fmla="*/ 70 h 97"/>
                <a:gd name="T74" fmla="*/ 17 w 93"/>
                <a:gd name="T75" fmla="*/ 68 h 97"/>
                <a:gd name="T76" fmla="*/ 16 w 93"/>
                <a:gd name="T77" fmla="*/ 65 h 97"/>
                <a:gd name="T78" fmla="*/ 16 w 93"/>
                <a:gd name="T79"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97">
                  <a:moveTo>
                    <a:pt x="9" y="97"/>
                  </a:moveTo>
                  <a:lnTo>
                    <a:pt x="85" y="97"/>
                  </a:lnTo>
                  <a:lnTo>
                    <a:pt x="85" y="97"/>
                  </a:lnTo>
                  <a:lnTo>
                    <a:pt x="88" y="97"/>
                  </a:lnTo>
                  <a:lnTo>
                    <a:pt x="90" y="95"/>
                  </a:lnTo>
                  <a:lnTo>
                    <a:pt x="92" y="92"/>
                  </a:lnTo>
                  <a:lnTo>
                    <a:pt x="93" y="88"/>
                  </a:lnTo>
                  <a:lnTo>
                    <a:pt x="93" y="9"/>
                  </a:lnTo>
                  <a:lnTo>
                    <a:pt x="93" y="9"/>
                  </a:lnTo>
                  <a:lnTo>
                    <a:pt x="92" y="6"/>
                  </a:lnTo>
                  <a:lnTo>
                    <a:pt x="90" y="3"/>
                  </a:lnTo>
                  <a:lnTo>
                    <a:pt x="88" y="0"/>
                  </a:lnTo>
                  <a:lnTo>
                    <a:pt x="85" y="0"/>
                  </a:lnTo>
                  <a:lnTo>
                    <a:pt x="9" y="0"/>
                  </a:lnTo>
                  <a:lnTo>
                    <a:pt x="9" y="0"/>
                  </a:lnTo>
                  <a:lnTo>
                    <a:pt x="6" y="0"/>
                  </a:lnTo>
                  <a:lnTo>
                    <a:pt x="3" y="3"/>
                  </a:lnTo>
                  <a:lnTo>
                    <a:pt x="1" y="6"/>
                  </a:lnTo>
                  <a:lnTo>
                    <a:pt x="0" y="9"/>
                  </a:lnTo>
                  <a:lnTo>
                    <a:pt x="0" y="88"/>
                  </a:lnTo>
                  <a:lnTo>
                    <a:pt x="0" y="88"/>
                  </a:lnTo>
                  <a:lnTo>
                    <a:pt x="1" y="92"/>
                  </a:lnTo>
                  <a:lnTo>
                    <a:pt x="3" y="95"/>
                  </a:lnTo>
                  <a:lnTo>
                    <a:pt x="6" y="97"/>
                  </a:lnTo>
                  <a:lnTo>
                    <a:pt x="9" y="97"/>
                  </a:lnTo>
                  <a:close/>
                  <a:moveTo>
                    <a:pt x="16" y="29"/>
                  </a:moveTo>
                  <a:lnTo>
                    <a:pt x="16" y="29"/>
                  </a:lnTo>
                  <a:lnTo>
                    <a:pt x="17" y="27"/>
                  </a:lnTo>
                  <a:lnTo>
                    <a:pt x="20" y="25"/>
                  </a:lnTo>
                  <a:lnTo>
                    <a:pt x="20" y="25"/>
                  </a:lnTo>
                  <a:lnTo>
                    <a:pt x="23" y="27"/>
                  </a:lnTo>
                  <a:lnTo>
                    <a:pt x="25" y="29"/>
                  </a:lnTo>
                  <a:lnTo>
                    <a:pt x="25" y="65"/>
                  </a:lnTo>
                  <a:lnTo>
                    <a:pt x="25" y="65"/>
                  </a:lnTo>
                  <a:lnTo>
                    <a:pt x="23" y="68"/>
                  </a:lnTo>
                  <a:lnTo>
                    <a:pt x="20" y="70"/>
                  </a:lnTo>
                  <a:lnTo>
                    <a:pt x="20" y="70"/>
                  </a:lnTo>
                  <a:lnTo>
                    <a:pt x="17" y="68"/>
                  </a:lnTo>
                  <a:lnTo>
                    <a:pt x="16" y="65"/>
                  </a:lnTo>
                  <a:lnTo>
                    <a:pt x="16" y="29"/>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23" name="Freeform 381"/>
            <p:cNvSpPr>
              <a:spLocks/>
            </p:cNvSpPr>
            <p:nvPr/>
          </p:nvSpPr>
          <p:spPr bwMode="auto">
            <a:xfrm>
              <a:off x="7172326" y="3943350"/>
              <a:ext cx="74613" cy="77788"/>
            </a:xfrm>
            <a:custGeom>
              <a:avLst/>
              <a:gdLst>
                <a:gd name="T0" fmla="*/ 9 w 93"/>
                <a:gd name="T1" fmla="*/ 97 h 97"/>
                <a:gd name="T2" fmla="*/ 85 w 93"/>
                <a:gd name="T3" fmla="*/ 97 h 97"/>
                <a:gd name="T4" fmla="*/ 85 w 93"/>
                <a:gd name="T5" fmla="*/ 97 h 97"/>
                <a:gd name="T6" fmla="*/ 88 w 93"/>
                <a:gd name="T7" fmla="*/ 97 h 97"/>
                <a:gd name="T8" fmla="*/ 90 w 93"/>
                <a:gd name="T9" fmla="*/ 95 h 97"/>
                <a:gd name="T10" fmla="*/ 92 w 93"/>
                <a:gd name="T11" fmla="*/ 92 h 97"/>
                <a:gd name="T12" fmla="*/ 93 w 93"/>
                <a:gd name="T13" fmla="*/ 88 h 97"/>
                <a:gd name="T14" fmla="*/ 93 w 93"/>
                <a:gd name="T15" fmla="*/ 9 h 97"/>
                <a:gd name="T16" fmla="*/ 93 w 93"/>
                <a:gd name="T17" fmla="*/ 9 h 97"/>
                <a:gd name="T18" fmla="*/ 92 w 93"/>
                <a:gd name="T19" fmla="*/ 6 h 97"/>
                <a:gd name="T20" fmla="*/ 90 w 93"/>
                <a:gd name="T21" fmla="*/ 3 h 97"/>
                <a:gd name="T22" fmla="*/ 88 w 93"/>
                <a:gd name="T23" fmla="*/ 0 h 97"/>
                <a:gd name="T24" fmla="*/ 85 w 93"/>
                <a:gd name="T25" fmla="*/ 0 h 97"/>
                <a:gd name="T26" fmla="*/ 9 w 93"/>
                <a:gd name="T27" fmla="*/ 0 h 97"/>
                <a:gd name="T28" fmla="*/ 9 w 93"/>
                <a:gd name="T29" fmla="*/ 0 h 97"/>
                <a:gd name="T30" fmla="*/ 6 w 93"/>
                <a:gd name="T31" fmla="*/ 0 h 97"/>
                <a:gd name="T32" fmla="*/ 3 w 93"/>
                <a:gd name="T33" fmla="*/ 3 h 97"/>
                <a:gd name="T34" fmla="*/ 1 w 93"/>
                <a:gd name="T35" fmla="*/ 6 h 97"/>
                <a:gd name="T36" fmla="*/ 0 w 93"/>
                <a:gd name="T37" fmla="*/ 9 h 97"/>
                <a:gd name="T38" fmla="*/ 0 w 93"/>
                <a:gd name="T39" fmla="*/ 88 h 97"/>
                <a:gd name="T40" fmla="*/ 0 w 93"/>
                <a:gd name="T41" fmla="*/ 88 h 97"/>
                <a:gd name="T42" fmla="*/ 1 w 93"/>
                <a:gd name="T43" fmla="*/ 92 h 97"/>
                <a:gd name="T44" fmla="*/ 3 w 93"/>
                <a:gd name="T45" fmla="*/ 95 h 97"/>
                <a:gd name="T46" fmla="*/ 6 w 93"/>
                <a:gd name="T47" fmla="*/ 97 h 97"/>
                <a:gd name="T48" fmla="*/ 9 w 93"/>
                <a:gd name="T4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 h="97">
                  <a:moveTo>
                    <a:pt x="9" y="97"/>
                  </a:moveTo>
                  <a:lnTo>
                    <a:pt x="85" y="97"/>
                  </a:lnTo>
                  <a:lnTo>
                    <a:pt x="85" y="97"/>
                  </a:lnTo>
                  <a:lnTo>
                    <a:pt x="88" y="97"/>
                  </a:lnTo>
                  <a:lnTo>
                    <a:pt x="90" y="95"/>
                  </a:lnTo>
                  <a:lnTo>
                    <a:pt x="92" y="92"/>
                  </a:lnTo>
                  <a:lnTo>
                    <a:pt x="93" y="88"/>
                  </a:lnTo>
                  <a:lnTo>
                    <a:pt x="93" y="9"/>
                  </a:lnTo>
                  <a:lnTo>
                    <a:pt x="93" y="9"/>
                  </a:lnTo>
                  <a:lnTo>
                    <a:pt x="92" y="6"/>
                  </a:lnTo>
                  <a:lnTo>
                    <a:pt x="90" y="3"/>
                  </a:lnTo>
                  <a:lnTo>
                    <a:pt x="88" y="0"/>
                  </a:lnTo>
                  <a:lnTo>
                    <a:pt x="85" y="0"/>
                  </a:lnTo>
                  <a:lnTo>
                    <a:pt x="9" y="0"/>
                  </a:lnTo>
                  <a:lnTo>
                    <a:pt x="9" y="0"/>
                  </a:lnTo>
                  <a:lnTo>
                    <a:pt x="6" y="0"/>
                  </a:lnTo>
                  <a:lnTo>
                    <a:pt x="3" y="3"/>
                  </a:lnTo>
                  <a:lnTo>
                    <a:pt x="1" y="6"/>
                  </a:lnTo>
                  <a:lnTo>
                    <a:pt x="0" y="9"/>
                  </a:lnTo>
                  <a:lnTo>
                    <a:pt x="0" y="88"/>
                  </a:lnTo>
                  <a:lnTo>
                    <a:pt x="0" y="88"/>
                  </a:lnTo>
                  <a:lnTo>
                    <a:pt x="1" y="92"/>
                  </a:lnTo>
                  <a:lnTo>
                    <a:pt x="3" y="95"/>
                  </a:lnTo>
                  <a:lnTo>
                    <a:pt x="6" y="97"/>
                  </a:lnTo>
                  <a:lnTo>
                    <a:pt x="9" y="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24" name="Freeform 382"/>
            <p:cNvSpPr>
              <a:spLocks/>
            </p:cNvSpPr>
            <p:nvPr/>
          </p:nvSpPr>
          <p:spPr bwMode="auto">
            <a:xfrm>
              <a:off x="7185026" y="3963988"/>
              <a:ext cx="7938" cy="34925"/>
            </a:xfrm>
            <a:custGeom>
              <a:avLst/>
              <a:gdLst>
                <a:gd name="T0" fmla="*/ 0 w 9"/>
                <a:gd name="T1" fmla="*/ 4 h 45"/>
                <a:gd name="T2" fmla="*/ 0 w 9"/>
                <a:gd name="T3" fmla="*/ 4 h 45"/>
                <a:gd name="T4" fmla="*/ 1 w 9"/>
                <a:gd name="T5" fmla="*/ 2 h 45"/>
                <a:gd name="T6" fmla="*/ 4 w 9"/>
                <a:gd name="T7" fmla="*/ 0 h 45"/>
                <a:gd name="T8" fmla="*/ 4 w 9"/>
                <a:gd name="T9" fmla="*/ 0 h 45"/>
                <a:gd name="T10" fmla="*/ 7 w 9"/>
                <a:gd name="T11" fmla="*/ 2 h 45"/>
                <a:gd name="T12" fmla="*/ 9 w 9"/>
                <a:gd name="T13" fmla="*/ 4 h 45"/>
                <a:gd name="T14" fmla="*/ 9 w 9"/>
                <a:gd name="T15" fmla="*/ 40 h 45"/>
                <a:gd name="T16" fmla="*/ 9 w 9"/>
                <a:gd name="T17" fmla="*/ 40 h 45"/>
                <a:gd name="T18" fmla="*/ 7 w 9"/>
                <a:gd name="T19" fmla="*/ 43 h 45"/>
                <a:gd name="T20" fmla="*/ 4 w 9"/>
                <a:gd name="T21" fmla="*/ 45 h 45"/>
                <a:gd name="T22" fmla="*/ 4 w 9"/>
                <a:gd name="T23" fmla="*/ 45 h 45"/>
                <a:gd name="T24" fmla="*/ 1 w 9"/>
                <a:gd name="T25" fmla="*/ 43 h 45"/>
                <a:gd name="T26" fmla="*/ 0 w 9"/>
                <a:gd name="T27" fmla="*/ 40 h 45"/>
                <a:gd name="T28" fmla="*/ 0 w 9"/>
                <a:gd name="T29"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45">
                  <a:moveTo>
                    <a:pt x="0" y="4"/>
                  </a:moveTo>
                  <a:lnTo>
                    <a:pt x="0" y="4"/>
                  </a:lnTo>
                  <a:lnTo>
                    <a:pt x="1" y="2"/>
                  </a:lnTo>
                  <a:lnTo>
                    <a:pt x="4" y="0"/>
                  </a:lnTo>
                  <a:lnTo>
                    <a:pt x="4" y="0"/>
                  </a:lnTo>
                  <a:lnTo>
                    <a:pt x="7" y="2"/>
                  </a:lnTo>
                  <a:lnTo>
                    <a:pt x="9" y="4"/>
                  </a:lnTo>
                  <a:lnTo>
                    <a:pt x="9" y="40"/>
                  </a:lnTo>
                  <a:lnTo>
                    <a:pt x="9" y="40"/>
                  </a:lnTo>
                  <a:lnTo>
                    <a:pt x="7" y="43"/>
                  </a:lnTo>
                  <a:lnTo>
                    <a:pt x="4" y="45"/>
                  </a:lnTo>
                  <a:lnTo>
                    <a:pt x="4" y="45"/>
                  </a:lnTo>
                  <a:lnTo>
                    <a:pt x="1" y="43"/>
                  </a:lnTo>
                  <a:lnTo>
                    <a:pt x="0" y="4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25" name="Freeform 383"/>
            <p:cNvSpPr>
              <a:spLocks/>
            </p:cNvSpPr>
            <p:nvPr/>
          </p:nvSpPr>
          <p:spPr bwMode="auto">
            <a:xfrm>
              <a:off x="7640638" y="3919538"/>
              <a:ext cx="30163" cy="4763"/>
            </a:xfrm>
            <a:custGeom>
              <a:avLst/>
              <a:gdLst>
                <a:gd name="T0" fmla="*/ 34 w 37"/>
                <a:gd name="T1" fmla="*/ 6 h 6"/>
                <a:gd name="T2" fmla="*/ 3 w 37"/>
                <a:gd name="T3" fmla="*/ 6 h 6"/>
                <a:gd name="T4" fmla="*/ 3 w 37"/>
                <a:gd name="T5" fmla="*/ 6 h 6"/>
                <a:gd name="T6" fmla="*/ 1 w 37"/>
                <a:gd name="T7" fmla="*/ 4 h 6"/>
                <a:gd name="T8" fmla="*/ 0 w 37"/>
                <a:gd name="T9" fmla="*/ 3 h 6"/>
                <a:gd name="T10" fmla="*/ 0 w 37"/>
                <a:gd name="T11" fmla="*/ 3 h 6"/>
                <a:gd name="T12" fmla="*/ 1 w 37"/>
                <a:gd name="T13" fmla="*/ 0 h 6"/>
                <a:gd name="T14" fmla="*/ 3 w 37"/>
                <a:gd name="T15" fmla="*/ 0 h 6"/>
                <a:gd name="T16" fmla="*/ 34 w 37"/>
                <a:gd name="T17" fmla="*/ 0 h 6"/>
                <a:gd name="T18" fmla="*/ 34 w 37"/>
                <a:gd name="T19" fmla="*/ 0 h 6"/>
                <a:gd name="T20" fmla="*/ 36 w 37"/>
                <a:gd name="T21" fmla="*/ 0 h 6"/>
                <a:gd name="T22" fmla="*/ 37 w 37"/>
                <a:gd name="T23" fmla="*/ 3 h 6"/>
                <a:gd name="T24" fmla="*/ 37 w 37"/>
                <a:gd name="T25" fmla="*/ 3 h 6"/>
                <a:gd name="T26" fmla="*/ 36 w 37"/>
                <a:gd name="T27" fmla="*/ 4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4"/>
                  </a:lnTo>
                  <a:lnTo>
                    <a:pt x="0" y="3"/>
                  </a:lnTo>
                  <a:lnTo>
                    <a:pt x="0" y="3"/>
                  </a:lnTo>
                  <a:lnTo>
                    <a:pt x="1" y="0"/>
                  </a:lnTo>
                  <a:lnTo>
                    <a:pt x="3" y="0"/>
                  </a:lnTo>
                  <a:lnTo>
                    <a:pt x="34" y="0"/>
                  </a:lnTo>
                  <a:lnTo>
                    <a:pt x="34" y="0"/>
                  </a:lnTo>
                  <a:lnTo>
                    <a:pt x="36" y="0"/>
                  </a:lnTo>
                  <a:lnTo>
                    <a:pt x="37" y="3"/>
                  </a:lnTo>
                  <a:lnTo>
                    <a:pt x="37" y="3"/>
                  </a:lnTo>
                  <a:lnTo>
                    <a:pt x="36" y="4"/>
                  </a:lnTo>
                  <a:lnTo>
                    <a:pt x="34" y="6"/>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26" name="Freeform 384"/>
            <p:cNvSpPr>
              <a:spLocks/>
            </p:cNvSpPr>
            <p:nvPr/>
          </p:nvSpPr>
          <p:spPr bwMode="auto">
            <a:xfrm>
              <a:off x="7640638" y="3919538"/>
              <a:ext cx="30163" cy="4763"/>
            </a:xfrm>
            <a:custGeom>
              <a:avLst/>
              <a:gdLst>
                <a:gd name="T0" fmla="*/ 34 w 37"/>
                <a:gd name="T1" fmla="*/ 6 h 6"/>
                <a:gd name="T2" fmla="*/ 3 w 37"/>
                <a:gd name="T3" fmla="*/ 6 h 6"/>
                <a:gd name="T4" fmla="*/ 3 w 37"/>
                <a:gd name="T5" fmla="*/ 6 h 6"/>
                <a:gd name="T6" fmla="*/ 1 w 37"/>
                <a:gd name="T7" fmla="*/ 4 h 6"/>
                <a:gd name="T8" fmla="*/ 0 w 37"/>
                <a:gd name="T9" fmla="*/ 3 h 6"/>
                <a:gd name="T10" fmla="*/ 0 w 37"/>
                <a:gd name="T11" fmla="*/ 3 h 6"/>
                <a:gd name="T12" fmla="*/ 1 w 37"/>
                <a:gd name="T13" fmla="*/ 0 h 6"/>
                <a:gd name="T14" fmla="*/ 3 w 37"/>
                <a:gd name="T15" fmla="*/ 0 h 6"/>
                <a:gd name="T16" fmla="*/ 34 w 37"/>
                <a:gd name="T17" fmla="*/ 0 h 6"/>
                <a:gd name="T18" fmla="*/ 34 w 37"/>
                <a:gd name="T19" fmla="*/ 0 h 6"/>
                <a:gd name="T20" fmla="*/ 36 w 37"/>
                <a:gd name="T21" fmla="*/ 0 h 6"/>
                <a:gd name="T22" fmla="*/ 37 w 37"/>
                <a:gd name="T23" fmla="*/ 3 h 6"/>
                <a:gd name="T24" fmla="*/ 37 w 37"/>
                <a:gd name="T25" fmla="*/ 3 h 6"/>
                <a:gd name="T26" fmla="*/ 36 w 37"/>
                <a:gd name="T27" fmla="*/ 4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4"/>
                  </a:lnTo>
                  <a:lnTo>
                    <a:pt x="0" y="3"/>
                  </a:lnTo>
                  <a:lnTo>
                    <a:pt x="0" y="3"/>
                  </a:lnTo>
                  <a:lnTo>
                    <a:pt x="1" y="0"/>
                  </a:lnTo>
                  <a:lnTo>
                    <a:pt x="3" y="0"/>
                  </a:lnTo>
                  <a:lnTo>
                    <a:pt x="34" y="0"/>
                  </a:lnTo>
                  <a:lnTo>
                    <a:pt x="34" y="0"/>
                  </a:lnTo>
                  <a:lnTo>
                    <a:pt x="36" y="0"/>
                  </a:lnTo>
                  <a:lnTo>
                    <a:pt x="37" y="3"/>
                  </a:lnTo>
                  <a:lnTo>
                    <a:pt x="37" y="3"/>
                  </a:lnTo>
                  <a:lnTo>
                    <a:pt x="36" y="4"/>
                  </a:lnTo>
                  <a:lnTo>
                    <a:pt x="34"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27" name="Freeform 385"/>
            <p:cNvSpPr>
              <a:spLocks/>
            </p:cNvSpPr>
            <p:nvPr/>
          </p:nvSpPr>
          <p:spPr bwMode="auto">
            <a:xfrm>
              <a:off x="7640638" y="3957638"/>
              <a:ext cx="30163" cy="4763"/>
            </a:xfrm>
            <a:custGeom>
              <a:avLst/>
              <a:gdLst>
                <a:gd name="T0" fmla="*/ 34 w 37"/>
                <a:gd name="T1" fmla="*/ 6 h 6"/>
                <a:gd name="T2" fmla="*/ 3 w 37"/>
                <a:gd name="T3" fmla="*/ 6 h 6"/>
                <a:gd name="T4" fmla="*/ 3 w 37"/>
                <a:gd name="T5" fmla="*/ 6 h 6"/>
                <a:gd name="T6" fmla="*/ 1 w 37"/>
                <a:gd name="T7" fmla="*/ 6 h 6"/>
                <a:gd name="T8" fmla="*/ 0 w 37"/>
                <a:gd name="T9" fmla="*/ 3 h 6"/>
                <a:gd name="T10" fmla="*/ 0 w 37"/>
                <a:gd name="T11" fmla="*/ 3 h 6"/>
                <a:gd name="T12" fmla="*/ 1 w 37"/>
                <a:gd name="T13" fmla="*/ 1 h 6"/>
                <a:gd name="T14" fmla="*/ 3 w 37"/>
                <a:gd name="T15" fmla="*/ 0 h 6"/>
                <a:gd name="T16" fmla="*/ 34 w 37"/>
                <a:gd name="T17" fmla="*/ 0 h 6"/>
                <a:gd name="T18" fmla="*/ 34 w 37"/>
                <a:gd name="T19" fmla="*/ 0 h 6"/>
                <a:gd name="T20" fmla="*/ 36 w 37"/>
                <a:gd name="T21" fmla="*/ 1 h 6"/>
                <a:gd name="T22" fmla="*/ 37 w 37"/>
                <a:gd name="T23" fmla="*/ 3 h 6"/>
                <a:gd name="T24" fmla="*/ 37 w 37"/>
                <a:gd name="T25" fmla="*/ 3 h 6"/>
                <a:gd name="T26" fmla="*/ 36 w 37"/>
                <a:gd name="T27" fmla="*/ 6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6"/>
                  </a:lnTo>
                  <a:lnTo>
                    <a:pt x="0" y="3"/>
                  </a:lnTo>
                  <a:lnTo>
                    <a:pt x="0" y="3"/>
                  </a:lnTo>
                  <a:lnTo>
                    <a:pt x="1" y="1"/>
                  </a:lnTo>
                  <a:lnTo>
                    <a:pt x="3" y="0"/>
                  </a:lnTo>
                  <a:lnTo>
                    <a:pt x="34" y="0"/>
                  </a:lnTo>
                  <a:lnTo>
                    <a:pt x="34" y="0"/>
                  </a:lnTo>
                  <a:lnTo>
                    <a:pt x="36" y="1"/>
                  </a:lnTo>
                  <a:lnTo>
                    <a:pt x="37" y="3"/>
                  </a:lnTo>
                  <a:lnTo>
                    <a:pt x="37" y="3"/>
                  </a:lnTo>
                  <a:lnTo>
                    <a:pt x="36" y="6"/>
                  </a:lnTo>
                  <a:lnTo>
                    <a:pt x="34" y="6"/>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28" name="Freeform 386"/>
            <p:cNvSpPr>
              <a:spLocks/>
            </p:cNvSpPr>
            <p:nvPr/>
          </p:nvSpPr>
          <p:spPr bwMode="auto">
            <a:xfrm>
              <a:off x="7640638" y="3957638"/>
              <a:ext cx="30163" cy="4763"/>
            </a:xfrm>
            <a:custGeom>
              <a:avLst/>
              <a:gdLst>
                <a:gd name="T0" fmla="*/ 34 w 37"/>
                <a:gd name="T1" fmla="*/ 6 h 6"/>
                <a:gd name="T2" fmla="*/ 3 w 37"/>
                <a:gd name="T3" fmla="*/ 6 h 6"/>
                <a:gd name="T4" fmla="*/ 3 w 37"/>
                <a:gd name="T5" fmla="*/ 6 h 6"/>
                <a:gd name="T6" fmla="*/ 1 w 37"/>
                <a:gd name="T7" fmla="*/ 6 h 6"/>
                <a:gd name="T8" fmla="*/ 0 w 37"/>
                <a:gd name="T9" fmla="*/ 3 h 6"/>
                <a:gd name="T10" fmla="*/ 0 w 37"/>
                <a:gd name="T11" fmla="*/ 3 h 6"/>
                <a:gd name="T12" fmla="*/ 1 w 37"/>
                <a:gd name="T13" fmla="*/ 1 h 6"/>
                <a:gd name="T14" fmla="*/ 3 w 37"/>
                <a:gd name="T15" fmla="*/ 0 h 6"/>
                <a:gd name="T16" fmla="*/ 34 w 37"/>
                <a:gd name="T17" fmla="*/ 0 h 6"/>
                <a:gd name="T18" fmla="*/ 34 w 37"/>
                <a:gd name="T19" fmla="*/ 0 h 6"/>
                <a:gd name="T20" fmla="*/ 36 w 37"/>
                <a:gd name="T21" fmla="*/ 1 h 6"/>
                <a:gd name="T22" fmla="*/ 37 w 37"/>
                <a:gd name="T23" fmla="*/ 3 h 6"/>
                <a:gd name="T24" fmla="*/ 37 w 37"/>
                <a:gd name="T25" fmla="*/ 3 h 6"/>
                <a:gd name="T26" fmla="*/ 36 w 37"/>
                <a:gd name="T27" fmla="*/ 6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6"/>
                  </a:lnTo>
                  <a:lnTo>
                    <a:pt x="0" y="3"/>
                  </a:lnTo>
                  <a:lnTo>
                    <a:pt x="0" y="3"/>
                  </a:lnTo>
                  <a:lnTo>
                    <a:pt x="1" y="1"/>
                  </a:lnTo>
                  <a:lnTo>
                    <a:pt x="3" y="0"/>
                  </a:lnTo>
                  <a:lnTo>
                    <a:pt x="34" y="0"/>
                  </a:lnTo>
                  <a:lnTo>
                    <a:pt x="34" y="0"/>
                  </a:lnTo>
                  <a:lnTo>
                    <a:pt x="36" y="1"/>
                  </a:lnTo>
                  <a:lnTo>
                    <a:pt x="37" y="3"/>
                  </a:lnTo>
                  <a:lnTo>
                    <a:pt x="37" y="3"/>
                  </a:lnTo>
                  <a:lnTo>
                    <a:pt x="36" y="6"/>
                  </a:lnTo>
                  <a:lnTo>
                    <a:pt x="34"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29" name="Freeform 387"/>
            <p:cNvSpPr>
              <a:spLocks/>
            </p:cNvSpPr>
            <p:nvPr/>
          </p:nvSpPr>
          <p:spPr bwMode="auto">
            <a:xfrm>
              <a:off x="7566026" y="3919538"/>
              <a:ext cx="30163" cy="4763"/>
            </a:xfrm>
            <a:custGeom>
              <a:avLst/>
              <a:gdLst>
                <a:gd name="T0" fmla="*/ 34 w 37"/>
                <a:gd name="T1" fmla="*/ 6 h 6"/>
                <a:gd name="T2" fmla="*/ 3 w 37"/>
                <a:gd name="T3" fmla="*/ 6 h 6"/>
                <a:gd name="T4" fmla="*/ 3 w 37"/>
                <a:gd name="T5" fmla="*/ 6 h 6"/>
                <a:gd name="T6" fmla="*/ 1 w 37"/>
                <a:gd name="T7" fmla="*/ 4 h 6"/>
                <a:gd name="T8" fmla="*/ 0 w 37"/>
                <a:gd name="T9" fmla="*/ 3 h 6"/>
                <a:gd name="T10" fmla="*/ 0 w 37"/>
                <a:gd name="T11" fmla="*/ 3 h 6"/>
                <a:gd name="T12" fmla="*/ 1 w 37"/>
                <a:gd name="T13" fmla="*/ 0 h 6"/>
                <a:gd name="T14" fmla="*/ 3 w 37"/>
                <a:gd name="T15" fmla="*/ 0 h 6"/>
                <a:gd name="T16" fmla="*/ 34 w 37"/>
                <a:gd name="T17" fmla="*/ 0 h 6"/>
                <a:gd name="T18" fmla="*/ 34 w 37"/>
                <a:gd name="T19" fmla="*/ 0 h 6"/>
                <a:gd name="T20" fmla="*/ 36 w 37"/>
                <a:gd name="T21" fmla="*/ 0 h 6"/>
                <a:gd name="T22" fmla="*/ 37 w 37"/>
                <a:gd name="T23" fmla="*/ 3 h 6"/>
                <a:gd name="T24" fmla="*/ 37 w 37"/>
                <a:gd name="T25" fmla="*/ 3 h 6"/>
                <a:gd name="T26" fmla="*/ 36 w 37"/>
                <a:gd name="T27" fmla="*/ 4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4"/>
                  </a:lnTo>
                  <a:lnTo>
                    <a:pt x="0" y="3"/>
                  </a:lnTo>
                  <a:lnTo>
                    <a:pt x="0" y="3"/>
                  </a:lnTo>
                  <a:lnTo>
                    <a:pt x="1" y="0"/>
                  </a:lnTo>
                  <a:lnTo>
                    <a:pt x="3" y="0"/>
                  </a:lnTo>
                  <a:lnTo>
                    <a:pt x="34" y="0"/>
                  </a:lnTo>
                  <a:lnTo>
                    <a:pt x="34" y="0"/>
                  </a:lnTo>
                  <a:lnTo>
                    <a:pt x="36" y="0"/>
                  </a:lnTo>
                  <a:lnTo>
                    <a:pt x="37" y="3"/>
                  </a:lnTo>
                  <a:lnTo>
                    <a:pt x="37" y="3"/>
                  </a:lnTo>
                  <a:lnTo>
                    <a:pt x="36" y="4"/>
                  </a:lnTo>
                  <a:lnTo>
                    <a:pt x="34" y="6"/>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30" name="Freeform 388"/>
            <p:cNvSpPr>
              <a:spLocks/>
            </p:cNvSpPr>
            <p:nvPr/>
          </p:nvSpPr>
          <p:spPr bwMode="auto">
            <a:xfrm>
              <a:off x="7566026" y="3919538"/>
              <a:ext cx="30163" cy="4763"/>
            </a:xfrm>
            <a:custGeom>
              <a:avLst/>
              <a:gdLst>
                <a:gd name="T0" fmla="*/ 34 w 37"/>
                <a:gd name="T1" fmla="*/ 6 h 6"/>
                <a:gd name="T2" fmla="*/ 3 w 37"/>
                <a:gd name="T3" fmla="*/ 6 h 6"/>
                <a:gd name="T4" fmla="*/ 3 w 37"/>
                <a:gd name="T5" fmla="*/ 6 h 6"/>
                <a:gd name="T6" fmla="*/ 1 w 37"/>
                <a:gd name="T7" fmla="*/ 4 h 6"/>
                <a:gd name="T8" fmla="*/ 0 w 37"/>
                <a:gd name="T9" fmla="*/ 3 h 6"/>
                <a:gd name="T10" fmla="*/ 0 w 37"/>
                <a:gd name="T11" fmla="*/ 3 h 6"/>
                <a:gd name="T12" fmla="*/ 1 w 37"/>
                <a:gd name="T13" fmla="*/ 0 h 6"/>
                <a:gd name="T14" fmla="*/ 3 w 37"/>
                <a:gd name="T15" fmla="*/ 0 h 6"/>
                <a:gd name="T16" fmla="*/ 34 w 37"/>
                <a:gd name="T17" fmla="*/ 0 h 6"/>
                <a:gd name="T18" fmla="*/ 34 w 37"/>
                <a:gd name="T19" fmla="*/ 0 h 6"/>
                <a:gd name="T20" fmla="*/ 36 w 37"/>
                <a:gd name="T21" fmla="*/ 0 h 6"/>
                <a:gd name="T22" fmla="*/ 37 w 37"/>
                <a:gd name="T23" fmla="*/ 3 h 6"/>
                <a:gd name="T24" fmla="*/ 37 w 37"/>
                <a:gd name="T25" fmla="*/ 3 h 6"/>
                <a:gd name="T26" fmla="*/ 36 w 37"/>
                <a:gd name="T27" fmla="*/ 4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4"/>
                  </a:lnTo>
                  <a:lnTo>
                    <a:pt x="0" y="3"/>
                  </a:lnTo>
                  <a:lnTo>
                    <a:pt x="0" y="3"/>
                  </a:lnTo>
                  <a:lnTo>
                    <a:pt x="1" y="0"/>
                  </a:lnTo>
                  <a:lnTo>
                    <a:pt x="3" y="0"/>
                  </a:lnTo>
                  <a:lnTo>
                    <a:pt x="34" y="0"/>
                  </a:lnTo>
                  <a:lnTo>
                    <a:pt x="34" y="0"/>
                  </a:lnTo>
                  <a:lnTo>
                    <a:pt x="36" y="0"/>
                  </a:lnTo>
                  <a:lnTo>
                    <a:pt x="37" y="3"/>
                  </a:lnTo>
                  <a:lnTo>
                    <a:pt x="37" y="3"/>
                  </a:lnTo>
                  <a:lnTo>
                    <a:pt x="36" y="4"/>
                  </a:lnTo>
                  <a:lnTo>
                    <a:pt x="34"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31" name="Freeform 389"/>
            <p:cNvSpPr>
              <a:spLocks/>
            </p:cNvSpPr>
            <p:nvPr/>
          </p:nvSpPr>
          <p:spPr bwMode="auto">
            <a:xfrm>
              <a:off x="7566026" y="3959225"/>
              <a:ext cx="28575" cy="4763"/>
            </a:xfrm>
            <a:custGeom>
              <a:avLst/>
              <a:gdLst>
                <a:gd name="T0" fmla="*/ 33 w 36"/>
                <a:gd name="T1" fmla="*/ 6 h 6"/>
                <a:gd name="T2" fmla="*/ 3 w 36"/>
                <a:gd name="T3" fmla="*/ 6 h 6"/>
                <a:gd name="T4" fmla="*/ 3 w 36"/>
                <a:gd name="T5" fmla="*/ 6 h 6"/>
                <a:gd name="T6" fmla="*/ 0 w 36"/>
                <a:gd name="T7" fmla="*/ 5 h 6"/>
                <a:gd name="T8" fmla="*/ 0 w 36"/>
                <a:gd name="T9" fmla="*/ 3 h 6"/>
                <a:gd name="T10" fmla="*/ 0 w 36"/>
                <a:gd name="T11" fmla="*/ 3 h 6"/>
                <a:gd name="T12" fmla="*/ 0 w 36"/>
                <a:gd name="T13" fmla="*/ 0 h 6"/>
                <a:gd name="T14" fmla="*/ 3 w 36"/>
                <a:gd name="T15" fmla="*/ 0 h 6"/>
                <a:gd name="T16" fmla="*/ 33 w 36"/>
                <a:gd name="T17" fmla="*/ 0 h 6"/>
                <a:gd name="T18" fmla="*/ 33 w 36"/>
                <a:gd name="T19" fmla="*/ 0 h 6"/>
                <a:gd name="T20" fmla="*/ 34 w 36"/>
                <a:gd name="T21" fmla="*/ 0 h 6"/>
                <a:gd name="T22" fmla="*/ 36 w 36"/>
                <a:gd name="T23" fmla="*/ 3 h 6"/>
                <a:gd name="T24" fmla="*/ 36 w 36"/>
                <a:gd name="T25" fmla="*/ 3 h 6"/>
                <a:gd name="T26" fmla="*/ 34 w 36"/>
                <a:gd name="T27" fmla="*/ 5 h 6"/>
                <a:gd name="T28" fmla="*/ 33 w 36"/>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
                  <a:moveTo>
                    <a:pt x="33" y="6"/>
                  </a:moveTo>
                  <a:lnTo>
                    <a:pt x="3" y="6"/>
                  </a:lnTo>
                  <a:lnTo>
                    <a:pt x="3" y="6"/>
                  </a:lnTo>
                  <a:lnTo>
                    <a:pt x="0" y="5"/>
                  </a:lnTo>
                  <a:lnTo>
                    <a:pt x="0" y="3"/>
                  </a:lnTo>
                  <a:lnTo>
                    <a:pt x="0" y="3"/>
                  </a:lnTo>
                  <a:lnTo>
                    <a:pt x="0" y="0"/>
                  </a:lnTo>
                  <a:lnTo>
                    <a:pt x="3" y="0"/>
                  </a:lnTo>
                  <a:lnTo>
                    <a:pt x="33" y="0"/>
                  </a:lnTo>
                  <a:lnTo>
                    <a:pt x="33" y="0"/>
                  </a:lnTo>
                  <a:lnTo>
                    <a:pt x="34" y="0"/>
                  </a:lnTo>
                  <a:lnTo>
                    <a:pt x="36" y="3"/>
                  </a:lnTo>
                  <a:lnTo>
                    <a:pt x="36" y="3"/>
                  </a:lnTo>
                  <a:lnTo>
                    <a:pt x="34" y="5"/>
                  </a:lnTo>
                  <a:lnTo>
                    <a:pt x="33" y="6"/>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32" name="Freeform 390"/>
            <p:cNvSpPr>
              <a:spLocks/>
            </p:cNvSpPr>
            <p:nvPr/>
          </p:nvSpPr>
          <p:spPr bwMode="auto">
            <a:xfrm>
              <a:off x="7566026" y="3959225"/>
              <a:ext cx="28575" cy="4763"/>
            </a:xfrm>
            <a:custGeom>
              <a:avLst/>
              <a:gdLst>
                <a:gd name="T0" fmla="*/ 33 w 36"/>
                <a:gd name="T1" fmla="*/ 6 h 6"/>
                <a:gd name="T2" fmla="*/ 3 w 36"/>
                <a:gd name="T3" fmla="*/ 6 h 6"/>
                <a:gd name="T4" fmla="*/ 3 w 36"/>
                <a:gd name="T5" fmla="*/ 6 h 6"/>
                <a:gd name="T6" fmla="*/ 0 w 36"/>
                <a:gd name="T7" fmla="*/ 5 h 6"/>
                <a:gd name="T8" fmla="*/ 0 w 36"/>
                <a:gd name="T9" fmla="*/ 3 h 6"/>
                <a:gd name="T10" fmla="*/ 0 w 36"/>
                <a:gd name="T11" fmla="*/ 3 h 6"/>
                <a:gd name="T12" fmla="*/ 0 w 36"/>
                <a:gd name="T13" fmla="*/ 0 h 6"/>
                <a:gd name="T14" fmla="*/ 3 w 36"/>
                <a:gd name="T15" fmla="*/ 0 h 6"/>
                <a:gd name="T16" fmla="*/ 33 w 36"/>
                <a:gd name="T17" fmla="*/ 0 h 6"/>
                <a:gd name="T18" fmla="*/ 33 w 36"/>
                <a:gd name="T19" fmla="*/ 0 h 6"/>
                <a:gd name="T20" fmla="*/ 34 w 36"/>
                <a:gd name="T21" fmla="*/ 0 h 6"/>
                <a:gd name="T22" fmla="*/ 36 w 36"/>
                <a:gd name="T23" fmla="*/ 3 h 6"/>
                <a:gd name="T24" fmla="*/ 36 w 36"/>
                <a:gd name="T25" fmla="*/ 3 h 6"/>
                <a:gd name="T26" fmla="*/ 34 w 36"/>
                <a:gd name="T27" fmla="*/ 5 h 6"/>
                <a:gd name="T28" fmla="*/ 33 w 36"/>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
                  <a:moveTo>
                    <a:pt x="33" y="6"/>
                  </a:moveTo>
                  <a:lnTo>
                    <a:pt x="3" y="6"/>
                  </a:lnTo>
                  <a:lnTo>
                    <a:pt x="3" y="6"/>
                  </a:lnTo>
                  <a:lnTo>
                    <a:pt x="0" y="5"/>
                  </a:lnTo>
                  <a:lnTo>
                    <a:pt x="0" y="3"/>
                  </a:lnTo>
                  <a:lnTo>
                    <a:pt x="0" y="3"/>
                  </a:lnTo>
                  <a:lnTo>
                    <a:pt x="0" y="0"/>
                  </a:lnTo>
                  <a:lnTo>
                    <a:pt x="3" y="0"/>
                  </a:lnTo>
                  <a:lnTo>
                    <a:pt x="33" y="0"/>
                  </a:lnTo>
                  <a:lnTo>
                    <a:pt x="33" y="0"/>
                  </a:lnTo>
                  <a:lnTo>
                    <a:pt x="34" y="0"/>
                  </a:lnTo>
                  <a:lnTo>
                    <a:pt x="36" y="3"/>
                  </a:lnTo>
                  <a:lnTo>
                    <a:pt x="36" y="3"/>
                  </a:lnTo>
                  <a:lnTo>
                    <a:pt x="34" y="5"/>
                  </a:lnTo>
                  <a:lnTo>
                    <a:pt x="33"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33" name="Freeform 391"/>
            <p:cNvSpPr>
              <a:spLocks/>
            </p:cNvSpPr>
            <p:nvPr/>
          </p:nvSpPr>
          <p:spPr bwMode="auto">
            <a:xfrm>
              <a:off x="7640638" y="3997325"/>
              <a:ext cx="30163" cy="4763"/>
            </a:xfrm>
            <a:custGeom>
              <a:avLst/>
              <a:gdLst>
                <a:gd name="T0" fmla="*/ 34 w 37"/>
                <a:gd name="T1" fmla="*/ 6 h 6"/>
                <a:gd name="T2" fmla="*/ 3 w 37"/>
                <a:gd name="T3" fmla="*/ 6 h 6"/>
                <a:gd name="T4" fmla="*/ 3 w 37"/>
                <a:gd name="T5" fmla="*/ 6 h 6"/>
                <a:gd name="T6" fmla="*/ 1 w 37"/>
                <a:gd name="T7" fmla="*/ 6 h 6"/>
                <a:gd name="T8" fmla="*/ 0 w 37"/>
                <a:gd name="T9" fmla="*/ 3 h 6"/>
                <a:gd name="T10" fmla="*/ 0 w 37"/>
                <a:gd name="T11" fmla="*/ 3 h 6"/>
                <a:gd name="T12" fmla="*/ 1 w 37"/>
                <a:gd name="T13" fmla="*/ 1 h 6"/>
                <a:gd name="T14" fmla="*/ 3 w 37"/>
                <a:gd name="T15" fmla="*/ 0 h 6"/>
                <a:gd name="T16" fmla="*/ 34 w 37"/>
                <a:gd name="T17" fmla="*/ 0 h 6"/>
                <a:gd name="T18" fmla="*/ 34 w 37"/>
                <a:gd name="T19" fmla="*/ 0 h 6"/>
                <a:gd name="T20" fmla="*/ 36 w 37"/>
                <a:gd name="T21" fmla="*/ 1 h 6"/>
                <a:gd name="T22" fmla="*/ 37 w 37"/>
                <a:gd name="T23" fmla="*/ 3 h 6"/>
                <a:gd name="T24" fmla="*/ 37 w 37"/>
                <a:gd name="T25" fmla="*/ 3 h 6"/>
                <a:gd name="T26" fmla="*/ 36 w 37"/>
                <a:gd name="T27" fmla="*/ 6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6"/>
                  </a:lnTo>
                  <a:lnTo>
                    <a:pt x="0" y="3"/>
                  </a:lnTo>
                  <a:lnTo>
                    <a:pt x="0" y="3"/>
                  </a:lnTo>
                  <a:lnTo>
                    <a:pt x="1" y="1"/>
                  </a:lnTo>
                  <a:lnTo>
                    <a:pt x="3" y="0"/>
                  </a:lnTo>
                  <a:lnTo>
                    <a:pt x="34" y="0"/>
                  </a:lnTo>
                  <a:lnTo>
                    <a:pt x="34" y="0"/>
                  </a:lnTo>
                  <a:lnTo>
                    <a:pt x="36" y="1"/>
                  </a:lnTo>
                  <a:lnTo>
                    <a:pt x="37" y="3"/>
                  </a:lnTo>
                  <a:lnTo>
                    <a:pt x="37" y="3"/>
                  </a:lnTo>
                  <a:lnTo>
                    <a:pt x="36" y="6"/>
                  </a:lnTo>
                  <a:lnTo>
                    <a:pt x="34" y="6"/>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34" name="Freeform 392"/>
            <p:cNvSpPr>
              <a:spLocks/>
            </p:cNvSpPr>
            <p:nvPr/>
          </p:nvSpPr>
          <p:spPr bwMode="auto">
            <a:xfrm>
              <a:off x="7640638" y="3997325"/>
              <a:ext cx="30163" cy="4763"/>
            </a:xfrm>
            <a:custGeom>
              <a:avLst/>
              <a:gdLst>
                <a:gd name="T0" fmla="*/ 34 w 37"/>
                <a:gd name="T1" fmla="*/ 6 h 6"/>
                <a:gd name="T2" fmla="*/ 3 w 37"/>
                <a:gd name="T3" fmla="*/ 6 h 6"/>
                <a:gd name="T4" fmla="*/ 3 w 37"/>
                <a:gd name="T5" fmla="*/ 6 h 6"/>
                <a:gd name="T6" fmla="*/ 1 w 37"/>
                <a:gd name="T7" fmla="*/ 6 h 6"/>
                <a:gd name="T8" fmla="*/ 0 w 37"/>
                <a:gd name="T9" fmla="*/ 3 h 6"/>
                <a:gd name="T10" fmla="*/ 0 w 37"/>
                <a:gd name="T11" fmla="*/ 3 h 6"/>
                <a:gd name="T12" fmla="*/ 1 w 37"/>
                <a:gd name="T13" fmla="*/ 1 h 6"/>
                <a:gd name="T14" fmla="*/ 3 w 37"/>
                <a:gd name="T15" fmla="*/ 0 h 6"/>
                <a:gd name="T16" fmla="*/ 34 w 37"/>
                <a:gd name="T17" fmla="*/ 0 h 6"/>
                <a:gd name="T18" fmla="*/ 34 w 37"/>
                <a:gd name="T19" fmla="*/ 0 h 6"/>
                <a:gd name="T20" fmla="*/ 36 w 37"/>
                <a:gd name="T21" fmla="*/ 1 h 6"/>
                <a:gd name="T22" fmla="*/ 37 w 37"/>
                <a:gd name="T23" fmla="*/ 3 h 6"/>
                <a:gd name="T24" fmla="*/ 37 w 37"/>
                <a:gd name="T25" fmla="*/ 3 h 6"/>
                <a:gd name="T26" fmla="*/ 36 w 37"/>
                <a:gd name="T27" fmla="*/ 6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6"/>
                  </a:lnTo>
                  <a:lnTo>
                    <a:pt x="0" y="3"/>
                  </a:lnTo>
                  <a:lnTo>
                    <a:pt x="0" y="3"/>
                  </a:lnTo>
                  <a:lnTo>
                    <a:pt x="1" y="1"/>
                  </a:lnTo>
                  <a:lnTo>
                    <a:pt x="3" y="0"/>
                  </a:lnTo>
                  <a:lnTo>
                    <a:pt x="34" y="0"/>
                  </a:lnTo>
                  <a:lnTo>
                    <a:pt x="34" y="0"/>
                  </a:lnTo>
                  <a:lnTo>
                    <a:pt x="36" y="1"/>
                  </a:lnTo>
                  <a:lnTo>
                    <a:pt x="37" y="3"/>
                  </a:lnTo>
                  <a:lnTo>
                    <a:pt x="37" y="3"/>
                  </a:lnTo>
                  <a:lnTo>
                    <a:pt x="36" y="6"/>
                  </a:lnTo>
                  <a:lnTo>
                    <a:pt x="34"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35" name="Freeform 393"/>
            <p:cNvSpPr>
              <a:spLocks/>
            </p:cNvSpPr>
            <p:nvPr/>
          </p:nvSpPr>
          <p:spPr bwMode="auto">
            <a:xfrm>
              <a:off x="7566026" y="3997325"/>
              <a:ext cx="28575" cy="6350"/>
            </a:xfrm>
            <a:custGeom>
              <a:avLst/>
              <a:gdLst>
                <a:gd name="T0" fmla="*/ 33 w 36"/>
                <a:gd name="T1" fmla="*/ 7 h 7"/>
                <a:gd name="T2" fmla="*/ 3 w 36"/>
                <a:gd name="T3" fmla="*/ 7 h 7"/>
                <a:gd name="T4" fmla="*/ 3 w 36"/>
                <a:gd name="T5" fmla="*/ 7 h 7"/>
                <a:gd name="T6" fmla="*/ 0 w 36"/>
                <a:gd name="T7" fmla="*/ 6 h 7"/>
                <a:gd name="T8" fmla="*/ 0 w 36"/>
                <a:gd name="T9" fmla="*/ 3 h 7"/>
                <a:gd name="T10" fmla="*/ 0 w 36"/>
                <a:gd name="T11" fmla="*/ 3 h 7"/>
                <a:gd name="T12" fmla="*/ 0 w 36"/>
                <a:gd name="T13" fmla="*/ 1 h 7"/>
                <a:gd name="T14" fmla="*/ 3 w 36"/>
                <a:gd name="T15" fmla="*/ 0 h 7"/>
                <a:gd name="T16" fmla="*/ 33 w 36"/>
                <a:gd name="T17" fmla="*/ 0 h 7"/>
                <a:gd name="T18" fmla="*/ 33 w 36"/>
                <a:gd name="T19" fmla="*/ 0 h 7"/>
                <a:gd name="T20" fmla="*/ 34 w 36"/>
                <a:gd name="T21" fmla="*/ 1 h 7"/>
                <a:gd name="T22" fmla="*/ 36 w 36"/>
                <a:gd name="T23" fmla="*/ 3 h 7"/>
                <a:gd name="T24" fmla="*/ 36 w 36"/>
                <a:gd name="T25" fmla="*/ 3 h 7"/>
                <a:gd name="T26" fmla="*/ 34 w 36"/>
                <a:gd name="T27" fmla="*/ 6 h 7"/>
                <a:gd name="T28" fmla="*/ 33 w 36"/>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7">
                  <a:moveTo>
                    <a:pt x="33" y="7"/>
                  </a:moveTo>
                  <a:lnTo>
                    <a:pt x="3" y="7"/>
                  </a:lnTo>
                  <a:lnTo>
                    <a:pt x="3" y="7"/>
                  </a:lnTo>
                  <a:lnTo>
                    <a:pt x="0" y="6"/>
                  </a:lnTo>
                  <a:lnTo>
                    <a:pt x="0" y="3"/>
                  </a:lnTo>
                  <a:lnTo>
                    <a:pt x="0" y="3"/>
                  </a:lnTo>
                  <a:lnTo>
                    <a:pt x="0" y="1"/>
                  </a:lnTo>
                  <a:lnTo>
                    <a:pt x="3" y="0"/>
                  </a:lnTo>
                  <a:lnTo>
                    <a:pt x="33" y="0"/>
                  </a:lnTo>
                  <a:lnTo>
                    <a:pt x="33" y="0"/>
                  </a:lnTo>
                  <a:lnTo>
                    <a:pt x="34" y="1"/>
                  </a:lnTo>
                  <a:lnTo>
                    <a:pt x="36" y="3"/>
                  </a:lnTo>
                  <a:lnTo>
                    <a:pt x="36" y="3"/>
                  </a:lnTo>
                  <a:lnTo>
                    <a:pt x="34" y="6"/>
                  </a:lnTo>
                  <a:lnTo>
                    <a:pt x="33" y="7"/>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336" name="Freeform 394"/>
            <p:cNvSpPr>
              <a:spLocks/>
            </p:cNvSpPr>
            <p:nvPr/>
          </p:nvSpPr>
          <p:spPr bwMode="auto">
            <a:xfrm>
              <a:off x="7566026" y="3997325"/>
              <a:ext cx="28575" cy="6350"/>
            </a:xfrm>
            <a:custGeom>
              <a:avLst/>
              <a:gdLst>
                <a:gd name="T0" fmla="*/ 33 w 36"/>
                <a:gd name="T1" fmla="*/ 7 h 7"/>
                <a:gd name="T2" fmla="*/ 3 w 36"/>
                <a:gd name="T3" fmla="*/ 7 h 7"/>
                <a:gd name="T4" fmla="*/ 3 w 36"/>
                <a:gd name="T5" fmla="*/ 7 h 7"/>
                <a:gd name="T6" fmla="*/ 0 w 36"/>
                <a:gd name="T7" fmla="*/ 6 h 7"/>
                <a:gd name="T8" fmla="*/ 0 w 36"/>
                <a:gd name="T9" fmla="*/ 3 h 7"/>
                <a:gd name="T10" fmla="*/ 0 w 36"/>
                <a:gd name="T11" fmla="*/ 3 h 7"/>
                <a:gd name="T12" fmla="*/ 0 w 36"/>
                <a:gd name="T13" fmla="*/ 1 h 7"/>
                <a:gd name="T14" fmla="*/ 3 w 36"/>
                <a:gd name="T15" fmla="*/ 0 h 7"/>
                <a:gd name="T16" fmla="*/ 33 w 36"/>
                <a:gd name="T17" fmla="*/ 0 h 7"/>
                <a:gd name="T18" fmla="*/ 33 w 36"/>
                <a:gd name="T19" fmla="*/ 0 h 7"/>
                <a:gd name="T20" fmla="*/ 34 w 36"/>
                <a:gd name="T21" fmla="*/ 1 h 7"/>
                <a:gd name="T22" fmla="*/ 36 w 36"/>
                <a:gd name="T23" fmla="*/ 3 h 7"/>
                <a:gd name="T24" fmla="*/ 36 w 36"/>
                <a:gd name="T25" fmla="*/ 3 h 7"/>
                <a:gd name="T26" fmla="*/ 34 w 36"/>
                <a:gd name="T27" fmla="*/ 6 h 7"/>
                <a:gd name="T28" fmla="*/ 33 w 36"/>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7">
                  <a:moveTo>
                    <a:pt x="33" y="7"/>
                  </a:moveTo>
                  <a:lnTo>
                    <a:pt x="3" y="7"/>
                  </a:lnTo>
                  <a:lnTo>
                    <a:pt x="3" y="7"/>
                  </a:lnTo>
                  <a:lnTo>
                    <a:pt x="0" y="6"/>
                  </a:lnTo>
                  <a:lnTo>
                    <a:pt x="0" y="3"/>
                  </a:lnTo>
                  <a:lnTo>
                    <a:pt x="0" y="3"/>
                  </a:lnTo>
                  <a:lnTo>
                    <a:pt x="0" y="1"/>
                  </a:lnTo>
                  <a:lnTo>
                    <a:pt x="3" y="0"/>
                  </a:lnTo>
                  <a:lnTo>
                    <a:pt x="33" y="0"/>
                  </a:lnTo>
                  <a:lnTo>
                    <a:pt x="33" y="0"/>
                  </a:lnTo>
                  <a:lnTo>
                    <a:pt x="34" y="1"/>
                  </a:lnTo>
                  <a:lnTo>
                    <a:pt x="36" y="3"/>
                  </a:lnTo>
                  <a:lnTo>
                    <a:pt x="36" y="3"/>
                  </a:lnTo>
                  <a:lnTo>
                    <a:pt x="34" y="6"/>
                  </a:lnTo>
                  <a:lnTo>
                    <a:pt x="33"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56852" name="Group 156851"/>
          <p:cNvGrpSpPr/>
          <p:nvPr/>
        </p:nvGrpSpPr>
        <p:grpSpPr>
          <a:xfrm>
            <a:off x="7541189" y="4315020"/>
            <a:ext cx="885825" cy="477838"/>
            <a:chOff x="4189413" y="2727326"/>
            <a:chExt cx="885825" cy="477838"/>
          </a:xfrm>
        </p:grpSpPr>
        <p:grpSp>
          <p:nvGrpSpPr>
            <p:cNvPr id="156850" name="Group 156849"/>
            <p:cNvGrpSpPr/>
            <p:nvPr/>
          </p:nvGrpSpPr>
          <p:grpSpPr>
            <a:xfrm>
              <a:off x="4189413" y="2776538"/>
              <a:ext cx="885825" cy="428626"/>
              <a:chOff x="4189413" y="2776538"/>
              <a:chExt cx="885825" cy="428626"/>
            </a:xfrm>
          </p:grpSpPr>
          <p:sp>
            <p:nvSpPr>
              <p:cNvPr id="156712" name="Freeform 83"/>
              <p:cNvSpPr>
                <a:spLocks/>
              </p:cNvSpPr>
              <p:nvPr/>
            </p:nvSpPr>
            <p:spPr bwMode="auto">
              <a:xfrm>
                <a:off x="4194176" y="3157538"/>
                <a:ext cx="11113" cy="12700"/>
              </a:xfrm>
              <a:custGeom>
                <a:avLst/>
                <a:gdLst>
                  <a:gd name="T0" fmla="*/ 0 w 15"/>
                  <a:gd name="T1" fmla="*/ 9 h 16"/>
                  <a:gd name="T2" fmla="*/ 0 w 15"/>
                  <a:gd name="T3" fmla="*/ 9 h 16"/>
                  <a:gd name="T4" fmla="*/ 0 w 15"/>
                  <a:gd name="T5" fmla="*/ 12 h 16"/>
                  <a:gd name="T6" fmla="*/ 3 w 15"/>
                  <a:gd name="T7" fmla="*/ 13 h 16"/>
                  <a:gd name="T8" fmla="*/ 4 w 15"/>
                  <a:gd name="T9" fmla="*/ 16 h 16"/>
                  <a:gd name="T10" fmla="*/ 7 w 15"/>
                  <a:gd name="T11" fmla="*/ 16 h 16"/>
                  <a:gd name="T12" fmla="*/ 7 w 15"/>
                  <a:gd name="T13" fmla="*/ 16 h 16"/>
                  <a:gd name="T14" fmla="*/ 10 w 15"/>
                  <a:gd name="T15" fmla="*/ 16 h 16"/>
                  <a:gd name="T16" fmla="*/ 13 w 15"/>
                  <a:gd name="T17" fmla="*/ 13 h 16"/>
                  <a:gd name="T18" fmla="*/ 15 w 15"/>
                  <a:gd name="T19" fmla="*/ 12 h 16"/>
                  <a:gd name="T20" fmla="*/ 15 w 15"/>
                  <a:gd name="T21" fmla="*/ 9 h 16"/>
                  <a:gd name="T22" fmla="*/ 15 w 15"/>
                  <a:gd name="T23" fmla="*/ 9 h 16"/>
                  <a:gd name="T24" fmla="*/ 15 w 15"/>
                  <a:gd name="T25" fmla="*/ 6 h 16"/>
                  <a:gd name="T26" fmla="*/ 13 w 15"/>
                  <a:gd name="T27" fmla="*/ 3 h 16"/>
                  <a:gd name="T28" fmla="*/ 10 w 15"/>
                  <a:gd name="T29" fmla="*/ 1 h 16"/>
                  <a:gd name="T30" fmla="*/ 7 w 15"/>
                  <a:gd name="T31" fmla="*/ 0 h 16"/>
                  <a:gd name="T32" fmla="*/ 7 w 15"/>
                  <a:gd name="T33" fmla="*/ 0 h 16"/>
                  <a:gd name="T34" fmla="*/ 4 w 15"/>
                  <a:gd name="T35" fmla="*/ 1 h 16"/>
                  <a:gd name="T36" fmla="*/ 3 w 15"/>
                  <a:gd name="T37" fmla="*/ 3 h 16"/>
                  <a:gd name="T38" fmla="*/ 0 w 15"/>
                  <a:gd name="T39" fmla="*/ 6 h 16"/>
                  <a:gd name="T40" fmla="*/ 0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0" y="9"/>
                    </a:moveTo>
                    <a:lnTo>
                      <a:pt x="0" y="9"/>
                    </a:lnTo>
                    <a:lnTo>
                      <a:pt x="0" y="12"/>
                    </a:lnTo>
                    <a:lnTo>
                      <a:pt x="3" y="13"/>
                    </a:lnTo>
                    <a:lnTo>
                      <a:pt x="4" y="16"/>
                    </a:lnTo>
                    <a:lnTo>
                      <a:pt x="7" y="16"/>
                    </a:lnTo>
                    <a:lnTo>
                      <a:pt x="7" y="16"/>
                    </a:lnTo>
                    <a:lnTo>
                      <a:pt x="10" y="16"/>
                    </a:lnTo>
                    <a:lnTo>
                      <a:pt x="13" y="13"/>
                    </a:lnTo>
                    <a:lnTo>
                      <a:pt x="15" y="12"/>
                    </a:lnTo>
                    <a:lnTo>
                      <a:pt x="15" y="9"/>
                    </a:lnTo>
                    <a:lnTo>
                      <a:pt x="15" y="9"/>
                    </a:lnTo>
                    <a:lnTo>
                      <a:pt x="15" y="6"/>
                    </a:lnTo>
                    <a:lnTo>
                      <a:pt x="13" y="3"/>
                    </a:lnTo>
                    <a:lnTo>
                      <a:pt x="10" y="1"/>
                    </a:lnTo>
                    <a:lnTo>
                      <a:pt x="7" y="0"/>
                    </a:lnTo>
                    <a:lnTo>
                      <a:pt x="7" y="0"/>
                    </a:lnTo>
                    <a:lnTo>
                      <a:pt x="4" y="1"/>
                    </a:lnTo>
                    <a:lnTo>
                      <a:pt x="3" y="3"/>
                    </a:lnTo>
                    <a:lnTo>
                      <a:pt x="0" y="6"/>
                    </a:lnTo>
                    <a:lnTo>
                      <a:pt x="0"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13" name="Freeform 84"/>
              <p:cNvSpPr>
                <a:spLocks/>
              </p:cNvSpPr>
              <p:nvPr/>
            </p:nvSpPr>
            <p:spPr bwMode="auto">
              <a:xfrm>
                <a:off x="4194176" y="3157538"/>
                <a:ext cx="11113" cy="12700"/>
              </a:xfrm>
              <a:custGeom>
                <a:avLst/>
                <a:gdLst>
                  <a:gd name="T0" fmla="*/ 0 w 15"/>
                  <a:gd name="T1" fmla="*/ 9 h 16"/>
                  <a:gd name="T2" fmla="*/ 0 w 15"/>
                  <a:gd name="T3" fmla="*/ 9 h 16"/>
                  <a:gd name="T4" fmla="*/ 0 w 15"/>
                  <a:gd name="T5" fmla="*/ 12 h 16"/>
                  <a:gd name="T6" fmla="*/ 3 w 15"/>
                  <a:gd name="T7" fmla="*/ 13 h 16"/>
                  <a:gd name="T8" fmla="*/ 4 w 15"/>
                  <a:gd name="T9" fmla="*/ 16 h 16"/>
                  <a:gd name="T10" fmla="*/ 7 w 15"/>
                  <a:gd name="T11" fmla="*/ 16 h 16"/>
                  <a:gd name="T12" fmla="*/ 7 w 15"/>
                  <a:gd name="T13" fmla="*/ 16 h 16"/>
                  <a:gd name="T14" fmla="*/ 10 w 15"/>
                  <a:gd name="T15" fmla="*/ 16 h 16"/>
                  <a:gd name="T16" fmla="*/ 13 w 15"/>
                  <a:gd name="T17" fmla="*/ 13 h 16"/>
                  <a:gd name="T18" fmla="*/ 15 w 15"/>
                  <a:gd name="T19" fmla="*/ 12 h 16"/>
                  <a:gd name="T20" fmla="*/ 15 w 15"/>
                  <a:gd name="T21" fmla="*/ 9 h 16"/>
                  <a:gd name="T22" fmla="*/ 15 w 15"/>
                  <a:gd name="T23" fmla="*/ 9 h 16"/>
                  <a:gd name="T24" fmla="*/ 15 w 15"/>
                  <a:gd name="T25" fmla="*/ 6 h 16"/>
                  <a:gd name="T26" fmla="*/ 13 w 15"/>
                  <a:gd name="T27" fmla="*/ 3 h 16"/>
                  <a:gd name="T28" fmla="*/ 10 w 15"/>
                  <a:gd name="T29" fmla="*/ 1 h 16"/>
                  <a:gd name="T30" fmla="*/ 7 w 15"/>
                  <a:gd name="T31" fmla="*/ 0 h 16"/>
                  <a:gd name="T32" fmla="*/ 7 w 15"/>
                  <a:gd name="T33" fmla="*/ 0 h 16"/>
                  <a:gd name="T34" fmla="*/ 4 w 15"/>
                  <a:gd name="T35" fmla="*/ 1 h 16"/>
                  <a:gd name="T36" fmla="*/ 3 w 15"/>
                  <a:gd name="T37" fmla="*/ 3 h 16"/>
                  <a:gd name="T38" fmla="*/ 0 w 15"/>
                  <a:gd name="T39" fmla="*/ 6 h 16"/>
                  <a:gd name="T40" fmla="*/ 0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0" y="9"/>
                    </a:moveTo>
                    <a:lnTo>
                      <a:pt x="0" y="9"/>
                    </a:lnTo>
                    <a:lnTo>
                      <a:pt x="0" y="12"/>
                    </a:lnTo>
                    <a:lnTo>
                      <a:pt x="3" y="13"/>
                    </a:lnTo>
                    <a:lnTo>
                      <a:pt x="4" y="16"/>
                    </a:lnTo>
                    <a:lnTo>
                      <a:pt x="7" y="16"/>
                    </a:lnTo>
                    <a:lnTo>
                      <a:pt x="7" y="16"/>
                    </a:lnTo>
                    <a:lnTo>
                      <a:pt x="10" y="16"/>
                    </a:lnTo>
                    <a:lnTo>
                      <a:pt x="13" y="13"/>
                    </a:lnTo>
                    <a:lnTo>
                      <a:pt x="15" y="12"/>
                    </a:lnTo>
                    <a:lnTo>
                      <a:pt x="15" y="9"/>
                    </a:lnTo>
                    <a:lnTo>
                      <a:pt x="15" y="9"/>
                    </a:lnTo>
                    <a:lnTo>
                      <a:pt x="15" y="6"/>
                    </a:lnTo>
                    <a:lnTo>
                      <a:pt x="13" y="3"/>
                    </a:lnTo>
                    <a:lnTo>
                      <a:pt x="10" y="1"/>
                    </a:lnTo>
                    <a:lnTo>
                      <a:pt x="7" y="0"/>
                    </a:lnTo>
                    <a:lnTo>
                      <a:pt x="7" y="0"/>
                    </a:lnTo>
                    <a:lnTo>
                      <a:pt x="4" y="1"/>
                    </a:lnTo>
                    <a:lnTo>
                      <a:pt x="3" y="3"/>
                    </a:lnTo>
                    <a:lnTo>
                      <a:pt x="0" y="6"/>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15" name="Rectangle 85"/>
              <p:cNvSpPr>
                <a:spLocks noChangeArrowheads="1"/>
              </p:cNvSpPr>
              <p:nvPr/>
            </p:nvSpPr>
            <p:spPr bwMode="auto">
              <a:xfrm>
                <a:off x="4195763" y="3087688"/>
                <a:ext cx="9525" cy="7461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17" name="Rectangle 86"/>
              <p:cNvSpPr>
                <a:spLocks noChangeArrowheads="1"/>
              </p:cNvSpPr>
              <p:nvPr/>
            </p:nvSpPr>
            <p:spPr bwMode="auto">
              <a:xfrm>
                <a:off x="4195763" y="3154363"/>
                <a:ext cx="9525" cy="47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18" name="Freeform 87"/>
              <p:cNvSpPr>
                <a:spLocks/>
              </p:cNvSpPr>
              <p:nvPr/>
            </p:nvSpPr>
            <p:spPr bwMode="auto">
              <a:xfrm>
                <a:off x="4189413" y="2824163"/>
                <a:ext cx="68263" cy="336550"/>
              </a:xfrm>
              <a:custGeom>
                <a:avLst/>
                <a:gdLst>
                  <a:gd name="T0" fmla="*/ 18 w 86"/>
                  <a:gd name="T1" fmla="*/ 15 h 425"/>
                  <a:gd name="T2" fmla="*/ 86 w 86"/>
                  <a:gd name="T3" fmla="*/ 0 h 425"/>
                  <a:gd name="T4" fmla="*/ 86 w 86"/>
                  <a:gd name="T5" fmla="*/ 425 h 425"/>
                  <a:gd name="T6" fmla="*/ 18 w 86"/>
                  <a:gd name="T7" fmla="*/ 409 h 425"/>
                  <a:gd name="T8" fmla="*/ 18 w 86"/>
                  <a:gd name="T9" fmla="*/ 409 h 425"/>
                  <a:gd name="T10" fmla="*/ 10 w 86"/>
                  <a:gd name="T11" fmla="*/ 407 h 425"/>
                  <a:gd name="T12" fmla="*/ 6 w 86"/>
                  <a:gd name="T13" fmla="*/ 403 h 425"/>
                  <a:gd name="T14" fmla="*/ 1 w 86"/>
                  <a:gd name="T15" fmla="*/ 397 h 425"/>
                  <a:gd name="T16" fmla="*/ 0 w 86"/>
                  <a:gd name="T17" fmla="*/ 389 h 425"/>
                  <a:gd name="T18" fmla="*/ 0 w 86"/>
                  <a:gd name="T19" fmla="*/ 284 h 425"/>
                  <a:gd name="T20" fmla="*/ 0 w 86"/>
                  <a:gd name="T21" fmla="*/ 141 h 425"/>
                  <a:gd name="T22" fmla="*/ 0 w 86"/>
                  <a:gd name="T23" fmla="*/ 35 h 425"/>
                  <a:gd name="T24" fmla="*/ 0 w 86"/>
                  <a:gd name="T25" fmla="*/ 35 h 425"/>
                  <a:gd name="T26" fmla="*/ 1 w 86"/>
                  <a:gd name="T27" fmla="*/ 27 h 425"/>
                  <a:gd name="T28" fmla="*/ 6 w 86"/>
                  <a:gd name="T29" fmla="*/ 21 h 425"/>
                  <a:gd name="T30" fmla="*/ 10 w 86"/>
                  <a:gd name="T31" fmla="*/ 17 h 425"/>
                  <a:gd name="T32" fmla="*/ 18 w 86"/>
                  <a:gd name="T33" fmla="*/ 1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425">
                    <a:moveTo>
                      <a:pt x="18" y="15"/>
                    </a:moveTo>
                    <a:lnTo>
                      <a:pt x="86" y="0"/>
                    </a:lnTo>
                    <a:lnTo>
                      <a:pt x="86" y="425"/>
                    </a:lnTo>
                    <a:lnTo>
                      <a:pt x="18" y="409"/>
                    </a:lnTo>
                    <a:lnTo>
                      <a:pt x="18" y="409"/>
                    </a:lnTo>
                    <a:lnTo>
                      <a:pt x="10" y="407"/>
                    </a:lnTo>
                    <a:lnTo>
                      <a:pt x="6" y="403"/>
                    </a:lnTo>
                    <a:lnTo>
                      <a:pt x="1" y="397"/>
                    </a:lnTo>
                    <a:lnTo>
                      <a:pt x="0" y="389"/>
                    </a:lnTo>
                    <a:lnTo>
                      <a:pt x="0" y="284"/>
                    </a:lnTo>
                    <a:lnTo>
                      <a:pt x="0" y="141"/>
                    </a:lnTo>
                    <a:lnTo>
                      <a:pt x="0" y="35"/>
                    </a:lnTo>
                    <a:lnTo>
                      <a:pt x="0" y="35"/>
                    </a:lnTo>
                    <a:lnTo>
                      <a:pt x="1" y="27"/>
                    </a:lnTo>
                    <a:lnTo>
                      <a:pt x="6" y="21"/>
                    </a:lnTo>
                    <a:lnTo>
                      <a:pt x="10" y="17"/>
                    </a:lnTo>
                    <a:lnTo>
                      <a:pt x="18" y="15"/>
                    </a:lnTo>
                    <a:close/>
                  </a:path>
                </a:pathLst>
              </a:custGeom>
              <a:solidFill>
                <a:srgbClr val="B51B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20" name="Freeform 88"/>
              <p:cNvSpPr>
                <a:spLocks/>
              </p:cNvSpPr>
              <p:nvPr/>
            </p:nvSpPr>
            <p:spPr bwMode="auto">
              <a:xfrm>
                <a:off x="4189413" y="2824163"/>
                <a:ext cx="68263" cy="336550"/>
              </a:xfrm>
              <a:custGeom>
                <a:avLst/>
                <a:gdLst>
                  <a:gd name="T0" fmla="*/ 18 w 86"/>
                  <a:gd name="T1" fmla="*/ 15 h 425"/>
                  <a:gd name="T2" fmla="*/ 86 w 86"/>
                  <a:gd name="T3" fmla="*/ 0 h 425"/>
                  <a:gd name="T4" fmla="*/ 86 w 86"/>
                  <a:gd name="T5" fmla="*/ 425 h 425"/>
                  <a:gd name="T6" fmla="*/ 18 w 86"/>
                  <a:gd name="T7" fmla="*/ 409 h 425"/>
                  <a:gd name="T8" fmla="*/ 18 w 86"/>
                  <a:gd name="T9" fmla="*/ 409 h 425"/>
                  <a:gd name="T10" fmla="*/ 10 w 86"/>
                  <a:gd name="T11" fmla="*/ 407 h 425"/>
                  <a:gd name="T12" fmla="*/ 6 w 86"/>
                  <a:gd name="T13" fmla="*/ 403 h 425"/>
                  <a:gd name="T14" fmla="*/ 1 w 86"/>
                  <a:gd name="T15" fmla="*/ 397 h 425"/>
                  <a:gd name="T16" fmla="*/ 0 w 86"/>
                  <a:gd name="T17" fmla="*/ 389 h 425"/>
                  <a:gd name="T18" fmla="*/ 0 w 86"/>
                  <a:gd name="T19" fmla="*/ 284 h 425"/>
                  <a:gd name="T20" fmla="*/ 0 w 86"/>
                  <a:gd name="T21" fmla="*/ 141 h 425"/>
                  <a:gd name="T22" fmla="*/ 0 w 86"/>
                  <a:gd name="T23" fmla="*/ 35 h 425"/>
                  <a:gd name="T24" fmla="*/ 0 w 86"/>
                  <a:gd name="T25" fmla="*/ 35 h 425"/>
                  <a:gd name="T26" fmla="*/ 1 w 86"/>
                  <a:gd name="T27" fmla="*/ 27 h 425"/>
                  <a:gd name="T28" fmla="*/ 6 w 86"/>
                  <a:gd name="T29" fmla="*/ 21 h 425"/>
                  <a:gd name="T30" fmla="*/ 10 w 86"/>
                  <a:gd name="T31" fmla="*/ 17 h 425"/>
                  <a:gd name="T32" fmla="*/ 18 w 86"/>
                  <a:gd name="T33" fmla="*/ 1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425">
                    <a:moveTo>
                      <a:pt x="18" y="15"/>
                    </a:moveTo>
                    <a:lnTo>
                      <a:pt x="86" y="0"/>
                    </a:lnTo>
                    <a:lnTo>
                      <a:pt x="86" y="425"/>
                    </a:lnTo>
                    <a:lnTo>
                      <a:pt x="18" y="409"/>
                    </a:lnTo>
                    <a:lnTo>
                      <a:pt x="18" y="409"/>
                    </a:lnTo>
                    <a:lnTo>
                      <a:pt x="10" y="407"/>
                    </a:lnTo>
                    <a:lnTo>
                      <a:pt x="6" y="403"/>
                    </a:lnTo>
                    <a:lnTo>
                      <a:pt x="1" y="397"/>
                    </a:lnTo>
                    <a:lnTo>
                      <a:pt x="0" y="389"/>
                    </a:lnTo>
                    <a:lnTo>
                      <a:pt x="0" y="284"/>
                    </a:lnTo>
                    <a:lnTo>
                      <a:pt x="0" y="141"/>
                    </a:lnTo>
                    <a:lnTo>
                      <a:pt x="0" y="35"/>
                    </a:lnTo>
                    <a:lnTo>
                      <a:pt x="0" y="35"/>
                    </a:lnTo>
                    <a:lnTo>
                      <a:pt x="1" y="27"/>
                    </a:lnTo>
                    <a:lnTo>
                      <a:pt x="6" y="21"/>
                    </a:lnTo>
                    <a:lnTo>
                      <a:pt x="10" y="17"/>
                    </a:lnTo>
                    <a:lnTo>
                      <a:pt x="18"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21" name="Rectangle 89"/>
              <p:cNvSpPr>
                <a:spLocks noChangeArrowheads="1"/>
              </p:cNvSpPr>
              <p:nvPr/>
            </p:nvSpPr>
            <p:spPr bwMode="auto">
              <a:xfrm>
                <a:off x="4319588" y="2987676"/>
                <a:ext cx="68263" cy="17621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23" name="Rectangle 90"/>
              <p:cNvSpPr>
                <a:spLocks noChangeArrowheads="1"/>
              </p:cNvSpPr>
              <p:nvPr/>
            </p:nvSpPr>
            <p:spPr bwMode="auto">
              <a:xfrm>
                <a:off x="4878388" y="2987676"/>
                <a:ext cx="68263" cy="17621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763" name="Picture 9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45001" y="3024188"/>
                <a:ext cx="3730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25" name="Rectangle 92"/>
              <p:cNvSpPr>
                <a:spLocks noChangeArrowheads="1"/>
              </p:cNvSpPr>
              <p:nvPr/>
            </p:nvSpPr>
            <p:spPr bwMode="auto">
              <a:xfrm>
                <a:off x="4451351" y="3074988"/>
                <a:ext cx="361950" cy="19050"/>
              </a:xfrm>
              <a:prstGeom prst="rect">
                <a:avLst/>
              </a:prstGeom>
              <a:solidFill>
                <a:srgbClr val="D0D0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28" name="Rectangle 93"/>
              <p:cNvSpPr>
                <a:spLocks noChangeArrowheads="1"/>
              </p:cNvSpPr>
              <p:nvPr/>
            </p:nvSpPr>
            <p:spPr bwMode="auto">
              <a:xfrm>
                <a:off x="4451351" y="3143251"/>
                <a:ext cx="361950" cy="17463"/>
              </a:xfrm>
              <a:prstGeom prst="rect">
                <a:avLst/>
              </a:prstGeom>
              <a:solidFill>
                <a:srgbClr val="3C4D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29" name="Rectangle 94"/>
              <p:cNvSpPr>
                <a:spLocks noChangeArrowheads="1"/>
              </p:cNvSpPr>
              <p:nvPr/>
            </p:nvSpPr>
            <p:spPr bwMode="auto">
              <a:xfrm>
                <a:off x="4321176" y="2903538"/>
                <a:ext cx="627063" cy="7461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30" name="Rectangle 95"/>
              <p:cNvSpPr>
                <a:spLocks noChangeArrowheads="1"/>
              </p:cNvSpPr>
              <p:nvPr/>
            </p:nvSpPr>
            <p:spPr bwMode="auto">
              <a:xfrm>
                <a:off x="4321176" y="2903538"/>
                <a:ext cx="6270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33" name="Freeform 96"/>
              <p:cNvSpPr>
                <a:spLocks/>
              </p:cNvSpPr>
              <p:nvPr/>
            </p:nvSpPr>
            <p:spPr bwMode="auto">
              <a:xfrm>
                <a:off x="4316413" y="2889251"/>
                <a:ext cx="631825" cy="34925"/>
              </a:xfrm>
              <a:custGeom>
                <a:avLst/>
                <a:gdLst>
                  <a:gd name="T0" fmla="*/ 374 w 794"/>
                  <a:gd name="T1" fmla="*/ 0 h 45"/>
                  <a:gd name="T2" fmla="*/ 343 w 794"/>
                  <a:gd name="T3" fmla="*/ 0 h 45"/>
                  <a:gd name="T4" fmla="*/ 0 w 794"/>
                  <a:gd name="T5" fmla="*/ 0 h 45"/>
                  <a:gd name="T6" fmla="*/ 0 w 794"/>
                  <a:gd name="T7" fmla="*/ 45 h 45"/>
                  <a:gd name="T8" fmla="*/ 343 w 794"/>
                  <a:gd name="T9" fmla="*/ 45 h 45"/>
                  <a:gd name="T10" fmla="*/ 374 w 794"/>
                  <a:gd name="T11" fmla="*/ 45 h 45"/>
                  <a:gd name="T12" fmla="*/ 794 w 794"/>
                  <a:gd name="T13" fmla="*/ 45 h 45"/>
                  <a:gd name="T14" fmla="*/ 794 w 794"/>
                  <a:gd name="T15" fmla="*/ 0 h 45"/>
                  <a:gd name="T16" fmla="*/ 374 w 794"/>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4" h="45">
                    <a:moveTo>
                      <a:pt x="374" y="0"/>
                    </a:moveTo>
                    <a:lnTo>
                      <a:pt x="343" y="0"/>
                    </a:lnTo>
                    <a:lnTo>
                      <a:pt x="0" y="0"/>
                    </a:lnTo>
                    <a:lnTo>
                      <a:pt x="0" y="45"/>
                    </a:lnTo>
                    <a:lnTo>
                      <a:pt x="343" y="45"/>
                    </a:lnTo>
                    <a:lnTo>
                      <a:pt x="374" y="45"/>
                    </a:lnTo>
                    <a:lnTo>
                      <a:pt x="794" y="45"/>
                    </a:lnTo>
                    <a:lnTo>
                      <a:pt x="794" y="0"/>
                    </a:lnTo>
                    <a:lnTo>
                      <a:pt x="374" y="0"/>
                    </a:lnTo>
                    <a:close/>
                  </a:path>
                </a:pathLst>
              </a:custGeom>
              <a:solidFill>
                <a:srgbClr val="2C3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34" name="Freeform 97"/>
              <p:cNvSpPr>
                <a:spLocks/>
              </p:cNvSpPr>
              <p:nvPr/>
            </p:nvSpPr>
            <p:spPr bwMode="auto">
              <a:xfrm>
                <a:off x="4316413" y="2889251"/>
                <a:ext cx="631825" cy="34925"/>
              </a:xfrm>
              <a:custGeom>
                <a:avLst/>
                <a:gdLst>
                  <a:gd name="T0" fmla="*/ 374 w 794"/>
                  <a:gd name="T1" fmla="*/ 0 h 45"/>
                  <a:gd name="T2" fmla="*/ 343 w 794"/>
                  <a:gd name="T3" fmla="*/ 0 h 45"/>
                  <a:gd name="T4" fmla="*/ 0 w 794"/>
                  <a:gd name="T5" fmla="*/ 0 h 45"/>
                  <a:gd name="T6" fmla="*/ 0 w 794"/>
                  <a:gd name="T7" fmla="*/ 45 h 45"/>
                  <a:gd name="T8" fmla="*/ 343 w 794"/>
                  <a:gd name="T9" fmla="*/ 45 h 45"/>
                  <a:gd name="T10" fmla="*/ 374 w 794"/>
                  <a:gd name="T11" fmla="*/ 45 h 45"/>
                  <a:gd name="T12" fmla="*/ 794 w 794"/>
                  <a:gd name="T13" fmla="*/ 45 h 45"/>
                  <a:gd name="T14" fmla="*/ 794 w 794"/>
                  <a:gd name="T15" fmla="*/ 0 h 45"/>
                  <a:gd name="T16" fmla="*/ 374 w 794"/>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4" h="45">
                    <a:moveTo>
                      <a:pt x="374" y="0"/>
                    </a:moveTo>
                    <a:lnTo>
                      <a:pt x="343" y="0"/>
                    </a:lnTo>
                    <a:lnTo>
                      <a:pt x="0" y="0"/>
                    </a:lnTo>
                    <a:lnTo>
                      <a:pt x="0" y="45"/>
                    </a:lnTo>
                    <a:lnTo>
                      <a:pt x="343" y="45"/>
                    </a:lnTo>
                    <a:lnTo>
                      <a:pt x="374" y="45"/>
                    </a:lnTo>
                    <a:lnTo>
                      <a:pt x="794" y="45"/>
                    </a:lnTo>
                    <a:lnTo>
                      <a:pt x="794" y="0"/>
                    </a:lnTo>
                    <a:lnTo>
                      <a:pt x="3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38" name="Rectangle 101"/>
              <p:cNvSpPr>
                <a:spLocks noChangeArrowheads="1"/>
              </p:cNvSpPr>
              <p:nvPr/>
            </p:nvSpPr>
            <p:spPr bwMode="auto">
              <a:xfrm>
                <a:off x="5064126" y="2776538"/>
                <a:ext cx="4763" cy="90488"/>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778" name="Picture 10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06913" y="2852738"/>
                <a:ext cx="455613"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43" name="Freeform 107"/>
              <p:cNvSpPr>
                <a:spLocks/>
              </p:cNvSpPr>
              <p:nvPr/>
            </p:nvSpPr>
            <p:spPr bwMode="auto">
              <a:xfrm>
                <a:off x="4518026" y="2862263"/>
                <a:ext cx="428625" cy="36513"/>
              </a:xfrm>
              <a:custGeom>
                <a:avLst/>
                <a:gdLst>
                  <a:gd name="T0" fmla="*/ 540 w 540"/>
                  <a:gd name="T1" fmla="*/ 0 h 46"/>
                  <a:gd name="T2" fmla="*/ 21 w 540"/>
                  <a:gd name="T3" fmla="*/ 0 h 46"/>
                  <a:gd name="T4" fmla="*/ 21 w 540"/>
                  <a:gd name="T5" fmla="*/ 0 h 46"/>
                  <a:gd name="T6" fmla="*/ 14 w 540"/>
                  <a:gd name="T7" fmla="*/ 1 h 46"/>
                  <a:gd name="T8" fmla="*/ 6 w 540"/>
                  <a:gd name="T9" fmla="*/ 6 h 46"/>
                  <a:gd name="T10" fmla="*/ 6 w 540"/>
                  <a:gd name="T11" fmla="*/ 6 h 46"/>
                  <a:gd name="T12" fmla="*/ 2 w 540"/>
                  <a:gd name="T13" fmla="*/ 12 h 46"/>
                  <a:gd name="T14" fmla="*/ 0 w 540"/>
                  <a:gd name="T15" fmla="*/ 16 h 46"/>
                  <a:gd name="T16" fmla="*/ 0 w 540"/>
                  <a:gd name="T17" fmla="*/ 20 h 46"/>
                  <a:gd name="T18" fmla="*/ 0 w 540"/>
                  <a:gd name="T19" fmla="*/ 25 h 46"/>
                  <a:gd name="T20" fmla="*/ 0 w 540"/>
                  <a:gd name="T21" fmla="*/ 25 h 46"/>
                  <a:gd name="T22" fmla="*/ 0 w 540"/>
                  <a:gd name="T23" fmla="*/ 29 h 46"/>
                  <a:gd name="T24" fmla="*/ 2 w 540"/>
                  <a:gd name="T25" fmla="*/ 32 h 46"/>
                  <a:gd name="T26" fmla="*/ 6 w 540"/>
                  <a:gd name="T27" fmla="*/ 40 h 46"/>
                  <a:gd name="T28" fmla="*/ 6 w 540"/>
                  <a:gd name="T29" fmla="*/ 40 h 46"/>
                  <a:gd name="T30" fmla="*/ 14 w 540"/>
                  <a:gd name="T31" fmla="*/ 44 h 46"/>
                  <a:gd name="T32" fmla="*/ 21 w 540"/>
                  <a:gd name="T33" fmla="*/ 46 h 46"/>
                  <a:gd name="T34" fmla="*/ 88 w 540"/>
                  <a:gd name="T35" fmla="*/ 46 h 46"/>
                  <a:gd name="T36" fmla="*/ 88 w 540"/>
                  <a:gd name="T37" fmla="*/ 37 h 46"/>
                  <a:gd name="T38" fmla="*/ 21 w 540"/>
                  <a:gd name="T39" fmla="*/ 37 h 46"/>
                  <a:gd name="T40" fmla="*/ 21 w 540"/>
                  <a:gd name="T41" fmla="*/ 37 h 46"/>
                  <a:gd name="T42" fmla="*/ 17 w 540"/>
                  <a:gd name="T43" fmla="*/ 35 h 46"/>
                  <a:gd name="T44" fmla="*/ 12 w 540"/>
                  <a:gd name="T45" fmla="*/ 32 h 46"/>
                  <a:gd name="T46" fmla="*/ 12 w 540"/>
                  <a:gd name="T47" fmla="*/ 32 h 46"/>
                  <a:gd name="T48" fmla="*/ 9 w 540"/>
                  <a:gd name="T49" fmla="*/ 29 h 46"/>
                  <a:gd name="T50" fmla="*/ 8 w 540"/>
                  <a:gd name="T51" fmla="*/ 25 h 46"/>
                  <a:gd name="T52" fmla="*/ 8 w 540"/>
                  <a:gd name="T53" fmla="*/ 20 h 46"/>
                  <a:gd name="T54" fmla="*/ 8 w 540"/>
                  <a:gd name="T55" fmla="*/ 20 h 46"/>
                  <a:gd name="T56" fmla="*/ 9 w 540"/>
                  <a:gd name="T57" fmla="*/ 16 h 46"/>
                  <a:gd name="T58" fmla="*/ 12 w 540"/>
                  <a:gd name="T59" fmla="*/ 12 h 46"/>
                  <a:gd name="T60" fmla="*/ 12 w 540"/>
                  <a:gd name="T61" fmla="*/ 12 h 46"/>
                  <a:gd name="T62" fmla="*/ 17 w 540"/>
                  <a:gd name="T63" fmla="*/ 10 h 46"/>
                  <a:gd name="T64" fmla="*/ 21 w 540"/>
                  <a:gd name="T65" fmla="*/ 9 h 46"/>
                  <a:gd name="T66" fmla="*/ 540 w 540"/>
                  <a:gd name="T67" fmla="*/ 9 h 46"/>
                  <a:gd name="T68" fmla="*/ 540 w 540"/>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46">
                    <a:moveTo>
                      <a:pt x="540" y="0"/>
                    </a:moveTo>
                    <a:lnTo>
                      <a:pt x="21" y="0"/>
                    </a:lnTo>
                    <a:lnTo>
                      <a:pt x="21" y="0"/>
                    </a:lnTo>
                    <a:lnTo>
                      <a:pt x="14" y="1"/>
                    </a:lnTo>
                    <a:lnTo>
                      <a:pt x="6" y="6"/>
                    </a:lnTo>
                    <a:lnTo>
                      <a:pt x="6" y="6"/>
                    </a:lnTo>
                    <a:lnTo>
                      <a:pt x="2" y="12"/>
                    </a:lnTo>
                    <a:lnTo>
                      <a:pt x="0" y="16"/>
                    </a:lnTo>
                    <a:lnTo>
                      <a:pt x="0" y="20"/>
                    </a:lnTo>
                    <a:lnTo>
                      <a:pt x="0" y="25"/>
                    </a:lnTo>
                    <a:lnTo>
                      <a:pt x="0" y="25"/>
                    </a:lnTo>
                    <a:lnTo>
                      <a:pt x="0" y="29"/>
                    </a:lnTo>
                    <a:lnTo>
                      <a:pt x="2" y="32"/>
                    </a:lnTo>
                    <a:lnTo>
                      <a:pt x="6" y="40"/>
                    </a:lnTo>
                    <a:lnTo>
                      <a:pt x="6" y="40"/>
                    </a:lnTo>
                    <a:lnTo>
                      <a:pt x="14" y="44"/>
                    </a:lnTo>
                    <a:lnTo>
                      <a:pt x="21" y="46"/>
                    </a:lnTo>
                    <a:lnTo>
                      <a:pt x="88" y="46"/>
                    </a:lnTo>
                    <a:lnTo>
                      <a:pt x="88" y="37"/>
                    </a:lnTo>
                    <a:lnTo>
                      <a:pt x="21" y="37"/>
                    </a:lnTo>
                    <a:lnTo>
                      <a:pt x="21" y="37"/>
                    </a:lnTo>
                    <a:lnTo>
                      <a:pt x="17" y="35"/>
                    </a:lnTo>
                    <a:lnTo>
                      <a:pt x="12" y="32"/>
                    </a:lnTo>
                    <a:lnTo>
                      <a:pt x="12" y="32"/>
                    </a:lnTo>
                    <a:lnTo>
                      <a:pt x="9" y="29"/>
                    </a:lnTo>
                    <a:lnTo>
                      <a:pt x="8" y="25"/>
                    </a:lnTo>
                    <a:lnTo>
                      <a:pt x="8" y="20"/>
                    </a:lnTo>
                    <a:lnTo>
                      <a:pt x="8" y="20"/>
                    </a:lnTo>
                    <a:lnTo>
                      <a:pt x="9" y="16"/>
                    </a:lnTo>
                    <a:lnTo>
                      <a:pt x="12" y="12"/>
                    </a:lnTo>
                    <a:lnTo>
                      <a:pt x="12" y="12"/>
                    </a:lnTo>
                    <a:lnTo>
                      <a:pt x="17" y="10"/>
                    </a:lnTo>
                    <a:lnTo>
                      <a:pt x="21" y="9"/>
                    </a:lnTo>
                    <a:lnTo>
                      <a:pt x="540" y="9"/>
                    </a:lnTo>
                    <a:lnTo>
                      <a:pt x="540"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44" name="Freeform 108"/>
              <p:cNvSpPr>
                <a:spLocks/>
              </p:cNvSpPr>
              <p:nvPr/>
            </p:nvSpPr>
            <p:spPr bwMode="auto">
              <a:xfrm>
                <a:off x="4518026" y="2862263"/>
                <a:ext cx="428625" cy="36513"/>
              </a:xfrm>
              <a:custGeom>
                <a:avLst/>
                <a:gdLst>
                  <a:gd name="T0" fmla="*/ 540 w 540"/>
                  <a:gd name="T1" fmla="*/ 0 h 46"/>
                  <a:gd name="T2" fmla="*/ 21 w 540"/>
                  <a:gd name="T3" fmla="*/ 0 h 46"/>
                  <a:gd name="T4" fmla="*/ 21 w 540"/>
                  <a:gd name="T5" fmla="*/ 0 h 46"/>
                  <a:gd name="T6" fmla="*/ 14 w 540"/>
                  <a:gd name="T7" fmla="*/ 1 h 46"/>
                  <a:gd name="T8" fmla="*/ 6 w 540"/>
                  <a:gd name="T9" fmla="*/ 6 h 46"/>
                  <a:gd name="T10" fmla="*/ 6 w 540"/>
                  <a:gd name="T11" fmla="*/ 6 h 46"/>
                  <a:gd name="T12" fmla="*/ 2 w 540"/>
                  <a:gd name="T13" fmla="*/ 12 h 46"/>
                  <a:gd name="T14" fmla="*/ 0 w 540"/>
                  <a:gd name="T15" fmla="*/ 16 h 46"/>
                  <a:gd name="T16" fmla="*/ 0 w 540"/>
                  <a:gd name="T17" fmla="*/ 20 h 46"/>
                  <a:gd name="T18" fmla="*/ 0 w 540"/>
                  <a:gd name="T19" fmla="*/ 25 h 46"/>
                  <a:gd name="T20" fmla="*/ 0 w 540"/>
                  <a:gd name="T21" fmla="*/ 25 h 46"/>
                  <a:gd name="T22" fmla="*/ 0 w 540"/>
                  <a:gd name="T23" fmla="*/ 29 h 46"/>
                  <a:gd name="T24" fmla="*/ 2 w 540"/>
                  <a:gd name="T25" fmla="*/ 32 h 46"/>
                  <a:gd name="T26" fmla="*/ 6 w 540"/>
                  <a:gd name="T27" fmla="*/ 40 h 46"/>
                  <a:gd name="T28" fmla="*/ 6 w 540"/>
                  <a:gd name="T29" fmla="*/ 40 h 46"/>
                  <a:gd name="T30" fmla="*/ 14 w 540"/>
                  <a:gd name="T31" fmla="*/ 44 h 46"/>
                  <a:gd name="T32" fmla="*/ 21 w 540"/>
                  <a:gd name="T33" fmla="*/ 46 h 46"/>
                  <a:gd name="T34" fmla="*/ 88 w 540"/>
                  <a:gd name="T35" fmla="*/ 46 h 46"/>
                  <a:gd name="T36" fmla="*/ 88 w 540"/>
                  <a:gd name="T37" fmla="*/ 37 h 46"/>
                  <a:gd name="T38" fmla="*/ 21 w 540"/>
                  <a:gd name="T39" fmla="*/ 37 h 46"/>
                  <a:gd name="T40" fmla="*/ 21 w 540"/>
                  <a:gd name="T41" fmla="*/ 37 h 46"/>
                  <a:gd name="T42" fmla="*/ 17 w 540"/>
                  <a:gd name="T43" fmla="*/ 35 h 46"/>
                  <a:gd name="T44" fmla="*/ 12 w 540"/>
                  <a:gd name="T45" fmla="*/ 32 h 46"/>
                  <a:gd name="T46" fmla="*/ 12 w 540"/>
                  <a:gd name="T47" fmla="*/ 32 h 46"/>
                  <a:gd name="T48" fmla="*/ 9 w 540"/>
                  <a:gd name="T49" fmla="*/ 29 h 46"/>
                  <a:gd name="T50" fmla="*/ 8 w 540"/>
                  <a:gd name="T51" fmla="*/ 25 h 46"/>
                  <a:gd name="T52" fmla="*/ 8 w 540"/>
                  <a:gd name="T53" fmla="*/ 20 h 46"/>
                  <a:gd name="T54" fmla="*/ 8 w 540"/>
                  <a:gd name="T55" fmla="*/ 20 h 46"/>
                  <a:gd name="T56" fmla="*/ 9 w 540"/>
                  <a:gd name="T57" fmla="*/ 16 h 46"/>
                  <a:gd name="T58" fmla="*/ 12 w 540"/>
                  <a:gd name="T59" fmla="*/ 12 h 46"/>
                  <a:gd name="T60" fmla="*/ 12 w 540"/>
                  <a:gd name="T61" fmla="*/ 12 h 46"/>
                  <a:gd name="T62" fmla="*/ 17 w 540"/>
                  <a:gd name="T63" fmla="*/ 10 h 46"/>
                  <a:gd name="T64" fmla="*/ 21 w 540"/>
                  <a:gd name="T65" fmla="*/ 9 h 46"/>
                  <a:gd name="T66" fmla="*/ 540 w 540"/>
                  <a:gd name="T67" fmla="*/ 9 h 46"/>
                  <a:gd name="T68" fmla="*/ 540 w 540"/>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46">
                    <a:moveTo>
                      <a:pt x="540" y="0"/>
                    </a:moveTo>
                    <a:lnTo>
                      <a:pt x="21" y="0"/>
                    </a:lnTo>
                    <a:lnTo>
                      <a:pt x="21" y="0"/>
                    </a:lnTo>
                    <a:lnTo>
                      <a:pt x="14" y="1"/>
                    </a:lnTo>
                    <a:lnTo>
                      <a:pt x="6" y="6"/>
                    </a:lnTo>
                    <a:lnTo>
                      <a:pt x="6" y="6"/>
                    </a:lnTo>
                    <a:lnTo>
                      <a:pt x="2" y="12"/>
                    </a:lnTo>
                    <a:lnTo>
                      <a:pt x="0" y="16"/>
                    </a:lnTo>
                    <a:lnTo>
                      <a:pt x="0" y="20"/>
                    </a:lnTo>
                    <a:lnTo>
                      <a:pt x="0" y="25"/>
                    </a:lnTo>
                    <a:lnTo>
                      <a:pt x="0" y="25"/>
                    </a:lnTo>
                    <a:lnTo>
                      <a:pt x="0" y="29"/>
                    </a:lnTo>
                    <a:lnTo>
                      <a:pt x="2" y="32"/>
                    </a:lnTo>
                    <a:lnTo>
                      <a:pt x="6" y="40"/>
                    </a:lnTo>
                    <a:lnTo>
                      <a:pt x="6" y="40"/>
                    </a:lnTo>
                    <a:lnTo>
                      <a:pt x="14" y="44"/>
                    </a:lnTo>
                    <a:lnTo>
                      <a:pt x="21" y="46"/>
                    </a:lnTo>
                    <a:lnTo>
                      <a:pt x="88" y="46"/>
                    </a:lnTo>
                    <a:lnTo>
                      <a:pt x="88" y="37"/>
                    </a:lnTo>
                    <a:lnTo>
                      <a:pt x="21" y="37"/>
                    </a:lnTo>
                    <a:lnTo>
                      <a:pt x="21" y="37"/>
                    </a:lnTo>
                    <a:lnTo>
                      <a:pt x="17" y="35"/>
                    </a:lnTo>
                    <a:lnTo>
                      <a:pt x="12" y="32"/>
                    </a:lnTo>
                    <a:lnTo>
                      <a:pt x="12" y="32"/>
                    </a:lnTo>
                    <a:lnTo>
                      <a:pt x="9" y="29"/>
                    </a:lnTo>
                    <a:lnTo>
                      <a:pt x="8" y="25"/>
                    </a:lnTo>
                    <a:lnTo>
                      <a:pt x="8" y="20"/>
                    </a:lnTo>
                    <a:lnTo>
                      <a:pt x="8" y="20"/>
                    </a:lnTo>
                    <a:lnTo>
                      <a:pt x="9" y="16"/>
                    </a:lnTo>
                    <a:lnTo>
                      <a:pt x="12" y="12"/>
                    </a:lnTo>
                    <a:lnTo>
                      <a:pt x="12" y="12"/>
                    </a:lnTo>
                    <a:lnTo>
                      <a:pt x="17" y="10"/>
                    </a:lnTo>
                    <a:lnTo>
                      <a:pt x="21" y="9"/>
                    </a:lnTo>
                    <a:lnTo>
                      <a:pt x="540" y="9"/>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45" name="Rectangle 109"/>
              <p:cNvSpPr>
                <a:spLocks noChangeArrowheads="1"/>
              </p:cNvSpPr>
              <p:nvPr/>
            </p:nvSpPr>
            <p:spPr bwMode="auto">
              <a:xfrm>
                <a:off x="4257676" y="2824163"/>
                <a:ext cx="46038" cy="336550"/>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46" name="Freeform 110"/>
              <p:cNvSpPr>
                <a:spLocks/>
              </p:cNvSpPr>
              <p:nvPr/>
            </p:nvSpPr>
            <p:spPr bwMode="auto">
              <a:xfrm>
                <a:off x="5059363" y="3157538"/>
                <a:ext cx="11113" cy="12700"/>
              </a:xfrm>
              <a:custGeom>
                <a:avLst/>
                <a:gdLst>
                  <a:gd name="T0" fmla="*/ 15 w 15"/>
                  <a:gd name="T1" fmla="*/ 9 h 16"/>
                  <a:gd name="T2" fmla="*/ 15 w 15"/>
                  <a:gd name="T3" fmla="*/ 9 h 16"/>
                  <a:gd name="T4" fmla="*/ 15 w 15"/>
                  <a:gd name="T5" fmla="*/ 12 h 16"/>
                  <a:gd name="T6" fmla="*/ 14 w 15"/>
                  <a:gd name="T7" fmla="*/ 13 h 16"/>
                  <a:gd name="T8" fmla="*/ 11 w 15"/>
                  <a:gd name="T9" fmla="*/ 16 h 16"/>
                  <a:gd name="T10" fmla="*/ 8 w 15"/>
                  <a:gd name="T11" fmla="*/ 16 h 16"/>
                  <a:gd name="T12" fmla="*/ 8 w 15"/>
                  <a:gd name="T13" fmla="*/ 16 h 16"/>
                  <a:gd name="T14" fmla="*/ 5 w 15"/>
                  <a:gd name="T15" fmla="*/ 16 h 16"/>
                  <a:gd name="T16" fmla="*/ 2 w 15"/>
                  <a:gd name="T17" fmla="*/ 13 h 16"/>
                  <a:gd name="T18" fmla="*/ 0 w 15"/>
                  <a:gd name="T19" fmla="*/ 12 h 16"/>
                  <a:gd name="T20" fmla="*/ 0 w 15"/>
                  <a:gd name="T21" fmla="*/ 9 h 16"/>
                  <a:gd name="T22" fmla="*/ 0 w 15"/>
                  <a:gd name="T23" fmla="*/ 9 h 16"/>
                  <a:gd name="T24" fmla="*/ 0 w 15"/>
                  <a:gd name="T25" fmla="*/ 6 h 16"/>
                  <a:gd name="T26" fmla="*/ 2 w 15"/>
                  <a:gd name="T27" fmla="*/ 3 h 16"/>
                  <a:gd name="T28" fmla="*/ 5 w 15"/>
                  <a:gd name="T29" fmla="*/ 1 h 16"/>
                  <a:gd name="T30" fmla="*/ 8 w 15"/>
                  <a:gd name="T31" fmla="*/ 0 h 16"/>
                  <a:gd name="T32" fmla="*/ 8 w 15"/>
                  <a:gd name="T33" fmla="*/ 0 h 16"/>
                  <a:gd name="T34" fmla="*/ 11 w 15"/>
                  <a:gd name="T35" fmla="*/ 1 h 16"/>
                  <a:gd name="T36" fmla="*/ 14 w 15"/>
                  <a:gd name="T37" fmla="*/ 3 h 16"/>
                  <a:gd name="T38" fmla="*/ 15 w 15"/>
                  <a:gd name="T39" fmla="*/ 6 h 16"/>
                  <a:gd name="T40" fmla="*/ 15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15" y="9"/>
                    </a:moveTo>
                    <a:lnTo>
                      <a:pt x="15" y="9"/>
                    </a:lnTo>
                    <a:lnTo>
                      <a:pt x="15" y="12"/>
                    </a:lnTo>
                    <a:lnTo>
                      <a:pt x="14" y="13"/>
                    </a:lnTo>
                    <a:lnTo>
                      <a:pt x="11" y="16"/>
                    </a:lnTo>
                    <a:lnTo>
                      <a:pt x="8" y="16"/>
                    </a:lnTo>
                    <a:lnTo>
                      <a:pt x="8" y="16"/>
                    </a:lnTo>
                    <a:lnTo>
                      <a:pt x="5" y="16"/>
                    </a:lnTo>
                    <a:lnTo>
                      <a:pt x="2" y="13"/>
                    </a:lnTo>
                    <a:lnTo>
                      <a:pt x="0" y="12"/>
                    </a:lnTo>
                    <a:lnTo>
                      <a:pt x="0" y="9"/>
                    </a:lnTo>
                    <a:lnTo>
                      <a:pt x="0" y="9"/>
                    </a:lnTo>
                    <a:lnTo>
                      <a:pt x="0" y="6"/>
                    </a:lnTo>
                    <a:lnTo>
                      <a:pt x="2" y="3"/>
                    </a:lnTo>
                    <a:lnTo>
                      <a:pt x="5" y="1"/>
                    </a:lnTo>
                    <a:lnTo>
                      <a:pt x="8" y="0"/>
                    </a:lnTo>
                    <a:lnTo>
                      <a:pt x="8" y="0"/>
                    </a:lnTo>
                    <a:lnTo>
                      <a:pt x="11" y="1"/>
                    </a:lnTo>
                    <a:lnTo>
                      <a:pt x="14" y="3"/>
                    </a:lnTo>
                    <a:lnTo>
                      <a:pt x="15" y="6"/>
                    </a:lnTo>
                    <a:lnTo>
                      <a:pt x="15"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47" name="Freeform 111"/>
              <p:cNvSpPr>
                <a:spLocks/>
              </p:cNvSpPr>
              <p:nvPr/>
            </p:nvSpPr>
            <p:spPr bwMode="auto">
              <a:xfrm>
                <a:off x="5059363" y="3157538"/>
                <a:ext cx="11113" cy="12700"/>
              </a:xfrm>
              <a:custGeom>
                <a:avLst/>
                <a:gdLst>
                  <a:gd name="T0" fmla="*/ 15 w 15"/>
                  <a:gd name="T1" fmla="*/ 9 h 16"/>
                  <a:gd name="T2" fmla="*/ 15 w 15"/>
                  <a:gd name="T3" fmla="*/ 9 h 16"/>
                  <a:gd name="T4" fmla="*/ 15 w 15"/>
                  <a:gd name="T5" fmla="*/ 12 h 16"/>
                  <a:gd name="T6" fmla="*/ 14 w 15"/>
                  <a:gd name="T7" fmla="*/ 13 h 16"/>
                  <a:gd name="T8" fmla="*/ 11 w 15"/>
                  <a:gd name="T9" fmla="*/ 16 h 16"/>
                  <a:gd name="T10" fmla="*/ 8 w 15"/>
                  <a:gd name="T11" fmla="*/ 16 h 16"/>
                  <a:gd name="T12" fmla="*/ 8 w 15"/>
                  <a:gd name="T13" fmla="*/ 16 h 16"/>
                  <a:gd name="T14" fmla="*/ 5 w 15"/>
                  <a:gd name="T15" fmla="*/ 16 h 16"/>
                  <a:gd name="T16" fmla="*/ 2 w 15"/>
                  <a:gd name="T17" fmla="*/ 13 h 16"/>
                  <a:gd name="T18" fmla="*/ 0 w 15"/>
                  <a:gd name="T19" fmla="*/ 12 h 16"/>
                  <a:gd name="T20" fmla="*/ 0 w 15"/>
                  <a:gd name="T21" fmla="*/ 9 h 16"/>
                  <a:gd name="T22" fmla="*/ 0 w 15"/>
                  <a:gd name="T23" fmla="*/ 9 h 16"/>
                  <a:gd name="T24" fmla="*/ 0 w 15"/>
                  <a:gd name="T25" fmla="*/ 6 h 16"/>
                  <a:gd name="T26" fmla="*/ 2 w 15"/>
                  <a:gd name="T27" fmla="*/ 3 h 16"/>
                  <a:gd name="T28" fmla="*/ 5 w 15"/>
                  <a:gd name="T29" fmla="*/ 1 h 16"/>
                  <a:gd name="T30" fmla="*/ 8 w 15"/>
                  <a:gd name="T31" fmla="*/ 0 h 16"/>
                  <a:gd name="T32" fmla="*/ 8 w 15"/>
                  <a:gd name="T33" fmla="*/ 0 h 16"/>
                  <a:gd name="T34" fmla="*/ 11 w 15"/>
                  <a:gd name="T35" fmla="*/ 1 h 16"/>
                  <a:gd name="T36" fmla="*/ 14 w 15"/>
                  <a:gd name="T37" fmla="*/ 3 h 16"/>
                  <a:gd name="T38" fmla="*/ 15 w 15"/>
                  <a:gd name="T39" fmla="*/ 6 h 16"/>
                  <a:gd name="T40" fmla="*/ 15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15" y="9"/>
                    </a:moveTo>
                    <a:lnTo>
                      <a:pt x="15" y="9"/>
                    </a:lnTo>
                    <a:lnTo>
                      <a:pt x="15" y="12"/>
                    </a:lnTo>
                    <a:lnTo>
                      <a:pt x="14" y="13"/>
                    </a:lnTo>
                    <a:lnTo>
                      <a:pt x="11" y="16"/>
                    </a:lnTo>
                    <a:lnTo>
                      <a:pt x="8" y="16"/>
                    </a:lnTo>
                    <a:lnTo>
                      <a:pt x="8" y="16"/>
                    </a:lnTo>
                    <a:lnTo>
                      <a:pt x="5" y="16"/>
                    </a:lnTo>
                    <a:lnTo>
                      <a:pt x="2" y="13"/>
                    </a:lnTo>
                    <a:lnTo>
                      <a:pt x="0" y="12"/>
                    </a:lnTo>
                    <a:lnTo>
                      <a:pt x="0" y="9"/>
                    </a:lnTo>
                    <a:lnTo>
                      <a:pt x="0" y="9"/>
                    </a:lnTo>
                    <a:lnTo>
                      <a:pt x="0" y="6"/>
                    </a:lnTo>
                    <a:lnTo>
                      <a:pt x="2" y="3"/>
                    </a:lnTo>
                    <a:lnTo>
                      <a:pt x="5" y="1"/>
                    </a:lnTo>
                    <a:lnTo>
                      <a:pt x="8" y="0"/>
                    </a:lnTo>
                    <a:lnTo>
                      <a:pt x="8" y="0"/>
                    </a:lnTo>
                    <a:lnTo>
                      <a:pt x="11" y="1"/>
                    </a:lnTo>
                    <a:lnTo>
                      <a:pt x="14" y="3"/>
                    </a:lnTo>
                    <a:lnTo>
                      <a:pt x="15" y="6"/>
                    </a:lnTo>
                    <a:lnTo>
                      <a:pt x="15"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48" name="Rectangle 112"/>
              <p:cNvSpPr>
                <a:spLocks noChangeArrowheads="1"/>
              </p:cNvSpPr>
              <p:nvPr/>
            </p:nvSpPr>
            <p:spPr bwMode="auto">
              <a:xfrm>
                <a:off x="5060951" y="3087688"/>
                <a:ext cx="7938" cy="7461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49" name="Rectangle 113"/>
              <p:cNvSpPr>
                <a:spLocks noChangeArrowheads="1"/>
              </p:cNvSpPr>
              <p:nvPr/>
            </p:nvSpPr>
            <p:spPr bwMode="auto">
              <a:xfrm>
                <a:off x="5059363" y="3154363"/>
                <a:ext cx="11113" cy="47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50" name="Freeform 114"/>
              <p:cNvSpPr>
                <a:spLocks/>
              </p:cNvSpPr>
              <p:nvPr/>
            </p:nvSpPr>
            <p:spPr bwMode="auto">
              <a:xfrm>
                <a:off x="5008563" y="2824163"/>
                <a:ext cx="66675" cy="336550"/>
              </a:xfrm>
              <a:custGeom>
                <a:avLst/>
                <a:gdLst>
                  <a:gd name="T0" fmla="*/ 67 w 85"/>
                  <a:gd name="T1" fmla="*/ 15 h 425"/>
                  <a:gd name="T2" fmla="*/ 0 w 85"/>
                  <a:gd name="T3" fmla="*/ 0 h 425"/>
                  <a:gd name="T4" fmla="*/ 0 w 85"/>
                  <a:gd name="T5" fmla="*/ 425 h 425"/>
                  <a:gd name="T6" fmla="*/ 67 w 85"/>
                  <a:gd name="T7" fmla="*/ 409 h 425"/>
                  <a:gd name="T8" fmla="*/ 67 w 85"/>
                  <a:gd name="T9" fmla="*/ 409 h 425"/>
                  <a:gd name="T10" fmla="*/ 75 w 85"/>
                  <a:gd name="T11" fmla="*/ 407 h 425"/>
                  <a:gd name="T12" fmla="*/ 81 w 85"/>
                  <a:gd name="T13" fmla="*/ 403 h 425"/>
                  <a:gd name="T14" fmla="*/ 84 w 85"/>
                  <a:gd name="T15" fmla="*/ 397 h 425"/>
                  <a:gd name="T16" fmla="*/ 85 w 85"/>
                  <a:gd name="T17" fmla="*/ 389 h 425"/>
                  <a:gd name="T18" fmla="*/ 85 w 85"/>
                  <a:gd name="T19" fmla="*/ 284 h 425"/>
                  <a:gd name="T20" fmla="*/ 85 w 85"/>
                  <a:gd name="T21" fmla="*/ 141 h 425"/>
                  <a:gd name="T22" fmla="*/ 85 w 85"/>
                  <a:gd name="T23" fmla="*/ 35 h 425"/>
                  <a:gd name="T24" fmla="*/ 85 w 85"/>
                  <a:gd name="T25" fmla="*/ 35 h 425"/>
                  <a:gd name="T26" fmla="*/ 84 w 85"/>
                  <a:gd name="T27" fmla="*/ 27 h 425"/>
                  <a:gd name="T28" fmla="*/ 81 w 85"/>
                  <a:gd name="T29" fmla="*/ 21 h 425"/>
                  <a:gd name="T30" fmla="*/ 75 w 85"/>
                  <a:gd name="T31" fmla="*/ 17 h 425"/>
                  <a:gd name="T32" fmla="*/ 67 w 85"/>
                  <a:gd name="T33" fmla="*/ 1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425">
                    <a:moveTo>
                      <a:pt x="67" y="15"/>
                    </a:moveTo>
                    <a:lnTo>
                      <a:pt x="0" y="0"/>
                    </a:lnTo>
                    <a:lnTo>
                      <a:pt x="0" y="425"/>
                    </a:lnTo>
                    <a:lnTo>
                      <a:pt x="67" y="409"/>
                    </a:lnTo>
                    <a:lnTo>
                      <a:pt x="67" y="409"/>
                    </a:lnTo>
                    <a:lnTo>
                      <a:pt x="75" y="407"/>
                    </a:lnTo>
                    <a:lnTo>
                      <a:pt x="81" y="403"/>
                    </a:lnTo>
                    <a:lnTo>
                      <a:pt x="84" y="397"/>
                    </a:lnTo>
                    <a:lnTo>
                      <a:pt x="85" y="389"/>
                    </a:lnTo>
                    <a:lnTo>
                      <a:pt x="85" y="284"/>
                    </a:lnTo>
                    <a:lnTo>
                      <a:pt x="85" y="141"/>
                    </a:lnTo>
                    <a:lnTo>
                      <a:pt x="85" y="35"/>
                    </a:lnTo>
                    <a:lnTo>
                      <a:pt x="85" y="35"/>
                    </a:lnTo>
                    <a:lnTo>
                      <a:pt x="84" y="27"/>
                    </a:lnTo>
                    <a:lnTo>
                      <a:pt x="81" y="21"/>
                    </a:lnTo>
                    <a:lnTo>
                      <a:pt x="75" y="17"/>
                    </a:lnTo>
                    <a:lnTo>
                      <a:pt x="67" y="15"/>
                    </a:lnTo>
                    <a:close/>
                  </a:path>
                </a:pathLst>
              </a:custGeom>
              <a:solidFill>
                <a:srgbClr val="B51B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52" name="Freeform 115"/>
              <p:cNvSpPr>
                <a:spLocks/>
              </p:cNvSpPr>
              <p:nvPr/>
            </p:nvSpPr>
            <p:spPr bwMode="auto">
              <a:xfrm>
                <a:off x="5008563" y="2824163"/>
                <a:ext cx="66675" cy="336550"/>
              </a:xfrm>
              <a:custGeom>
                <a:avLst/>
                <a:gdLst>
                  <a:gd name="T0" fmla="*/ 67 w 85"/>
                  <a:gd name="T1" fmla="*/ 15 h 425"/>
                  <a:gd name="T2" fmla="*/ 0 w 85"/>
                  <a:gd name="T3" fmla="*/ 0 h 425"/>
                  <a:gd name="T4" fmla="*/ 0 w 85"/>
                  <a:gd name="T5" fmla="*/ 425 h 425"/>
                  <a:gd name="T6" fmla="*/ 67 w 85"/>
                  <a:gd name="T7" fmla="*/ 409 h 425"/>
                  <a:gd name="T8" fmla="*/ 67 w 85"/>
                  <a:gd name="T9" fmla="*/ 409 h 425"/>
                  <a:gd name="T10" fmla="*/ 75 w 85"/>
                  <a:gd name="T11" fmla="*/ 407 h 425"/>
                  <a:gd name="T12" fmla="*/ 81 w 85"/>
                  <a:gd name="T13" fmla="*/ 403 h 425"/>
                  <a:gd name="T14" fmla="*/ 84 w 85"/>
                  <a:gd name="T15" fmla="*/ 397 h 425"/>
                  <a:gd name="T16" fmla="*/ 85 w 85"/>
                  <a:gd name="T17" fmla="*/ 389 h 425"/>
                  <a:gd name="T18" fmla="*/ 85 w 85"/>
                  <a:gd name="T19" fmla="*/ 284 h 425"/>
                  <a:gd name="T20" fmla="*/ 85 w 85"/>
                  <a:gd name="T21" fmla="*/ 141 h 425"/>
                  <a:gd name="T22" fmla="*/ 85 w 85"/>
                  <a:gd name="T23" fmla="*/ 35 h 425"/>
                  <a:gd name="T24" fmla="*/ 85 w 85"/>
                  <a:gd name="T25" fmla="*/ 35 h 425"/>
                  <a:gd name="T26" fmla="*/ 84 w 85"/>
                  <a:gd name="T27" fmla="*/ 27 h 425"/>
                  <a:gd name="T28" fmla="*/ 81 w 85"/>
                  <a:gd name="T29" fmla="*/ 21 h 425"/>
                  <a:gd name="T30" fmla="*/ 75 w 85"/>
                  <a:gd name="T31" fmla="*/ 17 h 425"/>
                  <a:gd name="T32" fmla="*/ 67 w 85"/>
                  <a:gd name="T33" fmla="*/ 1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425">
                    <a:moveTo>
                      <a:pt x="67" y="15"/>
                    </a:moveTo>
                    <a:lnTo>
                      <a:pt x="0" y="0"/>
                    </a:lnTo>
                    <a:lnTo>
                      <a:pt x="0" y="425"/>
                    </a:lnTo>
                    <a:lnTo>
                      <a:pt x="67" y="409"/>
                    </a:lnTo>
                    <a:lnTo>
                      <a:pt x="67" y="409"/>
                    </a:lnTo>
                    <a:lnTo>
                      <a:pt x="75" y="407"/>
                    </a:lnTo>
                    <a:lnTo>
                      <a:pt x="81" y="403"/>
                    </a:lnTo>
                    <a:lnTo>
                      <a:pt x="84" y="397"/>
                    </a:lnTo>
                    <a:lnTo>
                      <a:pt x="85" y="389"/>
                    </a:lnTo>
                    <a:lnTo>
                      <a:pt x="85" y="284"/>
                    </a:lnTo>
                    <a:lnTo>
                      <a:pt x="85" y="141"/>
                    </a:lnTo>
                    <a:lnTo>
                      <a:pt x="85" y="35"/>
                    </a:lnTo>
                    <a:lnTo>
                      <a:pt x="85" y="35"/>
                    </a:lnTo>
                    <a:lnTo>
                      <a:pt x="84" y="27"/>
                    </a:lnTo>
                    <a:lnTo>
                      <a:pt x="81" y="21"/>
                    </a:lnTo>
                    <a:lnTo>
                      <a:pt x="75" y="17"/>
                    </a:lnTo>
                    <a:lnTo>
                      <a:pt x="67"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53" name="Rectangle 116"/>
              <p:cNvSpPr>
                <a:spLocks noChangeArrowheads="1"/>
              </p:cNvSpPr>
              <p:nvPr/>
            </p:nvSpPr>
            <p:spPr bwMode="auto">
              <a:xfrm>
                <a:off x="4962526" y="2824163"/>
                <a:ext cx="44450" cy="336550"/>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789" name="Picture 11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554538" y="2879726"/>
                <a:ext cx="6350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54" name="Rectangle 118"/>
              <p:cNvSpPr>
                <a:spLocks noChangeArrowheads="1"/>
              </p:cNvSpPr>
              <p:nvPr/>
            </p:nvSpPr>
            <p:spPr bwMode="auto">
              <a:xfrm>
                <a:off x="4564063" y="2890838"/>
                <a:ext cx="41275" cy="42863"/>
              </a:xfrm>
              <a:prstGeom prst="rect">
                <a:avLst/>
              </a:prstGeom>
              <a:solidFill>
                <a:srgbClr val="0066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55" name="Rectangle 119"/>
              <p:cNvSpPr>
                <a:spLocks noChangeArrowheads="1"/>
              </p:cNvSpPr>
              <p:nvPr/>
            </p:nvSpPr>
            <p:spPr bwMode="auto">
              <a:xfrm>
                <a:off x="4564063" y="2890838"/>
                <a:ext cx="41275"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792" name="Picture 120"/>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545013" y="2913063"/>
                <a:ext cx="82550"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56" name="Freeform 121"/>
              <p:cNvSpPr>
                <a:spLocks/>
              </p:cNvSpPr>
              <p:nvPr/>
            </p:nvSpPr>
            <p:spPr bwMode="auto">
              <a:xfrm>
                <a:off x="4554538" y="2922588"/>
                <a:ext cx="58738" cy="41275"/>
              </a:xfrm>
              <a:custGeom>
                <a:avLst/>
                <a:gdLst>
                  <a:gd name="T0" fmla="*/ 73 w 73"/>
                  <a:gd name="T1" fmla="*/ 52 h 52"/>
                  <a:gd name="T2" fmla="*/ 0 w 73"/>
                  <a:gd name="T3" fmla="*/ 52 h 52"/>
                  <a:gd name="T4" fmla="*/ 11 w 73"/>
                  <a:gd name="T5" fmla="*/ 0 h 52"/>
                  <a:gd name="T6" fmla="*/ 62 w 73"/>
                  <a:gd name="T7" fmla="*/ 0 h 52"/>
                  <a:gd name="T8" fmla="*/ 73 w 73"/>
                  <a:gd name="T9" fmla="*/ 52 h 52"/>
                </a:gdLst>
                <a:ahLst/>
                <a:cxnLst>
                  <a:cxn ang="0">
                    <a:pos x="T0" y="T1"/>
                  </a:cxn>
                  <a:cxn ang="0">
                    <a:pos x="T2" y="T3"/>
                  </a:cxn>
                  <a:cxn ang="0">
                    <a:pos x="T4" y="T5"/>
                  </a:cxn>
                  <a:cxn ang="0">
                    <a:pos x="T6" y="T7"/>
                  </a:cxn>
                  <a:cxn ang="0">
                    <a:pos x="T8" y="T9"/>
                  </a:cxn>
                </a:cxnLst>
                <a:rect l="0" t="0" r="r" b="b"/>
                <a:pathLst>
                  <a:path w="73" h="52">
                    <a:moveTo>
                      <a:pt x="73" y="52"/>
                    </a:moveTo>
                    <a:lnTo>
                      <a:pt x="0" y="52"/>
                    </a:lnTo>
                    <a:lnTo>
                      <a:pt x="11" y="0"/>
                    </a:lnTo>
                    <a:lnTo>
                      <a:pt x="62" y="0"/>
                    </a:lnTo>
                    <a:lnTo>
                      <a:pt x="73" y="52"/>
                    </a:lnTo>
                    <a:close/>
                  </a:path>
                </a:pathLst>
              </a:custGeom>
              <a:solidFill>
                <a:srgbClr val="ADA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57" name="Freeform 122"/>
              <p:cNvSpPr>
                <a:spLocks/>
              </p:cNvSpPr>
              <p:nvPr/>
            </p:nvSpPr>
            <p:spPr bwMode="auto">
              <a:xfrm>
                <a:off x="4554538" y="2922588"/>
                <a:ext cx="58738" cy="41275"/>
              </a:xfrm>
              <a:custGeom>
                <a:avLst/>
                <a:gdLst>
                  <a:gd name="T0" fmla="*/ 73 w 73"/>
                  <a:gd name="T1" fmla="*/ 52 h 52"/>
                  <a:gd name="T2" fmla="*/ 0 w 73"/>
                  <a:gd name="T3" fmla="*/ 52 h 52"/>
                  <a:gd name="T4" fmla="*/ 11 w 73"/>
                  <a:gd name="T5" fmla="*/ 0 h 52"/>
                  <a:gd name="T6" fmla="*/ 62 w 73"/>
                  <a:gd name="T7" fmla="*/ 0 h 52"/>
                  <a:gd name="T8" fmla="*/ 73 w 73"/>
                  <a:gd name="T9" fmla="*/ 52 h 52"/>
                </a:gdLst>
                <a:ahLst/>
                <a:cxnLst>
                  <a:cxn ang="0">
                    <a:pos x="T0" y="T1"/>
                  </a:cxn>
                  <a:cxn ang="0">
                    <a:pos x="T2" y="T3"/>
                  </a:cxn>
                  <a:cxn ang="0">
                    <a:pos x="T4" y="T5"/>
                  </a:cxn>
                  <a:cxn ang="0">
                    <a:pos x="T6" y="T7"/>
                  </a:cxn>
                  <a:cxn ang="0">
                    <a:pos x="T8" y="T9"/>
                  </a:cxn>
                </a:cxnLst>
                <a:rect l="0" t="0" r="r" b="b"/>
                <a:pathLst>
                  <a:path w="73" h="52">
                    <a:moveTo>
                      <a:pt x="73" y="52"/>
                    </a:moveTo>
                    <a:lnTo>
                      <a:pt x="0" y="52"/>
                    </a:lnTo>
                    <a:lnTo>
                      <a:pt x="11" y="0"/>
                    </a:lnTo>
                    <a:lnTo>
                      <a:pt x="62" y="0"/>
                    </a:lnTo>
                    <a:lnTo>
                      <a:pt x="7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795" name="Picture 12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438651" y="2952751"/>
                <a:ext cx="390525"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96" name="Picture 124"/>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45001" y="2955926"/>
                <a:ext cx="373063"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58" name="Rectangle 125"/>
              <p:cNvSpPr>
                <a:spLocks noChangeArrowheads="1"/>
              </p:cNvSpPr>
              <p:nvPr/>
            </p:nvSpPr>
            <p:spPr bwMode="auto">
              <a:xfrm>
                <a:off x="4451351" y="2987676"/>
                <a:ext cx="361950" cy="50800"/>
              </a:xfrm>
              <a:prstGeom prst="rect">
                <a:avLst/>
              </a:prstGeom>
              <a:solidFill>
                <a:srgbClr val="3C4D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59" name="Rectangle 126"/>
              <p:cNvSpPr>
                <a:spLocks noChangeArrowheads="1"/>
              </p:cNvSpPr>
              <p:nvPr/>
            </p:nvSpPr>
            <p:spPr bwMode="auto">
              <a:xfrm>
                <a:off x="4451351" y="2987676"/>
                <a:ext cx="36195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60" name="Rectangle 127"/>
              <p:cNvSpPr>
                <a:spLocks noChangeArrowheads="1"/>
              </p:cNvSpPr>
              <p:nvPr/>
            </p:nvSpPr>
            <p:spPr bwMode="auto">
              <a:xfrm>
                <a:off x="4845051" y="3121026"/>
                <a:ext cx="7938" cy="7937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61" name="Rectangle 128"/>
              <p:cNvSpPr>
                <a:spLocks noChangeArrowheads="1"/>
              </p:cNvSpPr>
              <p:nvPr/>
            </p:nvSpPr>
            <p:spPr bwMode="auto">
              <a:xfrm>
                <a:off x="4841876" y="3200401"/>
                <a:ext cx="14288" cy="47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62" name="Rectangle 129"/>
              <p:cNvSpPr>
                <a:spLocks noChangeArrowheads="1"/>
              </p:cNvSpPr>
              <p:nvPr/>
            </p:nvSpPr>
            <p:spPr bwMode="auto">
              <a:xfrm>
                <a:off x="4411663" y="3121026"/>
                <a:ext cx="7938" cy="7937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64" name="Rectangle 130"/>
              <p:cNvSpPr>
                <a:spLocks noChangeArrowheads="1"/>
              </p:cNvSpPr>
              <p:nvPr/>
            </p:nvSpPr>
            <p:spPr bwMode="auto">
              <a:xfrm>
                <a:off x="4408488" y="3200401"/>
                <a:ext cx="15875" cy="47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65" name="Freeform 131"/>
              <p:cNvSpPr>
                <a:spLocks noEditPoints="1"/>
              </p:cNvSpPr>
              <p:nvPr/>
            </p:nvSpPr>
            <p:spPr bwMode="auto">
              <a:xfrm>
                <a:off x="4303713" y="2824163"/>
                <a:ext cx="658813" cy="338138"/>
              </a:xfrm>
              <a:custGeom>
                <a:avLst/>
                <a:gdLst>
                  <a:gd name="T0" fmla="*/ 809 w 830"/>
                  <a:gd name="T1" fmla="*/ 0 h 427"/>
                  <a:gd name="T2" fmla="*/ 806 w 830"/>
                  <a:gd name="T3" fmla="*/ 0 h 427"/>
                  <a:gd name="T4" fmla="*/ 25 w 830"/>
                  <a:gd name="T5" fmla="*/ 0 h 427"/>
                  <a:gd name="T6" fmla="*/ 15 w 830"/>
                  <a:gd name="T7" fmla="*/ 0 h 427"/>
                  <a:gd name="T8" fmla="*/ 0 w 830"/>
                  <a:gd name="T9" fmla="*/ 0 h 427"/>
                  <a:gd name="T10" fmla="*/ 0 w 830"/>
                  <a:gd name="T11" fmla="*/ 427 h 427"/>
                  <a:gd name="T12" fmla="*/ 25 w 830"/>
                  <a:gd name="T13" fmla="*/ 427 h 427"/>
                  <a:gd name="T14" fmla="*/ 25 w 830"/>
                  <a:gd name="T15" fmla="*/ 205 h 427"/>
                  <a:gd name="T16" fmla="*/ 806 w 830"/>
                  <a:gd name="T17" fmla="*/ 205 h 427"/>
                  <a:gd name="T18" fmla="*/ 806 w 830"/>
                  <a:gd name="T19" fmla="*/ 427 h 427"/>
                  <a:gd name="T20" fmla="*/ 830 w 830"/>
                  <a:gd name="T21" fmla="*/ 427 h 427"/>
                  <a:gd name="T22" fmla="*/ 830 w 830"/>
                  <a:gd name="T23" fmla="*/ 0 h 427"/>
                  <a:gd name="T24" fmla="*/ 809 w 830"/>
                  <a:gd name="T25" fmla="*/ 0 h 427"/>
                  <a:gd name="T26" fmla="*/ 422 w 830"/>
                  <a:gd name="T27" fmla="*/ 9 h 427"/>
                  <a:gd name="T28" fmla="*/ 608 w 830"/>
                  <a:gd name="T29" fmla="*/ 9 h 427"/>
                  <a:gd name="T30" fmla="*/ 608 w 830"/>
                  <a:gd name="T31" fmla="*/ 194 h 427"/>
                  <a:gd name="T32" fmla="*/ 422 w 830"/>
                  <a:gd name="T33" fmla="*/ 194 h 427"/>
                  <a:gd name="T34" fmla="*/ 422 w 830"/>
                  <a:gd name="T35" fmla="*/ 9 h 427"/>
                  <a:gd name="T36" fmla="*/ 408 w 830"/>
                  <a:gd name="T37" fmla="*/ 194 h 427"/>
                  <a:gd name="T38" fmla="*/ 222 w 830"/>
                  <a:gd name="T39" fmla="*/ 194 h 427"/>
                  <a:gd name="T40" fmla="*/ 222 w 830"/>
                  <a:gd name="T41" fmla="*/ 9 h 427"/>
                  <a:gd name="T42" fmla="*/ 408 w 830"/>
                  <a:gd name="T43" fmla="*/ 9 h 427"/>
                  <a:gd name="T44" fmla="*/ 408 w 830"/>
                  <a:gd name="T45" fmla="*/ 194 h 427"/>
                  <a:gd name="T46" fmla="*/ 25 w 830"/>
                  <a:gd name="T47" fmla="*/ 9 h 427"/>
                  <a:gd name="T48" fmla="*/ 210 w 830"/>
                  <a:gd name="T49" fmla="*/ 9 h 427"/>
                  <a:gd name="T50" fmla="*/ 210 w 830"/>
                  <a:gd name="T51" fmla="*/ 194 h 427"/>
                  <a:gd name="T52" fmla="*/ 25 w 830"/>
                  <a:gd name="T53" fmla="*/ 194 h 427"/>
                  <a:gd name="T54" fmla="*/ 25 w 830"/>
                  <a:gd name="T55" fmla="*/ 9 h 427"/>
                  <a:gd name="T56" fmla="*/ 620 w 830"/>
                  <a:gd name="T57" fmla="*/ 9 h 427"/>
                  <a:gd name="T58" fmla="*/ 806 w 830"/>
                  <a:gd name="T59" fmla="*/ 9 h 427"/>
                  <a:gd name="T60" fmla="*/ 806 w 830"/>
                  <a:gd name="T61" fmla="*/ 194 h 427"/>
                  <a:gd name="T62" fmla="*/ 620 w 830"/>
                  <a:gd name="T63" fmla="*/ 194 h 427"/>
                  <a:gd name="T64" fmla="*/ 620 w 830"/>
                  <a:gd name="T65" fmla="*/ 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427">
                    <a:moveTo>
                      <a:pt x="809" y="0"/>
                    </a:moveTo>
                    <a:lnTo>
                      <a:pt x="806" y="0"/>
                    </a:lnTo>
                    <a:lnTo>
                      <a:pt x="25" y="0"/>
                    </a:lnTo>
                    <a:lnTo>
                      <a:pt x="15" y="0"/>
                    </a:lnTo>
                    <a:lnTo>
                      <a:pt x="0" y="0"/>
                    </a:lnTo>
                    <a:lnTo>
                      <a:pt x="0" y="427"/>
                    </a:lnTo>
                    <a:lnTo>
                      <a:pt x="25" y="427"/>
                    </a:lnTo>
                    <a:lnTo>
                      <a:pt x="25" y="205"/>
                    </a:lnTo>
                    <a:lnTo>
                      <a:pt x="806" y="205"/>
                    </a:lnTo>
                    <a:lnTo>
                      <a:pt x="806" y="427"/>
                    </a:lnTo>
                    <a:lnTo>
                      <a:pt x="830" y="427"/>
                    </a:lnTo>
                    <a:lnTo>
                      <a:pt x="830" y="0"/>
                    </a:lnTo>
                    <a:lnTo>
                      <a:pt x="809" y="0"/>
                    </a:lnTo>
                    <a:close/>
                    <a:moveTo>
                      <a:pt x="422" y="9"/>
                    </a:moveTo>
                    <a:lnTo>
                      <a:pt x="608" y="9"/>
                    </a:lnTo>
                    <a:lnTo>
                      <a:pt x="608" y="194"/>
                    </a:lnTo>
                    <a:lnTo>
                      <a:pt x="422" y="194"/>
                    </a:lnTo>
                    <a:lnTo>
                      <a:pt x="422" y="9"/>
                    </a:lnTo>
                    <a:close/>
                    <a:moveTo>
                      <a:pt x="408" y="194"/>
                    </a:moveTo>
                    <a:lnTo>
                      <a:pt x="222" y="194"/>
                    </a:lnTo>
                    <a:lnTo>
                      <a:pt x="222" y="9"/>
                    </a:lnTo>
                    <a:lnTo>
                      <a:pt x="408" y="9"/>
                    </a:lnTo>
                    <a:lnTo>
                      <a:pt x="408" y="194"/>
                    </a:lnTo>
                    <a:close/>
                    <a:moveTo>
                      <a:pt x="25" y="9"/>
                    </a:moveTo>
                    <a:lnTo>
                      <a:pt x="210" y="9"/>
                    </a:lnTo>
                    <a:lnTo>
                      <a:pt x="210" y="194"/>
                    </a:lnTo>
                    <a:lnTo>
                      <a:pt x="25" y="194"/>
                    </a:lnTo>
                    <a:lnTo>
                      <a:pt x="25" y="9"/>
                    </a:lnTo>
                    <a:close/>
                    <a:moveTo>
                      <a:pt x="620" y="9"/>
                    </a:moveTo>
                    <a:lnTo>
                      <a:pt x="806" y="9"/>
                    </a:lnTo>
                    <a:lnTo>
                      <a:pt x="806" y="194"/>
                    </a:lnTo>
                    <a:lnTo>
                      <a:pt x="620" y="194"/>
                    </a:lnTo>
                    <a:lnTo>
                      <a:pt x="620"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66" name="Rectangle 132"/>
              <p:cNvSpPr>
                <a:spLocks noChangeArrowheads="1"/>
              </p:cNvSpPr>
              <p:nvPr/>
            </p:nvSpPr>
            <p:spPr bwMode="auto">
              <a:xfrm>
                <a:off x="4846638" y="2982913"/>
                <a:ext cx="6350" cy="47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67" name="Freeform 133"/>
              <p:cNvSpPr>
                <a:spLocks/>
              </p:cNvSpPr>
              <p:nvPr/>
            </p:nvSpPr>
            <p:spPr bwMode="auto">
              <a:xfrm>
                <a:off x="4843463" y="2982913"/>
                <a:ext cx="11113" cy="1588"/>
              </a:xfrm>
              <a:custGeom>
                <a:avLst/>
                <a:gdLst>
                  <a:gd name="T0" fmla="*/ 14 w 14"/>
                  <a:gd name="T1" fmla="*/ 1 h 1"/>
                  <a:gd name="T2" fmla="*/ 2 w 14"/>
                  <a:gd name="T3" fmla="*/ 1 h 1"/>
                  <a:gd name="T4" fmla="*/ 0 w 14"/>
                  <a:gd name="T5" fmla="*/ 1 h 1"/>
                  <a:gd name="T6" fmla="*/ 0 w 14"/>
                  <a:gd name="T7" fmla="*/ 0 h 1"/>
                  <a:gd name="T8" fmla="*/ 2 w 14"/>
                  <a:gd name="T9" fmla="*/ 0 h 1"/>
                  <a:gd name="T10" fmla="*/ 14 w 14"/>
                  <a:gd name="T11" fmla="*/ 0 h 1"/>
                  <a:gd name="T12" fmla="*/ 14 w 14"/>
                  <a:gd name="T13" fmla="*/ 0 h 1"/>
                  <a:gd name="T14" fmla="*/ 14 w 14"/>
                  <a:gd name="T15" fmla="*/ 1 h 1"/>
                  <a:gd name="T16" fmla="*/ 14 w 14"/>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
                    <a:moveTo>
                      <a:pt x="14" y="1"/>
                    </a:moveTo>
                    <a:lnTo>
                      <a:pt x="2" y="1"/>
                    </a:lnTo>
                    <a:lnTo>
                      <a:pt x="0" y="1"/>
                    </a:lnTo>
                    <a:lnTo>
                      <a:pt x="0" y="0"/>
                    </a:lnTo>
                    <a:lnTo>
                      <a:pt x="2" y="0"/>
                    </a:lnTo>
                    <a:lnTo>
                      <a:pt x="14" y="0"/>
                    </a:lnTo>
                    <a:lnTo>
                      <a:pt x="14" y="0"/>
                    </a:lnTo>
                    <a:lnTo>
                      <a:pt x="14" y="1"/>
                    </a:lnTo>
                    <a:lnTo>
                      <a:pt x="14" y="1"/>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68" name="Freeform 134"/>
              <p:cNvSpPr>
                <a:spLocks/>
              </p:cNvSpPr>
              <p:nvPr/>
            </p:nvSpPr>
            <p:spPr bwMode="auto">
              <a:xfrm>
                <a:off x="4843463" y="2982913"/>
                <a:ext cx="11113" cy="1588"/>
              </a:xfrm>
              <a:custGeom>
                <a:avLst/>
                <a:gdLst>
                  <a:gd name="T0" fmla="*/ 14 w 14"/>
                  <a:gd name="T1" fmla="*/ 1 h 1"/>
                  <a:gd name="T2" fmla="*/ 2 w 14"/>
                  <a:gd name="T3" fmla="*/ 1 h 1"/>
                  <a:gd name="T4" fmla="*/ 0 w 14"/>
                  <a:gd name="T5" fmla="*/ 1 h 1"/>
                  <a:gd name="T6" fmla="*/ 0 w 14"/>
                  <a:gd name="T7" fmla="*/ 0 h 1"/>
                  <a:gd name="T8" fmla="*/ 2 w 14"/>
                  <a:gd name="T9" fmla="*/ 0 h 1"/>
                  <a:gd name="T10" fmla="*/ 14 w 14"/>
                  <a:gd name="T11" fmla="*/ 0 h 1"/>
                  <a:gd name="T12" fmla="*/ 14 w 14"/>
                  <a:gd name="T13" fmla="*/ 0 h 1"/>
                  <a:gd name="T14" fmla="*/ 14 w 14"/>
                  <a:gd name="T15" fmla="*/ 1 h 1"/>
                  <a:gd name="T16" fmla="*/ 14 w 14"/>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
                    <a:moveTo>
                      <a:pt x="14" y="1"/>
                    </a:moveTo>
                    <a:lnTo>
                      <a:pt x="2" y="1"/>
                    </a:lnTo>
                    <a:lnTo>
                      <a:pt x="0" y="1"/>
                    </a:lnTo>
                    <a:lnTo>
                      <a:pt x="0" y="0"/>
                    </a:lnTo>
                    <a:lnTo>
                      <a:pt x="2" y="0"/>
                    </a:lnTo>
                    <a:lnTo>
                      <a:pt x="14" y="0"/>
                    </a:lnTo>
                    <a:lnTo>
                      <a:pt x="14" y="0"/>
                    </a:lnTo>
                    <a:lnTo>
                      <a:pt x="14" y="1"/>
                    </a:lnTo>
                    <a:lnTo>
                      <a:pt x="1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69" name="Rectangle 135"/>
              <p:cNvSpPr>
                <a:spLocks noChangeArrowheads="1"/>
              </p:cNvSpPr>
              <p:nvPr/>
            </p:nvSpPr>
            <p:spPr bwMode="auto">
              <a:xfrm>
                <a:off x="4411663" y="2982913"/>
                <a:ext cx="7938" cy="47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70" name="Freeform 136"/>
              <p:cNvSpPr>
                <a:spLocks/>
              </p:cNvSpPr>
              <p:nvPr/>
            </p:nvSpPr>
            <p:spPr bwMode="auto">
              <a:xfrm>
                <a:off x="4410076" y="2982913"/>
                <a:ext cx="11113" cy="1588"/>
              </a:xfrm>
              <a:custGeom>
                <a:avLst/>
                <a:gdLst>
                  <a:gd name="T0" fmla="*/ 12 w 13"/>
                  <a:gd name="T1" fmla="*/ 1 h 1"/>
                  <a:gd name="T2" fmla="*/ 0 w 13"/>
                  <a:gd name="T3" fmla="*/ 1 h 1"/>
                  <a:gd name="T4" fmla="*/ 0 w 13"/>
                  <a:gd name="T5" fmla="*/ 1 h 1"/>
                  <a:gd name="T6" fmla="*/ 0 w 13"/>
                  <a:gd name="T7" fmla="*/ 0 h 1"/>
                  <a:gd name="T8" fmla="*/ 0 w 13"/>
                  <a:gd name="T9" fmla="*/ 0 h 1"/>
                  <a:gd name="T10" fmla="*/ 12 w 13"/>
                  <a:gd name="T11" fmla="*/ 0 h 1"/>
                  <a:gd name="T12" fmla="*/ 13 w 13"/>
                  <a:gd name="T13" fmla="*/ 0 h 1"/>
                  <a:gd name="T14" fmla="*/ 13 w 13"/>
                  <a:gd name="T15" fmla="*/ 1 h 1"/>
                  <a:gd name="T16" fmla="*/ 12 w 13"/>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
                    <a:moveTo>
                      <a:pt x="12" y="1"/>
                    </a:moveTo>
                    <a:lnTo>
                      <a:pt x="0" y="1"/>
                    </a:lnTo>
                    <a:lnTo>
                      <a:pt x="0" y="1"/>
                    </a:lnTo>
                    <a:lnTo>
                      <a:pt x="0" y="0"/>
                    </a:lnTo>
                    <a:lnTo>
                      <a:pt x="0" y="0"/>
                    </a:lnTo>
                    <a:lnTo>
                      <a:pt x="12" y="0"/>
                    </a:lnTo>
                    <a:lnTo>
                      <a:pt x="13" y="0"/>
                    </a:lnTo>
                    <a:lnTo>
                      <a:pt x="13" y="1"/>
                    </a:lnTo>
                    <a:lnTo>
                      <a:pt x="12" y="1"/>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71" name="Freeform 137"/>
              <p:cNvSpPr>
                <a:spLocks/>
              </p:cNvSpPr>
              <p:nvPr/>
            </p:nvSpPr>
            <p:spPr bwMode="auto">
              <a:xfrm>
                <a:off x="4410076" y="2982913"/>
                <a:ext cx="11113" cy="1588"/>
              </a:xfrm>
              <a:custGeom>
                <a:avLst/>
                <a:gdLst>
                  <a:gd name="T0" fmla="*/ 12 w 13"/>
                  <a:gd name="T1" fmla="*/ 1 h 1"/>
                  <a:gd name="T2" fmla="*/ 0 w 13"/>
                  <a:gd name="T3" fmla="*/ 1 h 1"/>
                  <a:gd name="T4" fmla="*/ 0 w 13"/>
                  <a:gd name="T5" fmla="*/ 1 h 1"/>
                  <a:gd name="T6" fmla="*/ 0 w 13"/>
                  <a:gd name="T7" fmla="*/ 0 h 1"/>
                  <a:gd name="T8" fmla="*/ 0 w 13"/>
                  <a:gd name="T9" fmla="*/ 0 h 1"/>
                  <a:gd name="T10" fmla="*/ 12 w 13"/>
                  <a:gd name="T11" fmla="*/ 0 h 1"/>
                  <a:gd name="T12" fmla="*/ 13 w 13"/>
                  <a:gd name="T13" fmla="*/ 0 h 1"/>
                  <a:gd name="T14" fmla="*/ 13 w 13"/>
                  <a:gd name="T15" fmla="*/ 1 h 1"/>
                  <a:gd name="T16" fmla="*/ 12 w 13"/>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
                    <a:moveTo>
                      <a:pt x="12" y="1"/>
                    </a:moveTo>
                    <a:lnTo>
                      <a:pt x="0" y="1"/>
                    </a:lnTo>
                    <a:lnTo>
                      <a:pt x="0" y="1"/>
                    </a:lnTo>
                    <a:lnTo>
                      <a:pt x="0" y="0"/>
                    </a:lnTo>
                    <a:lnTo>
                      <a:pt x="0" y="0"/>
                    </a:lnTo>
                    <a:lnTo>
                      <a:pt x="12" y="0"/>
                    </a:lnTo>
                    <a:lnTo>
                      <a:pt x="13" y="0"/>
                    </a:lnTo>
                    <a:lnTo>
                      <a:pt x="13" y="1"/>
                    </a:lnTo>
                    <a:lnTo>
                      <a:pt x="12"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72" name="Freeform 138"/>
              <p:cNvSpPr>
                <a:spLocks/>
              </p:cNvSpPr>
              <p:nvPr/>
            </p:nvSpPr>
            <p:spPr bwMode="auto">
              <a:xfrm>
                <a:off x="4814888" y="2987676"/>
                <a:ext cx="65088" cy="204788"/>
              </a:xfrm>
              <a:custGeom>
                <a:avLst/>
                <a:gdLst>
                  <a:gd name="T0" fmla="*/ 73 w 82"/>
                  <a:gd name="T1" fmla="*/ 0 h 259"/>
                  <a:gd name="T2" fmla="*/ 82 w 82"/>
                  <a:gd name="T3" fmla="*/ 0 h 259"/>
                  <a:gd name="T4" fmla="*/ 82 w 82"/>
                  <a:gd name="T5" fmla="*/ 249 h 259"/>
                  <a:gd name="T6" fmla="*/ 82 w 82"/>
                  <a:gd name="T7" fmla="*/ 249 h 259"/>
                  <a:gd name="T8" fmla="*/ 82 w 82"/>
                  <a:gd name="T9" fmla="*/ 253 h 259"/>
                  <a:gd name="T10" fmla="*/ 79 w 82"/>
                  <a:gd name="T11" fmla="*/ 256 h 259"/>
                  <a:gd name="T12" fmla="*/ 76 w 82"/>
                  <a:gd name="T13" fmla="*/ 258 h 259"/>
                  <a:gd name="T14" fmla="*/ 73 w 82"/>
                  <a:gd name="T15" fmla="*/ 259 h 259"/>
                  <a:gd name="T16" fmla="*/ 0 w 82"/>
                  <a:gd name="T17" fmla="*/ 259 h 259"/>
                  <a:gd name="T18" fmla="*/ 0 w 82"/>
                  <a:gd name="T19" fmla="*/ 249 h 259"/>
                  <a:gd name="T20" fmla="*/ 0 w 82"/>
                  <a:gd name="T21" fmla="*/ 0 h 259"/>
                  <a:gd name="T22" fmla="*/ 11 w 82"/>
                  <a:gd name="T23" fmla="*/ 0 h 259"/>
                  <a:gd name="T24" fmla="*/ 73 w 82"/>
                  <a:gd name="T25"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259">
                    <a:moveTo>
                      <a:pt x="73" y="0"/>
                    </a:moveTo>
                    <a:lnTo>
                      <a:pt x="82" y="0"/>
                    </a:lnTo>
                    <a:lnTo>
                      <a:pt x="82" y="249"/>
                    </a:lnTo>
                    <a:lnTo>
                      <a:pt x="82" y="249"/>
                    </a:lnTo>
                    <a:lnTo>
                      <a:pt x="82" y="253"/>
                    </a:lnTo>
                    <a:lnTo>
                      <a:pt x="79" y="256"/>
                    </a:lnTo>
                    <a:lnTo>
                      <a:pt x="76" y="258"/>
                    </a:lnTo>
                    <a:lnTo>
                      <a:pt x="73" y="259"/>
                    </a:lnTo>
                    <a:lnTo>
                      <a:pt x="0" y="259"/>
                    </a:lnTo>
                    <a:lnTo>
                      <a:pt x="0" y="249"/>
                    </a:lnTo>
                    <a:lnTo>
                      <a:pt x="0" y="0"/>
                    </a:lnTo>
                    <a:lnTo>
                      <a:pt x="11" y="0"/>
                    </a:lnTo>
                    <a:lnTo>
                      <a:pt x="73" y="0"/>
                    </a:lnTo>
                    <a:close/>
                  </a:path>
                </a:pathLst>
              </a:custGeom>
              <a:solidFill>
                <a:srgbClr val="3C4D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73" name="Freeform 139"/>
              <p:cNvSpPr>
                <a:spLocks/>
              </p:cNvSpPr>
              <p:nvPr/>
            </p:nvSpPr>
            <p:spPr bwMode="auto">
              <a:xfrm>
                <a:off x="4814888" y="2987676"/>
                <a:ext cx="65088" cy="204788"/>
              </a:xfrm>
              <a:custGeom>
                <a:avLst/>
                <a:gdLst>
                  <a:gd name="T0" fmla="*/ 73 w 82"/>
                  <a:gd name="T1" fmla="*/ 0 h 259"/>
                  <a:gd name="T2" fmla="*/ 82 w 82"/>
                  <a:gd name="T3" fmla="*/ 0 h 259"/>
                  <a:gd name="T4" fmla="*/ 82 w 82"/>
                  <a:gd name="T5" fmla="*/ 249 h 259"/>
                  <a:gd name="T6" fmla="*/ 82 w 82"/>
                  <a:gd name="T7" fmla="*/ 249 h 259"/>
                  <a:gd name="T8" fmla="*/ 82 w 82"/>
                  <a:gd name="T9" fmla="*/ 253 h 259"/>
                  <a:gd name="T10" fmla="*/ 79 w 82"/>
                  <a:gd name="T11" fmla="*/ 256 h 259"/>
                  <a:gd name="T12" fmla="*/ 76 w 82"/>
                  <a:gd name="T13" fmla="*/ 258 h 259"/>
                  <a:gd name="T14" fmla="*/ 73 w 82"/>
                  <a:gd name="T15" fmla="*/ 259 h 259"/>
                  <a:gd name="T16" fmla="*/ 0 w 82"/>
                  <a:gd name="T17" fmla="*/ 259 h 259"/>
                  <a:gd name="T18" fmla="*/ 0 w 82"/>
                  <a:gd name="T19" fmla="*/ 249 h 259"/>
                  <a:gd name="T20" fmla="*/ 0 w 82"/>
                  <a:gd name="T21" fmla="*/ 0 h 259"/>
                  <a:gd name="T22" fmla="*/ 11 w 82"/>
                  <a:gd name="T23" fmla="*/ 0 h 259"/>
                  <a:gd name="T24" fmla="*/ 73 w 82"/>
                  <a:gd name="T25"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259">
                    <a:moveTo>
                      <a:pt x="73" y="0"/>
                    </a:moveTo>
                    <a:lnTo>
                      <a:pt x="82" y="0"/>
                    </a:lnTo>
                    <a:lnTo>
                      <a:pt x="82" y="249"/>
                    </a:lnTo>
                    <a:lnTo>
                      <a:pt x="82" y="249"/>
                    </a:lnTo>
                    <a:lnTo>
                      <a:pt x="82" y="253"/>
                    </a:lnTo>
                    <a:lnTo>
                      <a:pt x="79" y="256"/>
                    </a:lnTo>
                    <a:lnTo>
                      <a:pt x="76" y="258"/>
                    </a:lnTo>
                    <a:lnTo>
                      <a:pt x="73" y="259"/>
                    </a:lnTo>
                    <a:lnTo>
                      <a:pt x="0" y="259"/>
                    </a:lnTo>
                    <a:lnTo>
                      <a:pt x="0" y="249"/>
                    </a:lnTo>
                    <a:lnTo>
                      <a:pt x="0" y="0"/>
                    </a:lnTo>
                    <a:lnTo>
                      <a:pt x="11" y="0"/>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74" name="Freeform 140"/>
              <p:cNvSpPr>
                <a:spLocks/>
              </p:cNvSpPr>
              <p:nvPr/>
            </p:nvSpPr>
            <p:spPr bwMode="auto">
              <a:xfrm>
                <a:off x="4384676" y="2987676"/>
                <a:ext cx="65088" cy="204788"/>
              </a:xfrm>
              <a:custGeom>
                <a:avLst/>
                <a:gdLst>
                  <a:gd name="T0" fmla="*/ 9 w 82"/>
                  <a:gd name="T1" fmla="*/ 0 h 259"/>
                  <a:gd name="T2" fmla="*/ 0 w 82"/>
                  <a:gd name="T3" fmla="*/ 0 h 259"/>
                  <a:gd name="T4" fmla="*/ 0 w 82"/>
                  <a:gd name="T5" fmla="*/ 249 h 259"/>
                  <a:gd name="T6" fmla="*/ 0 w 82"/>
                  <a:gd name="T7" fmla="*/ 249 h 259"/>
                  <a:gd name="T8" fmla="*/ 0 w 82"/>
                  <a:gd name="T9" fmla="*/ 253 h 259"/>
                  <a:gd name="T10" fmla="*/ 1 w 82"/>
                  <a:gd name="T11" fmla="*/ 256 h 259"/>
                  <a:gd name="T12" fmla="*/ 6 w 82"/>
                  <a:gd name="T13" fmla="*/ 258 h 259"/>
                  <a:gd name="T14" fmla="*/ 9 w 82"/>
                  <a:gd name="T15" fmla="*/ 259 h 259"/>
                  <a:gd name="T16" fmla="*/ 82 w 82"/>
                  <a:gd name="T17" fmla="*/ 259 h 259"/>
                  <a:gd name="T18" fmla="*/ 80 w 82"/>
                  <a:gd name="T19" fmla="*/ 249 h 259"/>
                  <a:gd name="T20" fmla="*/ 80 w 82"/>
                  <a:gd name="T21" fmla="*/ 0 h 259"/>
                  <a:gd name="T22" fmla="*/ 71 w 82"/>
                  <a:gd name="T23" fmla="*/ 0 h 259"/>
                  <a:gd name="T24" fmla="*/ 9 w 82"/>
                  <a:gd name="T25"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259">
                    <a:moveTo>
                      <a:pt x="9" y="0"/>
                    </a:moveTo>
                    <a:lnTo>
                      <a:pt x="0" y="0"/>
                    </a:lnTo>
                    <a:lnTo>
                      <a:pt x="0" y="249"/>
                    </a:lnTo>
                    <a:lnTo>
                      <a:pt x="0" y="249"/>
                    </a:lnTo>
                    <a:lnTo>
                      <a:pt x="0" y="253"/>
                    </a:lnTo>
                    <a:lnTo>
                      <a:pt x="1" y="256"/>
                    </a:lnTo>
                    <a:lnTo>
                      <a:pt x="6" y="258"/>
                    </a:lnTo>
                    <a:lnTo>
                      <a:pt x="9" y="259"/>
                    </a:lnTo>
                    <a:lnTo>
                      <a:pt x="82" y="259"/>
                    </a:lnTo>
                    <a:lnTo>
                      <a:pt x="80" y="249"/>
                    </a:lnTo>
                    <a:lnTo>
                      <a:pt x="80" y="0"/>
                    </a:lnTo>
                    <a:lnTo>
                      <a:pt x="71" y="0"/>
                    </a:lnTo>
                    <a:lnTo>
                      <a:pt x="9" y="0"/>
                    </a:lnTo>
                    <a:close/>
                  </a:path>
                </a:pathLst>
              </a:custGeom>
              <a:solidFill>
                <a:srgbClr val="3C4D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813" name="Picture 14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448176" y="3003551"/>
                <a:ext cx="31750" cy="2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75" name="Freeform 142"/>
              <p:cNvSpPr>
                <a:spLocks/>
              </p:cNvSpPr>
              <p:nvPr/>
            </p:nvSpPr>
            <p:spPr bwMode="auto">
              <a:xfrm>
                <a:off x="4456113" y="3011488"/>
                <a:ext cx="12700" cy="3175"/>
              </a:xfrm>
              <a:custGeom>
                <a:avLst/>
                <a:gdLst>
                  <a:gd name="T0" fmla="*/ 17 w 17"/>
                  <a:gd name="T1" fmla="*/ 5 h 5"/>
                  <a:gd name="T2" fmla="*/ 2 w 17"/>
                  <a:gd name="T3" fmla="*/ 5 h 5"/>
                  <a:gd name="T4" fmla="*/ 0 w 17"/>
                  <a:gd name="T5" fmla="*/ 3 h 5"/>
                  <a:gd name="T6" fmla="*/ 0 w 17"/>
                  <a:gd name="T7" fmla="*/ 0 h 5"/>
                  <a:gd name="T8" fmla="*/ 2 w 17"/>
                  <a:gd name="T9" fmla="*/ 0 h 5"/>
                  <a:gd name="T10" fmla="*/ 17 w 17"/>
                  <a:gd name="T11" fmla="*/ 0 h 5"/>
                  <a:gd name="T12" fmla="*/ 17 w 17"/>
                  <a:gd name="T13" fmla="*/ 0 h 5"/>
                  <a:gd name="T14" fmla="*/ 17 w 17"/>
                  <a:gd name="T15" fmla="*/ 3 h 5"/>
                  <a:gd name="T16" fmla="*/ 17 w 17"/>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
                    <a:moveTo>
                      <a:pt x="17" y="5"/>
                    </a:moveTo>
                    <a:lnTo>
                      <a:pt x="2" y="5"/>
                    </a:lnTo>
                    <a:lnTo>
                      <a:pt x="0" y="3"/>
                    </a:lnTo>
                    <a:lnTo>
                      <a:pt x="0" y="0"/>
                    </a:lnTo>
                    <a:lnTo>
                      <a:pt x="2" y="0"/>
                    </a:lnTo>
                    <a:lnTo>
                      <a:pt x="17" y="0"/>
                    </a:lnTo>
                    <a:lnTo>
                      <a:pt x="17" y="0"/>
                    </a:lnTo>
                    <a:lnTo>
                      <a:pt x="17" y="3"/>
                    </a:lnTo>
                    <a:lnTo>
                      <a:pt x="17" y="5"/>
                    </a:lnTo>
                    <a:close/>
                  </a:path>
                </a:pathLst>
              </a:custGeom>
              <a:solidFill>
                <a:srgbClr val="D0D0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76" name="Freeform 143"/>
              <p:cNvSpPr>
                <a:spLocks/>
              </p:cNvSpPr>
              <p:nvPr/>
            </p:nvSpPr>
            <p:spPr bwMode="auto">
              <a:xfrm>
                <a:off x="4456113" y="3011488"/>
                <a:ext cx="12700" cy="3175"/>
              </a:xfrm>
              <a:custGeom>
                <a:avLst/>
                <a:gdLst>
                  <a:gd name="T0" fmla="*/ 17 w 17"/>
                  <a:gd name="T1" fmla="*/ 5 h 5"/>
                  <a:gd name="T2" fmla="*/ 2 w 17"/>
                  <a:gd name="T3" fmla="*/ 5 h 5"/>
                  <a:gd name="T4" fmla="*/ 0 w 17"/>
                  <a:gd name="T5" fmla="*/ 3 h 5"/>
                  <a:gd name="T6" fmla="*/ 0 w 17"/>
                  <a:gd name="T7" fmla="*/ 0 h 5"/>
                  <a:gd name="T8" fmla="*/ 2 w 17"/>
                  <a:gd name="T9" fmla="*/ 0 h 5"/>
                  <a:gd name="T10" fmla="*/ 17 w 17"/>
                  <a:gd name="T11" fmla="*/ 0 h 5"/>
                  <a:gd name="T12" fmla="*/ 17 w 17"/>
                  <a:gd name="T13" fmla="*/ 0 h 5"/>
                  <a:gd name="T14" fmla="*/ 17 w 17"/>
                  <a:gd name="T15" fmla="*/ 3 h 5"/>
                  <a:gd name="T16" fmla="*/ 17 w 17"/>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
                    <a:moveTo>
                      <a:pt x="17" y="5"/>
                    </a:moveTo>
                    <a:lnTo>
                      <a:pt x="2" y="5"/>
                    </a:lnTo>
                    <a:lnTo>
                      <a:pt x="0" y="3"/>
                    </a:lnTo>
                    <a:lnTo>
                      <a:pt x="0" y="0"/>
                    </a:lnTo>
                    <a:lnTo>
                      <a:pt x="2" y="0"/>
                    </a:lnTo>
                    <a:lnTo>
                      <a:pt x="17" y="0"/>
                    </a:lnTo>
                    <a:lnTo>
                      <a:pt x="17" y="0"/>
                    </a:lnTo>
                    <a:lnTo>
                      <a:pt x="17" y="3"/>
                    </a:lnTo>
                    <a:lnTo>
                      <a:pt x="1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6816" name="Picture 144"/>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786313" y="3000376"/>
                <a:ext cx="381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77" name="Freeform 145"/>
              <p:cNvSpPr>
                <a:spLocks/>
              </p:cNvSpPr>
              <p:nvPr/>
            </p:nvSpPr>
            <p:spPr bwMode="auto">
              <a:xfrm>
                <a:off x="4795838" y="3011488"/>
                <a:ext cx="12700" cy="3175"/>
              </a:xfrm>
              <a:custGeom>
                <a:avLst/>
                <a:gdLst>
                  <a:gd name="T0" fmla="*/ 14 w 16"/>
                  <a:gd name="T1" fmla="*/ 5 h 5"/>
                  <a:gd name="T2" fmla="*/ 0 w 16"/>
                  <a:gd name="T3" fmla="*/ 5 h 5"/>
                  <a:gd name="T4" fmla="*/ 0 w 16"/>
                  <a:gd name="T5" fmla="*/ 3 h 5"/>
                  <a:gd name="T6" fmla="*/ 0 w 16"/>
                  <a:gd name="T7" fmla="*/ 0 h 5"/>
                  <a:gd name="T8" fmla="*/ 0 w 16"/>
                  <a:gd name="T9" fmla="*/ 0 h 5"/>
                  <a:gd name="T10" fmla="*/ 14 w 16"/>
                  <a:gd name="T11" fmla="*/ 0 h 5"/>
                  <a:gd name="T12" fmla="*/ 16 w 16"/>
                  <a:gd name="T13" fmla="*/ 0 h 5"/>
                  <a:gd name="T14" fmla="*/ 16 w 16"/>
                  <a:gd name="T15" fmla="*/ 3 h 5"/>
                  <a:gd name="T16" fmla="*/ 14 w 16"/>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14" y="5"/>
                    </a:moveTo>
                    <a:lnTo>
                      <a:pt x="0" y="5"/>
                    </a:lnTo>
                    <a:lnTo>
                      <a:pt x="0" y="3"/>
                    </a:lnTo>
                    <a:lnTo>
                      <a:pt x="0" y="0"/>
                    </a:lnTo>
                    <a:lnTo>
                      <a:pt x="0" y="0"/>
                    </a:lnTo>
                    <a:lnTo>
                      <a:pt x="14" y="0"/>
                    </a:lnTo>
                    <a:lnTo>
                      <a:pt x="16" y="0"/>
                    </a:lnTo>
                    <a:lnTo>
                      <a:pt x="16" y="3"/>
                    </a:lnTo>
                    <a:lnTo>
                      <a:pt x="14" y="5"/>
                    </a:lnTo>
                    <a:close/>
                  </a:path>
                </a:pathLst>
              </a:custGeom>
              <a:solidFill>
                <a:srgbClr val="D0D0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6779" name="Freeform 146"/>
              <p:cNvSpPr>
                <a:spLocks/>
              </p:cNvSpPr>
              <p:nvPr/>
            </p:nvSpPr>
            <p:spPr bwMode="auto">
              <a:xfrm>
                <a:off x="4795838" y="3011488"/>
                <a:ext cx="12700" cy="3175"/>
              </a:xfrm>
              <a:custGeom>
                <a:avLst/>
                <a:gdLst>
                  <a:gd name="T0" fmla="*/ 14 w 16"/>
                  <a:gd name="T1" fmla="*/ 5 h 5"/>
                  <a:gd name="T2" fmla="*/ 0 w 16"/>
                  <a:gd name="T3" fmla="*/ 5 h 5"/>
                  <a:gd name="T4" fmla="*/ 0 w 16"/>
                  <a:gd name="T5" fmla="*/ 3 h 5"/>
                  <a:gd name="T6" fmla="*/ 0 w 16"/>
                  <a:gd name="T7" fmla="*/ 0 h 5"/>
                  <a:gd name="T8" fmla="*/ 0 w 16"/>
                  <a:gd name="T9" fmla="*/ 0 h 5"/>
                  <a:gd name="T10" fmla="*/ 14 w 16"/>
                  <a:gd name="T11" fmla="*/ 0 h 5"/>
                  <a:gd name="T12" fmla="*/ 16 w 16"/>
                  <a:gd name="T13" fmla="*/ 0 h 5"/>
                  <a:gd name="T14" fmla="*/ 16 w 16"/>
                  <a:gd name="T15" fmla="*/ 3 h 5"/>
                  <a:gd name="T16" fmla="*/ 14 w 16"/>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14" y="5"/>
                    </a:moveTo>
                    <a:lnTo>
                      <a:pt x="0" y="5"/>
                    </a:lnTo>
                    <a:lnTo>
                      <a:pt x="0" y="3"/>
                    </a:lnTo>
                    <a:lnTo>
                      <a:pt x="0" y="0"/>
                    </a:lnTo>
                    <a:lnTo>
                      <a:pt x="0" y="0"/>
                    </a:lnTo>
                    <a:lnTo>
                      <a:pt x="14" y="0"/>
                    </a:lnTo>
                    <a:lnTo>
                      <a:pt x="16" y="0"/>
                    </a:lnTo>
                    <a:lnTo>
                      <a:pt x="16" y="3"/>
                    </a:lnTo>
                    <a:lnTo>
                      <a:pt x="1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626" name="Rectangle 98"/>
            <p:cNvSpPr>
              <a:spLocks noChangeArrowheads="1"/>
            </p:cNvSpPr>
            <p:nvPr/>
          </p:nvSpPr>
          <p:spPr bwMode="auto">
            <a:xfrm>
              <a:off x="5060951" y="2728913"/>
              <a:ext cx="12700" cy="14288"/>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7" name="Rectangle 99"/>
            <p:cNvSpPr>
              <a:spLocks noChangeArrowheads="1"/>
            </p:cNvSpPr>
            <p:nvPr/>
          </p:nvSpPr>
          <p:spPr bwMode="auto">
            <a:xfrm>
              <a:off x="5060951" y="2741613"/>
              <a:ext cx="12700" cy="12700"/>
            </a:xfrm>
            <a:prstGeom prst="rect">
              <a:avLst/>
            </a:prstGeom>
            <a:solidFill>
              <a:srgbClr val="F29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8" name="Rectangle 100"/>
            <p:cNvSpPr>
              <a:spLocks noChangeArrowheads="1"/>
            </p:cNvSpPr>
            <p:nvPr/>
          </p:nvSpPr>
          <p:spPr bwMode="auto">
            <a:xfrm>
              <a:off x="5060951" y="2754313"/>
              <a:ext cx="12700" cy="14288"/>
            </a:xfrm>
            <a:prstGeom prst="rect">
              <a:avLst/>
            </a:prstGeom>
            <a:solidFill>
              <a:srgbClr val="0066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9" name="Freeform 102"/>
            <p:cNvSpPr>
              <a:spLocks/>
            </p:cNvSpPr>
            <p:nvPr/>
          </p:nvSpPr>
          <p:spPr bwMode="auto">
            <a:xfrm>
              <a:off x="5060951" y="2768601"/>
              <a:ext cx="12700" cy="7938"/>
            </a:xfrm>
            <a:custGeom>
              <a:avLst/>
              <a:gdLst>
                <a:gd name="T0" fmla="*/ 17 w 17"/>
                <a:gd name="T1" fmla="*/ 8 h 11"/>
                <a:gd name="T2" fmla="*/ 17 w 17"/>
                <a:gd name="T3" fmla="*/ 0 h 11"/>
                <a:gd name="T4" fmla="*/ 0 w 17"/>
                <a:gd name="T5" fmla="*/ 0 h 11"/>
                <a:gd name="T6" fmla="*/ 0 w 17"/>
                <a:gd name="T7" fmla="*/ 8 h 11"/>
                <a:gd name="T8" fmla="*/ 0 w 17"/>
                <a:gd name="T9" fmla="*/ 8 h 11"/>
                <a:gd name="T10" fmla="*/ 0 w 17"/>
                <a:gd name="T11" fmla="*/ 8 h 11"/>
                <a:gd name="T12" fmla="*/ 0 w 17"/>
                <a:gd name="T13" fmla="*/ 9 h 11"/>
                <a:gd name="T14" fmla="*/ 3 w 17"/>
                <a:gd name="T15" fmla="*/ 11 h 11"/>
                <a:gd name="T16" fmla="*/ 8 w 17"/>
                <a:gd name="T17" fmla="*/ 11 h 11"/>
                <a:gd name="T18" fmla="*/ 9 w 17"/>
                <a:gd name="T19" fmla="*/ 11 h 11"/>
                <a:gd name="T20" fmla="*/ 9 w 17"/>
                <a:gd name="T21" fmla="*/ 11 h 11"/>
                <a:gd name="T22" fmla="*/ 14 w 17"/>
                <a:gd name="T23" fmla="*/ 11 h 11"/>
                <a:gd name="T24" fmla="*/ 15 w 17"/>
                <a:gd name="T25" fmla="*/ 9 h 11"/>
                <a:gd name="T26" fmla="*/ 17 w 17"/>
                <a:gd name="T27" fmla="*/ 8 h 11"/>
                <a:gd name="T28" fmla="*/ 17 w 17"/>
                <a:gd name="T2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1">
                  <a:moveTo>
                    <a:pt x="17" y="8"/>
                  </a:moveTo>
                  <a:lnTo>
                    <a:pt x="17" y="0"/>
                  </a:lnTo>
                  <a:lnTo>
                    <a:pt x="0" y="0"/>
                  </a:lnTo>
                  <a:lnTo>
                    <a:pt x="0" y="8"/>
                  </a:lnTo>
                  <a:lnTo>
                    <a:pt x="0" y="8"/>
                  </a:lnTo>
                  <a:lnTo>
                    <a:pt x="0" y="8"/>
                  </a:lnTo>
                  <a:lnTo>
                    <a:pt x="0" y="9"/>
                  </a:lnTo>
                  <a:lnTo>
                    <a:pt x="3" y="11"/>
                  </a:lnTo>
                  <a:lnTo>
                    <a:pt x="8" y="11"/>
                  </a:lnTo>
                  <a:lnTo>
                    <a:pt x="9" y="11"/>
                  </a:lnTo>
                  <a:lnTo>
                    <a:pt x="9" y="11"/>
                  </a:lnTo>
                  <a:lnTo>
                    <a:pt x="14" y="11"/>
                  </a:lnTo>
                  <a:lnTo>
                    <a:pt x="15" y="9"/>
                  </a:lnTo>
                  <a:lnTo>
                    <a:pt x="17" y="8"/>
                  </a:lnTo>
                  <a:lnTo>
                    <a:pt x="17" y="8"/>
                  </a:lnTo>
                  <a:close/>
                </a:path>
              </a:pathLst>
            </a:custGeom>
            <a:solidFill>
              <a:srgbClr val="C0C1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0" name="Freeform 103"/>
            <p:cNvSpPr>
              <a:spLocks/>
            </p:cNvSpPr>
            <p:nvPr/>
          </p:nvSpPr>
          <p:spPr bwMode="auto">
            <a:xfrm>
              <a:off x="5060951" y="2768601"/>
              <a:ext cx="12700" cy="7938"/>
            </a:xfrm>
            <a:custGeom>
              <a:avLst/>
              <a:gdLst>
                <a:gd name="T0" fmla="*/ 17 w 17"/>
                <a:gd name="T1" fmla="*/ 8 h 11"/>
                <a:gd name="T2" fmla="*/ 17 w 17"/>
                <a:gd name="T3" fmla="*/ 0 h 11"/>
                <a:gd name="T4" fmla="*/ 0 w 17"/>
                <a:gd name="T5" fmla="*/ 0 h 11"/>
                <a:gd name="T6" fmla="*/ 0 w 17"/>
                <a:gd name="T7" fmla="*/ 8 h 11"/>
                <a:gd name="T8" fmla="*/ 0 w 17"/>
                <a:gd name="T9" fmla="*/ 8 h 11"/>
                <a:gd name="T10" fmla="*/ 0 w 17"/>
                <a:gd name="T11" fmla="*/ 8 h 11"/>
                <a:gd name="T12" fmla="*/ 0 w 17"/>
                <a:gd name="T13" fmla="*/ 9 h 11"/>
                <a:gd name="T14" fmla="*/ 3 w 17"/>
                <a:gd name="T15" fmla="*/ 11 h 11"/>
                <a:gd name="T16" fmla="*/ 8 w 17"/>
                <a:gd name="T17" fmla="*/ 11 h 11"/>
                <a:gd name="T18" fmla="*/ 9 w 17"/>
                <a:gd name="T19" fmla="*/ 11 h 11"/>
                <a:gd name="T20" fmla="*/ 9 w 17"/>
                <a:gd name="T21" fmla="*/ 11 h 11"/>
                <a:gd name="T22" fmla="*/ 14 w 17"/>
                <a:gd name="T23" fmla="*/ 11 h 11"/>
                <a:gd name="T24" fmla="*/ 15 w 17"/>
                <a:gd name="T25" fmla="*/ 9 h 11"/>
                <a:gd name="T26" fmla="*/ 17 w 17"/>
                <a:gd name="T27" fmla="*/ 8 h 11"/>
                <a:gd name="T28" fmla="*/ 17 w 17"/>
                <a:gd name="T2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1">
                  <a:moveTo>
                    <a:pt x="17" y="8"/>
                  </a:moveTo>
                  <a:lnTo>
                    <a:pt x="17" y="0"/>
                  </a:lnTo>
                  <a:lnTo>
                    <a:pt x="0" y="0"/>
                  </a:lnTo>
                  <a:lnTo>
                    <a:pt x="0" y="8"/>
                  </a:lnTo>
                  <a:lnTo>
                    <a:pt x="0" y="8"/>
                  </a:lnTo>
                  <a:lnTo>
                    <a:pt x="0" y="8"/>
                  </a:lnTo>
                  <a:lnTo>
                    <a:pt x="0" y="9"/>
                  </a:lnTo>
                  <a:lnTo>
                    <a:pt x="3" y="11"/>
                  </a:lnTo>
                  <a:lnTo>
                    <a:pt x="8" y="11"/>
                  </a:lnTo>
                  <a:lnTo>
                    <a:pt x="9" y="11"/>
                  </a:lnTo>
                  <a:lnTo>
                    <a:pt x="9" y="11"/>
                  </a:lnTo>
                  <a:lnTo>
                    <a:pt x="14" y="11"/>
                  </a:lnTo>
                  <a:lnTo>
                    <a:pt x="15" y="9"/>
                  </a:lnTo>
                  <a:lnTo>
                    <a:pt x="17" y="8"/>
                  </a:lnTo>
                  <a:lnTo>
                    <a:pt x="17"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1" name="Freeform 104"/>
            <p:cNvSpPr>
              <a:spLocks/>
            </p:cNvSpPr>
            <p:nvPr/>
          </p:nvSpPr>
          <p:spPr bwMode="auto">
            <a:xfrm>
              <a:off x="5060951" y="2727326"/>
              <a:ext cx="12700" cy="1588"/>
            </a:xfrm>
            <a:custGeom>
              <a:avLst/>
              <a:gdLst>
                <a:gd name="T0" fmla="*/ 15 w 17"/>
                <a:gd name="T1" fmla="*/ 1 h 1"/>
                <a:gd name="T2" fmla="*/ 0 w 17"/>
                <a:gd name="T3" fmla="*/ 1 h 1"/>
                <a:gd name="T4" fmla="*/ 0 w 17"/>
                <a:gd name="T5" fmla="*/ 1 h 1"/>
                <a:gd name="T6" fmla="*/ 0 w 17"/>
                <a:gd name="T7" fmla="*/ 1 h 1"/>
                <a:gd name="T8" fmla="*/ 0 w 17"/>
                <a:gd name="T9" fmla="*/ 1 h 1"/>
                <a:gd name="T10" fmla="*/ 2 w 17"/>
                <a:gd name="T11" fmla="*/ 0 h 1"/>
                <a:gd name="T12" fmla="*/ 15 w 17"/>
                <a:gd name="T13" fmla="*/ 0 h 1"/>
                <a:gd name="T14" fmla="*/ 15 w 17"/>
                <a:gd name="T15" fmla="*/ 0 h 1"/>
                <a:gd name="T16" fmla="*/ 17 w 17"/>
                <a:gd name="T17" fmla="*/ 1 h 1"/>
                <a:gd name="T18" fmla="*/ 17 w 17"/>
                <a:gd name="T19" fmla="*/ 1 h 1"/>
                <a:gd name="T20" fmla="*/ 15 w 17"/>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
                  <a:moveTo>
                    <a:pt x="15" y="1"/>
                  </a:moveTo>
                  <a:lnTo>
                    <a:pt x="0" y="1"/>
                  </a:lnTo>
                  <a:lnTo>
                    <a:pt x="0" y="1"/>
                  </a:lnTo>
                  <a:lnTo>
                    <a:pt x="0" y="1"/>
                  </a:lnTo>
                  <a:lnTo>
                    <a:pt x="0" y="1"/>
                  </a:lnTo>
                  <a:lnTo>
                    <a:pt x="2" y="0"/>
                  </a:lnTo>
                  <a:lnTo>
                    <a:pt x="15" y="0"/>
                  </a:lnTo>
                  <a:lnTo>
                    <a:pt x="15" y="0"/>
                  </a:lnTo>
                  <a:lnTo>
                    <a:pt x="17" y="1"/>
                  </a:lnTo>
                  <a:lnTo>
                    <a:pt x="17" y="1"/>
                  </a:lnTo>
                  <a:lnTo>
                    <a:pt x="15" y="1"/>
                  </a:lnTo>
                  <a:close/>
                </a:path>
              </a:pathLst>
            </a:custGeom>
            <a:solidFill>
              <a:srgbClr val="C0C1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2" name="Freeform 105"/>
            <p:cNvSpPr>
              <a:spLocks/>
            </p:cNvSpPr>
            <p:nvPr/>
          </p:nvSpPr>
          <p:spPr bwMode="auto">
            <a:xfrm>
              <a:off x="5060951" y="2727326"/>
              <a:ext cx="12700" cy="1588"/>
            </a:xfrm>
            <a:custGeom>
              <a:avLst/>
              <a:gdLst>
                <a:gd name="T0" fmla="*/ 15 w 17"/>
                <a:gd name="T1" fmla="*/ 1 h 1"/>
                <a:gd name="T2" fmla="*/ 0 w 17"/>
                <a:gd name="T3" fmla="*/ 1 h 1"/>
                <a:gd name="T4" fmla="*/ 0 w 17"/>
                <a:gd name="T5" fmla="*/ 1 h 1"/>
                <a:gd name="T6" fmla="*/ 0 w 17"/>
                <a:gd name="T7" fmla="*/ 1 h 1"/>
                <a:gd name="T8" fmla="*/ 0 w 17"/>
                <a:gd name="T9" fmla="*/ 1 h 1"/>
                <a:gd name="T10" fmla="*/ 2 w 17"/>
                <a:gd name="T11" fmla="*/ 0 h 1"/>
                <a:gd name="T12" fmla="*/ 15 w 17"/>
                <a:gd name="T13" fmla="*/ 0 h 1"/>
                <a:gd name="T14" fmla="*/ 15 w 17"/>
                <a:gd name="T15" fmla="*/ 0 h 1"/>
                <a:gd name="T16" fmla="*/ 17 w 17"/>
                <a:gd name="T17" fmla="*/ 1 h 1"/>
                <a:gd name="T18" fmla="*/ 17 w 17"/>
                <a:gd name="T19" fmla="*/ 1 h 1"/>
                <a:gd name="T20" fmla="*/ 15 w 17"/>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
                  <a:moveTo>
                    <a:pt x="15" y="1"/>
                  </a:moveTo>
                  <a:lnTo>
                    <a:pt x="0" y="1"/>
                  </a:lnTo>
                  <a:lnTo>
                    <a:pt x="0" y="1"/>
                  </a:lnTo>
                  <a:lnTo>
                    <a:pt x="0" y="1"/>
                  </a:lnTo>
                  <a:lnTo>
                    <a:pt x="0" y="1"/>
                  </a:lnTo>
                  <a:lnTo>
                    <a:pt x="2" y="0"/>
                  </a:lnTo>
                  <a:lnTo>
                    <a:pt x="15" y="0"/>
                  </a:lnTo>
                  <a:lnTo>
                    <a:pt x="15" y="0"/>
                  </a:lnTo>
                  <a:lnTo>
                    <a:pt x="17" y="1"/>
                  </a:lnTo>
                  <a:lnTo>
                    <a:pt x="17" y="1"/>
                  </a:lnTo>
                  <a:lnTo>
                    <a:pt x="15"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643" name="Freeform 21"/>
          <p:cNvSpPr>
            <a:spLocks/>
          </p:cNvSpPr>
          <p:nvPr/>
        </p:nvSpPr>
        <p:spPr bwMode="auto">
          <a:xfrm>
            <a:off x="5184933" y="3335990"/>
            <a:ext cx="225944" cy="1000125"/>
          </a:xfrm>
          <a:custGeom>
            <a:avLst/>
            <a:gdLst>
              <a:gd name="T0" fmla="*/ 272 w 401"/>
              <a:gd name="T1" fmla="*/ 853 h 1775"/>
              <a:gd name="T2" fmla="*/ 272 w 401"/>
              <a:gd name="T3" fmla="*/ 924 h 1775"/>
              <a:gd name="T4" fmla="*/ 272 w 401"/>
              <a:gd name="T5" fmla="*/ 1519 h 1775"/>
              <a:gd name="T6" fmla="*/ 401 w 401"/>
              <a:gd name="T7" fmla="*/ 1519 h 1775"/>
              <a:gd name="T8" fmla="*/ 199 w 401"/>
              <a:gd name="T9" fmla="*/ 1775 h 1775"/>
              <a:gd name="T10" fmla="*/ 0 w 401"/>
              <a:gd name="T11" fmla="*/ 1519 h 1775"/>
              <a:gd name="T12" fmla="*/ 129 w 401"/>
              <a:gd name="T13" fmla="*/ 1519 h 1775"/>
              <a:gd name="T14" fmla="*/ 129 w 401"/>
              <a:gd name="T15" fmla="*/ 922 h 1775"/>
              <a:gd name="T16" fmla="*/ 129 w 401"/>
              <a:gd name="T17" fmla="*/ 855 h 1775"/>
              <a:gd name="T18" fmla="*/ 129 w 401"/>
              <a:gd name="T19" fmla="*/ 256 h 1775"/>
              <a:gd name="T20" fmla="*/ 0 w 401"/>
              <a:gd name="T21" fmla="*/ 256 h 1775"/>
              <a:gd name="T22" fmla="*/ 199 w 401"/>
              <a:gd name="T23" fmla="*/ 0 h 1775"/>
              <a:gd name="T24" fmla="*/ 401 w 401"/>
              <a:gd name="T25" fmla="*/ 256 h 1775"/>
              <a:gd name="T26" fmla="*/ 272 w 401"/>
              <a:gd name="T27" fmla="*/ 256 h 1775"/>
              <a:gd name="T28" fmla="*/ 272 w 401"/>
              <a:gd name="T29" fmla="*/ 853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1" h="1775">
                <a:moveTo>
                  <a:pt x="272" y="853"/>
                </a:moveTo>
                <a:lnTo>
                  <a:pt x="272" y="924"/>
                </a:lnTo>
                <a:lnTo>
                  <a:pt x="272" y="1519"/>
                </a:lnTo>
                <a:lnTo>
                  <a:pt x="401" y="1519"/>
                </a:lnTo>
                <a:lnTo>
                  <a:pt x="199" y="1775"/>
                </a:lnTo>
                <a:lnTo>
                  <a:pt x="0" y="1519"/>
                </a:lnTo>
                <a:lnTo>
                  <a:pt x="129" y="1519"/>
                </a:lnTo>
                <a:lnTo>
                  <a:pt x="129" y="922"/>
                </a:lnTo>
                <a:lnTo>
                  <a:pt x="129" y="855"/>
                </a:lnTo>
                <a:lnTo>
                  <a:pt x="129" y="256"/>
                </a:lnTo>
                <a:lnTo>
                  <a:pt x="0" y="256"/>
                </a:lnTo>
                <a:lnTo>
                  <a:pt x="199" y="0"/>
                </a:lnTo>
                <a:lnTo>
                  <a:pt x="401" y="256"/>
                </a:lnTo>
                <a:lnTo>
                  <a:pt x="272" y="256"/>
                </a:lnTo>
                <a:lnTo>
                  <a:pt x="272" y="853"/>
                </a:lnTo>
                <a:close/>
              </a:path>
            </a:pathLst>
          </a:custGeom>
          <a:gradFill flip="none" rotWithShape="1">
            <a:gsLst>
              <a:gs pos="50000">
                <a:srgbClr val="EF9A22"/>
              </a:gs>
              <a:gs pos="0">
                <a:srgbClr val="DA3234"/>
              </a:gs>
              <a:gs pos="100000">
                <a:srgbClr val="EF9C20"/>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644" name="Freeform 21"/>
          <p:cNvSpPr>
            <a:spLocks/>
          </p:cNvSpPr>
          <p:nvPr/>
        </p:nvSpPr>
        <p:spPr bwMode="auto">
          <a:xfrm>
            <a:off x="6600081" y="3335990"/>
            <a:ext cx="225944" cy="1000125"/>
          </a:xfrm>
          <a:custGeom>
            <a:avLst/>
            <a:gdLst>
              <a:gd name="T0" fmla="*/ 272 w 401"/>
              <a:gd name="T1" fmla="*/ 853 h 1775"/>
              <a:gd name="T2" fmla="*/ 272 w 401"/>
              <a:gd name="T3" fmla="*/ 924 h 1775"/>
              <a:gd name="T4" fmla="*/ 272 w 401"/>
              <a:gd name="T5" fmla="*/ 1519 h 1775"/>
              <a:gd name="T6" fmla="*/ 401 w 401"/>
              <a:gd name="T7" fmla="*/ 1519 h 1775"/>
              <a:gd name="T8" fmla="*/ 199 w 401"/>
              <a:gd name="T9" fmla="*/ 1775 h 1775"/>
              <a:gd name="T10" fmla="*/ 0 w 401"/>
              <a:gd name="T11" fmla="*/ 1519 h 1775"/>
              <a:gd name="T12" fmla="*/ 129 w 401"/>
              <a:gd name="T13" fmla="*/ 1519 h 1775"/>
              <a:gd name="T14" fmla="*/ 129 w 401"/>
              <a:gd name="T15" fmla="*/ 922 h 1775"/>
              <a:gd name="T16" fmla="*/ 129 w 401"/>
              <a:gd name="T17" fmla="*/ 855 h 1775"/>
              <a:gd name="T18" fmla="*/ 129 w 401"/>
              <a:gd name="T19" fmla="*/ 256 h 1775"/>
              <a:gd name="T20" fmla="*/ 0 w 401"/>
              <a:gd name="T21" fmla="*/ 256 h 1775"/>
              <a:gd name="T22" fmla="*/ 199 w 401"/>
              <a:gd name="T23" fmla="*/ 0 h 1775"/>
              <a:gd name="T24" fmla="*/ 401 w 401"/>
              <a:gd name="T25" fmla="*/ 256 h 1775"/>
              <a:gd name="T26" fmla="*/ 272 w 401"/>
              <a:gd name="T27" fmla="*/ 256 h 1775"/>
              <a:gd name="T28" fmla="*/ 272 w 401"/>
              <a:gd name="T29" fmla="*/ 853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1" h="1775">
                <a:moveTo>
                  <a:pt x="272" y="853"/>
                </a:moveTo>
                <a:lnTo>
                  <a:pt x="272" y="924"/>
                </a:lnTo>
                <a:lnTo>
                  <a:pt x="272" y="1519"/>
                </a:lnTo>
                <a:lnTo>
                  <a:pt x="401" y="1519"/>
                </a:lnTo>
                <a:lnTo>
                  <a:pt x="199" y="1775"/>
                </a:lnTo>
                <a:lnTo>
                  <a:pt x="0" y="1519"/>
                </a:lnTo>
                <a:lnTo>
                  <a:pt x="129" y="1519"/>
                </a:lnTo>
                <a:lnTo>
                  <a:pt x="129" y="922"/>
                </a:lnTo>
                <a:lnTo>
                  <a:pt x="129" y="855"/>
                </a:lnTo>
                <a:lnTo>
                  <a:pt x="129" y="256"/>
                </a:lnTo>
                <a:lnTo>
                  <a:pt x="0" y="256"/>
                </a:lnTo>
                <a:lnTo>
                  <a:pt x="199" y="0"/>
                </a:lnTo>
                <a:lnTo>
                  <a:pt x="401" y="256"/>
                </a:lnTo>
                <a:lnTo>
                  <a:pt x="272" y="256"/>
                </a:lnTo>
                <a:lnTo>
                  <a:pt x="272" y="853"/>
                </a:lnTo>
                <a:close/>
              </a:path>
            </a:pathLst>
          </a:custGeom>
          <a:gradFill flip="none" rotWithShape="1">
            <a:gsLst>
              <a:gs pos="50000">
                <a:srgbClr val="EF9A22"/>
              </a:gs>
              <a:gs pos="0">
                <a:srgbClr val="DA3234"/>
              </a:gs>
              <a:gs pos="100000">
                <a:srgbClr val="EF9C20"/>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pic>
        <p:nvPicPr>
          <p:cNvPr id="646" name="Picture 645">
            <a:extLst>
              <a:ext uri="{FF2B5EF4-FFF2-40B4-BE49-F238E27FC236}">
                <a16:creationId xmlns:a16="http://schemas.microsoft.com/office/drawing/2014/main" id="{71A8E1F2-E2BF-426C-84CB-227BEA7028AC}"/>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052655" y="235772"/>
            <a:ext cx="809425" cy="807800"/>
          </a:xfrm>
          <a:prstGeom prst="rect">
            <a:avLst/>
          </a:prstGeom>
        </p:spPr>
      </p:pic>
      <p:sp>
        <p:nvSpPr>
          <p:cNvPr id="726" name="Rectangle 12"/>
          <p:cNvSpPr>
            <a:spLocks noChangeArrowheads="1"/>
          </p:cNvSpPr>
          <p:nvPr/>
        </p:nvSpPr>
        <p:spPr bwMode="auto">
          <a:xfrm>
            <a:off x="7680327" y="2599396"/>
            <a:ext cx="38792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700">
                <a:solidFill>
                  <a:srgbClr val="55565A"/>
                </a:solidFill>
              </a:rPr>
              <a:t>MANAGE</a:t>
            </a:r>
            <a:endParaRPr lang="en-US" altLang="en-US"/>
          </a:p>
        </p:txBody>
      </p:sp>
      <p:sp>
        <p:nvSpPr>
          <p:cNvPr id="727" name="Rectangle 22"/>
          <p:cNvSpPr>
            <a:spLocks noChangeArrowheads="1"/>
          </p:cNvSpPr>
          <p:nvPr/>
        </p:nvSpPr>
        <p:spPr bwMode="auto">
          <a:xfrm>
            <a:off x="6981827" y="2599396"/>
            <a:ext cx="64120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700">
                <a:solidFill>
                  <a:srgbClr val="55565A"/>
                </a:solidFill>
              </a:rPr>
              <a:t>COLORGUARD</a:t>
            </a:r>
            <a:endParaRPr lang="en-US" altLang="en-US"/>
          </a:p>
        </p:txBody>
      </p:sp>
      <p:sp>
        <p:nvSpPr>
          <p:cNvPr id="728" name="Rectangle 80"/>
          <p:cNvSpPr>
            <a:spLocks noChangeArrowheads="1"/>
          </p:cNvSpPr>
          <p:nvPr/>
        </p:nvSpPr>
        <p:spPr bwMode="auto">
          <a:xfrm>
            <a:off x="5942013" y="2599396"/>
            <a:ext cx="36388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700">
                <a:solidFill>
                  <a:srgbClr val="55565A"/>
                </a:solidFill>
              </a:rPr>
              <a:t>INSIGHT</a:t>
            </a:r>
            <a:endParaRPr lang="en-US" altLang="en-US"/>
          </a:p>
        </p:txBody>
      </p:sp>
      <p:sp>
        <p:nvSpPr>
          <p:cNvPr id="729" name="Rectangle 8"/>
          <p:cNvSpPr>
            <a:spLocks noChangeArrowheads="1"/>
          </p:cNvSpPr>
          <p:nvPr/>
        </p:nvSpPr>
        <p:spPr bwMode="auto">
          <a:xfrm>
            <a:off x="5273677" y="2599396"/>
            <a:ext cx="548227"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675">
                <a:solidFill>
                  <a:srgbClr val="55565A"/>
                </a:solidFill>
              </a:rPr>
              <a:t>DASHBOARD</a:t>
            </a:r>
            <a:endParaRPr lang="en-US" altLang="en-US" sz="675"/>
          </a:p>
        </p:txBody>
      </p:sp>
      <p:grpSp>
        <p:nvGrpSpPr>
          <p:cNvPr id="740" name="Group 739"/>
          <p:cNvGrpSpPr/>
          <p:nvPr/>
        </p:nvGrpSpPr>
        <p:grpSpPr>
          <a:xfrm>
            <a:off x="5955358" y="2204108"/>
            <a:ext cx="349115" cy="350838"/>
            <a:chOff x="7938760" y="1653119"/>
            <a:chExt cx="465487" cy="467784"/>
          </a:xfrm>
        </p:grpSpPr>
        <p:sp>
          <p:nvSpPr>
            <p:cNvPr id="741" name="Freeform 25"/>
            <p:cNvSpPr>
              <a:spLocks/>
            </p:cNvSpPr>
            <p:nvPr/>
          </p:nvSpPr>
          <p:spPr bwMode="auto">
            <a:xfrm>
              <a:off x="7938760" y="1653119"/>
              <a:ext cx="465487" cy="467784"/>
            </a:xfrm>
            <a:custGeom>
              <a:avLst/>
              <a:gdLst>
                <a:gd name="T0" fmla="*/ 47 w 288"/>
                <a:gd name="T1" fmla="*/ 20 h 289"/>
                <a:gd name="T2" fmla="*/ 18 w 288"/>
                <a:gd name="T3" fmla="*/ 50 h 289"/>
                <a:gd name="T4" fmla="*/ 0 w 288"/>
                <a:gd name="T5" fmla="*/ 144 h 289"/>
                <a:gd name="T6" fmla="*/ 18 w 288"/>
                <a:gd name="T7" fmla="*/ 238 h 289"/>
                <a:gd name="T8" fmla="*/ 50 w 288"/>
                <a:gd name="T9" fmla="*/ 271 h 289"/>
                <a:gd name="T10" fmla="*/ 144 w 288"/>
                <a:gd name="T11" fmla="*/ 289 h 289"/>
                <a:gd name="T12" fmla="*/ 238 w 288"/>
                <a:gd name="T13" fmla="*/ 271 h 289"/>
                <a:gd name="T14" fmla="*/ 269 w 288"/>
                <a:gd name="T15" fmla="*/ 241 h 289"/>
                <a:gd name="T16" fmla="*/ 288 w 288"/>
                <a:gd name="T17" fmla="*/ 144 h 289"/>
                <a:gd name="T18" fmla="*/ 268 w 288"/>
                <a:gd name="T19" fmla="*/ 47 h 289"/>
                <a:gd name="T20" fmla="*/ 268 w 288"/>
                <a:gd name="T21" fmla="*/ 46 h 289"/>
                <a:gd name="T22" fmla="*/ 267 w 288"/>
                <a:gd name="T23" fmla="*/ 44 h 289"/>
                <a:gd name="T24" fmla="*/ 265 w 288"/>
                <a:gd name="T25" fmla="*/ 42 h 289"/>
                <a:gd name="T26" fmla="*/ 264 w 288"/>
                <a:gd name="T27" fmla="*/ 40 h 289"/>
                <a:gd name="T28" fmla="*/ 263 w 288"/>
                <a:gd name="T29" fmla="*/ 39 h 289"/>
                <a:gd name="T30" fmla="*/ 261 w 288"/>
                <a:gd name="T31" fmla="*/ 37 h 289"/>
                <a:gd name="T32" fmla="*/ 261 w 288"/>
                <a:gd name="T33" fmla="*/ 36 h 289"/>
                <a:gd name="T34" fmla="*/ 260 w 288"/>
                <a:gd name="T35" fmla="*/ 35 h 289"/>
                <a:gd name="T36" fmla="*/ 259 w 288"/>
                <a:gd name="T37" fmla="*/ 34 h 289"/>
                <a:gd name="T38" fmla="*/ 258 w 288"/>
                <a:gd name="T39" fmla="*/ 33 h 289"/>
                <a:gd name="T40" fmla="*/ 257 w 288"/>
                <a:gd name="T41" fmla="*/ 32 h 289"/>
                <a:gd name="T42" fmla="*/ 256 w 288"/>
                <a:gd name="T43" fmla="*/ 30 h 289"/>
                <a:gd name="T44" fmla="*/ 254 w 288"/>
                <a:gd name="T45" fmla="*/ 29 h 289"/>
                <a:gd name="T46" fmla="*/ 252 w 288"/>
                <a:gd name="T47" fmla="*/ 27 h 289"/>
                <a:gd name="T48" fmla="*/ 241 w 288"/>
                <a:gd name="T49" fmla="*/ 20 h 289"/>
                <a:gd name="T50" fmla="*/ 144 w 288"/>
                <a:gd name="T51" fmla="*/ 0 h 289"/>
                <a:gd name="T52" fmla="*/ 47 w 288"/>
                <a:gd name="T53" fmla="*/ 2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89">
                  <a:moveTo>
                    <a:pt x="47" y="20"/>
                  </a:moveTo>
                  <a:cubicBezTo>
                    <a:pt x="34" y="26"/>
                    <a:pt x="24" y="37"/>
                    <a:pt x="18" y="50"/>
                  </a:cubicBezTo>
                  <a:cubicBezTo>
                    <a:pt x="7" y="71"/>
                    <a:pt x="0" y="105"/>
                    <a:pt x="0" y="144"/>
                  </a:cubicBezTo>
                  <a:cubicBezTo>
                    <a:pt x="0" y="183"/>
                    <a:pt x="7" y="218"/>
                    <a:pt x="18" y="238"/>
                  </a:cubicBezTo>
                  <a:cubicBezTo>
                    <a:pt x="24" y="252"/>
                    <a:pt x="36" y="264"/>
                    <a:pt x="50" y="271"/>
                  </a:cubicBezTo>
                  <a:cubicBezTo>
                    <a:pt x="70" y="281"/>
                    <a:pt x="105" y="289"/>
                    <a:pt x="144" y="289"/>
                  </a:cubicBezTo>
                  <a:cubicBezTo>
                    <a:pt x="183" y="289"/>
                    <a:pt x="217" y="281"/>
                    <a:pt x="238" y="271"/>
                  </a:cubicBezTo>
                  <a:cubicBezTo>
                    <a:pt x="251" y="264"/>
                    <a:pt x="262" y="254"/>
                    <a:pt x="269" y="241"/>
                  </a:cubicBezTo>
                  <a:cubicBezTo>
                    <a:pt x="280" y="221"/>
                    <a:pt x="288" y="185"/>
                    <a:pt x="288" y="144"/>
                  </a:cubicBezTo>
                  <a:cubicBezTo>
                    <a:pt x="288" y="103"/>
                    <a:pt x="280" y="67"/>
                    <a:pt x="268" y="47"/>
                  </a:cubicBezTo>
                  <a:cubicBezTo>
                    <a:pt x="268" y="47"/>
                    <a:pt x="268" y="47"/>
                    <a:pt x="268" y="46"/>
                  </a:cubicBezTo>
                  <a:cubicBezTo>
                    <a:pt x="267" y="46"/>
                    <a:pt x="267" y="45"/>
                    <a:pt x="267" y="44"/>
                  </a:cubicBezTo>
                  <a:cubicBezTo>
                    <a:pt x="266" y="44"/>
                    <a:pt x="266" y="43"/>
                    <a:pt x="265" y="42"/>
                  </a:cubicBezTo>
                  <a:cubicBezTo>
                    <a:pt x="265" y="41"/>
                    <a:pt x="265" y="41"/>
                    <a:pt x="264" y="40"/>
                  </a:cubicBezTo>
                  <a:cubicBezTo>
                    <a:pt x="263" y="39"/>
                    <a:pt x="263" y="39"/>
                    <a:pt x="263" y="39"/>
                  </a:cubicBezTo>
                  <a:cubicBezTo>
                    <a:pt x="262" y="38"/>
                    <a:pt x="262" y="37"/>
                    <a:pt x="261" y="37"/>
                  </a:cubicBezTo>
                  <a:cubicBezTo>
                    <a:pt x="261" y="36"/>
                    <a:pt x="261" y="36"/>
                    <a:pt x="261" y="36"/>
                  </a:cubicBezTo>
                  <a:cubicBezTo>
                    <a:pt x="260" y="36"/>
                    <a:pt x="260" y="35"/>
                    <a:pt x="260" y="35"/>
                  </a:cubicBezTo>
                  <a:cubicBezTo>
                    <a:pt x="260" y="35"/>
                    <a:pt x="259" y="34"/>
                    <a:pt x="259" y="34"/>
                  </a:cubicBezTo>
                  <a:cubicBezTo>
                    <a:pt x="258" y="33"/>
                    <a:pt x="258" y="33"/>
                    <a:pt x="258" y="33"/>
                  </a:cubicBezTo>
                  <a:cubicBezTo>
                    <a:pt x="258" y="33"/>
                    <a:pt x="258" y="33"/>
                    <a:pt x="257" y="32"/>
                  </a:cubicBezTo>
                  <a:cubicBezTo>
                    <a:pt x="256" y="31"/>
                    <a:pt x="256" y="31"/>
                    <a:pt x="256" y="30"/>
                  </a:cubicBezTo>
                  <a:cubicBezTo>
                    <a:pt x="255" y="30"/>
                    <a:pt x="254" y="29"/>
                    <a:pt x="254" y="29"/>
                  </a:cubicBezTo>
                  <a:cubicBezTo>
                    <a:pt x="253" y="28"/>
                    <a:pt x="252" y="28"/>
                    <a:pt x="252" y="27"/>
                  </a:cubicBezTo>
                  <a:cubicBezTo>
                    <a:pt x="248" y="24"/>
                    <a:pt x="245" y="22"/>
                    <a:pt x="241" y="20"/>
                  </a:cubicBezTo>
                  <a:cubicBezTo>
                    <a:pt x="221" y="8"/>
                    <a:pt x="185" y="0"/>
                    <a:pt x="144" y="0"/>
                  </a:cubicBezTo>
                  <a:cubicBezTo>
                    <a:pt x="103" y="0"/>
                    <a:pt x="67" y="8"/>
                    <a:pt x="47" y="20"/>
                  </a:cubicBezTo>
                </a:path>
              </a:pathLst>
            </a:custGeom>
            <a:gradFill flip="none" rotWithShape="1">
              <a:gsLst>
                <a:gs pos="0">
                  <a:srgbClr val="AE257B"/>
                </a:gs>
                <a:gs pos="100000">
                  <a:srgbClr val="E31B5B"/>
                </a:gs>
              </a:gsLst>
              <a:lin ang="0" scaled="1"/>
              <a:tileRect/>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42" name="Freeform 38"/>
            <p:cNvSpPr>
              <a:spLocks noEditPoints="1"/>
            </p:cNvSpPr>
            <p:nvPr/>
          </p:nvSpPr>
          <p:spPr bwMode="auto">
            <a:xfrm>
              <a:off x="8032597" y="1758423"/>
              <a:ext cx="277813" cy="257176"/>
            </a:xfrm>
            <a:custGeom>
              <a:avLst/>
              <a:gdLst>
                <a:gd name="T0" fmla="*/ 104 w 193"/>
                <a:gd name="T1" fmla="*/ 0 h 178"/>
                <a:gd name="T2" fmla="*/ 15 w 193"/>
                <a:gd name="T3" fmla="*/ 89 h 178"/>
                <a:gd name="T4" fmla="*/ 0 w 193"/>
                <a:gd name="T5" fmla="*/ 89 h 178"/>
                <a:gd name="T6" fmla="*/ 26 w 193"/>
                <a:gd name="T7" fmla="*/ 121 h 178"/>
                <a:gd name="T8" fmla="*/ 52 w 193"/>
                <a:gd name="T9" fmla="*/ 89 h 178"/>
                <a:gd name="T10" fmla="*/ 32 w 193"/>
                <a:gd name="T11" fmla="*/ 89 h 178"/>
                <a:gd name="T12" fmla="*/ 104 w 193"/>
                <a:gd name="T13" fmla="*/ 17 h 178"/>
                <a:gd name="T14" fmla="*/ 176 w 193"/>
                <a:gd name="T15" fmla="*/ 89 h 178"/>
                <a:gd name="T16" fmla="*/ 104 w 193"/>
                <a:gd name="T17" fmla="*/ 161 h 178"/>
                <a:gd name="T18" fmla="*/ 53 w 193"/>
                <a:gd name="T19" fmla="*/ 139 h 178"/>
                <a:gd name="T20" fmla="*/ 41 w 193"/>
                <a:gd name="T21" fmla="*/ 151 h 178"/>
                <a:gd name="T22" fmla="*/ 104 w 193"/>
                <a:gd name="T23" fmla="*/ 178 h 178"/>
                <a:gd name="T24" fmla="*/ 193 w 193"/>
                <a:gd name="T25" fmla="*/ 89 h 178"/>
                <a:gd name="T26" fmla="*/ 104 w 193"/>
                <a:gd name="T27" fmla="*/ 0 h 178"/>
                <a:gd name="T28" fmla="*/ 96 w 193"/>
                <a:gd name="T29" fmla="*/ 42 h 178"/>
                <a:gd name="T30" fmla="*/ 96 w 193"/>
                <a:gd name="T31" fmla="*/ 93 h 178"/>
                <a:gd name="T32" fmla="*/ 125 w 193"/>
                <a:gd name="T33" fmla="*/ 116 h 178"/>
                <a:gd name="T34" fmla="*/ 136 w 193"/>
                <a:gd name="T35" fmla="*/ 103 h 178"/>
                <a:gd name="T36" fmla="*/ 113 w 193"/>
                <a:gd name="T37" fmla="*/ 85 h 178"/>
                <a:gd name="T38" fmla="*/ 113 w 193"/>
                <a:gd name="T39" fmla="*/ 42 h 178"/>
                <a:gd name="T40" fmla="*/ 96 w 193"/>
                <a:gd name="T41" fmla="*/ 4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178">
                  <a:moveTo>
                    <a:pt x="104" y="0"/>
                  </a:moveTo>
                  <a:cubicBezTo>
                    <a:pt x="55" y="0"/>
                    <a:pt x="15" y="40"/>
                    <a:pt x="15" y="89"/>
                  </a:cubicBezTo>
                  <a:cubicBezTo>
                    <a:pt x="0" y="89"/>
                    <a:pt x="0" y="89"/>
                    <a:pt x="0" y="89"/>
                  </a:cubicBezTo>
                  <a:cubicBezTo>
                    <a:pt x="26" y="121"/>
                    <a:pt x="26" y="121"/>
                    <a:pt x="26" y="121"/>
                  </a:cubicBezTo>
                  <a:cubicBezTo>
                    <a:pt x="52" y="89"/>
                    <a:pt x="52" y="89"/>
                    <a:pt x="52" y="89"/>
                  </a:cubicBezTo>
                  <a:cubicBezTo>
                    <a:pt x="32" y="89"/>
                    <a:pt x="32" y="89"/>
                    <a:pt x="32" y="89"/>
                  </a:cubicBezTo>
                  <a:cubicBezTo>
                    <a:pt x="32" y="49"/>
                    <a:pt x="65" y="17"/>
                    <a:pt x="104" y="17"/>
                  </a:cubicBezTo>
                  <a:cubicBezTo>
                    <a:pt x="144" y="17"/>
                    <a:pt x="176" y="49"/>
                    <a:pt x="176" y="89"/>
                  </a:cubicBezTo>
                  <a:cubicBezTo>
                    <a:pt x="176" y="129"/>
                    <a:pt x="144" y="161"/>
                    <a:pt x="104" y="161"/>
                  </a:cubicBezTo>
                  <a:cubicBezTo>
                    <a:pt x="85" y="161"/>
                    <a:pt x="67" y="153"/>
                    <a:pt x="53" y="139"/>
                  </a:cubicBezTo>
                  <a:cubicBezTo>
                    <a:pt x="41" y="151"/>
                    <a:pt x="41" y="151"/>
                    <a:pt x="41" y="151"/>
                  </a:cubicBezTo>
                  <a:cubicBezTo>
                    <a:pt x="58" y="169"/>
                    <a:pt x="80" y="178"/>
                    <a:pt x="104" y="178"/>
                  </a:cubicBezTo>
                  <a:cubicBezTo>
                    <a:pt x="153" y="178"/>
                    <a:pt x="193" y="138"/>
                    <a:pt x="193" y="89"/>
                  </a:cubicBezTo>
                  <a:cubicBezTo>
                    <a:pt x="193" y="40"/>
                    <a:pt x="153" y="0"/>
                    <a:pt x="104" y="0"/>
                  </a:cubicBezTo>
                  <a:moveTo>
                    <a:pt x="96" y="42"/>
                  </a:moveTo>
                  <a:cubicBezTo>
                    <a:pt x="96" y="93"/>
                    <a:pt x="96" y="93"/>
                    <a:pt x="96" y="93"/>
                  </a:cubicBezTo>
                  <a:cubicBezTo>
                    <a:pt x="125" y="116"/>
                    <a:pt x="125" y="116"/>
                    <a:pt x="125" y="116"/>
                  </a:cubicBezTo>
                  <a:cubicBezTo>
                    <a:pt x="136" y="103"/>
                    <a:pt x="136" y="103"/>
                    <a:pt x="136" y="103"/>
                  </a:cubicBezTo>
                  <a:cubicBezTo>
                    <a:pt x="113" y="85"/>
                    <a:pt x="113" y="85"/>
                    <a:pt x="113" y="85"/>
                  </a:cubicBezTo>
                  <a:cubicBezTo>
                    <a:pt x="113" y="42"/>
                    <a:pt x="113" y="42"/>
                    <a:pt x="113" y="42"/>
                  </a:cubicBezTo>
                  <a:lnTo>
                    <a:pt x="96"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743" name="Group 742"/>
          <p:cNvGrpSpPr/>
          <p:nvPr/>
        </p:nvGrpSpPr>
        <p:grpSpPr>
          <a:xfrm>
            <a:off x="6538085" y="2214944"/>
            <a:ext cx="349115" cy="350838"/>
            <a:chOff x="8717670" y="1674284"/>
            <a:chExt cx="465487" cy="467784"/>
          </a:xfrm>
        </p:grpSpPr>
        <p:sp>
          <p:nvSpPr>
            <p:cNvPr id="744" name="Freeform 25"/>
            <p:cNvSpPr>
              <a:spLocks/>
            </p:cNvSpPr>
            <p:nvPr/>
          </p:nvSpPr>
          <p:spPr bwMode="auto">
            <a:xfrm>
              <a:off x="8717670" y="1674284"/>
              <a:ext cx="465487" cy="467784"/>
            </a:xfrm>
            <a:custGeom>
              <a:avLst/>
              <a:gdLst>
                <a:gd name="T0" fmla="*/ 47 w 288"/>
                <a:gd name="T1" fmla="*/ 20 h 289"/>
                <a:gd name="T2" fmla="*/ 18 w 288"/>
                <a:gd name="T3" fmla="*/ 50 h 289"/>
                <a:gd name="T4" fmla="*/ 0 w 288"/>
                <a:gd name="T5" fmla="*/ 144 h 289"/>
                <a:gd name="T6" fmla="*/ 18 w 288"/>
                <a:gd name="T7" fmla="*/ 238 h 289"/>
                <a:gd name="T8" fmla="*/ 50 w 288"/>
                <a:gd name="T9" fmla="*/ 271 h 289"/>
                <a:gd name="T10" fmla="*/ 144 w 288"/>
                <a:gd name="T11" fmla="*/ 289 h 289"/>
                <a:gd name="T12" fmla="*/ 238 w 288"/>
                <a:gd name="T13" fmla="*/ 271 h 289"/>
                <a:gd name="T14" fmla="*/ 269 w 288"/>
                <a:gd name="T15" fmla="*/ 241 h 289"/>
                <a:gd name="T16" fmla="*/ 288 w 288"/>
                <a:gd name="T17" fmla="*/ 144 h 289"/>
                <a:gd name="T18" fmla="*/ 268 w 288"/>
                <a:gd name="T19" fmla="*/ 47 h 289"/>
                <a:gd name="T20" fmla="*/ 268 w 288"/>
                <a:gd name="T21" fmla="*/ 46 h 289"/>
                <a:gd name="T22" fmla="*/ 267 w 288"/>
                <a:gd name="T23" fmla="*/ 44 h 289"/>
                <a:gd name="T24" fmla="*/ 265 w 288"/>
                <a:gd name="T25" fmla="*/ 42 h 289"/>
                <a:gd name="T26" fmla="*/ 264 w 288"/>
                <a:gd name="T27" fmla="*/ 40 h 289"/>
                <a:gd name="T28" fmla="*/ 263 w 288"/>
                <a:gd name="T29" fmla="*/ 39 h 289"/>
                <a:gd name="T30" fmla="*/ 261 w 288"/>
                <a:gd name="T31" fmla="*/ 37 h 289"/>
                <a:gd name="T32" fmla="*/ 261 w 288"/>
                <a:gd name="T33" fmla="*/ 36 h 289"/>
                <a:gd name="T34" fmla="*/ 260 w 288"/>
                <a:gd name="T35" fmla="*/ 35 h 289"/>
                <a:gd name="T36" fmla="*/ 259 w 288"/>
                <a:gd name="T37" fmla="*/ 34 h 289"/>
                <a:gd name="T38" fmla="*/ 258 w 288"/>
                <a:gd name="T39" fmla="*/ 33 h 289"/>
                <a:gd name="T40" fmla="*/ 257 w 288"/>
                <a:gd name="T41" fmla="*/ 32 h 289"/>
                <a:gd name="T42" fmla="*/ 256 w 288"/>
                <a:gd name="T43" fmla="*/ 30 h 289"/>
                <a:gd name="T44" fmla="*/ 254 w 288"/>
                <a:gd name="T45" fmla="*/ 29 h 289"/>
                <a:gd name="T46" fmla="*/ 252 w 288"/>
                <a:gd name="T47" fmla="*/ 27 h 289"/>
                <a:gd name="T48" fmla="*/ 241 w 288"/>
                <a:gd name="T49" fmla="*/ 20 h 289"/>
                <a:gd name="T50" fmla="*/ 144 w 288"/>
                <a:gd name="T51" fmla="*/ 0 h 289"/>
                <a:gd name="T52" fmla="*/ 47 w 288"/>
                <a:gd name="T53" fmla="*/ 2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89">
                  <a:moveTo>
                    <a:pt x="47" y="20"/>
                  </a:moveTo>
                  <a:cubicBezTo>
                    <a:pt x="34" y="26"/>
                    <a:pt x="24" y="37"/>
                    <a:pt x="18" y="50"/>
                  </a:cubicBezTo>
                  <a:cubicBezTo>
                    <a:pt x="7" y="71"/>
                    <a:pt x="0" y="105"/>
                    <a:pt x="0" y="144"/>
                  </a:cubicBezTo>
                  <a:cubicBezTo>
                    <a:pt x="0" y="183"/>
                    <a:pt x="7" y="218"/>
                    <a:pt x="18" y="238"/>
                  </a:cubicBezTo>
                  <a:cubicBezTo>
                    <a:pt x="24" y="252"/>
                    <a:pt x="36" y="264"/>
                    <a:pt x="50" y="271"/>
                  </a:cubicBezTo>
                  <a:cubicBezTo>
                    <a:pt x="70" y="281"/>
                    <a:pt x="105" y="289"/>
                    <a:pt x="144" y="289"/>
                  </a:cubicBezTo>
                  <a:cubicBezTo>
                    <a:pt x="183" y="289"/>
                    <a:pt x="217" y="281"/>
                    <a:pt x="238" y="271"/>
                  </a:cubicBezTo>
                  <a:cubicBezTo>
                    <a:pt x="251" y="264"/>
                    <a:pt x="262" y="254"/>
                    <a:pt x="269" y="241"/>
                  </a:cubicBezTo>
                  <a:cubicBezTo>
                    <a:pt x="280" y="221"/>
                    <a:pt x="288" y="185"/>
                    <a:pt x="288" y="144"/>
                  </a:cubicBezTo>
                  <a:cubicBezTo>
                    <a:pt x="288" y="103"/>
                    <a:pt x="280" y="67"/>
                    <a:pt x="268" y="47"/>
                  </a:cubicBezTo>
                  <a:cubicBezTo>
                    <a:pt x="268" y="47"/>
                    <a:pt x="268" y="47"/>
                    <a:pt x="268" y="46"/>
                  </a:cubicBezTo>
                  <a:cubicBezTo>
                    <a:pt x="267" y="46"/>
                    <a:pt x="267" y="45"/>
                    <a:pt x="267" y="44"/>
                  </a:cubicBezTo>
                  <a:cubicBezTo>
                    <a:pt x="266" y="44"/>
                    <a:pt x="266" y="43"/>
                    <a:pt x="265" y="42"/>
                  </a:cubicBezTo>
                  <a:cubicBezTo>
                    <a:pt x="265" y="41"/>
                    <a:pt x="265" y="41"/>
                    <a:pt x="264" y="40"/>
                  </a:cubicBezTo>
                  <a:cubicBezTo>
                    <a:pt x="263" y="39"/>
                    <a:pt x="263" y="39"/>
                    <a:pt x="263" y="39"/>
                  </a:cubicBezTo>
                  <a:cubicBezTo>
                    <a:pt x="262" y="38"/>
                    <a:pt x="262" y="37"/>
                    <a:pt x="261" y="37"/>
                  </a:cubicBezTo>
                  <a:cubicBezTo>
                    <a:pt x="261" y="36"/>
                    <a:pt x="261" y="36"/>
                    <a:pt x="261" y="36"/>
                  </a:cubicBezTo>
                  <a:cubicBezTo>
                    <a:pt x="260" y="36"/>
                    <a:pt x="260" y="35"/>
                    <a:pt x="260" y="35"/>
                  </a:cubicBezTo>
                  <a:cubicBezTo>
                    <a:pt x="260" y="35"/>
                    <a:pt x="259" y="34"/>
                    <a:pt x="259" y="34"/>
                  </a:cubicBezTo>
                  <a:cubicBezTo>
                    <a:pt x="258" y="33"/>
                    <a:pt x="258" y="33"/>
                    <a:pt x="258" y="33"/>
                  </a:cubicBezTo>
                  <a:cubicBezTo>
                    <a:pt x="258" y="33"/>
                    <a:pt x="258" y="33"/>
                    <a:pt x="257" y="32"/>
                  </a:cubicBezTo>
                  <a:cubicBezTo>
                    <a:pt x="256" y="31"/>
                    <a:pt x="256" y="31"/>
                    <a:pt x="256" y="30"/>
                  </a:cubicBezTo>
                  <a:cubicBezTo>
                    <a:pt x="255" y="30"/>
                    <a:pt x="254" y="29"/>
                    <a:pt x="254" y="29"/>
                  </a:cubicBezTo>
                  <a:cubicBezTo>
                    <a:pt x="253" y="28"/>
                    <a:pt x="252" y="28"/>
                    <a:pt x="252" y="27"/>
                  </a:cubicBezTo>
                  <a:cubicBezTo>
                    <a:pt x="248" y="24"/>
                    <a:pt x="245" y="22"/>
                    <a:pt x="241" y="20"/>
                  </a:cubicBezTo>
                  <a:cubicBezTo>
                    <a:pt x="221" y="8"/>
                    <a:pt x="185" y="0"/>
                    <a:pt x="144" y="0"/>
                  </a:cubicBezTo>
                  <a:cubicBezTo>
                    <a:pt x="103" y="0"/>
                    <a:pt x="67" y="8"/>
                    <a:pt x="47" y="20"/>
                  </a:cubicBezTo>
                </a:path>
              </a:pathLst>
            </a:custGeom>
            <a:gradFill flip="none" rotWithShape="1">
              <a:gsLst>
                <a:gs pos="0">
                  <a:srgbClr val="972C86"/>
                </a:gs>
                <a:gs pos="100000">
                  <a:srgbClr val="452783"/>
                </a:gs>
              </a:gsLst>
              <a:lin ang="0" scaled="1"/>
              <a:tileRect/>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45" name="Freeform 42"/>
            <p:cNvSpPr>
              <a:spLocks/>
            </p:cNvSpPr>
            <p:nvPr/>
          </p:nvSpPr>
          <p:spPr bwMode="auto">
            <a:xfrm>
              <a:off x="8787233" y="1747980"/>
              <a:ext cx="326362" cy="320392"/>
            </a:xfrm>
            <a:custGeom>
              <a:avLst/>
              <a:gdLst>
                <a:gd name="T0" fmla="*/ 9 w 191"/>
                <a:gd name="T1" fmla="*/ 64 h 187"/>
                <a:gd name="T2" fmla="*/ 121 w 191"/>
                <a:gd name="T3" fmla="*/ 16 h 187"/>
                <a:gd name="T4" fmla="*/ 174 w 191"/>
                <a:gd name="T5" fmla="*/ 68 h 187"/>
                <a:gd name="T6" fmla="*/ 125 w 191"/>
                <a:gd name="T7" fmla="*/ 179 h 187"/>
                <a:gd name="T8" fmla="*/ 108 w 191"/>
                <a:gd name="T9" fmla="*/ 81 h 187"/>
                <a:gd name="T10" fmla="*/ 9 w 191"/>
                <a:gd name="T11" fmla="*/ 64 h 187"/>
              </a:gdLst>
              <a:ahLst/>
              <a:cxnLst>
                <a:cxn ang="0">
                  <a:pos x="T0" y="T1"/>
                </a:cxn>
                <a:cxn ang="0">
                  <a:pos x="T2" y="T3"/>
                </a:cxn>
                <a:cxn ang="0">
                  <a:pos x="T4" y="T5"/>
                </a:cxn>
                <a:cxn ang="0">
                  <a:pos x="T6" y="T7"/>
                </a:cxn>
                <a:cxn ang="0">
                  <a:pos x="T8" y="T9"/>
                </a:cxn>
                <a:cxn ang="0">
                  <a:pos x="T10" y="T11"/>
                </a:cxn>
              </a:cxnLst>
              <a:rect l="0" t="0" r="r" b="b"/>
              <a:pathLst>
                <a:path w="191" h="187">
                  <a:moveTo>
                    <a:pt x="9" y="64"/>
                  </a:moveTo>
                  <a:cubicBezTo>
                    <a:pt x="36" y="48"/>
                    <a:pt x="118" y="16"/>
                    <a:pt x="121" y="16"/>
                  </a:cubicBezTo>
                  <a:cubicBezTo>
                    <a:pt x="166" y="0"/>
                    <a:pt x="191" y="24"/>
                    <a:pt x="174" y="68"/>
                  </a:cubicBezTo>
                  <a:cubicBezTo>
                    <a:pt x="174" y="68"/>
                    <a:pt x="142" y="149"/>
                    <a:pt x="125" y="179"/>
                  </a:cubicBezTo>
                  <a:cubicBezTo>
                    <a:pt x="106" y="187"/>
                    <a:pt x="145" y="118"/>
                    <a:pt x="108" y="81"/>
                  </a:cubicBezTo>
                  <a:cubicBezTo>
                    <a:pt x="70" y="45"/>
                    <a:pt x="0" y="81"/>
                    <a:pt x="9"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746" name="Group 745"/>
          <p:cNvGrpSpPr/>
          <p:nvPr/>
        </p:nvGrpSpPr>
        <p:grpSpPr>
          <a:xfrm>
            <a:off x="7120812" y="2210975"/>
            <a:ext cx="349115" cy="350838"/>
            <a:chOff x="9500489" y="1638303"/>
            <a:chExt cx="465487" cy="467784"/>
          </a:xfrm>
        </p:grpSpPr>
        <p:sp>
          <p:nvSpPr>
            <p:cNvPr id="747" name="Freeform 25"/>
            <p:cNvSpPr>
              <a:spLocks/>
            </p:cNvSpPr>
            <p:nvPr/>
          </p:nvSpPr>
          <p:spPr bwMode="auto">
            <a:xfrm>
              <a:off x="9500489" y="1638303"/>
              <a:ext cx="465487" cy="467784"/>
            </a:xfrm>
            <a:custGeom>
              <a:avLst/>
              <a:gdLst>
                <a:gd name="T0" fmla="*/ 47 w 288"/>
                <a:gd name="T1" fmla="*/ 20 h 289"/>
                <a:gd name="T2" fmla="*/ 18 w 288"/>
                <a:gd name="T3" fmla="*/ 50 h 289"/>
                <a:gd name="T4" fmla="*/ 0 w 288"/>
                <a:gd name="T5" fmla="*/ 144 h 289"/>
                <a:gd name="T6" fmla="*/ 18 w 288"/>
                <a:gd name="T7" fmla="*/ 238 h 289"/>
                <a:gd name="T8" fmla="*/ 50 w 288"/>
                <a:gd name="T9" fmla="*/ 271 h 289"/>
                <a:gd name="T10" fmla="*/ 144 w 288"/>
                <a:gd name="T11" fmla="*/ 289 h 289"/>
                <a:gd name="T12" fmla="*/ 238 w 288"/>
                <a:gd name="T13" fmla="*/ 271 h 289"/>
                <a:gd name="T14" fmla="*/ 269 w 288"/>
                <a:gd name="T15" fmla="*/ 241 h 289"/>
                <a:gd name="T16" fmla="*/ 288 w 288"/>
                <a:gd name="T17" fmla="*/ 144 h 289"/>
                <a:gd name="T18" fmla="*/ 268 w 288"/>
                <a:gd name="T19" fmla="*/ 47 h 289"/>
                <a:gd name="T20" fmla="*/ 268 w 288"/>
                <a:gd name="T21" fmla="*/ 46 h 289"/>
                <a:gd name="T22" fmla="*/ 267 w 288"/>
                <a:gd name="T23" fmla="*/ 44 h 289"/>
                <a:gd name="T24" fmla="*/ 265 w 288"/>
                <a:gd name="T25" fmla="*/ 42 h 289"/>
                <a:gd name="T26" fmla="*/ 264 w 288"/>
                <a:gd name="T27" fmla="*/ 40 h 289"/>
                <a:gd name="T28" fmla="*/ 263 w 288"/>
                <a:gd name="T29" fmla="*/ 39 h 289"/>
                <a:gd name="T30" fmla="*/ 261 w 288"/>
                <a:gd name="T31" fmla="*/ 37 h 289"/>
                <a:gd name="T32" fmla="*/ 261 w 288"/>
                <a:gd name="T33" fmla="*/ 36 h 289"/>
                <a:gd name="T34" fmla="*/ 260 w 288"/>
                <a:gd name="T35" fmla="*/ 35 h 289"/>
                <a:gd name="T36" fmla="*/ 259 w 288"/>
                <a:gd name="T37" fmla="*/ 34 h 289"/>
                <a:gd name="T38" fmla="*/ 258 w 288"/>
                <a:gd name="T39" fmla="*/ 33 h 289"/>
                <a:gd name="T40" fmla="*/ 257 w 288"/>
                <a:gd name="T41" fmla="*/ 32 h 289"/>
                <a:gd name="T42" fmla="*/ 256 w 288"/>
                <a:gd name="T43" fmla="*/ 30 h 289"/>
                <a:gd name="T44" fmla="*/ 254 w 288"/>
                <a:gd name="T45" fmla="*/ 29 h 289"/>
                <a:gd name="T46" fmla="*/ 252 w 288"/>
                <a:gd name="T47" fmla="*/ 27 h 289"/>
                <a:gd name="T48" fmla="*/ 241 w 288"/>
                <a:gd name="T49" fmla="*/ 20 h 289"/>
                <a:gd name="T50" fmla="*/ 144 w 288"/>
                <a:gd name="T51" fmla="*/ 0 h 289"/>
                <a:gd name="T52" fmla="*/ 47 w 288"/>
                <a:gd name="T53" fmla="*/ 2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89">
                  <a:moveTo>
                    <a:pt x="47" y="20"/>
                  </a:moveTo>
                  <a:cubicBezTo>
                    <a:pt x="34" y="26"/>
                    <a:pt x="24" y="37"/>
                    <a:pt x="18" y="50"/>
                  </a:cubicBezTo>
                  <a:cubicBezTo>
                    <a:pt x="7" y="71"/>
                    <a:pt x="0" y="105"/>
                    <a:pt x="0" y="144"/>
                  </a:cubicBezTo>
                  <a:cubicBezTo>
                    <a:pt x="0" y="183"/>
                    <a:pt x="7" y="218"/>
                    <a:pt x="18" y="238"/>
                  </a:cubicBezTo>
                  <a:cubicBezTo>
                    <a:pt x="24" y="252"/>
                    <a:pt x="36" y="264"/>
                    <a:pt x="50" y="271"/>
                  </a:cubicBezTo>
                  <a:cubicBezTo>
                    <a:pt x="70" y="281"/>
                    <a:pt x="105" y="289"/>
                    <a:pt x="144" y="289"/>
                  </a:cubicBezTo>
                  <a:cubicBezTo>
                    <a:pt x="183" y="289"/>
                    <a:pt x="217" y="281"/>
                    <a:pt x="238" y="271"/>
                  </a:cubicBezTo>
                  <a:cubicBezTo>
                    <a:pt x="251" y="264"/>
                    <a:pt x="262" y="254"/>
                    <a:pt x="269" y="241"/>
                  </a:cubicBezTo>
                  <a:cubicBezTo>
                    <a:pt x="280" y="221"/>
                    <a:pt x="288" y="185"/>
                    <a:pt x="288" y="144"/>
                  </a:cubicBezTo>
                  <a:cubicBezTo>
                    <a:pt x="288" y="103"/>
                    <a:pt x="280" y="67"/>
                    <a:pt x="268" y="47"/>
                  </a:cubicBezTo>
                  <a:cubicBezTo>
                    <a:pt x="268" y="47"/>
                    <a:pt x="268" y="47"/>
                    <a:pt x="268" y="46"/>
                  </a:cubicBezTo>
                  <a:cubicBezTo>
                    <a:pt x="267" y="46"/>
                    <a:pt x="267" y="45"/>
                    <a:pt x="267" y="44"/>
                  </a:cubicBezTo>
                  <a:cubicBezTo>
                    <a:pt x="266" y="44"/>
                    <a:pt x="266" y="43"/>
                    <a:pt x="265" y="42"/>
                  </a:cubicBezTo>
                  <a:cubicBezTo>
                    <a:pt x="265" y="41"/>
                    <a:pt x="265" y="41"/>
                    <a:pt x="264" y="40"/>
                  </a:cubicBezTo>
                  <a:cubicBezTo>
                    <a:pt x="263" y="39"/>
                    <a:pt x="263" y="39"/>
                    <a:pt x="263" y="39"/>
                  </a:cubicBezTo>
                  <a:cubicBezTo>
                    <a:pt x="262" y="38"/>
                    <a:pt x="262" y="37"/>
                    <a:pt x="261" y="37"/>
                  </a:cubicBezTo>
                  <a:cubicBezTo>
                    <a:pt x="261" y="36"/>
                    <a:pt x="261" y="36"/>
                    <a:pt x="261" y="36"/>
                  </a:cubicBezTo>
                  <a:cubicBezTo>
                    <a:pt x="260" y="36"/>
                    <a:pt x="260" y="35"/>
                    <a:pt x="260" y="35"/>
                  </a:cubicBezTo>
                  <a:cubicBezTo>
                    <a:pt x="260" y="35"/>
                    <a:pt x="259" y="34"/>
                    <a:pt x="259" y="34"/>
                  </a:cubicBezTo>
                  <a:cubicBezTo>
                    <a:pt x="258" y="33"/>
                    <a:pt x="258" y="33"/>
                    <a:pt x="258" y="33"/>
                  </a:cubicBezTo>
                  <a:cubicBezTo>
                    <a:pt x="258" y="33"/>
                    <a:pt x="258" y="33"/>
                    <a:pt x="257" y="32"/>
                  </a:cubicBezTo>
                  <a:cubicBezTo>
                    <a:pt x="256" y="31"/>
                    <a:pt x="256" y="31"/>
                    <a:pt x="256" y="30"/>
                  </a:cubicBezTo>
                  <a:cubicBezTo>
                    <a:pt x="255" y="30"/>
                    <a:pt x="254" y="29"/>
                    <a:pt x="254" y="29"/>
                  </a:cubicBezTo>
                  <a:cubicBezTo>
                    <a:pt x="253" y="28"/>
                    <a:pt x="252" y="28"/>
                    <a:pt x="252" y="27"/>
                  </a:cubicBezTo>
                  <a:cubicBezTo>
                    <a:pt x="248" y="24"/>
                    <a:pt x="245" y="22"/>
                    <a:pt x="241" y="20"/>
                  </a:cubicBezTo>
                  <a:cubicBezTo>
                    <a:pt x="221" y="8"/>
                    <a:pt x="185" y="0"/>
                    <a:pt x="144" y="0"/>
                  </a:cubicBezTo>
                  <a:cubicBezTo>
                    <a:pt x="103" y="0"/>
                    <a:pt x="67" y="8"/>
                    <a:pt x="47" y="20"/>
                  </a:cubicBezTo>
                </a:path>
              </a:pathLst>
            </a:custGeom>
            <a:gradFill flip="none" rotWithShape="1">
              <a:gsLst>
                <a:gs pos="0">
                  <a:srgbClr val="E73787"/>
                </a:gs>
                <a:gs pos="100000">
                  <a:srgbClr val="EC6865"/>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nvGrpSpPr>
            <p:cNvPr id="748" name="Group 747"/>
            <p:cNvGrpSpPr/>
            <p:nvPr/>
          </p:nvGrpSpPr>
          <p:grpSpPr>
            <a:xfrm>
              <a:off x="9605438" y="1744402"/>
              <a:ext cx="255588" cy="255587"/>
              <a:chOff x="9604376" y="1743076"/>
              <a:chExt cx="255588" cy="255587"/>
            </a:xfrm>
          </p:grpSpPr>
          <p:sp>
            <p:nvSpPr>
              <p:cNvPr id="749" name="Freeform 46"/>
              <p:cNvSpPr>
                <a:spLocks/>
              </p:cNvSpPr>
              <p:nvPr/>
            </p:nvSpPr>
            <p:spPr bwMode="auto">
              <a:xfrm>
                <a:off x="9782176" y="1919288"/>
                <a:ext cx="77788" cy="79375"/>
              </a:xfrm>
              <a:custGeom>
                <a:avLst/>
                <a:gdLst>
                  <a:gd name="T0" fmla="*/ 49 w 49"/>
                  <a:gd name="T1" fmla="*/ 0 h 50"/>
                  <a:gd name="T2" fmla="*/ 32 w 49"/>
                  <a:gd name="T3" fmla="*/ 0 h 50"/>
                  <a:gd name="T4" fmla="*/ 32 w 49"/>
                  <a:gd name="T5" fmla="*/ 34 h 50"/>
                  <a:gd name="T6" fmla="*/ 0 w 49"/>
                  <a:gd name="T7" fmla="*/ 34 h 50"/>
                  <a:gd name="T8" fmla="*/ 0 w 49"/>
                  <a:gd name="T9" fmla="*/ 50 h 50"/>
                  <a:gd name="T10" fmla="*/ 49 w 49"/>
                  <a:gd name="T11" fmla="*/ 50 h 50"/>
                  <a:gd name="T12" fmla="*/ 49 w 4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9" h="50">
                    <a:moveTo>
                      <a:pt x="49" y="0"/>
                    </a:moveTo>
                    <a:lnTo>
                      <a:pt x="32" y="0"/>
                    </a:lnTo>
                    <a:lnTo>
                      <a:pt x="32" y="34"/>
                    </a:lnTo>
                    <a:lnTo>
                      <a:pt x="0" y="34"/>
                    </a:lnTo>
                    <a:lnTo>
                      <a:pt x="0" y="50"/>
                    </a:lnTo>
                    <a:lnTo>
                      <a:pt x="49" y="50"/>
                    </a:ln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50" name="Freeform 47"/>
              <p:cNvSpPr>
                <a:spLocks/>
              </p:cNvSpPr>
              <p:nvPr/>
            </p:nvSpPr>
            <p:spPr bwMode="auto">
              <a:xfrm>
                <a:off x="9782176" y="1743076"/>
                <a:ext cx="77788" cy="79375"/>
              </a:xfrm>
              <a:custGeom>
                <a:avLst/>
                <a:gdLst>
                  <a:gd name="T0" fmla="*/ 0 w 49"/>
                  <a:gd name="T1" fmla="*/ 0 h 50"/>
                  <a:gd name="T2" fmla="*/ 0 w 49"/>
                  <a:gd name="T3" fmla="*/ 16 h 50"/>
                  <a:gd name="T4" fmla="*/ 32 w 49"/>
                  <a:gd name="T5" fmla="*/ 16 h 50"/>
                  <a:gd name="T6" fmla="*/ 32 w 49"/>
                  <a:gd name="T7" fmla="*/ 50 h 50"/>
                  <a:gd name="T8" fmla="*/ 49 w 49"/>
                  <a:gd name="T9" fmla="*/ 50 h 50"/>
                  <a:gd name="T10" fmla="*/ 49 w 49"/>
                  <a:gd name="T11" fmla="*/ 0 h 50"/>
                  <a:gd name="T12" fmla="*/ 0 w 4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9" h="50">
                    <a:moveTo>
                      <a:pt x="0" y="0"/>
                    </a:moveTo>
                    <a:lnTo>
                      <a:pt x="0" y="16"/>
                    </a:lnTo>
                    <a:lnTo>
                      <a:pt x="32" y="16"/>
                    </a:lnTo>
                    <a:lnTo>
                      <a:pt x="32" y="50"/>
                    </a:lnTo>
                    <a:lnTo>
                      <a:pt x="49" y="50"/>
                    </a:lnTo>
                    <a:lnTo>
                      <a:pt x="4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51" name="Freeform 48"/>
              <p:cNvSpPr>
                <a:spLocks/>
              </p:cNvSpPr>
              <p:nvPr/>
            </p:nvSpPr>
            <p:spPr bwMode="auto">
              <a:xfrm>
                <a:off x="9604376" y="1919288"/>
                <a:ext cx="79375" cy="79375"/>
              </a:xfrm>
              <a:custGeom>
                <a:avLst/>
                <a:gdLst>
                  <a:gd name="T0" fmla="*/ 0 w 50"/>
                  <a:gd name="T1" fmla="*/ 0 h 50"/>
                  <a:gd name="T2" fmla="*/ 17 w 50"/>
                  <a:gd name="T3" fmla="*/ 0 h 50"/>
                  <a:gd name="T4" fmla="*/ 17 w 50"/>
                  <a:gd name="T5" fmla="*/ 34 h 50"/>
                  <a:gd name="T6" fmla="*/ 50 w 50"/>
                  <a:gd name="T7" fmla="*/ 34 h 50"/>
                  <a:gd name="T8" fmla="*/ 50 w 50"/>
                  <a:gd name="T9" fmla="*/ 50 h 50"/>
                  <a:gd name="T10" fmla="*/ 0 w 50"/>
                  <a:gd name="T11" fmla="*/ 50 h 50"/>
                  <a:gd name="T12" fmla="*/ 0 w 5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0" y="0"/>
                    </a:moveTo>
                    <a:lnTo>
                      <a:pt x="17" y="0"/>
                    </a:lnTo>
                    <a:lnTo>
                      <a:pt x="17" y="34"/>
                    </a:lnTo>
                    <a:lnTo>
                      <a:pt x="50" y="34"/>
                    </a:lnTo>
                    <a:lnTo>
                      <a:pt x="50" y="50"/>
                    </a:lnTo>
                    <a:lnTo>
                      <a:pt x="0" y="5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52" name="Freeform 49"/>
              <p:cNvSpPr>
                <a:spLocks/>
              </p:cNvSpPr>
              <p:nvPr/>
            </p:nvSpPr>
            <p:spPr bwMode="auto">
              <a:xfrm>
                <a:off x="9604376" y="1743076"/>
                <a:ext cx="79375" cy="79375"/>
              </a:xfrm>
              <a:custGeom>
                <a:avLst/>
                <a:gdLst>
                  <a:gd name="T0" fmla="*/ 50 w 50"/>
                  <a:gd name="T1" fmla="*/ 0 h 50"/>
                  <a:gd name="T2" fmla="*/ 50 w 50"/>
                  <a:gd name="T3" fmla="*/ 16 h 50"/>
                  <a:gd name="T4" fmla="*/ 17 w 50"/>
                  <a:gd name="T5" fmla="*/ 16 h 50"/>
                  <a:gd name="T6" fmla="*/ 17 w 50"/>
                  <a:gd name="T7" fmla="*/ 50 h 50"/>
                  <a:gd name="T8" fmla="*/ 0 w 50"/>
                  <a:gd name="T9" fmla="*/ 50 h 50"/>
                  <a:gd name="T10" fmla="*/ 0 w 50"/>
                  <a:gd name="T11" fmla="*/ 0 h 50"/>
                  <a:gd name="T12" fmla="*/ 50 w 5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50" y="0"/>
                    </a:moveTo>
                    <a:lnTo>
                      <a:pt x="50" y="16"/>
                    </a:lnTo>
                    <a:lnTo>
                      <a:pt x="17" y="16"/>
                    </a:lnTo>
                    <a:lnTo>
                      <a:pt x="17" y="50"/>
                    </a:lnTo>
                    <a:lnTo>
                      <a:pt x="0" y="50"/>
                    </a:lnTo>
                    <a:lnTo>
                      <a:pt x="0" y="0"/>
                    </a:lnTo>
                    <a:lnTo>
                      <a:pt x="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53" name="Freeform 50"/>
              <p:cNvSpPr>
                <a:spLocks/>
              </p:cNvSpPr>
              <p:nvPr/>
            </p:nvSpPr>
            <p:spPr bwMode="auto">
              <a:xfrm>
                <a:off x="9672638" y="1771650"/>
                <a:ext cx="119063" cy="179387"/>
              </a:xfrm>
              <a:custGeom>
                <a:avLst/>
                <a:gdLst>
                  <a:gd name="T0" fmla="*/ 37 w 74"/>
                  <a:gd name="T1" fmla="*/ 0 h 111"/>
                  <a:gd name="T2" fmla="*/ 0 w 74"/>
                  <a:gd name="T3" fmla="*/ 74 h 111"/>
                  <a:gd name="T4" fmla="*/ 37 w 74"/>
                  <a:gd name="T5" fmla="*/ 111 h 111"/>
                  <a:gd name="T6" fmla="*/ 74 w 74"/>
                  <a:gd name="T7" fmla="*/ 74 h 111"/>
                  <a:gd name="T8" fmla="*/ 37 w 74"/>
                  <a:gd name="T9" fmla="*/ 0 h 111"/>
                </a:gdLst>
                <a:ahLst/>
                <a:cxnLst>
                  <a:cxn ang="0">
                    <a:pos x="T0" y="T1"/>
                  </a:cxn>
                  <a:cxn ang="0">
                    <a:pos x="T2" y="T3"/>
                  </a:cxn>
                  <a:cxn ang="0">
                    <a:pos x="T4" y="T5"/>
                  </a:cxn>
                  <a:cxn ang="0">
                    <a:pos x="T6" y="T7"/>
                  </a:cxn>
                  <a:cxn ang="0">
                    <a:pos x="T8" y="T9"/>
                  </a:cxn>
                </a:cxnLst>
                <a:rect l="0" t="0" r="r" b="b"/>
                <a:pathLst>
                  <a:path w="74" h="111">
                    <a:moveTo>
                      <a:pt x="37" y="0"/>
                    </a:moveTo>
                    <a:cubicBezTo>
                      <a:pt x="22" y="37"/>
                      <a:pt x="0" y="46"/>
                      <a:pt x="0" y="74"/>
                    </a:cubicBezTo>
                    <a:cubicBezTo>
                      <a:pt x="0" y="94"/>
                      <a:pt x="17" y="111"/>
                      <a:pt x="37" y="111"/>
                    </a:cubicBezTo>
                    <a:cubicBezTo>
                      <a:pt x="57" y="111"/>
                      <a:pt x="74" y="94"/>
                      <a:pt x="74" y="74"/>
                    </a:cubicBezTo>
                    <a:cubicBezTo>
                      <a:pt x="74" y="46"/>
                      <a:pt x="53" y="37"/>
                      <a:pt x="3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grpSp>
        <p:nvGrpSpPr>
          <p:cNvPr id="754" name="Group 753"/>
          <p:cNvGrpSpPr/>
          <p:nvPr/>
        </p:nvGrpSpPr>
        <p:grpSpPr>
          <a:xfrm>
            <a:off x="7703540" y="2214228"/>
            <a:ext cx="349115" cy="350838"/>
            <a:chOff x="10262238" y="1662644"/>
            <a:chExt cx="465487" cy="467784"/>
          </a:xfrm>
        </p:grpSpPr>
        <p:sp>
          <p:nvSpPr>
            <p:cNvPr id="755" name="Freeform 25"/>
            <p:cNvSpPr>
              <a:spLocks/>
            </p:cNvSpPr>
            <p:nvPr/>
          </p:nvSpPr>
          <p:spPr bwMode="auto">
            <a:xfrm>
              <a:off x="10262238" y="1662644"/>
              <a:ext cx="465487" cy="467784"/>
            </a:xfrm>
            <a:custGeom>
              <a:avLst/>
              <a:gdLst>
                <a:gd name="T0" fmla="*/ 47 w 288"/>
                <a:gd name="T1" fmla="*/ 20 h 289"/>
                <a:gd name="T2" fmla="*/ 18 w 288"/>
                <a:gd name="T3" fmla="*/ 50 h 289"/>
                <a:gd name="T4" fmla="*/ 0 w 288"/>
                <a:gd name="T5" fmla="*/ 144 h 289"/>
                <a:gd name="T6" fmla="*/ 18 w 288"/>
                <a:gd name="T7" fmla="*/ 238 h 289"/>
                <a:gd name="T8" fmla="*/ 50 w 288"/>
                <a:gd name="T9" fmla="*/ 271 h 289"/>
                <a:gd name="T10" fmla="*/ 144 w 288"/>
                <a:gd name="T11" fmla="*/ 289 h 289"/>
                <a:gd name="T12" fmla="*/ 238 w 288"/>
                <a:gd name="T13" fmla="*/ 271 h 289"/>
                <a:gd name="T14" fmla="*/ 269 w 288"/>
                <a:gd name="T15" fmla="*/ 241 h 289"/>
                <a:gd name="T16" fmla="*/ 288 w 288"/>
                <a:gd name="T17" fmla="*/ 144 h 289"/>
                <a:gd name="T18" fmla="*/ 268 w 288"/>
                <a:gd name="T19" fmla="*/ 47 h 289"/>
                <a:gd name="T20" fmla="*/ 268 w 288"/>
                <a:gd name="T21" fmla="*/ 46 h 289"/>
                <a:gd name="T22" fmla="*/ 267 w 288"/>
                <a:gd name="T23" fmla="*/ 44 h 289"/>
                <a:gd name="T24" fmla="*/ 265 w 288"/>
                <a:gd name="T25" fmla="*/ 42 h 289"/>
                <a:gd name="T26" fmla="*/ 264 w 288"/>
                <a:gd name="T27" fmla="*/ 40 h 289"/>
                <a:gd name="T28" fmla="*/ 263 w 288"/>
                <a:gd name="T29" fmla="*/ 39 h 289"/>
                <a:gd name="T30" fmla="*/ 261 w 288"/>
                <a:gd name="T31" fmla="*/ 37 h 289"/>
                <a:gd name="T32" fmla="*/ 261 w 288"/>
                <a:gd name="T33" fmla="*/ 36 h 289"/>
                <a:gd name="T34" fmla="*/ 260 w 288"/>
                <a:gd name="T35" fmla="*/ 35 h 289"/>
                <a:gd name="T36" fmla="*/ 259 w 288"/>
                <a:gd name="T37" fmla="*/ 34 h 289"/>
                <a:gd name="T38" fmla="*/ 258 w 288"/>
                <a:gd name="T39" fmla="*/ 33 h 289"/>
                <a:gd name="T40" fmla="*/ 257 w 288"/>
                <a:gd name="T41" fmla="*/ 32 h 289"/>
                <a:gd name="T42" fmla="*/ 256 w 288"/>
                <a:gd name="T43" fmla="*/ 30 h 289"/>
                <a:gd name="T44" fmla="*/ 254 w 288"/>
                <a:gd name="T45" fmla="*/ 29 h 289"/>
                <a:gd name="T46" fmla="*/ 252 w 288"/>
                <a:gd name="T47" fmla="*/ 27 h 289"/>
                <a:gd name="T48" fmla="*/ 241 w 288"/>
                <a:gd name="T49" fmla="*/ 20 h 289"/>
                <a:gd name="T50" fmla="*/ 144 w 288"/>
                <a:gd name="T51" fmla="*/ 0 h 289"/>
                <a:gd name="T52" fmla="*/ 47 w 288"/>
                <a:gd name="T53" fmla="*/ 2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89">
                  <a:moveTo>
                    <a:pt x="47" y="20"/>
                  </a:moveTo>
                  <a:cubicBezTo>
                    <a:pt x="34" y="26"/>
                    <a:pt x="24" y="37"/>
                    <a:pt x="18" y="50"/>
                  </a:cubicBezTo>
                  <a:cubicBezTo>
                    <a:pt x="7" y="71"/>
                    <a:pt x="0" y="105"/>
                    <a:pt x="0" y="144"/>
                  </a:cubicBezTo>
                  <a:cubicBezTo>
                    <a:pt x="0" y="183"/>
                    <a:pt x="7" y="218"/>
                    <a:pt x="18" y="238"/>
                  </a:cubicBezTo>
                  <a:cubicBezTo>
                    <a:pt x="24" y="252"/>
                    <a:pt x="36" y="264"/>
                    <a:pt x="50" y="271"/>
                  </a:cubicBezTo>
                  <a:cubicBezTo>
                    <a:pt x="70" y="281"/>
                    <a:pt x="105" y="289"/>
                    <a:pt x="144" y="289"/>
                  </a:cubicBezTo>
                  <a:cubicBezTo>
                    <a:pt x="183" y="289"/>
                    <a:pt x="217" y="281"/>
                    <a:pt x="238" y="271"/>
                  </a:cubicBezTo>
                  <a:cubicBezTo>
                    <a:pt x="251" y="264"/>
                    <a:pt x="262" y="254"/>
                    <a:pt x="269" y="241"/>
                  </a:cubicBezTo>
                  <a:cubicBezTo>
                    <a:pt x="280" y="221"/>
                    <a:pt x="288" y="185"/>
                    <a:pt x="288" y="144"/>
                  </a:cubicBezTo>
                  <a:cubicBezTo>
                    <a:pt x="288" y="103"/>
                    <a:pt x="280" y="67"/>
                    <a:pt x="268" y="47"/>
                  </a:cubicBezTo>
                  <a:cubicBezTo>
                    <a:pt x="268" y="47"/>
                    <a:pt x="268" y="47"/>
                    <a:pt x="268" y="46"/>
                  </a:cubicBezTo>
                  <a:cubicBezTo>
                    <a:pt x="267" y="46"/>
                    <a:pt x="267" y="45"/>
                    <a:pt x="267" y="44"/>
                  </a:cubicBezTo>
                  <a:cubicBezTo>
                    <a:pt x="266" y="44"/>
                    <a:pt x="266" y="43"/>
                    <a:pt x="265" y="42"/>
                  </a:cubicBezTo>
                  <a:cubicBezTo>
                    <a:pt x="265" y="41"/>
                    <a:pt x="265" y="41"/>
                    <a:pt x="264" y="40"/>
                  </a:cubicBezTo>
                  <a:cubicBezTo>
                    <a:pt x="263" y="39"/>
                    <a:pt x="263" y="39"/>
                    <a:pt x="263" y="39"/>
                  </a:cubicBezTo>
                  <a:cubicBezTo>
                    <a:pt x="262" y="38"/>
                    <a:pt x="262" y="37"/>
                    <a:pt x="261" y="37"/>
                  </a:cubicBezTo>
                  <a:cubicBezTo>
                    <a:pt x="261" y="36"/>
                    <a:pt x="261" y="36"/>
                    <a:pt x="261" y="36"/>
                  </a:cubicBezTo>
                  <a:cubicBezTo>
                    <a:pt x="260" y="36"/>
                    <a:pt x="260" y="35"/>
                    <a:pt x="260" y="35"/>
                  </a:cubicBezTo>
                  <a:cubicBezTo>
                    <a:pt x="260" y="35"/>
                    <a:pt x="259" y="34"/>
                    <a:pt x="259" y="34"/>
                  </a:cubicBezTo>
                  <a:cubicBezTo>
                    <a:pt x="258" y="33"/>
                    <a:pt x="258" y="33"/>
                    <a:pt x="258" y="33"/>
                  </a:cubicBezTo>
                  <a:cubicBezTo>
                    <a:pt x="258" y="33"/>
                    <a:pt x="258" y="33"/>
                    <a:pt x="257" y="32"/>
                  </a:cubicBezTo>
                  <a:cubicBezTo>
                    <a:pt x="256" y="31"/>
                    <a:pt x="256" y="31"/>
                    <a:pt x="256" y="30"/>
                  </a:cubicBezTo>
                  <a:cubicBezTo>
                    <a:pt x="255" y="30"/>
                    <a:pt x="254" y="29"/>
                    <a:pt x="254" y="29"/>
                  </a:cubicBezTo>
                  <a:cubicBezTo>
                    <a:pt x="253" y="28"/>
                    <a:pt x="252" y="28"/>
                    <a:pt x="252" y="27"/>
                  </a:cubicBezTo>
                  <a:cubicBezTo>
                    <a:pt x="248" y="24"/>
                    <a:pt x="245" y="22"/>
                    <a:pt x="241" y="20"/>
                  </a:cubicBezTo>
                  <a:cubicBezTo>
                    <a:pt x="221" y="8"/>
                    <a:pt x="185" y="0"/>
                    <a:pt x="144" y="0"/>
                  </a:cubicBezTo>
                  <a:cubicBezTo>
                    <a:pt x="103" y="0"/>
                    <a:pt x="67" y="8"/>
                    <a:pt x="47" y="20"/>
                  </a:cubicBezTo>
                </a:path>
              </a:pathLst>
            </a:custGeom>
            <a:gradFill flip="none" rotWithShape="1">
              <a:gsLst>
                <a:gs pos="0">
                  <a:srgbClr val="68B97B"/>
                </a:gs>
                <a:gs pos="100000">
                  <a:srgbClr val="4792C6"/>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56" name="Freeform 54"/>
            <p:cNvSpPr>
              <a:spLocks noEditPoints="1"/>
            </p:cNvSpPr>
            <p:nvPr/>
          </p:nvSpPr>
          <p:spPr bwMode="auto">
            <a:xfrm>
              <a:off x="10334626" y="1792288"/>
              <a:ext cx="322263" cy="211138"/>
            </a:xfrm>
            <a:custGeom>
              <a:avLst/>
              <a:gdLst>
                <a:gd name="T0" fmla="*/ 169 w 215"/>
                <a:gd name="T1" fmla="*/ 46 h 139"/>
                <a:gd name="T2" fmla="*/ 107 w 215"/>
                <a:gd name="T3" fmla="*/ 0 h 139"/>
                <a:gd name="T4" fmla="*/ 43 w 215"/>
                <a:gd name="T5" fmla="*/ 62 h 139"/>
                <a:gd name="T6" fmla="*/ 38 w 215"/>
                <a:gd name="T7" fmla="*/ 62 h 139"/>
                <a:gd name="T8" fmla="*/ 0 w 215"/>
                <a:gd name="T9" fmla="*/ 100 h 139"/>
                <a:gd name="T10" fmla="*/ 38 w 215"/>
                <a:gd name="T11" fmla="*/ 139 h 139"/>
                <a:gd name="T12" fmla="*/ 169 w 215"/>
                <a:gd name="T13" fmla="*/ 139 h 139"/>
                <a:gd name="T14" fmla="*/ 215 w 215"/>
                <a:gd name="T15" fmla="*/ 93 h 139"/>
                <a:gd name="T16" fmla="*/ 169 w 215"/>
                <a:gd name="T17" fmla="*/ 46 h 139"/>
                <a:gd name="T18" fmla="*/ 126 w 215"/>
                <a:gd name="T19" fmla="*/ 115 h 139"/>
                <a:gd name="T20" fmla="*/ 106 w 215"/>
                <a:gd name="T21" fmla="*/ 119 h 139"/>
                <a:gd name="T22" fmla="*/ 72 w 215"/>
                <a:gd name="T23" fmla="*/ 102 h 139"/>
                <a:gd name="T24" fmla="*/ 69 w 215"/>
                <a:gd name="T25" fmla="*/ 52 h 139"/>
                <a:gd name="T26" fmla="*/ 63 w 215"/>
                <a:gd name="T27" fmla="*/ 48 h 139"/>
                <a:gd name="T28" fmla="*/ 83 w 215"/>
                <a:gd name="T29" fmla="*/ 42 h 139"/>
                <a:gd name="T30" fmla="*/ 84 w 215"/>
                <a:gd name="T31" fmla="*/ 63 h 139"/>
                <a:gd name="T32" fmla="*/ 78 w 215"/>
                <a:gd name="T33" fmla="*/ 58 h 139"/>
                <a:gd name="T34" fmla="*/ 80 w 215"/>
                <a:gd name="T35" fmla="*/ 96 h 139"/>
                <a:gd name="T36" fmla="*/ 121 w 215"/>
                <a:gd name="T37" fmla="*/ 105 h 139"/>
                <a:gd name="T38" fmla="*/ 122 w 215"/>
                <a:gd name="T39" fmla="*/ 104 h 139"/>
                <a:gd name="T40" fmla="*/ 127 w 215"/>
                <a:gd name="T41" fmla="*/ 114 h 139"/>
                <a:gd name="T42" fmla="*/ 126 w 215"/>
                <a:gd name="T43" fmla="*/ 115 h 139"/>
                <a:gd name="T44" fmla="*/ 151 w 215"/>
                <a:gd name="T45" fmla="*/ 102 h 139"/>
                <a:gd name="T46" fmla="*/ 131 w 215"/>
                <a:gd name="T47" fmla="*/ 107 h 139"/>
                <a:gd name="T48" fmla="*/ 130 w 215"/>
                <a:gd name="T49" fmla="*/ 87 h 139"/>
                <a:gd name="T50" fmla="*/ 136 w 215"/>
                <a:gd name="T51" fmla="*/ 91 h 139"/>
                <a:gd name="T52" fmla="*/ 134 w 215"/>
                <a:gd name="T53" fmla="*/ 53 h 139"/>
                <a:gd name="T54" fmla="*/ 93 w 215"/>
                <a:gd name="T55" fmla="*/ 44 h 139"/>
                <a:gd name="T56" fmla="*/ 91 w 215"/>
                <a:gd name="T57" fmla="*/ 45 h 139"/>
                <a:gd name="T58" fmla="*/ 86 w 215"/>
                <a:gd name="T59" fmla="*/ 35 h 139"/>
                <a:gd name="T60" fmla="*/ 88 w 215"/>
                <a:gd name="T61" fmla="*/ 35 h 139"/>
                <a:gd name="T62" fmla="*/ 142 w 215"/>
                <a:gd name="T63" fmla="*/ 47 h 139"/>
                <a:gd name="T64" fmla="*/ 145 w 215"/>
                <a:gd name="T65" fmla="*/ 97 h 139"/>
                <a:gd name="T66" fmla="*/ 151 w 215"/>
                <a:gd name="T67" fmla="*/ 10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139">
                  <a:moveTo>
                    <a:pt x="169" y="46"/>
                  </a:moveTo>
                  <a:cubicBezTo>
                    <a:pt x="161" y="20"/>
                    <a:pt x="136" y="0"/>
                    <a:pt x="107" y="0"/>
                  </a:cubicBezTo>
                  <a:cubicBezTo>
                    <a:pt x="73" y="0"/>
                    <a:pt x="45" y="28"/>
                    <a:pt x="43" y="62"/>
                  </a:cubicBezTo>
                  <a:cubicBezTo>
                    <a:pt x="42" y="62"/>
                    <a:pt x="40" y="62"/>
                    <a:pt x="38" y="62"/>
                  </a:cubicBezTo>
                  <a:cubicBezTo>
                    <a:pt x="17" y="62"/>
                    <a:pt x="0" y="79"/>
                    <a:pt x="0" y="100"/>
                  </a:cubicBezTo>
                  <a:cubicBezTo>
                    <a:pt x="0" y="122"/>
                    <a:pt x="17" y="139"/>
                    <a:pt x="38" y="139"/>
                  </a:cubicBezTo>
                  <a:cubicBezTo>
                    <a:pt x="169" y="139"/>
                    <a:pt x="169" y="139"/>
                    <a:pt x="169" y="139"/>
                  </a:cubicBezTo>
                  <a:cubicBezTo>
                    <a:pt x="194" y="139"/>
                    <a:pt x="215" y="118"/>
                    <a:pt x="215" y="93"/>
                  </a:cubicBezTo>
                  <a:cubicBezTo>
                    <a:pt x="215" y="67"/>
                    <a:pt x="194" y="46"/>
                    <a:pt x="169" y="46"/>
                  </a:cubicBezTo>
                  <a:moveTo>
                    <a:pt x="126" y="115"/>
                  </a:moveTo>
                  <a:cubicBezTo>
                    <a:pt x="120" y="118"/>
                    <a:pt x="113" y="119"/>
                    <a:pt x="106" y="119"/>
                  </a:cubicBezTo>
                  <a:cubicBezTo>
                    <a:pt x="93" y="119"/>
                    <a:pt x="80" y="113"/>
                    <a:pt x="72" y="102"/>
                  </a:cubicBezTo>
                  <a:cubicBezTo>
                    <a:pt x="60" y="88"/>
                    <a:pt x="59" y="68"/>
                    <a:pt x="69" y="52"/>
                  </a:cubicBezTo>
                  <a:cubicBezTo>
                    <a:pt x="63" y="48"/>
                    <a:pt x="63" y="48"/>
                    <a:pt x="63" y="48"/>
                  </a:cubicBezTo>
                  <a:cubicBezTo>
                    <a:pt x="83" y="42"/>
                    <a:pt x="83" y="42"/>
                    <a:pt x="83" y="42"/>
                  </a:cubicBezTo>
                  <a:cubicBezTo>
                    <a:pt x="84" y="63"/>
                    <a:pt x="84" y="63"/>
                    <a:pt x="84" y="63"/>
                  </a:cubicBezTo>
                  <a:cubicBezTo>
                    <a:pt x="78" y="58"/>
                    <a:pt x="78" y="58"/>
                    <a:pt x="78" y="58"/>
                  </a:cubicBezTo>
                  <a:cubicBezTo>
                    <a:pt x="71" y="70"/>
                    <a:pt x="72" y="85"/>
                    <a:pt x="80" y="96"/>
                  </a:cubicBezTo>
                  <a:cubicBezTo>
                    <a:pt x="90" y="108"/>
                    <a:pt x="107" y="112"/>
                    <a:pt x="121" y="105"/>
                  </a:cubicBezTo>
                  <a:cubicBezTo>
                    <a:pt x="122" y="104"/>
                    <a:pt x="122" y="104"/>
                    <a:pt x="122" y="104"/>
                  </a:cubicBezTo>
                  <a:cubicBezTo>
                    <a:pt x="127" y="114"/>
                    <a:pt x="127" y="114"/>
                    <a:pt x="127" y="114"/>
                  </a:cubicBezTo>
                  <a:lnTo>
                    <a:pt x="126" y="115"/>
                  </a:lnTo>
                  <a:close/>
                  <a:moveTo>
                    <a:pt x="151" y="102"/>
                  </a:moveTo>
                  <a:cubicBezTo>
                    <a:pt x="131" y="107"/>
                    <a:pt x="131" y="107"/>
                    <a:pt x="131" y="107"/>
                  </a:cubicBezTo>
                  <a:cubicBezTo>
                    <a:pt x="130" y="87"/>
                    <a:pt x="130" y="87"/>
                    <a:pt x="130" y="87"/>
                  </a:cubicBezTo>
                  <a:cubicBezTo>
                    <a:pt x="136" y="91"/>
                    <a:pt x="136" y="91"/>
                    <a:pt x="136" y="91"/>
                  </a:cubicBezTo>
                  <a:cubicBezTo>
                    <a:pt x="143" y="79"/>
                    <a:pt x="142" y="64"/>
                    <a:pt x="134" y="53"/>
                  </a:cubicBezTo>
                  <a:cubicBezTo>
                    <a:pt x="124" y="41"/>
                    <a:pt x="107" y="37"/>
                    <a:pt x="93" y="44"/>
                  </a:cubicBezTo>
                  <a:cubicBezTo>
                    <a:pt x="91" y="45"/>
                    <a:pt x="91" y="45"/>
                    <a:pt x="91" y="45"/>
                  </a:cubicBezTo>
                  <a:cubicBezTo>
                    <a:pt x="86" y="35"/>
                    <a:pt x="86" y="35"/>
                    <a:pt x="86" y="35"/>
                  </a:cubicBezTo>
                  <a:cubicBezTo>
                    <a:pt x="88" y="35"/>
                    <a:pt x="88" y="35"/>
                    <a:pt x="88" y="35"/>
                  </a:cubicBezTo>
                  <a:cubicBezTo>
                    <a:pt x="106" y="25"/>
                    <a:pt x="129" y="30"/>
                    <a:pt x="142" y="47"/>
                  </a:cubicBezTo>
                  <a:cubicBezTo>
                    <a:pt x="154" y="62"/>
                    <a:pt x="155" y="82"/>
                    <a:pt x="145" y="97"/>
                  </a:cubicBezTo>
                  <a:lnTo>
                    <a:pt x="151"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657" name="Group 656"/>
          <p:cNvGrpSpPr/>
          <p:nvPr/>
        </p:nvGrpSpPr>
        <p:grpSpPr>
          <a:xfrm>
            <a:off x="6167438" y="1394880"/>
            <a:ext cx="1013222" cy="770335"/>
            <a:chOff x="8223251" y="1071563"/>
            <a:chExt cx="1350962" cy="1027113"/>
          </a:xfrm>
        </p:grpSpPr>
        <p:sp>
          <p:nvSpPr>
            <p:cNvPr id="640" name="Freeform 58"/>
            <p:cNvSpPr>
              <a:spLocks noEditPoints="1"/>
            </p:cNvSpPr>
            <p:nvPr/>
          </p:nvSpPr>
          <p:spPr bwMode="auto">
            <a:xfrm>
              <a:off x="8223251" y="1422401"/>
              <a:ext cx="355600" cy="284163"/>
            </a:xfrm>
            <a:custGeom>
              <a:avLst/>
              <a:gdLst>
                <a:gd name="T0" fmla="*/ 73 w 215"/>
                <a:gd name="T1" fmla="*/ 95 h 172"/>
                <a:gd name="T2" fmla="*/ 86 w 215"/>
                <a:gd name="T3" fmla="*/ 62 h 172"/>
                <a:gd name="T4" fmla="*/ 128 w 215"/>
                <a:gd name="T5" fmla="*/ 37 h 172"/>
                <a:gd name="T6" fmla="*/ 152 w 215"/>
                <a:gd name="T7" fmla="*/ 54 h 172"/>
                <a:gd name="T8" fmla="*/ 73 w 215"/>
                <a:gd name="T9" fmla="*/ 95 h 172"/>
                <a:gd name="T10" fmla="*/ 196 w 215"/>
                <a:gd name="T11" fmla="*/ 89 h 172"/>
                <a:gd name="T12" fmla="*/ 138 w 215"/>
                <a:gd name="T13" fmla="*/ 0 h 172"/>
                <a:gd name="T14" fmla="*/ 19 w 215"/>
                <a:gd name="T15" fmla="*/ 86 h 172"/>
                <a:gd name="T16" fmla="*/ 83 w 215"/>
                <a:gd name="T17" fmla="*/ 172 h 172"/>
                <a:gd name="T18" fmla="*/ 185 w 215"/>
                <a:gd name="T19" fmla="*/ 117 h 172"/>
                <a:gd name="T20" fmla="*/ 129 w 215"/>
                <a:gd name="T21" fmla="*/ 117 h 172"/>
                <a:gd name="T22" fmla="*/ 97 w 215"/>
                <a:gd name="T23" fmla="*/ 131 h 172"/>
                <a:gd name="T24" fmla="*/ 73 w 215"/>
                <a:gd name="T25" fmla="*/ 95 h 172"/>
                <a:gd name="T26" fmla="*/ 194 w 215"/>
                <a:gd name="T27" fmla="*/ 95 h 172"/>
                <a:gd name="T28" fmla="*/ 196 w 215"/>
                <a:gd name="T29" fmla="*/ 8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 h="172">
                  <a:moveTo>
                    <a:pt x="73" y="95"/>
                  </a:moveTo>
                  <a:cubicBezTo>
                    <a:pt x="86" y="62"/>
                    <a:pt x="86" y="62"/>
                    <a:pt x="86" y="62"/>
                  </a:cubicBezTo>
                  <a:cubicBezTo>
                    <a:pt x="95" y="46"/>
                    <a:pt x="111" y="37"/>
                    <a:pt x="128" y="37"/>
                  </a:cubicBezTo>
                  <a:cubicBezTo>
                    <a:pt x="141" y="37"/>
                    <a:pt x="150" y="44"/>
                    <a:pt x="152" y="54"/>
                  </a:cubicBezTo>
                  <a:cubicBezTo>
                    <a:pt x="138" y="62"/>
                    <a:pt x="73" y="95"/>
                    <a:pt x="73" y="95"/>
                  </a:cubicBezTo>
                  <a:moveTo>
                    <a:pt x="196" y="89"/>
                  </a:moveTo>
                  <a:cubicBezTo>
                    <a:pt x="215" y="34"/>
                    <a:pt x="194" y="0"/>
                    <a:pt x="138" y="0"/>
                  </a:cubicBezTo>
                  <a:cubicBezTo>
                    <a:pt x="85" y="0"/>
                    <a:pt x="37" y="32"/>
                    <a:pt x="19" y="86"/>
                  </a:cubicBezTo>
                  <a:cubicBezTo>
                    <a:pt x="0" y="142"/>
                    <a:pt x="30" y="172"/>
                    <a:pt x="83" y="172"/>
                  </a:cubicBezTo>
                  <a:cubicBezTo>
                    <a:pt x="120" y="172"/>
                    <a:pt x="163" y="155"/>
                    <a:pt x="185" y="117"/>
                  </a:cubicBezTo>
                  <a:cubicBezTo>
                    <a:pt x="129" y="117"/>
                    <a:pt x="129" y="117"/>
                    <a:pt x="129" y="117"/>
                  </a:cubicBezTo>
                  <a:cubicBezTo>
                    <a:pt x="120" y="127"/>
                    <a:pt x="109" y="131"/>
                    <a:pt x="97" y="131"/>
                  </a:cubicBezTo>
                  <a:cubicBezTo>
                    <a:pt x="73" y="131"/>
                    <a:pt x="65" y="119"/>
                    <a:pt x="73" y="95"/>
                  </a:cubicBezTo>
                  <a:cubicBezTo>
                    <a:pt x="194" y="95"/>
                    <a:pt x="194" y="95"/>
                    <a:pt x="194" y="95"/>
                  </a:cubicBezTo>
                  <a:lnTo>
                    <a:pt x="196" y="89"/>
                  </a:lnTo>
                  <a:close/>
                </a:path>
              </a:pathLst>
            </a:custGeom>
            <a:solidFill>
              <a:srgbClr val="1B3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647" name="Freeform 59"/>
            <p:cNvSpPr>
              <a:spLocks/>
            </p:cNvSpPr>
            <p:nvPr/>
          </p:nvSpPr>
          <p:spPr bwMode="auto">
            <a:xfrm>
              <a:off x="8494713" y="1333501"/>
              <a:ext cx="306388" cy="438150"/>
            </a:xfrm>
            <a:custGeom>
              <a:avLst/>
              <a:gdLst>
                <a:gd name="T0" fmla="*/ 97 w 186"/>
                <a:gd name="T1" fmla="*/ 151 h 265"/>
                <a:gd name="T2" fmla="*/ 178 w 186"/>
                <a:gd name="T3" fmla="*/ 103 h 265"/>
                <a:gd name="T4" fmla="*/ 113 w 186"/>
                <a:gd name="T5" fmla="*/ 103 h 265"/>
                <a:gd name="T6" fmla="*/ 122 w 186"/>
                <a:gd name="T7" fmla="*/ 77 h 265"/>
                <a:gd name="T8" fmla="*/ 151 w 186"/>
                <a:gd name="T9" fmla="*/ 50 h 265"/>
                <a:gd name="T10" fmla="*/ 169 w 186"/>
                <a:gd name="T11" fmla="*/ 55 h 265"/>
                <a:gd name="T12" fmla="*/ 186 w 186"/>
                <a:gd name="T13" fmla="*/ 6 h 265"/>
                <a:gd name="T14" fmla="*/ 163 w 186"/>
                <a:gd name="T15" fmla="*/ 0 h 265"/>
                <a:gd name="T16" fmla="*/ 98 w 186"/>
                <a:gd name="T17" fmla="*/ 26 h 265"/>
                <a:gd name="T18" fmla="*/ 62 w 186"/>
                <a:gd name="T19" fmla="*/ 83 h 265"/>
                <a:gd name="T20" fmla="*/ 55 w 186"/>
                <a:gd name="T21" fmla="*/ 103 h 265"/>
                <a:gd name="T22" fmla="*/ 39 w 186"/>
                <a:gd name="T23" fmla="*/ 151 h 265"/>
                <a:gd name="T24" fmla="*/ 0 w 186"/>
                <a:gd name="T25" fmla="*/ 265 h 265"/>
                <a:gd name="T26" fmla="*/ 58 w 186"/>
                <a:gd name="T27" fmla="*/ 265 h 265"/>
                <a:gd name="T28" fmla="*/ 97 w 186"/>
                <a:gd name="T29" fmla="*/ 1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6" h="265">
                  <a:moveTo>
                    <a:pt x="97" y="151"/>
                  </a:moveTo>
                  <a:cubicBezTo>
                    <a:pt x="178" y="103"/>
                    <a:pt x="178" y="103"/>
                    <a:pt x="178" y="103"/>
                  </a:cubicBezTo>
                  <a:cubicBezTo>
                    <a:pt x="113" y="103"/>
                    <a:pt x="113" y="103"/>
                    <a:pt x="113" y="103"/>
                  </a:cubicBezTo>
                  <a:cubicBezTo>
                    <a:pt x="122" y="77"/>
                    <a:pt x="122" y="77"/>
                    <a:pt x="122" y="77"/>
                  </a:cubicBezTo>
                  <a:cubicBezTo>
                    <a:pt x="128" y="59"/>
                    <a:pt x="136" y="50"/>
                    <a:pt x="151" y="50"/>
                  </a:cubicBezTo>
                  <a:cubicBezTo>
                    <a:pt x="158" y="50"/>
                    <a:pt x="163" y="53"/>
                    <a:pt x="169" y="55"/>
                  </a:cubicBezTo>
                  <a:cubicBezTo>
                    <a:pt x="186" y="6"/>
                    <a:pt x="186" y="6"/>
                    <a:pt x="186" y="6"/>
                  </a:cubicBezTo>
                  <a:cubicBezTo>
                    <a:pt x="179" y="2"/>
                    <a:pt x="172" y="0"/>
                    <a:pt x="163" y="0"/>
                  </a:cubicBezTo>
                  <a:cubicBezTo>
                    <a:pt x="141" y="0"/>
                    <a:pt x="119" y="8"/>
                    <a:pt x="98" y="26"/>
                  </a:cubicBezTo>
                  <a:cubicBezTo>
                    <a:pt x="77" y="45"/>
                    <a:pt x="70" y="61"/>
                    <a:pt x="62" y="83"/>
                  </a:cubicBezTo>
                  <a:cubicBezTo>
                    <a:pt x="55" y="103"/>
                    <a:pt x="55" y="103"/>
                    <a:pt x="55" y="103"/>
                  </a:cubicBezTo>
                  <a:cubicBezTo>
                    <a:pt x="39" y="151"/>
                    <a:pt x="39" y="151"/>
                    <a:pt x="39" y="151"/>
                  </a:cubicBezTo>
                  <a:cubicBezTo>
                    <a:pt x="0" y="265"/>
                    <a:pt x="0" y="265"/>
                    <a:pt x="0" y="265"/>
                  </a:cubicBezTo>
                  <a:cubicBezTo>
                    <a:pt x="58" y="265"/>
                    <a:pt x="58" y="265"/>
                    <a:pt x="58" y="265"/>
                  </a:cubicBezTo>
                  <a:lnTo>
                    <a:pt x="97" y="151"/>
                  </a:lnTo>
                  <a:close/>
                </a:path>
              </a:pathLst>
            </a:custGeom>
            <a:solidFill>
              <a:srgbClr val="1B3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648" name="Freeform 60"/>
            <p:cNvSpPr>
              <a:spLocks/>
            </p:cNvSpPr>
            <p:nvPr/>
          </p:nvSpPr>
          <p:spPr bwMode="auto">
            <a:xfrm>
              <a:off x="8812213" y="1400176"/>
              <a:ext cx="106363" cy="82550"/>
            </a:xfrm>
            <a:custGeom>
              <a:avLst/>
              <a:gdLst>
                <a:gd name="T0" fmla="*/ 61 w 65"/>
                <a:gd name="T1" fmla="*/ 26 h 50"/>
                <a:gd name="T2" fmla="*/ 42 w 65"/>
                <a:gd name="T3" fmla="*/ 0 h 50"/>
                <a:gd name="T4" fmla="*/ 6 w 65"/>
                <a:gd name="T5" fmla="*/ 25 h 50"/>
                <a:gd name="T6" fmla="*/ 26 w 65"/>
                <a:gd name="T7" fmla="*/ 50 h 50"/>
                <a:gd name="T8" fmla="*/ 61 w 65"/>
                <a:gd name="T9" fmla="*/ 26 h 50"/>
              </a:gdLst>
              <a:ahLst/>
              <a:cxnLst>
                <a:cxn ang="0">
                  <a:pos x="T0" y="T1"/>
                </a:cxn>
                <a:cxn ang="0">
                  <a:pos x="T2" y="T3"/>
                </a:cxn>
                <a:cxn ang="0">
                  <a:pos x="T4" y="T5"/>
                </a:cxn>
                <a:cxn ang="0">
                  <a:pos x="T6" y="T7"/>
                </a:cxn>
                <a:cxn ang="0">
                  <a:pos x="T8" y="T9"/>
                </a:cxn>
              </a:cxnLst>
              <a:rect l="0" t="0" r="r" b="b"/>
              <a:pathLst>
                <a:path w="65" h="50">
                  <a:moveTo>
                    <a:pt x="61" y="26"/>
                  </a:moveTo>
                  <a:cubicBezTo>
                    <a:pt x="65" y="13"/>
                    <a:pt x="60" y="0"/>
                    <a:pt x="42" y="0"/>
                  </a:cubicBezTo>
                  <a:cubicBezTo>
                    <a:pt x="26" y="0"/>
                    <a:pt x="12" y="9"/>
                    <a:pt x="6" y="25"/>
                  </a:cubicBezTo>
                  <a:cubicBezTo>
                    <a:pt x="0" y="42"/>
                    <a:pt x="9" y="50"/>
                    <a:pt x="26" y="50"/>
                  </a:cubicBezTo>
                  <a:cubicBezTo>
                    <a:pt x="37" y="50"/>
                    <a:pt x="53" y="45"/>
                    <a:pt x="61" y="26"/>
                  </a:cubicBezTo>
                </a:path>
              </a:pathLst>
            </a:custGeom>
            <a:solidFill>
              <a:srgbClr val="1B3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649" name="Freeform 61"/>
            <p:cNvSpPr>
              <a:spLocks/>
            </p:cNvSpPr>
            <p:nvPr/>
          </p:nvSpPr>
          <p:spPr bwMode="auto">
            <a:xfrm>
              <a:off x="8732838" y="1503363"/>
              <a:ext cx="160338" cy="192088"/>
            </a:xfrm>
            <a:custGeom>
              <a:avLst/>
              <a:gdLst>
                <a:gd name="T0" fmla="*/ 101 w 101"/>
                <a:gd name="T1" fmla="*/ 0 h 121"/>
                <a:gd name="T2" fmla="*/ 41 w 101"/>
                <a:gd name="T3" fmla="*/ 0 h 121"/>
                <a:gd name="T4" fmla="*/ 0 w 101"/>
                <a:gd name="T5" fmla="*/ 121 h 121"/>
                <a:gd name="T6" fmla="*/ 59 w 101"/>
                <a:gd name="T7" fmla="*/ 121 h 121"/>
                <a:gd name="T8" fmla="*/ 101 w 101"/>
                <a:gd name="T9" fmla="*/ 0 h 121"/>
              </a:gdLst>
              <a:ahLst/>
              <a:cxnLst>
                <a:cxn ang="0">
                  <a:pos x="T0" y="T1"/>
                </a:cxn>
                <a:cxn ang="0">
                  <a:pos x="T2" y="T3"/>
                </a:cxn>
                <a:cxn ang="0">
                  <a:pos x="T4" y="T5"/>
                </a:cxn>
                <a:cxn ang="0">
                  <a:pos x="T6" y="T7"/>
                </a:cxn>
                <a:cxn ang="0">
                  <a:pos x="T8" y="T9"/>
                </a:cxn>
              </a:cxnLst>
              <a:rect l="0" t="0" r="r" b="b"/>
              <a:pathLst>
                <a:path w="101" h="121">
                  <a:moveTo>
                    <a:pt x="101" y="0"/>
                  </a:moveTo>
                  <a:lnTo>
                    <a:pt x="41" y="0"/>
                  </a:lnTo>
                  <a:lnTo>
                    <a:pt x="0" y="121"/>
                  </a:lnTo>
                  <a:lnTo>
                    <a:pt x="59" y="121"/>
                  </a:lnTo>
                  <a:lnTo>
                    <a:pt x="101" y="0"/>
                  </a:lnTo>
                  <a:close/>
                </a:path>
              </a:pathLst>
            </a:custGeom>
            <a:solidFill>
              <a:srgbClr val="1B3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650" name="Freeform 62"/>
            <p:cNvSpPr>
              <a:spLocks noEditPoints="1"/>
            </p:cNvSpPr>
            <p:nvPr/>
          </p:nvSpPr>
          <p:spPr bwMode="auto">
            <a:xfrm>
              <a:off x="8907463" y="1503363"/>
              <a:ext cx="31750" cy="33338"/>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9 w 19"/>
                <a:gd name="T11" fmla="*/ 2 h 20"/>
                <a:gd name="T12" fmla="*/ 1 w 19"/>
                <a:gd name="T13" fmla="*/ 10 h 20"/>
                <a:gd name="T14" fmla="*/ 9 w 19"/>
                <a:gd name="T15" fmla="*/ 19 h 20"/>
                <a:gd name="T16" fmla="*/ 17 w 19"/>
                <a:gd name="T17" fmla="*/ 10 h 20"/>
                <a:gd name="T18" fmla="*/ 9 w 19"/>
                <a:gd name="T19" fmla="*/ 2 h 20"/>
                <a:gd name="T20" fmla="*/ 8 w 19"/>
                <a:gd name="T21" fmla="*/ 16 h 20"/>
                <a:gd name="T22" fmla="*/ 6 w 19"/>
                <a:gd name="T23" fmla="*/ 16 h 20"/>
                <a:gd name="T24" fmla="*/ 6 w 19"/>
                <a:gd name="T25" fmla="*/ 5 h 20"/>
                <a:gd name="T26" fmla="*/ 9 w 19"/>
                <a:gd name="T27" fmla="*/ 5 h 20"/>
                <a:gd name="T28" fmla="*/ 12 w 19"/>
                <a:gd name="T29" fmla="*/ 5 h 20"/>
                <a:gd name="T30" fmla="*/ 13 w 19"/>
                <a:gd name="T31" fmla="*/ 8 h 20"/>
                <a:gd name="T32" fmla="*/ 11 w 19"/>
                <a:gd name="T33" fmla="*/ 11 h 20"/>
                <a:gd name="T34" fmla="*/ 11 w 19"/>
                <a:gd name="T35" fmla="*/ 11 h 20"/>
                <a:gd name="T36" fmla="*/ 13 w 19"/>
                <a:gd name="T37" fmla="*/ 13 h 20"/>
                <a:gd name="T38" fmla="*/ 14 w 19"/>
                <a:gd name="T39" fmla="*/ 16 h 20"/>
                <a:gd name="T40" fmla="*/ 12 w 19"/>
                <a:gd name="T41" fmla="*/ 16 h 20"/>
                <a:gd name="T42" fmla="*/ 11 w 19"/>
                <a:gd name="T43" fmla="*/ 13 h 20"/>
                <a:gd name="T44" fmla="*/ 9 w 19"/>
                <a:gd name="T45" fmla="*/ 11 h 20"/>
                <a:gd name="T46" fmla="*/ 8 w 19"/>
                <a:gd name="T47" fmla="*/ 11 h 20"/>
                <a:gd name="T48" fmla="*/ 8 w 19"/>
                <a:gd name="T49" fmla="*/ 16 h 20"/>
                <a:gd name="T50" fmla="*/ 8 w 19"/>
                <a:gd name="T51" fmla="*/ 10 h 20"/>
                <a:gd name="T52" fmla="*/ 9 w 19"/>
                <a:gd name="T53" fmla="*/ 10 h 20"/>
                <a:gd name="T54" fmla="*/ 12 w 19"/>
                <a:gd name="T55" fmla="*/ 8 h 20"/>
                <a:gd name="T56" fmla="*/ 9 w 19"/>
                <a:gd name="T57" fmla="*/ 6 h 20"/>
                <a:gd name="T58" fmla="*/ 8 w 19"/>
                <a:gd name="T59" fmla="*/ 6 h 20"/>
                <a:gd name="T60" fmla="*/ 8 w 19"/>
                <a:gd name="T6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 h="20">
                  <a:moveTo>
                    <a:pt x="9" y="0"/>
                  </a:moveTo>
                  <a:cubicBezTo>
                    <a:pt x="15" y="0"/>
                    <a:pt x="19" y="5"/>
                    <a:pt x="19" y="10"/>
                  </a:cubicBezTo>
                  <a:cubicBezTo>
                    <a:pt x="19" y="16"/>
                    <a:pt x="15" y="20"/>
                    <a:pt x="9" y="20"/>
                  </a:cubicBezTo>
                  <a:cubicBezTo>
                    <a:pt x="4" y="20"/>
                    <a:pt x="0" y="16"/>
                    <a:pt x="0" y="10"/>
                  </a:cubicBezTo>
                  <a:cubicBezTo>
                    <a:pt x="0" y="5"/>
                    <a:pt x="4" y="0"/>
                    <a:pt x="9" y="0"/>
                  </a:cubicBezTo>
                  <a:close/>
                  <a:moveTo>
                    <a:pt x="9" y="2"/>
                  </a:moveTo>
                  <a:cubicBezTo>
                    <a:pt x="5" y="2"/>
                    <a:pt x="1" y="6"/>
                    <a:pt x="1" y="10"/>
                  </a:cubicBezTo>
                  <a:cubicBezTo>
                    <a:pt x="1" y="15"/>
                    <a:pt x="5" y="19"/>
                    <a:pt x="9" y="19"/>
                  </a:cubicBezTo>
                  <a:cubicBezTo>
                    <a:pt x="14" y="19"/>
                    <a:pt x="17" y="15"/>
                    <a:pt x="17" y="10"/>
                  </a:cubicBezTo>
                  <a:cubicBezTo>
                    <a:pt x="17" y="6"/>
                    <a:pt x="14" y="2"/>
                    <a:pt x="9" y="2"/>
                  </a:cubicBezTo>
                  <a:close/>
                  <a:moveTo>
                    <a:pt x="8" y="16"/>
                  </a:moveTo>
                  <a:cubicBezTo>
                    <a:pt x="6" y="16"/>
                    <a:pt x="6" y="16"/>
                    <a:pt x="6" y="16"/>
                  </a:cubicBezTo>
                  <a:cubicBezTo>
                    <a:pt x="6" y="5"/>
                    <a:pt x="6" y="5"/>
                    <a:pt x="6" y="5"/>
                  </a:cubicBezTo>
                  <a:cubicBezTo>
                    <a:pt x="7" y="5"/>
                    <a:pt x="8" y="5"/>
                    <a:pt x="9" y="5"/>
                  </a:cubicBezTo>
                  <a:cubicBezTo>
                    <a:pt x="11" y="5"/>
                    <a:pt x="12" y="5"/>
                    <a:pt x="12" y="5"/>
                  </a:cubicBezTo>
                  <a:cubicBezTo>
                    <a:pt x="13" y="6"/>
                    <a:pt x="13" y="7"/>
                    <a:pt x="13" y="8"/>
                  </a:cubicBezTo>
                  <a:cubicBezTo>
                    <a:pt x="13" y="9"/>
                    <a:pt x="12" y="10"/>
                    <a:pt x="11" y="11"/>
                  </a:cubicBezTo>
                  <a:cubicBezTo>
                    <a:pt x="11" y="11"/>
                    <a:pt x="11" y="11"/>
                    <a:pt x="11" y="11"/>
                  </a:cubicBezTo>
                  <a:cubicBezTo>
                    <a:pt x="12" y="11"/>
                    <a:pt x="13" y="12"/>
                    <a:pt x="13" y="13"/>
                  </a:cubicBezTo>
                  <a:cubicBezTo>
                    <a:pt x="13" y="15"/>
                    <a:pt x="14" y="16"/>
                    <a:pt x="14" y="16"/>
                  </a:cubicBezTo>
                  <a:cubicBezTo>
                    <a:pt x="12" y="16"/>
                    <a:pt x="12" y="16"/>
                    <a:pt x="12" y="16"/>
                  </a:cubicBezTo>
                  <a:cubicBezTo>
                    <a:pt x="12" y="16"/>
                    <a:pt x="11" y="15"/>
                    <a:pt x="11" y="13"/>
                  </a:cubicBezTo>
                  <a:cubicBezTo>
                    <a:pt x="11" y="12"/>
                    <a:pt x="10" y="11"/>
                    <a:pt x="9" y="11"/>
                  </a:cubicBezTo>
                  <a:cubicBezTo>
                    <a:pt x="8" y="11"/>
                    <a:pt x="8" y="11"/>
                    <a:pt x="8" y="11"/>
                  </a:cubicBezTo>
                  <a:lnTo>
                    <a:pt x="8" y="16"/>
                  </a:lnTo>
                  <a:close/>
                  <a:moveTo>
                    <a:pt x="8" y="10"/>
                  </a:moveTo>
                  <a:cubicBezTo>
                    <a:pt x="9" y="10"/>
                    <a:pt x="9" y="10"/>
                    <a:pt x="9" y="10"/>
                  </a:cubicBezTo>
                  <a:cubicBezTo>
                    <a:pt x="10" y="10"/>
                    <a:pt x="12" y="9"/>
                    <a:pt x="12" y="8"/>
                  </a:cubicBezTo>
                  <a:cubicBezTo>
                    <a:pt x="12" y="7"/>
                    <a:pt x="11" y="6"/>
                    <a:pt x="9" y="6"/>
                  </a:cubicBezTo>
                  <a:cubicBezTo>
                    <a:pt x="8" y="6"/>
                    <a:pt x="8" y="6"/>
                    <a:pt x="8" y="6"/>
                  </a:cubicBezTo>
                  <a:lnTo>
                    <a:pt x="8" y="10"/>
                  </a:lnTo>
                  <a:close/>
                </a:path>
              </a:pathLst>
            </a:custGeom>
            <a:solidFill>
              <a:srgbClr val="1B3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652" name="Freeform 63"/>
            <p:cNvSpPr>
              <a:spLocks/>
            </p:cNvSpPr>
            <p:nvPr/>
          </p:nvSpPr>
          <p:spPr bwMode="auto">
            <a:xfrm>
              <a:off x="9261476" y="1566863"/>
              <a:ext cx="84138" cy="128588"/>
            </a:xfrm>
            <a:custGeom>
              <a:avLst/>
              <a:gdLst>
                <a:gd name="T0" fmla="*/ 0 w 53"/>
                <a:gd name="T1" fmla="*/ 81 h 81"/>
                <a:gd name="T2" fmla="*/ 4 w 53"/>
                <a:gd name="T3" fmla="*/ 71 h 81"/>
                <a:gd name="T4" fmla="*/ 11 w 53"/>
                <a:gd name="T5" fmla="*/ 71 h 81"/>
                <a:gd name="T6" fmla="*/ 32 w 53"/>
                <a:gd name="T7" fmla="*/ 10 h 81"/>
                <a:gd name="T8" fmla="*/ 23 w 53"/>
                <a:gd name="T9" fmla="*/ 10 h 81"/>
                <a:gd name="T10" fmla="*/ 26 w 53"/>
                <a:gd name="T11" fmla="*/ 0 h 81"/>
                <a:gd name="T12" fmla="*/ 53 w 53"/>
                <a:gd name="T13" fmla="*/ 0 h 81"/>
                <a:gd name="T14" fmla="*/ 50 w 53"/>
                <a:gd name="T15" fmla="*/ 10 h 81"/>
                <a:gd name="T16" fmla="*/ 43 w 53"/>
                <a:gd name="T17" fmla="*/ 10 h 81"/>
                <a:gd name="T18" fmla="*/ 22 w 53"/>
                <a:gd name="T19" fmla="*/ 71 h 81"/>
                <a:gd name="T20" fmla="*/ 31 w 53"/>
                <a:gd name="T21" fmla="*/ 71 h 81"/>
                <a:gd name="T22" fmla="*/ 27 w 53"/>
                <a:gd name="T23" fmla="*/ 81 h 81"/>
                <a:gd name="T24" fmla="*/ 0 w 53"/>
                <a:gd name="T2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1">
                  <a:moveTo>
                    <a:pt x="0" y="81"/>
                  </a:moveTo>
                  <a:lnTo>
                    <a:pt x="4" y="71"/>
                  </a:lnTo>
                  <a:lnTo>
                    <a:pt x="11" y="71"/>
                  </a:lnTo>
                  <a:lnTo>
                    <a:pt x="32" y="10"/>
                  </a:lnTo>
                  <a:lnTo>
                    <a:pt x="23" y="10"/>
                  </a:lnTo>
                  <a:lnTo>
                    <a:pt x="26" y="0"/>
                  </a:lnTo>
                  <a:lnTo>
                    <a:pt x="53" y="0"/>
                  </a:lnTo>
                  <a:lnTo>
                    <a:pt x="50" y="10"/>
                  </a:lnTo>
                  <a:lnTo>
                    <a:pt x="43" y="10"/>
                  </a:lnTo>
                  <a:lnTo>
                    <a:pt x="22" y="71"/>
                  </a:lnTo>
                  <a:lnTo>
                    <a:pt x="31" y="71"/>
                  </a:lnTo>
                  <a:lnTo>
                    <a:pt x="27" y="81"/>
                  </a:lnTo>
                  <a:lnTo>
                    <a:pt x="0" y="81"/>
                  </a:lnTo>
                  <a:close/>
                </a:path>
              </a:pathLst>
            </a:custGeom>
            <a:solidFill>
              <a:srgbClr val="1B3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653" name="Freeform 64"/>
            <p:cNvSpPr>
              <a:spLocks noEditPoints="1"/>
            </p:cNvSpPr>
            <p:nvPr/>
          </p:nvSpPr>
          <p:spPr bwMode="auto">
            <a:xfrm>
              <a:off x="9336088" y="1565276"/>
              <a:ext cx="144463" cy="134938"/>
            </a:xfrm>
            <a:custGeom>
              <a:avLst/>
              <a:gdLst>
                <a:gd name="T0" fmla="*/ 1 w 87"/>
                <a:gd name="T1" fmla="*/ 47 h 82"/>
                <a:gd name="T2" fmla="*/ 11 w 87"/>
                <a:gd name="T3" fmla="*/ 23 h 82"/>
                <a:gd name="T4" fmla="*/ 31 w 87"/>
                <a:gd name="T5" fmla="*/ 6 h 82"/>
                <a:gd name="T6" fmla="*/ 56 w 87"/>
                <a:gd name="T7" fmla="*/ 0 h 82"/>
                <a:gd name="T8" fmla="*/ 80 w 87"/>
                <a:gd name="T9" fmla="*/ 9 h 82"/>
                <a:gd name="T10" fmla="*/ 86 w 87"/>
                <a:gd name="T11" fmla="*/ 33 h 82"/>
                <a:gd name="T12" fmla="*/ 80 w 87"/>
                <a:gd name="T13" fmla="*/ 51 h 82"/>
                <a:gd name="T14" fmla="*/ 67 w 87"/>
                <a:gd name="T15" fmla="*/ 66 h 82"/>
                <a:gd name="T16" fmla="*/ 73 w 87"/>
                <a:gd name="T17" fmla="*/ 75 h 82"/>
                <a:gd name="T18" fmla="*/ 64 w 87"/>
                <a:gd name="T19" fmla="*/ 82 h 82"/>
                <a:gd name="T20" fmla="*/ 58 w 87"/>
                <a:gd name="T21" fmla="*/ 73 h 82"/>
                <a:gd name="T22" fmla="*/ 32 w 87"/>
                <a:gd name="T23" fmla="*/ 81 h 82"/>
                <a:gd name="T24" fmla="*/ 8 w 87"/>
                <a:gd name="T25" fmla="*/ 71 h 82"/>
                <a:gd name="T26" fmla="*/ 1 w 87"/>
                <a:gd name="T27" fmla="*/ 47 h 82"/>
                <a:gd name="T28" fmla="*/ 13 w 87"/>
                <a:gd name="T29" fmla="*/ 46 h 82"/>
                <a:gd name="T30" fmla="*/ 17 w 87"/>
                <a:gd name="T31" fmla="*/ 64 h 82"/>
                <a:gd name="T32" fmla="*/ 34 w 87"/>
                <a:gd name="T33" fmla="*/ 70 h 82"/>
                <a:gd name="T34" fmla="*/ 52 w 87"/>
                <a:gd name="T35" fmla="*/ 65 h 82"/>
                <a:gd name="T36" fmla="*/ 46 w 87"/>
                <a:gd name="T37" fmla="*/ 55 h 82"/>
                <a:gd name="T38" fmla="*/ 54 w 87"/>
                <a:gd name="T39" fmla="*/ 48 h 82"/>
                <a:gd name="T40" fmla="*/ 61 w 87"/>
                <a:gd name="T41" fmla="*/ 58 h 82"/>
                <a:gd name="T42" fmla="*/ 74 w 87"/>
                <a:gd name="T43" fmla="*/ 34 h 82"/>
                <a:gd name="T44" fmla="*/ 70 w 87"/>
                <a:gd name="T45" fmla="*/ 17 h 82"/>
                <a:gd name="T46" fmla="*/ 54 w 87"/>
                <a:gd name="T47" fmla="*/ 10 h 82"/>
                <a:gd name="T48" fmla="*/ 28 w 87"/>
                <a:gd name="T49" fmla="*/ 21 h 82"/>
                <a:gd name="T50" fmla="*/ 13 w 87"/>
                <a:gd name="T51"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82">
                  <a:moveTo>
                    <a:pt x="1" y="47"/>
                  </a:moveTo>
                  <a:cubicBezTo>
                    <a:pt x="2" y="38"/>
                    <a:pt x="6" y="31"/>
                    <a:pt x="11" y="23"/>
                  </a:cubicBezTo>
                  <a:cubicBezTo>
                    <a:pt x="17" y="16"/>
                    <a:pt x="24" y="10"/>
                    <a:pt x="31" y="6"/>
                  </a:cubicBezTo>
                  <a:cubicBezTo>
                    <a:pt x="39" y="2"/>
                    <a:pt x="47" y="0"/>
                    <a:pt x="56" y="0"/>
                  </a:cubicBezTo>
                  <a:cubicBezTo>
                    <a:pt x="66" y="0"/>
                    <a:pt x="74" y="3"/>
                    <a:pt x="80" y="9"/>
                  </a:cubicBezTo>
                  <a:cubicBezTo>
                    <a:pt x="85" y="15"/>
                    <a:pt x="87" y="23"/>
                    <a:pt x="86" y="33"/>
                  </a:cubicBezTo>
                  <a:cubicBezTo>
                    <a:pt x="85" y="39"/>
                    <a:pt x="83" y="45"/>
                    <a:pt x="80" y="51"/>
                  </a:cubicBezTo>
                  <a:cubicBezTo>
                    <a:pt x="76" y="57"/>
                    <a:pt x="72" y="62"/>
                    <a:pt x="67" y="66"/>
                  </a:cubicBezTo>
                  <a:cubicBezTo>
                    <a:pt x="73" y="75"/>
                    <a:pt x="73" y="75"/>
                    <a:pt x="73" y="75"/>
                  </a:cubicBezTo>
                  <a:cubicBezTo>
                    <a:pt x="64" y="82"/>
                    <a:pt x="64" y="82"/>
                    <a:pt x="64" y="82"/>
                  </a:cubicBezTo>
                  <a:cubicBezTo>
                    <a:pt x="58" y="73"/>
                    <a:pt x="58" y="73"/>
                    <a:pt x="58" y="73"/>
                  </a:cubicBezTo>
                  <a:cubicBezTo>
                    <a:pt x="49" y="78"/>
                    <a:pt x="40" y="81"/>
                    <a:pt x="32" y="81"/>
                  </a:cubicBezTo>
                  <a:cubicBezTo>
                    <a:pt x="21" y="81"/>
                    <a:pt x="13" y="78"/>
                    <a:pt x="8" y="71"/>
                  </a:cubicBezTo>
                  <a:cubicBezTo>
                    <a:pt x="2" y="65"/>
                    <a:pt x="0" y="57"/>
                    <a:pt x="1" y="47"/>
                  </a:cubicBezTo>
                  <a:moveTo>
                    <a:pt x="13" y="46"/>
                  </a:moveTo>
                  <a:cubicBezTo>
                    <a:pt x="12" y="53"/>
                    <a:pt x="14" y="59"/>
                    <a:pt x="17" y="64"/>
                  </a:cubicBezTo>
                  <a:cubicBezTo>
                    <a:pt x="21" y="68"/>
                    <a:pt x="27" y="70"/>
                    <a:pt x="34" y="70"/>
                  </a:cubicBezTo>
                  <a:cubicBezTo>
                    <a:pt x="40" y="70"/>
                    <a:pt x="46" y="68"/>
                    <a:pt x="52" y="65"/>
                  </a:cubicBezTo>
                  <a:cubicBezTo>
                    <a:pt x="46" y="55"/>
                    <a:pt x="46" y="55"/>
                    <a:pt x="46" y="55"/>
                  </a:cubicBezTo>
                  <a:cubicBezTo>
                    <a:pt x="54" y="48"/>
                    <a:pt x="54" y="48"/>
                    <a:pt x="54" y="48"/>
                  </a:cubicBezTo>
                  <a:cubicBezTo>
                    <a:pt x="61" y="58"/>
                    <a:pt x="61" y="58"/>
                    <a:pt x="61" y="58"/>
                  </a:cubicBezTo>
                  <a:cubicBezTo>
                    <a:pt x="68" y="51"/>
                    <a:pt x="73" y="43"/>
                    <a:pt x="74" y="34"/>
                  </a:cubicBezTo>
                  <a:cubicBezTo>
                    <a:pt x="75" y="27"/>
                    <a:pt x="74" y="21"/>
                    <a:pt x="70" y="17"/>
                  </a:cubicBezTo>
                  <a:cubicBezTo>
                    <a:pt x="66" y="12"/>
                    <a:pt x="61" y="10"/>
                    <a:pt x="54" y="10"/>
                  </a:cubicBezTo>
                  <a:cubicBezTo>
                    <a:pt x="45" y="10"/>
                    <a:pt x="36" y="14"/>
                    <a:pt x="28" y="21"/>
                  </a:cubicBezTo>
                  <a:cubicBezTo>
                    <a:pt x="19" y="28"/>
                    <a:pt x="15" y="36"/>
                    <a:pt x="13" y="46"/>
                  </a:cubicBezTo>
                </a:path>
              </a:pathLst>
            </a:custGeom>
            <a:solidFill>
              <a:srgbClr val="1B3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654" name="Freeform 65"/>
            <p:cNvSpPr>
              <a:spLocks/>
            </p:cNvSpPr>
            <p:nvPr/>
          </p:nvSpPr>
          <p:spPr bwMode="auto">
            <a:xfrm>
              <a:off x="9491663" y="1570038"/>
              <a:ext cx="36513" cy="41275"/>
            </a:xfrm>
            <a:custGeom>
              <a:avLst/>
              <a:gdLst>
                <a:gd name="T0" fmla="*/ 2 w 22"/>
                <a:gd name="T1" fmla="*/ 25 h 25"/>
                <a:gd name="T2" fmla="*/ 9 w 22"/>
                <a:gd name="T3" fmla="*/ 3 h 25"/>
                <a:gd name="T4" fmla="*/ 4 w 22"/>
                <a:gd name="T5" fmla="*/ 3 h 25"/>
                <a:gd name="T6" fmla="*/ 3 w 22"/>
                <a:gd name="T7" fmla="*/ 4 h 25"/>
                <a:gd name="T8" fmla="*/ 3 w 22"/>
                <a:gd name="T9" fmla="*/ 6 h 25"/>
                <a:gd name="T10" fmla="*/ 0 w 22"/>
                <a:gd name="T11" fmla="*/ 6 h 25"/>
                <a:gd name="T12" fmla="*/ 1 w 22"/>
                <a:gd name="T13" fmla="*/ 2 h 25"/>
                <a:gd name="T14" fmla="*/ 2 w 22"/>
                <a:gd name="T15" fmla="*/ 1 h 25"/>
                <a:gd name="T16" fmla="*/ 3 w 22"/>
                <a:gd name="T17" fmla="*/ 0 h 25"/>
                <a:gd name="T18" fmla="*/ 20 w 22"/>
                <a:gd name="T19" fmla="*/ 0 h 25"/>
                <a:gd name="T20" fmla="*/ 22 w 22"/>
                <a:gd name="T21" fmla="*/ 2 h 25"/>
                <a:gd name="T22" fmla="*/ 22 w 22"/>
                <a:gd name="T23" fmla="*/ 3 h 25"/>
                <a:gd name="T24" fmla="*/ 21 w 22"/>
                <a:gd name="T25" fmla="*/ 6 h 25"/>
                <a:gd name="T26" fmla="*/ 18 w 22"/>
                <a:gd name="T27" fmla="*/ 6 h 25"/>
                <a:gd name="T28" fmla="*/ 18 w 22"/>
                <a:gd name="T29" fmla="*/ 5 h 25"/>
                <a:gd name="T30" fmla="*/ 18 w 22"/>
                <a:gd name="T31" fmla="*/ 4 h 25"/>
                <a:gd name="T32" fmla="*/ 18 w 22"/>
                <a:gd name="T33" fmla="*/ 3 h 25"/>
                <a:gd name="T34" fmla="*/ 13 w 22"/>
                <a:gd name="T35" fmla="*/ 3 h 25"/>
                <a:gd name="T36" fmla="*/ 6 w 22"/>
                <a:gd name="T37" fmla="*/ 25 h 25"/>
                <a:gd name="T38" fmla="*/ 2 w 22"/>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5">
                  <a:moveTo>
                    <a:pt x="2" y="25"/>
                  </a:moveTo>
                  <a:cubicBezTo>
                    <a:pt x="9" y="3"/>
                    <a:pt x="9" y="3"/>
                    <a:pt x="9" y="3"/>
                  </a:cubicBezTo>
                  <a:cubicBezTo>
                    <a:pt x="4" y="3"/>
                    <a:pt x="4" y="3"/>
                    <a:pt x="4" y="3"/>
                  </a:cubicBezTo>
                  <a:cubicBezTo>
                    <a:pt x="4" y="3"/>
                    <a:pt x="3" y="4"/>
                    <a:pt x="3" y="4"/>
                  </a:cubicBezTo>
                  <a:cubicBezTo>
                    <a:pt x="3" y="6"/>
                    <a:pt x="3" y="6"/>
                    <a:pt x="3" y="6"/>
                  </a:cubicBezTo>
                  <a:cubicBezTo>
                    <a:pt x="0" y="6"/>
                    <a:pt x="0" y="6"/>
                    <a:pt x="0" y="6"/>
                  </a:cubicBezTo>
                  <a:cubicBezTo>
                    <a:pt x="1" y="2"/>
                    <a:pt x="1" y="2"/>
                    <a:pt x="1" y="2"/>
                  </a:cubicBezTo>
                  <a:cubicBezTo>
                    <a:pt x="1" y="2"/>
                    <a:pt x="1" y="1"/>
                    <a:pt x="2" y="1"/>
                  </a:cubicBezTo>
                  <a:cubicBezTo>
                    <a:pt x="2" y="1"/>
                    <a:pt x="3" y="0"/>
                    <a:pt x="3" y="0"/>
                  </a:cubicBezTo>
                  <a:cubicBezTo>
                    <a:pt x="20" y="0"/>
                    <a:pt x="20" y="0"/>
                    <a:pt x="20" y="0"/>
                  </a:cubicBezTo>
                  <a:cubicBezTo>
                    <a:pt x="22" y="0"/>
                    <a:pt x="22" y="1"/>
                    <a:pt x="22" y="2"/>
                  </a:cubicBezTo>
                  <a:cubicBezTo>
                    <a:pt x="22" y="2"/>
                    <a:pt x="22" y="3"/>
                    <a:pt x="22" y="3"/>
                  </a:cubicBezTo>
                  <a:cubicBezTo>
                    <a:pt x="21" y="6"/>
                    <a:pt x="21" y="6"/>
                    <a:pt x="21" y="6"/>
                  </a:cubicBezTo>
                  <a:cubicBezTo>
                    <a:pt x="18" y="6"/>
                    <a:pt x="18" y="6"/>
                    <a:pt x="18" y="6"/>
                  </a:cubicBezTo>
                  <a:cubicBezTo>
                    <a:pt x="18" y="5"/>
                    <a:pt x="18" y="5"/>
                    <a:pt x="18" y="5"/>
                  </a:cubicBezTo>
                  <a:cubicBezTo>
                    <a:pt x="18" y="4"/>
                    <a:pt x="18" y="4"/>
                    <a:pt x="18" y="4"/>
                  </a:cubicBezTo>
                  <a:cubicBezTo>
                    <a:pt x="18" y="4"/>
                    <a:pt x="18" y="3"/>
                    <a:pt x="18" y="3"/>
                  </a:cubicBezTo>
                  <a:cubicBezTo>
                    <a:pt x="13" y="3"/>
                    <a:pt x="13" y="3"/>
                    <a:pt x="13" y="3"/>
                  </a:cubicBezTo>
                  <a:cubicBezTo>
                    <a:pt x="6" y="25"/>
                    <a:pt x="6" y="25"/>
                    <a:pt x="6" y="25"/>
                  </a:cubicBezTo>
                  <a:lnTo>
                    <a:pt x="2" y="25"/>
                  </a:lnTo>
                  <a:close/>
                </a:path>
              </a:pathLst>
            </a:custGeom>
            <a:solidFill>
              <a:srgbClr val="1B3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655" name="Freeform 66"/>
            <p:cNvSpPr>
              <a:spLocks/>
            </p:cNvSpPr>
            <p:nvPr/>
          </p:nvSpPr>
          <p:spPr bwMode="auto">
            <a:xfrm>
              <a:off x="9520238" y="1570038"/>
              <a:ext cx="53975" cy="41275"/>
            </a:xfrm>
            <a:custGeom>
              <a:avLst/>
              <a:gdLst>
                <a:gd name="T0" fmla="*/ 0 w 33"/>
                <a:gd name="T1" fmla="*/ 25 h 25"/>
                <a:gd name="T2" fmla="*/ 1 w 33"/>
                <a:gd name="T3" fmla="*/ 22 h 25"/>
                <a:gd name="T4" fmla="*/ 2 w 33"/>
                <a:gd name="T5" fmla="*/ 22 h 25"/>
                <a:gd name="T6" fmla="*/ 3 w 33"/>
                <a:gd name="T7" fmla="*/ 21 h 25"/>
                <a:gd name="T8" fmla="*/ 12 w 33"/>
                <a:gd name="T9" fmla="*/ 0 h 25"/>
                <a:gd name="T10" fmla="*/ 16 w 33"/>
                <a:gd name="T11" fmla="*/ 0 h 25"/>
                <a:gd name="T12" fmla="*/ 17 w 33"/>
                <a:gd name="T13" fmla="*/ 13 h 25"/>
                <a:gd name="T14" fmla="*/ 17 w 33"/>
                <a:gd name="T15" fmla="*/ 17 h 25"/>
                <a:gd name="T16" fmla="*/ 17 w 33"/>
                <a:gd name="T17" fmla="*/ 17 h 25"/>
                <a:gd name="T18" fmla="*/ 19 w 33"/>
                <a:gd name="T19" fmla="*/ 13 h 25"/>
                <a:gd name="T20" fmla="*/ 30 w 33"/>
                <a:gd name="T21" fmla="*/ 0 h 25"/>
                <a:gd name="T22" fmla="*/ 33 w 33"/>
                <a:gd name="T23" fmla="*/ 0 h 25"/>
                <a:gd name="T24" fmla="*/ 28 w 33"/>
                <a:gd name="T25" fmla="*/ 21 h 25"/>
                <a:gd name="T26" fmla="*/ 28 w 33"/>
                <a:gd name="T27" fmla="*/ 21 h 25"/>
                <a:gd name="T28" fmla="*/ 29 w 33"/>
                <a:gd name="T29" fmla="*/ 22 h 25"/>
                <a:gd name="T30" fmla="*/ 30 w 33"/>
                <a:gd name="T31" fmla="*/ 22 h 25"/>
                <a:gd name="T32" fmla="*/ 29 w 33"/>
                <a:gd name="T33" fmla="*/ 25 h 25"/>
                <a:gd name="T34" fmla="*/ 26 w 33"/>
                <a:gd name="T35" fmla="*/ 25 h 25"/>
                <a:gd name="T36" fmla="*/ 24 w 33"/>
                <a:gd name="T37" fmla="*/ 25 h 25"/>
                <a:gd name="T38" fmla="*/ 24 w 33"/>
                <a:gd name="T39" fmla="*/ 23 h 25"/>
                <a:gd name="T40" fmla="*/ 24 w 33"/>
                <a:gd name="T41" fmla="*/ 22 h 25"/>
                <a:gd name="T42" fmla="*/ 27 w 33"/>
                <a:gd name="T43" fmla="*/ 10 h 25"/>
                <a:gd name="T44" fmla="*/ 29 w 33"/>
                <a:gd name="T45" fmla="*/ 6 h 25"/>
                <a:gd name="T46" fmla="*/ 29 w 33"/>
                <a:gd name="T47" fmla="*/ 6 h 25"/>
                <a:gd name="T48" fmla="*/ 26 w 33"/>
                <a:gd name="T49" fmla="*/ 10 h 25"/>
                <a:gd name="T50" fmla="*/ 17 w 33"/>
                <a:gd name="T51" fmla="*/ 21 h 25"/>
                <a:gd name="T52" fmla="*/ 15 w 33"/>
                <a:gd name="T53" fmla="*/ 21 h 25"/>
                <a:gd name="T54" fmla="*/ 13 w 33"/>
                <a:gd name="T55" fmla="*/ 10 h 25"/>
                <a:gd name="T56" fmla="*/ 13 w 33"/>
                <a:gd name="T57" fmla="*/ 6 h 25"/>
                <a:gd name="T58" fmla="*/ 13 w 33"/>
                <a:gd name="T59" fmla="*/ 6 h 25"/>
                <a:gd name="T60" fmla="*/ 12 w 33"/>
                <a:gd name="T61" fmla="*/ 10 h 25"/>
                <a:gd name="T62" fmla="*/ 6 w 33"/>
                <a:gd name="T63" fmla="*/ 23 h 25"/>
                <a:gd name="T64" fmla="*/ 5 w 33"/>
                <a:gd name="T65" fmla="*/ 24 h 25"/>
                <a:gd name="T66" fmla="*/ 3 w 33"/>
                <a:gd name="T67" fmla="*/ 25 h 25"/>
                <a:gd name="T68" fmla="*/ 0 w 33"/>
                <a:gd name="T6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 h="25">
                  <a:moveTo>
                    <a:pt x="0" y="25"/>
                  </a:moveTo>
                  <a:cubicBezTo>
                    <a:pt x="1" y="22"/>
                    <a:pt x="1" y="22"/>
                    <a:pt x="1" y="22"/>
                  </a:cubicBezTo>
                  <a:cubicBezTo>
                    <a:pt x="2" y="22"/>
                    <a:pt x="2" y="22"/>
                    <a:pt x="2" y="22"/>
                  </a:cubicBezTo>
                  <a:cubicBezTo>
                    <a:pt x="3" y="22"/>
                    <a:pt x="3" y="22"/>
                    <a:pt x="3" y="21"/>
                  </a:cubicBezTo>
                  <a:cubicBezTo>
                    <a:pt x="12" y="0"/>
                    <a:pt x="12" y="0"/>
                    <a:pt x="12" y="0"/>
                  </a:cubicBezTo>
                  <a:cubicBezTo>
                    <a:pt x="16" y="0"/>
                    <a:pt x="16" y="0"/>
                    <a:pt x="16" y="0"/>
                  </a:cubicBezTo>
                  <a:cubicBezTo>
                    <a:pt x="17" y="13"/>
                    <a:pt x="17" y="13"/>
                    <a:pt x="17" y="13"/>
                  </a:cubicBezTo>
                  <a:cubicBezTo>
                    <a:pt x="17" y="17"/>
                    <a:pt x="17" y="17"/>
                    <a:pt x="17" y="17"/>
                  </a:cubicBezTo>
                  <a:cubicBezTo>
                    <a:pt x="17" y="17"/>
                    <a:pt x="17" y="17"/>
                    <a:pt x="17" y="17"/>
                  </a:cubicBezTo>
                  <a:cubicBezTo>
                    <a:pt x="18" y="15"/>
                    <a:pt x="19" y="14"/>
                    <a:pt x="19" y="13"/>
                  </a:cubicBezTo>
                  <a:cubicBezTo>
                    <a:pt x="30" y="0"/>
                    <a:pt x="30" y="0"/>
                    <a:pt x="30" y="0"/>
                  </a:cubicBezTo>
                  <a:cubicBezTo>
                    <a:pt x="33" y="0"/>
                    <a:pt x="33" y="0"/>
                    <a:pt x="33" y="0"/>
                  </a:cubicBezTo>
                  <a:cubicBezTo>
                    <a:pt x="28" y="21"/>
                    <a:pt x="28" y="21"/>
                    <a:pt x="28" y="21"/>
                  </a:cubicBezTo>
                  <a:cubicBezTo>
                    <a:pt x="28" y="21"/>
                    <a:pt x="28" y="21"/>
                    <a:pt x="28" y="21"/>
                  </a:cubicBezTo>
                  <a:cubicBezTo>
                    <a:pt x="28" y="22"/>
                    <a:pt x="28" y="22"/>
                    <a:pt x="29" y="22"/>
                  </a:cubicBezTo>
                  <a:cubicBezTo>
                    <a:pt x="30" y="22"/>
                    <a:pt x="30" y="22"/>
                    <a:pt x="30" y="22"/>
                  </a:cubicBezTo>
                  <a:cubicBezTo>
                    <a:pt x="29" y="25"/>
                    <a:pt x="29" y="25"/>
                    <a:pt x="29" y="25"/>
                  </a:cubicBezTo>
                  <a:cubicBezTo>
                    <a:pt x="26" y="25"/>
                    <a:pt x="26" y="25"/>
                    <a:pt x="26" y="25"/>
                  </a:cubicBezTo>
                  <a:cubicBezTo>
                    <a:pt x="25" y="25"/>
                    <a:pt x="25" y="25"/>
                    <a:pt x="24" y="25"/>
                  </a:cubicBezTo>
                  <a:cubicBezTo>
                    <a:pt x="24" y="24"/>
                    <a:pt x="24" y="24"/>
                    <a:pt x="24" y="23"/>
                  </a:cubicBezTo>
                  <a:cubicBezTo>
                    <a:pt x="24" y="23"/>
                    <a:pt x="24" y="23"/>
                    <a:pt x="24" y="22"/>
                  </a:cubicBezTo>
                  <a:cubicBezTo>
                    <a:pt x="27" y="10"/>
                    <a:pt x="27" y="10"/>
                    <a:pt x="27" y="10"/>
                  </a:cubicBezTo>
                  <a:cubicBezTo>
                    <a:pt x="29" y="6"/>
                    <a:pt x="29" y="6"/>
                    <a:pt x="29" y="6"/>
                  </a:cubicBezTo>
                  <a:cubicBezTo>
                    <a:pt x="29" y="6"/>
                    <a:pt x="29" y="6"/>
                    <a:pt x="29" y="6"/>
                  </a:cubicBezTo>
                  <a:cubicBezTo>
                    <a:pt x="28" y="8"/>
                    <a:pt x="27" y="9"/>
                    <a:pt x="26" y="10"/>
                  </a:cubicBezTo>
                  <a:cubicBezTo>
                    <a:pt x="17" y="21"/>
                    <a:pt x="17" y="21"/>
                    <a:pt x="17" y="21"/>
                  </a:cubicBezTo>
                  <a:cubicBezTo>
                    <a:pt x="15" y="21"/>
                    <a:pt x="15" y="21"/>
                    <a:pt x="15" y="21"/>
                  </a:cubicBezTo>
                  <a:cubicBezTo>
                    <a:pt x="13" y="10"/>
                    <a:pt x="13" y="10"/>
                    <a:pt x="13" y="10"/>
                  </a:cubicBezTo>
                  <a:cubicBezTo>
                    <a:pt x="13" y="6"/>
                    <a:pt x="13" y="6"/>
                    <a:pt x="13" y="6"/>
                  </a:cubicBezTo>
                  <a:cubicBezTo>
                    <a:pt x="13" y="6"/>
                    <a:pt x="13" y="6"/>
                    <a:pt x="13" y="6"/>
                  </a:cubicBezTo>
                  <a:cubicBezTo>
                    <a:pt x="12" y="8"/>
                    <a:pt x="12" y="9"/>
                    <a:pt x="12" y="10"/>
                  </a:cubicBezTo>
                  <a:cubicBezTo>
                    <a:pt x="6" y="23"/>
                    <a:pt x="6" y="23"/>
                    <a:pt x="6" y="23"/>
                  </a:cubicBezTo>
                  <a:cubicBezTo>
                    <a:pt x="6" y="24"/>
                    <a:pt x="6" y="24"/>
                    <a:pt x="5" y="24"/>
                  </a:cubicBezTo>
                  <a:cubicBezTo>
                    <a:pt x="5" y="25"/>
                    <a:pt x="4" y="25"/>
                    <a:pt x="3" y="25"/>
                  </a:cubicBezTo>
                  <a:lnTo>
                    <a:pt x="0" y="25"/>
                  </a:lnTo>
                  <a:close/>
                </a:path>
              </a:pathLst>
            </a:custGeom>
            <a:solidFill>
              <a:srgbClr val="1B3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656" name="Freeform 67"/>
            <p:cNvSpPr>
              <a:spLocks/>
            </p:cNvSpPr>
            <p:nvPr/>
          </p:nvSpPr>
          <p:spPr bwMode="auto">
            <a:xfrm>
              <a:off x="8886826" y="1071563"/>
              <a:ext cx="403225" cy="1027113"/>
            </a:xfrm>
            <a:custGeom>
              <a:avLst/>
              <a:gdLst>
                <a:gd name="T0" fmla="*/ 180 w 244"/>
                <a:gd name="T1" fmla="*/ 20 h 621"/>
                <a:gd name="T2" fmla="*/ 122 w 244"/>
                <a:gd name="T3" fmla="*/ 194 h 621"/>
                <a:gd name="T4" fmla="*/ 71 w 244"/>
                <a:gd name="T5" fmla="*/ 434 h 621"/>
                <a:gd name="T6" fmla="*/ 12 w 244"/>
                <a:gd name="T7" fmla="*/ 586 h 621"/>
                <a:gd name="T8" fmla="*/ 82 w 244"/>
                <a:gd name="T9" fmla="*/ 496 h 621"/>
                <a:gd name="T10" fmla="*/ 176 w 244"/>
                <a:gd name="T11" fmla="*/ 193 h 621"/>
                <a:gd name="T12" fmla="*/ 212 w 244"/>
                <a:gd name="T13" fmla="*/ 0 h 621"/>
                <a:gd name="T14" fmla="*/ 180 w 244"/>
                <a:gd name="T15" fmla="*/ 20 h 6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621">
                  <a:moveTo>
                    <a:pt x="180" y="20"/>
                  </a:moveTo>
                  <a:cubicBezTo>
                    <a:pt x="119" y="78"/>
                    <a:pt x="120" y="133"/>
                    <a:pt x="122" y="194"/>
                  </a:cubicBezTo>
                  <a:cubicBezTo>
                    <a:pt x="125" y="270"/>
                    <a:pt x="84" y="395"/>
                    <a:pt x="71" y="434"/>
                  </a:cubicBezTo>
                  <a:cubicBezTo>
                    <a:pt x="51" y="491"/>
                    <a:pt x="0" y="545"/>
                    <a:pt x="12" y="586"/>
                  </a:cubicBezTo>
                  <a:cubicBezTo>
                    <a:pt x="22" y="621"/>
                    <a:pt x="97" y="574"/>
                    <a:pt x="82" y="496"/>
                  </a:cubicBezTo>
                  <a:cubicBezTo>
                    <a:pt x="66" y="418"/>
                    <a:pt x="158" y="228"/>
                    <a:pt x="176" y="193"/>
                  </a:cubicBezTo>
                  <a:cubicBezTo>
                    <a:pt x="219" y="109"/>
                    <a:pt x="244" y="0"/>
                    <a:pt x="212" y="0"/>
                  </a:cubicBezTo>
                  <a:cubicBezTo>
                    <a:pt x="205" y="0"/>
                    <a:pt x="194" y="6"/>
                    <a:pt x="180" y="20"/>
                  </a:cubicBezTo>
                </a:path>
              </a:pathLst>
            </a:custGeom>
            <a:gradFill flip="none" rotWithShape="1">
              <a:gsLst>
                <a:gs pos="50000">
                  <a:srgbClr val="EF9A22"/>
                </a:gs>
                <a:gs pos="0">
                  <a:srgbClr val="DA3234"/>
                </a:gs>
                <a:gs pos="100000">
                  <a:srgbClr val="EF9C20"/>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790" name="Group 789"/>
          <p:cNvGrpSpPr/>
          <p:nvPr/>
        </p:nvGrpSpPr>
        <p:grpSpPr>
          <a:xfrm>
            <a:off x="5371693" y="2209188"/>
            <a:ext cx="349115" cy="350838"/>
            <a:chOff x="2031755" y="5433424"/>
            <a:chExt cx="465487" cy="467784"/>
          </a:xfrm>
        </p:grpSpPr>
        <p:sp>
          <p:nvSpPr>
            <p:cNvPr id="791" name="Freeform 25"/>
            <p:cNvSpPr>
              <a:spLocks/>
            </p:cNvSpPr>
            <p:nvPr/>
          </p:nvSpPr>
          <p:spPr bwMode="auto">
            <a:xfrm>
              <a:off x="2031755" y="5433424"/>
              <a:ext cx="465487" cy="467784"/>
            </a:xfrm>
            <a:custGeom>
              <a:avLst/>
              <a:gdLst>
                <a:gd name="T0" fmla="*/ 47 w 288"/>
                <a:gd name="T1" fmla="*/ 20 h 289"/>
                <a:gd name="T2" fmla="*/ 18 w 288"/>
                <a:gd name="T3" fmla="*/ 50 h 289"/>
                <a:gd name="T4" fmla="*/ 0 w 288"/>
                <a:gd name="T5" fmla="*/ 144 h 289"/>
                <a:gd name="T6" fmla="*/ 18 w 288"/>
                <a:gd name="T7" fmla="*/ 238 h 289"/>
                <a:gd name="T8" fmla="*/ 50 w 288"/>
                <a:gd name="T9" fmla="*/ 271 h 289"/>
                <a:gd name="T10" fmla="*/ 144 w 288"/>
                <a:gd name="T11" fmla="*/ 289 h 289"/>
                <a:gd name="T12" fmla="*/ 238 w 288"/>
                <a:gd name="T13" fmla="*/ 271 h 289"/>
                <a:gd name="T14" fmla="*/ 269 w 288"/>
                <a:gd name="T15" fmla="*/ 241 h 289"/>
                <a:gd name="T16" fmla="*/ 288 w 288"/>
                <a:gd name="T17" fmla="*/ 144 h 289"/>
                <a:gd name="T18" fmla="*/ 268 w 288"/>
                <a:gd name="T19" fmla="*/ 47 h 289"/>
                <a:gd name="T20" fmla="*/ 268 w 288"/>
                <a:gd name="T21" fmla="*/ 46 h 289"/>
                <a:gd name="T22" fmla="*/ 267 w 288"/>
                <a:gd name="T23" fmla="*/ 44 h 289"/>
                <a:gd name="T24" fmla="*/ 265 w 288"/>
                <a:gd name="T25" fmla="*/ 42 h 289"/>
                <a:gd name="T26" fmla="*/ 264 w 288"/>
                <a:gd name="T27" fmla="*/ 40 h 289"/>
                <a:gd name="T28" fmla="*/ 263 w 288"/>
                <a:gd name="T29" fmla="*/ 39 h 289"/>
                <a:gd name="T30" fmla="*/ 261 w 288"/>
                <a:gd name="T31" fmla="*/ 37 h 289"/>
                <a:gd name="T32" fmla="*/ 261 w 288"/>
                <a:gd name="T33" fmla="*/ 36 h 289"/>
                <a:gd name="T34" fmla="*/ 260 w 288"/>
                <a:gd name="T35" fmla="*/ 35 h 289"/>
                <a:gd name="T36" fmla="*/ 259 w 288"/>
                <a:gd name="T37" fmla="*/ 34 h 289"/>
                <a:gd name="T38" fmla="*/ 258 w 288"/>
                <a:gd name="T39" fmla="*/ 33 h 289"/>
                <a:gd name="T40" fmla="*/ 257 w 288"/>
                <a:gd name="T41" fmla="*/ 32 h 289"/>
                <a:gd name="T42" fmla="*/ 256 w 288"/>
                <a:gd name="T43" fmla="*/ 30 h 289"/>
                <a:gd name="T44" fmla="*/ 254 w 288"/>
                <a:gd name="T45" fmla="*/ 29 h 289"/>
                <a:gd name="T46" fmla="*/ 252 w 288"/>
                <a:gd name="T47" fmla="*/ 27 h 289"/>
                <a:gd name="T48" fmla="*/ 241 w 288"/>
                <a:gd name="T49" fmla="*/ 20 h 289"/>
                <a:gd name="T50" fmla="*/ 144 w 288"/>
                <a:gd name="T51" fmla="*/ 0 h 289"/>
                <a:gd name="T52" fmla="*/ 47 w 288"/>
                <a:gd name="T53" fmla="*/ 2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89">
                  <a:moveTo>
                    <a:pt x="47" y="20"/>
                  </a:moveTo>
                  <a:cubicBezTo>
                    <a:pt x="34" y="26"/>
                    <a:pt x="24" y="37"/>
                    <a:pt x="18" y="50"/>
                  </a:cubicBezTo>
                  <a:cubicBezTo>
                    <a:pt x="7" y="71"/>
                    <a:pt x="0" y="105"/>
                    <a:pt x="0" y="144"/>
                  </a:cubicBezTo>
                  <a:cubicBezTo>
                    <a:pt x="0" y="183"/>
                    <a:pt x="7" y="218"/>
                    <a:pt x="18" y="238"/>
                  </a:cubicBezTo>
                  <a:cubicBezTo>
                    <a:pt x="24" y="252"/>
                    <a:pt x="36" y="264"/>
                    <a:pt x="50" y="271"/>
                  </a:cubicBezTo>
                  <a:cubicBezTo>
                    <a:pt x="70" y="281"/>
                    <a:pt x="105" y="289"/>
                    <a:pt x="144" y="289"/>
                  </a:cubicBezTo>
                  <a:cubicBezTo>
                    <a:pt x="183" y="289"/>
                    <a:pt x="217" y="281"/>
                    <a:pt x="238" y="271"/>
                  </a:cubicBezTo>
                  <a:cubicBezTo>
                    <a:pt x="251" y="264"/>
                    <a:pt x="262" y="254"/>
                    <a:pt x="269" y="241"/>
                  </a:cubicBezTo>
                  <a:cubicBezTo>
                    <a:pt x="280" y="221"/>
                    <a:pt x="288" y="185"/>
                    <a:pt x="288" y="144"/>
                  </a:cubicBezTo>
                  <a:cubicBezTo>
                    <a:pt x="288" y="103"/>
                    <a:pt x="280" y="67"/>
                    <a:pt x="268" y="47"/>
                  </a:cubicBezTo>
                  <a:cubicBezTo>
                    <a:pt x="268" y="47"/>
                    <a:pt x="268" y="47"/>
                    <a:pt x="268" y="46"/>
                  </a:cubicBezTo>
                  <a:cubicBezTo>
                    <a:pt x="267" y="46"/>
                    <a:pt x="267" y="45"/>
                    <a:pt x="267" y="44"/>
                  </a:cubicBezTo>
                  <a:cubicBezTo>
                    <a:pt x="266" y="44"/>
                    <a:pt x="266" y="43"/>
                    <a:pt x="265" y="42"/>
                  </a:cubicBezTo>
                  <a:cubicBezTo>
                    <a:pt x="265" y="41"/>
                    <a:pt x="265" y="41"/>
                    <a:pt x="264" y="40"/>
                  </a:cubicBezTo>
                  <a:cubicBezTo>
                    <a:pt x="263" y="39"/>
                    <a:pt x="263" y="39"/>
                    <a:pt x="263" y="39"/>
                  </a:cubicBezTo>
                  <a:cubicBezTo>
                    <a:pt x="262" y="38"/>
                    <a:pt x="262" y="37"/>
                    <a:pt x="261" y="37"/>
                  </a:cubicBezTo>
                  <a:cubicBezTo>
                    <a:pt x="261" y="36"/>
                    <a:pt x="261" y="36"/>
                    <a:pt x="261" y="36"/>
                  </a:cubicBezTo>
                  <a:cubicBezTo>
                    <a:pt x="260" y="36"/>
                    <a:pt x="260" y="35"/>
                    <a:pt x="260" y="35"/>
                  </a:cubicBezTo>
                  <a:cubicBezTo>
                    <a:pt x="260" y="35"/>
                    <a:pt x="259" y="34"/>
                    <a:pt x="259" y="34"/>
                  </a:cubicBezTo>
                  <a:cubicBezTo>
                    <a:pt x="258" y="33"/>
                    <a:pt x="258" y="33"/>
                    <a:pt x="258" y="33"/>
                  </a:cubicBezTo>
                  <a:cubicBezTo>
                    <a:pt x="258" y="33"/>
                    <a:pt x="258" y="33"/>
                    <a:pt x="257" y="32"/>
                  </a:cubicBezTo>
                  <a:cubicBezTo>
                    <a:pt x="256" y="31"/>
                    <a:pt x="256" y="31"/>
                    <a:pt x="256" y="30"/>
                  </a:cubicBezTo>
                  <a:cubicBezTo>
                    <a:pt x="255" y="30"/>
                    <a:pt x="254" y="29"/>
                    <a:pt x="254" y="29"/>
                  </a:cubicBezTo>
                  <a:cubicBezTo>
                    <a:pt x="253" y="28"/>
                    <a:pt x="252" y="28"/>
                    <a:pt x="252" y="27"/>
                  </a:cubicBezTo>
                  <a:cubicBezTo>
                    <a:pt x="248" y="24"/>
                    <a:pt x="245" y="22"/>
                    <a:pt x="241" y="20"/>
                  </a:cubicBezTo>
                  <a:cubicBezTo>
                    <a:pt x="221" y="8"/>
                    <a:pt x="185" y="0"/>
                    <a:pt x="144" y="0"/>
                  </a:cubicBezTo>
                  <a:cubicBezTo>
                    <a:pt x="103" y="0"/>
                    <a:pt x="67" y="8"/>
                    <a:pt x="47" y="20"/>
                  </a:cubicBezTo>
                </a:path>
              </a:pathLst>
            </a:custGeom>
            <a:gradFill flip="none" rotWithShape="1">
              <a:gsLst>
                <a:gs pos="0">
                  <a:srgbClr val="F5E60B"/>
                </a:gs>
                <a:gs pos="86000">
                  <a:srgbClr val="ACCA44"/>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nvGrpSpPr>
            <p:cNvPr id="792" name="Group 791"/>
            <p:cNvGrpSpPr/>
            <p:nvPr/>
          </p:nvGrpSpPr>
          <p:grpSpPr>
            <a:xfrm>
              <a:off x="2092621" y="5572764"/>
              <a:ext cx="343756" cy="189105"/>
              <a:chOff x="7208838" y="2101850"/>
              <a:chExt cx="712787" cy="392113"/>
            </a:xfrm>
          </p:grpSpPr>
          <p:sp>
            <p:nvSpPr>
              <p:cNvPr id="793" name="Rectangle 29"/>
              <p:cNvSpPr>
                <a:spLocks noChangeArrowheads="1"/>
              </p:cNvSpPr>
              <p:nvPr/>
            </p:nvSpPr>
            <p:spPr bwMode="auto">
              <a:xfrm>
                <a:off x="7635875" y="2208213"/>
                <a:ext cx="177800" cy="71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94" name="Rectangle 30"/>
              <p:cNvSpPr>
                <a:spLocks noChangeArrowheads="1"/>
              </p:cNvSpPr>
              <p:nvPr/>
            </p:nvSpPr>
            <p:spPr bwMode="auto">
              <a:xfrm>
                <a:off x="7635875" y="2101850"/>
                <a:ext cx="285750" cy="71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95" name="Rectangle 31"/>
              <p:cNvSpPr>
                <a:spLocks noChangeArrowheads="1"/>
              </p:cNvSpPr>
              <p:nvPr/>
            </p:nvSpPr>
            <p:spPr bwMode="auto">
              <a:xfrm>
                <a:off x="7635875" y="2312988"/>
                <a:ext cx="101600" cy="74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96" name="Rectangle 32"/>
              <p:cNvSpPr>
                <a:spLocks noChangeArrowheads="1"/>
              </p:cNvSpPr>
              <p:nvPr/>
            </p:nvSpPr>
            <p:spPr bwMode="auto">
              <a:xfrm>
                <a:off x="7635875" y="2422525"/>
                <a:ext cx="234950" cy="71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97" name="Freeform 33"/>
              <p:cNvSpPr>
                <a:spLocks/>
              </p:cNvSpPr>
              <p:nvPr/>
            </p:nvSpPr>
            <p:spPr bwMode="auto">
              <a:xfrm>
                <a:off x="7208838" y="2119313"/>
                <a:ext cx="157162" cy="160338"/>
              </a:xfrm>
              <a:custGeom>
                <a:avLst/>
                <a:gdLst>
                  <a:gd name="T0" fmla="*/ 47 w 47"/>
                  <a:gd name="T1" fmla="*/ 0 h 47"/>
                  <a:gd name="T2" fmla="*/ 47 w 47"/>
                  <a:gd name="T3" fmla="*/ 47 h 47"/>
                  <a:gd name="T4" fmla="*/ 0 w 47"/>
                  <a:gd name="T5" fmla="*/ 47 h 47"/>
                  <a:gd name="T6" fmla="*/ 47 w 47"/>
                  <a:gd name="T7" fmla="*/ 0 h 47"/>
                </a:gdLst>
                <a:ahLst/>
                <a:cxnLst>
                  <a:cxn ang="0">
                    <a:pos x="T0" y="T1"/>
                  </a:cxn>
                  <a:cxn ang="0">
                    <a:pos x="T2" y="T3"/>
                  </a:cxn>
                  <a:cxn ang="0">
                    <a:pos x="T4" y="T5"/>
                  </a:cxn>
                  <a:cxn ang="0">
                    <a:pos x="T6" y="T7"/>
                  </a:cxn>
                </a:cxnLst>
                <a:rect l="0" t="0" r="r" b="b"/>
                <a:pathLst>
                  <a:path w="47" h="47">
                    <a:moveTo>
                      <a:pt x="47" y="0"/>
                    </a:moveTo>
                    <a:cubicBezTo>
                      <a:pt x="47" y="47"/>
                      <a:pt x="47" y="47"/>
                      <a:pt x="47" y="47"/>
                    </a:cubicBezTo>
                    <a:cubicBezTo>
                      <a:pt x="0" y="47"/>
                      <a:pt x="0" y="47"/>
                      <a:pt x="0" y="47"/>
                    </a:cubicBezTo>
                    <a:cubicBezTo>
                      <a:pt x="1" y="22"/>
                      <a:pt x="21" y="2"/>
                      <a:pt x="4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98" name="Freeform 34"/>
              <p:cNvSpPr>
                <a:spLocks/>
              </p:cNvSpPr>
              <p:nvPr/>
            </p:nvSpPr>
            <p:spPr bwMode="auto">
              <a:xfrm>
                <a:off x="7229475" y="2139950"/>
                <a:ext cx="328612" cy="333375"/>
              </a:xfrm>
              <a:custGeom>
                <a:avLst/>
                <a:gdLst>
                  <a:gd name="T0" fmla="*/ 49 w 98"/>
                  <a:gd name="T1" fmla="*/ 98 h 98"/>
                  <a:gd name="T2" fmla="*/ 0 w 98"/>
                  <a:gd name="T3" fmla="*/ 51 h 98"/>
                  <a:gd name="T4" fmla="*/ 51 w 98"/>
                  <a:gd name="T5" fmla="*/ 51 h 98"/>
                  <a:gd name="T6" fmla="*/ 51 w 98"/>
                  <a:gd name="T7" fmla="*/ 0 h 98"/>
                  <a:gd name="T8" fmla="*/ 98 w 98"/>
                  <a:gd name="T9" fmla="*/ 49 h 98"/>
                  <a:gd name="T10" fmla="*/ 49 w 98"/>
                  <a:gd name="T11" fmla="*/ 98 h 98"/>
                </a:gdLst>
                <a:ahLst/>
                <a:cxnLst>
                  <a:cxn ang="0">
                    <a:pos x="T0" y="T1"/>
                  </a:cxn>
                  <a:cxn ang="0">
                    <a:pos x="T2" y="T3"/>
                  </a:cxn>
                  <a:cxn ang="0">
                    <a:pos x="T4" y="T5"/>
                  </a:cxn>
                  <a:cxn ang="0">
                    <a:pos x="T6" y="T7"/>
                  </a:cxn>
                  <a:cxn ang="0">
                    <a:pos x="T8" y="T9"/>
                  </a:cxn>
                  <a:cxn ang="0">
                    <a:pos x="T10" y="T11"/>
                  </a:cxn>
                </a:cxnLst>
                <a:rect l="0" t="0" r="r" b="b"/>
                <a:pathLst>
                  <a:path w="98" h="98">
                    <a:moveTo>
                      <a:pt x="49" y="98"/>
                    </a:moveTo>
                    <a:cubicBezTo>
                      <a:pt x="22" y="98"/>
                      <a:pt x="1" y="77"/>
                      <a:pt x="0" y="51"/>
                    </a:cubicBezTo>
                    <a:cubicBezTo>
                      <a:pt x="51" y="51"/>
                      <a:pt x="51" y="51"/>
                      <a:pt x="51" y="51"/>
                    </a:cubicBezTo>
                    <a:cubicBezTo>
                      <a:pt x="51" y="0"/>
                      <a:pt x="51" y="0"/>
                      <a:pt x="51" y="0"/>
                    </a:cubicBezTo>
                    <a:cubicBezTo>
                      <a:pt x="77" y="1"/>
                      <a:pt x="98" y="23"/>
                      <a:pt x="98" y="49"/>
                    </a:cubicBezTo>
                    <a:cubicBezTo>
                      <a:pt x="98" y="76"/>
                      <a:pt x="76" y="98"/>
                      <a:pt x="49" y="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grpSp>
        <p:nvGrpSpPr>
          <p:cNvPr id="584" name="Group 583">
            <a:extLst>
              <a:ext uri="{FF2B5EF4-FFF2-40B4-BE49-F238E27FC236}">
                <a16:creationId xmlns:a16="http://schemas.microsoft.com/office/drawing/2014/main" id="{9264BA5C-9645-804C-B69D-BF5FBF0ED861}"/>
              </a:ext>
            </a:extLst>
          </p:cNvPr>
          <p:cNvGrpSpPr/>
          <p:nvPr/>
        </p:nvGrpSpPr>
        <p:grpSpPr>
          <a:xfrm>
            <a:off x="502024" y="4279591"/>
            <a:ext cx="1988969" cy="420052"/>
            <a:chOff x="5046663" y="3671888"/>
            <a:chExt cx="879475" cy="185737"/>
          </a:xfrm>
        </p:grpSpPr>
        <p:sp>
          <p:nvSpPr>
            <p:cNvPr id="585" name="Freeform 121">
              <a:extLst>
                <a:ext uri="{FF2B5EF4-FFF2-40B4-BE49-F238E27FC236}">
                  <a16:creationId xmlns:a16="http://schemas.microsoft.com/office/drawing/2014/main" id="{D1DE2B72-07C1-874A-89BD-6C73B11D870E}"/>
                </a:ext>
              </a:extLst>
            </p:cNvPr>
            <p:cNvSpPr>
              <a:spLocks/>
            </p:cNvSpPr>
            <p:nvPr/>
          </p:nvSpPr>
          <p:spPr bwMode="auto">
            <a:xfrm>
              <a:off x="5129213" y="3673475"/>
              <a:ext cx="796925" cy="182562"/>
            </a:xfrm>
            <a:custGeom>
              <a:avLst/>
              <a:gdLst>
                <a:gd name="T0" fmla="*/ 0 w 1506"/>
                <a:gd name="T1" fmla="*/ 346 h 346"/>
                <a:gd name="T2" fmla="*/ 0 w 1506"/>
                <a:gd name="T3" fmla="*/ 0 h 346"/>
                <a:gd name="T4" fmla="*/ 1331 w 1506"/>
                <a:gd name="T5" fmla="*/ 0 h 346"/>
                <a:gd name="T6" fmla="*/ 1331 w 1506"/>
                <a:gd name="T7" fmla="*/ 0 h 346"/>
                <a:gd name="T8" fmla="*/ 1349 w 1506"/>
                <a:gd name="T9" fmla="*/ 0 h 346"/>
                <a:gd name="T10" fmla="*/ 1366 w 1506"/>
                <a:gd name="T11" fmla="*/ 3 h 346"/>
                <a:gd name="T12" fmla="*/ 1383 w 1506"/>
                <a:gd name="T13" fmla="*/ 7 h 346"/>
                <a:gd name="T14" fmla="*/ 1399 w 1506"/>
                <a:gd name="T15" fmla="*/ 13 h 346"/>
                <a:gd name="T16" fmla="*/ 1414 w 1506"/>
                <a:gd name="T17" fmla="*/ 20 h 346"/>
                <a:gd name="T18" fmla="*/ 1429 w 1506"/>
                <a:gd name="T19" fmla="*/ 29 h 346"/>
                <a:gd name="T20" fmla="*/ 1442 w 1506"/>
                <a:gd name="T21" fmla="*/ 39 h 346"/>
                <a:gd name="T22" fmla="*/ 1454 w 1506"/>
                <a:gd name="T23" fmla="*/ 50 h 346"/>
                <a:gd name="T24" fmla="*/ 1466 w 1506"/>
                <a:gd name="T25" fmla="*/ 63 h 346"/>
                <a:gd name="T26" fmla="*/ 1475 w 1506"/>
                <a:gd name="T27" fmla="*/ 76 h 346"/>
                <a:gd name="T28" fmla="*/ 1485 w 1506"/>
                <a:gd name="T29" fmla="*/ 90 h 346"/>
                <a:gd name="T30" fmla="*/ 1492 w 1506"/>
                <a:gd name="T31" fmla="*/ 105 h 346"/>
                <a:gd name="T32" fmla="*/ 1497 w 1506"/>
                <a:gd name="T33" fmla="*/ 121 h 346"/>
                <a:gd name="T34" fmla="*/ 1501 w 1506"/>
                <a:gd name="T35" fmla="*/ 138 h 346"/>
                <a:gd name="T36" fmla="*/ 1505 w 1506"/>
                <a:gd name="T37" fmla="*/ 155 h 346"/>
                <a:gd name="T38" fmla="*/ 1506 w 1506"/>
                <a:gd name="T39" fmla="*/ 173 h 346"/>
                <a:gd name="T40" fmla="*/ 1506 w 1506"/>
                <a:gd name="T41" fmla="*/ 173 h 346"/>
                <a:gd name="T42" fmla="*/ 1505 w 1506"/>
                <a:gd name="T43" fmla="*/ 191 h 346"/>
                <a:gd name="T44" fmla="*/ 1501 w 1506"/>
                <a:gd name="T45" fmla="*/ 208 h 346"/>
                <a:gd name="T46" fmla="*/ 1497 w 1506"/>
                <a:gd name="T47" fmla="*/ 225 h 346"/>
                <a:gd name="T48" fmla="*/ 1492 w 1506"/>
                <a:gd name="T49" fmla="*/ 240 h 346"/>
                <a:gd name="T50" fmla="*/ 1485 w 1506"/>
                <a:gd name="T51" fmla="*/ 255 h 346"/>
                <a:gd name="T52" fmla="*/ 1475 w 1506"/>
                <a:gd name="T53" fmla="*/ 270 h 346"/>
                <a:gd name="T54" fmla="*/ 1466 w 1506"/>
                <a:gd name="T55" fmla="*/ 284 h 346"/>
                <a:gd name="T56" fmla="*/ 1454 w 1506"/>
                <a:gd name="T57" fmla="*/ 295 h 346"/>
                <a:gd name="T58" fmla="*/ 1442 w 1506"/>
                <a:gd name="T59" fmla="*/ 307 h 346"/>
                <a:gd name="T60" fmla="*/ 1429 w 1506"/>
                <a:gd name="T61" fmla="*/ 316 h 346"/>
                <a:gd name="T62" fmla="*/ 1414 w 1506"/>
                <a:gd name="T63" fmla="*/ 326 h 346"/>
                <a:gd name="T64" fmla="*/ 1399 w 1506"/>
                <a:gd name="T65" fmla="*/ 333 h 346"/>
                <a:gd name="T66" fmla="*/ 1383 w 1506"/>
                <a:gd name="T67" fmla="*/ 339 h 346"/>
                <a:gd name="T68" fmla="*/ 1366 w 1506"/>
                <a:gd name="T69" fmla="*/ 343 h 346"/>
                <a:gd name="T70" fmla="*/ 1349 w 1506"/>
                <a:gd name="T71" fmla="*/ 346 h 346"/>
                <a:gd name="T72" fmla="*/ 1331 w 1506"/>
                <a:gd name="T73" fmla="*/ 346 h 346"/>
                <a:gd name="T74" fmla="*/ 0 w 1506"/>
                <a:gd name="T75"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6" h="346">
                  <a:moveTo>
                    <a:pt x="0" y="346"/>
                  </a:moveTo>
                  <a:lnTo>
                    <a:pt x="0" y="0"/>
                  </a:lnTo>
                  <a:lnTo>
                    <a:pt x="1331" y="0"/>
                  </a:lnTo>
                  <a:lnTo>
                    <a:pt x="1331" y="0"/>
                  </a:lnTo>
                  <a:lnTo>
                    <a:pt x="1349" y="0"/>
                  </a:lnTo>
                  <a:lnTo>
                    <a:pt x="1366" y="3"/>
                  </a:lnTo>
                  <a:lnTo>
                    <a:pt x="1383" y="7"/>
                  </a:lnTo>
                  <a:lnTo>
                    <a:pt x="1399" y="13"/>
                  </a:lnTo>
                  <a:lnTo>
                    <a:pt x="1414" y="20"/>
                  </a:lnTo>
                  <a:lnTo>
                    <a:pt x="1429" y="29"/>
                  </a:lnTo>
                  <a:lnTo>
                    <a:pt x="1442" y="39"/>
                  </a:lnTo>
                  <a:lnTo>
                    <a:pt x="1454" y="50"/>
                  </a:lnTo>
                  <a:lnTo>
                    <a:pt x="1466" y="63"/>
                  </a:lnTo>
                  <a:lnTo>
                    <a:pt x="1475" y="76"/>
                  </a:lnTo>
                  <a:lnTo>
                    <a:pt x="1485" y="90"/>
                  </a:lnTo>
                  <a:lnTo>
                    <a:pt x="1492" y="105"/>
                  </a:lnTo>
                  <a:lnTo>
                    <a:pt x="1497" y="121"/>
                  </a:lnTo>
                  <a:lnTo>
                    <a:pt x="1501" y="138"/>
                  </a:lnTo>
                  <a:lnTo>
                    <a:pt x="1505" y="155"/>
                  </a:lnTo>
                  <a:lnTo>
                    <a:pt x="1506" y="173"/>
                  </a:lnTo>
                  <a:lnTo>
                    <a:pt x="1506" y="173"/>
                  </a:lnTo>
                  <a:lnTo>
                    <a:pt x="1505" y="191"/>
                  </a:lnTo>
                  <a:lnTo>
                    <a:pt x="1501" y="208"/>
                  </a:lnTo>
                  <a:lnTo>
                    <a:pt x="1497" y="225"/>
                  </a:lnTo>
                  <a:lnTo>
                    <a:pt x="1492" y="240"/>
                  </a:lnTo>
                  <a:lnTo>
                    <a:pt x="1485" y="255"/>
                  </a:lnTo>
                  <a:lnTo>
                    <a:pt x="1475" y="270"/>
                  </a:lnTo>
                  <a:lnTo>
                    <a:pt x="1466" y="284"/>
                  </a:lnTo>
                  <a:lnTo>
                    <a:pt x="1454" y="295"/>
                  </a:lnTo>
                  <a:lnTo>
                    <a:pt x="1442" y="307"/>
                  </a:lnTo>
                  <a:lnTo>
                    <a:pt x="1429" y="316"/>
                  </a:lnTo>
                  <a:lnTo>
                    <a:pt x="1414" y="326"/>
                  </a:lnTo>
                  <a:lnTo>
                    <a:pt x="1399" y="333"/>
                  </a:lnTo>
                  <a:lnTo>
                    <a:pt x="1383" y="339"/>
                  </a:lnTo>
                  <a:lnTo>
                    <a:pt x="1366" y="343"/>
                  </a:lnTo>
                  <a:lnTo>
                    <a:pt x="1349" y="346"/>
                  </a:lnTo>
                  <a:lnTo>
                    <a:pt x="1331" y="346"/>
                  </a:lnTo>
                  <a:lnTo>
                    <a:pt x="0" y="34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6" name="Freeform 122">
              <a:hlinkClick r:id="rId18"/>
              <a:extLst>
                <a:ext uri="{FF2B5EF4-FFF2-40B4-BE49-F238E27FC236}">
                  <a16:creationId xmlns:a16="http://schemas.microsoft.com/office/drawing/2014/main" id="{77792E7D-6406-F242-935A-6387B773046C}"/>
                </a:ext>
              </a:extLst>
            </p:cNvPr>
            <p:cNvSpPr>
              <a:spLocks/>
            </p:cNvSpPr>
            <p:nvPr/>
          </p:nvSpPr>
          <p:spPr bwMode="auto">
            <a:xfrm>
              <a:off x="5133975" y="3676650"/>
              <a:ext cx="787400" cy="176212"/>
            </a:xfrm>
            <a:custGeom>
              <a:avLst/>
              <a:gdLst>
                <a:gd name="T0" fmla="*/ 0 w 1488"/>
                <a:gd name="T1" fmla="*/ 332 h 332"/>
                <a:gd name="T2" fmla="*/ 0 w 1488"/>
                <a:gd name="T3" fmla="*/ 0 h 332"/>
                <a:gd name="T4" fmla="*/ 1322 w 1488"/>
                <a:gd name="T5" fmla="*/ 0 h 332"/>
                <a:gd name="T6" fmla="*/ 1322 w 1488"/>
                <a:gd name="T7" fmla="*/ 0 h 332"/>
                <a:gd name="T8" fmla="*/ 1339 w 1488"/>
                <a:gd name="T9" fmla="*/ 1 h 332"/>
                <a:gd name="T10" fmla="*/ 1356 w 1488"/>
                <a:gd name="T11" fmla="*/ 4 h 332"/>
                <a:gd name="T12" fmla="*/ 1372 w 1488"/>
                <a:gd name="T13" fmla="*/ 7 h 332"/>
                <a:gd name="T14" fmla="*/ 1387 w 1488"/>
                <a:gd name="T15" fmla="*/ 14 h 332"/>
                <a:gd name="T16" fmla="*/ 1402 w 1488"/>
                <a:gd name="T17" fmla="*/ 20 h 332"/>
                <a:gd name="T18" fmla="*/ 1415 w 1488"/>
                <a:gd name="T19" fmla="*/ 29 h 332"/>
                <a:gd name="T20" fmla="*/ 1428 w 1488"/>
                <a:gd name="T21" fmla="*/ 38 h 332"/>
                <a:gd name="T22" fmla="*/ 1440 w 1488"/>
                <a:gd name="T23" fmla="*/ 49 h 332"/>
                <a:gd name="T24" fmla="*/ 1450 w 1488"/>
                <a:gd name="T25" fmla="*/ 60 h 332"/>
                <a:gd name="T26" fmla="*/ 1460 w 1488"/>
                <a:gd name="T27" fmla="*/ 74 h 332"/>
                <a:gd name="T28" fmla="*/ 1468 w 1488"/>
                <a:gd name="T29" fmla="*/ 87 h 332"/>
                <a:gd name="T30" fmla="*/ 1474 w 1488"/>
                <a:gd name="T31" fmla="*/ 101 h 332"/>
                <a:gd name="T32" fmla="*/ 1481 w 1488"/>
                <a:gd name="T33" fmla="*/ 117 h 332"/>
                <a:gd name="T34" fmla="*/ 1484 w 1488"/>
                <a:gd name="T35" fmla="*/ 133 h 332"/>
                <a:gd name="T36" fmla="*/ 1487 w 1488"/>
                <a:gd name="T37" fmla="*/ 149 h 332"/>
                <a:gd name="T38" fmla="*/ 1488 w 1488"/>
                <a:gd name="T39" fmla="*/ 166 h 332"/>
                <a:gd name="T40" fmla="*/ 1488 w 1488"/>
                <a:gd name="T41" fmla="*/ 166 h 332"/>
                <a:gd name="T42" fmla="*/ 1487 w 1488"/>
                <a:gd name="T43" fmla="*/ 183 h 332"/>
                <a:gd name="T44" fmla="*/ 1484 w 1488"/>
                <a:gd name="T45" fmla="*/ 200 h 332"/>
                <a:gd name="T46" fmla="*/ 1481 w 1488"/>
                <a:gd name="T47" fmla="*/ 215 h 332"/>
                <a:gd name="T48" fmla="*/ 1474 w 1488"/>
                <a:gd name="T49" fmla="*/ 230 h 332"/>
                <a:gd name="T50" fmla="*/ 1468 w 1488"/>
                <a:gd name="T51" fmla="*/ 245 h 332"/>
                <a:gd name="T52" fmla="*/ 1460 w 1488"/>
                <a:gd name="T53" fmla="*/ 259 h 332"/>
                <a:gd name="T54" fmla="*/ 1450 w 1488"/>
                <a:gd name="T55" fmla="*/ 271 h 332"/>
                <a:gd name="T56" fmla="*/ 1440 w 1488"/>
                <a:gd name="T57" fmla="*/ 283 h 332"/>
                <a:gd name="T58" fmla="*/ 1428 w 1488"/>
                <a:gd name="T59" fmla="*/ 294 h 332"/>
                <a:gd name="T60" fmla="*/ 1415 w 1488"/>
                <a:gd name="T61" fmla="*/ 303 h 332"/>
                <a:gd name="T62" fmla="*/ 1402 w 1488"/>
                <a:gd name="T63" fmla="*/ 311 h 332"/>
                <a:gd name="T64" fmla="*/ 1387 w 1488"/>
                <a:gd name="T65" fmla="*/ 318 h 332"/>
                <a:gd name="T66" fmla="*/ 1372 w 1488"/>
                <a:gd name="T67" fmla="*/ 324 h 332"/>
                <a:gd name="T68" fmla="*/ 1356 w 1488"/>
                <a:gd name="T69" fmla="*/ 327 h 332"/>
                <a:gd name="T70" fmla="*/ 1339 w 1488"/>
                <a:gd name="T71" fmla="*/ 330 h 332"/>
                <a:gd name="T72" fmla="*/ 1322 w 1488"/>
                <a:gd name="T73" fmla="*/ 332 h 332"/>
                <a:gd name="T74" fmla="*/ 0 w 1488"/>
                <a:gd name="T75"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8" h="332">
                  <a:moveTo>
                    <a:pt x="0" y="332"/>
                  </a:moveTo>
                  <a:lnTo>
                    <a:pt x="0" y="0"/>
                  </a:lnTo>
                  <a:lnTo>
                    <a:pt x="1322" y="0"/>
                  </a:lnTo>
                  <a:lnTo>
                    <a:pt x="1322" y="0"/>
                  </a:lnTo>
                  <a:lnTo>
                    <a:pt x="1339" y="1"/>
                  </a:lnTo>
                  <a:lnTo>
                    <a:pt x="1356" y="4"/>
                  </a:lnTo>
                  <a:lnTo>
                    <a:pt x="1372" y="7"/>
                  </a:lnTo>
                  <a:lnTo>
                    <a:pt x="1387" y="14"/>
                  </a:lnTo>
                  <a:lnTo>
                    <a:pt x="1402" y="20"/>
                  </a:lnTo>
                  <a:lnTo>
                    <a:pt x="1415" y="29"/>
                  </a:lnTo>
                  <a:lnTo>
                    <a:pt x="1428" y="38"/>
                  </a:lnTo>
                  <a:lnTo>
                    <a:pt x="1440" y="49"/>
                  </a:lnTo>
                  <a:lnTo>
                    <a:pt x="1450" y="60"/>
                  </a:lnTo>
                  <a:lnTo>
                    <a:pt x="1460" y="74"/>
                  </a:lnTo>
                  <a:lnTo>
                    <a:pt x="1468" y="87"/>
                  </a:lnTo>
                  <a:lnTo>
                    <a:pt x="1474" y="101"/>
                  </a:lnTo>
                  <a:lnTo>
                    <a:pt x="1481" y="117"/>
                  </a:lnTo>
                  <a:lnTo>
                    <a:pt x="1484" y="133"/>
                  </a:lnTo>
                  <a:lnTo>
                    <a:pt x="1487" y="149"/>
                  </a:lnTo>
                  <a:lnTo>
                    <a:pt x="1488" y="166"/>
                  </a:lnTo>
                  <a:lnTo>
                    <a:pt x="1488" y="166"/>
                  </a:lnTo>
                  <a:lnTo>
                    <a:pt x="1487" y="183"/>
                  </a:lnTo>
                  <a:lnTo>
                    <a:pt x="1484" y="200"/>
                  </a:lnTo>
                  <a:lnTo>
                    <a:pt x="1481" y="215"/>
                  </a:lnTo>
                  <a:lnTo>
                    <a:pt x="1474" y="230"/>
                  </a:lnTo>
                  <a:lnTo>
                    <a:pt x="1468" y="245"/>
                  </a:lnTo>
                  <a:lnTo>
                    <a:pt x="1460" y="259"/>
                  </a:lnTo>
                  <a:lnTo>
                    <a:pt x="1450" y="271"/>
                  </a:lnTo>
                  <a:lnTo>
                    <a:pt x="1440" y="283"/>
                  </a:lnTo>
                  <a:lnTo>
                    <a:pt x="1428" y="294"/>
                  </a:lnTo>
                  <a:lnTo>
                    <a:pt x="1415" y="303"/>
                  </a:lnTo>
                  <a:lnTo>
                    <a:pt x="1402" y="311"/>
                  </a:lnTo>
                  <a:lnTo>
                    <a:pt x="1387" y="318"/>
                  </a:lnTo>
                  <a:lnTo>
                    <a:pt x="1372" y="324"/>
                  </a:lnTo>
                  <a:lnTo>
                    <a:pt x="1356" y="327"/>
                  </a:lnTo>
                  <a:lnTo>
                    <a:pt x="1339" y="330"/>
                  </a:lnTo>
                  <a:lnTo>
                    <a:pt x="1322" y="332"/>
                  </a:lnTo>
                  <a:lnTo>
                    <a:pt x="0" y="33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7" name="Freeform 123">
              <a:extLst>
                <a:ext uri="{FF2B5EF4-FFF2-40B4-BE49-F238E27FC236}">
                  <a16:creationId xmlns:a16="http://schemas.microsoft.com/office/drawing/2014/main" id="{8354198C-E418-9848-B0D9-A07BA85E6AB1}"/>
                </a:ext>
              </a:extLst>
            </p:cNvPr>
            <p:cNvSpPr>
              <a:spLocks/>
            </p:cNvSpPr>
            <p:nvPr/>
          </p:nvSpPr>
          <p:spPr bwMode="auto">
            <a:xfrm>
              <a:off x="5137150" y="3679825"/>
              <a:ext cx="781050" cy="169862"/>
            </a:xfrm>
            <a:custGeom>
              <a:avLst/>
              <a:gdLst>
                <a:gd name="T0" fmla="*/ 1317 w 1477"/>
                <a:gd name="T1" fmla="*/ 319 h 319"/>
                <a:gd name="T2" fmla="*/ 0 w 1477"/>
                <a:gd name="T3" fmla="*/ 319 h 319"/>
                <a:gd name="T4" fmla="*/ 0 w 1477"/>
                <a:gd name="T5" fmla="*/ 0 h 319"/>
                <a:gd name="T6" fmla="*/ 1317 w 1477"/>
                <a:gd name="T7" fmla="*/ 0 h 319"/>
                <a:gd name="T8" fmla="*/ 1317 w 1477"/>
                <a:gd name="T9" fmla="*/ 0 h 319"/>
                <a:gd name="T10" fmla="*/ 1334 w 1477"/>
                <a:gd name="T11" fmla="*/ 0 h 319"/>
                <a:gd name="T12" fmla="*/ 1350 w 1477"/>
                <a:gd name="T13" fmla="*/ 4 h 319"/>
                <a:gd name="T14" fmla="*/ 1365 w 1477"/>
                <a:gd name="T15" fmla="*/ 7 h 319"/>
                <a:gd name="T16" fmla="*/ 1380 w 1477"/>
                <a:gd name="T17" fmla="*/ 13 h 319"/>
                <a:gd name="T18" fmla="*/ 1393 w 1477"/>
                <a:gd name="T19" fmla="*/ 19 h 319"/>
                <a:gd name="T20" fmla="*/ 1407 w 1477"/>
                <a:gd name="T21" fmla="*/ 28 h 319"/>
                <a:gd name="T22" fmla="*/ 1419 w 1477"/>
                <a:gd name="T23" fmla="*/ 36 h 319"/>
                <a:gd name="T24" fmla="*/ 1430 w 1477"/>
                <a:gd name="T25" fmla="*/ 47 h 319"/>
                <a:gd name="T26" fmla="*/ 1441 w 1477"/>
                <a:gd name="T27" fmla="*/ 58 h 319"/>
                <a:gd name="T28" fmla="*/ 1450 w 1477"/>
                <a:gd name="T29" fmla="*/ 70 h 319"/>
                <a:gd name="T30" fmla="*/ 1458 w 1477"/>
                <a:gd name="T31" fmla="*/ 84 h 319"/>
                <a:gd name="T32" fmla="*/ 1465 w 1477"/>
                <a:gd name="T33" fmla="*/ 98 h 319"/>
                <a:gd name="T34" fmla="*/ 1471 w 1477"/>
                <a:gd name="T35" fmla="*/ 112 h 319"/>
                <a:gd name="T36" fmla="*/ 1474 w 1477"/>
                <a:gd name="T37" fmla="*/ 128 h 319"/>
                <a:gd name="T38" fmla="*/ 1477 w 1477"/>
                <a:gd name="T39" fmla="*/ 144 h 319"/>
                <a:gd name="T40" fmla="*/ 1477 w 1477"/>
                <a:gd name="T41" fmla="*/ 160 h 319"/>
                <a:gd name="T42" fmla="*/ 1477 w 1477"/>
                <a:gd name="T43" fmla="*/ 160 h 319"/>
                <a:gd name="T44" fmla="*/ 1477 w 1477"/>
                <a:gd name="T45" fmla="*/ 177 h 319"/>
                <a:gd name="T46" fmla="*/ 1474 w 1477"/>
                <a:gd name="T47" fmla="*/ 193 h 319"/>
                <a:gd name="T48" fmla="*/ 1471 w 1477"/>
                <a:gd name="T49" fmla="*/ 207 h 319"/>
                <a:gd name="T50" fmla="*/ 1465 w 1477"/>
                <a:gd name="T51" fmla="*/ 222 h 319"/>
                <a:gd name="T52" fmla="*/ 1458 w 1477"/>
                <a:gd name="T53" fmla="*/ 236 h 319"/>
                <a:gd name="T54" fmla="*/ 1450 w 1477"/>
                <a:gd name="T55" fmla="*/ 250 h 319"/>
                <a:gd name="T56" fmla="*/ 1441 w 1477"/>
                <a:gd name="T57" fmla="*/ 261 h 319"/>
                <a:gd name="T58" fmla="*/ 1430 w 1477"/>
                <a:gd name="T59" fmla="*/ 273 h 319"/>
                <a:gd name="T60" fmla="*/ 1419 w 1477"/>
                <a:gd name="T61" fmla="*/ 283 h 319"/>
                <a:gd name="T62" fmla="*/ 1407 w 1477"/>
                <a:gd name="T63" fmla="*/ 293 h 319"/>
                <a:gd name="T64" fmla="*/ 1393 w 1477"/>
                <a:gd name="T65" fmla="*/ 300 h 319"/>
                <a:gd name="T66" fmla="*/ 1380 w 1477"/>
                <a:gd name="T67" fmla="*/ 308 h 319"/>
                <a:gd name="T68" fmla="*/ 1365 w 1477"/>
                <a:gd name="T69" fmla="*/ 313 h 319"/>
                <a:gd name="T70" fmla="*/ 1350 w 1477"/>
                <a:gd name="T71" fmla="*/ 316 h 319"/>
                <a:gd name="T72" fmla="*/ 1334 w 1477"/>
                <a:gd name="T73" fmla="*/ 319 h 319"/>
                <a:gd name="T74" fmla="*/ 1317 w 1477"/>
                <a:gd name="T75" fmla="*/ 319 h 319"/>
                <a:gd name="T76" fmla="*/ 1317 w 1477"/>
                <a:gd name="T7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7" h="319">
                  <a:moveTo>
                    <a:pt x="1317" y="319"/>
                  </a:moveTo>
                  <a:lnTo>
                    <a:pt x="0" y="319"/>
                  </a:lnTo>
                  <a:lnTo>
                    <a:pt x="0" y="0"/>
                  </a:lnTo>
                  <a:lnTo>
                    <a:pt x="1317" y="0"/>
                  </a:lnTo>
                  <a:lnTo>
                    <a:pt x="1317" y="0"/>
                  </a:lnTo>
                  <a:lnTo>
                    <a:pt x="1334" y="0"/>
                  </a:lnTo>
                  <a:lnTo>
                    <a:pt x="1350" y="4"/>
                  </a:lnTo>
                  <a:lnTo>
                    <a:pt x="1365" y="7"/>
                  </a:lnTo>
                  <a:lnTo>
                    <a:pt x="1380" y="13"/>
                  </a:lnTo>
                  <a:lnTo>
                    <a:pt x="1393" y="19"/>
                  </a:lnTo>
                  <a:lnTo>
                    <a:pt x="1407" y="28"/>
                  </a:lnTo>
                  <a:lnTo>
                    <a:pt x="1419" y="36"/>
                  </a:lnTo>
                  <a:lnTo>
                    <a:pt x="1430" y="47"/>
                  </a:lnTo>
                  <a:lnTo>
                    <a:pt x="1441" y="58"/>
                  </a:lnTo>
                  <a:lnTo>
                    <a:pt x="1450" y="70"/>
                  </a:lnTo>
                  <a:lnTo>
                    <a:pt x="1458" y="84"/>
                  </a:lnTo>
                  <a:lnTo>
                    <a:pt x="1465" y="98"/>
                  </a:lnTo>
                  <a:lnTo>
                    <a:pt x="1471" y="112"/>
                  </a:lnTo>
                  <a:lnTo>
                    <a:pt x="1474" y="128"/>
                  </a:lnTo>
                  <a:lnTo>
                    <a:pt x="1477" y="144"/>
                  </a:lnTo>
                  <a:lnTo>
                    <a:pt x="1477" y="160"/>
                  </a:lnTo>
                  <a:lnTo>
                    <a:pt x="1477" y="160"/>
                  </a:lnTo>
                  <a:lnTo>
                    <a:pt x="1477" y="177"/>
                  </a:lnTo>
                  <a:lnTo>
                    <a:pt x="1474" y="193"/>
                  </a:lnTo>
                  <a:lnTo>
                    <a:pt x="1471" y="207"/>
                  </a:lnTo>
                  <a:lnTo>
                    <a:pt x="1465" y="222"/>
                  </a:lnTo>
                  <a:lnTo>
                    <a:pt x="1458" y="236"/>
                  </a:lnTo>
                  <a:lnTo>
                    <a:pt x="1450" y="250"/>
                  </a:lnTo>
                  <a:lnTo>
                    <a:pt x="1441" y="261"/>
                  </a:lnTo>
                  <a:lnTo>
                    <a:pt x="1430" y="273"/>
                  </a:lnTo>
                  <a:lnTo>
                    <a:pt x="1419" y="283"/>
                  </a:lnTo>
                  <a:lnTo>
                    <a:pt x="1407" y="293"/>
                  </a:lnTo>
                  <a:lnTo>
                    <a:pt x="1393" y="300"/>
                  </a:lnTo>
                  <a:lnTo>
                    <a:pt x="1380" y="308"/>
                  </a:lnTo>
                  <a:lnTo>
                    <a:pt x="1365" y="313"/>
                  </a:lnTo>
                  <a:lnTo>
                    <a:pt x="1350" y="316"/>
                  </a:lnTo>
                  <a:lnTo>
                    <a:pt x="1334" y="319"/>
                  </a:lnTo>
                  <a:lnTo>
                    <a:pt x="1317" y="319"/>
                  </a:lnTo>
                  <a:lnTo>
                    <a:pt x="1317" y="31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8" name="Freeform 124">
              <a:extLst>
                <a:ext uri="{FF2B5EF4-FFF2-40B4-BE49-F238E27FC236}">
                  <a16:creationId xmlns:a16="http://schemas.microsoft.com/office/drawing/2014/main" id="{46CA339D-EA11-8A48-9EF7-9A88EEC1E227}"/>
                </a:ext>
              </a:extLst>
            </p:cNvPr>
            <p:cNvSpPr>
              <a:spLocks/>
            </p:cNvSpPr>
            <p:nvPr/>
          </p:nvSpPr>
          <p:spPr bwMode="auto">
            <a:xfrm>
              <a:off x="5046663" y="3671888"/>
              <a:ext cx="185737" cy="185737"/>
            </a:xfrm>
            <a:custGeom>
              <a:avLst/>
              <a:gdLst>
                <a:gd name="T0" fmla="*/ 352 w 352"/>
                <a:gd name="T1" fmla="*/ 175 h 350"/>
                <a:gd name="T2" fmla="*/ 347 w 352"/>
                <a:gd name="T3" fmla="*/ 211 h 350"/>
                <a:gd name="T4" fmla="*/ 338 w 352"/>
                <a:gd name="T5" fmla="*/ 243 h 350"/>
                <a:gd name="T6" fmla="*/ 321 w 352"/>
                <a:gd name="T7" fmla="*/ 273 h 350"/>
                <a:gd name="T8" fmla="*/ 300 w 352"/>
                <a:gd name="T9" fmla="*/ 299 h 350"/>
                <a:gd name="T10" fmla="*/ 274 w 352"/>
                <a:gd name="T11" fmla="*/ 320 h 350"/>
                <a:gd name="T12" fmla="*/ 244 w 352"/>
                <a:gd name="T13" fmla="*/ 336 h 350"/>
                <a:gd name="T14" fmla="*/ 211 w 352"/>
                <a:gd name="T15" fmla="*/ 347 h 350"/>
                <a:gd name="T16" fmla="*/ 176 w 352"/>
                <a:gd name="T17" fmla="*/ 350 h 350"/>
                <a:gd name="T18" fmla="*/ 158 w 352"/>
                <a:gd name="T19" fmla="*/ 349 h 350"/>
                <a:gd name="T20" fmla="*/ 124 w 352"/>
                <a:gd name="T21" fmla="*/ 343 h 350"/>
                <a:gd name="T22" fmla="*/ 92 w 352"/>
                <a:gd name="T23" fmla="*/ 329 h 350"/>
                <a:gd name="T24" fmla="*/ 64 w 352"/>
                <a:gd name="T25" fmla="*/ 310 h 350"/>
                <a:gd name="T26" fmla="*/ 40 w 352"/>
                <a:gd name="T27" fmla="*/ 287 h 350"/>
                <a:gd name="T28" fmla="*/ 21 w 352"/>
                <a:gd name="T29" fmla="*/ 258 h 350"/>
                <a:gd name="T30" fmla="*/ 8 w 352"/>
                <a:gd name="T31" fmla="*/ 227 h 350"/>
                <a:gd name="T32" fmla="*/ 1 w 352"/>
                <a:gd name="T33" fmla="*/ 193 h 350"/>
                <a:gd name="T34" fmla="*/ 0 w 352"/>
                <a:gd name="T35" fmla="*/ 175 h 350"/>
                <a:gd name="T36" fmla="*/ 4 w 352"/>
                <a:gd name="T37" fmla="*/ 140 h 350"/>
                <a:gd name="T38" fmla="*/ 14 w 352"/>
                <a:gd name="T39" fmla="*/ 106 h 350"/>
                <a:gd name="T40" fmla="*/ 31 w 352"/>
                <a:gd name="T41" fmla="*/ 77 h 350"/>
                <a:gd name="T42" fmla="*/ 52 w 352"/>
                <a:gd name="T43" fmla="*/ 50 h 350"/>
                <a:gd name="T44" fmla="*/ 78 w 352"/>
                <a:gd name="T45" fmla="*/ 29 h 350"/>
                <a:gd name="T46" fmla="*/ 108 w 352"/>
                <a:gd name="T47" fmla="*/ 13 h 350"/>
                <a:gd name="T48" fmla="*/ 140 w 352"/>
                <a:gd name="T49" fmla="*/ 3 h 350"/>
                <a:gd name="T50" fmla="*/ 176 w 352"/>
                <a:gd name="T51" fmla="*/ 0 h 350"/>
                <a:gd name="T52" fmla="*/ 194 w 352"/>
                <a:gd name="T53" fmla="*/ 1 h 350"/>
                <a:gd name="T54" fmla="*/ 228 w 352"/>
                <a:gd name="T55" fmla="*/ 7 h 350"/>
                <a:gd name="T56" fmla="*/ 260 w 352"/>
                <a:gd name="T57" fmla="*/ 21 h 350"/>
                <a:gd name="T58" fmla="*/ 287 w 352"/>
                <a:gd name="T59" fmla="*/ 40 h 350"/>
                <a:gd name="T60" fmla="*/ 311 w 352"/>
                <a:gd name="T61" fmla="*/ 63 h 350"/>
                <a:gd name="T62" fmla="*/ 330 w 352"/>
                <a:gd name="T63" fmla="*/ 91 h 350"/>
                <a:gd name="T64" fmla="*/ 343 w 352"/>
                <a:gd name="T65" fmla="*/ 123 h 350"/>
                <a:gd name="T66" fmla="*/ 350 w 352"/>
                <a:gd name="T67" fmla="*/ 157 h 350"/>
                <a:gd name="T68" fmla="*/ 352 w 352"/>
                <a:gd name="T69" fmla="*/ 175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2" h="350">
                  <a:moveTo>
                    <a:pt x="352" y="175"/>
                  </a:moveTo>
                  <a:lnTo>
                    <a:pt x="352" y="175"/>
                  </a:lnTo>
                  <a:lnTo>
                    <a:pt x="350" y="193"/>
                  </a:lnTo>
                  <a:lnTo>
                    <a:pt x="347" y="211"/>
                  </a:lnTo>
                  <a:lnTo>
                    <a:pt x="343" y="227"/>
                  </a:lnTo>
                  <a:lnTo>
                    <a:pt x="338" y="243"/>
                  </a:lnTo>
                  <a:lnTo>
                    <a:pt x="330" y="258"/>
                  </a:lnTo>
                  <a:lnTo>
                    <a:pt x="321" y="273"/>
                  </a:lnTo>
                  <a:lnTo>
                    <a:pt x="311" y="287"/>
                  </a:lnTo>
                  <a:lnTo>
                    <a:pt x="300" y="299"/>
                  </a:lnTo>
                  <a:lnTo>
                    <a:pt x="287" y="310"/>
                  </a:lnTo>
                  <a:lnTo>
                    <a:pt x="274" y="320"/>
                  </a:lnTo>
                  <a:lnTo>
                    <a:pt x="260" y="329"/>
                  </a:lnTo>
                  <a:lnTo>
                    <a:pt x="244" y="336"/>
                  </a:lnTo>
                  <a:lnTo>
                    <a:pt x="228" y="343"/>
                  </a:lnTo>
                  <a:lnTo>
                    <a:pt x="211" y="347"/>
                  </a:lnTo>
                  <a:lnTo>
                    <a:pt x="194" y="349"/>
                  </a:lnTo>
                  <a:lnTo>
                    <a:pt x="176" y="350"/>
                  </a:lnTo>
                  <a:lnTo>
                    <a:pt x="176" y="350"/>
                  </a:lnTo>
                  <a:lnTo>
                    <a:pt x="158" y="349"/>
                  </a:lnTo>
                  <a:lnTo>
                    <a:pt x="140" y="347"/>
                  </a:lnTo>
                  <a:lnTo>
                    <a:pt x="124" y="343"/>
                  </a:lnTo>
                  <a:lnTo>
                    <a:pt x="108" y="336"/>
                  </a:lnTo>
                  <a:lnTo>
                    <a:pt x="92" y="329"/>
                  </a:lnTo>
                  <a:lnTo>
                    <a:pt x="78" y="320"/>
                  </a:lnTo>
                  <a:lnTo>
                    <a:pt x="64" y="310"/>
                  </a:lnTo>
                  <a:lnTo>
                    <a:pt x="52" y="299"/>
                  </a:lnTo>
                  <a:lnTo>
                    <a:pt x="40" y="287"/>
                  </a:lnTo>
                  <a:lnTo>
                    <a:pt x="31" y="273"/>
                  </a:lnTo>
                  <a:lnTo>
                    <a:pt x="21" y="258"/>
                  </a:lnTo>
                  <a:lnTo>
                    <a:pt x="14" y="243"/>
                  </a:lnTo>
                  <a:lnTo>
                    <a:pt x="8" y="227"/>
                  </a:lnTo>
                  <a:lnTo>
                    <a:pt x="4" y="211"/>
                  </a:lnTo>
                  <a:lnTo>
                    <a:pt x="1" y="193"/>
                  </a:lnTo>
                  <a:lnTo>
                    <a:pt x="0" y="175"/>
                  </a:lnTo>
                  <a:lnTo>
                    <a:pt x="0" y="175"/>
                  </a:lnTo>
                  <a:lnTo>
                    <a:pt x="1" y="157"/>
                  </a:lnTo>
                  <a:lnTo>
                    <a:pt x="4" y="140"/>
                  </a:lnTo>
                  <a:lnTo>
                    <a:pt x="8" y="123"/>
                  </a:lnTo>
                  <a:lnTo>
                    <a:pt x="14" y="106"/>
                  </a:lnTo>
                  <a:lnTo>
                    <a:pt x="21" y="91"/>
                  </a:lnTo>
                  <a:lnTo>
                    <a:pt x="31" y="77"/>
                  </a:lnTo>
                  <a:lnTo>
                    <a:pt x="40" y="63"/>
                  </a:lnTo>
                  <a:lnTo>
                    <a:pt x="52" y="50"/>
                  </a:lnTo>
                  <a:lnTo>
                    <a:pt x="64" y="40"/>
                  </a:lnTo>
                  <a:lnTo>
                    <a:pt x="78" y="29"/>
                  </a:lnTo>
                  <a:lnTo>
                    <a:pt x="92" y="21"/>
                  </a:lnTo>
                  <a:lnTo>
                    <a:pt x="108" y="13"/>
                  </a:lnTo>
                  <a:lnTo>
                    <a:pt x="124" y="7"/>
                  </a:lnTo>
                  <a:lnTo>
                    <a:pt x="140" y="3"/>
                  </a:lnTo>
                  <a:lnTo>
                    <a:pt x="158" y="1"/>
                  </a:lnTo>
                  <a:lnTo>
                    <a:pt x="176" y="0"/>
                  </a:lnTo>
                  <a:lnTo>
                    <a:pt x="176" y="0"/>
                  </a:lnTo>
                  <a:lnTo>
                    <a:pt x="194" y="1"/>
                  </a:lnTo>
                  <a:lnTo>
                    <a:pt x="211" y="3"/>
                  </a:lnTo>
                  <a:lnTo>
                    <a:pt x="228" y="7"/>
                  </a:lnTo>
                  <a:lnTo>
                    <a:pt x="244" y="13"/>
                  </a:lnTo>
                  <a:lnTo>
                    <a:pt x="260" y="21"/>
                  </a:lnTo>
                  <a:lnTo>
                    <a:pt x="274" y="29"/>
                  </a:lnTo>
                  <a:lnTo>
                    <a:pt x="287" y="40"/>
                  </a:lnTo>
                  <a:lnTo>
                    <a:pt x="300" y="50"/>
                  </a:lnTo>
                  <a:lnTo>
                    <a:pt x="311" y="63"/>
                  </a:lnTo>
                  <a:lnTo>
                    <a:pt x="321" y="77"/>
                  </a:lnTo>
                  <a:lnTo>
                    <a:pt x="330" y="91"/>
                  </a:lnTo>
                  <a:lnTo>
                    <a:pt x="338" y="106"/>
                  </a:lnTo>
                  <a:lnTo>
                    <a:pt x="343" y="123"/>
                  </a:lnTo>
                  <a:lnTo>
                    <a:pt x="347" y="140"/>
                  </a:lnTo>
                  <a:lnTo>
                    <a:pt x="350" y="157"/>
                  </a:lnTo>
                  <a:lnTo>
                    <a:pt x="352" y="175"/>
                  </a:lnTo>
                  <a:lnTo>
                    <a:pt x="352" y="175"/>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9" name="Freeform 125">
              <a:extLst>
                <a:ext uri="{FF2B5EF4-FFF2-40B4-BE49-F238E27FC236}">
                  <a16:creationId xmlns:a16="http://schemas.microsoft.com/office/drawing/2014/main" id="{CF5F4554-5ED3-D645-AC9D-5926BC51BDB4}"/>
                </a:ext>
              </a:extLst>
            </p:cNvPr>
            <p:cNvSpPr>
              <a:spLocks/>
            </p:cNvSpPr>
            <p:nvPr/>
          </p:nvSpPr>
          <p:spPr bwMode="auto">
            <a:xfrm>
              <a:off x="5053013" y="3678238"/>
              <a:ext cx="174625" cy="173037"/>
            </a:xfrm>
            <a:custGeom>
              <a:avLst/>
              <a:gdLst>
                <a:gd name="T0" fmla="*/ 330 w 330"/>
                <a:gd name="T1" fmla="*/ 165 h 329"/>
                <a:gd name="T2" fmla="*/ 327 w 330"/>
                <a:gd name="T3" fmla="*/ 199 h 329"/>
                <a:gd name="T4" fmla="*/ 317 w 330"/>
                <a:gd name="T5" fmla="*/ 229 h 329"/>
                <a:gd name="T6" fmla="*/ 301 w 330"/>
                <a:gd name="T7" fmla="*/ 257 h 329"/>
                <a:gd name="T8" fmla="*/ 281 w 330"/>
                <a:gd name="T9" fmla="*/ 282 h 329"/>
                <a:gd name="T10" fmla="*/ 257 w 330"/>
                <a:gd name="T11" fmla="*/ 302 h 329"/>
                <a:gd name="T12" fmla="*/ 229 w 330"/>
                <a:gd name="T13" fmla="*/ 317 h 329"/>
                <a:gd name="T14" fmla="*/ 198 w 330"/>
                <a:gd name="T15" fmla="*/ 326 h 329"/>
                <a:gd name="T16" fmla="*/ 165 w 330"/>
                <a:gd name="T17" fmla="*/ 329 h 329"/>
                <a:gd name="T18" fmla="*/ 148 w 330"/>
                <a:gd name="T19" fmla="*/ 329 h 329"/>
                <a:gd name="T20" fmla="*/ 116 w 330"/>
                <a:gd name="T21" fmla="*/ 322 h 329"/>
                <a:gd name="T22" fmla="*/ 86 w 330"/>
                <a:gd name="T23" fmla="*/ 309 h 329"/>
                <a:gd name="T24" fmla="*/ 60 w 330"/>
                <a:gd name="T25" fmla="*/ 293 h 329"/>
                <a:gd name="T26" fmla="*/ 38 w 330"/>
                <a:gd name="T27" fmla="*/ 269 h 329"/>
                <a:gd name="T28" fmla="*/ 20 w 330"/>
                <a:gd name="T29" fmla="*/ 244 h 329"/>
                <a:gd name="T30" fmla="*/ 7 w 330"/>
                <a:gd name="T31" fmla="*/ 214 h 329"/>
                <a:gd name="T32" fmla="*/ 1 w 330"/>
                <a:gd name="T33" fmla="*/ 182 h 329"/>
                <a:gd name="T34" fmla="*/ 0 w 330"/>
                <a:gd name="T35" fmla="*/ 165 h 329"/>
                <a:gd name="T36" fmla="*/ 3 w 330"/>
                <a:gd name="T37" fmla="*/ 132 h 329"/>
                <a:gd name="T38" fmla="*/ 13 w 330"/>
                <a:gd name="T39" fmla="*/ 100 h 329"/>
                <a:gd name="T40" fmla="*/ 28 w 330"/>
                <a:gd name="T41" fmla="*/ 73 h 329"/>
                <a:gd name="T42" fmla="*/ 48 w 330"/>
                <a:gd name="T43" fmla="*/ 49 h 329"/>
                <a:gd name="T44" fmla="*/ 72 w 330"/>
                <a:gd name="T45" fmla="*/ 28 h 329"/>
                <a:gd name="T46" fmla="*/ 101 w 330"/>
                <a:gd name="T47" fmla="*/ 13 h 329"/>
                <a:gd name="T48" fmla="*/ 132 w 330"/>
                <a:gd name="T49" fmla="*/ 3 h 329"/>
                <a:gd name="T50" fmla="*/ 165 w 330"/>
                <a:gd name="T51" fmla="*/ 0 h 329"/>
                <a:gd name="T52" fmla="*/ 182 w 330"/>
                <a:gd name="T53" fmla="*/ 1 h 329"/>
                <a:gd name="T54" fmla="*/ 214 w 330"/>
                <a:gd name="T55" fmla="*/ 8 h 329"/>
                <a:gd name="T56" fmla="*/ 243 w 330"/>
                <a:gd name="T57" fmla="*/ 20 h 329"/>
                <a:gd name="T58" fmla="*/ 270 w 330"/>
                <a:gd name="T59" fmla="*/ 37 h 329"/>
                <a:gd name="T60" fmla="*/ 292 w 330"/>
                <a:gd name="T61" fmla="*/ 60 h 329"/>
                <a:gd name="T62" fmla="*/ 310 w 330"/>
                <a:gd name="T63" fmla="*/ 87 h 329"/>
                <a:gd name="T64" fmla="*/ 323 w 330"/>
                <a:gd name="T65" fmla="*/ 116 h 329"/>
                <a:gd name="T66" fmla="*/ 329 w 330"/>
                <a:gd name="T67" fmla="*/ 148 h 329"/>
                <a:gd name="T68" fmla="*/ 330 w 330"/>
                <a:gd name="T69" fmla="*/ 16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0" h="329">
                  <a:moveTo>
                    <a:pt x="330" y="165"/>
                  </a:moveTo>
                  <a:lnTo>
                    <a:pt x="330" y="165"/>
                  </a:lnTo>
                  <a:lnTo>
                    <a:pt x="329" y="182"/>
                  </a:lnTo>
                  <a:lnTo>
                    <a:pt x="327" y="199"/>
                  </a:lnTo>
                  <a:lnTo>
                    <a:pt x="323" y="214"/>
                  </a:lnTo>
                  <a:lnTo>
                    <a:pt x="317" y="229"/>
                  </a:lnTo>
                  <a:lnTo>
                    <a:pt x="310" y="244"/>
                  </a:lnTo>
                  <a:lnTo>
                    <a:pt x="301" y="257"/>
                  </a:lnTo>
                  <a:lnTo>
                    <a:pt x="292" y="269"/>
                  </a:lnTo>
                  <a:lnTo>
                    <a:pt x="281" y="282"/>
                  </a:lnTo>
                  <a:lnTo>
                    <a:pt x="270" y="293"/>
                  </a:lnTo>
                  <a:lnTo>
                    <a:pt x="257" y="302"/>
                  </a:lnTo>
                  <a:lnTo>
                    <a:pt x="243" y="309"/>
                  </a:lnTo>
                  <a:lnTo>
                    <a:pt x="229" y="317"/>
                  </a:lnTo>
                  <a:lnTo>
                    <a:pt x="214" y="322"/>
                  </a:lnTo>
                  <a:lnTo>
                    <a:pt x="198" y="326"/>
                  </a:lnTo>
                  <a:lnTo>
                    <a:pt x="182" y="329"/>
                  </a:lnTo>
                  <a:lnTo>
                    <a:pt x="165" y="329"/>
                  </a:lnTo>
                  <a:lnTo>
                    <a:pt x="165" y="329"/>
                  </a:lnTo>
                  <a:lnTo>
                    <a:pt x="148" y="329"/>
                  </a:lnTo>
                  <a:lnTo>
                    <a:pt x="132" y="326"/>
                  </a:lnTo>
                  <a:lnTo>
                    <a:pt x="116" y="322"/>
                  </a:lnTo>
                  <a:lnTo>
                    <a:pt x="101" y="317"/>
                  </a:lnTo>
                  <a:lnTo>
                    <a:pt x="86" y="309"/>
                  </a:lnTo>
                  <a:lnTo>
                    <a:pt x="72" y="302"/>
                  </a:lnTo>
                  <a:lnTo>
                    <a:pt x="60" y="293"/>
                  </a:lnTo>
                  <a:lnTo>
                    <a:pt x="48" y="282"/>
                  </a:lnTo>
                  <a:lnTo>
                    <a:pt x="38" y="269"/>
                  </a:lnTo>
                  <a:lnTo>
                    <a:pt x="28" y="257"/>
                  </a:lnTo>
                  <a:lnTo>
                    <a:pt x="20" y="244"/>
                  </a:lnTo>
                  <a:lnTo>
                    <a:pt x="13" y="229"/>
                  </a:lnTo>
                  <a:lnTo>
                    <a:pt x="7" y="214"/>
                  </a:lnTo>
                  <a:lnTo>
                    <a:pt x="3" y="199"/>
                  </a:lnTo>
                  <a:lnTo>
                    <a:pt x="1" y="182"/>
                  </a:lnTo>
                  <a:lnTo>
                    <a:pt x="0" y="165"/>
                  </a:lnTo>
                  <a:lnTo>
                    <a:pt x="0" y="165"/>
                  </a:lnTo>
                  <a:lnTo>
                    <a:pt x="1" y="148"/>
                  </a:lnTo>
                  <a:lnTo>
                    <a:pt x="3" y="132"/>
                  </a:lnTo>
                  <a:lnTo>
                    <a:pt x="7" y="116"/>
                  </a:lnTo>
                  <a:lnTo>
                    <a:pt x="13" y="100"/>
                  </a:lnTo>
                  <a:lnTo>
                    <a:pt x="20" y="87"/>
                  </a:lnTo>
                  <a:lnTo>
                    <a:pt x="28" y="73"/>
                  </a:lnTo>
                  <a:lnTo>
                    <a:pt x="38" y="60"/>
                  </a:lnTo>
                  <a:lnTo>
                    <a:pt x="48" y="49"/>
                  </a:lnTo>
                  <a:lnTo>
                    <a:pt x="60" y="37"/>
                  </a:lnTo>
                  <a:lnTo>
                    <a:pt x="72" y="28"/>
                  </a:lnTo>
                  <a:lnTo>
                    <a:pt x="86" y="20"/>
                  </a:lnTo>
                  <a:lnTo>
                    <a:pt x="101" y="13"/>
                  </a:lnTo>
                  <a:lnTo>
                    <a:pt x="116" y="8"/>
                  </a:lnTo>
                  <a:lnTo>
                    <a:pt x="132" y="3"/>
                  </a:lnTo>
                  <a:lnTo>
                    <a:pt x="148" y="1"/>
                  </a:lnTo>
                  <a:lnTo>
                    <a:pt x="165" y="0"/>
                  </a:lnTo>
                  <a:lnTo>
                    <a:pt x="165" y="0"/>
                  </a:lnTo>
                  <a:lnTo>
                    <a:pt x="182" y="1"/>
                  </a:lnTo>
                  <a:lnTo>
                    <a:pt x="198" y="3"/>
                  </a:lnTo>
                  <a:lnTo>
                    <a:pt x="214" y="8"/>
                  </a:lnTo>
                  <a:lnTo>
                    <a:pt x="229" y="13"/>
                  </a:lnTo>
                  <a:lnTo>
                    <a:pt x="243" y="20"/>
                  </a:lnTo>
                  <a:lnTo>
                    <a:pt x="257" y="28"/>
                  </a:lnTo>
                  <a:lnTo>
                    <a:pt x="270" y="37"/>
                  </a:lnTo>
                  <a:lnTo>
                    <a:pt x="281" y="49"/>
                  </a:lnTo>
                  <a:lnTo>
                    <a:pt x="292" y="60"/>
                  </a:lnTo>
                  <a:lnTo>
                    <a:pt x="301" y="73"/>
                  </a:lnTo>
                  <a:lnTo>
                    <a:pt x="310" y="87"/>
                  </a:lnTo>
                  <a:lnTo>
                    <a:pt x="317" y="100"/>
                  </a:lnTo>
                  <a:lnTo>
                    <a:pt x="323" y="116"/>
                  </a:lnTo>
                  <a:lnTo>
                    <a:pt x="327" y="132"/>
                  </a:lnTo>
                  <a:lnTo>
                    <a:pt x="329" y="148"/>
                  </a:lnTo>
                  <a:lnTo>
                    <a:pt x="330" y="165"/>
                  </a:lnTo>
                  <a:lnTo>
                    <a:pt x="330" y="165"/>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0" name="Freeform 126">
              <a:hlinkClick r:id="rId19"/>
              <a:extLst>
                <a:ext uri="{FF2B5EF4-FFF2-40B4-BE49-F238E27FC236}">
                  <a16:creationId xmlns:a16="http://schemas.microsoft.com/office/drawing/2014/main" id="{C6F0CC08-B0E2-5D40-B351-E7D1D32B1D66}"/>
                </a:ext>
              </a:extLst>
            </p:cNvPr>
            <p:cNvSpPr>
              <a:spLocks/>
            </p:cNvSpPr>
            <p:nvPr/>
          </p:nvSpPr>
          <p:spPr bwMode="auto">
            <a:xfrm>
              <a:off x="5054600" y="3679825"/>
              <a:ext cx="169862" cy="169862"/>
            </a:xfrm>
            <a:custGeom>
              <a:avLst/>
              <a:gdLst>
                <a:gd name="T0" fmla="*/ 320 w 320"/>
                <a:gd name="T1" fmla="*/ 160 h 319"/>
                <a:gd name="T2" fmla="*/ 317 w 320"/>
                <a:gd name="T3" fmla="*/ 193 h 319"/>
                <a:gd name="T4" fmla="*/ 307 w 320"/>
                <a:gd name="T5" fmla="*/ 222 h 319"/>
                <a:gd name="T6" fmla="*/ 292 w 320"/>
                <a:gd name="T7" fmla="*/ 250 h 319"/>
                <a:gd name="T8" fmla="*/ 273 w 320"/>
                <a:gd name="T9" fmla="*/ 273 h 319"/>
                <a:gd name="T10" fmla="*/ 249 w 320"/>
                <a:gd name="T11" fmla="*/ 292 h 319"/>
                <a:gd name="T12" fmla="*/ 222 w 320"/>
                <a:gd name="T13" fmla="*/ 307 h 319"/>
                <a:gd name="T14" fmla="*/ 192 w 320"/>
                <a:gd name="T15" fmla="*/ 316 h 319"/>
                <a:gd name="T16" fmla="*/ 160 w 320"/>
                <a:gd name="T17" fmla="*/ 319 h 319"/>
                <a:gd name="T18" fmla="*/ 143 w 320"/>
                <a:gd name="T19" fmla="*/ 319 h 319"/>
                <a:gd name="T20" fmla="*/ 113 w 320"/>
                <a:gd name="T21" fmla="*/ 313 h 319"/>
                <a:gd name="T22" fmla="*/ 83 w 320"/>
                <a:gd name="T23" fmla="*/ 300 h 319"/>
                <a:gd name="T24" fmla="*/ 58 w 320"/>
                <a:gd name="T25" fmla="*/ 283 h 319"/>
                <a:gd name="T26" fmla="*/ 37 w 320"/>
                <a:gd name="T27" fmla="*/ 261 h 319"/>
                <a:gd name="T28" fmla="*/ 20 w 320"/>
                <a:gd name="T29" fmla="*/ 236 h 319"/>
                <a:gd name="T30" fmla="*/ 7 w 320"/>
                <a:gd name="T31" fmla="*/ 207 h 319"/>
                <a:gd name="T32" fmla="*/ 1 w 320"/>
                <a:gd name="T33" fmla="*/ 177 h 319"/>
                <a:gd name="T34" fmla="*/ 0 w 320"/>
                <a:gd name="T35" fmla="*/ 160 h 319"/>
                <a:gd name="T36" fmla="*/ 3 w 320"/>
                <a:gd name="T37" fmla="*/ 128 h 319"/>
                <a:gd name="T38" fmla="*/ 13 w 320"/>
                <a:gd name="T39" fmla="*/ 98 h 319"/>
                <a:gd name="T40" fmla="*/ 27 w 320"/>
                <a:gd name="T41" fmla="*/ 70 h 319"/>
                <a:gd name="T42" fmla="*/ 47 w 320"/>
                <a:gd name="T43" fmla="*/ 47 h 319"/>
                <a:gd name="T44" fmla="*/ 71 w 320"/>
                <a:gd name="T45" fmla="*/ 28 h 319"/>
                <a:gd name="T46" fmla="*/ 98 w 320"/>
                <a:gd name="T47" fmla="*/ 13 h 319"/>
                <a:gd name="T48" fmla="*/ 128 w 320"/>
                <a:gd name="T49" fmla="*/ 4 h 319"/>
                <a:gd name="T50" fmla="*/ 160 w 320"/>
                <a:gd name="T51" fmla="*/ 0 h 319"/>
                <a:gd name="T52" fmla="*/ 176 w 320"/>
                <a:gd name="T53" fmla="*/ 1 h 319"/>
                <a:gd name="T54" fmla="*/ 208 w 320"/>
                <a:gd name="T55" fmla="*/ 8 h 319"/>
                <a:gd name="T56" fmla="*/ 236 w 320"/>
                <a:gd name="T57" fmla="*/ 19 h 319"/>
                <a:gd name="T58" fmla="*/ 262 w 320"/>
                <a:gd name="T59" fmla="*/ 36 h 319"/>
                <a:gd name="T60" fmla="*/ 283 w 320"/>
                <a:gd name="T61" fmla="*/ 58 h 319"/>
                <a:gd name="T62" fmla="*/ 301 w 320"/>
                <a:gd name="T63" fmla="*/ 84 h 319"/>
                <a:gd name="T64" fmla="*/ 312 w 320"/>
                <a:gd name="T65" fmla="*/ 112 h 319"/>
                <a:gd name="T66" fmla="*/ 319 w 320"/>
                <a:gd name="T67" fmla="*/ 144 h 319"/>
                <a:gd name="T68" fmla="*/ 320 w 320"/>
                <a:gd name="T69" fmla="*/ 16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19">
                  <a:moveTo>
                    <a:pt x="320" y="160"/>
                  </a:moveTo>
                  <a:lnTo>
                    <a:pt x="320" y="160"/>
                  </a:lnTo>
                  <a:lnTo>
                    <a:pt x="319" y="177"/>
                  </a:lnTo>
                  <a:lnTo>
                    <a:pt x="317" y="193"/>
                  </a:lnTo>
                  <a:lnTo>
                    <a:pt x="312" y="207"/>
                  </a:lnTo>
                  <a:lnTo>
                    <a:pt x="307" y="222"/>
                  </a:lnTo>
                  <a:lnTo>
                    <a:pt x="301" y="236"/>
                  </a:lnTo>
                  <a:lnTo>
                    <a:pt x="292" y="250"/>
                  </a:lnTo>
                  <a:lnTo>
                    <a:pt x="283" y="261"/>
                  </a:lnTo>
                  <a:lnTo>
                    <a:pt x="273" y="273"/>
                  </a:lnTo>
                  <a:lnTo>
                    <a:pt x="262" y="283"/>
                  </a:lnTo>
                  <a:lnTo>
                    <a:pt x="249" y="292"/>
                  </a:lnTo>
                  <a:lnTo>
                    <a:pt x="236" y="300"/>
                  </a:lnTo>
                  <a:lnTo>
                    <a:pt x="222" y="307"/>
                  </a:lnTo>
                  <a:lnTo>
                    <a:pt x="208" y="313"/>
                  </a:lnTo>
                  <a:lnTo>
                    <a:pt x="192" y="316"/>
                  </a:lnTo>
                  <a:lnTo>
                    <a:pt x="176" y="319"/>
                  </a:lnTo>
                  <a:lnTo>
                    <a:pt x="160" y="319"/>
                  </a:lnTo>
                  <a:lnTo>
                    <a:pt x="160" y="319"/>
                  </a:lnTo>
                  <a:lnTo>
                    <a:pt x="143" y="319"/>
                  </a:lnTo>
                  <a:lnTo>
                    <a:pt x="128" y="316"/>
                  </a:lnTo>
                  <a:lnTo>
                    <a:pt x="113" y="313"/>
                  </a:lnTo>
                  <a:lnTo>
                    <a:pt x="98" y="307"/>
                  </a:lnTo>
                  <a:lnTo>
                    <a:pt x="83" y="300"/>
                  </a:lnTo>
                  <a:lnTo>
                    <a:pt x="71" y="292"/>
                  </a:lnTo>
                  <a:lnTo>
                    <a:pt x="58" y="283"/>
                  </a:lnTo>
                  <a:lnTo>
                    <a:pt x="47" y="273"/>
                  </a:lnTo>
                  <a:lnTo>
                    <a:pt x="37" y="261"/>
                  </a:lnTo>
                  <a:lnTo>
                    <a:pt x="27" y="250"/>
                  </a:lnTo>
                  <a:lnTo>
                    <a:pt x="20" y="236"/>
                  </a:lnTo>
                  <a:lnTo>
                    <a:pt x="13" y="222"/>
                  </a:lnTo>
                  <a:lnTo>
                    <a:pt x="7" y="207"/>
                  </a:lnTo>
                  <a:lnTo>
                    <a:pt x="3" y="193"/>
                  </a:lnTo>
                  <a:lnTo>
                    <a:pt x="1" y="177"/>
                  </a:lnTo>
                  <a:lnTo>
                    <a:pt x="0" y="160"/>
                  </a:lnTo>
                  <a:lnTo>
                    <a:pt x="0" y="160"/>
                  </a:lnTo>
                  <a:lnTo>
                    <a:pt x="1" y="144"/>
                  </a:lnTo>
                  <a:lnTo>
                    <a:pt x="3" y="128"/>
                  </a:lnTo>
                  <a:lnTo>
                    <a:pt x="7" y="112"/>
                  </a:lnTo>
                  <a:lnTo>
                    <a:pt x="13" y="98"/>
                  </a:lnTo>
                  <a:lnTo>
                    <a:pt x="20" y="84"/>
                  </a:lnTo>
                  <a:lnTo>
                    <a:pt x="27" y="70"/>
                  </a:lnTo>
                  <a:lnTo>
                    <a:pt x="37" y="58"/>
                  </a:lnTo>
                  <a:lnTo>
                    <a:pt x="47" y="47"/>
                  </a:lnTo>
                  <a:lnTo>
                    <a:pt x="58" y="36"/>
                  </a:lnTo>
                  <a:lnTo>
                    <a:pt x="71" y="28"/>
                  </a:lnTo>
                  <a:lnTo>
                    <a:pt x="83" y="19"/>
                  </a:lnTo>
                  <a:lnTo>
                    <a:pt x="98" y="13"/>
                  </a:lnTo>
                  <a:lnTo>
                    <a:pt x="113" y="8"/>
                  </a:lnTo>
                  <a:lnTo>
                    <a:pt x="128" y="4"/>
                  </a:lnTo>
                  <a:lnTo>
                    <a:pt x="143" y="1"/>
                  </a:lnTo>
                  <a:lnTo>
                    <a:pt x="160" y="0"/>
                  </a:lnTo>
                  <a:lnTo>
                    <a:pt x="160" y="0"/>
                  </a:lnTo>
                  <a:lnTo>
                    <a:pt x="176" y="1"/>
                  </a:lnTo>
                  <a:lnTo>
                    <a:pt x="192" y="4"/>
                  </a:lnTo>
                  <a:lnTo>
                    <a:pt x="208" y="8"/>
                  </a:lnTo>
                  <a:lnTo>
                    <a:pt x="222" y="13"/>
                  </a:lnTo>
                  <a:lnTo>
                    <a:pt x="236" y="19"/>
                  </a:lnTo>
                  <a:lnTo>
                    <a:pt x="249" y="28"/>
                  </a:lnTo>
                  <a:lnTo>
                    <a:pt x="262" y="36"/>
                  </a:lnTo>
                  <a:lnTo>
                    <a:pt x="273" y="47"/>
                  </a:lnTo>
                  <a:lnTo>
                    <a:pt x="283" y="58"/>
                  </a:lnTo>
                  <a:lnTo>
                    <a:pt x="292" y="70"/>
                  </a:lnTo>
                  <a:lnTo>
                    <a:pt x="301" y="84"/>
                  </a:lnTo>
                  <a:lnTo>
                    <a:pt x="307" y="98"/>
                  </a:lnTo>
                  <a:lnTo>
                    <a:pt x="312" y="112"/>
                  </a:lnTo>
                  <a:lnTo>
                    <a:pt x="317" y="128"/>
                  </a:lnTo>
                  <a:lnTo>
                    <a:pt x="319" y="144"/>
                  </a:lnTo>
                  <a:lnTo>
                    <a:pt x="320" y="160"/>
                  </a:lnTo>
                  <a:lnTo>
                    <a:pt x="320" y="16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1" name="Freeform 127">
              <a:extLst>
                <a:ext uri="{FF2B5EF4-FFF2-40B4-BE49-F238E27FC236}">
                  <a16:creationId xmlns:a16="http://schemas.microsoft.com/office/drawing/2014/main" id="{05BF5197-E649-964A-882A-27E12793BF5A}"/>
                </a:ext>
              </a:extLst>
            </p:cNvPr>
            <p:cNvSpPr>
              <a:spLocks/>
            </p:cNvSpPr>
            <p:nvPr/>
          </p:nvSpPr>
          <p:spPr bwMode="auto">
            <a:xfrm>
              <a:off x="5114925" y="3724275"/>
              <a:ext cx="71437" cy="82550"/>
            </a:xfrm>
            <a:custGeom>
              <a:avLst/>
              <a:gdLst>
                <a:gd name="T0" fmla="*/ 135 w 135"/>
                <a:gd name="T1" fmla="*/ 78 h 156"/>
                <a:gd name="T2" fmla="*/ 67 w 135"/>
                <a:gd name="T3" fmla="*/ 117 h 156"/>
                <a:gd name="T4" fmla="*/ 0 w 135"/>
                <a:gd name="T5" fmla="*/ 156 h 156"/>
                <a:gd name="T6" fmla="*/ 0 w 135"/>
                <a:gd name="T7" fmla="*/ 78 h 156"/>
                <a:gd name="T8" fmla="*/ 0 w 135"/>
                <a:gd name="T9" fmla="*/ 0 h 156"/>
                <a:gd name="T10" fmla="*/ 67 w 135"/>
                <a:gd name="T11" fmla="*/ 39 h 156"/>
                <a:gd name="T12" fmla="*/ 135 w 135"/>
                <a:gd name="T13" fmla="*/ 78 h 156"/>
              </a:gdLst>
              <a:ahLst/>
              <a:cxnLst>
                <a:cxn ang="0">
                  <a:pos x="T0" y="T1"/>
                </a:cxn>
                <a:cxn ang="0">
                  <a:pos x="T2" y="T3"/>
                </a:cxn>
                <a:cxn ang="0">
                  <a:pos x="T4" y="T5"/>
                </a:cxn>
                <a:cxn ang="0">
                  <a:pos x="T6" y="T7"/>
                </a:cxn>
                <a:cxn ang="0">
                  <a:pos x="T8" y="T9"/>
                </a:cxn>
                <a:cxn ang="0">
                  <a:pos x="T10" y="T11"/>
                </a:cxn>
                <a:cxn ang="0">
                  <a:pos x="T12" y="T13"/>
                </a:cxn>
              </a:cxnLst>
              <a:rect l="0" t="0" r="r" b="b"/>
              <a:pathLst>
                <a:path w="135" h="156">
                  <a:moveTo>
                    <a:pt x="135" y="78"/>
                  </a:moveTo>
                  <a:lnTo>
                    <a:pt x="67" y="117"/>
                  </a:lnTo>
                  <a:lnTo>
                    <a:pt x="0" y="156"/>
                  </a:lnTo>
                  <a:lnTo>
                    <a:pt x="0" y="78"/>
                  </a:lnTo>
                  <a:lnTo>
                    <a:pt x="0" y="0"/>
                  </a:lnTo>
                  <a:lnTo>
                    <a:pt x="67" y="39"/>
                  </a:lnTo>
                  <a:lnTo>
                    <a:pt x="135"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2" name="Rectangle 128">
              <a:hlinkClick r:id="rId19"/>
              <a:extLst>
                <a:ext uri="{FF2B5EF4-FFF2-40B4-BE49-F238E27FC236}">
                  <a16:creationId xmlns:a16="http://schemas.microsoft.com/office/drawing/2014/main" id="{990DB243-D61E-524B-8799-861930C06691}"/>
                </a:ext>
              </a:extLst>
            </p:cNvPr>
            <p:cNvSpPr>
              <a:spLocks noChangeArrowheads="1"/>
            </p:cNvSpPr>
            <p:nvPr/>
          </p:nvSpPr>
          <p:spPr bwMode="auto">
            <a:xfrm>
              <a:off x="5310188" y="3716338"/>
              <a:ext cx="444991" cy="9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dirty="0">
                  <a:solidFill>
                    <a:schemeClr val="bg1"/>
                  </a:solidFill>
                </a:rPr>
                <a:t>Watch Video</a:t>
              </a:r>
              <a:endParaRPr lang="en-US" altLang="en-US" sz="4800" dirty="0">
                <a:solidFill>
                  <a:schemeClr val="bg1"/>
                </a:solidFill>
              </a:endParaRPr>
            </a:p>
          </p:txBody>
        </p:sp>
      </p:grpSp>
      <p:sp>
        <p:nvSpPr>
          <p:cNvPr id="593" name="Freeform 21">
            <a:extLst>
              <a:ext uri="{FF2B5EF4-FFF2-40B4-BE49-F238E27FC236}">
                <a16:creationId xmlns:a16="http://schemas.microsoft.com/office/drawing/2014/main" id="{7AAB8868-7CB6-054B-880E-FEAE75601EAA}"/>
              </a:ext>
            </a:extLst>
          </p:cNvPr>
          <p:cNvSpPr>
            <a:spLocks/>
          </p:cNvSpPr>
          <p:nvPr/>
        </p:nvSpPr>
        <p:spPr bwMode="auto">
          <a:xfrm>
            <a:off x="7883998" y="3335990"/>
            <a:ext cx="225944" cy="1000125"/>
          </a:xfrm>
          <a:custGeom>
            <a:avLst/>
            <a:gdLst>
              <a:gd name="T0" fmla="*/ 272 w 401"/>
              <a:gd name="T1" fmla="*/ 853 h 1775"/>
              <a:gd name="T2" fmla="*/ 272 w 401"/>
              <a:gd name="T3" fmla="*/ 924 h 1775"/>
              <a:gd name="T4" fmla="*/ 272 w 401"/>
              <a:gd name="T5" fmla="*/ 1519 h 1775"/>
              <a:gd name="T6" fmla="*/ 401 w 401"/>
              <a:gd name="T7" fmla="*/ 1519 h 1775"/>
              <a:gd name="T8" fmla="*/ 199 w 401"/>
              <a:gd name="T9" fmla="*/ 1775 h 1775"/>
              <a:gd name="T10" fmla="*/ 0 w 401"/>
              <a:gd name="T11" fmla="*/ 1519 h 1775"/>
              <a:gd name="T12" fmla="*/ 129 w 401"/>
              <a:gd name="T13" fmla="*/ 1519 h 1775"/>
              <a:gd name="T14" fmla="*/ 129 w 401"/>
              <a:gd name="T15" fmla="*/ 922 h 1775"/>
              <a:gd name="T16" fmla="*/ 129 w 401"/>
              <a:gd name="T17" fmla="*/ 855 h 1775"/>
              <a:gd name="T18" fmla="*/ 129 w 401"/>
              <a:gd name="T19" fmla="*/ 256 h 1775"/>
              <a:gd name="T20" fmla="*/ 0 w 401"/>
              <a:gd name="T21" fmla="*/ 256 h 1775"/>
              <a:gd name="T22" fmla="*/ 199 w 401"/>
              <a:gd name="T23" fmla="*/ 0 h 1775"/>
              <a:gd name="T24" fmla="*/ 401 w 401"/>
              <a:gd name="T25" fmla="*/ 256 h 1775"/>
              <a:gd name="T26" fmla="*/ 272 w 401"/>
              <a:gd name="T27" fmla="*/ 256 h 1775"/>
              <a:gd name="T28" fmla="*/ 272 w 401"/>
              <a:gd name="T29" fmla="*/ 853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1" h="1775">
                <a:moveTo>
                  <a:pt x="272" y="853"/>
                </a:moveTo>
                <a:lnTo>
                  <a:pt x="272" y="924"/>
                </a:lnTo>
                <a:lnTo>
                  <a:pt x="272" y="1519"/>
                </a:lnTo>
                <a:lnTo>
                  <a:pt x="401" y="1519"/>
                </a:lnTo>
                <a:lnTo>
                  <a:pt x="199" y="1775"/>
                </a:lnTo>
                <a:lnTo>
                  <a:pt x="0" y="1519"/>
                </a:lnTo>
                <a:lnTo>
                  <a:pt x="129" y="1519"/>
                </a:lnTo>
                <a:lnTo>
                  <a:pt x="129" y="922"/>
                </a:lnTo>
                <a:lnTo>
                  <a:pt x="129" y="855"/>
                </a:lnTo>
                <a:lnTo>
                  <a:pt x="129" y="256"/>
                </a:lnTo>
                <a:lnTo>
                  <a:pt x="0" y="256"/>
                </a:lnTo>
                <a:lnTo>
                  <a:pt x="199" y="0"/>
                </a:lnTo>
                <a:lnTo>
                  <a:pt x="401" y="256"/>
                </a:lnTo>
                <a:lnTo>
                  <a:pt x="272" y="256"/>
                </a:lnTo>
                <a:lnTo>
                  <a:pt x="272" y="853"/>
                </a:lnTo>
                <a:close/>
              </a:path>
            </a:pathLst>
          </a:custGeom>
          <a:gradFill flip="none" rotWithShape="1">
            <a:gsLst>
              <a:gs pos="50000">
                <a:srgbClr val="EF9A22"/>
              </a:gs>
              <a:gs pos="0">
                <a:srgbClr val="DA3234"/>
              </a:gs>
              <a:gs pos="100000">
                <a:srgbClr val="EF9C20"/>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376" name="TextBox 375">
            <a:extLst>
              <a:ext uri="{FF2B5EF4-FFF2-40B4-BE49-F238E27FC236}">
                <a16:creationId xmlns:a16="http://schemas.microsoft.com/office/drawing/2014/main" id="{ED03AB7E-2ACC-4B46-B71D-6B04DD46D1C2}"/>
              </a:ext>
            </a:extLst>
          </p:cNvPr>
          <p:cNvSpPr txBox="1"/>
          <p:nvPr/>
        </p:nvSpPr>
        <p:spPr>
          <a:xfrm>
            <a:off x="453093" y="4752307"/>
            <a:ext cx="6514445" cy="400110"/>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 EFI Insight is free for Fiery servers driving cutsheet printers </a:t>
            </a:r>
          </a:p>
          <a:p>
            <a:r>
              <a:rPr lang="en-US" sz="1000" i="1" dirty="0">
                <a:latin typeface="Arial" panose="020B0604020202020204" pitchFamily="34" charset="0"/>
                <a:cs typeface="Arial" panose="020B0604020202020204" pitchFamily="34" charset="0"/>
              </a:rPr>
              <a:t>For Kyocera and RISO who have inkjet cutsheet printers, Insight is free. It just isn't free for Display Graphics.</a:t>
            </a:r>
          </a:p>
        </p:txBody>
      </p:sp>
    </p:spTree>
    <p:extLst>
      <p:ext uri="{BB962C8B-B14F-4D97-AF65-F5344CB8AC3E}">
        <p14:creationId xmlns:p14="http://schemas.microsoft.com/office/powerpoint/2010/main" val="242649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302D-F502-9B46-BFBD-6C36B657F49C}"/>
              </a:ext>
            </a:extLst>
          </p:cNvPr>
          <p:cNvSpPr>
            <a:spLocks noGrp="1"/>
          </p:cNvSpPr>
          <p:nvPr>
            <p:ph type="title"/>
          </p:nvPr>
        </p:nvSpPr>
        <p:spPr/>
        <p:txBody>
          <a:bodyPr/>
          <a:lstStyle/>
          <a:p>
            <a:r>
              <a:rPr lang="en-US"/>
              <a:t>Perfect results can be daunting</a:t>
            </a:r>
          </a:p>
        </p:txBody>
      </p:sp>
      <p:sp>
        <p:nvSpPr>
          <p:cNvPr id="4" name="Content Placeholder 3">
            <a:extLst>
              <a:ext uri="{FF2B5EF4-FFF2-40B4-BE49-F238E27FC236}">
                <a16:creationId xmlns:a16="http://schemas.microsoft.com/office/drawing/2014/main" id="{6A859452-BF4A-F644-83B7-2094AB8710C5}"/>
              </a:ext>
            </a:extLst>
          </p:cNvPr>
          <p:cNvSpPr>
            <a:spLocks noGrp="1"/>
          </p:cNvSpPr>
          <p:nvPr>
            <p:ph sz="quarter" idx="12"/>
          </p:nvPr>
        </p:nvSpPr>
        <p:spPr/>
        <p:txBody>
          <a:bodyPr anchor="t"/>
          <a:lstStyle/>
          <a:p>
            <a:pPr marL="0" indent="0">
              <a:spcBef>
                <a:spcPts val="2400"/>
              </a:spcBef>
              <a:buNone/>
            </a:pPr>
            <a:br>
              <a:rPr lang="en-US" sz="2000"/>
            </a:br>
            <a:endParaRPr lang="en-US" sz="2000"/>
          </a:p>
        </p:txBody>
      </p:sp>
      <p:pic>
        <p:nvPicPr>
          <p:cNvPr id="7" name="Picture 6" descr="A picture containing LEGO, toy&#10;&#10;Description automatically generated">
            <a:extLst>
              <a:ext uri="{FF2B5EF4-FFF2-40B4-BE49-F238E27FC236}">
                <a16:creationId xmlns:a16="http://schemas.microsoft.com/office/drawing/2014/main" id="{80990066-287C-43F9-9BF5-FB5896D966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265" y="1114005"/>
            <a:ext cx="3230437" cy="3488872"/>
          </a:xfrm>
          <a:prstGeom prst="rect">
            <a:avLst/>
          </a:prstGeom>
        </p:spPr>
      </p:pic>
      <p:grpSp>
        <p:nvGrpSpPr>
          <p:cNvPr id="5" name="Group 4">
            <a:extLst>
              <a:ext uri="{FF2B5EF4-FFF2-40B4-BE49-F238E27FC236}">
                <a16:creationId xmlns:a16="http://schemas.microsoft.com/office/drawing/2014/main" id="{137D86CD-46D2-4C58-A9A3-B5C0DC7D00FF}"/>
              </a:ext>
            </a:extLst>
          </p:cNvPr>
          <p:cNvGrpSpPr/>
          <p:nvPr/>
        </p:nvGrpSpPr>
        <p:grpSpPr>
          <a:xfrm>
            <a:off x="3661274" y="1311239"/>
            <a:ext cx="2549530" cy="3026635"/>
            <a:chOff x="3600421" y="1310733"/>
            <a:chExt cx="2841171" cy="3026635"/>
          </a:xfrm>
        </p:grpSpPr>
        <p:sp>
          <p:nvSpPr>
            <p:cNvPr id="12" name="Rectangle 11">
              <a:extLst>
                <a:ext uri="{FF2B5EF4-FFF2-40B4-BE49-F238E27FC236}">
                  <a16:creationId xmlns:a16="http://schemas.microsoft.com/office/drawing/2014/main" id="{37C43E1C-A806-4F3F-863D-B5A1CCA01C3A}"/>
                </a:ext>
              </a:extLst>
            </p:cNvPr>
            <p:cNvSpPr/>
            <p:nvPr/>
          </p:nvSpPr>
          <p:spPr bwMode="auto">
            <a:xfrm>
              <a:off x="3600421" y="1310733"/>
              <a:ext cx="2841171" cy="3026635"/>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a:outerShdw blurRad="139700" dist="76200" dir="2700000" sx="101000" sy="101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378">
                <a:lnSpc>
                  <a:spcPct val="85000"/>
                </a:lnSpc>
              </a:pPr>
              <a:endParaRPr lang="en-US">
                <a:solidFill>
                  <a:schemeClr val="bg1"/>
                </a:solidFill>
                <a:latin typeface="Arial" pitchFamily="68" charset="0"/>
              </a:endParaRPr>
            </a:p>
          </p:txBody>
        </p:sp>
        <p:pic>
          <p:nvPicPr>
            <p:cNvPr id="16" name="Picture 15" descr="Chart, surface chart&#10;&#10;Description automatically generated">
              <a:extLst>
                <a:ext uri="{FF2B5EF4-FFF2-40B4-BE49-F238E27FC236}">
                  <a16:creationId xmlns:a16="http://schemas.microsoft.com/office/drawing/2014/main" id="{93F60B7E-0112-4B71-9426-C7B3B1D6D04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78311" y="1809381"/>
              <a:ext cx="1929919" cy="2436048"/>
            </a:xfrm>
            <a:prstGeom prst="rect">
              <a:avLst/>
            </a:prstGeom>
          </p:spPr>
        </p:pic>
        <p:sp>
          <p:nvSpPr>
            <p:cNvPr id="17" name="Oval 16">
              <a:extLst>
                <a:ext uri="{FF2B5EF4-FFF2-40B4-BE49-F238E27FC236}">
                  <a16:creationId xmlns:a16="http://schemas.microsoft.com/office/drawing/2014/main" id="{9A09036A-CC34-4845-B98B-F9D274413690}"/>
                </a:ext>
              </a:extLst>
            </p:cNvPr>
            <p:cNvSpPr/>
            <p:nvPr/>
          </p:nvSpPr>
          <p:spPr bwMode="auto">
            <a:xfrm>
              <a:off x="4022871" y="2561970"/>
              <a:ext cx="685800" cy="762000"/>
            </a:xfrm>
            <a:prstGeom prst="ellipse">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a:endParaRPr lang="en-US">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236420D-11CB-481F-B0B7-459CE7F98EC7}"/>
                </a:ext>
              </a:extLst>
            </p:cNvPr>
            <p:cNvSpPr/>
            <p:nvPr/>
          </p:nvSpPr>
          <p:spPr bwMode="auto">
            <a:xfrm>
              <a:off x="4324291" y="1818251"/>
              <a:ext cx="838200" cy="685800"/>
            </a:xfrm>
            <a:prstGeom prst="rect">
              <a:avLst/>
            </a:prstGeom>
            <a:solidFill>
              <a:srgbClr val="FF0000">
                <a:alpha val="6902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a:endParaRPr lang="en-US">
                <a:latin typeface="Arial" panose="020B0604020202020204" pitchFamily="34" charset="0"/>
                <a:cs typeface="Arial" panose="020B0604020202020204" pitchFamily="34" charset="0"/>
              </a:endParaRPr>
            </a:p>
          </p:txBody>
        </p:sp>
        <p:sp>
          <p:nvSpPr>
            <p:cNvPr id="19" name="Isosceles Triangle 18">
              <a:extLst>
                <a:ext uri="{FF2B5EF4-FFF2-40B4-BE49-F238E27FC236}">
                  <a16:creationId xmlns:a16="http://schemas.microsoft.com/office/drawing/2014/main" id="{5D7F18D3-5B70-400D-B4E5-629204A28EEB}"/>
                </a:ext>
              </a:extLst>
            </p:cNvPr>
            <p:cNvSpPr/>
            <p:nvPr/>
          </p:nvSpPr>
          <p:spPr bwMode="auto">
            <a:xfrm rot="10800000">
              <a:off x="5481151" y="2840284"/>
              <a:ext cx="381000" cy="762000"/>
            </a:xfrm>
            <a:prstGeom prst="triangle">
              <a:avLst/>
            </a:prstGeom>
            <a:solidFill>
              <a:srgbClr val="0000FF">
                <a:alpha val="4392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a:endParaRPr lang="en-US">
                <a:latin typeface="Arial" panose="020B0604020202020204" pitchFamily="34" charset="0"/>
                <a:cs typeface="Arial" panose="020B0604020202020204" pitchFamily="34" charset="0"/>
              </a:endParaRPr>
            </a:p>
          </p:txBody>
        </p:sp>
        <p:sp>
          <p:nvSpPr>
            <p:cNvPr id="20" name="Heart 19">
              <a:extLst>
                <a:ext uri="{FF2B5EF4-FFF2-40B4-BE49-F238E27FC236}">
                  <a16:creationId xmlns:a16="http://schemas.microsoft.com/office/drawing/2014/main" id="{7692671E-80DB-4F4B-A1B8-3933E3EB1ABA}"/>
                </a:ext>
              </a:extLst>
            </p:cNvPr>
            <p:cNvSpPr/>
            <p:nvPr/>
          </p:nvSpPr>
          <p:spPr bwMode="auto">
            <a:xfrm>
              <a:off x="3709141" y="3415307"/>
              <a:ext cx="685800" cy="609600"/>
            </a:xfrm>
            <a:prstGeom prst="hear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a:endParaRPr lang="en-US">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BC0764A7-7F11-4BC2-A246-AA098E3B238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38276" y="1429482"/>
              <a:ext cx="731669" cy="731669"/>
            </a:xfrm>
            <a:prstGeom prst="rect">
              <a:avLst/>
            </a:prstGeom>
          </p:spPr>
        </p:pic>
      </p:grpSp>
      <p:grpSp>
        <p:nvGrpSpPr>
          <p:cNvPr id="24" name="Group 23">
            <a:extLst>
              <a:ext uri="{FF2B5EF4-FFF2-40B4-BE49-F238E27FC236}">
                <a16:creationId xmlns:a16="http://schemas.microsoft.com/office/drawing/2014/main" id="{08359080-3DFC-4120-A991-DE116A200246}"/>
              </a:ext>
            </a:extLst>
          </p:cNvPr>
          <p:cNvGrpSpPr/>
          <p:nvPr/>
        </p:nvGrpSpPr>
        <p:grpSpPr>
          <a:xfrm>
            <a:off x="6580325" y="1311240"/>
            <a:ext cx="2313207" cy="2535356"/>
            <a:chOff x="6580324" y="1311238"/>
            <a:chExt cx="2313207" cy="2535356"/>
          </a:xfrm>
        </p:grpSpPr>
        <p:pic>
          <p:nvPicPr>
            <p:cNvPr id="10" name="Picture 9">
              <a:extLst>
                <a:ext uri="{FF2B5EF4-FFF2-40B4-BE49-F238E27FC236}">
                  <a16:creationId xmlns:a16="http://schemas.microsoft.com/office/drawing/2014/main" id="{F0F20A39-6642-4805-B097-5376ADBC3F7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96249" y="1311238"/>
              <a:ext cx="1821850" cy="2535356"/>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EB0BC3B3-F638-4F64-A510-1F625166F7D9}"/>
                </a:ext>
              </a:extLst>
            </p:cNvPr>
            <p:cNvSpPr txBox="1"/>
            <p:nvPr/>
          </p:nvSpPr>
          <p:spPr>
            <a:xfrm rot="19673623">
              <a:off x="6580324" y="2156287"/>
              <a:ext cx="2313207" cy="830997"/>
            </a:xfrm>
            <a:prstGeom prst="rect">
              <a:avLst/>
            </a:prstGeom>
            <a:noFill/>
          </p:spPr>
          <p:txBody>
            <a:bodyPr wrap="square" rtlCol="0">
              <a:spAutoFit/>
            </a:bodyPr>
            <a:lstStyle/>
            <a:p>
              <a:pPr algn="ctr"/>
              <a:r>
                <a:rPr lang="en-US" sz="2400">
                  <a:latin typeface="Arial" panose="020B0604020202020204" pitchFamily="34" charset="0"/>
                </a:rPr>
                <a:t>Fiery Settings</a:t>
              </a:r>
            </a:p>
            <a:p>
              <a:pPr algn="ctr"/>
              <a:r>
                <a:rPr lang="en-US" sz="2400">
                  <a:solidFill>
                    <a:srgbClr val="0070C0"/>
                  </a:solidFill>
                  <a:latin typeface="Arial" panose="020B0604020202020204" pitchFamily="34" charset="0"/>
                </a:rPr>
                <a:t>30 settings</a:t>
              </a:r>
            </a:p>
          </p:txBody>
        </p:sp>
      </p:grpSp>
      <p:pic>
        <p:nvPicPr>
          <p:cNvPr id="6" name="Picture 5" descr="A close - up of a lock&#10;&#10;Description automatically generated with medium confidence">
            <a:extLst>
              <a:ext uri="{FF2B5EF4-FFF2-40B4-BE49-F238E27FC236}">
                <a16:creationId xmlns:a16="http://schemas.microsoft.com/office/drawing/2014/main" id="{8CE961EA-340B-B84A-ACE3-5AD1CEE2401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26765" y="1062007"/>
            <a:ext cx="323285" cy="313136"/>
          </a:xfrm>
          <a:prstGeom prst="rect">
            <a:avLst/>
          </a:prstGeom>
        </p:spPr>
      </p:pic>
    </p:spTree>
    <p:extLst>
      <p:ext uri="{BB962C8B-B14F-4D97-AF65-F5344CB8AC3E}">
        <p14:creationId xmlns:p14="http://schemas.microsoft.com/office/powerpoint/2010/main" val="3441055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0EC1614-FBAB-446A-B1F1-6FF5E8A052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460" y="1139499"/>
            <a:ext cx="2554175" cy="3301562"/>
          </a:xfrm>
          <a:prstGeom prst="rect">
            <a:avLst/>
          </a:prstGeom>
          <a:ln>
            <a:solidFill>
              <a:schemeClr val="bg1">
                <a:lumMod val="65000"/>
              </a:schemeClr>
            </a:solidFill>
          </a:ln>
        </p:spPr>
      </p:pic>
      <p:sp>
        <p:nvSpPr>
          <p:cNvPr id="3" name="Title 2">
            <a:extLst>
              <a:ext uri="{FF2B5EF4-FFF2-40B4-BE49-F238E27FC236}">
                <a16:creationId xmlns:a16="http://schemas.microsoft.com/office/drawing/2014/main" id="{461E261D-96A6-4142-ADA3-3525941BB713}"/>
              </a:ext>
            </a:extLst>
          </p:cNvPr>
          <p:cNvSpPr>
            <a:spLocks noGrp="1"/>
          </p:cNvSpPr>
          <p:nvPr>
            <p:ph type="title"/>
          </p:nvPr>
        </p:nvSpPr>
        <p:spPr>
          <a:xfrm>
            <a:off x="457200" y="205979"/>
            <a:ext cx="8424250" cy="857250"/>
          </a:xfrm>
        </p:spPr>
        <p:txBody>
          <a:bodyPr/>
          <a:lstStyle/>
          <a:p>
            <a:r>
              <a:rPr lang="en-US"/>
              <a:t>Fiery smart technology makes it happen </a:t>
            </a:r>
          </a:p>
        </p:txBody>
      </p:sp>
      <p:grpSp>
        <p:nvGrpSpPr>
          <p:cNvPr id="2" name="Group 1">
            <a:extLst>
              <a:ext uri="{FF2B5EF4-FFF2-40B4-BE49-F238E27FC236}">
                <a16:creationId xmlns:a16="http://schemas.microsoft.com/office/drawing/2014/main" id="{4E72B21D-A043-A54E-A077-A05F50C27047}"/>
              </a:ext>
            </a:extLst>
          </p:cNvPr>
          <p:cNvGrpSpPr/>
          <p:nvPr/>
        </p:nvGrpSpPr>
        <p:grpSpPr>
          <a:xfrm>
            <a:off x="4053642" y="1633317"/>
            <a:ext cx="2057401" cy="2099465"/>
            <a:chOff x="5230779" y="2142313"/>
            <a:chExt cx="2743201" cy="2799287"/>
          </a:xfrm>
        </p:grpSpPr>
        <p:sp>
          <p:nvSpPr>
            <p:cNvPr id="4" name="Title 1">
              <a:extLst>
                <a:ext uri="{FF2B5EF4-FFF2-40B4-BE49-F238E27FC236}">
                  <a16:creationId xmlns:a16="http://schemas.microsoft.com/office/drawing/2014/main" id="{7FCC9FDA-0D08-4A4E-A883-0F630245B4C4}"/>
                </a:ext>
              </a:extLst>
            </p:cNvPr>
            <p:cNvSpPr txBox="1">
              <a:spLocks/>
            </p:cNvSpPr>
            <p:nvPr/>
          </p:nvSpPr>
          <p:spPr>
            <a:xfrm>
              <a:off x="5230779" y="3632104"/>
              <a:ext cx="2743201" cy="1309496"/>
            </a:xfrm>
            <a:prstGeom prst="rect">
              <a:avLst/>
            </a:prstGeom>
          </p:spPr>
          <p:txBody>
            <a:bodyPr vert="horz" lIns="91440" tIns="45720" rIns="91440" bIns="45720" rtlCol="0" anchor="ctr">
              <a:normAutofit lnSpcReduction="10000"/>
            </a:bodyPr>
            <a:lstStyle>
              <a:lvl1pPr algn="l" rtl="0" eaLnBrk="1" fontAlgn="base" hangingPunct="1">
                <a:spcBef>
                  <a:spcPct val="0"/>
                </a:spcBef>
                <a:spcAft>
                  <a:spcPct val="0"/>
                </a:spcAft>
                <a:defRPr sz="3200" baseline="0">
                  <a:solidFill>
                    <a:srgbClr val="000100"/>
                  </a:solidFill>
                  <a:latin typeface="Arial" panose="020B0604020202020204" pitchFamily="34" charset="0"/>
                  <a:ea typeface="Geneva" pitchFamily="68" charset="-128"/>
                  <a:cs typeface="Georgia"/>
                </a:defRPr>
              </a:lvl1pPr>
              <a:lvl2pPr algn="l" rtl="0" eaLnBrk="1" fontAlgn="base" hangingPunct="1">
                <a:spcBef>
                  <a:spcPct val="0"/>
                </a:spcBef>
                <a:spcAft>
                  <a:spcPct val="0"/>
                </a:spcAft>
                <a:defRPr sz="3200">
                  <a:solidFill>
                    <a:schemeClr val="accent1"/>
                  </a:solidFill>
                  <a:latin typeface="Franklin Gothic Book" pitchFamily="34" charset="0"/>
                  <a:ea typeface="Geneva" pitchFamily="68" charset="-128"/>
                  <a:cs typeface="Geneva"/>
                </a:defRPr>
              </a:lvl2pPr>
              <a:lvl3pPr algn="l" rtl="0" eaLnBrk="1" fontAlgn="base" hangingPunct="1">
                <a:spcBef>
                  <a:spcPct val="0"/>
                </a:spcBef>
                <a:spcAft>
                  <a:spcPct val="0"/>
                </a:spcAft>
                <a:defRPr sz="3200">
                  <a:solidFill>
                    <a:schemeClr val="accent1"/>
                  </a:solidFill>
                  <a:latin typeface="Franklin Gothic Book" pitchFamily="34" charset="0"/>
                  <a:ea typeface="Geneva" pitchFamily="68" charset="-128"/>
                  <a:cs typeface="Geneva"/>
                </a:defRPr>
              </a:lvl3pPr>
              <a:lvl4pPr algn="l" rtl="0" eaLnBrk="1" fontAlgn="base" hangingPunct="1">
                <a:spcBef>
                  <a:spcPct val="0"/>
                </a:spcBef>
                <a:spcAft>
                  <a:spcPct val="0"/>
                </a:spcAft>
                <a:defRPr sz="3200">
                  <a:solidFill>
                    <a:schemeClr val="accent1"/>
                  </a:solidFill>
                  <a:latin typeface="Franklin Gothic Book" pitchFamily="34" charset="0"/>
                  <a:ea typeface="Geneva" pitchFamily="68" charset="-128"/>
                  <a:cs typeface="Geneva"/>
                </a:defRPr>
              </a:lvl4pPr>
              <a:lvl5pPr algn="l" rtl="0" eaLnBrk="1" fontAlgn="base" hangingPunct="1">
                <a:spcBef>
                  <a:spcPct val="0"/>
                </a:spcBef>
                <a:spcAft>
                  <a:spcPct val="0"/>
                </a:spcAft>
                <a:defRPr sz="3200">
                  <a:solidFill>
                    <a:schemeClr val="accent1"/>
                  </a:solidFill>
                  <a:latin typeface="Franklin Gothic Book" pitchFamily="34" charset="0"/>
                  <a:ea typeface="Geneva" pitchFamily="68" charset="-128"/>
                  <a:cs typeface="Geneva"/>
                </a:defRPr>
              </a:lvl5pPr>
              <a:lvl6pPr marL="457200" algn="l" rtl="0" eaLnBrk="1" fontAlgn="base" hangingPunct="1">
                <a:spcBef>
                  <a:spcPct val="0"/>
                </a:spcBef>
                <a:spcAft>
                  <a:spcPct val="0"/>
                </a:spcAft>
                <a:defRPr sz="3200">
                  <a:solidFill>
                    <a:srgbClr val="FFFFFF"/>
                  </a:solidFill>
                  <a:latin typeface="Arial" pitchFamily="68" charset="0"/>
                </a:defRPr>
              </a:lvl6pPr>
              <a:lvl7pPr marL="914400" algn="l" rtl="0" eaLnBrk="1" fontAlgn="base" hangingPunct="1">
                <a:spcBef>
                  <a:spcPct val="0"/>
                </a:spcBef>
                <a:spcAft>
                  <a:spcPct val="0"/>
                </a:spcAft>
                <a:defRPr sz="3200">
                  <a:solidFill>
                    <a:srgbClr val="FFFFFF"/>
                  </a:solidFill>
                  <a:latin typeface="Arial" pitchFamily="68" charset="0"/>
                </a:defRPr>
              </a:lvl7pPr>
              <a:lvl8pPr marL="1371600" algn="l" rtl="0" eaLnBrk="1" fontAlgn="base" hangingPunct="1">
                <a:spcBef>
                  <a:spcPct val="0"/>
                </a:spcBef>
                <a:spcAft>
                  <a:spcPct val="0"/>
                </a:spcAft>
                <a:defRPr sz="3200">
                  <a:solidFill>
                    <a:srgbClr val="FFFFFF"/>
                  </a:solidFill>
                  <a:latin typeface="Arial" pitchFamily="68" charset="0"/>
                </a:defRPr>
              </a:lvl8pPr>
              <a:lvl9pPr marL="1828800" algn="l" rtl="0" eaLnBrk="1" fontAlgn="base" hangingPunct="1">
                <a:spcBef>
                  <a:spcPct val="0"/>
                </a:spcBef>
                <a:spcAft>
                  <a:spcPct val="0"/>
                </a:spcAft>
                <a:defRPr sz="3200">
                  <a:solidFill>
                    <a:srgbClr val="FFFFFF"/>
                  </a:solidFill>
                  <a:latin typeface="Arial" pitchFamily="68" charset="0"/>
                </a:defRPr>
              </a:lvl9pPr>
            </a:lstStyle>
            <a:p>
              <a:pPr algn="ctr">
                <a:lnSpc>
                  <a:spcPct val="120000"/>
                </a:lnSpc>
              </a:pPr>
              <a:r>
                <a:rPr lang="en-US" sz="1800" b="1" kern="0">
                  <a:cs typeface="Arial" panose="020B0604020202020204" pitchFamily="34" charset="0"/>
                </a:rPr>
                <a:t>Fiery </a:t>
              </a:r>
            </a:p>
            <a:p>
              <a:pPr algn="ctr">
                <a:lnSpc>
                  <a:spcPct val="120000"/>
                </a:lnSpc>
              </a:pPr>
              <a:r>
                <a:rPr lang="en-US" sz="1800" b="1" kern="0">
                  <a:cs typeface="Arial" panose="020B0604020202020204" pitchFamily="34" charset="0"/>
                </a:rPr>
                <a:t> JobExpert™</a:t>
              </a:r>
            </a:p>
            <a:p>
              <a:pPr algn="ctr">
                <a:lnSpc>
                  <a:spcPct val="120000"/>
                </a:lnSpc>
              </a:pPr>
              <a:r>
                <a:rPr lang="en-US" sz="1800" kern="0">
                  <a:solidFill>
                    <a:srgbClr val="00B050"/>
                  </a:solidFill>
                  <a:cs typeface="Arial" panose="020B0604020202020204" pitchFamily="34" charset="0"/>
                </a:rPr>
                <a:t>One click</a:t>
              </a:r>
            </a:p>
          </p:txBody>
        </p:sp>
        <p:pic>
          <p:nvPicPr>
            <p:cNvPr id="6" name="Picture 5" descr="A close up of a sign&#10;&#10;Description automatically generated">
              <a:extLst>
                <a:ext uri="{FF2B5EF4-FFF2-40B4-BE49-F238E27FC236}">
                  <a16:creationId xmlns:a16="http://schemas.microsoft.com/office/drawing/2014/main" id="{B772D7E5-F217-4094-9F84-540DEEE976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86885" y="2142313"/>
              <a:ext cx="1470025" cy="1470025"/>
            </a:xfrm>
            <a:prstGeom prst="rect">
              <a:avLst/>
            </a:prstGeom>
            <a:effectLst>
              <a:outerShdw blurRad="50800" dist="38100" dir="2700000" algn="tl" rotWithShape="0">
                <a:prstClr val="black">
                  <a:alpha val="40000"/>
                </a:prstClr>
              </a:outerShdw>
            </a:effectLst>
          </p:spPr>
        </p:pic>
      </p:grpSp>
      <p:pic>
        <p:nvPicPr>
          <p:cNvPr id="9" name="Picture 8">
            <a:extLst>
              <a:ext uri="{FF2B5EF4-FFF2-40B4-BE49-F238E27FC236}">
                <a16:creationId xmlns:a16="http://schemas.microsoft.com/office/drawing/2014/main" id="{295E3CCA-1790-490F-A1DB-3151258B1E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45764" y="1154953"/>
            <a:ext cx="2531752" cy="3282043"/>
          </a:xfrm>
          <a:prstGeom prst="rect">
            <a:avLst/>
          </a:prstGeom>
          <a:ln>
            <a:solidFill>
              <a:schemeClr val="bg1">
                <a:lumMod val="65000"/>
              </a:schemeClr>
            </a:solidFill>
          </a:ln>
        </p:spPr>
      </p:pic>
      <p:sp>
        <p:nvSpPr>
          <p:cNvPr id="10" name="Oval 9">
            <a:extLst>
              <a:ext uri="{FF2B5EF4-FFF2-40B4-BE49-F238E27FC236}">
                <a16:creationId xmlns:a16="http://schemas.microsoft.com/office/drawing/2014/main" id="{1CD476EB-24E4-4DC9-94E9-45725142C5DE}"/>
              </a:ext>
            </a:extLst>
          </p:cNvPr>
          <p:cNvSpPr/>
          <p:nvPr/>
        </p:nvSpPr>
        <p:spPr bwMode="auto">
          <a:xfrm>
            <a:off x="1248433" y="1344896"/>
            <a:ext cx="1006231" cy="484554"/>
          </a:xfrm>
          <a:prstGeom prst="ellipse">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8">
              <a:lnSpc>
                <a:spcPct val="85000"/>
              </a:lnSpc>
            </a:pPr>
            <a:endParaRPr lang="en-US">
              <a:solidFill>
                <a:schemeClr val="bg1"/>
              </a:solidFill>
              <a:latin typeface="Arial" pitchFamily="68" charset="0"/>
            </a:endParaRPr>
          </a:p>
        </p:txBody>
      </p:sp>
      <p:sp>
        <p:nvSpPr>
          <p:cNvPr id="11" name="Oval 10">
            <a:extLst>
              <a:ext uri="{FF2B5EF4-FFF2-40B4-BE49-F238E27FC236}">
                <a16:creationId xmlns:a16="http://schemas.microsoft.com/office/drawing/2014/main" id="{5EB12F4C-8B42-488C-94EC-26E23334FBD1}"/>
              </a:ext>
            </a:extLst>
          </p:cNvPr>
          <p:cNvSpPr/>
          <p:nvPr/>
        </p:nvSpPr>
        <p:spPr bwMode="auto">
          <a:xfrm>
            <a:off x="977860" y="2432267"/>
            <a:ext cx="1180919" cy="113864"/>
          </a:xfrm>
          <a:prstGeom prst="ellipse">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8">
              <a:lnSpc>
                <a:spcPct val="85000"/>
              </a:lnSpc>
            </a:pPr>
            <a:endParaRPr lang="en-US">
              <a:solidFill>
                <a:schemeClr val="bg1"/>
              </a:solidFill>
              <a:latin typeface="Arial" pitchFamily="68" charset="0"/>
            </a:endParaRPr>
          </a:p>
          <a:p>
            <a:pPr algn="ctr" defTabSz="914378">
              <a:lnSpc>
                <a:spcPct val="85000"/>
              </a:lnSpc>
            </a:pPr>
            <a:endParaRPr lang="en-US">
              <a:solidFill>
                <a:schemeClr val="bg1"/>
              </a:solidFill>
              <a:latin typeface="Arial" pitchFamily="68" charset="0"/>
            </a:endParaRPr>
          </a:p>
          <a:p>
            <a:pPr algn="ctr" defTabSz="914378">
              <a:lnSpc>
                <a:spcPct val="85000"/>
              </a:lnSpc>
            </a:pPr>
            <a:endParaRPr lang="en-US">
              <a:solidFill>
                <a:schemeClr val="bg1"/>
              </a:solidFill>
              <a:latin typeface="Arial" pitchFamily="68" charset="0"/>
            </a:endParaRPr>
          </a:p>
        </p:txBody>
      </p:sp>
      <p:sp>
        <p:nvSpPr>
          <p:cNvPr id="12" name="Oval 11">
            <a:extLst>
              <a:ext uri="{FF2B5EF4-FFF2-40B4-BE49-F238E27FC236}">
                <a16:creationId xmlns:a16="http://schemas.microsoft.com/office/drawing/2014/main" id="{BFBFB9E8-4610-4DBF-B52B-B9796236AF66}"/>
              </a:ext>
            </a:extLst>
          </p:cNvPr>
          <p:cNvSpPr/>
          <p:nvPr/>
        </p:nvSpPr>
        <p:spPr bwMode="auto">
          <a:xfrm>
            <a:off x="1803085" y="2854377"/>
            <a:ext cx="1006231" cy="1467019"/>
          </a:xfrm>
          <a:prstGeom prst="ellipse">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8">
              <a:lnSpc>
                <a:spcPct val="85000"/>
              </a:lnSpc>
            </a:pPr>
            <a:endParaRPr lang="en-US">
              <a:solidFill>
                <a:schemeClr val="bg1"/>
              </a:solidFill>
              <a:latin typeface="Arial" pitchFamily="68" charset="0"/>
            </a:endParaRPr>
          </a:p>
        </p:txBody>
      </p:sp>
      <p:sp>
        <p:nvSpPr>
          <p:cNvPr id="14" name="TextBox 13">
            <a:extLst>
              <a:ext uri="{FF2B5EF4-FFF2-40B4-BE49-F238E27FC236}">
                <a16:creationId xmlns:a16="http://schemas.microsoft.com/office/drawing/2014/main" id="{ECC80378-81BB-4BBB-ACDE-79F7DAF50F6E}"/>
              </a:ext>
            </a:extLst>
          </p:cNvPr>
          <p:cNvSpPr txBox="1"/>
          <p:nvPr/>
        </p:nvSpPr>
        <p:spPr>
          <a:xfrm>
            <a:off x="4133596" y="4794051"/>
            <a:ext cx="4560864" cy="242374"/>
          </a:xfrm>
          <a:prstGeom prst="rect">
            <a:avLst/>
          </a:prstGeom>
          <a:noFill/>
        </p:spPr>
        <p:txBody>
          <a:bodyPr wrap="none" rtlCol="0">
            <a:spAutoFit/>
          </a:bodyPr>
          <a:lstStyle/>
          <a:p>
            <a:r>
              <a:rPr lang="en-US" sz="975" i="1">
                <a:latin typeface="Arial" panose="020B0604020202020204" pitchFamily="34" charset="0"/>
                <a:cs typeface="Arial" panose="020B0604020202020204" pitchFamily="34" charset="0"/>
              </a:rPr>
              <a:t>Available on new Fiery external servers running FS400 Pro software and above</a:t>
            </a:r>
          </a:p>
        </p:txBody>
      </p:sp>
      <p:grpSp>
        <p:nvGrpSpPr>
          <p:cNvPr id="15" name="Group 14">
            <a:extLst>
              <a:ext uri="{FF2B5EF4-FFF2-40B4-BE49-F238E27FC236}">
                <a16:creationId xmlns:a16="http://schemas.microsoft.com/office/drawing/2014/main" id="{BB54E7C4-BB13-4090-8492-ED0F2E8BF401}"/>
              </a:ext>
            </a:extLst>
          </p:cNvPr>
          <p:cNvGrpSpPr/>
          <p:nvPr/>
        </p:nvGrpSpPr>
        <p:grpSpPr>
          <a:xfrm>
            <a:off x="468934" y="4521155"/>
            <a:ext cx="1988969" cy="420052"/>
            <a:chOff x="5046663" y="3671888"/>
            <a:chExt cx="879475" cy="185737"/>
          </a:xfrm>
        </p:grpSpPr>
        <p:sp>
          <p:nvSpPr>
            <p:cNvPr id="16" name="Freeform 121">
              <a:extLst>
                <a:ext uri="{FF2B5EF4-FFF2-40B4-BE49-F238E27FC236}">
                  <a16:creationId xmlns:a16="http://schemas.microsoft.com/office/drawing/2014/main" id="{928E6BCF-6E98-4609-8A15-28A1FC480F86}"/>
                </a:ext>
              </a:extLst>
            </p:cNvPr>
            <p:cNvSpPr>
              <a:spLocks/>
            </p:cNvSpPr>
            <p:nvPr/>
          </p:nvSpPr>
          <p:spPr bwMode="auto">
            <a:xfrm>
              <a:off x="5129213" y="3673475"/>
              <a:ext cx="796925" cy="182562"/>
            </a:xfrm>
            <a:custGeom>
              <a:avLst/>
              <a:gdLst>
                <a:gd name="T0" fmla="*/ 0 w 1506"/>
                <a:gd name="T1" fmla="*/ 346 h 346"/>
                <a:gd name="T2" fmla="*/ 0 w 1506"/>
                <a:gd name="T3" fmla="*/ 0 h 346"/>
                <a:gd name="T4" fmla="*/ 1331 w 1506"/>
                <a:gd name="T5" fmla="*/ 0 h 346"/>
                <a:gd name="T6" fmla="*/ 1331 w 1506"/>
                <a:gd name="T7" fmla="*/ 0 h 346"/>
                <a:gd name="T8" fmla="*/ 1349 w 1506"/>
                <a:gd name="T9" fmla="*/ 0 h 346"/>
                <a:gd name="T10" fmla="*/ 1366 w 1506"/>
                <a:gd name="T11" fmla="*/ 3 h 346"/>
                <a:gd name="T12" fmla="*/ 1383 w 1506"/>
                <a:gd name="T13" fmla="*/ 7 h 346"/>
                <a:gd name="T14" fmla="*/ 1399 w 1506"/>
                <a:gd name="T15" fmla="*/ 13 h 346"/>
                <a:gd name="T16" fmla="*/ 1414 w 1506"/>
                <a:gd name="T17" fmla="*/ 20 h 346"/>
                <a:gd name="T18" fmla="*/ 1429 w 1506"/>
                <a:gd name="T19" fmla="*/ 29 h 346"/>
                <a:gd name="T20" fmla="*/ 1442 w 1506"/>
                <a:gd name="T21" fmla="*/ 39 h 346"/>
                <a:gd name="T22" fmla="*/ 1454 w 1506"/>
                <a:gd name="T23" fmla="*/ 50 h 346"/>
                <a:gd name="T24" fmla="*/ 1466 w 1506"/>
                <a:gd name="T25" fmla="*/ 63 h 346"/>
                <a:gd name="T26" fmla="*/ 1475 w 1506"/>
                <a:gd name="T27" fmla="*/ 76 h 346"/>
                <a:gd name="T28" fmla="*/ 1485 w 1506"/>
                <a:gd name="T29" fmla="*/ 90 h 346"/>
                <a:gd name="T30" fmla="*/ 1492 w 1506"/>
                <a:gd name="T31" fmla="*/ 105 h 346"/>
                <a:gd name="T32" fmla="*/ 1497 w 1506"/>
                <a:gd name="T33" fmla="*/ 121 h 346"/>
                <a:gd name="T34" fmla="*/ 1501 w 1506"/>
                <a:gd name="T35" fmla="*/ 138 h 346"/>
                <a:gd name="T36" fmla="*/ 1505 w 1506"/>
                <a:gd name="T37" fmla="*/ 155 h 346"/>
                <a:gd name="T38" fmla="*/ 1506 w 1506"/>
                <a:gd name="T39" fmla="*/ 173 h 346"/>
                <a:gd name="T40" fmla="*/ 1506 w 1506"/>
                <a:gd name="T41" fmla="*/ 173 h 346"/>
                <a:gd name="T42" fmla="*/ 1505 w 1506"/>
                <a:gd name="T43" fmla="*/ 191 h 346"/>
                <a:gd name="T44" fmla="*/ 1501 w 1506"/>
                <a:gd name="T45" fmla="*/ 208 h 346"/>
                <a:gd name="T46" fmla="*/ 1497 w 1506"/>
                <a:gd name="T47" fmla="*/ 225 h 346"/>
                <a:gd name="T48" fmla="*/ 1492 w 1506"/>
                <a:gd name="T49" fmla="*/ 240 h 346"/>
                <a:gd name="T50" fmla="*/ 1485 w 1506"/>
                <a:gd name="T51" fmla="*/ 255 h 346"/>
                <a:gd name="T52" fmla="*/ 1475 w 1506"/>
                <a:gd name="T53" fmla="*/ 270 h 346"/>
                <a:gd name="T54" fmla="*/ 1466 w 1506"/>
                <a:gd name="T55" fmla="*/ 284 h 346"/>
                <a:gd name="T56" fmla="*/ 1454 w 1506"/>
                <a:gd name="T57" fmla="*/ 295 h 346"/>
                <a:gd name="T58" fmla="*/ 1442 w 1506"/>
                <a:gd name="T59" fmla="*/ 307 h 346"/>
                <a:gd name="T60" fmla="*/ 1429 w 1506"/>
                <a:gd name="T61" fmla="*/ 316 h 346"/>
                <a:gd name="T62" fmla="*/ 1414 w 1506"/>
                <a:gd name="T63" fmla="*/ 326 h 346"/>
                <a:gd name="T64" fmla="*/ 1399 w 1506"/>
                <a:gd name="T65" fmla="*/ 333 h 346"/>
                <a:gd name="T66" fmla="*/ 1383 w 1506"/>
                <a:gd name="T67" fmla="*/ 339 h 346"/>
                <a:gd name="T68" fmla="*/ 1366 w 1506"/>
                <a:gd name="T69" fmla="*/ 343 h 346"/>
                <a:gd name="T70" fmla="*/ 1349 w 1506"/>
                <a:gd name="T71" fmla="*/ 346 h 346"/>
                <a:gd name="T72" fmla="*/ 1331 w 1506"/>
                <a:gd name="T73" fmla="*/ 346 h 346"/>
                <a:gd name="T74" fmla="*/ 0 w 1506"/>
                <a:gd name="T75"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6" h="346">
                  <a:moveTo>
                    <a:pt x="0" y="346"/>
                  </a:moveTo>
                  <a:lnTo>
                    <a:pt x="0" y="0"/>
                  </a:lnTo>
                  <a:lnTo>
                    <a:pt x="1331" y="0"/>
                  </a:lnTo>
                  <a:lnTo>
                    <a:pt x="1331" y="0"/>
                  </a:lnTo>
                  <a:lnTo>
                    <a:pt x="1349" y="0"/>
                  </a:lnTo>
                  <a:lnTo>
                    <a:pt x="1366" y="3"/>
                  </a:lnTo>
                  <a:lnTo>
                    <a:pt x="1383" y="7"/>
                  </a:lnTo>
                  <a:lnTo>
                    <a:pt x="1399" y="13"/>
                  </a:lnTo>
                  <a:lnTo>
                    <a:pt x="1414" y="20"/>
                  </a:lnTo>
                  <a:lnTo>
                    <a:pt x="1429" y="29"/>
                  </a:lnTo>
                  <a:lnTo>
                    <a:pt x="1442" y="39"/>
                  </a:lnTo>
                  <a:lnTo>
                    <a:pt x="1454" y="50"/>
                  </a:lnTo>
                  <a:lnTo>
                    <a:pt x="1466" y="63"/>
                  </a:lnTo>
                  <a:lnTo>
                    <a:pt x="1475" y="76"/>
                  </a:lnTo>
                  <a:lnTo>
                    <a:pt x="1485" y="90"/>
                  </a:lnTo>
                  <a:lnTo>
                    <a:pt x="1492" y="105"/>
                  </a:lnTo>
                  <a:lnTo>
                    <a:pt x="1497" y="121"/>
                  </a:lnTo>
                  <a:lnTo>
                    <a:pt x="1501" y="138"/>
                  </a:lnTo>
                  <a:lnTo>
                    <a:pt x="1505" y="155"/>
                  </a:lnTo>
                  <a:lnTo>
                    <a:pt x="1506" y="173"/>
                  </a:lnTo>
                  <a:lnTo>
                    <a:pt x="1506" y="173"/>
                  </a:lnTo>
                  <a:lnTo>
                    <a:pt x="1505" y="191"/>
                  </a:lnTo>
                  <a:lnTo>
                    <a:pt x="1501" y="208"/>
                  </a:lnTo>
                  <a:lnTo>
                    <a:pt x="1497" y="225"/>
                  </a:lnTo>
                  <a:lnTo>
                    <a:pt x="1492" y="240"/>
                  </a:lnTo>
                  <a:lnTo>
                    <a:pt x="1485" y="255"/>
                  </a:lnTo>
                  <a:lnTo>
                    <a:pt x="1475" y="270"/>
                  </a:lnTo>
                  <a:lnTo>
                    <a:pt x="1466" y="284"/>
                  </a:lnTo>
                  <a:lnTo>
                    <a:pt x="1454" y="295"/>
                  </a:lnTo>
                  <a:lnTo>
                    <a:pt x="1442" y="307"/>
                  </a:lnTo>
                  <a:lnTo>
                    <a:pt x="1429" y="316"/>
                  </a:lnTo>
                  <a:lnTo>
                    <a:pt x="1414" y="326"/>
                  </a:lnTo>
                  <a:lnTo>
                    <a:pt x="1399" y="333"/>
                  </a:lnTo>
                  <a:lnTo>
                    <a:pt x="1383" y="339"/>
                  </a:lnTo>
                  <a:lnTo>
                    <a:pt x="1366" y="343"/>
                  </a:lnTo>
                  <a:lnTo>
                    <a:pt x="1349" y="346"/>
                  </a:lnTo>
                  <a:lnTo>
                    <a:pt x="1331" y="346"/>
                  </a:lnTo>
                  <a:lnTo>
                    <a:pt x="0" y="34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 name="Freeform 122">
              <a:hlinkClick r:id="rId6"/>
              <a:extLst>
                <a:ext uri="{FF2B5EF4-FFF2-40B4-BE49-F238E27FC236}">
                  <a16:creationId xmlns:a16="http://schemas.microsoft.com/office/drawing/2014/main" id="{75C623D5-D55B-4981-A6BE-180892AE42DE}"/>
                </a:ext>
              </a:extLst>
            </p:cNvPr>
            <p:cNvSpPr>
              <a:spLocks/>
            </p:cNvSpPr>
            <p:nvPr/>
          </p:nvSpPr>
          <p:spPr bwMode="auto">
            <a:xfrm>
              <a:off x="5133975" y="3676650"/>
              <a:ext cx="787400" cy="176212"/>
            </a:xfrm>
            <a:custGeom>
              <a:avLst/>
              <a:gdLst>
                <a:gd name="T0" fmla="*/ 0 w 1488"/>
                <a:gd name="T1" fmla="*/ 332 h 332"/>
                <a:gd name="T2" fmla="*/ 0 w 1488"/>
                <a:gd name="T3" fmla="*/ 0 h 332"/>
                <a:gd name="T4" fmla="*/ 1322 w 1488"/>
                <a:gd name="T5" fmla="*/ 0 h 332"/>
                <a:gd name="T6" fmla="*/ 1322 w 1488"/>
                <a:gd name="T7" fmla="*/ 0 h 332"/>
                <a:gd name="T8" fmla="*/ 1339 w 1488"/>
                <a:gd name="T9" fmla="*/ 1 h 332"/>
                <a:gd name="T10" fmla="*/ 1356 w 1488"/>
                <a:gd name="T11" fmla="*/ 4 h 332"/>
                <a:gd name="T12" fmla="*/ 1372 w 1488"/>
                <a:gd name="T13" fmla="*/ 7 h 332"/>
                <a:gd name="T14" fmla="*/ 1387 w 1488"/>
                <a:gd name="T15" fmla="*/ 14 h 332"/>
                <a:gd name="T16" fmla="*/ 1402 w 1488"/>
                <a:gd name="T17" fmla="*/ 20 h 332"/>
                <a:gd name="T18" fmla="*/ 1415 w 1488"/>
                <a:gd name="T19" fmla="*/ 29 h 332"/>
                <a:gd name="T20" fmla="*/ 1428 w 1488"/>
                <a:gd name="T21" fmla="*/ 38 h 332"/>
                <a:gd name="T22" fmla="*/ 1440 w 1488"/>
                <a:gd name="T23" fmla="*/ 49 h 332"/>
                <a:gd name="T24" fmla="*/ 1450 w 1488"/>
                <a:gd name="T25" fmla="*/ 60 h 332"/>
                <a:gd name="T26" fmla="*/ 1460 w 1488"/>
                <a:gd name="T27" fmla="*/ 74 h 332"/>
                <a:gd name="T28" fmla="*/ 1468 w 1488"/>
                <a:gd name="T29" fmla="*/ 87 h 332"/>
                <a:gd name="T30" fmla="*/ 1474 w 1488"/>
                <a:gd name="T31" fmla="*/ 101 h 332"/>
                <a:gd name="T32" fmla="*/ 1481 w 1488"/>
                <a:gd name="T33" fmla="*/ 117 h 332"/>
                <a:gd name="T34" fmla="*/ 1484 w 1488"/>
                <a:gd name="T35" fmla="*/ 133 h 332"/>
                <a:gd name="T36" fmla="*/ 1487 w 1488"/>
                <a:gd name="T37" fmla="*/ 149 h 332"/>
                <a:gd name="T38" fmla="*/ 1488 w 1488"/>
                <a:gd name="T39" fmla="*/ 166 h 332"/>
                <a:gd name="T40" fmla="*/ 1488 w 1488"/>
                <a:gd name="T41" fmla="*/ 166 h 332"/>
                <a:gd name="T42" fmla="*/ 1487 w 1488"/>
                <a:gd name="T43" fmla="*/ 183 h 332"/>
                <a:gd name="T44" fmla="*/ 1484 w 1488"/>
                <a:gd name="T45" fmla="*/ 200 h 332"/>
                <a:gd name="T46" fmla="*/ 1481 w 1488"/>
                <a:gd name="T47" fmla="*/ 215 h 332"/>
                <a:gd name="T48" fmla="*/ 1474 w 1488"/>
                <a:gd name="T49" fmla="*/ 230 h 332"/>
                <a:gd name="T50" fmla="*/ 1468 w 1488"/>
                <a:gd name="T51" fmla="*/ 245 h 332"/>
                <a:gd name="T52" fmla="*/ 1460 w 1488"/>
                <a:gd name="T53" fmla="*/ 259 h 332"/>
                <a:gd name="T54" fmla="*/ 1450 w 1488"/>
                <a:gd name="T55" fmla="*/ 271 h 332"/>
                <a:gd name="T56" fmla="*/ 1440 w 1488"/>
                <a:gd name="T57" fmla="*/ 283 h 332"/>
                <a:gd name="T58" fmla="*/ 1428 w 1488"/>
                <a:gd name="T59" fmla="*/ 294 h 332"/>
                <a:gd name="T60" fmla="*/ 1415 w 1488"/>
                <a:gd name="T61" fmla="*/ 303 h 332"/>
                <a:gd name="T62" fmla="*/ 1402 w 1488"/>
                <a:gd name="T63" fmla="*/ 311 h 332"/>
                <a:gd name="T64" fmla="*/ 1387 w 1488"/>
                <a:gd name="T65" fmla="*/ 318 h 332"/>
                <a:gd name="T66" fmla="*/ 1372 w 1488"/>
                <a:gd name="T67" fmla="*/ 324 h 332"/>
                <a:gd name="T68" fmla="*/ 1356 w 1488"/>
                <a:gd name="T69" fmla="*/ 327 h 332"/>
                <a:gd name="T70" fmla="*/ 1339 w 1488"/>
                <a:gd name="T71" fmla="*/ 330 h 332"/>
                <a:gd name="T72" fmla="*/ 1322 w 1488"/>
                <a:gd name="T73" fmla="*/ 332 h 332"/>
                <a:gd name="T74" fmla="*/ 0 w 1488"/>
                <a:gd name="T75"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8" h="332">
                  <a:moveTo>
                    <a:pt x="0" y="332"/>
                  </a:moveTo>
                  <a:lnTo>
                    <a:pt x="0" y="0"/>
                  </a:lnTo>
                  <a:lnTo>
                    <a:pt x="1322" y="0"/>
                  </a:lnTo>
                  <a:lnTo>
                    <a:pt x="1322" y="0"/>
                  </a:lnTo>
                  <a:lnTo>
                    <a:pt x="1339" y="1"/>
                  </a:lnTo>
                  <a:lnTo>
                    <a:pt x="1356" y="4"/>
                  </a:lnTo>
                  <a:lnTo>
                    <a:pt x="1372" y="7"/>
                  </a:lnTo>
                  <a:lnTo>
                    <a:pt x="1387" y="14"/>
                  </a:lnTo>
                  <a:lnTo>
                    <a:pt x="1402" y="20"/>
                  </a:lnTo>
                  <a:lnTo>
                    <a:pt x="1415" y="29"/>
                  </a:lnTo>
                  <a:lnTo>
                    <a:pt x="1428" y="38"/>
                  </a:lnTo>
                  <a:lnTo>
                    <a:pt x="1440" y="49"/>
                  </a:lnTo>
                  <a:lnTo>
                    <a:pt x="1450" y="60"/>
                  </a:lnTo>
                  <a:lnTo>
                    <a:pt x="1460" y="74"/>
                  </a:lnTo>
                  <a:lnTo>
                    <a:pt x="1468" y="87"/>
                  </a:lnTo>
                  <a:lnTo>
                    <a:pt x="1474" y="101"/>
                  </a:lnTo>
                  <a:lnTo>
                    <a:pt x="1481" y="117"/>
                  </a:lnTo>
                  <a:lnTo>
                    <a:pt x="1484" y="133"/>
                  </a:lnTo>
                  <a:lnTo>
                    <a:pt x="1487" y="149"/>
                  </a:lnTo>
                  <a:lnTo>
                    <a:pt x="1488" y="166"/>
                  </a:lnTo>
                  <a:lnTo>
                    <a:pt x="1488" y="166"/>
                  </a:lnTo>
                  <a:lnTo>
                    <a:pt x="1487" y="183"/>
                  </a:lnTo>
                  <a:lnTo>
                    <a:pt x="1484" y="200"/>
                  </a:lnTo>
                  <a:lnTo>
                    <a:pt x="1481" y="215"/>
                  </a:lnTo>
                  <a:lnTo>
                    <a:pt x="1474" y="230"/>
                  </a:lnTo>
                  <a:lnTo>
                    <a:pt x="1468" y="245"/>
                  </a:lnTo>
                  <a:lnTo>
                    <a:pt x="1460" y="259"/>
                  </a:lnTo>
                  <a:lnTo>
                    <a:pt x="1450" y="271"/>
                  </a:lnTo>
                  <a:lnTo>
                    <a:pt x="1440" y="283"/>
                  </a:lnTo>
                  <a:lnTo>
                    <a:pt x="1428" y="294"/>
                  </a:lnTo>
                  <a:lnTo>
                    <a:pt x="1415" y="303"/>
                  </a:lnTo>
                  <a:lnTo>
                    <a:pt x="1402" y="311"/>
                  </a:lnTo>
                  <a:lnTo>
                    <a:pt x="1387" y="318"/>
                  </a:lnTo>
                  <a:lnTo>
                    <a:pt x="1372" y="324"/>
                  </a:lnTo>
                  <a:lnTo>
                    <a:pt x="1356" y="327"/>
                  </a:lnTo>
                  <a:lnTo>
                    <a:pt x="1339" y="330"/>
                  </a:lnTo>
                  <a:lnTo>
                    <a:pt x="1322" y="332"/>
                  </a:lnTo>
                  <a:lnTo>
                    <a:pt x="0" y="33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 name="Freeform 123">
              <a:extLst>
                <a:ext uri="{FF2B5EF4-FFF2-40B4-BE49-F238E27FC236}">
                  <a16:creationId xmlns:a16="http://schemas.microsoft.com/office/drawing/2014/main" id="{96225244-B69E-455B-B0FC-C7E6029DC721}"/>
                </a:ext>
              </a:extLst>
            </p:cNvPr>
            <p:cNvSpPr>
              <a:spLocks/>
            </p:cNvSpPr>
            <p:nvPr/>
          </p:nvSpPr>
          <p:spPr bwMode="auto">
            <a:xfrm>
              <a:off x="5137150" y="3679825"/>
              <a:ext cx="781050" cy="169862"/>
            </a:xfrm>
            <a:custGeom>
              <a:avLst/>
              <a:gdLst>
                <a:gd name="T0" fmla="*/ 1317 w 1477"/>
                <a:gd name="T1" fmla="*/ 319 h 319"/>
                <a:gd name="T2" fmla="*/ 0 w 1477"/>
                <a:gd name="T3" fmla="*/ 319 h 319"/>
                <a:gd name="T4" fmla="*/ 0 w 1477"/>
                <a:gd name="T5" fmla="*/ 0 h 319"/>
                <a:gd name="T6" fmla="*/ 1317 w 1477"/>
                <a:gd name="T7" fmla="*/ 0 h 319"/>
                <a:gd name="T8" fmla="*/ 1317 w 1477"/>
                <a:gd name="T9" fmla="*/ 0 h 319"/>
                <a:gd name="T10" fmla="*/ 1334 w 1477"/>
                <a:gd name="T11" fmla="*/ 0 h 319"/>
                <a:gd name="T12" fmla="*/ 1350 w 1477"/>
                <a:gd name="T13" fmla="*/ 4 h 319"/>
                <a:gd name="T14" fmla="*/ 1365 w 1477"/>
                <a:gd name="T15" fmla="*/ 7 h 319"/>
                <a:gd name="T16" fmla="*/ 1380 w 1477"/>
                <a:gd name="T17" fmla="*/ 13 h 319"/>
                <a:gd name="T18" fmla="*/ 1393 w 1477"/>
                <a:gd name="T19" fmla="*/ 19 h 319"/>
                <a:gd name="T20" fmla="*/ 1407 w 1477"/>
                <a:gd name="T21" fmla="*/ 28 h 319"/>
                <a:gd name="T22" fmla="*/ 1419 w 1477"/>
                <a:gd name="T23" fmla="*/ 36 h 319"/>
                <a:gd name="T24" fmla="*/ 1430 w 1477"/>
                <a:gd name="T25" fmla="*/ 47 h 319"/>
                <a:gd name="T26" fmla="*/ 1441 w 1477"/>
                <a:gd name="T27" fmla="*/ 58 h 319"/>
                <a:gd name="T28" fmla="*/ 1450 w 1477"/>
                <a:gd name="T29" fmla="*/ 70 h 319"/>
                <a:gd name="T30" fmla="*/ 1458 w 1477"/>
                <a:gd name="T31" fmla="*/ 84 h 319"/>
                <a:gd name="T32" fmla="*/ 1465 w 1477"/>
                <a:gd name="T33" fmla="*/ 98 h 319"/>
                <a:gd name="T34" fmla="*/ 1471 w 1477"/>
                <a:gd name="T35" fmla="*/ 112 h 319"/>
                <a:gd name="T36" fmla="*/ 1474 w 1477"/>
                <a:gd name="T37" fmla="*/ 128 h 319"/>
                <a:gd name="T38" fmla="*/ 1477 w 1477"/>
                <a:gd name="T39" fmla="*/ 144 h 319"/>
                <a:gd name="T40" fmla="*/ 1477 w 1477"/>
                <a:gd name="T41" fmla="*/ 160 h 319"/>
                <a:gd name="T42" fmla="*/ 1477 w 1477"/>
                <a:gd name="T43" fmla="*/ 160 h 319"/>
                <a:gd name="T44" fmla="*/ 1477 w 1477"/>
                <a:gd name="T45" fmla="*/ 177 h 319"/>
                <a:gd name="T46" fmla="*/ 1474 w 1477"/>
                <a:gd name="T47" fmla="*/ 193 h 319"/>
                <a:gd name="T48" fmla="*/ 1471 w 1477"/>
                <a:gd name="T49" fmla="*/ 207 h 319"/>
                <a:gd name="T50" fmla="*/ 1465 w 1477"/>
                <a:gd name="T51" fmla="*/ 222 h 319"/>
                <a:gd name="T52" fmla="*/ 1458 w 1477"/>
                <a:gd name="T53" fmla="*/ 236 h 319"/>
                <a:gd name="T54" fmla="*/ 1450 w 1477"/>
                <a:gd name="T55" fmla="*/ 250 h 319"/>
                <a:gd name="T56" fmla="*/ 1441 w 1477"/>
                <a:gd name="T57" fmla="*/ 261 h 319"/>
                <a:gd name="T58" fmla="*/ 1430 w 1477"/>
                <a:gd name="T59" fmla="*/ 273 h 319"/>
                <a:gd name="T60" fmla="*/ 1419 w 1477"/>
                <a:gd name="T61" fmla="*/ 283 h 319"/>
                <a:gd name="T62" fmla="*/ 1407 w 1477"/>
                <a:gd name="T63" fmla="*/ 293 h 319"/>
                <a:gd name="T64" fmla="*/ 1393 w 1477"/>
                <a:gd name="T65" fmla="*/ 300 h 319"/>
                <a:gd name="T66" fmla="*/ 1380 w 1477"/>
                <a:gd name="T67" fmla="*/ 308 h 319"/>
                <a:gd name="T68" fmla="*/ 1365 w 1477"/>
                <a:gd name="T69" fmla="*/ 313 h 319"/>
                <a:gd name="T70" fmla="*/ 1350 w 1477"/>
                <a:gd name="T71" fmla="*/ 316 h 319"/>
                <a:gd name="T72" fmla="*/ 1334 w 1477"/>
                <a:gd name="T73" fmla="*/ 319 h 319"/>
                <a:gd name="T74" fmla="*/ 1317 w 1477"/>
                <a:gd name="T75" fmla="*/ 319 h 319"/>
                <a:gd name="T76" fmla="*/ 1317 w 1477"/>
                <a:gd name="T7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7" h="319">
                  <a:moveTo>
                    <a:pt x="1317" y="319"/>
                  </a:moveTo>
                  <a:lnTo>
                    <a:pt x="0" y="319"/>
                  </a:lnTo>
                  <a:lnTo>
                    <a:pt x="0" y="0"/>
                  </a:lnTo>
                  <a:lnTo>
                    <a:pt x="1317" y="0"/>
                  </a:lnTo>
                  <a:lnTo>
                    <a:pt x="1317" y="0"/>
                  </a:lnTo>
                  <a:lnTo>
                    <a:pt x="1334" y="0"/>
                  </a:lnTo>
                  <a:lnTo>
                    <a:pt x="1350" y="4"/>
                  </a:lnTo>
                  <a:lnTo>
                    <a:pt x="1365" y="7"/>
                  </a:lnTo>
                  <a:lnTo>
                    <a:pt x="1380" y="13"/>
                  </a:lnTo>
                  <a:lnTo>
                    <a:pt x="1393" y="19"/>
                  </a:lnTo>
                  <a:lnTo>
                    <a:pt x="1407" y="28"/>
                  </a:lnTo>
                  <a:lnTo>
                    <a:pt x="1419" y="36"/>
                  </a:lnTo>
                  <a:lnTo>
                    <a:pt x="1430" y="47"/>
                  </a:lnTo>
                  <a:lnTo>
                    <a:pt x="1441" y="58"/>
                  </a:lnTo>
                  <a:lnTo>
                    <a:pt x="1450" y="70"/>
                  </a:lnTo>
                  <a:lnTo>
                    <a:pt x="1458" y="84"/>
                  </a:lnTo>
                  <a:lnTo>
                    <a:pt x="1465" y="98"/>
                  </a:lnTo>
                  <a:lnTo>
                    <a:pt x="1471" y="112"/>
                  </a:lnTo>
                  <a:lnTo>
                    <a:pt x="1474" y="128"/>
                  </a:lnTo>
                  <a:lnTo>
                    <a:pt x="1477" y="144"/>
                  </a:lnTo>
                  <a:lnTo>
                    <a:pt x="1477" y="160"/>
                  </a:lnTo>
                  <a:lnTo>
                    <a:pt x="1477" y="160"/>
                  </a:lnTo>
                  <a:lnTo>
                    <a:pt x="1477" y="177"/>
                  </a:lnTo>
                  <a:lnTo>
                    <a:pt x="1474" y="193"/>
                  </a:lnTo>
                  <a:lnTo>
                    <a:pt x="1471" y="207"/>
                  </a:lnTo>
                  <a:lnTo>
                    <a:pt x="1465" y="222"/>
                  </a:lnTo>
                  <a:lnTo>
                    <a:pt x="1458" y="236"/>
                  </a:lnTo>
                  <a:lnTo>
                    <a:pt x="1450" y="250"/>
                  </a:lnTo>
                  <a:lnTo>
                    <a:pt x="1441" y="261"/>
                  </a:lnTo>
                  <a:lnTo>
                    <a:pt x="1430" y="273"/>
                  </a:lnTo>
                  <a:lnTo>
                    <a:pt x="1419" y="283"/>
                  </a:lnTo>
                  <a:lnTo>
                    <a:pt x="1407" y="293"/>
                  </a:lnTo>
                  <a:lnTo>
                    <a:pt x="1393" y="300"/>
                  </a:lnTo>
                  <a:lnTo>
                    <a:pt x="1380" y="308"/>
                  </a:lnTo>
                  <a:lnTo>
                    <a:pt x="1365" y="313"/>
                  </a:lnTo>
                  <a:lnTo>
                    <a:pt x="1350" y="316"/>
                  </a:lnTo>
                  <a:lnTo>
                    <a:pt x="1334" y="319"/>
                  </a:lnTo>
                  <a:lnTo>
                    <a:pt x="1317" y="319"/>
                  </a:lnTo>
                  <a:lnTo>
                    <a:pt x="1317" y="31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9" name="Freeform 124">
              <a:extLst>
                <a:ext uri="{FF2B5EF4-FFF2-40B4-BE49-F238E27FC236}">
                  <a16:creationId xmlns:a16="http://schemas.microsoft.com/office/drawing/2014/main" id="{C85CF5FB-0876-45B4-A74D-73B676AE3432}"/>
                </a:ext>
              </a:extLst>
            </p:cNvPr>
            <p:cNvSpPr>
              <a:spLocks/>
            </p:cNvSpPr>
            <p:nvPr/>
          </p:nvSpPr>
          <p:spPr bwMode="auto">
            <a:xfrm>
              <a:off x="5046663" y="3671888"/>
              <a:ext cx="185737" cy="185737"/>
            </a:xfrm>
            <a:custGeom>
              <a:avLst/>
              <a:gdLst>
                <a:gd name="T0" fmla="*/ 352 w 352"/>
                <a:gd name="T1" fmla="*/ 175 h 350"/>
                <a:gd name="T2" fmla="*/ 347 w 352"/>
                <a:gd name="T3" fmla="*/ 211 h 350"/>
                <a:gd name="T4" fmla="*/ 338 w 352"/>
                <a:gd name="T5" fmla="*/ 243 h 350"/>
                <a:gd name="T6" fmla="*/ 321 w 352"/>
                <a:gd name="T7" fmla="*/ 273 h 350"/>
                <a:gd name="T8" fmla="*/ 300 w 352"/>
                <a:gd name="T9" fmla="*/ 299 h 350"/>
                <a:gd name="T10" fmla="*/ 274 w 352"/>
                <a:gd name="T11" fmla="*/ 320 h 350"/>
                <a:gd name="T12" fmla="*/ 244 w 352"/>
                <a:gd name="T13" fmla="*/ 336 h 350"/>
                <a:gd name="T14" fmla="*/ 211 w 352"/>
                <a:gd name="T15" fmla="*/ 347 h 350"/>
                <a:gd name="T16" fmla="*/ 176 w 352"/>
                <a:gd name="T17" fmla="*/ 350 h 350"/>
                <a:gd name="T18" fmla="*/ 158 w 352"/>
                <a:gd name="T19" fmla="*/ 349 h 350"/>
                <a:gd name="T20" fmla="*/ 124 w 352"/>
                <a:gd name="T21" fmla="*/ 343 h 350"/>
                <a:gd name="T22" fmla="*/ 92 w 352"/>
                <a:gd name="T23" fmla="*/ 329 h 350"/>
                <a:gd name="T24" fmla="*/ 64 w 352"/>
                <a:gd name="T25" fmla="*/ 310 h 350"/>
                <a:gd name="T26" fmla="*/ 40 w 352"/>
                <a:gd name="T27" fmla="*/ 287 h 350"/>
                <a:gd name="T28" fmla="*/ 21 w 352"/>
                <a:gd name="T29" fmla="*/ 258 h 350"/>
                <a:gd name="T30" fmla="*/ 8 w 352"/>
                <a:gd name="T31" fmla="*/ 227 h 350"/>
                <a:gd name="T32" fmla="*/ 1 w 352"/>
                <a:gd name="T33" fmla="*/ 193 h 350"/>
                <a:gd name="T34" fmla="*/ 0 w 352"/>
                <a:gd name="T35" fmla="*/ 175 h 350"/>
                <a:gd name="T36" fmla="*/ 4 w 352"/>
                <a:gd name="T37" fmla="*/ 140 h 350"/>
                <a:gd name="T38" fmla="*/ 14 w 352"/>
                <a:gd name="T39" fmla="*/ 106 h 350"/>
                <a:gd name="T40" fmla="*/ 31 w 352"/>
                <a:gd name="T41" fmla="*/ 77 h 350"/>
                <a:gd name="T42" fmla="*/ 52 w 352"/>
                <a:gd name="T43" fmla="*/ 50 h 350"/>
                <a:gd name="T44" fmla="*/ 78 w 352"/>
                <a:gd name="T45" fmla="*/ 29 h 350"/>
                <a:gd name="T46" fmla="*/ 108 w 352"/>
                <a:gd name="T47" fmla="*/ 13 h 350"/>
                <a:gd name="T48" fmla="*/ 140 w 352"/>
                <a:gd name="T49" fmla="*/ 3 h 350"/>
                <a:gd name="T50" fmla="*/ 176 w 352"/>
                <a:gd name="T51" fmla="*/ 0 h 350"/>
                <a:gd name="T52" fmla="*/ 194 w 352"/>
                <a:gd name="T53" fmla="*/ 1 h 350"/>
                <a:gd name="T54" fmla="*/ 228 w 352"/>
                <a:gd name="T55" fmla="*/ 7 h 350"/>
                <a:gd name="T56" fmla="*/ 260 w 352"/>
                <a:gd name="T57" fmla="*/ 21 h 350"/>
                <a:gd name="T58" fmla="*/ 287 w 352"/>
                <a:gd name="T59" fmla="*/ 40 h 350"/>
                <a:gd name="T60" fmla="*/ 311 w 352"/>
                <a:gd name="T61" fmla="*/ 63 h 350"/>
                <a:gd name="T62" fmla="*/ 330 w 352"/>
                <a:gd name="T63" fmla="*/ 91 h 350"/>
                <a:gd name="T64" fmla="*/ 343 w 352"/>
                <a:gd name="T65" fmla="*/ 123 h 350"/>
                <a:gd name="T66" fmla="*/ 350 w 352"/>
                <a:gd name="T67" fmla="*/ 157 h 350"/>
                <a:gd name="T68" fmla="*/ 352 w 352"/>
                <a:gd name="T69" fmla="*/ 175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2" h="350">
                  <a:moveTo>
                    <a:pt x="352" y="175"/>
                  </a:moveTo>
                  <a:lnTo>
                    <a:pt x="352" y="175"/>
                  </a:lnTo>
                  <a:lnTo>
                    <a:pt x="350" y="193"/>
                  </a:lnTo>
                  <a:lnTo>
                    <a:pt x="347" y="211"/>
                  </a:lnTo>
                  <a:lnTo>
                    <a:pt x="343" y="227"/>
                  </a:lnTo>
                  <a:lnTo>
                    <a:pt x="338" y="243"/>
                  </a:lnTo>
                  <a:lnTo>
                    <a:pt x="330" y="258"/>
                  </a:lnTo>
                  <a:lnTo>
                    <a:pt x="321" y="273"/>
                  </a:lnTo>
                  <a:lnTo>
                    <a:pt x="311" y="287"/>
                  </a:lnTo>
                  <a:lnTo>
                    <a:pt x="300" y="299"/>
                  </a:lnTo>
                  <a:lnTo>
                    <a:pt x="287" y="310"/>
                  </a:lnTo>
                  <a:lnTo>
                    <a:pt x="274" y="320"/>
                  </a:lnTo>
                  <a:lnTo>
                    <a:pt x="260" y="329"/>
                  </a:lnTo>
                  <a:lnTo>
                    <a:pt x="244" y="336"/>
                  </a:lnTo>
                  <a:lnTo>
                    <a:pt x="228" y="343"/>
                  </a:lnTo>
                  <a:lnTo>
                    <a:pt x="211" y="347"/>
                  </a:lnTo>
                  <a:lnTo>
                    <a:pt x="194" y="349"/>
                  </a:lnTo>
                  <a:lnTo>
                    <a:pt x="176" y="350"/>
                  </a:lnTo>
                  <a:lnTo>
                    <a:pt x="176" y="350"/>
                  </a:lnTo>
                  <a:lnTo>
                    <a:pt x="158" y="349"/>
                  </a:lnTo>
                  <a:lnTo>
                    <a:pt x="140" y="347"/>
                  </a:lnTo>
                  <a:lnTo>
                    <a:pt x="124" y="343"/>
                  </a:lnTo>
                  <a:lnTo>
                    <a:pt x="108" y="336"/>
                  </a:lnTo>
                  <a:lnTo>
                    <a:pt x="92" y="329"/>
                  </a:lnTo>
                  <a:lnTo>
                    <a:pt x="78" y="320"/>
                  </a:lnTo>
                  <a:lnTo>
                    <a:pt x="64" y="310"/>
                  </a:lnTo>
                  <a:lnTo>
                    <a:pt x="52" y="299"/>
                  </a:lnTo>
                  <a:lnTo>
                    <a:pt x="40" y="287"/>
                  </a:lnTo>
                  <a:lnTo>
                    <a:pt x="31" y="273"/>
                  </a:lnTo>
                  <a:lnTo>
                    <a:pt x="21" y="258"/>
                  </a:lnTo>
                  <a:lnTo>
                    <a:pt x="14" y="243"/>
                  </a:lnTo>
                  <a:lnTo>
                    <a:pt x="8" y="227"/>
                  </a:lnTo>
                  <a:lnTo>
                    <a:pt x="4" y="211"/>
                  </a:lnTo>
                  <a:lnTo>
                    <a:pt x="1" y="193"/>
                  </a:lnTo>
                  <a:lnTo>
                    <a:pt x="0" y="175"/>
                  </a:lnTo>
                  <a:lnTo>
                    <a:pt x="0" y="175"/>
                  </a:lnTo>
                  <a:lnTo>
                    <a:pt x="1" y="157"/>
                  </a:lnTo>
                  <a:lnTo>
                    <a:pt x="4" y="140"/>
                  </a:lnTo>
                  <a:lnTo>
                    <a:pt x="8" y="123"/>
                  </a:lnTo>
                  <a:lnTo>
                    <a:pt x="14" y="106"/>
                  </a:lnTo>
                  <a:lnTo>
                    <a:pt x="21" y="91"/>
                  </a:lnTo>
                  <a:lnTo>
                    <a:pt x="31" y="77"/>
                  </a:lnTo>
                  <a:lnTo>
                    <a:pt x="40" y="63"/>
                  </a:lnTo>
                  <a:lnTo>
                    <a:pt x="52" y="50"/>
                  </a:lnTo>
                  <a:lnTo>
                    <a:pt x="64" y="40"/>
                  </a:lnTo>
                  <a:lnTo>
                    <a:pt x="78" y="29"/>
                  </a:lnTo>
                  <a:lnTo>
                    <a:pt x="92" y="21"/>
                  </a:lnTo>
                  <a:lnTo>
                    <a:pt x="108" y="13"/>
                  </a:lnTo>
                  <a:lnTo>
                    <a:pt x="124" y="7"/>
                  </a:lnTo>
                  <a:lnTo>
                    <a:pt x="140" y="3"/>
                  </a:lnTo>
                  <a:lnTo>
                    <a:pt x="158" y="1"/>
                  </a:lnTo>
                  <a:lnTo>
                    <a:pt x="176" y="0"/>
                  </a:lnTo>
                  <a:lnTo>
                    <a:pt x="176" y="0"/>
                  </a:lnTo>
                  <a:lnTo>
                    <a:pt x="194" y="1"/>
                  </a:lnTo>
                  <a:lnTo>
                    <a:pt x="211" y="3"/>
                  </a:lnTo>
                  <a:lnTo>
                    <a:pt x="228" y="7"/>
                  </a:lnTo>
                  <a:lnTo>
                    <a:pt x="244" y="13"/>
                  </a:lnTo>
                  <a:lnTo>
                    <a:pt x="260" y="21"/>
                  </a:lnTo>
                  <a:lnTo>
                    <a:pt x="274" y="29"/>
                  </a:lnTo>
                  <a:lnTo>
                    <a:pt x="287" y="40"/>
                  </a:lnTo>
                  <a:lnTo>
                    <a:pt x="300" y="50"/>
                  </a:lnTo>
                  <a:lnTo>
                    <a:pt x="311" y="63"/>
                  </a:lnTo>
                  <a:lnTo>
                    <a:pt x="321" y="77"/>
                  </a:lnTo>
                  <a:lnTo>
                    <a:pt x="330" y="91"/>
                  </a:lnTo>
                  <a:lnTo>
                    <a:pt x="338" y="106"/>
                  </a:lnTo>
                  <a:lnTo>
                    <a:pt x="343" y="123"/>
                  </a:lnTo>
                  <a:lnTo>
                    <a:pt x="347" y="140"/>
                  </a:lnTo>
                  <a:lnTo>
                    <a:pt x="350" y="157"/>
                  </a:lnTo>
                  <a:lnTo>
                    <a:pt x="352" y="175"/>
                  </a:lnTo>
                  <a:lnTo>
                    <a:pt x="352" y="175"/>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0" name="Freeform 125">
              <a:extLst>
                <a:ext uri="{FF2B5EF4-FFF2-40B4-BE49-F238E27FC236}">
                  <a16:creationId xmlns:a16="http://schemas.microsoft.com/office/drawing/2014/main" id="{A85DB561-1D8F-440E-BE21-43D0E3D9F91B}"/>
                </a:ext>
              </a:extLst>
            </p:cNvPr>
            <p:cNvSpPr>
              <a:spLocks/>
            </p:cNvSpPr>
            <p:nvPr/>
          </p:nvSpPr>
          <p:spPr bwMode="auto">
            <a:xfrm>
              <a:off x="5053013" y="3678238"/>
              <a:ext cx="174625" cy="173037"/>
            </a:xfrm>
            <a:custGeom>
              <a:avLst/>
              <a:gdLst>
                <a:gd name="T0" fmla="*/ 330 w 330"/>
                <a:gd name="T1" fmla="*/ 165 h 329"/>
                <a:gd name="T2" fmla="*/ 327 w 330"/>
                <a:gd name="T3" fmla="*/ 199 h 329"/>
                <a:gd name="T4" fmla="*/ 317 w 330"/>
                <a:gd name="T5" fmla="*/ 229 h 329"/>
                <a:gd name="T6" fmla="*/ 301 w 330"/>
                <a:gd name="T7" fmla="*/ 257 h 329"/>
                <a:gd name="T8" fmla="*/ 281 w 330"/>
                <a:gd name="T9" fmla="*/ 282 h 329"/>
                <a:gd name="T10" fmla="*/ 257 w 330"/>
                <a:gd name="T11" fmla="*/ 302 h 329"/>
                <a:gd name="T12" fmla="*/ 229 w 330"/>
                <a:gd name="T13" fmla="*/ 317 h 329"/>
                <a:gd name="T14" fmla="*/ 198 w 330"/>
                <a:gd name="T15" fmla="*/ 326 h 329"/>
                <a:gd name="T16" fmla="*/ 165 w 330"/>
                <a:gd name="T17" fmla="*/ 329 h 329"/>
                <a:gd name="T18" fmla="*/ 148 w 330"/>
                <a:gd name="T19" fmla="*/ 329 h 329"/>
                <a:gd name="T20" fmla="*/ 116 w 330"/>
                <a:gd name="T21" fmla="*/ 322 h 329"/>
                <a:gd name="T22" fmla="*/ 86 w 330"/>
                <a:gd name="T23" fmla="*/ 309 h 329"/>
                <a:gd name="T24" fmla="*/ 60 w 330"/>
                <a:gd name="T25" fmla="*/ 293 h 329"/>
                <a:gd name="T26" fmla="*/ 38 w 330"/>
                <a:gd name="T27" fmla="*/ 269 h 329"/>
                <a:gd name="T28" fmla="*/ 20 w 330"/>
                <a:gd name="T29" fmla="*/ 244 h 329"/>
                <a:gd name="T30" fmla="*/ 7 w 330"/>
                <a:gd name="T31" fmla="*/ 214 h 329"/>
                <a:gd name="T32" fmla="*/ 1 w 330"/>
                <a:gd name="T33" fmla="*/ 182 h 329"/>
                <a:gd name="T34" fmla="*/ 0 w 330"/>
                <a:gd name="T35" fmla="*/ 165 h 329"/>
                <a:gd name="T36" fmla="*/ 3 w 330"/>
                <a:gd name="T37" fmla="*/ 132 h 329"/>
                <a:gd name="T38" fmla="*/ 13 w 330"/>
                <a:gd name="T39" fmla="*/ 100 h 329"/>
                <a:gd name="T40" fmla="*/ 28 w 330"/>
                <a:gd name="T41" fmla="*/ 73 h 329"/>
                <a:gd name="T42" fmla="*/ 48 w 330"/>
                <a:gd name="T43" fmla="*/ 49 h 329"/>
                <a:gd name="T44" fmla="*/ 72 w 330"/>
                <a:gd name="T45" fmla="*/ 28 h 329"/>
                <a:gd name="T46" fmla="*/ 101 w 330"/>
                <a:gd name="T47" fmla="*/ 13 h 329"/>
                <a:gd name="T48" fmla="*/ 132 w 330"/>
                <a:gd name="T49" fmla="*/ 3 h 329"/>
                <a:gd name="T50" fmla="*/ 165 w 330"/>
                <a:gd name="T51" fmla="*/ 0 h 329"/>
                <a:gd name="T52" fmla="*/ 182 w 330"/>
                <a:gd name="T53" fmla="*/ 1 h 329"/>
                <a:gd name="T54" fmla="*/ 214 w 330"/>
                <a:gd name="T55" fmla="*/ 8 h 329"/>
                <a:gd name="T56" fmla="*/ 243 w 330"/>
                <a:gd name="T57" fmla="*/ 20 h 329"/>
                <a:gd name="T58" fmla="*/ 270 w 330"/>
                <a:gd name="T59" fmla="*/ 37 h 329"/>
                <a:gd name="T60" fmla="*/ 292 w 330"/>
                <a:gd name="T61" fmla="*/ 60 h 329"/>
                <a:gd name="T62" fmla="*/ 310 w 330"/>
                <a:gd name="T63" fmla="*/ 87 h 329"/>
                <a:gd name="T64" fmla="*/ 323 w 330"/>
                <a:gd name="T65" fmla="*/ 116 h 329"/>
                <a:gd name="T66" fmla="*/ 329 w 330"/>
                <a:gd name="T67" fmla="*/ 148 h 329"/>
                <a:gd name="T68" fmla="*/ 330 w 330"/>
                <a:gd name="T69" fmla="*/ 16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0" h="329">
                  <a:moveTo>
                    <a:pt x="330" y="165"/>
                  </a:moveTo>
                  <a:lnTo>
                    <a:pt x="330" y="165"/>
                  </a:lnTo>
                  <a:lnTo>
                    <a:pt x="329" y="182"/>
                  </a:lnTo>
                  <a:lnTo>
                    <a:pt x="327" y="199"/>
                  </a:lnTo>
                  <a:lnTo>
                    <a:pt x="323" y="214"/>
                  </a:lnTo>
                  <a:lnTo>
                    <a:pt x="317" y="229"/>
                  </a:lnTo>
                  <a:lnTo>
                    <a:pt x="310" y="244"/>
                  </a:lnTo>
                  <a:lnTo>
                    <a:pt x="301" y="257"/>
                  </a:lnTo>
                  <a:lnTo>
                    <a:pt x="292" y="269"/>
                  </a:lnTo>
                  <a:lnTo>
                    <a:pt x="281" y="282"/>
                  </a:lnTo>
                  <a:lnTo>
                    <a:pt x="270" y="293"/>
                  </a:lnTo>
                  <a:lnTo>
                    <a:pt x="257" y="302"/>
                  </a:lnTo>
                  <a:lnTo>
                    <a:pt x="243" y="309"/>
                  </a:lnTo>
                  <a:lnTo>
                    <a:pt x="229" y="317"/>
                  </a:lnTo>
                  <a:lnTo>
                    <a:pt x="214" y="322"/>
                  </a:lnTo>
                  <a:lnTo>
                    <a:pt x="198" y="326"/>
                  </a:lnTo>
                  <a:lnTo>
                    <a:pt x="182" y="329"/>
                  </a:lnTo>
                  <a:lnTo>
                    <a:pt x="165" y="329"/>
                  </a:lnTo>
                  <a:lnTo>
                    <a:pt x="165" y="329"/>
                  </a:lnTo>
                  <a:lnTo>
                    <a:pt x="148" y="329"/>
                  </a:lnTo>
                  <a:lnTo>
                    <a:pt x="132" y="326"/>
                  </a:lnTo>
                  <a:lnTo>
                    <a:pt x="116" y="322"/>
                  </a:lnTo>
                  <a:lnTo>
                    <a:pt x="101" y="317"/>
                  </a:lnTo>
                  <a:lnTo>
                    <a:pt x="86" y="309"/>
                  </a:lnTo>
                  <a:lnTo>
                    <a:pt x="72" y="302"/>
                  </a:lnTo>
                  <a:lnTo>
                    <a:pt x="60" y="293"/>
                  </a:lnTo>
                  <a:lnTo>
                    <a:pt x="48" y="282"/>
                  </a:lnTo>
                  <a:lnTo>
                    <a:pt x="38" y="269"/>
                  </a:lnTo>
                  <a:lnTo>
                    <a:pt x="28" y="257"/>
                  </a:lnTo>
                  <a:lnTo>
                    <a:pt x="20" y="244"/>
                  </a:lnTo>
                  <a:lnTo>
                    <a:pt x="13" y="229"/>
                  </a:lnTo>
                  <a:lnTo>
                    <a:pt x="7" y="214"/>
                  </a:lnTo>
                  <a:lnTo>
                    <a:pt x="3" y="199"/>
                  </a:lnTo>
                  <a:lnTo>
                    <a:pt x="1" y="182"/>
                  </a:lnTo>
                  <a:lnTo>
                    <a:pt x="0" y="165"/>
                  </a:lnTo>
                  <a:lnTo>
                    <a:pt x="0" y="165"/>
                  </a:lnTo>
                  <a:lnTo>
                    <a:pt x="1" y="148"/>
                  </a:lnTo>
                  <a:lnTo>
                    <a:pt x="3" y="132"/>
                  </a:lnTo>
                  <a:lnTo>
                    <a:pt x="7" y="116"/>
                  </a:lnTo>
                  <a:lnTo>
                    <a:pt x="13" y="100"/>
                  </a:lnTo>
                  <a:lnTo>
                    <a:pt x="20" y="87"/>
                  </a:lnTo>
                  <a:lnTo>
                    <a:pt x="28" y="73"/>
                  </a:lnTo>
                  <a:lnTo>
                    <a:pt x="38" y="60"/>
                  </a:lnTo>
                  <a:lnTo>
                    <a:pt x="48" y="49"/>
                  </a:lnTo>
                  <a:lnTo>
                    <a:pt x="60" y="37"/>
                  </a:lnTo>
                  <a:lnTo>
                    <a:pt x="72" y="28"/>
                  </a:lnTo>
                  <a:lnTo>
                    <a:pt x="86" y="20"/>
                  </a:lnTo>
                  <a:lnTo>
                    <a:pt x="101" y="13"/>
                  </a:lnTo>
                  <a:lnTo>
                    <a:pt x="116" y="8"/>
                  </a:lnTo>
                  <a:lnTo>
                    <a:pt x="132" y="3"/>
                  </a:lnTo>
                  <a:lnTo>
                    <a:pt x="148" y="1"/>
                  </a:lnTo>
                  <a:lnTo>
                    <a:pt x="165" y="0"/>
                  </a:lnTo>
                  <a:lnTo>
                    <a:pt x="165" y="0"/>
                  </a:lnTo>
                  <a:lnTo>
                    <a:pt x="182" y="1"/>
                  </a:lnTo>
                  <a:lnTo>
                    <a:pt x="198" y="3"/>
                  </a:lnTo>
                  <a:lnTo>
                    <a:pt x="214" y="8"/>
                  </a:lnTo>
                  <a:lnTo>
                    <a:pt x="229" y="13"/>
                  </a:lnTo>
                  <a:lnTo>
                    <a:pt x="243" y="20"/>
                  </a:lnTo>
                  <a:lnTo>
                    <a:pt x="257" y="28"/>
                  </a:lnTo>
                  <a:lnTo>
                    <a:pt x="270" y="37"/>
                  </a:lnTo>
                  <a:lnTo>
                    <a:pt x="281" y="49"/>
                  </a:lnTo>
                  <a:lnTo>
                    <a:pt x="292" y="60"/>
                  </a:lnTo>
                  <a:lnTo>
                    <a:pt x="301" y="73"/>
                  </a:lnTo>
                  <a:lnTo>
                    <a:pt x="310" y="87"/>
                  </a:lnTo>
                  <a:lnTo>
                    <a:pt x="317" y="100"/>
                  </a:lnTo>
                  <a:lnTo>
                    <a:pt x="323" y="116"/>
                  </a:lnTo>
                  <a:lnTo>
                    <a:pt x="327" y="132"/>
                  </a:lnTo>
                  <a:lnTo>
                    <a:pt x="329" y="148"/>
                  </a:lnTo>
                  <a:lnTo>
                    <a:pt x="330" y="165"/>
                  </a:lnTo>
                  <a:lnTo>
                    <a:pt x="330" y="165"/>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1" name="Freeform 126">
              <a:hlinkClick r:id="rId7"/>
              <a:extLst>
                <a:ext uri="{FF2B5EF4-FFF2-40B4-BE49-F238E27FC236}">
                  <a16:creationId xmlns:a16="http://schemas.microsoft.com/office/drawing/2014/main" id="{8D09F2A2-EFC2-4124-B69E-FC2968EFD2D3}"/>
                </a:ext>
              </a:extLst>
            </p:cNvPr>
            <p:cNvSpPr>
              <a:spLocks/>
            </p:cNvSpPr>
            <p:nvPr/>
          </p:nvSpPr>
          <p:spPr bwMode="auto">
            <a:xfrm>
              <a:off x="5054600" y="3679825"/>
              <a:ext cx="169862" cy="169862"/>
            </a:xfrm>
            <a:custGeom>
              <a:avLst/>
              <a:gdLst>
                <a:gd name="T0" fmla="*/ 320 w 320"/>
                <a:gd name="T1" fmla="*/ 160 h 319"/>
                <a:gd name="T2" fmla="*/ 317 w 320"/>
                <a:gd name="T3" fmla="*/ 193 h 319"/>
                <a:gd name="T4" fmla="*/ 307 w 320"/>
                <a:gd name="T5" fmla="*/ 222 h 319"/>
                <a:gd name="T6" fmla="*/ 292 w 320"/>
                <a:gd name="T7" fmla="*/ 250 h 319"/>
                <a:gd name="T8" fmla="*/ 273 w 320"/>
                <a:gd name="T9" fmla="*/ 273 h 319"/>
                <a:gd name="T10" fmla="*/ 249 w 320"/>
                <a:gd name="T11" fmla="*/ 292 h 319"/>
                <a:gd name="T12" fmla="*/ 222 w 320"/>
                <a:gd name="T13" fmla="*/ 307 h 319"/>
                <a:gd name="T14" fmla="*/ 192 w 320"/>
                <a:gd name="T15" fmla="*/ 316 h 319"/>
                <a:gd name="T16" fmla="*/ 160 w 320"/>
                <a:gd name="T17" fmla="*/ 319 h 319"/>
                <a:gd name="T18" fmla="*/ 143 w 320"/>
                <a:gd name="T19" fmla="*/ 319 h 319"/>
                <a:gd name="T20" fmla="*/ 113 w 320"/>
                <a:gd name="T21" fmla="*/ 313 h 319"/>
                <a:gd name="T22" fmla="*/ 83 w 320"/>
                <a:gd name="T23" fmla="*/ 300 h 319"/>
                <a:gd name="T24" fmla="*/ 58 w 320"/>
                <a:gd name="T25" fmla="*/ 283 h 319"/>
                <a:gd name="T26" fmla="*/ 37 w 320"/>
                <a:gd name="T27" fmla="*/ 261 h 319"/>
                <a:gd name="T28" fmla="*/ 20 w 320"/>
                <a:gd name="T29" fmla="*/ 236 h 319"/>
                <a:gd name="T30" fmla="*/ 7 w 320"/>
                <a:gd name="T31" fmla="*/ 207 h 319"/>
                <a:gd name="T32" fmla="*/ 1 w 320"/>
                <a:gd name="T33" fmla="*/ 177 h 319"/>
                <a:gd name="T34" fmla="*/ 0 w 320"/>
                <a:gd name="T35" fmla="*/ 160 h 319"/>
                <a:gd name="T36" fmla="*/ 3 w 320"/>
                <a:gd name="T37" fmla="*/ 128 h 319"/>
                <a:gd name="T38" fmla="*/ 13 w 320"/>
                <a:gd name="T39" fmla="*/ 98 h 319"/>
                <a:gd name="T40" fmla="*/ 27 w 320"/>
                <a:gd name="T41" fmla="*/ 70 h 319"/>
                <a:gd name="T42" fmla="*/ 47 w 320"/>
                <a:gd name="T43" fmla="*/ 47 h 319"/>
                <a:gd name="T44" fmla="*/ 71 w 320"/>
                <a:gd name="T45" fmla="*/ 28 h 319"/>
                <a:gd name="T46" fmla="*/ 98 w 320"/>
                <a:gd name="T47" fmla="*/ 13 h 319"/>
                <a:gd name="T48" fmla="*/ 128 w 320"/>
                <a:gd name="T49" fmla="*/ 4 h 319"/>
                <a:gd name="T50" fmla="*/ 160 w 320"/>
                <a:gd name="T51" fmla="*/ 0 h 319"/>
                <a:gd name="T52" fmla="*/ 176 w 320"/>
                <a:gd name="T53" fmla="*/ 1 h 319"/>
                <a:gd name="T54" fmla="*/ 208 w 320"/>
                <a:gd name="T55" fmla="*/ 8 h 319"/>
                <a:gd name="T56" fmla="*/ 236 w 320"/>
                <a:gd name="T57" fmla="*/ 19 h 319"/>
                <a:gd name="T58" fmla="*/ 262 w 320"/>
                <a:gd name="T59" fmla="*/ 36 h 319"/>
                <a:gd name="T60" fmla="*/ 283 w 320"/>
                <a:gd name="T61" fmla="*/ 58 h 319"/>
                <a:gd name="T62" fmla="*/ 301 w 320"/>
                <a:gd name="T63" fmla="*/ 84 h 319"/>
                <a:gd name="T64" fmla="*/ 312 w 320"/>
                <a:gd name="T65" fmla="*/ 112 h 319"/>
                <a:gd name="T66" fmla="*/ 319 w 320"/>
                <a:gd name="T67" fmla="*/ 144 h 319"/>
                <a:gd name="T68" fmla="*/ 320 w 320"/>
                <a:gd name="T69" fmla="*/ 16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19">
                  <a:moveTo>
                    <a:pt x="320" y="160"/>
                  </a:moveTo>
                  <a:lnTo>
                    <a:pt x="320" y="160"/>
                  </a:lnTo>
                  <a:lnTo>
                    <a:pt x="319" y="177"/>
                  </a:lnTo>
                  <a:lnTo>
                    <a:pt x="317" y="193"/>
                  </a:lnTo>
                  <a:lnTo>
                    <a:pt x="312" y="207"/>
                  </a:lnTo>
                  <a:lnTo>
                    <a:pt x="307" y="222"/>
                  </a:lnTo>
                  <a:lnTo>
                    <a:pt x="301" y="236"/>
                  </a:lnTo>
                  <a:lnTo>
                    <a:pt x="292" y="250"/>
                  </a:lnTo>
                  <a:lnTo>
                    <a:pt x="283" y="261"/>
                  </a:lnTo>
                  <a:lnTo>
                    <a:pt x="273" y="273"/>
                  </a:lnTo>
                  <a:lnTo>
                    <a:pt x="262" y="283"/>
                  </a:lnTo>
                  <a:lnTo>
                    <a:pt x="249" y="292"/>
                  </a:lnTo>
                  <a:lnTo>
                    <a:pt x="236" y="300"/>
                  </a:lnTo>
                  <a:lnTo>
                    <a:pt x="222" y="307"/>
                  </a:lnTo>
                  <a:lnTo>
                    <a:pt x="208" y="313"/>
                  </a:lnTo>
                  <a:lnTo>
                    <a:pt x="192" y="316"/>
                  </a:lnTo>
                  <a:lnTo>
                    <a:pt x="176" y="319"/>
                  </a:lnTo>
                  <a:lnTo>
                    <a:pt x="160" y="319"/>
                  </a:lnTo>
                  <a:lnTo>
                    <a:pt x="160" y="319"/>
                  </a:lnTo>
                  <a:lnTo>
                    <a:pt x="143" y="319"/>
                  </a:lnTo>
                  <a:lnTo>
                    <a:pt x="128" y="316"/>
                  </a:lnTo>
                  <a:lnTo>
                    <a:pt x="113" y="313"/>
                  </a:lnTo>
                  <a:lnTo>
                    <a:pt x="98" y="307"/>
                  </a:lnTo>
                  <a:lnTo>
                    <a:pt x="83" y="300"/>
                  </a:lnTo>
                  <a:lnTo>
                    <a:pt x="71" y="292"/>
                  </a:lnTo>
                  <a:lnTo>
                    <a:pt x="58" y="283"/>
                  </a:lnTo>
                  <a:lnTo>
                    <a:pt x="47" y="273"/>
                  </a:lnTo>
                  <a:lnTo>
                    <a:pt x="37" y="261"/>
                  </a:lnTo>
                  <a:lnTo>
                    <a:pt x="27" y="250"/>
                  </a:lnTo>
                  <a:lnTo>
                    <a:pt x="20" y="236"/>
                  </a:lnTo>
                  <a:lnTo>
                    <a:pt x="13" y="222"/>
                  </a:lnTo>
                  <a:lnTo>
                    <a:pt x="7" y="207"/>
                  </a:lnTo>
                  <a:lnTo>
                    <a:pt x="3" y="193"/>
                  </a:lnTo>
                  <a:lnTo>
                    <a:pt x="1" y="177"/>
                  </a:lnTo>
                  <a:lnTo>
                    <a:pt x="0" y="160"/>
                  </a:lnTo>
                  <a:lnTo>
                    <a:pt x="0" y="160"/>
                  </a:lnTo>
                  <a:lnTo>
                    <a:pt x="1" y="144"/>
                  </a:lnTo>
                  <a:lnTo>
                    <a:pt x="3" y="128"/>
                  </a:lnTo>
                  <a:lnTo>
                    <a:pt x="7" y="112"/>
                  </a:lnTo>
                  <a:lnTo>
                    <a:pt x="13" y="98"/>
                  </a:lnTo>
                  <a:lnTo>
                    <a:pt x="20" y="84"/>
                  </a:lnTo>
                  <a:lnTo>
                    <a:pt x="27" y="70"/>
                  </a:lnTo>
                  <a:lnTo>
                    <a:pt x="37" y="58"/>
                  </a:lnTo>
                  <a:lnTo>
                    <a:pt x="47" y="47"/>
                  </a:lnTo>
                  <a:lnTo>
                    <a:pt x="58" y="36"/>
                  </a:lnTo>
                  <a:lnTo>
                    <a:pt x="71" y="28"/>
                  </a:lnTo>
                  <a:lnTo>
                    <a:pt x="83" y="19"/>
                  </a:lnTo>
                  <a:lnTo>
                    <a:pt x="98" y="13"/>
                  </a:lnTo>
                  <a:lnTo>
                    <a:pt x="113" y="8"/>
                  </a:lnTo>
                  <a:lnTo>
                    <a:pt x="128" y="4"/>
                  </a:lnTo>
                  <a:lnTo>
                    <a:pt x="143" y="1"/>
                  </a:lnTo>
                  <a:lnTo>
                    <a:pt x="160" y="0"/>
                  </a:lnTo>
                  <a:lnTo>
                    <a:pt x="160" y="0"/>
                  </a:lnTo>
                  <a:lnTo>
                    <a:pt x="176" y="1"/>
                  </a:lnTo>
                  <a:lnTo>
                    <a:pt x="192" y="4"/>
                  </a:lnTo>
                  <a:lnTo>
                    <a:pt x="208" y="8"/>
                  </a:lnTo>
                  <a:lnTo>
                    <a:pt x="222" y="13"/>
                  </a:lnTo>
                  <a:lnTo>
                    <a:pt x="236" y="19"/>
                  </a:lnTo>
                  <a:lnTo>
                    <a:pt x="249" y="28"/>
                  </a:lnTo>
                  <a:lnTo>
                    <a:pt x="262" y="36"/>
                  </a:lnTo>
                  <a:lnTo>
                    <a:pt x="273" y="47"/>
                  </a:lnTo>
                  <a:lnTo>
                    <a:pt x="283" y="58"/>
                  </a:lnTo>
                  <a:lnTo>
                    <a:pt x="292" y="70"/>
                  </a:lnTo>
                  <a:lnTo>
                    <a:pt x="301" y="84"/>
                  </a:lnTo>
                  <a:lnTo>
                    <a:pt x="307" y="98"/>
                  </a:lnTo>
                  <a:lnTo>
                    <a:pt x="312" y="112"/>
                  </a:lnTo>
                  <a:lnTo>
                    <a:pt x="317" y="128"/>
                  </a:lnTo>
                  <a:lnTo>
                    <a:pt x="319" y="144"/>
                  </a:lnTo>
                  <a:lnTo>
                    <a:pt x="320" y="160"/>
                  </a:lnTo>
                  <a:lnTo>
                    <a:pt x="320" y="16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 name="Freeform 127">
              <a:extLst>
                <a:ext uri="{FF2B5EF4-FFF2-40B4-BE49-F238E27FC236}">
                  <a16:creationId xmlns:a16="http://schemas.microsoft.com/office/drawing/2014/main" id="{E58425A4-A8C2-48D5-A30B-EF3DC86908AA}"/>
                </a:ext>
              </a:extLst>
            </p:cNvPr>
            <p:cNvSpPr>
              <a:spLocks/>
            </p:cNvSpPr>
            <p:nvPr/>
          </p:nvSpPr>
          <p:spPr bwMode="auto">
            <a:xfrm>
              <a:off x="5114925" y="3724275"/>
              <a:ext cx="71437" cy="82550"/>
            </a:xfrm>
            <a:custGeom>
              <a:avLst/>
              <a:gdLst>
                <a:gd name="T0" fmla="*/ 135 w 135"/>
                <a:gd name="T1" fmla="*/ 78 h 156"/>
                <a:gd name="T2" fmla="*/ 67 w 135"/>
                <a:gd name="T3" fmla="*/ 117 h 156"/>
                <a:gd name="T4" fmla="*/ 0 w 135"/>
                <a:gd name="T5" fmla="*/ 156 h 156"/>
                <a:gd name="T6" fmla="*/ 0 w 135"/>
                <a:gd name="T7" fmla="*/ 78 h 156"/>
                <a:gd name="T8" fmla="*/ 0 w 135"/>
                <a:gd name="T9" fmla="*/ 0 h 156"/>
                <a:gd name="T10" fmla="*/ 67 w 135"/>
                <a:gd name="T11" fmla="*/ 39 h 156"/>
                <a:gd name="T12" fmla="*/ 135 w 135"/>
                <a:gd name="T13" fmla="*/ 78 h 156"/>
              </a:gdLst>
              <a:ahLst/>
              <a:cxnLst>
                <a:cxn ang="0">
                  <a:pos x="T0" y="T1"/>
                </a:cxn>
                <a:cxn ang="0">
                  <a:pos x="T2" y="T3"/>
                </a:cxn>
                <a:cxn ang="0">
                  <a:pos x="T4" y="T5"/>
                </a:cxn>
                <a:cxn ang="0">
                  <a:pos x="T6" y="T7"/>
                </a:cxn>
                <a:cxn ang="0">
                  <a:pos x="T8" y="T9"/>
                </a:cxn>
                <a:cxn ang="0">
                  <a:pos x="T10" y="T11"/>
                </a:cxn>
                <a:cxn ang="0">
                  <a:pos x="T12" y="T13"/>
                </a:cxn>
              </a:cxnLst>
              <a:rect l="0" t="0" r="r" b="b"/>
              <a:pathLst>
                <a:path w="135" h="156">
                  <a:moveTo>
                    <a:pt x="135" y="78"/>
                  </a:moveTo>
                  <a:lnTo>
                    <a:pt x="67" y="117"/>
                  </a:lnTo>
                  <a:lnTo>
                    <a:pt x="0" y="156"/>
                  </a:lnTo>
                  <a:lnTo>
                    <a:pt x="0" y="78"/>
                  </a:lnTo>
                  <a:lnTo>
                    <a:pt x="0" y="0"/>
                  </a:lnTo>
                  <a:lnTo>
                    <a:pt x="67" y="39"/>
                  </a:lnTo>
                  <a:lnTo>
                    <a:pt x="135"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 name="Rectangle 128">
              <a:hlinkClick r:id="rId7"/>
              <a:extLst>
                <a:ext uri="{FF2B5EF4-FFF2-40B4-BE49-F238E27FC236}">
                  <a16:creationId xmlns:a16="http://schemas.microsoft.com/office/drawing/2014/main" id="{FA7AB1EF-37F7-43A9-A21A-A7307C99DFED}"/>
                </a:ext>
              </a:extLst>
            </p:cNvPr>
            <p:cNvSpPr>
              <a:spLocks noChangeArrowheads="1"/>
            </p:cNvSpPr>
            <p:nvPr/>
          </p:nvSpPr>
          <p:spPr bwMode="auto">
            <a:xfrm>
              <a:off x="5310188" y="3716338"/>
              <a:ext cx="444991" cy="9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chemeClr val="bg1"/>
                  </a:solidFill>
                </a:rPr>
                <a:t>Watch Video</a:t>
              </a:r>
              <a:endParaRPr lang="en-US" altLang="en-US" sz="4800">
                <a:solidFill>
                  <a:schemeClr val="bg1"/>
                </a:solidFill>
              </a:endParaRPr>
            </a:p>
          </p:txBody>
        </p:sp>
      </p:grpSp>
      <p:sp>
        <p:nvSpPr>
          <p:cNvPr id="5" name="TextBox 4">
            <a:extLst>
              <a:ext uri="{FF2B5EF4-FFF2-40B4-BE49-F238E27FC236}">
                <a16:creationId xmlns:a16="http://schemas.microsoft.com/office/drawing/2014/main" id="{57BD68B7-AD22-B845-B65C-D0DC4463E93E}"/>
              </a:ext>
            </a:extLst>
          </p:cNvPr>
          <p:cNvSpPr txBox="1"/>
          <p:nvPr/>
        </p:nvSpPr>
        <p:spPr>
          <a:xfrm>
            <a:off x="6288402" y="4436996"/>
            <a:ext cx="2052165" cy="262059"/>
          </a:xfrm>
          <a:prstGeom prst="rect">
            <a:avLst/>
          </a:prstGeom>
          <a:noFill/>
        </p:spPr>
        <p:txBody>
          <a:bodyPr wrap="none" rtlCol="0">
            <a:spAutoFit/>
          </a:bodyPr>
          <a:lstStyle/>
          <a:p>
            <a:r>
              <a:rPr lang="en-US" sz="1103">
                <a:latin typeface="Arial" panose="020B0604020202020204" pitchFamily="34" charset="0"/>
              </a:rPr>
              <a:t>Correct output with JobExpert</a:t>
            </a:r>
          </a:p>
        </p:txBody>
      </p:sp>
      <p:sp>
        <p:nvSpPr>
          <p:cNvPr id="24" name="TextBox 23">
            <a:extLst>
              <a:ext uri="{FF2B5EF4-FFF2-40B4-BE49-F238E27FC236}">
                <a16:creationId xmlns:a16="http://schemas.microsoft.com/office/drawing/2014/main" id="{E69B72E8-CE65-1849-97A7-103EFD46AD3B}"/>
              </a:ext>
            </a:extLst>
          </p:cNvPr>
          <p:cNvSpPr txBox="1"/>
          <p:nvPr/>
        </p:nvSpPr>
        <p:spPr>
          <a:xfrm>
            <a:off x="3059825" y="1385251"/>
            <a:ext cx="953966" cy="430887"/>
          </a:xfrm>
          <a:prstGeom prst="rect">
            <a:avLst/>
          </a:prstGeom>
          <a:solidFill>
            <a:srgbClr val="D2293A"/>
          </a:solidFill>
          <a:ln>
            <a:noFill/>
          </a:ln>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defTabSz="342875"/>
            <a:r>
              <a:rPr lang="en-US" sz="1100">
                <a:solidFill>
                  <a:srgbClr val="FFFFFF"/>
                </a:solidFill>
                <a:latin typeface="Arial" panose="020B0604020202020204" pitchFamily="34" charset="0"/>
              </a:rPr>
              <a:t>Wrong brand color</a:t>
            </a:r>
            <a:endParaRPr lang="en-GB" sz="1100">
              <a:solidFill>
                <a:srgbClr val="FFFFFF"/>
              </a:solidFill>
              <a:latin typeface="Arial" panose="020B0604020202020204" pitchFamily="34" charset="0"/>
            </a:endParaRPr>
          </a:p>
        </p:txBody>
      </p:sp>
      <p:cxnSp>
        <p:nvCxnSpPr>
          <p:cNvPr id="25" name="Straight Connector 24">
            <a:extLst>
              <a:ext uri="{FF2B5EF4-FFF2-40B4-BE49-F238E27FC236}">
                <a16:creationId xmlns:a16="http://schemas.microsoft.com/office/drawing/2014/main" id="{DE81CC1D-17AF-054B-B2C5-816C73DC9236}"/>
              </a:ext>
            </a:extLst>
          </p:cNvPr>
          <p:cNvCxnSpPr>
            <a:cxnSpLocks/>
            <a:stCxn id="24" idx="1"/>
            <a:endCxn id="10" idx="6"/>
          </p:cNvCxnSpPr>
          <p:nvPr/>
        </p:nvCxnSpPr>
        <p:spPr>
          <a:xfrm flipH="1" flipV="1">
            <a:off x="2254664" y="1587173"/>
            <a:ext cx="805161" cy="1352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F0C9B34-F12E-C845-A881-A813F3324328}"/>
              </a:ext>
            </a:extLst>
          </p:cNvPr>
          <p:cNvSpPr txBox="1"/>
          <p:nvPr/>
        </p:nvSpPr>
        <p:spPr>
          <a:xfrm>
            <a:off x="3059825" y="2342180"/>
            <a:ext cx="1028394" cy="430887"/>
          </a:xfrm>
          <a:prstGeom prst="rect">
            <a:avLst/>
          </a:prstGeom>
          <a:solidFill>
            <a:srgbClr val="D2293A"/>
          </a:solidFill>
          <a:ln>
            <a:noFill/>
          </a:ln>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defTabSz="342875"/>
            <a:r>
              <a:rPr lang="en-US" sz="1100">
                <a:solidFill>
                  <a:srgbClr val="FFFFFF"/>
                </a:solidFill>
                <a:latin typeface="Arial" panose="020B0604020202020204" pitchFamily="34" charset="0"/>
              </a:rPr>
              <a:t>Transparency artifacts</a:t>
            </a:r>
            <a:endParaRPr lang="en-GB" sz="1100">
              <a:solidFill>
                <a:srgbClr val="FFFFFF"/>
              </a:solidFill>
              <a:latin typeface="Arial" panose="020B0604020202020204" pitchFamily="34" charset="0"/>
            </a:endParaRPr>
          </a:p>
        </p:txBody>
      </p:sp>
      <p:sp>
        <p:nvSpPr>
          <p:cNvPr id="32" name="TextBox 31">
            <a:extLst>
              <a:ext uri="{FF2B5EF4-FFF2-40B4-BE49-F238E27FC236}">
                <a16:creationId xmlns:a16="http://schemas.microsoft.com/office/drawing/2014/main" id="{225F739B-7A5F-3446-853F-E0B6F61B5E1E}"/>
              </a:ext>
            </a:extLst>
          </p:cNvPr>
          <p:cNvSpPr txBox="1"/>
          <p:nvPr/>
        </p:nvSpPr>
        <p:spPr>
          <a:xfrm>
            <a:off x="3059825" y="3383936"/>
            <a:ext cx="1028394" cy="430887"/>
          </a:xfrm>
          <a:prstGeom prst="rect">
            <a:avLst/>
          </a:prstGeom>
          <a:solidFill>
            <a:srgbClr val="D2293A"/>
          </a:solidFill>
          <a:ln>
            <a:noFill/>
          </a:ln>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defTabSz="342875"/>
            <a:r>
              <a:rPr lang="en-US" sz="1100">
                <a:solidFill>
                  <a:srgbClr val="FFFFFF"/>
                </a:solidFill>
                <a:latin typeface="Arial" panose="020B0604020202020204" pitchFamily="34" charset="0"/>
              </a:rPr>
              <a:t>Wrong profile applied</a:t>
            </a:r>
            <a:endParaRPr lang="en-GB" sz="1100">
              <a:solidFill>
                <a:srgbClr val="FFFFFF"/>
              </a:solidFill>
              <a:latin typeface="Arial" panose="020B0604020202020204" pitchFamily="34" charset="0"/>
            </a:endParaRPr>
          </a:p>
        </p:txBody>
      </p:sp>
      <p:cxnSp>
        <p:nvCxnSpPr>
          <p:cNvPr id="33" name="Straight Connector 32">
            <a:extLst>
              <a:ext uri="{FF2B5EF4-FFF2-40B4-BE49-F238E27FC236}">
                <a16:creationId xmlns:a16="http://schemas.microsoft.com/office/drawing/2014/main" id="{C4216588-78D1-954D-A8D3-5EEDDC5C971B}"/>
              </a:ext>
            </a:extLst>
          </p:cNvPr>
          <p:cNvCxnSpPr>
            <a:cxnSpLocks/>
            <a:stCxn id="31" idx="1"/>
            <a:endCxn id="11" idx="6"/>
          </p:cNvCxnSpPr>
          <p:nvPr/>
        </p:nvCxnSpPr>
        <p:spPr>
          <a:xfrm flipH="1" flipV="1">
            <a:off x="2158779" y="2489199"/>
            <a:ext cx="901046" cy="6842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9117BE4-C0A3-F847-8299-4341220A0510}"/>
              </a:ext>
            </a:extLst>
          </p:cNvPr>
          <p:cNvCxnSpPr>
            <a:cxnSpLocks/>
            <a:stCxn id="32" idx="1"/>
            <a:endCxn id="12" idx="6"/>
          </p:cNvCxnSpPr>
          <p:nvPr/>
        </p:nvCxnSpPr>
        <p:spPr>
          <a:xfrm flipH="1" flipV="1">
            <a:off x="2809316" y="3587887"/>
            <a:ext cx="250509" cy="1149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327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Title 1"/>
          <p:cNvSpPr txBox="1">
            <a:spLocks/>
          </p:cNvSpPr>
          <p:nvPr/>
        </p:nvSpPr>
        <p:spPr>
          <a:xfrm>
            <a:off x="396817" y="1119357"/>
            <a:ext cx="4173597" cy="101654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Unify your print job management</a:t>
            </a:r>
          </a:p>
        </p:txBody>
      </p:sp>
      <p:sp>
        <p:nvSpPr>
          <p:cNvPr id="892" name="Content Placeholder 3"/>
          <p:cNvSpPr txBox="1">
            <a:spLocks/>
          </p:cNvSpPr>
          <p:nvPr/>
        </p:nvSpPr>
        <p:spPr>
          <a:xfrm>
            <a:off x="453094" y="2226694"/>
            <a:ext cx="3748883" cy="264364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07" indent="-227007">
              <a:lnSpc>
                <a:spcPct val="120000"/>
              </a:lnSpc>
              <a:buNone/>
            </a:pPr>
            <a:r>
              <a:rPr lang="en-US" sz="1500" b="1">
                <a:latin typeface="Arial" panose="020B0604020202020204" pitchFamily="34" charset="0"/>
                <a:cs typeface="Arial" panose="020B0604020202020204" pitchFamily="34" charset="0"/>
              </a:rPr>
              <a:t>Fiery Command WorkStation</a:t>
            </a:r>
          </a:p>
          <a:p>
            <a:pPr marL="227007" indent="-227007">
              <a:spcAft>
                <a:spcPts val="450"/>
              </a:spcAft>
            </a:pPr>
            <a:r>
              <a:rPr lang="en-US" sz="1350">
                <a:latin typeface="Arial" panose="020B0604020202020204" pitchFamily="34" charset="0"/>
                <a:cs typeface="Arial" panose="020B0604020202020204" pitchFamily="34" charset="0"/>
              </a:rPr>
              <a:t>Connects to cutsheet, wide to </a:t>
            </a:r>
            <a:r>
              <a:rPr lang="en-US" sz="1350" err="1">
                <a:latin typeface="Arial" panose="020B0604020202020204" pitchFamily="34" charset="0"/>
                <a:cs typeface="Arial" panose="020B0604020202020204" pitchFamily="34" charset="0"/>
              </a:rPr>
              <a:t>superwide</a:t>
            </a:r>
            <a:r>
              <a:rPr lang="en-US" sz="1350">
                <a:latin typeface="Arial" panose="020B0604020202020204" pitchFamily="34" charset="0"/>
                <a:cs typeface="Arial" panose="020B0604020202020204" pitchFamily="34" charset="0"/>
              </a:rPr>
              <a:t>, and high-speed inkjet printers</a:t>
            </a:r>
          </a:p>
          <a:p>
            <a:pPr marL="227007" indent="-227007">
              <a:spcAft>
                <a:spcPts val="450"/>
              </a:spcAft>
            </a:pPr>
            <a:r>
              <a:rPr lang="en-US" sz="1350">
                <a:latin typeface="Arial" panose="020B0604020202020204" pitchFamily="34" charset="0"/>
                <a:cs typeface="Arial" panose="020B0604020202020204" pitchFamily="34" charset="0"/>
              </a:rPr>
              <a:t>Intuitive user interface –consistent across clients</a:t>
            </a:r>
          </a:p>
          <a:p>
            <a:pPr marL="227007" indent="-227007">
              <a:spcAft>
                <a:spcPts val="450"/>
              </a:spcAft>
            </a:pPr>
            <a:r>
              <a:rPr lang="en-US" sz="1350">
                <a:latin typeface="Arial" panose="020B0604020202020204" pitchFamily="34" charset="0"/>
                <a:cs typeface="Arial" panose="020B0604020202020204" pitchFamily="34" charset="0"/>
              </a:rPr>
              <a:t>Shortens operator training</a:t>
            </a:r>
          </a:p>
          <a:p>
            <a:pPr marL="227007" indent="-227007">
              <a:spcAft>
                <a:spcPts val="450"/>
              </a:spcAft>
            </a:pPr>
            <a:r>
              <a:rPr lang="en-US" sz="1350">
                <a:latin typeface="Arial" panose="020B0604020202020204" pitchFamily="34" charset="0"/>
                <a:cs typeface="Arial" panose="020B0604020202020204" pitchFamily="34" charset="0"/>
              </a:rPr>
              <a:t>Scalable functionality for varying skill levels</a:t>
            </a:r>
          </a:p>
          <a:p>
            <a:pPr marL="227007" indent="-227007">
              <a:spcAft>
                <a:spcPts val="450"/>
              </a:spcAft>
            </a:pPr>
            <a:r>
              <a:rPr lang="en-US" sz="1350">
                <a:latin typeface="Arial" panose="020B0604020202020204" pitchFamily="34" charset="0"/>
                <a:cs typeface="Arial" panose="020B0604020202020204" pitchFamily="34" charset="0"/>
              </a:rPr>
              <a:t>Achieves complex tasks with fewer clicks</a:t>
            </a:r>
          </a:p>
        </p:txBody>
      </p:sp>
      <p:pic>
        <p:nvPicPr>
          <p:cNvPr id="1706" name="Picture 880"/>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6919266" y="1711680"/>
            <a:ext cx="682625" cy="354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07" name="Group 1706"/>
          <p:cNvGrpSpPr/>
          <p:nvPr/>
        </p:nvGrpSpPr>
        <p:grpSpPr>
          <a:xfrm>
            <a:off x="6282678" y="4033046"/>
            <a:ext cx="2735263" cy="303213"/>
            <a:chOff x="6156326" y="4329113"/>
            <a:chExt cx="2735263" cy="303213"/>
          </a:xfrm>
        </p:grpSpPr>
        <p:sp>
          <p:nvSpPr>
            <p:cNvPr id="1708" name="Freeform 407"/>
            <p:cNvSpPr>
              <a:spLocks/>
            </p:cNvSpPr>
            <p:nvPr/>
          </p:nvSpPr>
          <p:spPr bwMode="auto">
            <a:xfrm>
              <a:off x="7046914" y="4510088"/>
              <a:ext cx="50800" cy="6350"/>
            </a:xfrm>
            <a:custGeom>
              <a:avLst/>
              <a:gdLst>
                <a:gd name="T0" fmla="*/ 62 w 62"/>
                <a:gd name="T1" fmla="*/ 4 h 7"/>
                <a:gd name="T2" fmla="*/ 62 w 62"/>
                <a:gd name="T3" fmla="*/ 4 h 7"/>
                <a:gd name="T4" fmla="*/ 62 w 62"/>
                <a:gd name="T5" fmla="*/ 5 h 7"/>
                <a:gd name="T6" fmla="*/ 61 w 62"/>
                <a:gd name="T7" fmla="*/ 7 h 7"/>
                <a:gd name="T8" fmla="*/ 3 w 62"/>
                <a:gd name="T9" fmla="*/ 7 h 7"/>
                <a:gd name="T10" fmla="*/ 3 w 62"/>
                <a:gd name="T11" fmla="*/ 7 h 7"/>
                <a:gd name="T12" fmla="*/ 0 w 62"/>
                <a:gd name="T13" fmla="*/ 5 h 7"/>
                <a:gd name="T14" fmla="*/ 0 w 62"/>
                <a:gd name="T15" fmla="*/ 4 h 7"/>
                <a:gd name="T16" fmla="*/ 0 w 62"/>
                <a:gd name="T17" fmla="*/ 2 h 7"/>
                <a:gd name="T18" fmla="*/ 0 w 62"/>
                <a:gd name="T19" fmla="*/ 2 h 7"/>
                <a:gd name="T20" fmla="*/ 0 w 62"/>
                <a:gd name="T21" fmla="*/ 0 h 7"/>
                <a:gd name="T22" fmla="*/ 3 w 62"/>
                <a:gd name="T23" fmla="*/ 0 h 7"/>
                <a:gd name="T24" fmla="*/ 61 w 62"/>
                <a:gd name="T25" fmla="*/ 0 h 7"/>
                <a:gd name="T26" fmla="*/ 61 w 62"/>
                <a:gd name="T27" fmla="*/ 0 h 7"/>
                <a:gd name="T28" fmla="*/ 62 w 62"/>
                <a:gd name="T29" fmla="*/ 0 h 7"/>
                <a:gd name="T30" fmla="*/ 62 w 62"/>
                <a:gd name="T31" fmla="*/ 2 h 7"/>
                <a:gd name="T32" fmla="*/ 62 w 62"/>
                <a:gd name="T3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
                  <a:moveTo>
                    <a:pt x="62" y="4"/>
                  </a:moveTo>
                  <a:lnTo>
                    <a:pt x="62" y="4"/>
                  </a:lnTo>
                  <a:lnTo>
                    <a:pt x="62" y="5"/>
                  </a:lnTo>
                  <a:lnTo>
                    <a:pt x="61" y="7"/>
                  </a:lnTo>
                  <a:lnTo>
                    <a:pt x="3" y="7"/>
                  </a:lnTo>
                  <a:lnTo>
                    <a:pt x="3" y="7"/>
                  </a:lnTo>
                  <a:lnTo>
                    <a:pt x="0" y="5"/>
                  </a:lnTo>
                  <a:lnTo>
                    <a:pt x="0" y="4"/>
                  </a:lnTo>
                  <a:lnTo>
                    <a:pt x="0" y="2"/>
                  </a:lnTo>
                  <a:lnTo>
                    <a:pt x="0" y="2"/>
                  </a:lnTo>
                  <a:lnTo>
                    <a:pt x="0" y="0"/>
                  </a:lnTo>
                  <a:lnTo>
                    <a:pt x="3" y="0"/>
                  </a:lnTo>
                  <a:lnTo>
                    <a:pt x="61" y="0"/>
                  </a:lnTo>
                  <a:lnTo>
                    <a:pt x="61" y="0"/>
                  </a:lnTo>
                  <a:lnTo>
                    <a:pt x="62" y="0"/>
                  </a:lnTo>
                  <a:lnTo>
                    <a:pt x="62" y="2"/>
                  </a:lnTo>
                  <a:lnTo>
                    <a:pt x="6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09" name="Rectangle 408"/>
            <p:cNvSpPr>
              <a:spLocks noChangeArrowheads="1"/>
            </p:cNvSpPr>
            <p:nvPr/>
          </p:nvSpPr>
          <p:spPr bwMode="auto">
            <a:xfrm>
              <a:off x="7045326" y="4448176"/>
              <a:ext cx="53975" cy="50800"/>
            </a:xfrm>
            <a:prstGeom prst="rect">
              <a:avLst/>
            </a:prstGeom>
            <a:solidFill>
              <a:srgbClr val="367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10" name="Rectangle 409"/>
            <p:cNvSpPr>
              <a:spLocks noChangeArrowheads="1"/>
            </p:cNvSpPr>
            <p:nvPr/>
          </p:nvSpPr>
          <p:spPr bwMode="auto">
            <a:xfrm>
              <a:off x="7045326" y="4448176"/>
              <a:ext cx="53975"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711" name="Picture 4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4689" y="4430713"/>
              <a:ext cx="95250"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2" name="Freeform 411"/>
            <p:cNvSpPr>
              <a:spLocks noEditPoints="1"/>
            </p:cNvSpPr>
            <p:nvPr/>
          </p:nvSpPr>
          <p:spPr bwMode="auto">
            <a:xfrm>
              <a:off x="7037389" y="4441826"/>
              <a:ext cx="71438" cy="63500"/>
            </a:xfrm>
            <a:custGeom>
              <a:avLst/>
              <a:gdLst>
                <a:gd name="T0" fmla="*/ 2 w 91"/>
                <a:gd name="T1" fmla="*/ 0 h 79"/>
                <a:gd name="T2" fmla="*/ 2 w 91"/>
                <a:gd name="T3" fmla="*/ 0 h 79"/>
                <a:gd name="T4" fmla="*/ 0 w 91"/>
                <a:gd name="T5" fmla="*/ 2 h 79"/>
                <a:gd name="T6" fmla="*/ 0 w 91"/>
                <a:gd name="T7" fmla="*/ 3 h 79"/>
                <a:gd name="T8" fmla="*/ 0 w 91"/>
                <a:gd name="T9" fmla="*/ 76 h 79"/>
                <a:gd name="T10" fmla="*/ 0 w 91"/>
                <a:gd name="T11" fmla="*/ 76 h 79"/>
                <a:gd name="T12" fmla="*/ 0 w 91"/>
                <a:gd name="T13" fmla="*/ 79 h 79"/>
                <a:gd name="T14" fmla="*/ 2 w 91"/>
                <a:gd name="T15" fmla="*/ 79 h 79"/>
                <a:gd name="T16" fmla="*/ 88 w 91"/>
                <a:gd name="T17" fmla="*/ 79 h 79"/>
                <a:gd name="T18" fmla="*/ 88 w 91"/>
                <a:gd name="T19" fmla="*/ 79 h 79"/>
                <a:gd name="T20" fmla="*/ 90 w 91"/>
                <a:gd name="T21" fmla="*/ 79 h 79"/>
                <a:gd name="T22" fmla="*/ 91 w 91"/>
                <a:gd name="T23" fmla="*/ 76 h 79"/>
                <a:gd name="T24" fmla="*/ 91 w 91"/>
                <a:gd name="T25" fmla="*/ 3 h 79"/>
                <a:gd name="T26" fmla="*/ 91 w 91"/>
                <a:gd name="T27" fmla="*/ 3 h 79"/>
                <a:gd name="T28" fmla="*/ 90 w 91"/>
                <a:gd name="T29" fmla="*/ 2 h 79"/>
                <a:gd name="T30" fmla="*/ 88 w 91"/>
                <a:gd name="T31" fmla="*/ 0 h 79"/>
                <a:gd name="T32" fmla="*/ 2 w 91"/>
                <a:gd name="T33" fmla="*/ 0 h 79"/>
                <a:gd name="T34" fmla="*/ 79 w 91"/>
                <a:gd name="T35" fmla="*/ 69 h 79"/>
                <a:gd name="T36" fmla="*/ 79 w 91"/>
                <a:gd name="T37" fmla="*/ 69 h 79"/>
                <a:gd name="T38" fmla="*/ 78 w 91"/>
                <a:gd name="T39" fmla="*/ 70 h 79"/>
                <a:gd name="T40" fmla="*/ 76 w 91"/>
                <a:gd name="T41" fmla="*/ 72 h 79"/>
                <a:gd name="T42" fmla="*/ 14 w 91"/>
                <a:gd name="T43" fmla="*/ 72 h 79"/>
                <a:gd name="T44" fmla="*/ 14 w 91"/>
                <a:gd name="T45" fmla="*/ 72 h 79"/>
                <a:gd name="T46" fmla="*/ 12 w 91"/>
                <a:gd name="T47" fmla="*/ 70 h 79"/>
                <a:gd name="T48" fmla="*/ 11 w 91"/>
                <a:gd name="T49" fmla="*/ 69 h 79"/>
                <a:gd name="T50" fmla="*/ 11 w 91"/>
                <a:gd name="T51" fmla="*/ 11 h 79"/>
                <a:gd name="T52" fmla="*/ 11 w 91"/>
                <a:gd name="T53" fmla="*/ 11 h 79"/>
                <a:gd name="T54" fmla="*/ 12 w 91"/>
                <a:gd name="T55" fmla="*/ 9 h 79"/>
                <a:gd name="T56" fmla="*/ 14 w 91"/>
                <a:gd name="T57" fmla="*/ 8 h 79"/>
                <a:gd name="T58" fmla="*/ 76 w 91"/>
                <a:gd name="T59" fmla="*/ 8 h 79"/>
                <a:gd name="T60" fmla="*/ 76 w 91"/>
                <a:gd name="T61" fmla="*/ 8 h 79"/>
                <a:gd name="T62" fmla="*/ 78 w 91"/>
                <a:gd name="T63" fmla="*/ 9 h 79"/>
                <a:gd name="T64" fmla="*/ 79 w 91"/>
                <a:gd name="T65" fmla="*/ 11 h 79"/>
                <a:gd name="T66" fmla="*/ 79 w 91"/>
                <a:gd name="T67" fmla="*/ 6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79">
                  <a:moveTo>
                    <a:pt x="2" y="0"/>
                  </a:moveTo>
                  <a:lnTo>
                    <a:pt x="2" y="0"/>
                  </a:lnTo>
                  <a:lnTo>
                    <a:pt x="0" y="2"/>
                  </a:lnTo>
                  <a:lnTo>
                    <a:pt x="0" y="3"/>
                  </a:lnTo>
                  <a:lnTo>
                    <a:pt x="0" y="76"/>
                  </a:lnTo>
                  <a:lnTo>
                    <a:pt x="0" y="76"/>
                  </a:lnTo>
                  <a:lnTo>
                    <a:pt x="0" y="79"/>
                  </a:lnTo>
                  <a:lnTo>
                    <a:pt x="2" y="79"/>
                  </a:lnTo>
                  <a:lnTo>
                    <a:pt x="88" y="79"/>
                  </a:lnTo>
                  <a:lnTo>
                    <a:pt x="88" y="79"/>
                  </a:lnTo>
                  <a:lnTo>
                    <a:pt x="90" y="79"/>
                  </a:lnTo>
                  <a:lnTo>
                    <a:pt x="91" y="76"/>
                  </a:lnTo>
                  <a:lnTo>
                    <a:pt x="91" y="3"/>
                  </a:lnTo>
                  <a:lnTo>
                    <a:pt x="91" y="3"/>
                  </a:lnTo>
                  <a:lnTo>
                    <a:pt x="90" y="2"/>
                  </a:lnTo>
                  <a:lnTo>
                    <a:pt x="88" y="0"/>
                  </a:lnTo>
                  <a:lnTo>
                    <a:pt x="2" y="0"/>
                  </a:lnTo>
                  <a:close/>
                  <a:moveTo>
                    <a:pt x="79" y="69"/>
                  </a:moveTo>
                  <a:lnTo>
                    <a:pt x="79" y="69"/>
                  </a:lnTo>
                  <a:lnTo>
                    <a:pt x="78" y="70"/>
                  </a:lnTo>
                  <a:lnTo>
                    <a:pt x="76" y="72"/>
                  </a:lnTo>
                  <a:lnTo>
                    <a:pt x="14" y="72"/>
                  </a:lnTo>
                  <a:lnTo>
                    <a:pt x="14" y="72"/>
                  </a:lnTo>
                  <a:lnTo>
                    <a:pt x="12" y="70"/>
                  </a:lnTo>
                  <a:lnTo>
                    <a:pt x="11" y="69"/>
                  </a:lnTo>
                  <a:lnTo>
                    <a:pt x="11" y="11"/>
                  </a:lnTo>
                  <a:lnTo>
                    <a:pt x="11" y="11"/>
                  </a:lnTo>
                  <a:lnTo>
                    <a:pt x="12" y="9"/>
                  </a:lnTo>
                  <a:lnTo>
                    <a:pt x="14" y="8"/>
                  </a:lnTo>
                  <a:lnTo>
                    <a:pt x="76" y="8"/>
                  </a:lnTo>
                  <a:lnTo>
                    <a:pt x="76" y="8"/>
                  </a:lnTo>
                  <a:lnTo>
                    <a:pt x="78" y="9"/>
                  </a:lnTo>
                  <a:lnTo>
                    <a:pt x="79" y="11"/>
                  </a:lnTo>
                  <a:lnTo>
                    <a:pt x="79" y="6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13" name="Freeform 412"/>
            <p:cNvSpPr>
              <a:spLocks noEditPoints="1"/>
            </p:cNvSpPr>
            <p:nvPr/>
          </p:nvSpPr>
          <p:spPr bwMode="auto">
            <a:xfrm>
              <a:off x="7037389" y="4441826"/>
              <a:ext cx="71438" cy="63500"/>
            </a:xfrm>
            <a:custGeom>
              <a:avLst/>
              <a:gdLst>
                <a:gd name="T0" fmla="*/ 2 w 91"/>
                <a:gd name="T1" fmla="*/ 0 h 79"/>
                <a:gd name="T2" fmla="*/ 2 w 91"/>
                <a:gd name="T3" fmla="*/ 0 h 79"/>
                <a:gd name="T4" fmla="*/ 0 w 91"/>
                <a:gd name="T5" fmla="*/ 2 h 79"/>
                <a:gd name="T6" fmla="*/ 0 w 91"/>
                <a:gd name="T7" fmla="*/ 3 h 79"/>
                <a:gd name="T8" fmla="*/ 0 w 91"/>
                <a:gd name="T9" fmla="*/ 76 h 79"/>
                <a:gd name="T10" fmla="*/ 0 w 91"/>
                <a:gd name="T11" fmla="*/ 76 h 79"/>
                <a:gd name="T12" fmla="*/ 0 w 91"/>
                <a:gd name="T13" fmla="*/ 79 h 79"/>
                <a:gd name="T14" fmla="*/ 2 w 91"/>
                <a:gd name="T15" fmla="*/ 79 h 79"/>
                <a:gd name="T16" fmla="*/ 88 w 91"/>
                <a:gd name="T17" fmla="*/ 79 h 79"/>
                <a:gd name="T18" fmla="*/ 88 w 91"/>
                <a:gd name="T19" fmla="*/ 79 h 79"/>
                <a:gd name="T20" fmla="*/ 90 w 91"/>
                <a:gd name="T21" fmla="*/ 79 h 79"/>
                <a:gd name="T22" fmla="*/ 91 w 91"/>
                <a:gd name="T23" fmla="*/ 76 h 79"/>
                <a:gd name="T24" fmla="*/ 91 w 91"/>
                <a:gd name="T25" fmla="*/ 3 h 79"/>
                <a:gd name="T26" fmla="*/ 91 w 91"/>
                <a:gd name="T27" fmla="*/ 3 h 79"/>
                <a:gd name="T28" fmla="*/ 90 w 91"/>
                <a:gd name="T29" fmla="*/ 2 h 79"/>
                <a:gd name="T30" fmla="*/ 88 w 91"/>
                <a:gd name="T31" fmla="*/ 0 h 79"/>
                <a:gd name="T32" fmla="*/ 2 w 91"/>
                <a:gd name="T33" fmla="*/ 0 h 79"/>
                <a:gd name="T34" fmla="*/ 79 w 91"/>
                <a:gd name="T35" fmla="*/ 69 h 79"/>
                <a:gd name="T36" fmla="*/ 79 w 91"/>
                <a:gd name="T37" fmla="*/ 69 h 79"/>
                <a:gd name="T38" fmla="*/ 78 w 91"/>
                <a:gd name="T39" fmla="*/ 70 h 79"/>
                <a:gd name="T40" fmla="*/ 76 w 91"/>
                <a:gd name="T41" fmla="*/ 72 h 79"/>
                <a:gd name="T42" fmla="*/ 14 w 91"/>
                <a:gd name="T43" fmla="*/ 72 h 79"/>
                <a:gd name="T44" fmla="*/ 14 w 91"/>
                <a:gd name="T45" fmla="*/ 72 h 79"/>
                <a:gd name="T46" fmla="*/ 12 w 91"/>
                <a:gd name="T47" fmla="*/ 70 h 79"/>
                <a:gd name="T48" fmla="*/ 11 w 91"/>
                <a:gd name="T49" fmla="*/ 69 h 79"/>
                <a:gd name="T50" fmla="*/ 11 w 91"/>
                <a:gd name="T51" fmla="*/ 11 h 79"/>
                <a:gd name="T52" fmla="*/ 11 w 91"/>
                <a:gd name="T53" fmla="*/ 11 h 79"/>
                <a:gd name="T54" fmla="*/ 12 w 91"/>
                <a:gd name="T55" fmla="*/ 9 h 79"/>
                <a:gd name="T56" fmla="*/ 14 w 91"/>
                <a:gd name="T57" fmla="*/ 8 h 79"/>
                <a:gd name="T58" fmla="*/ 76 w 91"/>
                <a:gd name="T59" fmla="*/ 8 h 79"/>
                <a:gd name="T60" fmla="*/ 76 w 91"/>
                <a:gd name="T61" fmla="*/ 8 h 79"/>
                <a:gd name="T62" fmla="*/ 78 w 91"/>
                <a:gd name="T63" fmla="*/ 9 h 79"/>
                <a:gd name="T64" fmla="*/ 79 w 91"/>
                <a:gd name="T65" fmla="*/ 11 h 79"/>
                <a:gd name="T66" fmla="*/ 79 w 91"/>
                <a:gd name="T67" fmla="*/ 6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79">
                  <a:moveTo>
                    <a:pt x="2" y="0"/>
                  </a:moveTo>
                  <a:lnTo>
                    <a:pt x="2" y="0"/>
                  </a:lnTo>
                  <a:lnTo>
                    <a:pt x="0" y="2"/>
                  </a:lnTo>
                  <a:lnTo>
                    <a:pt x="0" y="3"/>
                  </a:lnTo>
                  <a:lnTo>
                    <a:pt x="0" y="76"/>
                  </a:lnTo>
                  <a:lnTo>
                    <a:pt x="0" y="76"/>
                  </a:lnTo>
                  <a:lnTo>
                    <a:pt x="0" y="79"/>
                  </a:lnTo>
                  <a:lnTo>
                    <a:pt x="2" y="79"/>
                  </a:lnTo>
                  <a:lnTo>
                    <a:pt x="88" y="79"/>
                  </a:lnTo>
                  <a:lnTo>
                    <a:pt x="88" y="79"/>
                  </a:lnTo>
                  <a:lnTo>
                    <a:pt x="90" y="79"/>
                  </a:lnTo>
                  <a:lnTo>
                    <a:pt x="91" y="76"/>
                  </a:lnTo>
                  <a:lnTo>
                    <a:pt x="91" y="3"/>
                  </a:lnTo>
                  <a:lnTo>
                    <a:pt x="91" y="3"/>
                  </a:lnTo>
                  <a:lnTo>
                    <a:pt x="90" y="2"/>
                  </a:lnTo>
                  <a:lnTo>
                    <a:pt x="88" y="0"/>
                  </a:lnTo>
                  <a:lnTo>
                    <a:pt x="2" y="0"/>
                  </a:lnTo>
                  <a:close/>
                  <a:moveTo>
                    <a:pt x="79" y="69"/>
                  </a:moveTo>
                  <a:lnTo>
                    <a:pt x="79" y="69"/>
                  </a:lnTo>
                  <a:lnTo>
                    <a:pt x="78" y="70"/>
                  </a:lnTo>
                  <a:lnTo>
                    <a:pt x="76" y="72"/>
                  </a:lnTo>
                  <a:lnTo>
                    <a:pt x="14" y="72"/>
                  </a:lnTo>
                  <a:lnTo>
                    <a:pt x="14" y="72"/>
                  </a:lnTo>
                  <a:lnTo>
                    <a:pt x="12" y="70"/>
                  </a:lnTo>
                  <a:lnTo>
                    <a:pt x="11" y="69"/>
                  </a:lnTo>
                  <a:lnTo>
                    <a:pt x="11" y="11"/>
                  </a:lnTo>
                  <a:lnTo>
                    <a:pt x="11" y="11"/>
                  </a:lnTo>
                  <a:lnTo>
                    <a:pt x="12" y="9"/>
                  </a:lnTo>
                  <a:lnTo>
                    <a:pt x="14" y="8"/>
                  </a:lnTo>
                  <a:lnTo>
                    <a:pt x="76" y="8"/>
                  </a:lnTo>
                  <a:lnTo>
                    <a:pt x="76" y="8"/>
                  </a:lnTo>
                  <a:lnTo>
                    <a:pt x="78" y="9"/>
                  </a:lnTo>
                  <a:lnTo>
                    <a:pt x="79" y="11"/>
                  </a:lnTo>
                  <a:lnTo>
                    <a:pt x="79" y="6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14" name="Rectangle 413"/>
            <p:cNvSpPr>
              <a:spLocks noChangeArrowheads="1"/>
            </p:cNvSpPr>
            <p:nvPr/>
          </p:nvSpPr>
          <p:spPr bwMode="auto">
            <a:xfrm>
              <a:off x="6262689" y="4381501"/>
              <a:ext cx="122238" cy="234950"/>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15" name="Rectangle 414"/>
            <p:cNvSpPr>
              <a:spLocks noChangeArrowheads="1"/>
            </p:cNvSpPr>
            <p:nvPr/>
          </p:nvSpPr>
          <p:spPr bwMode="auto">
            <a:xfrm>
              <a:off x="6386514" y="4381501"/>
              <a:ext cx="122238" cy="234950"/>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16" name="Rectangle 415"/>
            <p:cNvSpPr>
              <a:spLocks noChangeArrowheads="1"/>
            </p:cNvSpPr>
            <p:nvPr/>
          </p:nvSpPr>
          <p:spPr bwMode="auto">
            <a:xfrm>
              <a:off x="6265864" y="4384676"/>
              <a:ext cx="57150" cy="227013"/>
            </a:xfrm>
            <a:prstGeom prst="rect">
              <a:avLst/>
            </a:prstGeom>
            <a:solidFill>
              <a:srgbClr val="363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17" name="Rectangle 416"/>
            <p:cNvSpPr>
              <a:spLocks noChangeArrowheads="1"/>
            </p:cNvSpPr>
            <p:nvPr/>
          </p:nvSpPr>
          <p:spPr bwMode="auto">
            <a:xfrm>
              <a:off x="6324601" y="4384676"/>
              <a:ext cx="57150" cy="227013"/>
            </a:xfrm>
            <a:prstGeom prst="rect">
              <a:avLst/>
            </a:prstGeom>
            <a:solidFill>
              <a:srgbClr val="363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18" name="Rectangle 417"/>
            <p:cNvSpPr>
              <a:spLocks noChangeArrowheads="1"/>
            </p:cNvSpPr>
            <p:nvPr/>
          </p:nvSpPr>
          <p:spPr bwMode="auto">
            <a:xfrm>
              <a:off x="6192839" y="4540251"/>
              <a:ext cx="6350" cy="7938"/>
            </a:xfrm>
            <a:prstGeom prst="rect">
              <a:avLst/>
            </a:prstGeom>
            <a:solidFill>
              <a:srgbClr val="1A1A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19" name="Rectangle 418"/>
            <p:cNvSpPr>
              <a:spLocks noChangeArrowheads="1"/>
            </p:cNvSpPr>
            <p:nvPr/>
          </p:nvSpPr>
          <p:spPr bwMode="auto">
            <a:xfrm>
              <a:off x="6164264" y="4546601"/>
              <a:ext cx="49213" cy="79375"/>
            </a:xfrm>
            <a:prstGeom prst="rect">
              <a:avLst/>
            </a:prstGeom>
            <a:solidFill>
              <a:srgbClr val="1A1A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20" name="Rectangle 419"/>
            <p:cNvSpPr>
              <a:spLocks noChangeArrowheads="1"/>
            </p:cNvSpPr>
            <p:nvPr/>
          </p:nvSpPr>
          <p:spPr bwMode="auto">
            <a:xfrm>
              <a:off x="6156326" y="4625976"/>
              <a:ext cx="338138" cy="4763"/>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21" name="Rectangle 420"/>
            <p:cNvSpPr>
              <a:spLocks noChangeArrowheads="1"/>
            </p:cNvSpPr>
            <p:nvPr/>
          </p:nvSpPr>
          <p:spPr bwMode="auto">
            <a:xfrm>
              <a:off x="6310314" y="4510088"/>
              <a:ext cx="327025" cy="7938"/>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22" name="Rectangle 421"/>
            <p:cNvSpPr>
              <a:spLocks noChangeArrowheads="1"/>
            </p:cNvSpPr>
            <p:nvPr/>
          </p:nvSpPr>
          <p:spPr bwMode="auto">
            <a:xfrm>
              <a:off x="6292851" y="4546601"/>
              <a:ext cx="25400" cy="79375"/>
            </a:xfrm>
            <a:prstGeom prst="rect">
              <a:avLst/>
            </a:prstGeom>
            <a:solidFill>
              <a:srgbClr val="1A1A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23" name="Rectangle 422"/>
            <p:cNvSpPr>
              <a:spLocks noChangeArrowheads="1"/>
            </p:cNvSpPr>
            <p:nvPr/>
          </p:nvSpPr>
          <p:spPr bwMode="auto">
            <a:xfrm>
              <a:off x="6313489" y="4606926"/>
              <a:ext cx="23813" cy="19050"/>
            </a:xfrm>
            <a:prstGeom prst="rect">
              <a:avLst/>
            </a:prstGeom>
            <a:solidFill>
              <a:srgbClr val="1A1A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24" name="Rectangle 423"/>
            <p:cNvSpPr>
              <a:spLocks noChangeArrowheads="1"/>
            </p:cNvSpPr>
            <p:nvPr/>
          </p:nvSpPr>
          <p:spPr bwMode="auto">
            <a:xfrm>
              <a:off x="6624639" y="4535488"/>
              <a:ext cx="53975" cy="95250"/>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25" name="Rectangle 424"/>
            <p:cNvSpPr>
              <a:spLocks noChangeArrowheads="1"/>
            </p:cNvSpPr>
            <p:nvPr/>
          </p:nvSpPr>
          <p:spPr bwMode="auto">
            <a:xfrm>
              <a:off x="6956426" y="4352926"/>
              <a:ext cx="47625" cy="25400"/>
            </a:xfrm>
            <a:prstGeom prst="rect">
              <a:avLst/>
            </a:prstGeom>
            <a:solidFill>
              <a:srgbClr val="575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26" name="Rectangle 425"/>
            <p:cNvSpPr>
              <a:spLocks noChangeArrowheads="1"/>
            </p:cNvSpPr>
            <p:nvPr/>
          </p:nvSpPr>
          <p:spPr bwMode="auto">
            <a:xfrm>
              <a:off x="6808789" y="4375151"/>
              <a:ext cx="204788" cy="95250"/>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27" name="Rectangle 426"/>
            <p:cNvSpPr>
              <a:spLocks noChangeArrowheads="1"/>
            </p:cNvSpPr>
            <p:nvPr/>
          </p:nvSpPr>
          <p:spPr bwMode="auto">
            <a:xfrm>
              <a:off x="6629401" y="4410076"/>
              <a:ext cx="171450" cy="60325"/>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28" name="Rectangle 427"/>
            <p:cNvSpPr>
              <a:spLocks noChangeArrowheads="1"/>
            </p:cNvSpPr>
            <p:nvPr/>
          </p:nvSpPr>
          <p:spPr bwMode="auto">
            <a:xfrm>
              <a:off x="6977064" y="4368801"/>
              <a:ext cx="7938" cy="74613"/>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29" name="Freeform 428"/>
            <p:cNvSpPr>
              <a:spLocks/>
            </p:cNvSpPr>
            <p:nvPr/>
          </p:nvSpPr>
          <p:spPr bwMode="auto">
            <a:xfrm>
              <a:off x="8453439" y="4402138"/>
              <a:ext cx="147638" cy="39688"/>
            </a:xfrm>
            <a:custGeom>
              <a:avLst/>
              <a:gdLst>
                <a:gd name="T0" fmla="*/ 186 w 186"/>
                <a:gd name="T1" fmla="*/ 8 h 51"/>
                <a:gd name="T2" fmla="*/ 2 w 186"/>
                <a:gd name="T3" fmla="*/ 51 h 51"/>
                <a:gd name="T4" fmla="*/ 0 w 186"/>
                <a:gd name="T5" fmla="*/ 45 h 51"/>
                <a:gd name="T6" fmla="*/ 185 w 186"/>
                <a:gd name="T7" fmla="*/ 0 h 51"/>
                <a:gd name="T8" fmla="*/ 186 w 186"/>
                <a:gd name="T9" fmla="*/ 8 h 51"/>
              </a:gdLst>
              <a:ahLst/>
              <a:cxnLst>
                <a:cxn ang="0">
                  <a:pos x="T0" y="T1"/>
                </a:cxn>
                <a:cxn ang="0">
                  <a:pos x="T2" y="T3"/>
                </a:cxn>
                <a:cxn ang="0">
                  <a:pos x="T4" y="T5"/>
                </a:cxn>
                <a:cxn ang="0">
                  <a:pos x="T6" y="T7"/>
                </a:cxn>
                <a:cxn ang="0">
                  <a:pos x="T8" y="T9"/>
                </a:cxn>
              </a:cxnLst>
              <a:rect l="0" t="0" r="r" b="b"/>
              <a:pathLst>
                <a:path w="186" h="51">
                  <a:moveTo>
                    <a:pt x="186" y="8"/>
                  </a:moveTo>
                  <a:lnTo>
                    <a:pt x="2" y="51"/>
                  </a:lnTo>
                  <a:lnTo>
                    <a:pt x="0" y="45"/>
                  </a:lnTo>
                  <a:lnTo>
                    <a:pt x="185" y="0"/>
                  </a:lnTo>
                  <a:lnTo>
                    <a:pt x="186" y="8"/>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30" name="Freeform 429"/>
            <p:cNvSpPr>
              <a:spLocks/>
            </p:cNvSpPr>
            <p:nvPr/>
          </p:nvSpPr>
          <p:spPr bwMode="auto">
            <a:xfrm>
              <a:off x="8459789" y="4392613"/>
              <a:ext cx="85725" cy="23813"/>
            </a:xfrm>
            <a:custGeom>
              <a:avLst/>
              <a:gdLst>
                <a:gd name="T0" fmla="*/ 107 w 107"/>
                <a:gd name="T1" fmla="*/ 6 h 32"/>
                <a:gd name="T2" fmla="*/ 2 w 107"/>
                <a:gd name="T3" fmla="*/ 32 h 32"/>
                <a:gd name="T4" fmla="*/ 0 w 107"/>
                <a:gd name="T5" fmla="*/ 26 h 32"/>
                <a:gd name="T6" fmla="*/ 106 w 107"/>
                <a:gd name="T7" fmla="*/ 0 h 32"/>
                <a:gd name="T8" fmla="*/ 107 w 107"/>
                <a:gd name="T9" fmla="*/ 6 h 32"/>
              </a:gdLst>
              <a:ahLst/>
              <a:cxnLst>
                <a:cxn ang="0">
                  <a:pos x="T0" y="T1"/>
                </a:cxn>
                <a:cxn ang="0">
                  <a:pos x="T2" y="T3"/>
                </a:cxn>
                <a:cxn ang="0">
                  <a:pos x="T4" y="T5"/>
                </a:cxn>
                <a:cxn ang="0">
                  <a:pos x="T6" y="T7"/>
                </a:cxn>
                <a:cxn ang="0">
                  <a:pos x="T8" y="T9"/>
                </a:cxn>
              </a:cxnLst>
              <a:rect l="0" t="0" r="r" b="b"/>
              <a:pathLst>
                <a:path w="107" h="32">
                  <a:moveTo>
                    <a:pt x="107" y="6"/>
                  </a:moveTo>
                  <a:lnTo>
                    <a:pt x="2" y="32"/>
                  </a:lnTo>
                  <a:lnTo>
                    <a:pt x="0" y="26"/>
                  </a:lnTo>
                  <a:lnTo>
                    <a:pt x="106" y="0"/>
                  </a:lnTo>
                  <a:lnTo>
                    <a:pt x="107" y="6"/>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31" name="Freeform 430"/>
            <p:cNvSpPr>
              <a:spLocks noEditPoints="1"/>
            </p:cNvSpPr>
            <p:nvPr/>
          </p:nvSpPr>
          <p:spPr bwMode="auto">
            <a:xfrm>
              <a:off x="8521701" y="4373563"/>
              <a:ext cx="228600" cy="242888"/>
            </a:xfrm>
            <a:custGeom>
              <a:avLst/>
              <a:gdLst>
                <a:gd name="T0" fmla="*/ 289 w 289"/>
                <a:gd name="T1" fmla="*/ 305 h 305"/>
                <a:gd name="T2" fmla="*/ 134 w 289"/>
                <a:gd name="T3" fmla="*/ 305 h 305"/>
                <a:gd name="T4" fmla="*/ 0 w 289"/>
                <a:gd name="T5" fmla="*/ 305 h 305"/>
                <a:gd name="T6" fmla="*/ 0 w 289"/>
                <a:gd name="T7" fmla="*/ 152 h 305"/>
                <a:gd name="T8" fmla="*/ 0 w 289"/>
                <a:gd name="T9" fmla="*/ 0 h 305"/>
                <a:gd name="T10" fmla="*/ 134 w 289"/>
                <a:gd name="T11" fmla="*/ 0 h 305"/>
                <a:gd name="T12" fmla="*/ 289 w 289"/>
                <a:gd name="T13" fmla="*/ 0 h 305"/>
                <a:gd name="T14" fmla="*/ 289 w 289"/>
                <a:gd name="T15" fmla="*/ 152 h 305"/>
                <a:gd name="T16" fmla="*/ 289 w 289"/>
                <a:gd name="T17" fmla="*/ 305 h 305"/>
                <a:gd name="T18" fmla="*/ 262 w 289"/>
                <a:gd name="T19" fmla="*/ 162 h 305"/>
                <a:gd name="T20" fmla="*/ 28 w 289"/>
                <a:gd name="T21" fmla="*/ 162 h 305"/>
                <a:gd name="T22" fmla="*/ 28 w 289"/>
                <a:gd name="T23" fmla="*/ 201 h 305"/>
                <a:gd name="T24" fmla="*/ 262 w 289"/>
                <a:gd name="T25" fmla="*/ 201 h 305"/>
                <a:gd name="T26" fmla="*/ 262 w 289"/>
                <a:gd name="T27" fmla="*/ 16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305">
                  <a:moveTo>
                    <a:pt x="289" y="305"/>
                  </a:moveTo>
                  <a:lnTo>
                    <a:pt x="134" y="305"/>
                  </a:lnTo>
                  <a:lnTo>
                    <a:pt x="0" y="305"/>
                  </a:lnTo>
                  <a:lnTo>
                    <a:pt x="0" y="152"/>
                  </a:lnTo>
                  <a:lnTo>
                    <a:pt x="0" y="0"/>
                  </a:lnTo>
                  <a:lnTo>
                    <a:pt x="134" y="0"/>
                  </a:lnTo>
                  <a:lnTo>
                    <a:pt x="289" y="0"/>
                  </a:lnTo>
                  <a:lnTo>
                    <a:pt x="289" y="152"/>
                  </a:lnTo>
                  <a:lnTo>
                    <a:pt x="289" y="305"/>
                  </a:lnTo>
                  <a:close/>
                  <a:moveTo>
                    <a:pt x="262" y="162"/>
                  </a:moveTo>
                  <a:lnTo>
                    <a:pt x="28" y="162"/>
                  </a:lnTo>
                  <a:lnTo>
                    <a:pt x="28" y="201"/>
                  </a:lnTo>
                  <a:lnTo>
                    <a:pt x="262" y="201"/>
                  </a:lnTo>
                  <a:lnTo>
                    <a:pt x="262" y="162"/>
                  </a:lnTo>
                  <a:close/>
                </a:path>
              </a:pathLst>
            </a:custGeom>
            <a:solidFill>
              <a:srgbClr val="363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32" name="Freeform 431"/>
            <p:cNvSpPr>
              <a:spLocks/>
            </p:cNvSpPr>
            <p:nvPr/>
          </p:nvSpPr>
          <p:spPr bwMode="auto">
            <a:xfrm>
              <a:off x="8470901" y="4411663"/>
              <a:ext cx="6350" cy="20638"/>
            </a:xfrm>
            <a:custGeom>
              <a:avLst/>
              <a:gdLst>
                <a:gd name="T0" fmla="*/ 9 w 9"/>
                <a:gd name="T1" fmla="*/ 25 h 25"/>
                <a:gd name="T2" fmla="*/ 5 w 9"/>
                <a:gd name="T3" fmla="*/ 25 h 25"/>
                <a:gd name="T4" fmla="*/ 0 w 9"/>
                <a:gd name="T5" fmla="*/ 0 h 25"/>
                <a:gd name="T6" fmla="*/ 3 w 9"/>
                <a:gd name="T7" fmla="*/ 0 h 25"/>
                <a:gd name="T8" fmla="*/ 9 w 9"/>
                <a:gd name="T9" fmla="*/ 25 h 25"/>
              </a:gdLst>
              <a:ahLst/>
              <a:cxnLst>
                <a:cxn ang="0">
                  <a:pos x="T0" y="T1"/>
                </a:cxn>
                <a:cxn ang="0">
                  <a:pos x="T2" y="T3"/>
                </a:cxn>
                <a:cxn ang="0">
                  <a:pos x="T4" y="T5"/>
                </a:cxn>
                <a:cxn ang="0">
                  <a:pos x="T6" y="T7"/>
                </a:cxn>
                <a:cxn ang="0">
                  <a:pos x="T8" y="T9"/>
                </a:cxn>
              </a:cxnLst>
              <a:rect l="0" t="0" r="r" b="b"/>
              <a:pathLst>
                <a:path w="9" h="25">
                  <a:moveTo>
                    <a:pt x="9" y="25"/>
                  </a:moveTo>
                  <a:lnTo>
                    <a:pt x="5" y="25"/>
                  </a:lnTo>
                  <a:lnTo>
                    <a:pt x="0" y="0"/>
                  </a:lnTo>
                  <a:lnTo>
                    <a:pt x="3" y="0"/>
                  </a:lnTo>
                  <a:lnTo>
                    <a:pt x="9" y="25"/>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33" name="Freeform 432"/>
            <p:cNvSpPr>
              <a:spLocks/>
            </p:cNvSpPr>
            <p:nvPr/>
          </p:nvSpPr>
          <p:spPr bwMode="auto">
            <a:xfrm>
              <a:off x="7777164" y="4624388"/>
              <a:ext cx="7938" cy="7938"/>
            </a:xfrm>
            <a:custGeom>
              <a:avLst/>
              <a:gdLst>
                <a:gd name="T0" fmla="*/ 11 w 11"/>
                <a:gd name="T1" fmla="*/ 6 h 10"/>
                <a:gd name="T2" fmla="*/ 11 w 11"/>
                <a:gd name="T3" fmla="*/ 6 h 10"/>
                <a:gd name="T4" fmla="*/ 9 w 11"/>
                <a:gd name="T5" fmla="*/ 9 h 10"/>
                <a:gd name="T6" fmla="*/ 5 w 11"/>
                <a:gd name="T7" fmla="*/ 10 h 10"/>
                <a:gd name="T8" fmla="*/ 5 w 11"/>
                <a:gd name="T9" fmla="*/ 10 h 10"/>
                <a:gd name="T10" fmla="*/ 2 w 11"/>
                <a:gd name="T11" fmla="*/ 9 h 10"/>
                <a:gd name="T12" fmla="*/ 0 w 11"/>
                <a:gd name="T13" fmla="*/ 6 h 10"/>
                <a:gd name="T14" fmla="*/ 0 w 11"/>
                <a:gd name="T15" fmla="*/ 6 h 10"/>
                <a:gd name="T16" fmla="*/ 2 w 11"/>
                <a:gd name="T17" fmla="*/ 1 h 10"/>
                <a:gd name="T18" fmla="*/ 5 w 11"/>
                <a:gd name="T19" fmla="*/ 0 h 10"/>
                <a:gd name="T20" fmla="*/ 5 w 11"/>
                <a:gd name="T21" fmla="*/ 0 h 10"/>
                <a:gd name="T22" fmla="*/ 9 w 11"/>
                <a:gd name="T23" fmla="*/ 1 h 10"/>
                <a:gd name="T24" fmla="*/ 11 w 11"/>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1" y="6"/>
                  </a:moveTo>
                  <a:lnTo>
                    <a:pt x="11" y="6"/>
                  </a:lnTo>
                  <a:lnTo>
                    <a:pt x="9" y="9"/>
                  </a:lnTo>
                  <a:lnTo>
                    <a:pt x="5" y="10"/>
                  </a:lnTo>
                  <a:lnTo>
                    <a:pt x="5" y="10"/>
                  </a:lnTo>
                  <a:lnTo>
                    <a:pt x="2" y="9"/>
                  </a:lnTo>
                  <a:lnTo>
                    <a:pt x="0" y="6"/>
                  </a:lnTo>
                  <a:lnTo>
                    <a:pt x="0" y="6"/>
                  </a:lnTo>
                  <a:lnTo>
                    <a:pt x="2" y="1"/>
                  </a:lnTo>
                  <a:lnTo>
                    <a:pt x="5" y="0"/>
                  </a:lnTo>
                  <a:lnTo>
                    <a:pt x="5" y="0"/>
                  </a:lnTo>
                  <a:lnTo>
                    <a:pt x="9" y="1"/>
                  </a:lnTo>
                  <a:lnTo>
                    <a:pt x="11"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34" name="Freeform 433"/>
            <p:cNvSpPr>
              <a:spLocks/>
            </p:cNvSpPr>
            <p:nvPr/>
          </p:nvSpPr>
          <p:spPr bwMode="auto">
            <a:xfrm>
              <a:off x="7777164" y="4624388"/>
              <a:ext cx="7938" cy="7938"/>
            </a:xfrm>
            <a:custGeom>
              <a:avLst/>
              <a:gdLst>
                <a:gd name="T0" fmla="*/ 11 w 11"/>
                <a:gd name="T1" fmla="*/ 6 h 10"/>
                <a:gd name="T2" fmla="*/ 11 w 11"/>
                <a:gd name="T3" fmla="*/ 6 h 10"/>
                <a:gd name="T4" fmla="*/ 9 w 11"/>
                <a:gd name="T5" fmla="*/ 9 h 10"/>
                <a:gd name="T6" fmla="*/ 5 w 11"/>
                <a:gd name="T7" fmla="*/ 10 h 10"/>
                <a:gd name="T8" fmla="*/ 5 w 11"/>
                <a:gd name="T9" fmla="*/ 10 h 10"/>
                <a:gd name="T10" fmla="*/ 2 w 11"/>
                <a:gd name="T11" fmla="*/ 9 h 10"/>
                <a:gd name="T12" fmla="*/ 0 w 11"/>
                <a:gd name="T13" fmla="*/ 6 h 10"/>
                <a:gd name="T14" fmla="*/ 0 w 11"/>
                <a:gd name="T15" fmla="*/ 6 h 10"/>
                <a:gd name="T16" fmla="*/ 2 w 11"/>
                <a:gd name="T17" fmla="*/ 1 h 10"/>
                <a:gd name="T18" fmla="*/ 5 w 11"/>
                <a:gd name="T19" fmla="*/ 0 h 10"/>
                <a:gd name="T20" fmla="*/ 5 w 11"/>
                <a:gd name="T21" fmla="*/ 0 h 10"/>
                <a:gd name="T22" fmla="*/ 9 w 11"/>
                <a:gd name="T23" fmla="*/ 1 h 10"/>
                <a:gd name="T24" fmla="*/ 11 w 11"/>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1" y="6"/>
                  </a:moveTo>
                  <a:lnTo>
                    <a:pt x="11" y="6"/>
                  </a:lnTo>
                  <a:lnTo>
                    <a:pt x="9" y="9"/>
                  </a:lnTo>
                  <a:lnTo>
                    <a:pt x="5" y="10"/>
                  </a:lnTo>
                  <a:lnTo>
                    <a:pt x="5" y="10"/>
                  </a:lnTo>
                  <a:lnTo>
                    <a:pt x="2" y="9"/>
                  </a:lnTo>
                  <a:lnTo>
                    <a:pt x="0" y="6"/>
                  </a:lnTo>
                  <a:lnTo>
                    <a:pt x="0" y="6"/>
                  </a:lnTo>
                  <a:lnTo>
                    <a:pt x="2" y="1"/>
                  </a:lnTo>
                  <a:lnTo>
                    <a:pt x="5" y="0"/>
                  </a:lnTo>
                  <a:lnTo>
                    <a:pt x="5" y="0"/>
                  </a:lnTo>
                  <a:lnTo>
                    <a:pt x="9" y="1"/>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35" name="Freeform 434"/>
            <p:cNvSpPr>
              <a:spLocks/>
            </p:cNvSpPr>
            <p:nvPr/>
          </p:nvSpPr>
          <p:spPr bwMode="auto">
            <a:xfrm>
              <a:off x="7866064" y="4624388"/>
              <a:ext cx="7938" cy="7938"/>
            </a:xfrm>
            <a:custGeom>
              <a:avLst/>
              <a:gdLst>
                <a:gd name="T0" fmla="*/ 10 w 10"/>
                <a:gd name="T1" fmla="*/ 6 h 10"/>
                <a:gd name="T2" fmla="*/ 10 w 10"/>
                <a:gd name="T3" fmla="*/ 6 h 10"/>
                <a:gd name="T4" fmla="*/ 9 w 10"/>
                <a:gd name="T5" fmla="*/ 9 h 10"/>
                <a:gd name="T6" fmla="*/ 4 w 10"/>
                <a:gd name="T7" fmla="*/ 10 h 10"/>
                <a:gd name="T8" fmla="*/ 4 w 10"/>
                <a:gd name="T9" fmla="*/ 10 h 10"/>
                <a:gd name="T10" fmla="*/ 1 w 10"/>
                <a:gd name="T11" fmla="*/ 9 h 10"/>
                <a:gd name="T12" fmla="*/ 0 w 10"/>
                <a:gd name="T13" fmla="*/ 6 h 10"/>
                <a:gd name="T14" fmla="*/ 0 w 10"/>
                <a:gd name="T15" fmla="*/ 6 h 10"/>
                <a:gd name="T16" fmla="*/ 1 w 10"/>
                <a:gd name="T17" fmla="*/ 1 h 10"/>
                <a:gd name="T18" fmla="*/ 4 w 10"/>
                <a:gd name="T19" fmla="*/ 0 h 10"/>
                <a:gd name="T20" fmla="*/ 4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4" y="10"/>
                  </a:lnTo>
                  <a:lnTo>
                    <a:pt x="4" y="10"/>
                  </a:lnTo>
                  <a:lnTo>
                    <a:pt x="1" y="9"/>
                  </a:lnTo>
                  <a:lnTo>
                    <a:pt x="0" y="6"/>
                  </a:lnTo>
                  <a:lnTo>
                    <a:pt x="0" y="6"/>
                  </a:lnTo>
                  <a:lnTo>
                    <a:pt x="1" y="1"/>
                  </a:lnTo>
                  <a:lnTo>
                    <a:pt x="4" y="0"/>
                  </a:lnTo>
                  <a:lnTo>
                    <a:pt x="4" y="0"/>
                  </a:lnTo>
                  <a:lnTo>
                    <a:pt x="9"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36" name="Freeform 435"/>
            <p:cNvSpPr>
              <a:spLocks/>
            </p:cNvSpPr>
            <p:nvPr/>
          </p:nvSpPr>
          <p:spPr bwMode="auto">
            <a:xfrm>
              <a:off x="7866064" y="4624388"/>
              <a:ext cx="7938" cy="7938"/>
            </a:xfrm>
            <a:custGeom>
              <a:avLst/>
              <a:gdLst>
                <a:gd name="T0" fmla="*/ 10 w 10"/>
                <a:gd name="T1" fmla="*/ 6 h 10"/>
                <a:gd name="T2" fmla="*/ 10 w 10"/>
                <a:gd name="T3" fmla="*/ 6 h 10"/>
                <a:gd name="T4" fmla="*/ 9 w 10"/>
                <a:gd name="T5" fmla="*/ 9 h 10"/>
                <a:gd name="T6" fmla="*/ 4 w 10"/>
                <a:gd name="T7" fmla="*/ 10 h 10"/>
                <a:gd name="T8" fmla="*/ 4 w 10"/>
                <a:gd name="T9" fmla="*/ 10 h 10"/>
                <a:gd name="T10" fmla="*/ 1 w 10"/>
                <a:gd name="T11" fmla="*/ 9 h 10"/>
                <a:gd name="T12" fmla="*/ 0 w 10"/>
                <a:gd name="T13" fmla="*/ 6 h 10"/>
                <a:gd name="T14" fmla="*/ 0 w 10"/>
                <a:gd name="T15" fmla="*/ 6 h 10"/>
                <a:gd name="T16" fmla="*/ 1 w 10"/>
                <a:gd name="T17" fmla="*/ 1 h 10"/>
                <a:gd name="T18" fmla="*/ 4 w 10"/>
                <a:gd name="T19" fmla="*/ 0 h 10"/>
                <a:gd name="T20" fmla="*/ 4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4" y="10"/>
                  </a:lnTo>
                  <a:lnTo>
                    <a:pt x="4" y="10"/>
                  </a:lnTo>
                  <a:lnTo>
                    <a:pt x="1" y="9"/>
                  </a:lnTo>
                  <a:lnTo>
                    <a:pt x="0" y="6"/>
                  </a:lnTo>
                  <a:lnTo>
                    <a:pt x="0" y="6"/>
                  </a:lnTo>
                  <a:lnTo>
                    <a:pt x="1" y="1"/>
                  </a:lnTo>
                  <a:lnTo>
                    <a:pt x="4" y="0"/>
                  </a:lnTo>
                  <a:lnTo>
                    <a:pt x="4" y="0"/>
                  </a:lnTo>
                  <a:lnTo>
                    <a:pt x="9"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37" name="Freeform 436"/>
            <p:cNvSpPr>
              <a:spLocks/>
            </p:cNvSpPr>
            <p:nvPr/>
          </p:nvSpPr>
          <p:spPr bwMode="auto">
            <a:xfrm>
              <a:off x="7770814" y="4616451"/>
              <a:ext cx="111125" cy="12700"/>
            </a:xfrm>
            <a:custGeom>
              <a:avLst/>
              <a:gdLst>
                <a:gd name="T0" fmla="*/ 140 w 140"/>
                <a:gd name="T1" fmla="*/ 0 h 15"/>
                <a:gd name="T2" fmla="*/ 133 w 140"/>
                <a:gd name="T3" fmla="*/ 0 h 15"/>
                <a:gd name="T4" fmla="*/ 119 w 140"/>
                <a:gd name="T5" fmla="*/ 0 h 15"/>
                <a:gd name="T6" fmla="*/ 21 w 140"/>
                <a:gd name="T7" fmla="*/ 0 h 15"/>
                <a:gd name="T8" fmla="*/ 8 w 140"/>
                <a:gd name="T9" fmla="*/ 0 h 15"/>
                <a:gd name="T10" fmla="*/ 0 w 140"/>
                <a:gd name="T11" fmla="*/ 0 h 15"/>
                <a:gd name="T12" fmla="*/ 0 w 140"/>
                <a:gd name="T13" fmla="*/ 7 h 15"/>
                <a:gd name="T14" fmla="*/ 8 w 140"/>
                <a:gd name="T15" fmla="*/ 7 h 15"/>
                <a:gd name="T16" fmla="*/ 8 w 140"/>
                <a:gd name="T17" fmla="*/ 15 h 15"/>
                <a:gd name="T18" fmla="*/ 21 w 140"/>
                <a:gd name="T19" fmla="*/ 15 h 15"/>
                <a:gd name="T20" fmla="*/ 21 w 140"/>
                <a:gd name="T21" fmla="*/ 7 h 15"/>
                <a:gd name="T22" fmla="*/ 119 w 140"/>
                <a:gd name="T23" fmla="*/ 7 h 15"/>
                <a:gd name="T24" fmla="*/ 119 w 140"/>
                <a:gd name="T25" fmla="*/ 15 h 15"/>
                <a:gd name="T26" fmla="*/ 133 w 140"/>
                <a:gd name="T27" fmla="*/ 15 h 15"/>
                <a:gd name="T28" fmla="*/ 133 w 140"/>
                <a:gd name="T29" fmla="*/ 7 h 15"/>
                <a:gd name="T30" fmla="*/ 140 w 140"/>
                <a:gd name="T31" fmla="*/ 7 h 15"/>
                <a:gd name="T32" fmla="*/ 140 w 140"/>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0" h="15">
                  <a:moveTo>
                    <a:pt x="140" y="0"/>
                  </a:moveTo>
                  <a:lnTo>
                    <a:pt x="133" y="0"/>
                  </a:lnTo>
                  <a:lnTo>
                    <a:pt x="119" y="0"/>
                  </a:lnTo>
                  <a:lnTo>
                    <a:pt x="21" y="0"/>
                  </a:lnTo>
                  <a:lnTo>
                    <a:pt x="8" y="0"/>
                  </a:lnTo>
                  <a:lnTo>
                    <a:pt x="0" y="0"/>
                  </a:lnTo>
                  <a:lnTo>
                    <a:pt x="0" y="7"/>
                  </a:lnTo>
                  <a:lnTo>
                    <a:pt x="8" y="7"/>
                  </a:lnTo>
                  <a:lnTo>
                    <a:pt x="8" y="15"/>
                  </a:lnTo>
                  <a:lnTo>
                    <a:pt x="21" y="15"/>
                  </a:lnTo>
                  <a:lnTo>
                    <a:pt x="21" y="7"/>
                  </a:lnTo>
                  <a:lnTo>
                    <a:pt x="119" y="7"/>
                  </a:lnTo>
                  <a:lnTo>
                    <a:pt x="119" y="15"/>
                  </a:lnTo>
                  <a:lnTo>
                    <a:pt x="133" y="15"/>
                  </a:lnTo>
                  <a:lnTo>
                    <a:pt x="133" y="7"/>
                  </a:lnTo>
                  <a:lnTo>
                    <a:pt x="140" y="7"/>
                  </a:lnTo>
                  <a:lnTo>
                    <a:pt x="140"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38" name="Rectangle 437"/>
            <p:cNvSpPr>
              <a:spLocks noChangeArrowheads="1"/>
            </p:cNvSpPr>
            <p:nvPr/>
          </p:nvSpPr>
          <p:spPr bwMode="auto">
            <a:xfrm>
              <a:off x="7770814" y="4519613"/>
              <a:ext cx="111125" cy="96838"/>
            </a:xfrm>
            <a:prstGeom prst="rect">
              <a:avLst/>
            </a:prstGeom>
            <a:solidFill>
              <a:srgbClr val="363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39" name="Rectangle 438"/>
            <p:cNvSpPr>
              <a:spLocks noChangeArrowheads="1"/>
            </p:cNvSpPr>
            <p:nvPr/>
          </p:nvSpPr>
          <p:spPr bwMode="auto">
            <a:xfrm>
              <a:off x="7770814" y="4519613"/>
              <a:ext cx="111125"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40" name="Rectangle 439"/>
            <p:cNvSpPr>
              <a:spLocks noChangeArrowheads="1"/>
            </p:cNvSpPr>
            <p:nvPr/>
          </p:nvSpPr>
          <p:spPr bwMode="auto">
            <a:xfrm>
              <a:off x="7770814" y="4530726"/>
              <a:ext cx="111125" cy="15875"/>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41" name="Freeform 440"/>
            <p:cNvSpPr>
              <a:spLocks/>
            </p:cNvSpPr>
            <p:nvPr/>
          </p:nvSpPr>
          <p:spPr bwMode="auto">
            <a:xfrm>
              <a:off x="6684964" y="4624388"/>
              <a:ext cx="7938" cy="7938"/>
            </a:xfrm>
            <a:custGeom>
              <a:avLst/>
              <a:gdLst>
                <a:gd name="T0" fmla="*/ 10 w 10"/>
                <a:gd name="T1" fmla="*/ 6 h 10"/>
                <a:gd name="T2" fmla="*/ 10 w 10"/>
                <a:gd name="T3" fmla="*/ 6 h 10"/>
                <a:gd name="T4" fmla="*/ 9 w 10"/>
                <a:gd name="T5" fmla="*/ 9 h 10"/>
                <a:gd name="T6" fmla="*/ 9 w 10"/>
                <a:gd name="T7" fmla="*/ 9 h 10"/>
                <a:gd name="T8" fmla="*/ 4 w 10"/>
                <a:gd name="T9" fmla="*/ 10 h 10"/>
                <a:gd name="T10" fmla="*/ 4 w 10"/>
                <a:gd name="T11" fmla="*/ 10 h 10"/>
                <a:gd name="T12" fmla="*/ 1 w 10"/>
                <a:gd name="T13" fmla="*/ 9 h 10"/>
                <a:gd name="T14" fmla="*/ 1 w 10"/>
                <a:gd name="T15" fmla="*/ 9 h 10"/>
                <a:gd name="T16" fmla="*/ 0 w 10"/>
                <a:gd name="T17" fmla="*/ 6 h 10"/>
                <a:gd name="T18" fmla="*/ 0 w 10"/>
                <a:gd name="T19" fmla="*/ 6 h 10"/>
                <a:gd name="T20" fmla="*/ 1 w 10"/>
                <a:gd name="T21" fmla="*/ 1 h 10"/>
                <a:gd name="T22" fmla="*/ 1 w 10"/>
                <a:gd name="T23" fmla="*/ 1 h 10"/>
                <a:gd name="T24" fmla="*/ 4 w 10"/>
                <a:gd name="T25" fmla="*/ 0 h 10"/>
                <a:gd name="T26" fmla="*/ 4 w 10"/>
                <a:gd name="T27" fmla="*/ 0 h 10"/>
                <a:gd name="T28" fmla="*/ 9 w 10"/>
                <a:gd name="T29" fmla="*/ 1 h 10"/>
                <a:gd name="T30" fmla="*/ 9 w 10"/>
                <a:gd name="T31" fmla="*/ 1 h 10"/>
                <a:gd name="T32" fmla="*/ 10 w 1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10" y="6"/>
                  </a:moveTo>
                  <a:lnTo>
                    <a:pt x="10" y="6"/>
                  </a:lnTo>
                  <a:lnTo>
                    <a:pt x="9" y="9"/>
                  </a:lnTo>
                  <a:lnTo>
                    <a:pt x="9" y="9"/>
                  </a:lnTo>
                  <a:lnTo>
                    <a:pt x="4" y="10"/>
                  </a:lnTo>
                  <a:lnTo>
                    <a:pt x="4" y="10"/>
                  </a:lnTo>
                  <a:lnTo>
                    <a:pt x="1" y="9"/>
                  </a:lnTo>
                  <a:lnTo>
                    <a:pt x="1" y="9"/>
                  </a:lnTo>
                  <a:lnTo>
                    <a:pt x="0" y="6"/>
                  </a:lnTo>
                  <a:lnTo>
                    <a:pt x="0" y="6"/>
                  </a:lnTo>
                  <a:lnTo>
                    <a:pt x="1" y="1"/>
                  </a:lnTo>
                  <a:lnTo>
                    <a:pt x="1" y="1"/>
                  </a:lnTo>
                  <a:lnTo>
                    <a:pt x="4" y="0"/>
                  </a:lnTo>
                  <a:lnTo>
                    <a:pt x="4" y="0"/>
                  </a:lnTo>
                  <a:lnTo>
                    <a:pt x="9" y="1"/>
                  </a:lnTo>
                  <a:lnTo>
                    <a:pt x="9"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42" name="Freeform 441"/>
            <p:cNvSpPr>
              <a:spLocks/>
            </p:cNvSpPr>
            <p:nvPr/>
          </p:nvSpPr>
          <p:spPr bwMode="auto">
            <a:xfrm>
              <a:off x="6684964" y="4624388"/>
              <a:ext cx="7938" cy="7938"/>
            </a:xfrm>
            <a:custGeom>
              <a:avLst/>
              <a:gdLst>
                <a:gd name="T0" fmla="*/ 10 w 10"/>
                <a:gd name="T1" fmla="*/ 6 h 10"/>
                <a:gd name="T2" fmla="*/ 10 w 10"/>
                <a:gd name="T3" fmla="*/ 6 h 10"/>
                <a:gd name="T4" fmla="*/ 9 w 10"/>
                <a:gd name="T5" fmla="*/ 9 h 10"/>
                <a:gd name="T6" fmla="*/ 9 w 10"/>
                <a:gd name="T7" fmla="*/ 9 h 10"/>
                <a:gd name="T8" fmla="*/ 4 w 10"/>
                <a:gd name="T9" fmla="*/ 10 h 10"/>
                <a:gd name="T10" fmla="*/ 4 w 10"/>
                <a:gd name="T11" fmla="*/ 10 h 10"/>
                <a:gd name="T12" fmla="*/ 1 w 10"/>
                <a:gd name="T13" fmla="*/ 9 h 10"/>
                <a:gd name="T14" fmla="*/ 1 w 10"/>
                <a:gd name="T15" fmla="*/ 9 h 10"/>
                <a:gd name="T16" fmla="*/ 0 w 10"/>
                <a:gd name="T17" fmla="*/ 6 h 10"/>
                <a:gd name="T18" fmla="*/ 0 w 10"/>
                <a:gd name="T19" fmla="*/ 6 h 10"/>
                <a:gd name="T20" fmla="*/ 1 w 10"/>
                <a:gd name="T21" fmla="*/ 1 h 10"/>
                <a:gd name="T22" fmla="*/ 1 w 10"/>
                <a:gd name="T23" fmla="*/ 1 h 10"/>
                <a:gd name="T24" fmla="*/ 4 w 10"/>
                <a:gd name="T25" fmla="*/ 0 h 10"/>
                <a:gd name="T26" fmla="*/ 4 w 10"/>
                <a:gd name="T27" fmla="*/ 0 h 10"/>
                <a:gd name="T28" fmla="*/ 9 w 10"/>
                <a:gd name="T29" fmla="*/ 1 h 10"/>
                <a:gd name="T30" fmla="*/ 9 w 10"/>
                <a:gd name="T31" fmla="*/ 1 h 10"/>
                <a:gd name="T32" fmla="*/ 10 w 1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10" y="6"/>
                  </a:moveTo>
                  <a:lnTo>
                    <a:pt x="10" y="6"/>
                  </a:lnTo>
                  <a:lnTo>
                    <a:pt x="9" y="9"/>
                  </a:lnTo>
                  <a:lnTo>
                    <a:pt x="9" y="9"/>
                  </a:lnTo>
                  <a:lnTo>
                    <a:pt x="4" y="10"/>
                  </a:lnTo>
                  <a:lnTo>
                    <a:pt x="4" y="10"/>
                  </a:lnTo>
                  <a:lnTo>
                    <a:pt x="1" y="9"/>
                  </a:lnTo>
                  <a:lnTo>
                    <a:pt x="1" y="9"/>
                  </a:lnTo>
                  <a:lnTo>
                    <a:pt x="0" y="6"/>
                  </a:lnTo>
                  <a:lnTo>
                    <a:pt x="0" y="6"/>
                  </a:lnTo>
                  <a:lnTo>
                    <a:pt x="1" y="1"/>
                  </a:lnTo>
                  <a:lnTo>
                    <a:pt x="1" y="1"/>
                  </a:lnTo>
                  <a:lnTo>
                    <a:pt x="4" y="0"/>
                  </a:lnTo>
                  <a:lnTo>
                    <a:pt x="4" y="0"/>
                  </a:lnTo>
                  <a:lnTo>
                    <a:pt x="9" y="1"/>
                  </a:lnTo>
                  <a:lnTo>
                    <a:pt x="9"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43" name="Freeform 442"/>
            <p:cNvSpPr>
              <a:spLocks/>
            </p:cNvSpPr>
            <p:nvPr/>
          </p:nvSpPr>
          <p:spPr bwMode="auto">
            <a:xfrm>
              <a:off x="6789739" y="4624388"/>
              <a:ext cx="7938" cy="7938"/>
            </a:xfrm>
            <a:custGeom>
              <a:avLst/>
              <a:gdLst>
                <a:gd name="T0" fmla="*/ 10 w 10"/>
                <a:gd name="T1" fmla="*/ 6 h 10"/>
                <a:gd name="T2" fmla="*/ 10 w 10"/>
                <a:gd name="T3" fmla="*/ 6 h 10"/>
                <a:gd name="T4" fmla="*/ 9 w 10"/>
                <a:gd name="T5" fmla="*/ 9 h 10"/>
                <a:gd name="T6" fmla="*/ 9 w 10"/>
                <a:gd name="T7" fmla="*/ 9 h 10"/>
                <a:gd name="T8" fmla="*/ 4 w 10"/>
                <a:gd name="T9" fmla="*/ 10 h 10"/>
                <a:gd name="T10" fmla="*/ 4 w 10"/>
                <a:gd name="T11" fmla="*/ 10 h 10"/>
                <a:gd name="T12" fmla="*/ 1 w 10"/>
                <a:gd name="T13" fmla="*/ 9 h 10"/>
                <a:gd name="T14" fmla="*/ 1 w 10"/>
                <a:gd name="T15" fmla="*/ 9 h 10"/>
                <a:gd name="T16" fmla="*/ 0 w 10"/>
                <a:gd name="T17" fmla="*/ 6 h 10"/>
                <a:gd name="T18" fmla="*/ 0 w 10"/>
                <a:gd name="T19" fmla="*/ 6 h 10"/>
                <a:gd name="T20" fmla="*/ 1 w 10"/>
                <a:gd name="T21" fmla="*/ 1 h 10"/>
                <a:gd name="T22" fmla="*/ 1 w 10"/>
                <a:gd name="T23" fmla="*/ 1 h 10"/>
                <a:gd name="T24" fmla="*/ 4 w 10"/>
                <a:gd name="T25" fmla="*/ 0 h 10"/>
                <a:gd name="T26" fmla="*/ 4 w 10"/>
                <a:gd name="T27" fmla="*/ 0 h 10"/>
                <a:gd name="T28" fmla="*/ 9 w 10"/>
                <a:gd name="T29" fmla="*/ 1 h 10"/>
                <a:gd name="T30" fmla="*/ 9 w 10"/>
                <a:gd name="T31" fmla="*/ 1 h 10"/>
                <a:gd name="T32" fmla="*/ 10 w 1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10" y="6"/>
                  </a:moveTo>
                  <a:lnTo>
                    <a:pt x="10" y="6"/>
                  </a:lnTo>
                  <a:lnTo>
                    <a:pt x="9" y="9"/>
                  </a:lnTo>
                  <a:lnTo>
                    <a:pt x="9" y="9"/>
                  </a:lnTo>
                  <a:lnTo>
                    <a:pt x="4" y="10"/>
                  </a:lnTo>
                  <a:lnTo>
                    <a:pt x="4" y="10"/>
                  </a:lnTo>
                  <a:lnTo>
                    <a:pt x="1" y="9"/>
                  </a:lnTo>
                  <a:lnTo>
                    <a:pt x="1" y="9"/>
                  </a:lnTo>
                  <a:lnTo>
                    <a:pt x="0" y="6"/>
                  </a:lnTo>
                  <a:lnTo>
                    <a:pt x="0" y="6"/>
                  </a:lnTo>
                  <a:lnTo>
                    <a:pt x="1" y="1"/>
                  </a:lnTo>
                  <a:lnTo>
                    <a:pt x="1" y="1"/>
                  </a:lnTo>
                  <a:lnTo>
                    <a:pt x="4" y="0"/>
                  </a:lnTo>
                  <a:lnTo>
                    <a:pt x="4" y="0"/>
                  </a:lnTo>
                  <a:lnTo>
                    <a:pt x="9" y="1"/>
                  </a:lnTo>
                  <a:lnTo>
                    <a:pt x="9"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44" name="Freeform 443"/>
            <p:cNvSpPr>
              <a:spLocks/>
            </p:cNvSpPr>
            <p:nvPr/>
          </p:nvSpPr>
          <p:spPr bwMode="auto">
            <a:xfrm>
              <a:off x="6789739" y="4624388"/>
              <a:ext cx="7938" cy="7938"/>
            </a:xfrm>
            <a:custGeom>
              <a:avLst/>
              <a:gdLst>
                <a:gd name="T0" fmla="*/ 10 w 10"/>
                <a:gd name="T1" fmla="*/ 6 h 10"/>
                <a:gd name="T2" fmla="*/ 10 w 10"/>
                <a:gd name="T3" fmla="*/ 6 h 10"/>
                <a:gd name="T4" fmla="*/ 9 w 10"/>
                <a:gd name="T5" fmla="*/ 9 h 10"/>
                <a:gd name="T6" fmla="*/ 9 w 10"/>
                <a:gd name="T7" fmla="*/ 9 h 10"/>
                <a:gd name="T8" fmla="*/ 4 w 10"/>
                <a:gd name="T9" fmla="*/ 10 h 10"/>
                <a:gd name="T10" fmla="*/ 4 w 10"/>
                <a:gd name="T11" fmla="*/ 10 h 10"/>
                <a:gd name="T12" fmla="*/ 1 w 10"/>
                <a:gd name="T13" fmla="*/ 9 h 10"/>
                <a:gd name="T14" fmla="*/ 1 w 10"/>
                <a:gd name="T15" fmla="*/ 9 h 10"/>
                <a:gd name="T16" fmla="*/ 0 w 10"/>
                <a:gd name="T17" fmla="*/ 6 h 10"/>
                <a:gd name="T18" fmla="*/ 0 w 10"/>
                <a:gd name="T19" fmla="*/ 6 h 10"/>
                <a:gd name="T20" fmla="*/ 1 w 10"/>
                <a:gd name="T21" fmla="*/ 1 h 10"/>
                <a:gd name="T22" fmla="*/ 1 w 10"/>
                <a:gd name="T23" fmla="*/ 1 h 10"/>
                <a:gd name="T24" fmla="*/ 4 w 10"/>
                <a:gd name="T25" fmla="*/ 0 h 10"/>
                <a:gd name="T26" fmla="*/ 4 w 10"/>
                <a:gd name="T27" fmla="*/ 0 h 10"/>
                <a:gd name="T28" fmla="*/ 9 w 10"/>
                <a:gd name="T29" fmla="*/ 1 h 10"/>
                <a:gd name="T30" fmla="*/ 9 w 10"/>
                <a:gd name="T31" fmla="*/ 1 h 10"/>
                <a:gd name="T32" fmla="*/ 10 w 1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10" y="6"/>
                  </a:moveTo>
                  <a:lnTo>
                    <a:pt x="10" y="6"/>
                  </a:lnTo>
                  <a:lnTo>
                    <a:pt x="9" y="9"/>
                  </a:lnTo>
                  <a:lnTo>
                    <a:pt x="9" y="9"/>
                  </a:lnTo>
                  <a:lnTo>
                    <a:pt x="4" y="10"/>
                  </a:lnTo>
                  <a:lnTo>
                    <a:pt x="4" y="10"/>
                  </a:lnTo>
                  <a:lnTo>
                    <a:pt x="1" y="9"/>
                  </a:lnTo>
                  <a:lnTo>
                    <a:pt x="1" y="9"/>
                  </a:lnTo>
                  <a:lnTo>
                    <a:pt x="0" y="6"/>
                  </a:lnTo>
                  <a:lnTo>
                    <a:pt x="0" y="6"/>
                  </a:lnTo>
                  <a:lnTo>
                    <a:pt x="1" y="1"/>
                  </a:lnTo>
                  <a:lnTo>
                    <a:pt x="1" y="1"/>
                  </a:lnTo>
                  <a:lnTo>
                    <a:pt x="4" y="0"/>
                  </a:lnTo>
                  <a:lnTo>
                    <a:pt x="4" y="0"/>
                  </a:lnTo>
                  <a:lnTo>
                    <a:pt x="9" y="1"/>
                  </a:lnTo>
                  <a:lnTo>
                    <a:pt x="9"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45" name="Freeform 444"/>
            <p:cNvSpPr>
              <a:spLocks/>
            </p:cNvSpPr>
            <p:nvPr/>
          </p:nvSpPr>
          <p:spPr bwMode="auto">
            <a:xfrm>
              <a:off x="6678614" y="4618038"/>
              <a:ext cx="127000" cy="11113"/>
            </a:xfrm>
            <a:custGeom>
              <a:avLst/>
              <a:gdLst>
                <a:gd name="T0" fmla="*/ 159 w 159"/>
                <a:gd name="T1" fmla="*/ 0 h 14"/>
                <a:gd name="T2" fmla="*/ 155 w 159"/>
                <a:gd name="T3" fmla="*/ 0 h 14"/>
                <a:gd name="T4" fmla="*/ 152 w 159"/>
                <a:gd name="T5" fmla="*/ 0 h 14"/>
                <a:gd name="T6" fmla="*/ 144 w 159"/>
                <a:gd name="T7" fmla="*/ 0 h 14"/>
                <a:gd name="T8" fmla="*/ 137 w 159"/>
                <a:gd name="T9" fmla="*/ 0 h 14"/>
                <a:gd name="T10" fmla="*/ 25 w 159"/>
                <a:gd name="T11" fmla="*/ 0 h 14"/>
                <a:gd name="T12" fmla="*/ 20 w 159"/>
                <a:gd name="T13" fmla="*/ 0 h 14"/>
                <a:gd name="T14" fmla="*/ 13 w 159"/>
                <a:gd name="T15" fmla="*/ 0 h 14"/>
                <a:gd name="T16" fmla="*/ 7 w 159"/>
                <a:gd name="T17" fmla="*/ 0 h 14"/>
                <a:gd name="T18" fmla="*/ 3 w 159"/>
                <a:gd name="T19" fmla="*/ 0 h 14"/>
                <a:gd name="T20" fmla="*/ 0 w 159"/>
                <a:gd name="T21" fmla="*/ 0 h 14"/>
                <a:gd name="T22" fmla="*/ 0 w 159"/>
                <a:gd name="T23" fmla="*/ 3 h 14"/>
                <a:gd name="T24" fmla="*/ 0 w 159"/>
                <a:gd name="T25" fmla="*/ 6 h 14"/>
                <a:gd name="T26" fmla="*/ 3 w 159"/>
                <a:gd name="T27" fmla="*/ 6 h 14"/>
                <a:gd name="T28" fmla="*/ 7 w 159"/>
                <a:gd name="T29" fmla="*/ 6 h 14"/>
                <a:gd name="T30" fmla="*/ 7 w 159"/>
                <a:gd name="T31" fmla="*/ 11 h 14"/>
                <a:gd name="T32" fmla="*/ 7 w 159"/>
                <a:gd name="T33" fmla="*/ 14 h 14"/>
                <a:gd name="T34" fmla="*/ 13 w 159"/>
                <a:gd name="T35" fmla="*/ 14 h 14"/>
                <a:gd name="T36" fmla="*/ 20 w 159"/>
                <a:gd name="T37" fmla="*/ 14 h 14"/>
                <a:gd name="T38" fmla="*/ 20 w 159"/>
                <a:gd name="T39" fmla="*/ 11 h 14"/>
                <a:gd name="T40" fmla="*/ 20 w 159"/>
                <a:gd name="T41" fmla="*/ 6 h 14"/>
                <a:gd name="T42" fmla="*/ 25 w 159"/>
                <a:gd name="T43" fmla="*/ 6 h 14"/>
                <a:gd name="T44" fmla="*/ 137 w 159"/>
                <a:gd name="T45" fmla="*/ 6 h 14"/>
                <a:gd name="T46" fmla="*/ 137 w 159"/>
                <a:gd name="T47" fmla="*/ 11 h 14"/>
                <a:gd name="T48" fmla="*/ 137 w 159"/>
                <a:gd name="T49" fmla="*/ 14 h 14"/>
                <a:gd name="T50" fmla="*/ 144 w 159"/>
                <a:gd name="T51" fmla="*/ 14 h 14"/>
                <a:gd name="T52" fmla="*/ 152 w 159"/>
                <a:gd name="T53" fmla="*/ 14 h 14"/>
                <a:gd name="T54" fmla="*/ 152 w 159"/>
                <a:gd name="T55" fmla="*/ 11 h 14"/>
                <a:gd name="T56" fmla="*/ 152 w 159"/>
                <a:gd name="T57" fmla="*/ 6 h 14"/>
                <a:gd name="T58" fmla="*/ 155 w 159"/>
                <a:gd name="T59" fmla="*/ 6 h 14"/>
                <a:gd name="T60" fmla="*/ 159 w 159"/>
                <a:gd name="T61" fmla="*/ 6 h 14"/>
                <a:gd name="T62" fmla="*/ 159 w 159"/>
                <a:gd name="T63" fmla="*/ 3 h 14"/>
                <a:gd name="T64" fmla="*/ 159 w 159"/>
                <a:gd name="T6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14">
                  <a:moveTo>
                    <a:pt x="159" y="0"/>
                  </a:moveTo>
                  <a:lnTo>
                    <a:pt x="155" y="0"/>
                  </a:lnTo>
                  <a:lnTo>
                    <a:pt x="152" y="0"/>
                  </a:lnTo>
                  <a:lnTo>
                    <a:pt x="144" y="0"/>
                  </a:lnTo>
                  <a:lnTo>
                    <a:pt x="137" y="0"/>
                  </a:lnTo>
                  <a:lnTo>
                    <a:pt x="25" y="0"/>
                  </a:lnTo>
                  <a:lnTo>
                    <a:pt x="20" y="0"/>
                  </a:lnTo>
                  <a:lnTo>
                    <a:pt x="13" y="0"/>
                  </a:lnTo>
                  <a:lnTo>
                    <a:pt x="7" y="0"/>
                  </a:lnTo>
                  <a:lnTo>
                    <a:pt x="3" y="0"/>
                  </a:lnTo>
                  <a:lnTo>
                    <a:pt x="0" y="0"/>
                  </a:lnTo>
                  <a:lnTo>
                    <a:pt x="0" y="3"/>
                  </a:lnTo>
                  <a:lnTo>
                    <a:pt x="0" y="6"/>
                  </a:lnTo>
                  <a:lnTo>
                    <a:pt x="3" y="6"/>
                  </a:lnTo>
                  <a:lnTo>
                    <a:pt x="7" y="6"/>
                  </a:lnTo>
                  <a:lnTo>
                    <a:pt x="7" y="11"/>
                  </a:lnTo>
                  <a:lnTo>
                    <a:pt x="7" y="14"/>
                  </a:lnTo>
                  <a:lnTo>
                    <a:pt x="13" y="14"/>
                  </a:lnTo>
                  <a:lnTo>
                    <a:pt x="20" y="14"/>
                  </a:lnTo>
                  <a:lnTo>
                    <a:pt x="20" y="11"/>
                  </a:lnTo>
                  <a:lnTo>
                    <a:pt x="20" y="6"/>
                  </a:lnTo>
                  <a:lnTo>
                    <a:pt x="25" y="6"/>
                  </a:lnTo>
                  <a:lnTo>
                    <a:pt x="137" y="6"/>
                  </a:lnTo>
                  <a:lnTo>
                    <a:pt x="137" y="11"/>
                  </a:lnTo>
                  <a:lnTo>
                    <a:pt x="137" y="14"/>
                  </a:lnTo>
                  <a:lnTo>
                    <a:pt x="144" y="14"/>
                  </a:lnTo>
                  <a:lnTo>
                    <a:pt x="152" y="14"/>
                  </a:lnTo>
                  <a:lnTo>
                    <a:pt x="152" y="11"/>
                  </a:lnTo>
                  <a:lnTo>
                    <a:pt x="152" y="6"/>
                  </a:lnTo>
                  <a:lnTo>
                    <a:pt x="155" y="6"/>
                  </a:lnTo>
                  <a:lnTo>
                    <a:pt x="159" y="6"/>
                  </a:lnTo>
                  <a:lnTo>
                    <a:pt x="159" y="3"/>
                  </a:lnTo>
                  <a:lnTo>
                    <a:pt x="159"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46" name="Freeform 445"/>
            <p:cNvSpPr>
              <a:spLocks/>
            </p:cNvSpPr>
            <p:nvPr/>
          </p:nvSpPr>
          <p:spPr bwMode="auto">
            <a:xfrm>
              <a:off x="6678614" y="4532313"/>
              <a:ext cx="127000" cy="84138"/>
            </a:xfrm>
            <a:custGeom>
              <a:avLst/>
              <a:gdLst>
                <a:gd name="T0" fmla="*/ 159 w 159"/>
                <a:gd name="T1" fmla="*/ 106 h 106"/>
                <a:gd name="T2" fmla="*/ 79 w 159"/>
                <a:gd name="T3" fmla="*/ 106 h 106"/>
                <a:gd name="T4" fmla="*/ 0 w 159"/>
                <a:gd name="T5" fmla="*/ 106 h 106"/>
                <a:gd name="T6" fmla="*/ 0 w 159"/>
                <a:gd name="T7" fmla="*/ 54 h 106"/>
                <a:gd name="T8" fmla="*/ 0 w 159"/>
                <a:gd name="T9" fmla="*/ 0 h 106"/>
                <a:gd name="T10" fmla="*/ 79 w 159"/>
                <a:gd name="T11" fmla="*/ 0 h 106"/>
                <a:gd name="T12" fmla="*/ 159 w 159"/>
                <a:gd name="T13" fmla="*/ 0 h 106"/>
                <a:gd name="T14" fmla="*/ 159 w 159"/>
                <a:gd name="T15" fmla="*/ 54 h 106"/>
                <a:gd name="T16" fmla="*/ 159 w 159"/>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106">
                  <a:moveTo>
                    <a:pt x="159" y="106"/>
                  </a:moveTo>
                  <a:lnTo>
                    <a:pt x="79" y="106"/>
                  </a:lnTo>
                  <a:lnTo>
                    <a:pt x="0" y="106"/>
                  </a:lnTo>
                  <a:lnTo>
                    <a:pt x="0" y="54"/>
                  </a:lnTo>
                  <a:lnTo>
                    <a:pt x="0" y="0"/>
                  </a:lnTo>
                  <a:lnTo>
                    <a:pt x="79" y="0"/>
                  </a:lnTo>
                  <a:lnTo>
                    <a:pt x="159" y="0"/>
                  </a:lnTo>
                  <a:lnTo>
                    <a:pt x="159" y="54"/>
                  </a:lnTo>
                  <a:lnTo>
                    <a:pt x="159" y="106"/>
                  </a:lnTo>
                  <a:close/>
                </a:path>
              </a:pathLst>
            </a:custGeom>
            <a:solidFill>
              <a:srgbClr val="363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47" name="Freeform 446"/>
            <p:cNvSpPr>
              <a:spLocks/>
            </p:cNvSpPr>
            <p:nvPr/>
          </p:nvSpPr>
          <p:spPr bwMode="auto">
            <a:xfrm>
              <a:off x="6678614" y="4454526"/>
              <a:ext cx="127000" cy="84138"/>
            </a:xfrm>
            <a:custGeom>
              <a:avLst/>
              <a:gdLst>
                <a:gd name="T0" fmla="*/ 159 w 159"/>
                <a:gd name="T1" fmla="*/ 106 h 106"/>
                <a:gd name="T2" fmla="*/ 79 w 159"/>
                <a:gd name="T3" fmla="*/ 106 h 106"/>
                <a:gd name="T4" fmla="*/ 0 w 159"/>
                <a:gd name="T5" fmla="*/ 106 h 106"/>
                <a:gd name="T6" fmla="*/ 0 w 159"/>
                <a:gd name="T7" fmla="*/ 54 h 106"/>
                <a:gd name="T8" fmla="*/ 0 w 159"/>
                <a:gd name="T9" fmla="*/ 0 h 106"/>
                <a:gd name="T10" fmla="*/ 79 w 159"/>
                <a:gd name="T11" fmla="*/ 0 h 106"/>
                <a:gd name="T12" fmla="*/ 159 w 159"/>
                <a:gd name="T13" fmla="*/ 0 h 106"/>
                <a:gd name="T14" fmla="*/ 159 w 159"/>
                <a:gd name="T15" fmla="*/ 54 h 106"/>
                <a:gd name="T16" fmla="*/ 159 w 159"/>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106">
                  <a:moveTo>
                    <a:pt x="159" y="106"/>
                  </a:moveTo>
                  <a:lnTo>
                    <a:pt x="79" y="106"/>
                  </a:lnTo>
                  <a:lnTo>
                    <a:pt x="0" y="106"/>
                  </a:lnTo>
                  <a:lnTo>
                    <a:pt x="0" y="54"/>
                  </a:lnTo>
                  <a:lnTo>
                    <a:pt x="0" y="0"/>
                  </a:lnTo>
                  <a:lnTo>
                    <a:pt x="79" y="0"/>
                  </a:lnTo>
                  <a:lnTo>
                    <a:pt x="159" y="0"/>
                  </a:lnTo>
                  <a:lnTo>
                    <a:pt x="159" y="54"/>
                  </a:lnTo>
                  <a:lnTo>
                    <a:pt x="159" y="106"/>
                  </a:lnTo>
                  <a:close/>
                </a:path>
              </a:pathLst>
            </a:custGeom>
            <a:solidFill>
              <a:srgbClr val="363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48" name="Freeform 447"/>
            <p:cNvSpPr>
              <a:spLocks/>
            </p:cNvSpPr>
            <p:nvPr/>
          </p:nvSpPr>
          <p:spPr bwMode="auto">
            <a:xfrm>
              <a:off x="6624639" y="4467226"/>
              <a:ext cx="53975" cy="71438"/>
            </a:xfrm>
            <a:custGeom>
              <a:avLst/>
              <a:gdLst>
                <a:gd name="T0" fmla="*/ 69 w 69"/>
                <a:gd name="T1" fmla="*/ 89 h 89"/>
                <a:gd name="T2" fmla="*/ 34 w 69"/>
                <a:gd name="T3" fmla="*/ 89 h 89"/>
                <a:gd name="T4" fmla="*/ 0 w 69"/>
                <a:gd name="T5" fmla="*/ 89 h 89"/>
                <a:gd name="T6" fmla="*/ 0 w 69"/>
                <a:gd name="T7" fmla="*/ 45 h 89"/>
                <a:gd name="T8" fmla="*/ 0 w 69"/>
                <a:gd name="T9" fmla="*/ 0 h 89"/>
                <a:gd name="T10" fmla="*/ 34 w 69"/>
                <a:gd name="T11" fmla="*/ 0 h 89"/>
                <a:gd name="T12" fmla="*/ 69 w 69"/>
                <a:gd name="T13" fmla="*/ 0 h 89"/>
                <a:gd name="T14" fmla="*/ 69 w 69"/>
                <a:gd name="T15" fmla="*/ 45 h 89"/>
                <a:gd name="T16" fmla="*/ 69 w 69"/>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89">
                  <a:moveTo>
                    <a:pt x="69" y="89"/>
                  </a:moveTo>
                  <a:lnTo>
                    <a:pt x="34" y="89"/>
                  </a:lnTo>
                  <a:lnTo>
                    <a:pt x="0" y="89"/>
                  </a:lnTo>
                  <a:lnTo>
                    <a:pt x="0" y="45"/>
                  </a:lnTo>
                  <a:lnTo>
                    <a:pt x="0" y="0"/>
                  </a:lnTo>
                  <a:lnTo>
                    <a:pt x="34" y="0"/>
                  </a:lnTo>
                  <a:lnTo>
                    <a:pt x="69" y="0"/>
                  </a:lnTo>
                  <a:lnTo>
                    <a:pt x="69" y="45"/>
                  </a:lnTo>
                  <a:lnTo>
                    <a:pt x="69" y="89"/>
                  </a:lnTo>
                  <a:close/>
                </a:path>
              </a:pathLst>
            </a:custGeom>
            <a:solidFill>
              <a:srgbClr val="363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49" name="Freeform 448"/>
            <p:cNvSpPr>
              <a:spLocks/>
            </p:cNvSpPr>
            <p:nvPr/>
          </p:nvSpPr>
          <p:spPr bwMode="auto">
            <a:xfrm>
              <a:off x="6811964" y="4624388"/>
              <a:ext cx="7938" cy="7938"/>
            </a:xfrm>
            <a:custGeom>
              <a:avLst/>
              <a:gdLst>
                <a:gd name="T0" fmla="*/ 10 w 10"/>
                <a:gd name="T1" fmla="*/ 6 h 10"/>
                <a:gd name="T2" fmla="*/ 10 w 10"/>
                <a:gd name="T3" fmla="*/ 6 h 10"/>
                <a:gd name="T4" fmla="*/ 9 w 10"/>
                <a:gd name="T5" fmla="*/ 9 h 10"/>
                <a:gd name="T6" fmla="*/ 6 w 10"/>
                <a:gd name="T7" fmla="*/ 10 h 10"/>
                <a:gd name="T8" fmla="*/ 6 w 10"/>
                <a:gd name="T9" fmla="*/ 10 h 10"/>
                <a:gd name="T10" fmla="*/ 2 w 10"/>
                <a:gd name="T11" fmla="*/ 9 h 10"/>
                <a:gd name="T12" fmla="*/ 0 w 10"/>
                <a:gd name="T13" fmla="*/ 6 h 10"/>
                <a:gd name="T14" fmla="*/ 0 w 10"/>
                <a:gd name="T15" fmla="*/ 6 h 10"/>
                <a:gd name="T16" fmla="*/ 2 w 10"/>
                <a:gd name="T17" fmla="*/ 1 h 10"/>
                <a:gd name="T18" fmla="*/ 6 w 10"/>
                <a:gd name="T19" fmla="*/ 0 h 10"/>
                <a:gd name="T20" fmla="*/ 6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6" y="10"/>
                  </a:lnTo>
                  <a:lnTo>
                    <a:pt x="6" y="10"/>
                  </a:lnTo>
                  <a:lnTo>
                    <a:pt x="2" y="9"/>
                  </a:lnTo>
                  <a:lnTo>
                    <a:pt x="0" y="6"/>
                  </a:lnTo>
                  <a:lnTo>
                    <a:pt x="0" y="6"/>
                  </a:lnTo>
                  <a:lnTo>
                    <a:pt x="2" y="1"/>
                  </a:lnTo>
                  <a:lnTo>
                    <a:pt x="6" y="0"/>
                  </a:lnTo>
                  <a:lnTo>
                    <a:pt x="6" y="0"/>
                  </a:lnTo>
                  <a:lnTo>
                    <a:pt x="9"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50" name="Freeform 449"/>
            <p:cNvSpPr>
              <a:spLocks/>
            </p:cNvSpPr>
            <p:nvPr/>
          </p:nvSpPr>
          <p:spPr bwMode="auto">
            <a:xfrm>
              <a:off x="6811964" y="4624388"/>
              <a:ext cx="7938" cy="7938"/>
            </a:xfrm>
            <a:custGeom>
              <a:avLst/>
              <a:gdLst>
                <a:gd name="T0" fmla="*/ 10 w 10"/>
                <a:gd name="T1" fmla="*/ 6 h 10"/>
                <a:gd name="T2" fmla="*/ 10 w 10"/>
                <a:gd name="T3" fmla="*/ 6 h 10"/>
                <a:gd name="T4" fmla="*/ 9 w 10"/>
                <a:gd name="T5" fmla="*/ 9 h 10"/>
                <a:gd name="T6" fmla="*/ 6 w 10"/>
                <a:gd name="T7" fmla="*/ 10 h 10"/>
                <a:gd name="T8" fmla="*/ 6 w 10"/>
                <a:gd name="T9" fmla="*/ 10 h 10"/>
                <a:gd name="T10" fmla="*/ 2 w 10"/>
                <a:gd name="T11" fmla="*/ 9 h 10"/>
                <a:gd name="T12" fmla="*/ 0 w 10"/>
                <a:gd name="T13" fmla="*/ 6 h 10"/>
                <a:gd name="T14" fmla="*/ 0 w 10"/>
                <a:gd name="T15" fmla="*/ 6 h 10"/>
                <a:gd name="T16" fmla="*/ 2 w 10"/>
                <a:gd name="T17" fmla="*/ 1 h 10"/>
                <a:gd name="T18" fmla="*/ 6 w 10"/>
                <a:gd name="T19" fmla="*/ 0 h 10"/>
                <a:gd name="T20" fmla="*/ 6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6" y="10"/>
                  </a:lnTo>
                  <a:lnTo>
                    <a:pt x="6" y="10"/>
                  </a:lnTo>
                  <a:lnTo>
                    <a:pt x="2" y="9"/>
                  </a:lnTo>
                  <a:lnTo>
                    <a:pt x="0" y="6"/>
                  </a:lnTo>
                  <a:lnTo>
                    <a:pt x="0" y="6"/>
                  </a:lnTo>
                  <a:lnTo>
                    <a:pt x="2" y="1"/>
                  </a:lnTo>
                  <a:lnTo>
                    <a:pt x="6" y="0"/>
                  </a:lnTo>
                  <a:lnTo>
                    <a:pt x="6" y="0"/>
                  </a:lnTo>
                  <a:lnTo>
                    <a:pt x="9"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51" name="Freeform 450"/>
            <p:cNvSpPr>
              <a:spLocks/>
            </p:cNvSpPr>
            <p:nvPr/>
          </p:nvSpPr>
          <p:spPr bwMode="auto">
            <a:xfrm>
              <a:off x="7002464" y="4624388"/>
              <a:ext cx="7938" cy="7938"/>
            </a:xfrm>
            <a:custGeom>
              <a:avLst/>
              <a:gdLst>
                <a:gd name="T0" fmla="*/ 10 w 10"/>
                <a:gd name="T1" fmla="*/ 6 h 10"/>
                <a:gd name="T2" fmla="*/ 10 w 10"/>
                <a:gd name="T3" fmla="*/ 6 h 10"/>
                <a:gd name="T4" fmla="*/ 9 w 10"/>
                <a:gd name="T5" fmla="*/ 9 h 10"/>
                <a:gd name="T6" fmla="*/ 6 w 10"/>
                <a:gd name="T7" fmla="*/ 10 h 10"/>
                <a:gd name="T8" fmla="*/ 6 w 10"/>
                <a:gd name="T9" fmla="*/ 10 h 10"/>
                <a:gd name="T10" fmla="*/ 1 w 10"/>
                <a:gd name="T11" fmla="*/ 9 h 10"/>
                <a:gd name="T12" fmla="*/ 0 w 10"/>
                <a:gd name="T13" fmla="*/ 6 h 10"/>
                <a:gd name="T14" fmla="*/ 0 w 10"/>
                <a:gd name="T15" fmla="*/ 6 h 10"/>
                <a:gd name="T16" fmla="*/ 1 w 10"/>
                <a:gd name="T17" fmla="*/ 1 h 10"/>
                <a:gd name="T18" fmla="*/ 6 w 10"/>
                <a:gd name="T19" fmla="*/ 0 h 10"/>
                <a:gd name="T20" fmla="*/ 6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6" y="10"/>
                  </a:lnTo>
                  <a:lnTo>
                    <a:pt x="6" y="10"/>
                  </a:lnTo>
                  <a:lnTo>
                    <a:pt x="1" y="9"/>
                  </a:lnTo>
                  <a:lnTo>
                    <a:pt x="0" y="6"/>
                  </a:lnTo>
                  <a:lnTo>
                    <a:pt x="0" y="6"/>
                  </a:lnTo>
                  <a:lnTo>
                    <a:pt x="1" y="1"/>
                  </a:lnTo>
                  <a:lnTo>
                    <a:pt x="6" y="0"/>
                  </a:lnTo>
                  <a:lnTo>
                    <a:pt x="6" y="0"/>
                  </a:lnTo>
                  <a:lnTo>
                    <a:pt x="9"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52" name="Freeform 451"/>
            <p:cNvSpPr>
              <a:spLocks/>
            </p:cNvSpPr>
            <p:nvPr/>
          </p:nvSpPr>
          <p:spPr bwMode="auto">
            <a:xfrm>
              <a:off x="7002464" y="4624388"/>
              <a:ext cx="7938" cy="7938"/>
            </a:xfrm>
            <a:custGeom>
              <a:avLst/>
              <a:gdLst>
                <a:gd name="T0" fmla="*/ 10 w 10"/>
                <a:gd name="T1" fmla="*/ 6 h 10"/>
                <a:gd name="T2" fmla="*/ 10 w 10"/>
                <a:gd name="T3" fmla="*/ 6 h 10"/>
                <a:gd name="T4" fmla="*/ 9 w 10"/>
                <a:gd name="T5" fmla="*/ 9 h 10"/>
                <a:gd name="T6" fmla="*/ 6 w 10"/>
                <a:gd name="T7" fmla="*/ 10 h 10"/>
                <a:gd name="T8" fmla="*/ 6 w 10"/>
                <a:gd name="T9" fmla="*/ 10 h 10"/>
                <a:gd name="T10" fmla="*/ 1 w 10"/>
                <a:gd name="T11" fmla="*/ 9 h 10"/>
                <a:gd name="T12" fmla="*/ 0 w 10"/>
                <a:gd name="T13" fmla="*/ 6 h 10"/>
                <a:gd name="T14" fmla="*/ 0 w 10"/>
                <a:gd name="T15" fmla="*/ 6 h 10"/>
                <a:gd name="T16" fmla="*/ 1 w 10"/>
                <a:gd name="T17" fmla="*/ 1 h 10"/>
                <a:gd name="T18" fmla="*/ 6 w 10"/>
                <a:gd name="T19" fmla="*/ 0 h 10"/>
                <a:gd name="T20" fmla="*/ 6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6" y="10"/>
                  </a:lnTo>
                  <a:lnTo>
                    <a:pt x="6" y="10"/>
                  </a:lnTo>
                  <a:lnTo>
                    <a:pt x="1" y="9"/>
                  </a:lnTo>
                  <a:lnTo>
                    <a:pt x="0" y="6"/>
                  </a:lnTo>
                  <a:lnTo>
                    <a:pt x="0" y="6"/>
                  </a:lnTo>
                  <a:lnTo>
                    <a:pt x="1" y="1"/>
                  </a:lnTo>
                  <a:lnTo>
                    <a:pt x="6" y="0"/>
                  </a:lnTo>
                  <a:lnTo>
                    <a:pt x="6" y="0"/>
                  </a:lnTo>
                  <a:lnTo>
                    <a:pt x="9"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53" name="Freeform 452"/>
            <p:cNvSpPr>
              <a:spLocks/>
            </p:cNvSpPr>
            <p:nvPr/>
          </p:nvSpPr>
          <p:spPr bwMode="auto">
            <a:xfrm>
              <a:off x="6805614" y="4618038"/>
              <a:ext cx="212725" cy="11113"/>
            </a:xfrm>
            <a:custGeom>
              <a:avLst/>
              <a:gdLst>
                <a:gd name="T0" fmla="*/ 268 w 268"/>
                <a:gd name="T1" fmla="*/ 0 h 14"/>
                <a:gd name="T2" fmla="*/ 261 w 268"/>
                <a:gd name="T3" fmla="*/ 0 h 14"/>
                <a:gd name="T4" fmla="*/ 247 w 268"/>
                <a:gd name="T5" fmla="*/ 0 h 14"/>
                <a:gd name="T6" fmla="*/ 21 w 268"/>
                <a:gd name="T7" fmla="*/ 0 h 14"/>
                <a:gd name="T8" fmla="*/ 8 w 268"/>
                <a:gd name="T9" fmla="*/ 0 h 14"/>
                <a:gd name="T10" fmla="*/ 0 w 268"/>
                <a:gd name="T11" fmla="*/ 0 h 14"/>
                <a:gd name="T12" fmla="*/ 0 w 268"/>
                <a:gd name="T13" fmla="*/ 6 h 14"/>
                <a:gd name="T14" fmla="*/ 8 w 268"/>
                <a:gd name="T15" fmla="*/ 6 h 14"/>
                <a:gd name="T16" fmla="*/ 8 w 268"/>
                <a:gd name="T17" fmla="*/ 14 h 14"/>
                <a:gd name="T18" fmla="*/ 21 w 268"/>
                <a:gd name="T19" fmla="*/ 14 h 14"/>
                <a:gd name="T20" fmla="*/ 21 w 268"/>
                <a:gd name="T21" fmla="*/ 6 h 14"/>
                <a:gd name="T22" fmla="*/ 247 w 268"/>
                <a:gd name="T23" fmla="*/ 6 h 14"/>
                <a:gd name="T24" fmla="*/ 247 w 268"/>
                <a:gd name="T25" fmla="*/ 14 h 14"/>
                <a:gd name="T26" fmla="*/ 261 w 268"/>
                <a:gd name="T27" fmla="*/ 14 h 14"/>
                <a:gd name="T28" fmla="*/ 261 w 268"/>
                <a:gd name="T29" fmla="*/ 6 h 14"/>
                <a:gd name="T30" fmla="*/ 268 w 268"/>
                <a:gd name="T31" fmla="*/ 6 h 14"/>
                <a:gd name="T32" fmla="*/ 268 w 268"/>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8" h="14">
                  <a:moveTo>
                    <a:pt x="268" y="0"/>
                  </a:moveTo>
                  <a:lnTo>
                    <a:pt x="261" y="0"/>
                  </a:lnTo>
                  <a:lnTo>
                    <a:pt x="247" y="0"/>
                  </a:lnTo>
                  <a:lnTo>
                    <a:pt x="21" y="0"/>
                  </a:lnTo>
                  <a:lnTo>
                    <a:pt x="8" y="0"/>
                  </a:lnTo>
                  <a:lnTo>
                    <a:pt x="0" y="0"/>
                  </a:lnTo>
                  <a:lnTo>
                    <a:pt x="0" y="6"/>
                  </a:lnTo>
                  <a:lnTo>
                    <a:pt x="8" y="6"/>
                  </a:lnTo>
                  <a:lnTo>
                    <a:pt x="8" y="14"/>
                  </a:lnTo>
                  <a:lnTo>
                    <a:pt x="21" y="14"/>
                  </a:lnTo>
                  <a:lnTo>
                    <a:pt x="21" y="6"/>
                  </a:lnTo>
                  <a:lnTo>
                    <a:pt x="247" y="6"/>
                  </a:lnTo>
                  <a:lnTo>
                    <a:pt x="247" y="14"/>
                  </a:lnTo>
                  <a:lnTo>
                    <a:pt x="261" y="14"/>
                  </a:lnTo>
                  <a:lnTo>
                    <a:pt x="261" y="6"/>
                  </a:lnTo>
                  <a:lnTo>
                    <a:pt x="268" y="6"/>
                  </a:lnTo>
                  <a:lnTo>
                    <a:pt x="268"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54" name="Rectangle 453"/>
            <p:cNvSpPr>
              <a:spLocks noChangeArrowheads="1"/>
            </p:cNvSpPr>
            <p:nvPr/>
          </p:nvSpPr>
          <p:spPr bwMode="auto">
            <a:xfrm>
              <a:off x="6805614" y="4438651"/>
              <a:ext cx="212725" cy="177800"/>
            </a:xfrm>
            <a:prstGeom prst="rect">
              <a:avLst/>
            </a:prstGeom>
            <a:solidFill>
              <a:srgbClr val="363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55" name="Freeform 454"/>
            <p:cNvSpPr>
              <a:spLocks/>
            </p:cNvSpPr>
            <p:nvPr/>
          </p:nvSpPr>
          <p:spPr bwMode="auto">
            <a:xfrm>
              <a:off x="6489701" y="4624388"/>
              <a:ext cx="7938" cy="7938"/>
            </a:xfrm>
            <a:custGeom>
              <a:avLst/>
              <a:gdLst>
                <a:gd name="T0" fmla="*/ 11 w 11"/>
                <a:gd name="T1" fmla="*/ 6 h 10"/>
                <a:gd name="T2" fmla="*/ 11 w 11"/>
                <a:gd name="T3" fmla="*/ 6 h 10"/>
                <a:gd name="T4" fmla="*/ 9 w 11"/>
                <a:gd name="T5" fmla="*/ 9 h 10"/>
                <a:gd name="T6" fmla="*/ 9 w 11"/>
                <a:gd name="T7" fmla="*/ 9 h 10"/>
                <a:gd name="T8" fmla="*/ 6 w 11"/>
                <a:gd name="T9" fmla="*/ 10 h 10"/>
                <a:gd name="T10" fmla="*/ 6 w 11"/>
                <a:gd name="T11" fmla="*/ 10 h 10"/>
                <a:gd name="T12" fmla="*/ 2 w 11"/>
                <a:gd name="T13" fmla="*/ 9 h 10"/>
                <a:gd name="T14" fmla="*/ 2 w 11"/>
                <a:gd name="T15" fmla="*/ 9 h 10"/>
                <a:gd name="T16" fmla="*/ 0 w 11"/>
                <a:gd name="T17" fmla="*/ 6 h 10"/>
                <a:gd name="T18" fmla="*/ 0 w 11"/>
                <a:gd name="T19" fmla="*/ 6 h 10"/>
                <a:gd name="T20" fmla="*/ 2 w 11"/>
                <a:gd name="T21" fmla="*/ 1 h 10"/>
                <a:gd name="T22" fmla="*/ 2 w 11"/>
                <a:gd name="T23" fmla="*/ 1 h 10"/>
                <a:gd name="T24" fmla="*/ 6 w 11"/>
                <a:gd name="T25" fmla="*/ 0 h 10"/>
                <a:gd name="T26" fmla="*/ 6 w 11"/>
                <a:gd name="T27" fmla="*/ 0 h 10"/>
                <a:gd name="T28" fmla="*/ 9 w 11"/>
                <a:gd name="T29" fmla="*/ 1 h 10"/>
                <a:gd name="T30" fmla="*/ 9 w 11"/>
                <a:gd name="T31" fmla="*/ 1 h 10"/>
                <a:gd name="T32" fmla="*/ 11 w 11"/>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0">
                  <a:moveTo>
                    <a:pt x="11" y="6"/>
                  </a:moveTo>
                  <a:lnTo>
                    <a:pt x="11" y="6"/>
                  </a:lnTo>
                  <a:lnTo>
                    <a:pt x="9" y="9"/>
                  </a:lnTo>
                  <a:lnTo>
                    <a:pt x="9" y="9"/>
                  </a:lnTo>
                  <a:lnTo>
                    <a:pt x="6" y="10"/>
                  </a:lnTo>
                  <a:lnTo>
                    <a:pt x="6" y="10"/>
                  </a:lnTo>
                  <a:lnTo>
                    <a:pt x="2" y="9"/>
                  </a:lnTo>
                  <a:lnTo>
                    <a:pt x="2" y="9"/>
                  </a:lnTo>
                  <a:lnTo>
                    <a:pt x="0" y="6"/>
                  </a:lnTo>
                  <a:lnTo>
                    <a:pt x="0" y="6"/>
                  </a:lnTo>
                  <a:lnTo>
                    <a:pt x="2" y="1"/>
                  </a:lnTo>
                  <a:lnTo>
                    <a:pt x="2" y="1"/>
                  </a:lnTo>
                  <a:lnTo>
                    <a:pt x="6" y="0"/>
                  </a:lnTo>
                  <a:lnTo>
                    <a:pt x="6" y="0"/>
                  </a:lnTo>
                  <a:lnTo>
                    <a:pt x="9" y="1"/>
                  </a:lnTo>
                  <a:lnTo>
                    <a:pt x="9" y="1"/>
                  </a:lnTo>
                  <a:lnTo>
                    <a:pt x="11"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56" name="Freeform 455"/>
            <p:cNvSpPr>
              <a:spLocks/>
            </p:cNvSpPr>
            <p:nvPr/>
          </p:nvSpPr>
          <p:spPr bwMode="auto">
            <a:xfrm>
              <a:off x="6489701" y="4624388"/>
              <a:ext cx="7938" cy="7938"/>
            </a:xfrm>
            <a:custGeom>
              <a:avLst/>
              <a:gdLst>
                <a:gd name="T0" fmla="*/ 11 w 11"/>
                <a:gd name="T1" fmla="*/ 6 h 10"/>
                <a:gd name="T2" fmla="*/ 11 w 11"/>
                <a:gd name="T3" fmla="*/ 6 h 10"/>
                <a:gd name="T4" fmla="*/ 9 w 11"/>
                <a:gd name="T5" fmla="*/ 9 h 10"/>
                <a:gd name="T6" fmla="*/ 9 w 11"/>
                <a:gd name="T7" fmla="*/ 9 h 10"/>
                <a:gd name="T8" fmla="*/ 6 w 11"/>
                <a:gd name="T9" fmla="*/ 10 h 10"/>
                <a:gd name="T10" fmla="*/ 6 w 11"/>
                <a:gd name="T11" fmla="*/ 10 h 10"/>
                <a:gd name="T12" fmla="*/ 2 w 11"/>
                <a:gd name="T13" fmla="*/ 9 h 10"/>
                <a:gd name="T14" fmla="*/ 2 w 11"/>
                <a:gd name="T15" fmla="*/ 9 h 10"/>
                <a:gd name="T16" fmla="*/ 0 w 11"/>
                <a:gd name="T17" fmla="*/ 6 h 10"/>
                <a:gd name="T18" fmla="*/ 0 w 11"/>
                <a:gd name="T19" fmla="*/ 6 h 10"/>
                <a:gd name="T20" fmla="*/ 2 w 11"/>
                <a:gd name="T21" fmla="*/ 1 h 10"/>
                <a:gd name="T22" fmla="*/ 2 w 11"/>
                <a:gd name="T23" fmla="*/ 1 h 10"/>
                <a:gd name="T24" fmla="*/ 6 w 11"/>
                <a:gd name="T25" fmla="*/ 0 h 10"/>
                <a:gd name="T26" fmla="*/ 6 w 11"/>
                <a:gd name="T27" fmla="*/ 0 h 10"/>
                <a:gd name="T28" fmla="*/ 9 w 11"/>
                <a:gd name="T29" fmla="*/ 1 h 10"/>
                <a:gd name="T30" fmla="*/ 9 w 11"/>
                <a:gd name="T31" fmla="*/ 1 h 10"/>
                <a:gd name="T32" fmla="*/ 11 w 11"/>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0">
                  <a:moveTo>
                    <a:pt x="11" y="6"/>
                  </a:moveTo>
                  <a:lnTo>
                    <a:pt x="11" y="6"/>
                  </a:lnTo>
                  <a:lnTo>
                    <a:pt x="9" y="9"/>
                  </a:lnTo>
                  <a:lnTo>
                    <a:pt x="9" y="9"/>
                  </a:lnTo>
                  <a:lnTo>
                    <a:pt x="6" y="10"/>
                  </a:lnTo>
                  <a:lnTo>
                    <a:pt x="6" y="10"/>
                  </a:lnTo>
                  <a:lnTo>
                    <a:pt x="2" y="9"/>
                  </a:lnTo>
                  <a:lnTo>
                    <a:pt x="2" y="9"/>
                  </a:lnTo>
                  <a:lnTo>
                    <a:pt x="0" y="6"/>
                  </a:lnTo>
                  <a:lnTo>
                    <a:pt x="0" y="6"/>
                  </a:lnTo>
                  <a:lnTo>
                    <a:pt x="2" y="1"/>
                  </a:lnTo>
                  <a:lnTo>
                    <a:pt x="2" y="1"/>
                  </a:lnTo>
                  <a:lnTo>
                    <a:pt x="6" y="0"/>
                  </a:lnTo>
                  <a:lnTo>
                    <a:pt x="6" y="0"/>
                  </a:lnTo>
                  <a:lnTo>
                    <a:pt x="9" y="1"/>
                  </a:lnTo>
                  <a:lnTo>
                    <a:pt x="9" y="1"/>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57" name="Freeform 456"/>
            <p:cNvSpPr>
              <a:spLocks/>
            </p:cNvSpPr>
            <p:nvPr/>
          </p:nvSpPr>
          <p:spPr bwMode="auto">
            <a:xfrm>
              <a:off x="6605589" y="4624388"/>
              <a:ext cx="9525" cy="7938"/>
            </a:xfrm>
            <a:custGeom>
              <a:avLst/>
              <a:gdLst>
                <a:gd name="T0" fmla="*/ 10 w 10"/>
                <a:gd name="T1" fmla="*/ 6 h 10"/>
                <a:gd name="T2" fmla="*/ 10 w 10"/>
                <a:gd name="T3" fmla="*/ 6 h 10"/>
                <a:gd name="T4" fmla="*/ 9 w 10"/>
                <a:gd name="T5" fmla="*/ 9 h 10"/>
                <a:gd name="T6" fmla="*/ 9 w 10"/>
                <a:gd name="T7" fmla="*/ 9 h 10"/>
                <a:gd name="T8" fmla="*/ 6 w 10"/>
                <a:gd name="T9" fmla="*/ 10 h 10"/>
                <a:gd name="T10" fmla="*/ 6 w 10"/>
                <a:gd name="T11" fmla="*/ 10 h 10"/>
                <a:gd name="T12" fmla="*/ 1 w 10"/>
                <a:gd name="T13" fmla="*/ 9 h 10"/>
                <a:gd name="T14" fmla="*/ 1 w 10"/>
                <a:gd name="T15" fmla="*/ 9 h 10"/>
                <a:gd name="T16" fmla="*/ 0 w 10"/>
                <a:gd name="T17" fmla="*/ 6 h 10"/>
                <a:gd name="T18" fmla="*/ 0 w 10"/>
                <a:gd name="T19" fmla="*/ 6 h 10"/>
                <a:gd name="T20" fmla="*/ 1 w 10"/>
                <a:gd name="T21" fmla="*/ 1 h 10"/>
                <a:gd name="T22" fmla="*/ 1 w 10"/>
                <a:gd name="T23" fmla="*/ 1 h 10"/>
                <a:gd name="T24" fmla="*/ 6 w 10"/>
                <a:gd name="T25" fmla="*/ 0 h 10"/>
                <a:gd name="T26" fmla="*/ 6 w 10"/>
                <a:gd name="T27" fmla="*/ 0 h 10"/>
                <a:gd name="T28" fmla="*/ 9 w 10"/>
                <a:gd name="T29" fmla="*/ 1 h 10"/>
                <a:gd name="T30" fmla="*/ 9 w 10"/>
                <a:gd name="T31" fmla="*/ 1 h 10"/>
                <a:gd name="T32" fmla="*/ 10 w 1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10" y="6"/>
                  </a:moveTo>
                  <a:lnTo>
                    <a:pt x="10" y="6"/>
                  </a:lnTo>
                  <a:lnTo>
                    <a:pt x="9" y="9"/>
                  </a:lnTo>
                  <a:lnTo>
                    <a:pt x="9" y="9"/>
                  </a:lnTo>
                  <a:lnTo>
                    <a:pt x="6" y="10"/>
                  </a:lnTo>
                  <a:lnTo>
                    <a:pt x="6" y="10"/>
                  </a:lnTo>
                  <a:lnTo>
                    <a:pt x="1" y="9"/>
                  </a:lnTo>
                  <a:lnTo>
                    <a:pt x="1" y="9"/>
                  </a:lnTo>
                  <a:lnTo>
                    <a:pt x="0" y="6"/>
                  </a:lnTo>
                  <a:lnTo>
                    <a:pt x="0" y="6"/>
                  </a:lnTo>
                  <a:lnTo>
                    <a:pt x="1" y="1"/>
                  </a:lnTo>
                  <a:lnTo>
                    <a:pt x="1" y="1"/>
                  </a:lnTo>
                  <a:lnTo>
                    <a:pt x="6" y="0"/>
                  </a:lnTo>
                  <a:lnTo>
                    <a:pt x="6" y="0"/>
                  </a:lnTo>
                  <a:lnTo>
                    <a:pt x="9" y="1"/>
                  </a:lnTo>
                  <a:lnTo>
                    <a:pt x="9"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58" name="Freeform 457"/>
            <p:cNvSpPr>
              <a:spLocks/>
            </p:cNvSpPr>
            <p:nvPr/>
          </p:nvSpPr>
          <p:spPr bwMode="auto">
            <a:xfrm>
              <a:off x="6605589" y="4624388"/>
              <a:ext cx="9525" cy="7938"/>
            </a:xfrm>
            <a:custGeom>
              <a:avLst/>
              <a:gdLst>
                <a:gd name="T0" fmla="*/ 10 w 10"/>
                <a:gd name="T1" fmla="*/ 6 h 10"/>
                <a:gd name="T2" fmla="*/ 10 w 10"/>
                <a:gd name="T3" fmla="*/ 6 h 10"/>
                <a:gd name="T4" fmla="*/ 9 w 10"/>
                <a:gd name="T5" fmla="*/ 9 h 10"/>
                <a:gd name="T6" fmla="*/ 9 w 10"/>
                <a:gd name="T7" fmla="*/ 9 h 10"/>
                <a:gd name="T8" fmla="*/ 6 w 10"/>
                <a:gd name="T9" fmla="*/ 10 h 10"/>
                <a:gd name="T10" fmla="*/ 6 w 10"/>
                <a:gd name="T11" fmla="*/ 10 h 10"/>
                <a:gd name="T12" fmla="*/ 1 w 10"/>
                <a:gd name="T13" fmla="*/ 9 h 10"/>
                <a:gd name="T14" fmla="*/ 1 w 10"/>
                <a:gd name="T15" fmla="*/ 9 h 10"/>
                <a:gd name="T16" fmla="*/ 0 w 10"/>
                <a:gd name="T17" fmla="*/ 6 h 10"/>
                <a:gd name="T18" fmla="*/ 0 w 10"/>
                <a:gd name="T19" fmla="*/ 6 h 10"/>
                <a:gd name="T20" fmla="*/ 1 w 10"/>
                <a:gd name="T21" fmla="*/ 1 h 10"/>
                <a:gd name="T22" fmla="*/ 1 w 10"/>
                <a:gd name="T23" fmla="*/ 1 h 10"/>
                <a:gd name="T24" fmla="*/ 6 w 10"/>
                <a:gd name="T25" fmla="*/ 0 h 10"/>
                <a:gd name="T26" fmla="*/ 6 w 10"/>
                <a:gd name="T27" fmla="*/ 0 h 10"/>
                <a:gd name="T28" fmla="*/ 9 w 10"/>
                <a:gd name="T29" fmla="*/ 1 h 10"/>
                <a:gd name="T30" fmla="*/ 9 w 10"/>
                <a:gd name="T31" fmla="*/ 1 h 10"/>
                <a:gd name="T32" fmla="*/ 10 w 1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10" y="6"/>
                  </a:moveTo>
                  <a:lnTo>
                    <a:pt x="10" y="6"/>
                  </a:lnTo>
                  <a:lnTo>
                    <a:pt x="9" y="9"/>
                  </a:lnTo>
                  <a:lnTo>
                    <a:pt x="9" y="9"/>
                  </a:lnTo>
                  <a:lnTo>
                    <a:pt x="6" y="10"/>
                  </a:lnTo>
                  <a:lnTo>
                    <a:pt x="6" y="10"/>
                  </a:lnTo>
                  <a:lnTo>
                    <a:pt x="1" y="9"/>
                  </a:lnTo>
                  <a:lnTo>
                    <a:pt x="1" y="9"/>
                  </a:lnTo>
                  <a:lnTo>
                    <a:pt x="0" y="6"/>
                  </a:lnTo>
                  <a:lnTo>
                    <a:pt x="0" y="6"/>
                  </a:lnTo>
                  <a:lnTo>
                    <a:pt x="1" y="1"/>
                  </a:lnTo>
                  <a:lnTo>
                    <a:pt x="1" y="1"/>
                  </a:lnTo>
                  <a:lnTo>
                    <a:pt x="6" y="0"/>
                  </a:lnTo>
                  <a:lnTo>
                    <a:pt x="6" y="0"/>
                  </a:lnTo>
                  <a:lnTo>
                    <a:pt x="9" y="1"/>
                  </a:lnTo>
                  <a:lnTo>
                    <a:pt x="9"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59" name="Freeform 458"/>
            <p:cNvSpPr>
              <a:spLocks/>
            </p:cNvSpPr>
            <p:nvPr/>
          </p:nvSpPr>
          <p:spPr bwMode="auto">
            <a:xfrm>
              <a:off x="6481764" y="4618038"/>
              <a:ext cx="139700" cy="11113"/>
            </a:xfrm>
            <a:custGeom>
              <a:avLst/>
              <a:gdLst>
                <a:gd name="T0" fmla="*/ 176 w 176"/>
                <a:gd name="T1" fmla="*/ 0 h 14"/>
                <a:gd name="T2" fmla="*/ 173 w 176"/>
                <a:gd name="T3" fmla="*/ 0 h 14"/>
                <a:gd name="T4" fmla="*/ 170 w 176"/>
                <a:gd name="T5" fmla="*/ 0 h 14"/>
                <a:gd name="T6" fmla="*/ 163 w 176"/>
                <a:gd name="T7" fmla="*/ 0 h 14"/>
                <a:gd name="T8" fmla="*/ 155 w 176"/>
                <a:gd name="T9" fmla="*/ 0 h 14"/>
                <a:gd name="T10" fmla="*/ 42 w 176"/>
                <a:gd name="T11" fmla="*/ 0 h 14"/>
                <a:gd name="T12" fmla="*/ 21 w 176"/>
                <a:gd name="T13" fmla="*/ 0 h 14"/>
                <a:gd name="T14" fmla="*/ 15 w 176"/>
                <a:gd name="T15" fmla="*/ 0 h 14"/>
                <a:gd name="T16" fmla="*/ 8 w 176"/>
                <a:gd name="T17" fmla="*/ 0 h 14"/>
                <a:gd name="T18" fmla="*/ 5 w 176"/>
                <a:gd name="T19" fmla="*/ 0 h 14"/>
                <a:gd name="T20" fmla="*/ 0 w 176"/>
                <a:gd name="T21" fmla="*/ 0 h 14"/>
                <a:gd name="T22" fmla="*/ 0 w 176"/>
                <a:gd name="T23" fmla="*/ 3 h 14"/>
                <a:gd name="T24" fmla="*/ 0 w 176"/>
                <a:gd name="T25" fmla="*/ 6 h 14"/>
                <a:gd name="T26" fmla="*/ 5 w 176"/>
                <a:gd name="T27" fmla="*/ 6 h 14"/>
                <a:gd name="T28" fmla="*/ 8 w 176"/>
                <a:gd name="T29" fmla="*/ 6 h 14"/>
                <a:gd name="T30" fmla="*/ 8 w 176"/>
                <a:gd name="T31" fmla="*/ 11 h 14"/>
                <a:gd name="T32" fmla="*/ 8 w 176"/>
                <a:gd name="T33" fmla="*/ 14 h 14"/>
                <a:gd name="T34" fmla="*/ 15 w 176"/>
                <a:gd name="T35" fmla="*/ 14 h 14"/>
                <a:gd name="T36" fmla="*/ 21 w 176"/>
                <a:gd name="T37" fmla="*/ 14 h 14"/>
                <a:gd name="T38" fmla="*/ 21 w 176"/>
                <a:gd name="T39" fmla="*/ 11 h 14"/>
                <a:gd name="T40" fmla="*/ 21 w 176"/>
                <a:gd name="T41" fmla="*/ 6 h 14"/>
                <a:gd name="T42" fmla="*/ 42 w 176"/>
                <a:gd name="T43" fmla="*/ 6 h 14"/>
                <a:gd name="T44" fmla="*/ 155 w 176"/>
                <a:gd name="T45" fmla="*/ 6 h 14"/>
                <a:gd name="T46" fmla="*/ 155 w 176"/>
                <a:gd name="T47" fmla="*/ 11 h 14"/>
                <a:gd name="T48" fmla="*/ 155 w 176"/>
                <a:gd name="T49" fmla="*/ 14 h 14"/>
                <a:gd name="T50" fmla="*/ 163 w 176"/>
                <a:gd name="T51" fmla="*/ 14 h 14"/>
                <a:gd name="T52" fmla="*/ 170 w 176"/>
                <a:gd name="T53" fmla="*/ 14 h 14"/>
                <a:gd name="T54" fmla="*/ 170 w 176"/>
                <a:gd name="T55" fmla="*/ 11 h 14"/>
                <a:gd name="T56" fmla="*/ 170 w 176"/>
                <a:gd name="T57" fmla="*/ 6 h 14"/>
                <a:gd name="T58" fmla="*/ 173 w 176"/>
                <a:gd name="T59" fmla="*/ 6 h 14"/>
                <a:gd name="T60" fmla="*/ 176 w 176"/>
                <a:gd name="T61" fmla="*/ 6 h 14"/>
                <a:gd name="T62" fmla="*/ 176 w 176"/>
                <a:gd name="T63" fmla="*/ 3 h 14"/>
                <a:gd name="T64" fmla="*/ 176 w 176"/>
                <a:gd name="T6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4">
                  <a:moveTo>
                    <a:pt x="176" y="0"/>
                  </a:moveTo>
                  <a:lnTo>
                    <a:pt x="173" y="0"/>
                  </a:lnTo>
                  <a:lnTo>
                    <a:pt x="170" y="0"/>
                  </a:lnTo>
                  <a:lnTo>
                    <a:pt x="163" y="0"/>
                  </a:lnTo>
                  <a:lnTo>
                    <a:pt x="155" y="0"/>
                  </a:lnTo>
                  <a:lnTo>
                    <a:pt x="42" y="0"/>
                  </a:lnTo>
                  <a:lnTo>
                    <a:pt x="21" y="0"/>
                  </a:lnTo>
                  <a:lnTo>
                    <a:pt x="15" y="0"/>
                  </a:lnTo>
                  <a:lnTo>
                    <a:pt x="8" y="0"/>
                  </a:lnTo>
                  <a:lnTo>
                    <a:pt x="5" y="0"/>
                  </a:lnTo>
                  <a:lnTo>
                    <a:pt x="0" y="0"/>
                  </a:lnTo>
                  <a:lnTo>
                    <a:pt x="0" y="3"/>
                  </a:lnTo>
                  <a:lnTo>
                    <a:pt x="0" y="6"/>
                  </a:lnTo>
                  <a:lnTo>
                    <a:pt x="5" y="6"/>
                  </a:lnTo>
                  <a:lnTo>
                    <a:pt x="8" y="6"/>
                  </a:lnTo>
                  <a:lnTo>
                    <a:pt x="8" y="11"/>
                  </a:lnTo>
                  <a:lnTo>
                    <a:pt x="8" y="14"/>
                  </a:lnTo>
                  <a:lnTo>
                    <a:pt x="15" y="14"/>
                  </a:lnTo>
                  <a:lnTo>
                    <a:pt x="21" y="14"/>
                  </a:lnTo>
                  <a:lnTo>
                    <a:pt x="21" y="11"/>
                  </a:lnTo>
                  <a:lnTo>
                    <a:pt x="21" y="6"/>
                  </a:lnTo>
                  <a:lnTo>
                    <a:pt x="42" y="6"/>
                  </a:lnTo>
                  <a:lnTo>
                    <a:pt x="155" y="6"/>
                  </a:lnTo>
                  <a:lnTo>
                    <a:pt x="155" y="11"/>
                  </a:lnTo>
                  <a:lnTo>
                    <a:pt x="155" y="14"/>
                  </a:lnTo>
                  <a:lnTo>
                    <a:pt x="163" y="14"/>
                  </a:lnTo>
                  <a:lnTo>
                    <a:pt x="170" y="14"/>
                  </a:lnTo>
                  <a:lnTo>
                    <a:pt x="170" y="11"/>
                  </a:lnTo>
                  <a:lnTo>
                    <a:pt x="170" y="6"/>
                  </a:lnTo>
                  <a:lnTo>
                    <a:pt x="173" y="6"/>
                  </a:lnTo>
                  <a:lnTo>
                    <a:pt x="176" y="6"/>
                  </a:lnTo>
                  <a:lnTo>
                    <a:pt x="176" y="3"/>
                  </a:lnTo>
                  <a:lnTo>
                    <a:pt x="176"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60" name="Freeform 459"/>
            <p:cNvSpPr>
              <a:spLocks/>
            </p:cNvSpPr>
            <p:nvPr/>
          </p:nvSpPr>
          <p:spPr bwMode="auto">
            <a:xfrm>
              <a:off x="6481764" y="4373563"/>
              <a:ext cx="139700" cy="242888"/>
            </a:xfrm>
            <a:custGeom>
              <a:avLst/>
              <a:gdLst>
                <a:gd name="T0" fmla="*/ 176 w 176"/>
                <a:gd name="T1" fmla="*/ 305 h 305"/>
                <a:gd name="T2" fmla="*/ 42 w 176"/>
                <a:gd name="T3" fmla="*/ 305 h 305"/>
                <a:gd name="T4" fmla="*/ 0 w 176"/>
                <a:gd name="T5" fmla="*/ 305 h 305"/>
                <a:gd name="T6" fmla="*/ 0 w 176"/>
                <a:gd name="T7" fmla="*/ 196 h 305"/>
                <a:gd name="T8" fmla="*/ 17 w 176"/>
                <a:gd name="T9" fmla="*/ 198 h 305"/>
                <a:gd name="T10" fmla="*/ 17 w 176"/>
                <a:gd name="T11" fmla="*/ 44 h 305"/>
                <a:gd name="T12" fmla="*/ 17 w 176"/>
                <a:gd name="T13" fmla="*/ 0 h 305"/>
                <a:gd name="T14" fmla="*/ 176 w 176"/>
                <a:gd name="T15" fmla="*/ 0 h 305"/>
                <a:gd name="T16" fmla="*/ 176 w 176"/>
                <a:gd name="T17" fmla="*/ 152 h 305"/>
                <a:gd name="T18" fmla="*/ 176 w 176"/>
                <a:gd name="T19"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305">
                  <a:moveTo>
                    <a:pt x="176" y="305"/>
                  </a:moveTo>
                  <a:lnTo>
                    <a:pt x="42" y="305"/>
                  </a:lnTo>
                  <a:lnTo>
                    <a:pt x="0" y="305"/>
                  </a:lnTo>
                  <a:lnTo>
                    <a:pt x="0" y="196"/>
                  </a:lnTo>
                  <a:lnTo>
                    <a:pt x="17" y="198"/>
                  </a:lnTo>
                  <a:lnTo>
                    <a:pt x="17" y="44"/>
                  </a:lnTo>
                  <a:lnTo>
                    <a:pt x="17" y="0"/>
                  </a:lnTo>
                  <a:lnTo>
                    <a:pt x="176" y="0"/>
                  </a:lnTo>
                  <a:lnTo>
                    <a:pt x="176" y="152"/>
                  </a:lnTo>
                  <a:lnTo>
                    <a:pt x="176" y="305"/>
                  </a:lnTo>
                  <a:close/>
                </a:path>
              </a:pathLst>
            </a:custGeom>
            <a:solidFill>
              <a:srgbClr val="363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61" name="Freeform 460"/>
            <p:cNvSpPr>
              <a:spLocks/>
            </p:cNvSpPr>
            <p:nvPr/>
          </p:nvSpPr>
          <p:spPr bwMode="auto">
            <a:xfrm>
              <a:off x="8528051" y="4624388"/>
              <a:ext cx="7938" cy="7938"/>
            </a:xfrm>
            <a:custGeom>
              <a:avLst/>
              <a:gdLst>
                <a:gd name="T0" fmla="*/ 11 w 11"/>
                <a:gd name="T1" fmla="*/ 6 h 10"/>
                <a:gd name="T2" fmla="*/ 11 w 11"/>
                <a:gd name="T3" fmla="*/ 6 h 10"/>
                <a:gd name="T4" fmla="*/ 9 w 11"/>
                <a:gd name="T5" fmla="*/ 9 h 10"/>
                <a:gd name="T6" fmla="*/ 9 w 11"/>
                <a:gd name="T7" fmla="*/ 9 h 10"/>
                <a:gd name="T8" fmla="*/ 6 w 11"/>
                <a:gd name="T9" fmla="*/ 10 h 10"/>
                <a:gd name="T10" fmla="*/ 6 w 11"/>
                <a:gd name="T11" fmla="*/ 10 h 10"/>
                <a:gd name="T12" fmla="*/ 2 w 11"/>
                <a:gd name="T13" fmla="*/ 9 h 10"/>
                <a:gd name="T14" fmla="*/ 2 w 11"/>
                <a:gd name="T15" fmla="*/ 9 h 10"/>
                <a:gd name="T16" fmla="*/ 0 w 11"/>
                <a:gd name="T17" fmla="*/ 6 h 10"/>
                <a:gd name="T18" fmla="*/ 0 w 11"/>
                <a:gd name="T19" fmla="*/ 6 h 10"/>
                <a:gd name="T20" fmla="*/ 2 w 11"/>
                <a:gd name="T21" fmla="*/ 1 h 10"/>
                <a:gd name="T22" fmla="*/ 2 w 11"/>
                <a:gd name="T23" fmla="*/ 1 h 10"/>
                <a:gd name="T24" fmla="*/ 6 w 11"/>
                <a:gd name="T25" fmla="*/ 0 h 10"/>
                <a:gd name="T26" fmla="*/ 6 w 11"/>
                <a:gd name="T27" fmla="*/ 0 h 10"/>
                <a:gd name="T28" fmla="*/ 9 w 11"/>
                <a:gd name="T29" fmla="*/ 1 h 10"/>
                <a:gd name="T30" fmla="*/ 9 w 11"/>
                <a:gd name="T31" fmla="*/ 1 h 10"/>
                <a:gd name="T32" fmla="*/ 11 w 11"/>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0">
                  <a:moveTo>
                    <a:pt x="11" y="6"/>
                  </a:moveTo>
                  <a:lnTo>
                    <a:pt x="11" y="6"/>
                  </a:lnTo>
                  <a:lnTo>
                    <a:pt x="9" y="9"/>
                  </a:lnTo>
                  <a:lnTo>
                    <a:pt x="9" y="9"/>
                  </a:lnTo>
                  <a:lnTo>
                    <a:pt x="6" y="10"/>
                  </a:lnTo>
                  <a:lnTo>
                    <a:pt x="6" y="10"/>
                  </a:lnTo>
                  <a:lnTo>
                    <a:pt x="2" y="9"/>
                  </a:lnTo>
                  <a:lnTo>
                    <a:pt x="2" y="9"/>
                  </a:lnTo>
                  <a:lnTo>
                    <a:pt x="0" y="6"/>
                  </a:lnTo>
                  <a:lnTo>
                    <a:pt x="0" y="6"/>
                  </a:lnTo>
                  <a:lnTo>
                    <a:pt x="2" y="1"/>
                  </a:lnTo>
                  <a:lnTo>
                    <a:pt x="2" y="1"/>
                  </a:lnTo>
                  <a:lnTo>
                    <a:pt x="6" y="0"/>
                  </a:lnTo>
                  <a:lnTo>
                    <a:pt x="6" y="0"/>
                  </a:lnTo>
                  <a:lnTo>
                    <a:pt x="9" y="1"/>
                  </a:lnTo>
                  <a:lnTo>
                    <a:pt x="9" y="1"/>
                  </a:lnTo>
                  <a:lnTo>
                    <a:pt x="11"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62" name="Freeform 461"/>
            <p:cNvSpPr>
              <a:spLocks/>
            </p:cNvSpPr>
            <p:nvPr/>
          </p:nvSpPr>
          <p:spPr bwMode="auto">
            <a:xfrm>
              <a:off x="8528051" y="4624388"/>
              <a:ext cx="7938" cy="7938"/>
            </a:xfrm>
            <a:custGeom>
              <a:avLst/>
              <a:gdLst>
                <a:gd name="T0" fmla="*/ 11 w 11"/>
                <a:gd name="T1" fmla="*/ 6 h 10"/>
                <a:gd name="T2" fmla="*/ 11 w 11"/>
                <a:gd name="T3" fmla="*/ 6 h 10"/>
                <a:gd name="T4" fmla="*/ 9 w 11"/>
                <a:gd name="T5" fmla="*/ 9 h 10"/>
                <a:gd name="T6" fmla="*/ 9 w 11"/>
                <a:gd name="T7" fmla="*/ 9 h 10"/>
                <a:gd name="T8" fmla="*/ 6 w 11"/>
                <a:gd name="T9" fmla="*/ 10 h 10"/>
                <a:gd name="T10" fmla="*/ 6 w 11"/>
                <a:gd name="T11" fmla="*/ 10 h 10"/>
                <a:gd name="T12" fmla="*/ 2 w 11"/>
                <a:gd name="T13" fmla="*/ 9 h 10"/>
                <a:gd name="T14" fmla="*/ 2 w 11"/>
                <a:gd name="T15" fmla="*/ 9 h 10"/>
                <a:gd name="T16" fmla="*/ 0 w 11"/>
                <a:gd name="T17" fmla="*/ 6 h 10"/>
                <a:gd name="T18" fmla="*/ 0 w 11"/>
                <a:gd name="T19" fmla="*/ 6 h 10"/>
                <a:gd name="T20" fmla="*/ 2 w 11"/>
                <a:gd name="T21" fmla="*/ 1 h 10"/>
                <a:gd name="T22" fmla="*/ 2 w 11"/>
                <a:gd name="T23" fmla="*/ 1 h 10"/>
                <a:gd name="T24" fmla="*/ 6 w 11"/>
                <a:gd name="T25" fmla="*/ 0 h 10"/>
                <a:gd name="T26" fmla="*/ 6 w 11"/>
                <a:gd name="T27" fmla="*/ 0 h 10"/>
                <a:gd name="T28" fmla="*/ 9 w 11"/>
                <a:gd name="T29" fmla="*/ 1 h 10"/>
                <a:gd name="T30" fmla="*/ 9 w 11"/>
                <a:gd name="T31" fmla="*/ 1 h 10"/>
                <a:gd name="T32" fmla="*/ 11 w 11"/>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0">
                  <a:moveTo>
                    <a:pt x="11" y="6"/>
                  </a:moveTo>
                  <a:lnTo>
                    <a:pt x="11" y="6"/>
                  </a:lnTo>
                  <a:lnTo>
                    <a:pt x="9" y="9"/>
                  </a:lnTo>
                  <a:lnTo>
                    <a:pt x="9" y="9"/>
                  </a:lnTo>
                  <a:lnTo>
                    <a:pt x="6" y="10"/>
                  </a:lnTo>
                  <a:lnTo>
                    <a:pt x="6" y="10"/>
                  </a:lnTo>
                  <a:lnTo>
                    <a:pt x="2" y="9"/>
                  </a:lnTo>
                  <a:lnTo>
                    <a:pt x="2" y="9"/>
                  </a:lnTo>
                  <a:lnTo>
                    <a:pt x="0" y="6"/>
                  </a:lnTo>
                  <a:lnTo>
                    <a:pt x="0" y="6"/>
                  </a:lnTo>
                  <a:lnTo>
                    <a:pt x="2" y="1"/>
                  </a:lnTo>
                  <a:lnTo>
                    <a:pt x="2" y="1"/>
                  </a:lnTo>
                  <a:lnTo>
                    <a:pt x="6" y="0"/>
                  </a:lnTo>
                  <a:lnTo>
                    <a:pt x="6" y="0"/>
                  </a:lnTo>
                  <a:lnTo>
                    <a:pt x="9" y="1"/>
                  </a:lnTo>
                  <a:lnTo>
                    <a:pt x="9" y="1"/>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63" name="Freeform 462"/>
            <p:cNvSpPr>
              <a:spLocks/>
            </p:cNvSpPr>
            <p:nvPr/>
          </p:nvSpPr>
          <p:spPr bwMode="auto">
            <a:xfrm>
              <a:off x="8736014" y="4624388"/>
              <a:ext cx="7938" cy="7938"/>
            </a:xfrm>
            <a:custGeom>
              <a:avLst/>
              <a:gdLst>
                <a:gd name="T0" fmla="*/ 11 w 11"/>
                <a:gd name="T1" fmla="*/ 6 h 10"/>
                <a:gd name="T2" fmla="*/ 11 w 11"/>
                <a:gd name="T3" fmla="*/ 6 h 10"/>
                <a:gd name="T4" fmla="*/ 9 w 11"/>
                <a:gd name="T5" fmla="*/ 9 h 10"/>
                <a:gd name="T6" fmla="*/ 9 w 11"/>
                <a:gd name="T7" fmla="*/ 9 h 10"/>
                <a:gd name="T8" fmla="*/ 6 w 11"/>
                <a:gd name="T9" fmla="*/ 10 h 10"/>
                <a:gd name="T10" fmla="*/ 6 w 11"/>
                <a:gd name="T11" fmla="*/ 10 h 10"/>
                <a:gd name="T12" fmla="*/ 2 w 11"/>
                <a:gd name="T13" fmla="*/ 9 h 10"/>
                <a:gd name="T14" fmla="*/ 2 w 11"/>
                <a:gd name="T15" fmla="*/ 9 h 10"/>
                <a:gd name="T16" fmla="*/ 0 w 11"/>
                <a:gd name="T17" fmla="*/ 6 h 10"/>
                <a:gd name="T18" fmla="*/ 0 w 11"/>
                <a:gd name="T19" fmla="*/ 6 h 10"/>
                <a:gd name="T20" fmla="*/ 2 w 11"/>
                <a:gd name="T21" fmla="*/ 1 h 10"/>
                <a:gd name="T22" fmla="*/ 2 w 11"/>
                <a:gd name="T23" fmla="*/ 1 h 10"/>
                <a:gd name="T24" fmla="*/ 6 w 11"/>
                <a:gd name="T25" fmla="*/ 0 h 10"/>
                <a:gd name="T26" fmla="*/ 6 w 11"/>
                <a:gd name="T27" fmla="*/ 0 h 10"/>
                <a:gd name="T28" fmla="*/ 9 w 11"/>
                <a:gd name="T29" fmla="*/ 1 h 10"/>
                <a:gd name="T30" fmla="*/ 9 w 11"/>
                <a:gd name="T31" fmla="*/ 1 h 10"/>
                <a:gd name="T32" fmla="*/ 11 w 11"/>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0">
                  <a:moveTo>
                    <a:pt x="11" y="6"/>
                  </a:moveTo>
                  <a:lnTo>
                    <a:pt x="11" y="6"/>
                  </a:lnTo>
                  <a:lnTo>
                    <a:pt x="9" y="9"/>
                  </a:lnTo>
                  <a:lnTo>
                    <a:pt x="9" y="9"/>
                  </a:lnTo>
                  <a:lnTo>
                    <a:pt x="6" y="10"/>
                  </a:lnTo>
                  <a:lnTo>
                    <a:pt x="6" y="10"/>
                  </a:lnTo>
                  <a:lnTo>
                    <a:pt x="2" y="9"/>
                  </a:lnTo>
                  <a:lnTo>
                    <a:pt x="2" y="9"/>
                  </a:lnTo>
                  <a:lnTo>
                    <a:pt x="0" y="6"/>
                  </a:lnTo>
                  <a:lnTo>
                    <a:pt x="0" y="6"/>
                  </a:lnTo>
                  <a:lnTo>
                    <a:pt x="2" y="1"/>
                  </a:lnTo>
                  <a:lnTo>
                    <a:pt x="2" y="1"/>
                  </a:lnTo>
                  <a:lnTo>
                    <a:pt x="6" y="0"/>
                  </a:lnTo>
                  <a:lnTo>
                    <a:pt x="6" y="0"/>
                  </a:lnTo>
                  <a:lnTo>
                    <a:pt x="9" y="1"/>
                  </a:lnTo>
                  <a:lnTo>
                    <a:pt x="9" y="1"/>
                  </a:lnTo>
                  <a:lnTo>
                    <a:pt x="11"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64" name="Freeform 463"/>
            <p:cNvSpPr>
              <a:spLocks/>
            </p:cNvSpPr>
            <p:nvPr/>
          </p:nvSpPr>
          <p:spPr bwMode="auto">
            <a:xfrm>
              <a:off x="8736014" y="4624388"/>
              <a:ext cx="7938" cy="7938"/>
            </a:xfrm>
            <a:custGeom>
              <a:avLst/>
              <a:gdLst>
                <a:gd name="T0" fmla="*/ 11 w 11"/>
                <a:gd name="T1" fmla="*/ 6 h 10"/>
                <a:gd name="T2" fmla="*/ 11 w 11"/>
                <a:gd name="T3" fmla="*/ 6 h 10"/>
                <a:gd name="T4" fmla="*/ 9 w 11"/>
                <a:gd name="T5" fmla="*/ 9 h 10"/>
                <a:gd name="T6" fmla="*/ 9 w 11"/>
                <a:gd name="T7" fmla="*/ 9 h 10"/>
                <a:gd name="T8" fmla="*/ 6 w 11"/>
                <a:gd name="T9" fmla="*/ 10 h 10"/>
                <a:gd name="T10" fmla="*/ 6 w 11"/>
                <a:gd name="T11" fmla="*/ 10 h 10"/>
                <a:gd name="T12" fmla="*/ 2 w 11"/>
                <a:gd name="T13" fmla="*/ 9 h 10"/>
                <a:gd name="T14" fmla="*/ 2 w 11"/>
                <a:gd name="T15" fmla="*/ 9 h 10"/>
                <a:gd name="T16" fmla="*/ 0 w 11"/>
                <a:gd name="T17" fmla="*/ 6 h 10"/>
                <a:gd name="T18" fmla="*/ 0 w 11"/>
                <a:gd name="T19" fmla="*/ 6 h 10"/>
                <a:gd name="T20" fmla="*/ 2 w 11"/>
                <a:gd name="T21" fmla="*/ 1 h 10"/>
                <a:gd name="T22" fmla="*/ 2 w 11"/>
                <a:gd name="T23" fmla="*/ 1 h 10"/>
                <a:gd name="T24" fmla="*/ 6 w 11"/>
                <a:gd name="T25" fmla="*/ 0 h 10"/>
                <a:gd name="T26" fmla="*/ 6 w 11"/>
                <a:gd name="T27" fmla="*/ 0 h 10"/>
                <a:gd name="T28" fmla="*/ 9 w 11"/>
                <a:gd name="T29" fmla="*/ 1 h 10"/>
                <a:gd name="T30" fmla="*/ 9 w 11"/>
                <a:gd name="T31" fmla="*/ 1 h 10"/>
                <a:gd name="T32" fmla="*/ 11 w 11"/>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0">
                  <a:moveTo>
                    <a:pt x="11" y="6"/>
                  </a:moveTo>
                  <a:lnTo>
                    <a:pt x="11" y="6"/>
                  </a:lnTo>
                  <a:lnTo>
                    <a:pt x="9" y="9"/>
                  </a:lnTo>
                  <a:lnTo>
                    <a:pt x="9" y="9"/>
                  </a:lnTo>
                  <a:lnTo>
                    <a:pt x="6" y="10"/>
                  </a:lnTo>
                  <a:lnTo>
                    <a:pt x="6" y="10"/>
                  </a:lnTo>
                  <a:lnTo>
                    <a:pt x="2" y="9"/>
                  </a:lnTo>
                  <a:lnTo>
                    <a:pt x="2" y="9"/>
                  </a:lnTo>
                  <a:lnTo>
                    <a:pt x="0" y="6"/>
                  </a:lnTo>
                  <a:lnTo>
                    <a:pt x="0" y="6"/>
                  </a:lnTo>
                  <a:lnTo>
                    <a:pt x="2" y="1"/>
                  </a:lnTo>
                  <a:lnTo>
                    <a:pt x="2" y="1"/>
                  </a:lnTo>
                  <a:lnTo>
                    <a:pt x="6" y="0"/>
                  </a:lnTo>
                  <a:lnTo>
                    <a:pt x="6" y="0"/>
                  </a:lnTo>
                  <a:lnTo>
                    <a:pt x="9" y="1"/>
                  </a:lnTo>
                  <a:lnTo>
                    <a:pt x="9" y="1"/>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65" name="Freeform 464"/>
            <p:cNvSpPr>
              <a:spLocks/>
            </p:cNvSpPr>
            <p:nvPr/>
          </p:nvSpPr>
          <p:spPr bwMode="auto">
            <a:xfrm>
              <a:off x="8521701" y="4618038"/>
              <a:ext cx="228600" cy="11113"/>
            </a:xfrm>
            <a:custGeom>
              <a:avLst/>
              <a:gdLst>
                <a:gd name="T0" fmla="*/ 289 w 289"/>
                <a:gd name="T1" fmla="*/ 0 h 14"/>
                <a:gd name="T2" fmla="*/ 286 w 289"/>
                <a:gd name="T3" fmla="*/ 0 h 14"/>
                <a:gd name="T4" fmla="*/ 283 w 289"/>
                <a:gd name="T5" fmla="*/ 0 h 14"/>
                <a:gd name="T6" fmla="*/ 275 w 289"/>
                <a:gd name="T7" fmla="*/ 0 h 14"/>
                <a:gd name="T8" fmla="*/ 268 w 289"/>
                <a:gd name="T9" fmla="*/ 0 h 14"/>
                <a:gd name="T10" fmla="*/ 134 w 289"/>
                <a:gd name="T11" fmla="*/ 0 h 14"/>
                <a:gd name="T12" fmla="*/ 20 w 289"/>
                <a:gd name="T13" fmla="*/ 0 h 14"/>
                <a:gd name="T14" fmla="*/ 14 w 289"/>
                <a:gd name="T15" fmla="*/ 0 h 14"/>
                <a:gd name="T16" fmla="*/ 7 w 289"/>
                <a:gd name="T17" fmla="*/ 0 h 14"/>
                <a:gd name="T18" fmla="*/ 4 w 289"/>
                <a:gd name="T19" fmla="*/ 0 h 14"/>
                <a:gd name="T20" fmla="*/ 0 w 289"/>
                <a:gd name="T21" fmla="*/ 0 h 14"/>
                <a:gd name="T22" fmla="*/ 0 w 289"/>
                <a:gd name="T23" fmla="*/ 3 h 14"/>
                <a:gd name="T24" fmla="*/ 0 w 289"/>
                <a:gd name="T25" fmla="*/ 6 h 14"/>
                <a:gd name="T26" fmla="*/ 4 w 289"/>
                <a:gd name="T27" fmla="*/ 6 h 14"/>
                <a:gd name="T28" fmla="*/ 7 w 289"/>
                <a:gd name="T29" fmla="*/ 6 h 14"/>
                <a:gd name="T30" fmla="*/ 7 w 289"/>
                <a:gd name="T31" fmla="*/ 11 h 14"/>
                <a:gd name="T32" fmla="*/ 7 w 289"/>
                <a:gd name="T33" fmla="*/ 14 h 14"/>
                <a:gd name="T34" fmla="*/ 14 w 289"/>
                <a:gd name="T35" fmla="*/ 14 h 14"/>
                <a:gd name="T36" fmla="*/ 20 w 289"/>
                <a:gd name="T37" fmla="*/ 14 h 14"/>
                <a:gd name="T38" fmla="*/ 20 w 289"/>
                <a:gd name="T39" fmla="*/ 11 h 14"/>
                <a:gd name="T40" fmla="*/ 20 w 289"/>
                <a:gd name="T41" fmla="*/ 6 h 14"/>
                <a:gd name="T42" fmla="*/ 134 w 289"/>
                <a:gd name="T43" fmla="*/ 6 h 14"/>
                <a:gd name="T44" fmla="*/ 268 w 289"/>
                <a:gd name="T45" fmla="*/ 6 h 14"/>
                <a:gd name="T46" fmla="*/ 268 w 289"/>
                <a:gd name="T47" fmla="*/ 11 h 14"/>
                <a:gd name="T48" fmla="*/ 268 w 289"/>
                <a:gd name="T49" fmla="*/ 14 h 14"/>
                <a:gd name="T50" fmla="*/ 275 w 289"/>
                <a:gd name="T51" fmla="*/ 14 h 14"/>
                <a:gd name="T52" fmla="*/ 283 w 289"/>
                <a:gd name="T53" fmla="*/ 14 h 14"/>
                <a:gd name="T54" fmla="*/ 283 w 289"/>
                <a:gd name="T55" fmla="*/ 11 h 14"/>
                <a:gd name="T56" fmla="*/ 283 w 289"/>
                <a:gd name="T57" fmla="*/ 6 h 14"/>
                <a:gd name="T58" fmla="*/ 286 w 289"/>
                <a:gd name="T59" fmla="*/ 6 h 14"/>
                <a:gd name="T60" fmla="*/ 289 w 289"/>
                <a:gd name="T61" fmla="*/ 6 h 14"/>
                <a:gd name="T62" fmla="*/ 289 w 289"/>
                <a:gd name="T63" fmla="*/ 3 h 14"/>
                <a:gd name="T64" fmla="*/ 289 w 289"/>
                <a:gd name="T6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9" h="14">
                  <a:moveTo>
                    <a:pt x="289" y="0"/>
                  </a:moveTo>
                  <a:lnTo>
                    <a:pt x="286" y="0"/>
                  </a:lnTo>
                  <a:lnTo>
                    <a:pt x="283" y="0"/>
                  </a:lnTo>
                  <a:lnTo>
                    <a:pt x="275" y="0"/>
                  </a:lnTo>
                  <a:lnTo>
                    <a:pt x="268" y="0"/>
                  </a:lnTo>
                  <a:lnTo>
                    <a:pt x="134" y="0"/>
                  </a:lnTo>
                  <a:lnTo>
                    <a:pt x="20" y="0"/>
                  </a:lnTo>
                  <a:lnTo>
                    <a:pt x="14" y="0"/>
                  </a:lnTo>
                  <a:lnTo>
                    <a:pt x="7" y="0"/>
                  </a:lnTo>
                  <a:lnTo>
                    <a:pt x="4" y="0"/>
                  </a:lnTo>
                  <a:lnTo>
                    <a:pt x="0" y="0"/>
                  </a:lnTo>
                  <a:lnTo>
                    <a:pt x="0" y="3"/>
                  </a:lnTo>
                  <a:lnTo>
                    <a:pt x="0" y="6"/>
                  </a:lnTo>
                  <a:lnTo>
                    <a:pt x="4" y="6"/>
                  </a:lnTo>
                  <a:lnTo>
                    <a:pt x="7" y="6"/>
                  </a:lnTo>
                  <a:lnTo>
                    <a:pt x="7" y="11"/>
                  </a:lnTo>
                  <a:lnTo>
                    <a:pt x="7" y="14"/>
                  </a:lnTo>
                  <a:lnTo>
                    <a:pt x="14" y="14"/>
                  </a:lnTo>
                  <a:lnTo>
                    <a:pt x="20" y="14"/>
                  </a:lnTo>
                  <a:lnTo>
                    <a:pt x="20" y="11"/>
                  </a:lnTo>
                  <a:lnTo>
                    <a:pt x="20" y="6"/>
                  </a:lnTo>
                  <a:lnTo>
                    <a:pt x="134" y="6"/>
                  </a:lnTo>
                  <a:lnTo>
                    <a:pt x="268" y="6"/>
                  </a:lnTo>
                  <a:lnTo>
                    <a:pt x="268" y="11"/>
                  </a:lnTo>
                  <a:lnTo>
                    <a:pt x="268" y="14"/>
                  </a:lnTo>
                  <a:lnTo>
                    <a:pt x="275" y="14"/>
                  </a:lnTo>
                  <a:lnTo>
                    <a:pt x="283" y="14"/>
                  </a:lnTo>
                  <a:lnTo>
                    <a:pt x="283" y="11"/>
                  </a:lnTo>
                  <a:lnTo>
                    <a:pt x="283" y="6"/>
                  </a:lnTo>
                  <a:lnTo>
                    <a:pt x="286" y="6"/>
                  </a:lnTo>
                  <a:lnTo>
                    <a:pt x="289" y="6"/>
                  </a:lnTo>
                  <a:lnTo>
                    <a:pt x="289" y="3"/>
                  </a:lnTo>
                  <a:lnTo>
                    <a:pt x="289"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66" name="Freeform 465"/>
            <p:cNvSpPr>
              <a:spLocks/>
            </p:cNvSpPr>
            <p:nvPr/>
          </p:nvSpPr>
          <p:spPr bwMode="auto">
            <a:xfrm>
              <a:off x="8759826" y="4624388"/>
              <a:ext cx="9525" cy="7938"/>
            </a:xfrm>
            <a:custGeom>
              <a:avLst/>
              <a:gdLst>
                <a:gd name="T0" fmla="*/ 12 w 12"/>
                <a:gd name="T1" fmla="*/ 6 h 10"/>
                <a:gd name="T2" fmla="*/ 12 w 12"/>
                <a:gd name="T3" fmla="*/ 6 h 10"/>
                <a:gd name="T4" fmla="*/ 9 w 12"/>
                <a:gd name="T5" fmla="*/ 9 h 10"/>
                <a:gd name="T6" fmla="*/ 6 w 12"/>
                <a:gd name="T7" fmla="*/ 10 h 10"/>
                <a:gd name="T8" fmla="*/ 6 w 12"/>
                <a:gd name="T9" fmla="*/ 10 h 10"/>
                <a:gd name="T10" fmla="*/ 2 w 12"/>
                <a:gd name="T11" fmla="*/ 9 h 10"/>
                <a:gd name="T12" fmla="*/ 0 w 12"/>
                <a:gd name="T13" fmla="*/ 6 h 10"/>
                <a:gd name="T14" fmla="*/ 0 w 12"/>
                <a:gd name="T15" fmla="*/ 6 h 10"/>
                <a:gd name="T16" fmla="*/ 2 w 12"/>
                <a:gd name="T17" fmla="*/ 1 h 10"/>
                <a:gd name="T18" fmla="*/ 6 w 12"/>
                <a:gd name="T19" fmla="*/ 0 h 10"/>
                <a:gd name="T20" fmla="*/ 6 w 12"/>
                <a:gd name="T21" fmla="*/ 0 h 10"/>
                <a:gd name="T22" fmla="*/ 9 w 12"/>
                <a:gd name="T23" fmla="*/ 1 h 10"/>
                <a:gd name="T24" fmla="*/ 12 w 12"/>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12" y="6"/>
                  </a:moveTo>
                  <a:lnTo>
                    <a:pt x="12" y="6"/>
                  </a:lnTo>
                  <a:lnTo>
                    <a:pt x="9" y="9"/>
                  </a:lnTo>
                  <a:lnTo>
                    <a:pt x="6" y="10"/>
                  </a:lnTo>
                  <a:lnTo>
                    <a:pt x="6" y="10"/>
                  </a:lnTo>
                  <a:lnTo>
                    <a:pt x="2" y="9"/>
                  </a:lnTo>
                  <a:lnTo>
                    <a:pt x="0" y="6"/>
                  </a:lnTo>
                  <a:lnTo>
                    <a:pt x="0" y="6"/>
                  </a:lnTo>
                  <a:lnTo>
                    <a:pt x="2" y="1"/>
                  </a:lnTo>
                  <a:lnTo>
                    <a:pt x="6" y="0"/>
                  </a:lnTo>
                  <a:lnTo>
                    <a:pt x="6" y="0"/>
                  </a:lnTo>
                  <a:lnTo>
                    <a:pt x="9" y="1"/>
                  </a:lnTo>
                  <a:lnTo>
                    <a:pt x="12"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67" name="Freeform 466"/>
            <p:cNvSpPr>
              <a:spLocks/>
            </p:cNvSpPr>
            <p:nvPr/>
          </p:nvSpPr>
          <p:spPr bwMode="auto">
            <a:xfrm>
              <a:off x="8759826" y="4624388"/>
              <a:ext cx="9525" cy="7938"/>
            </a:xfrm>
            <a:custGeom>
              <a:avLst/>
              <a:gdLst>
                <a:gd name="T0" fmla="*/ 12 w 12"/>
                <a:gd name="T1" fmla="*/ 6 h 10"/>
                <a:gd name="T2" fmla="*/ 12 w 12"/>
                <a:gd name="T3" fmla="*/ 6 h 10"/>
                <a:gd name="T4" fmla="*/ 9 w 12"/>
                <a:gd name="T5" fmla="*/ 9 h 10"/>
                <a:gd name="T6" fmla="*/ 6 w 12"/>
                <a:gd name="T7" fmla="*/ 10 h 10"/>
                <a:gd name="T8" fmla="*/ 6 w 12"/>
                <a:gd name="T9" fmla="*/ 10 h 10"/>
                <a:gd name="T10" fmla="*/ 2 w 12"/>
                <a:gd name="T11" fmla="*/ 9 h 10"/>
                <a:gd name="T12" fmla="*/ 0 w 12"/>
                <a:gd name="T13" fmla="*/ 6 h 10"/>
                <a:gd name="T14" fmla="*/ 0 w 12"/>
                <a:gd name="T15" fmla="*/ 6 h 10"/>
                <a:gd name="T16" fmla="*/ 2 w 12"/>
                <a:gd name="T17" fmla="*/ 1 h 10"/>
                <a:gd name="T18" fmla="*/ 6 w 12"/>
                <a:gd name="T19" fmla="*/ 0 h 10"/>
                <a:gd name="T20" fmla="*/ 6 w 12"/>
                <a:gd name="T21" fmla="*/ 0 h 10"/>
                <a:gd name="T22" fmla="*/ 9 w 12"/>
                <a:gd name="T23" fmla="*/ 1 h 10"/>
                <a:gd name="T24" fmla="*/ 12 w 12"/>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12" y="6"/>
                  </a:moveTo>
                  <a:lnTo>
                    <a:pt x="12" y="6"/>
                  </a:lnTo>
                  <a:lnTo>
                    <a:pt x="9" y="9"/>
                  </a:lnTo>
                  <a:lnTo>
                    <a:pt x="6" y="10"/>
                  </a:lnTo>
                  <a:lnTo>
                    <a:pt x="6" y="10"/>
                  </a:lnTo>
                  <a:lnTo>
                    <a:pt x="2" y="9"/>
                  </a:lnTo>
                  <a:lnTo>
                    <a:pt x="0" y="6"/>
                  </a:lnTo>
                  <a:lnTo>
                    <a:pt x="0" y="6"/>
                  </a:lnTo>
                  <a:lnTo>
                    <a:pt x="2" y="1"/>
                  </a:lnTo>
                  <a:lnTo>
                    <a:pt x="6" y="0"/>
                  </a:lnTo>
                  <a:lnTo>
                    <a:pt x="6" y="0"/>
                  </a:lnTo>
                  <a:lnTo>
                    <a:pt x="9" y="1"/>
                  </a:lnTo>
                  <a:lnTo>
                    <a:pt x="1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68" name="Freeform 467"/>
            <p:cNvSpPr>
              <a:spLocks/>
            </p:cNvSpPr>
            <p:nvPr/>
          </p:nvSpPr>
          <p:spPr bwMode="auto">
            <a:xfrm>
              <a:off x="8875714" y="4624388"/>
              <a:ext cx="9525" cy="7938"/>
            </a:xfrm>
            <a:custGeom>
              <a:avLst/>
              <a:gdLst>
                <a:gd name="T0" fmla="*/ 10 w 10"/>
                <a:gd name="T1" fmla="*/ 6 h 10"/>
                <a:gd name="T2" fmla="*/ 10 w 10"/>
                <a:gd name="T3" fmla="*/ 6 h 10"/>
                <a:gd name="T4" fmla="*/ 9 w 10"/>
                <a:gd name="T5" fmla="*/ 9 h 10"/>
                <a:gd name="T6" fmla="*/ 6 w 10"/>
                <a:gd name="T7" fmla="*/ 10 h 10"/>
                <a:gd name="T8" fmla="*/ 6 w 10"/>
                <a:gd name="T9" fmla="*/ 10 h 10"/>
                <a:gd name="T10" fmla="*/ 1 w 10"/>
                <a:gd name="T11" fmla="*/ 9 h 10"/>
                <a:gd name="T12" fmla="*/ 0 w 10"/>
                <a:gd name="T13" fmla="*/ 6 h 10"/>
                <a:gd name="T14" fmla="*/ 0 w 10"/>
                <a:gd name="T15" fmla="*/ 6 h 10"/>
                <a:gd name="T16" fmla="*/ 1 w 10"/>
                <a:gd name="T17" fmla="*/ 1 h 10"/>
                <a:gd name="T18" fmla="*/ 6 w 10"/>
                <a:gd name="T19" fmla="*/ 0 h 10"/>
                <a:gd name="T20" fmla="*/ 6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6" y="10"/>
                  </a:lnTo>
                  <a:lnTo>
                    <a:pt x="6" y="10"/>
                  </a:lnTo>
                  <a:lnTo>
                    <a:pt x="1" y="9"/>
                  </a:lnTo>
                  <a:lnTo>
                    <a:pt x="0" y="6"/>
                  </a:lnTo>
                  <a:lnTo>
                    <a:pt x="0" y="6"/>
                  </a:lnTo>
                  <a:lnTo>
                    <a:pt x="1" y="1"/>
                  </a:lnTo>
                  <a:lnTo>
                    <a:pt x="6" y="0"/>
                  </a:lnTo>
                  <a:lnTo>
                    <a:pt x="6" y="0"/>
                  </a:lnTo>
                  <a:lnTo>
                    <a:pt x="9"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69" name="Freeform 468"/>
            <p:cNvSpPr>
              <a:spLocks/>
            </p:cNvSpPr>
            <p:nvPr/>
          </p:nvSpPr>
          <p:spPr bwMode="auto">
            <a:xfrm>
              <a:off x="8875714" y="4624388"/>
              <a:ext cx="9525" cy="7938"/>
            </a:xfrm>
            <a:custGeom>
              <a:avLst/>
              <a:gdLst>
                <a:gd name="T0" fmla="*/ 10 w 10"/>
                <a:gd name="T1" fmla="*/ 6 h 10"/>
                <a:gd name="T2" fmla="*/ 10 w 10"/>
                <a:gd name="T3" fmla="*/ 6 h 10"/>
                <a:gd name="T4" fmla="*/ 9 w 10"/>
                <a:gd name="T5" fmla="*/ 9 h 10"/>
                <a:gd name="T6" fmla="*/ 6 w 10"/>
                <a:gd name="T7" fmla="*/ 10 h 10"/>
                <a:gd name="T8" fmla="*/ 6 w 10"/>
                <a:gd name="T9" fmla="*/ 10 h 10"/>
                <a:gd name="T10" fmla="*/ 1 w 10"/>
                <a:gd name="T11" fmla="*/ 9 h 10"/>
                <a:gd name="T12" fmla="*/ 0 w 10"/>
                <a:gd name="T13" fmla="*/ 6 h 10"/>
                <a:gd name="T14" fmla="*/ 0 w 10"/>
                <a:gd name="T15" fmla="*/ 6 h 10"/>
                <a:gd name="T16" fmla="*/ 1 w 10"/>
                <a:gd name="T17" fmla="*/ 1 h 10"/>
                <a:gd name="T18" fmla="*/ 6 w 10"/>
                <a:gd name="T19" fmla="*/ 0 h 10"/>
                <a:gd name="T20" fmla="*/ 6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6" y="10"/>
                  </a:lnTo>
                  <a:lnTo>
                    <a:pt x="6" y="10"/>
                  </a:lnTo>
                  <a:lnTo>
                    <a:pt x="1" y="9"/>
                  </a:lnTo>
                  <a:lnTo>
                    <a:pt x="0" y="6"/>
                  </a:lnTo>
                  <a:lnTo>
                    <a:pt x="0" y="6"/>
                  </a:lnTo>
                  <a:lnTo>
                    <a:pt x="1" y="1"/>
                  </a:lnTo>
                  <a:lnTo>
                    <a:pt x="6" y="0"/>
                  </a:lnTo>
                  <a:lnTo>
                    <a:pt x="6" y="0"/>
                  </a:lnTo>
                  <a:lnTo>
                    <a:pt x="9"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70" name="Freeform 469"/>
            <p:cNvSpPr>
              <a:spLocks/>
            </p:cNvSpPr>
            <p:nvPr/>
          </p:nvSpPr>
          <p:spPr bwMode="auto">
            <a:xfrm>
              <a:off x="8753476" y="4618038"/>
              <a:ext cx="138113" cy="11113"/>
            </a:xfrm>
            <a:custGeom>
              <a:avLst/>
              <a:gdLst>
                <a:gd name="T0" fmla="*/ 174 w 174"/>
                <a:gd name="T1" fmla="*/ 0 h 14"/>
                <a:gd name="T2" fmla="*/ 167 w 174"/>
                <a:gd name="T3" fmla="*/ 0 h 14"/>
                <a:gd name="T4" fmla="*/ 153 w 174"/>
                <a:gd name="T5" fmla="*/ 0 h 14"/>
                <a:gd name="T6" fmla="*/ 20 w 174"/>
                <a:gd name="T7" fmla="*/ 0 h 14"/>
                <a:gd name="T8" fmla="*/ 6 w 174"/>
                <a:gd name="T9" fmla="*/ 0 h 14"/>
                <a:gd name="T10" fmla="*/ 0 w 174"/>
                <a:gd name="T11" fmla="*/ 0 h 14"/>
                <a:gd name="T12" fmla="*/ 0 w 174"/>
                <a:gd name="T13" fmla="*/ 6 h 14"/>
                <a:gd name="T14" fmla="*/ 6 w 174"/>
                <a:gd name="T15" fmla="*/ 6 h 14"/>
                <a:gd name="T16" fmla="*/ 6 w 174"/>
                <a:gd name="T17" fmla="*/ 14 h 14"/>
                <a:gd name="T18" fmla="*/ 20 w 174"/>
                <a:gd name="T19" fmla="*/ 14 h 14"/>
                <a:gd name="T20" fmla="*/ 20 w 174"/>
                <a:gd name="T21" fmla="*/ 6 h 14"/>
                <a:gd name="T22" fmla="*/ 153 w 174"/>
                <a:gd name="T23" fmla="*/ 6 h 14"/>
                <a:gd name="T24" fmla="*/ 153 w 174"/>
                <a:gd name="T25" fmla="*/ 14 h 14"/>
                <a:gd name="T26" fmla="*/ 167 w 174"/>
                <a:gd name="T27" fmla="*/ 14 h 14"/>
                <a:gd name="T28" fmla="*/ 167 w 174"/>
                <a:gd name="T29" fmla="*/ 6 h 14"/>
                <a:gd name="T30" fmla="*/ 174 w 174"/>
                <a:gd name="T31" fmla="*/ 6 h 14"/>
                <a:gd name="T32" fmla="*/ 174 w 174"/>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14">
                  <a:moveTo>
                    <a:pt x="174" y="0"/>
                  </a:moveTo>
                  <a:lnTo>
                    <a:pt x="167" y="0"/>
                  </a:lnTo>
                  <a:lnTo>
                    <a:pt x="153" y="0"/>
                  </a:lnTo>
                  <a:lnTo>
                    <a:pt x="20" y="0"/>
                  </a:lnTo>
                  <a:lnTo>
                    <a:pt x="6" y="0"/>
                  </a:lnTo>
                  <a:lnTo>
                    <a:pt x="0" y="0"/>
                  </a:lnTo>
                  <a:lnTo>
                    <a:pt x="0" y="6"/>
                  </a:lnTo>
                  <a:lnTo>
                    <a:pt x="6" y="6"/>
                  </a:lnTo>
                  <a:lnTo>
                    <a:pt x="6" y="14"/>
                  </a:lnTo>
                  <a:lnTo>
                    <a:pt x="20" y="14"/>
                  </a:lnTo>
                  <a:lnTo>
                    <a:pt x="20" y="6"/>
                  </a:lnTo>
                  <a:lnTo>
                    <a:pt x="153" y="6"/>
                  </a:lnTo>
                  <a:lnTo>
                    <a:pt x="153" y="14"/>
                  </a:lnTo>
                  <a:lnTo>
                    <a:pt x="167" y="14"/>
                  </a:lnTo>
                  <a:lnTo>
                    <a:pt x="167" y="6"/>
                  </a:lnTo>
                  <a:lnTo>
                    <a:pt x="174" y="6"/>
                  </a:lnTo>
                  <a:lnTo>
                    <a:pt x="174"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71" name="Rectangle 470"/>
            <p:cNvSpPr>
              <a:spLocks noChangeArrowheads="1"/>
            </p:cNvSpPr>
            <p:nvPr/>
          </p:nvSpPr>
          <p:spPr bwMode="auto">
            <a:xfrm>
              <a:off x="8539164" y="4383088"/>
              <a:ext cx="57150" cy="66675"/>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72" name="Freeform 471"/>
            <p:cNvSpPr>
              <a:spLocks/>
            </p:cNvSpPr>
            <p:nvPr/>
          </p:nvSpPr>
          <p:spPr bwMode="auto">
            <a:xfrm>
              <a:off x="7885114" y="4473576"/>
              <a:ext cx="635000" cy="58738"/>
            </a:xfrm>
            <a:custGeom>
              <a:avLst/>
              <a:gdLst>
                <a:gd name="T0" fmla="*/ 0 w 800"/>
                <a:gd name="T1" fmla="*/ 67 h 73"/>
                <a:gd name="T2" fmla="*/ 0 w 800"/>
                <a:gd name="T3" fmla="*/ 73 h 73"/>
                <a:gd name="T4" fmla="*/ 800 w 800"/>
                <a:gd name="T5" fmla="*/ 73 h 73"/>
                <a:gd name="T6" fmla="*/ 800 w 800"/>
                <a:gd name="T7" fmla="*/ 0 h 73"/>
                <a:gd name="T8" fmla="*/ 0 w 800"/>
                <a:gd name="T9" fmla="*/ 67 h 73"/>
              </a:gdLst>
              <a:ahLst/>
              <a:cxnLst>
                <a:cxn ang="0">
                  <a:pos x="T0" y="T1"/>
                </a:cxn>
                <a:cxn ang="0">
                  <a:pos x="T2" y="T3"/>
                </a:cxn>
                <a:cxn ang="0">
                  <a:pos x="T4" y="T5"/>
                </a:cxn>
                <a:cxn ang="0">
                  <a:pos x="T6" y="T7"/>
                </a:cxn>
                <a:cxn ang="0">
                  <a:pos x="T8" y="T9"/>
                </a:cxn>
              </a:cxnLst>
              <a:rect l="0" t="0" r="r" b="b"/>
              <a:pathLst>
                <a:path w="800" h="73">
                  <a:moveTo>
                    <a:pt x="0" y="67"/>
                  </a:moveTo>
                  <a:lnTo>
                    <a:pt x="0" y="73"/>
                  </a:lnTo>
                  <a:lnTo>
                    <a:pt x="800" y="73"/>
                  </a:lnTo>
                  <a:lnTo>
                    <a:pt x="800" y="0"/>
                  </a:lnTo>
                  <a:lnTo>
                    <a:pt x="0" y="67"/>
                  </a:lnTo>
                  <a:close/>
                </a:path>
              </a:pathLst>
            </a:custGeom>
            <a:solidFill>
              <a:srgbClr val="3B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73" name="Freeform 472"/>
            <p:cNvSpPr>
              <a:spLocks/>
            </p:cNvSpPr>
            <p:nvPr/>
          </p:nvSpPr>
          <p:spPr bwMode="auto">
            <a:xfrm>
              <a:off x="7891464" y="4624388"/>
              <a:ext cx="7938" cy="7938"/>
            </a:xfrm>
            <a:custGeom>
              <a:avLst/>
              <a:gdLst>
                <a:gd name="T0" fmla="*/ 11 w 11"/>
                <a:gd name="T1" fmla="*/ 6 h 10"/>
                <a:gd name="T2" fmla="*/ 11 w 11"/>
                <a:gd name="T3" fmla="*/ 6 h 10"/>
                <a:gd name="T4" fmla="*/ 9 w 11"/>
                <a:gd name="T5" fmla="*/ 9 h 10"/>
                <a:gd name="T6" fmla="*/ 5 w 11"/>
                <a:gd name="T7" fmla="*/ 10 h 10"/>
                <a:gd name="T8" fmla="*/ 5 w 11"/>
                <a:gd name="T9" fmla="*/ 10 h 10"/>
                <a:gd name="T10" fmla="*/ 2 w 11"/>
                <a:gd name="T11" fmla="*/ 9 h 10"/>
                <a:gd name="T12" fmla="*/ 0 w 11"/>
                <a:gd name="T13" fmla="*/ 6 h 10"/>
                <a:gd name="T14" fmla="*/ 0 w 11"/>
                <a:gd name="T15" fmla="*/ 6 h 10"/>
                <a:gd name="T16" fmla="*/ 2 w 11"/>
                <a:gd name="T17" fmla="*/ 1 h 10"/>
                <a:gd name="T18" fmla="*/ 5 w 11"/>
                <a:gd name="T19" fmla="*/ 0 h 10"/>
                <a:gd name="T20" fmla="*/ 5 w 11"/>
                <a:gd name="T21" fmla="*/ 0 h 10"/>
                <a:gd name="T22" fmla="*/ 9 w 11"/>
                <a:gd name="T23" fmla="*/ 1 h 10"/>
                <a:gd name="T24" fmla="*/ 11 w 11"/>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1" y="6"/>
                  </a:moveTo>
                  <a:lnTo>
                    <a:pt x="11" y="6"/>
                  </a:lnTo>
                  <a:lnTo>
                    <a:pt x="9" y="9"/>
                  </a:lnTo>
                  <a:lnTo>
                    <a:pt x="5" y="10"/>
                  </a:lnTo>
                  <a:lnTo>
                    <a:pt x="5" y="10"/>
                  </a:lnTo>
                  <a:lnTo>
                    <a:pt x="2" y="9"/>
                  </a:lnTo>
                  <a:lnTo>
                    <a:pt x="0" y="6"/>
                  </a:lnTo>
                  <a:lnTo>
                    <a:pt x="0" y="6"/>
                  </a:lnTo>
                  <a:lnTo>
                    <a:pt x="2" y="1"/>
                  </a:lnTo>
                  <a:lnTo>
                    <a:pt x="5" y="0"/>
                  </a:lnTo>
                  <a:lnTo>
                    <a:pt x="5" y="0"/>
                  </a:lnTo>
                  <a:lnTo>
                    <a:pt x="9" y="1"/>
                  </a:lnTo>
                  <a:lnTo>
                    <a:pt x="11"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74" name="Freeform 473"/>
            <p:cNvSpPr>
              <a:spLocks/>
            </p:cNvSpPr>
            <p:nvPr/>
          </p:nvSpPr>
          <p:spPr bwMode="auto">
            <a:xfrm>
              <a:off x="7891464" y="4624388"/>
              <a:ext cx="7938" cy="7938"/>
            </a:xfrm>
            <a:custGeom>
              <a:avLst/>
              <a:gdLst>
                <a:gd name="T0" fmla="*/ 11 w 11"/>
                <a:gd name="T1" fmla="*/ 6 h 10"/>
                <a:gd name="T2" fmla="*/ 11 w 11"/>
                <a:gd name="T3" fmla="*/ 6 h 10"/>
                <a:gd name="T4" fmla="*/ 9 w 11"/>
                <a:gd name="T5" fmla="*/ 9 h 10"/>
                <a:gd name="T6" fmla="*/ 5 w 11"/>
                <a:gd name="T7" fmla="*/ 10 h 10"/>
                <a:gd name="T8" fmla="*/ 5 w 11"/>
                <a:gd name="T9" fmla="*/ 10 h 10"/>
                <a:gd name="T10" fmla="*/ 2 w 11"/>
                <a:gd name="T11" fmla="*/ 9 h 10"/>
                <a:gd name="T12" fmla="*/ 0 w 11"/>
                <a:gd name="T13" fmla="*/ 6 h 10"/>
                <a:gd name="T14" fmla="*/ 0 w 11"/>
                <a:gd name="T15" fmla="*/ 6 h 10"/>
                <a:gd name="T16" fmla="*/ 2 w 11"/>
                <a:gd name="T17" fmla="*/ 1 h 10"/>
                <a:gd name="T18" fmla="*/ 5 w 11"/>
                <a:gd name="T19" fmla="*/ 0 h 10"/>
                <a:gd name="T20" fmla="*/ 5 w 11"/>
                <a:gd name="T21" fmla="*/ 0 h 10"/>
                <a:gd name="T22" fmla="*/ 9 w 11"/>
                <a:gd name="T23" fmla="*/ 1 h 10"/>
                <a:gd name="T24" fmla="*/ 11 w 11"/>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1" y="6"/>
                  </a:moveTo>
                  <a:lnTo>
                    <a:pt x="11" y="6"/>
                  </a:lnTo>
                  <a:lnTo>
                    <a:pt x="9" y="9"/>
                  </a:lnTo>
                  <a:lnTo>
                    <a:pt x="5" y="10"/>
                  </a:lnTo>
                  <a:lnTo>
                    <a:pt x="5" y="10"/>
                  </a:lnTo>
                  <a:lnTo>
                    <a:pt x="2" y="9"/>
                  </a:lnTo>
                  <a:lnTo>
                    <a:pt x="0" y="6"/>
                  </a:lnTo>
                  <a:lnTo>
                    <a:pt x="0" y="6"/>
                  </a:lnTo>
                  <a:lnTo>
                    <a:pt x="2" y="1"/>
                  </a:lnTo>
                  <a:lnTo>
                    <a:pt x="5" y="0"/>
                  </a:lnTo>
                  <a:lnTo>
                    <a:pt x="5" y="0"/>
                  </a:lnTo>
                  <a:lnTo>
                    <a:pt x="9" y="1"/>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75" name="Freeform 474"/>
            <p:cNvSpPr>
              <a:spLocks/>
            </p:cNvSpPr>
            <p:nvPr/>
          </p:nvSpPr>
          <p:spPr bwMode="auto">
            <a:xfrm>
              <a:off x="8504239" y="4624388"/>
              <a:ext cx="9525" cy="7938"/>
            </a:xfrm>
            <a:custGeom>
              <a:avLst/>
              <a:gdLst>
                <a:gd name="T0" fmla="*/ 10 w 10"/>
                <a:gd name="T1" fmla="*/ 6 h 10"/>
                <a:gd name="T2" fmla="*/ 10 w 10"/>
                <a:gd name="T3" fmla="*/ 6 h 10"/>
                <a:gd name="T4" fmla="*/ 9 w 10"/>
                <a:gd name="T5" fmla="*/ 9 h 10"/>
                <a:gd name="T6" fmla="*/ 6 w 10"/>
                <a:gd name="T7" fmla="*/ 10 h 10"/>
                <a:gd name="T8" fmla="*/ 6 w 10"/>
                <a:gd name="T9" fmla="*/ 10 h 10"/>
                <a:gd name="T10" fmla="*/ 1 w 10"/>
                <a:gd name="T11" fmla="*/ 9 h 10"/>
                <a:gd name="T12" fmla="*/ 0 w 10"/>
                <a:gd name="T13" fmla="*/ 6 h 10"/>
                <a:gd name="T14" fmla="*/ 0 w 10"/>
                <a:gd name="T15" fmla="*/ 6 h 10"/>
                <a:gd name="T16" fmla="*/ 1 w 10"/>
                <a:gd name="T17" fmla="*/ 1 h 10"/>
                <a:gd name="T18" fmla="*/ 6 w 10"/>
                <a:gd name="T19" fmla="*/ 0 h 10"/>
                <a:gd name="T20" fmla="*/ 6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6" y="10"/>
                  </a:lnTo>
                  <a:lnTo>
                    <a:pt x="6" y="10"/>
                  </a:lnTo>
                  <a:lnTo>
                    <a:pt x="1" y="9"/>
                  </a:lnTo>
                  <a:lnTo>
                    <a:pt x="0" y="6"/>
                  </a:lnTo>
                  <a:lnTo>
                    <a:pt x="0" y="6"/>
                  </a:lnTo>
                  <a:lnTo>
                    <a:pt x="1" y="1"/>
                  </a:lnTo>
                  <a:lnTo>
                    <a:pt x="6" y="0"/>
                  </a:lnTo>
                  <a:lnTo>
                    <a:pt x="6" y="0"/>
                  </a:lnTo>
                  <a:lnTo>
                    <a:pt x="9"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76" name="Freeform 475"/>
            <p:cNvSpPr>
              <a:spLocks/>
            </p:cNvSpPr>
            <p:nvPr/>
          </p:nvSpPr>
          <p:spPr bwMode="auto">
            <a:xfrm>
              <a:off x="8504239" y="4624388"/>
              <a:ext cx="9525" cy="7938"/>
            </a:xfrm>
            <a:custGeom>
              <a:avLst/>
              <a:gdLst>
                <a:gd name="T0" fmla="*/ 10 w 10"/>
                <a:gd name="T1" fmla="*/ 6 h 10"/>
                <a:gd name="T2" fmla="*/ 10 w 10"/>
                <a:gd name="T3" fmla="*/ 6 h 10"/>
                <a:gd name="T4" fmla="*/ 9 w 10"/>
                <a:gd name="T5" fmla="*/ 9 h 10"/>
                <a:gd name="T6" fmla="*/ 6 w 10"/>
                <a:gd name="T7" fmla="*/ 10 h 10"/>
                <a:gd name="T8" fmla="*/ 6 w 10"/>
                <a:gd name="T9" fmla="*/ 10 h 10"/>
                <a:gd name="T10" fmla="*/ 1 w 10"/>
                <a:gd name="T11" fmla="*/ 9 h 10"/>
                <a:gd name="T12" fmla="*/ 0 w 10"/>
                <a:gd name="T13" fmla="*/ 6 h 10"/>
                <a:gd name="T14" fmla="*/ 0 w 10"/>
                <a:gd name="T15" fmla="*/ 6 h 10"/>
                <a:gd name="T16" fmla="*/ 1 w 10"/>
                <a:gd name="T17" fmla="*/ 1 h 10"/>
                <a:gd name="T18" fmla="*/ 6 w 10"/>
                <a:gd name="T19" fmla="*/ 0 h 10"/>
                <a:gd name="T20" fmla="*/ 6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6" y="10"/>
                  </a:lnTo>
                  <a:lnTo>
                    <a:pt x="6" y="10"/>
                  </a:lnTo>
                  <a:lnTo>
                    <a:pt x="1" y="9"/>
                  </a:lnTo>
                  <a:lnTo>
                    <a:pt x="0" y="6"/>
                  </a:lnTo>
                  <a:lnTo>
                    <a:pt x="0" y="6"/>
                  </a:lnTo>
                  <a:lnTo>
                    <a:pt x="1" y="1"/>
                  </a:lnTo>
                  <a:lnTo>
                    <a:pt x="6" y="0"/>
                  </a:lnTo>
                  <a:lnTo>
                    <a:pt x="6" y="0"/>
                  </a:lnTo>
                  <a:lnTo>
                    <a:pt x="9"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77" name="Freeform 476"/>
            <p:cNvSpPr>
              <a:spLocks/>
            </p:cNvSpPr>
            <p:nvPr/>
          </p:nvSpPr>
          <p:spPr bwMode="auto">
            <a:xfrm>
              <a:off x="7883526" y="4616451"/>
              <a:ext cx="636588" cy="12700"/>
            </a:xfrm>
            <a:custGeom>
              <a:avLst/>
              <a:gdLst>
                <a:gd name="T0" fmla="*/ 802 w 802"/>
                <a:gd name="T1" fmla="*/ 0 h 15"/>
                <a:gd name="T2" fmla="*/ 796 w 802"/>
                <a:gd name="T3" fmla="*/ 0 h 15"/>
                <a:gd name="T4" fmla="*/ 781 w 802"/>
                <a:gd name="T5" fmla="*/ 0 h 15"/>
                <a:gd name="T6" fmla="*/ 21 w 802"/>
                <a:gd name="T7" fmla="*/ 0 h 15"/>
                <a:gd name="T8" fmla="*/ 6 w 802"/>
                <a:gd name="T9" fmla="*/ 0 h 15"/>
                <a:gd name="T10" fmla="*/ 0 w 802"/>
                <a:gd name="T11" fmla="*/ 0 h 15"/>
                <a:gd name="T12" fmla="*/ 0 w 802"/>
                <a:gd name="T13" fmla="*/ 7 h 15"/>
                <a:gd name="T14" fmla="*/ 6 w 802"/>
                <a:gd name="T15" fmla="*/ 7 h 15"/>
                <a:gd name="T16" fmla="*/ 6 w 802"/>
                <a:gd name="T17" fmla="*/ 15 h 15"/>
                <a:gd name="T18" fmla="*/ 21 w 802"/>
                <a:gd name="T19" fmla="*/ 15 h 15"/>
                <a:gd name="T20" fmla="*/ 21 w 802"/>
                <a:gd name="T21" fmla="*/ 7 h 15"/>
                <a:gd name="T22" fmla="*/ 781 w 802"/>
                <a:gd name="T23" fmla="*/ 7 h 15"/>
                <a:gd name="T24" fmla="*/ 781 w 802"/>
                <a:gd name="T25" fmla="*/ 15 h 15"/>
                <a:gd name="T26" fmla="*/ 796 w 802"/>
                <a:gd name="T27" fmla="*/ 15 h 15"/>
                <a:gd name="T28" fmla="*/ 796 w 802"/>
                <a:gd name="T29" fmla="*/ 7 h 15"/>
                <a:gd name="T30" fmla="*/ 802 w 802"/>
                <a:gd name="T31" fmla="*/ 7 h 15"/>
                <a:gd name="T32" fmla="*/ 802 w 802"/>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2" h="15">
                  <a:moveTo>
                    <a:pt x="802" y="0"/>
                  </a:moveTo>
                  <a:lnTo>
                    <a:pt x="796" y="0"/>
                  </a:lnTo>
                  <a:lnTo>
                    <a:pt x="781" y="0"/>
                  </a:lnTo>
                  <a:lnTo>
                    <a:pt x="21" y="0"/>
                  </a:lnTo>
                  <a:lnTo>
                    <a:pt x="6" y="0"/>
                  </a:lnTo>
                  <a:lnTo>
                    <a:pt x="0" y="0"/>
                  </a:lnTo>
                  <a:lnTo>
                    <a:pt x="0" y="7"/>
                  </a:lnTo>
                  <a:lnTo>
                    <a:pt x="6" y="7"/>
                  </a:lnTo>
                  <a:lnTo>
                    <a:pt x="6" y="15"/>
                  </a:lnTo>
                  <a:lnTo>
                    <a:pt x="21" y="15"/>
                  </a:lnTo>
                  <a:lnTo>
                    <a:pt x="21" y="7"/>
                  </a:lnTo>
                  <a:lnTo>
                    <a:pt x="781" y="7"/>
                  </a:lnTo>
                  <a:lnTo>
                    <a:pt x="781" y="15"/>
                  </a:lnTo>
                  <a:lnTo>
                    <a:pt x="796" y="15"/>
                  </a:lnTo>
                  <a:lnTo>
                    <a:pt x="796" y="7"/>
                  </a:lnTo>
                  <a:lnTo>
                    <a:pt x="802" y="7"/>
                  </a:lnTo>
                  <a:lnTo>
                    <a:pt x="802"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78" name="Rectangle 477"/>
            <p:cNvSpPr>
              <a:spLocks noChangeArrowheads="1"/>
            </p:cNvSpPr>
            <p:nvPr/>
          </p:nvSpPr>
          <p:spPr bwMode="auto">
            <a:xfrm>
              <a:off x="7883526" y="4529138"/>
              <a:ext cx="636588" cy="87313"/>
            </a:xfrm>
            <a:prstGeom prst="rect">
              <a:avLst/>
            </a:prstGeom>
            <a:solidFill>
              <a:srgbClr val="363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79" name="Rectangle 478"/>
            <p:cNvSpPr>
              <a:spLocks noChangeArrowheads="1"/>
            </p:cNvSpPr>
            <p:nvPr/>
          </p:nvSpPr>
          <p:spPr bwMode="auto">
            <a:xfrm>
              <a:off x="7883526" y="4530726"/>
              <a:ext cx="636588" cy="15875"/>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80" name="Freeform 479"/>
            <p:cNvSpPr>
              <a:spLocks/>
            </p:cNvSpPr>
            <p:nvPr/>
          </p:nvSpPr>
          <p:spPr bwMode="auto">
            <a:xfrm>
              <a:off x="7872414" y="4530726"/>
              <a:ext cx="15875" cy="15875"/>
            </a:xfrm>
            <a:custGeom>
              <a:avLst/>
              <a:gdLst>
                <a:gd name="T0" fmla="*/ 19 w 19"/>
                <a:gd name="T1" fmla="*/ 10 h 21"/>
                <a:gd name="T2" fmla="*/ 19 w 19"/>
                <a:gd name="T3" fmla="*/ 10 h 21"/>
                <a:gd name="T4" fmla="*/ 19 w 19"/>
                <a:gd name="T5" fmla="*/ 13 h 21"/>
                <a:gd name="T6" fmla="*/ 16 w 19"/>
                <a:gd name="T7" fmla="*/ 18 h 21"/>
                <a:gd name="T8" fmla="*/ 13 w 19"/>
                <a:gd name="T9" fmla="*/ 19 h 21"/>
                <a:gd name="T10" fmla="*/ 10 w 19"/>
                <a:gd name="T11" fmla="*/ 21 h 21"/>
                <a:gd name="T12" fmla="*/ 10 w 19"/>
                <a:gd name="T13" fmla="*/ 21 h 21"/>
                <a:gd name="T14" fmla="*/ 6 w 19"/>
                <a:gd name="T15" fmla="*/ 19 h 21"/>
                <a:gd name="T16" fmla="*/ 3 w 19"/>
                <a:gd name="T17" fmla="*/ 18 h 21"/>
                <a:gd name="T18" fmla="*/ 0 w 19"/>
                <a:gd name="T19" fmla="*/ 13 h 21"/>
                <a:gd name="T20" fmla="*/ 0 w 19"/>
                <a:gd name="T21" fmla="*/ 10 h 21"/>
                <a:gd name="T22" fmla="*/ 0 w 19"/>
                <a:gd name="T23" fmla="*/ 10 h 21"/>
                <a:gd name="T24" fmla="*/ 0 w 19"/>
                <a:gd name="T25" fmla="*/ 6 h 21"/>
                <a:gd name="T26" fmla="*/ 3 w 19"/>
                <a:gd name="T27" fmla="*/ 3 h 21"/>
                <a:gd name="T28" fmla="*/ 6 w 19"/>
                <a:gd name="T29" fmla="*/ 1 h 21"/>
                <a:gd name="T30" fmla="*/ 10 w 19"/>
                <a:gd name="T31" fmla="*/ 0 h 21"/>
                <a:gd name="T32" fmla="*/ 10 w 19"/>
                <a:gd name="T33" fmla="*/ 0 h 21"/>
                <a:gd name="T34" fmla="*/ 13 w 19"/>
                <a:gd name="T35" fmla="*/ 1 h 21"/>
                <a:gd name="T36" fmla="*/ 16 w 19"/>
                <a:gd name="T37" fmla="*/ 3 h 21"/>
                <a:gd name="T38" fmla="*/ 19 w 19"/>
                <a:gd name="T39" fmla="*/ 6 h 21"/>
                <a:gd name="T40" fmla="*/ 19 w 19"/>
                <a:gd name="T41"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1">
                  <a:moveTo>
                    <a:pt x="19" y="10"/>
                  </a:moveTo>
                  <a:lnTo>
                    <a:pt x="19" y="10"/>
                  </a:lnTo>
                  <a:lnTo>
                    <a:pt x="19" y="13"/>
                  </a:lnTo>
                  <a:lnTo>
                    <a:pt x="16" y="18"/>
                  </a:lnTo>
                  <a:lnTo>
                    <a:pt x="13" y="19"/>
                  </a:lnTo>
                  <a:lnTo>
                    <a:pt x="10" y="21"/>
                  </a:lnTo>
                  <a:lnTo>
                    <a:pt x="10" y="21"/>
                  </a:lnTo>
                  <a:lnTo>
                    <a:pt x="6" y="19"/>
                  </a:lnTo>
                  <a:lnTo>
                    <a:pt x="3" y="18"/>
                  </a:lnTo>
                  <a:lnTo>
                    <a:pt x="0" y="13"/>
                  </a:lnTo>
                  <a:lnTo>
                    <a:pt x="0" y="10"/>
                  </a:lnTo>
                  <a:lnTo>
                    <a:pt x="0" y="10"/>
                  </a:lnTo>
                  <a:lnTo>
                    <a:pt x="0" y="6"/>
                  </a:lnTo>
                  <a:lnTo>
                    <a:pt x="3" y="3"/>
                  </a:lnTo>
                  <a:lnTo>
                    <a:pt x="6" y="1"/>
                  </a:lnTo>
                  <a:lnTo>
                    <a:pt x="10" y="0"/>
                  </a:lnTo>
                  <a:lnTo>
                    <a:pt x="10" y="0"/>
                  </a:lnTo>
                  <a:lnTo>
                    <a:pt x="13" y="1"/>
                  </a:lnTo>
                  <a:lnTo>
                    <a:pt x="16" y="3"/>
                  </a:lnTo>
                  <a:lnTo>
                    <a:pt x="19" y="6"/>
                  </a:lnTo>
                  <a:lnTo>
                    <a:pt x="19" y="10"/>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81" name="Freeform 480"/>
            <p:cNvSpPr>
              <a:spLocks/>
            </p:cNvSpPr>
            <p:nvPr/>
          </p:nvSpPr>
          <p:spPr bwMode="auto">
            <a:xfrm>
              <a:off x="7872414" y="4530726"/>
              <a:ext cx="15875" cy="15875"/>
            </a:xfrm>
            <a:custGeom>
              <a:avLst/>
              <a:gdLst>
                <a:gd name="T0" fmla="*/ 19 w 19"/>
                <a:gd name="T1" fmla="*/ 10 h 21"/>
                <a:gd name="T2" fmla="*/ 19 w 19"/>
                <a:gd name="T3" fmla="*/ 10 h 21"/>
                <a:gd name="T4" fmla="*/ 19 w 19"/>
                <a:gd name="T5" fmla="*/ 13 h 21"/>
                <a:gd name="T6" fmla="*/ 16 w 19"/>
                <a:gd name="T7" fmla="*/ 18 h 21"/>
                <a:gd name="T8" fmla="*/ 13 w 19"/>
                <a:gd name="T9" fmla="*/ 19 h 21"/>
                <a:gd name="T10" fmla="*/ 10 w 19"/>
                <a:gd name="T11" fmla="*/ 21 h 21"/>
                <a:gd name="T12" fmla="*/ 10 w 19"/>
                <a:gd name="T13" fmla="*/ 21 h 21"/>
                <a:gd name="T14" fmla="*/ 6 w 19"/>
                <a:gd name="T15" fmla="*/ 19 h 21"/>
                <a:gd name="T16" fmla="*/ 3 w 19"/>
                <a:gd name="T17" fmla="*/ 18 h 21"/>
                <a:gd name="T18" fmla="*/ 0 w 19"/>
                <a:gd name="T19" fmla="*/ 13 h 21"/>
                <a:gd name="T20" fmla="*/ 0 w 19"/>
                <a:gd name="T21" fmla="*/ 10 h 21"/>
                <a:gd name="T22" fmla="*/ 0 w 19"/>
                <a:gd name="T23" fmla="*/ 10 h 21"/>
                <a:gd name="T24" fmla="*/ 0 w 19"/>
                <a:gd name="T25" fmla="*/ 6 h 21"/>
                <a:gd name="T26" fmla="*/ 3 w 19"/>
                <a:gd name="T27" fmla="*/ 3 h 21"/>
                <a:gd name="T28" fmla="*/ 6 w 19"/>
                <a:gd name="T29" fmla="*/ 1 h 21"/>
                <a:gd name="T30" fmla="*/ 10 w 19"/>
                <a:gd name="T31" fmla="*/ 0 h 21"/>
                <a:gd name="T32" fmla="*/ 10 w 19"/>
                <a:gd name="T33" fmla="*/ 0 h 21"/>
                <a:gd name="T34" fmla="*/ 13 w 19"/>
                <a:gd name="T35" fmla="*/ 1 h 21"/>
                <a:gd name="T36" fmla="*/ 16 w 19"/>
                <a:gd name="T37" fmla="*/ 3 h 21"/>
                <a:gd name="T38" fmla="*/ 19 w 19"/>
                <a:gd name="T39" fmla="*/ 6 h 21"/>
                <a:gd name="T40" fmla="*/ 19 w 19"/>
                <a:gd name="T41"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1">
                  <a:moveTo>
                    <a:pt x="19" y="10"/>
                  </a:moveTo>
                  <a:lnTo>
                    <a:pt x="19" y="10"/>
                  </a:lnTo>
                  <a:lnTo>
                    <a:pt x="19" y="13"/>
                  </a:lnTo>
                  <a:lnTo>
                    <a:pt x="16" y="18"/>
                  </a:lnTo>
                  <a:lnTo>
                    <a:pt x="13" y="19"/>
                  </a:lnTo>
                  <a:lnTo>
                    <a:pt x="10" y="21"/>
                  </a:lnTo>
                  <a:lnTo>
                    <a:pt x="10" y="21"/>
                  </a:lnTo>
                  <a:lnTo>
                    <a:pt x="6" y="19"/>
                  </a:lnTo>
                  <a:lnTo>
                    <a:pt x="3" y="18"/>
                  </a:lnTo>
                  <a:lnTo>
                    <a:pt x="0" y="13"/>
                  </a:lnTo>
                  <a:lnTo>
                    <a:pt x="0" y="10"/>
                  </a:lnTo>
                  <a:lnTo>
                    <a:pt x="0" y="10"/>
                  </a:lnTo>
                  <a:lnTo>
                    <a:pt x="0" y="6"/>
                  </a:lnTo>
                  <a:lnTo>
                    <a:pt x="3" y="3"/>
                  </a:lnTo>
                  <a:lnTo>
                    <a:pt x="6" y="1"/>
                  </a:lnTo>
                  <a:lnTo>
                    <a:pt x="10" y="0"/>
                  </a:lnTo>
                  <a:lnTo>
                    <a:pt x="10" y="0"/>
                  </a:lnTo>
                  <a:lnTo>
                    <a:pt x="13" y="1"/>
                  </a:lnTo>
                  <a:lnTo>
                    <a:pt x="16" y="3"/>
                  </a:lnTo>
                  <a:lnTo>
                    <a:pt x="19" y="6"/>
                  </a:lnTo>
                  <a:lnTo>
                    <a:pt x="19"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82" name="Freeform 481"/>
            <p:cNvSpPr>
              <a:spLocks/>
            </p:cNvSpPr>
            <p:nvPr/>
          </p:nvSpPr>
          <p:spPr bwMode="auto">
            <a:xfrm>
              <a:off x="7877176" y="4530726"/>
              <a:ext cx="14288" cy="15875"/>
            </a:xfrm>
            <a:custGeom>
              <a:avLst/>
              <a:gdLst>
                <a:gd name="T0" fmla="*/ 20 w 20"/>
                <a:gd name="T1" fmla="*/ 10 h 21"/>
                <a:gd name="T2" fmla="*/ 20 w 20"/>
                <a:gd name="T3" fmla="*/ 10 h 21"/>
                <a:gd name="T4" fmla="*/ 20 w 20"/>
                <a:gd name="T5" fmla="*/ 13 h 21"/>
                <a:gd name="T6" fmla="*/ 17 w 20"/>
                <a:gd name="T7" fmla="*/ 18 h 21"/>
                <a:gd name="T8" fmla="*/ 14 w 20"/>
                <a:gd name="T9" fmla="*/ 19 h 21"/>
                <a:gd name="T10" fmla="*/ 11 w 20"/>
                <a:gd name="T11" fmla="*/ 21 h 21"/>
                <a:gd name="T12" fmla="*/ 11 w 20"/>
                <a:gd name="T13" fmla="*/ 21 h 21"/>
                <a:gd name="T14" fmla="*/ 6 w 20"/>
                <a:gd name="T15" fmla="*/ 19 h 21"/>
                <a:gd name="T16" fmla="*/ 3 w 20"/>
                <a:gd name="T17" fmla="*/ 18 h 21"/>
                <a:gd name="T18" fmla="*/ 0 w 20"/>
                <a:gd name="T19" fmla="*/ 13 h 21"/>
                <a:gd name="T20" fmla="*/ 0 w 20"/>
                <a:gd name="T21" fmla="*/ 10 h 21"/>
                <a:gd name="T22" fmla="*/ 0 w 20"/>
                <a:gd name="T23" fmla="*/ 10 h 21"/>
                <a:gd name="T24" fmla="*/ 0 w 20"/>
                <a:gd name="T25" fmla="*/ 6 h 21"/>
                <a:gd name="T26" fmla="*/ 3 w 20"/>
                <a:gd name="T27" fmla="*/ 3 h 21"/>
                <a:gd name="T28" fmla="*/ 6 w 20"/>
                <a:gd name="T29" fmla="*/ 1 h 21"/>
                <a:gd name="T30" fmla="*/ 11 w 20"/>
                <a:gd name="T31" fmla="*/ 0 h 21"/>
                <a:gd name="T32" fmla="*/ 11 w 20"/>
                <a:gd name="T33" fmla="*/ 0 h 21"/>
                <a:gd name="T34" fmla="*/ 14 w 20"/>
                <a:gd name="T35" fmla="*/ 1 h 21"/>
                <a:gd name="T36" fmla="*/ 17 w 20"/>
                <a:gd name="T37" fmla="*/ 3 h 21"/>
                <a:gd name="T38" fmla="*/ 20 w 20"/>
                <a:gd name="T39" fmla="*/ 6 h 21"/>
                <a:gd name="T40" fmla="*/ 20 w 20"/>
                <a:gd name="T41"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1">
                  <a:moveTo>
                    <a:pt x="20" y="10"/>
                  </a:moveTo>
                  <a:lnTo>
                    <a:pt x="20" y="10"/>
                  </a:lnTo>
                  <a:lnTo>
                    <a:pt x="20" y="13"/>
                  </a:lnTo>
                  <a:lnTo>
                    <a:pt x="17" y="18"/>
                  </a:lnTo>
                  <a:lnTo>
                    <a:pt x="14" y="19"/>
                  </a:lnTo>
                  <a:lnTo>
                    <a:pt x="11" y="21"/>
                  </a:lnTo>
                  <a:lnTo>
                    <a:pt x="11" y="21"/>
                  </a:lnTo>
                  <a:lnTo>
                    <a:pt x="6" y="19"/>
                  </a:lnTo>
                  <a:lnTo>
                    <a:pt x="3" y="18"/>
                  </a:lnTo>
                  <a:lnTo>
                    <a:pt x="0" y="13"/>
                  </a:lnTo>
                  <a:lnTo>
                    <a:pt x="0" y="10"/>
                  </a:lnTo>
                  <a:lnTo>
                    <a:pt x="0" y="10"/>
                  </a:lnTo>
                  <a:lnTo>
                    <a:pt x="0" y="6"/>
                  </a:lnTo>
                  <a:lnTo>
                    <a:pt x="3" y="3"/>
                  </a:lnTo>
                  <a:lnTo>
                    <a:pt x="6" y="1"/>
                  </a:lnTo>
                  <a:lnTo>
                    <a:pt x="11" y="0"/>
                  </a:lnTo>
                  <a:lnTo>
                    <a:pt x="11" y="0"/>
                  </a:lnTo>
                  <a:lnTo>
                    <a:pt x="14" y="1"/>
                  </a:lnTo>
                  <a:lnTo>
                    <a:pt x="17" y="3"/>
                  </a:lnTo>
                  <a:lnTo>
                    <a:pt x="20" y="6"/>
                  </a:lnTo>
                  <a:lnTo>
                    <a:pt x="20" y="10"/>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83" name="Freeform 482"/>
            <p:cNvSpPr>
              <a:spLocks/>
            </p:cNvSpPr>
            <p:nvPr/>
          </p:nvSpPr>
          <p:spPr bwMode="auto">
            <a:xfrm>
              <a:off x="7877176" y="4530726"/>
              <a:ext cx="14288" cy="15875"/>
            </a:xfrm>
            <a:custGeom>
              <a:avLst/>
              <a:gdLst>
                <a:gd name="T0" fmla="*/ 20 w 20"/>
                <a:gd name="T1" fmla="*/ 10 h 21"/>
                <a:gd name="T2" fmla="*/ 20 w 20"/>
                <a:gd name="T3" fmla="*/ 10 h 21"/>
                <a:gd name="T4" fmla="*/ 20 w 20"/>
                <a:gd name="T5" fmla="*/ 13 h 21"/>
                <a:gd name="T6" fmla="*/ 17 w 20"/>
                <a:gd name="T7" fmla="*/ 18 h 21"/>
                <a:gd name="T8" fmla="*/ 14 w 20"/>
                <a:gd name="T9" fmla="*/ 19 h 21"/>
                <a:gd name="T10" fmla="*/ 11 w 20"/>
                <a:gd name="T11" fmla="*/ 21 h 21"/>
                <a:gd name="T12" fmla="*/ 11 w 20"/>
                <a:gd name="T13" fmla="*/ 21 h 21"/>
                <a:gd name="T14" fmla="*/ 6 w 20"/>
                <a:gd name="T15" fmla="*/ 19 h 21"/>
                <a:gd name="T16" fmla="*/ 3 w 20"/>
                <a:gd name="T17" fmla="*/ 18 h 21"/>
                <a:gd name="T18" fmla="*/ 0 w 20"/>
                <a:gd name="T19" fmla="*/ 13 h 21"/>
                <a:gd name="T20" fmla="*/ 0 w 20"/>
                <a:gd name="T21" fmla="*/ 10 h 21"/>
                <a:gd name="T22" fmla="*/ 0 w 20"/>
                <a:gd name="T23" fmla="*/ 10 h 21"/>
                <a:gd name="T24" fmla="*/ 0 w 20"/>
                <a:gd name="T25" fmla="*/ 6 h 21"/>
                <a:gd name="T26" fmla="*/ 3 w 20"/>
                <a:gd name="T27" fmla="*/ 3 h 21"/>
                <a:gd name="T28" fmla="*/ 6 w 20"/>
                <a:gd name="T29" fmla="*/ 1 h 21"/>
                <a:gd name="T30" fmla="*/ 11 w 20"/>
                <a:gd name="T31" fmla="*/ 0 h 21"/>
                <a:gd name="T32" fmla="*/ 11 w 20"/>
                <a:gd name="T33" fmla="*/ 0 h 21"/>
                <a:gd name="T34" fmla="*/ 14 w 20"/>
                <a:gd name="T35" fmla="*/ 1 h 21"/>
                <a:gd name="T36" fmla="*/ 17 w 20"/>
                <a:gd name="T37" fmla="*/ 3 h 21"/>
                <a:gd name="T38" fmla="*/ 20 w 20"/>
                <a:gd name="T39" fmla="*/ 6 h 21"/>
                <a:gd name="T40" fmla="*/ 20 w 20"/>
                <a:gd name="T41"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1">
                  <a:moveTo>
                    <a:pt x="20" y="10"/>
                  </a:moveTo>
                  <a:lnTo>
                    <a:pt x="20" y="10"/>
                  </a:lnTo>
                  <a:lnTo>
                    <a:pt x="20" y="13"/>
                  </a:lnTo>
                  <a:lnTo>
                    <a:pt x="17" y="18"/>
                  </a:lnTo>
                  <a:lnTo>
                    <a:pt x="14" y="19"/>
                  </a:lnTo>
                  <a:lnTo>
                    <a:pt x="11" y="21"/>
                  </a:lnTo>
                  <a:lnTo>
                    <a:pt x="11" y="21"/>
                  </a:lnTo>
                  <a:lnTo>
                    <a:pt x="6" y="19"/>
                  </a:lnTo>
                  <a:lnTo>
                    <a:pt x="3" y="18"/>
                  </a:lnTo>
                  <a:lnTo>
                    <a:pt x="0" y="13"/>
                  </a:lnTo>
                  <a:lnTo>
                    <a:pt x="0" y="10"/>
                  </a:lnTo>
                  <a:lnTo>
                    <a:pt x="0" y="10"/>
                  </a:lnTo>
                  <a:lnTo>
                    <a:pt x="0" y="6"/>
                  </a:lnTo>
                  <a:lnTo>
                    <a:pt x="3" y="3"/>
                  </a:lnTo>
                  <a:lnTo>
                    <a:pt x="6" y="1"/>
                  </a:lnTo>
                  <a:lnTo>
                    <a:pt x="11" y="0"/>
                  </a:lnTo>
                  <a:lnTo>
                    <a:pt x="11" y="0"/>
                  </a:lnTo>
                  <a:lnTo>
                    <a:pt x="14" y="1"/>
                  </a:lnTo>
                  <a:lnTo>
                    <a:pt x="17" y="3"/>
                  </a:lnTo>
                  <a:lnTo>
                    <a:pt x="20" y="6"/>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784" name="Picture 48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69226" y="4495801"/>
              <a:ext cx="11271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5" name="Freeform 484"/>
            <p:cNvSpPr>
              <a:spLocks noEditPoints="1"/>
            </p:cNvSpPr>
            <p:nvPr/>
          </p:nvSpPr>
          <p:spPr bwMode="auto">
            <a:xfrm>
              <a:off x="7777164" y="4505326"/>
              <a:ext cx="90488" cy="15875"/>
            </a:xfrm>
            <a:custGeom>
              <a:avLst/>
              <a:gdLst>
                <a:gd name="T0" fmla="*/ 110 w 115"/>
                <a:gd name="T1" fmla="*/ 0 h 21"/>
                <a:gd name="T2" fmla="*/ 5 w 115"/>
                <a:gd name="T3" fmla="*/ 0 h 21"/>
                <a:gd name="T4" fmla="*/ 5 w 115"/>
                <a:gd name="T5" fmla="*/ 0 h 21"/>
                <a:gd name="T6" fmla="*/ 2 w 115"/>
                <a:gd name="T7" fmla="*/ 2 h 21"/>
                <a:gd name="T8" fmla="*/ 0 w 115"/>
                <a:gd name="T9" fmla="*/ 5 h 21"/>
                <a:gd name="T10" fmla="*/ 0 w 115"/>
                <a:gd name="T11" fmla="*/ 16 h 21"/>
                <a:gd name="T12" fmla="*/ 0 w 115"/>
                <a:gd name="T13" fmla="*/ 16 h 21"/>
                <a:gd name="T14" fmla="*/ 2 w 115"/>
                <a:gd name="T15" fmla="*/ 19 h 21"/>
                <a:gd name="T16" fmla="*/ 5 w 115"/>
                <a:gd name="T17" fmla="*/ 21 h 21"/>
                <a:gd name="T18" fmla="*/ 110 w 115"/>
                <a:gd name="T19" fmla="*/ 21 h 21"/>
                <a:gd name="T20" fmla="*/ 110 w 115"/>
                <a:gd name="T21" fmla="*/ 21 h 21"/>
                <a:gd name="T22" fmla="*/ 113 w 115"/>
                <a:gd name="T23" fmla="*/ 19 h 21"/>
                <a:gd name="T24" fmla="*/ 115 w 115"/>
                <a:gd name="T25" fmla="*/ 16 h 21"/>
                <a:gd name="T26" fmla="*/ 115 w 115"/>
                <a:gd name="T27" fmla="*/ 5 h 21"/>
                <a:gd name="T28" fmla="*/ 115 w 115"/>
                <a:gd name="T29" fmla="*/ 5 h 21"/>
                <a:gd name="T30" fmla="*/ 113 w 115"/>
                <a:gd name="T31" fmla="*/ 2 h 21"/>
                <a:gd name="T32" fmla="*/ 110 w 115"/>
                <a:gd name="T33" fmla="*/ 0 h 21"/>
                <a:gd name="T34" fmla="*/ 90 w 115"/>
                <a:gd name="T35" fmla="*/ 12 h 21"/>
                <a:gd name="T36" fmla="*/ 90 w 115"/>
                <a:gd name="T37" fmla="*/ 12 h 21"/>
                <a:gd name="T38" fmla="*/ 88 w 115"/>
                <a:gd name="T39" fmla="*/ 13 h 21"/>
                <a:gd name="T40" fmla="*/ 87 w 115"/>
                <a:gd name="T41" fmla="*/ 15 h 21"/>
                <a:gd name="T42" fmla="*/ 28 w 115"/>
                <a:gd name="T43" fmla="*/ 15 h 21"/>
                <a:gd name="T44" fmla="*/ 28 w 115"/>
                <a:gd name="T45" fmla="*/ 15 h 21"/>
                <a:gd name="T46" fmla="*/ 27 w 115"/>
                <a:gd name="T47" fmla="*/ 13 h 21"/>
                <a:gd name="T48" fmla="*/ 27 w 115"/>
                <a:gd name="T49" fmla="*/ 12 h 21"/>
                <a:gd name="T50" fmla="*/ 27 w 115"/>
                <a:gd name="T51" fmla="*/ 10 h 21"/>
                <a:gd name="T52" fmla="*/ 27 w 115"/>
                <a:gd name="T53" fmla="*/ 10 h 21"/>
                <a:gd name="T54" fmla="*/ 27 w 115"/>
                <a:gd name="T55" fmla="*/ 8 h 21"/>
                <a:gd name="T56" fmla="*/ 28 w 115"/>
                <a:gd name="T57" fmla="*/ 8 h 21"/>
                <a:gd name="T58" fmla="*/ 87 w 115"/>
                <a:gd name="T59" fmla="*/ 8 h 21"/>
                <a:gd name="T60" fmla="*/ 87 w 115"/>
                <a:gd name="T61" fmla="*/ 8 h 21"/>
                <a:gd name="T62" fmla="*/ 88 w 115"/>
                <a:gd name="T63" fmla="*/ 8 h 21"/>
                <a:gd name="T64" fmla="*/ 90 w 115"/>
                <a:gd name="T65" fmla="*/ 10 h 21"/>
                <a:gd name="T66" fmla="*/ 90 w 115"/>
                <a:gd name="T67"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21">
                  <a:moveTo>
                    <a:pt x="110" y="0"/>
                  </a:moveTo>
                  <a:lnTo>
                    <a:pt x="5" y="0"/>
                  </a:lnTo>
                  <a:lnTo>
                    <a:pt x="5" y="0"/>
                  </a:lnTo>
                  <a:lnTo>
                    <a:pt x="2" y="2"/>
                  </a:lnTo>
                  <a:lnTo>
                    <a:pt x="0" y="5"/>
                  </a:lnTo>
                  <a:lnTo>
                    <a:pt x="0" y="16"/>
                  </a:lnTo>
                  <a:lnTo>
                    <a:pt x="0" y="16"/>
                  </a:lnTo>
                  <a:lnTo>
                    <a:pt x="2" y="19"/>
                  </a:lnTo>
                  <a:lnTo>
                    <a:pt x="5" y="21"/>
                  </a:lnTo>
                  <a:lnTo>
                    <a:pt x="110" y="21"/>
                  </a:lnTo>
                  <a:lnTo>
                    <a:pt x="110" y="21"/>
                  </a:lnTo>
                  <a:lnTo>
                    <a:pt x="113" y="19"/>
                  </a:lnTo>
                  <a:lnTo>
                    <a:pt x="115" y="16"/>
                  </a:lnTo>
                  <a:lnTo>
                    <a:pt x="115" y="5"/>
                  </a:lnTo>
                  <a:lnTo>
                    <a:pt x="115" y="5"/>
                  </a:lnTo>
                  <a:lnTo>
                    <a:pt x="113" y="2"/>
                  </a:lnTo>
                  <a:lnTo>
                    <a:pt x="110" y="0"/>
                  </a:lnTo>
                  <a:close/>
                  <a:moveTo>
                    <a:pt x="90" y="12"/>
                  </a:moveTo>
                  <a:lnTo>
                    <a:pt x="90" y="12"/>
                  </a:lnTo>
                  <a:lnTo>
                    <a:pt x="88" y="13"/>
                  </a:lnTo>
                  <a:lnTo>
                    <a:pt x="87" y="15"/>
                  </a:lnTo>
                  <a:lnTo>
                    <a:pt x="28" y="15"/>
                  </a:lnTo>
                  <a:lnTo>
                    <a:pt x="28" y="15"/>
                  </a:lnTo>
                  <a:lnTo>
                    <a:pt x="27" y="13"/>
                  </a:lnTo>
                  <a:lnTo>
                    <a:pt x="27" y="12"/>
                  </a:lnTo>
                  <a:lnTo>
                    <a:pt x="27" y="10"/>
                  </a:lnTo>
                  <a:lnTo>
                    <a:pt x="27" y="10"/>
                  </a:lnTo>
                  <a:lnTo>
                    <a:pt x="27" y="8"/>
                  </a:lnTo>
                  <a:lnTo>
                    <a:pt x="28" y="8"/>
                  </a:lnTo>
                  <a:lnTo>
                    <a:pt x="87" y="8"/>
                  </a:lnTo>
                  <a:lnTo>
                    <a:pt x="87" y="8"/>
                  </a:lnTo>
                  <a:lnTo>
                    <a:pt x="88" y="8"/>
                  </a:lnTo>
                  <a:lnTo>
                    <a:pt x="90" y="10"/>
                  </a:lnTo>
                  <a:lnTo>
                    <a:pt x="90" y="12"/>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86" name="Freeform 485"/>
            <p:cNvSpPr>
              <a:spLocks/>
            </p:cNvSpPr>
            <p:nvPr/>
          </p:nvSpPr>
          <p:spPr bwMode="auto">
            <a:xfrm>
              <a:off x="7777164" y="4505326"/>
              <a:ext cx="90488" cy="15875"/>
            </a:xfrm>
            <a:custGeom>
              <a:avLst/>
              <a:gdLst>
                <a:gd name="T0" fmla="*/ 110 w 115"/>
                <a:gd name="T1" fmla="*/ 0 h 21"/>
                <a:gd name="T2" fmla="*/ 5 w 115"/>
                <a:gd name="T3" fmla="*/ 0 h 21"/>
                <a:gd name="T4" fmla="*/ 5 w 115"/>
                <a:gd name="T5" fmla="*/ 0 h 21"/>
                <a:gd name="T6" fmla="*/ 2 w 115"/>
                <a:gd name="T7" fmla="*/ 2 h 21"/>
                <a:gd name="T8" fmla="*/ 0 w 115"/>
                <a:gd name="T9" fmla="*/ 5 h 21"/>
                <a:gd name="T10" fmla="*/ 0 w 115"/>
                <a:gd name="T11" fmla="*/ 16 h 21"/>
                <a:gd name="T12" fmla="*/ 0 w 115"/>
                <a:gd name="T13" fmla="*/ 16 h 21"/>
                <a:gd name="T14" fmla="*/ 2 w 115"/>
                <a:gd name="T15" fmla="*/ 19 h 21"/>
                <a:gd name="T16" fmla="*/ 5 w 115"/>
                <a:gd name="T17" fmla="*/ 21 h 21"/>
                <a:gd name="T18" fmla="*/ 110 w 115"/>
                <a:gd name="T19" fmla="*/ 21 h 21"/>
                <a:gd name="T20" fmla="*/ 110 w 115"/>
                <a:gd name="T21" fmla="*/ 21 h 21"/>
                <a:gd name="T22" fmla="*/ 113 w 115"/>
                <a:gd name="T23" fmla="*/ 19 h 21"/>
                <a:gd name="T24" fmla="*/ 115 w 115"/>
                <a:gd name="T25" fmla="*/ 16 h 21"/>
                <a:gd name="T26" fmla="*/ 115 w 115"/>
                <a:gd name="T27" fmla="*/ 5 h 21"/>
                <a:gd name="T28" fmla="*/ 115 w 115"/>
                <a:gd name="T29" fmla="*/ 5 h 21"/>
                <a:gd name="T30" fmla="*/ 113 w 115"/>
                <a:gd name="T31" fmla="*/ 2 h 21"/>
                <a:gd name="T32" fmla="*/ 110 w 115"/>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5" h="21">
                  <a:moveTo>
                    <a:pt x="110" y="0"/>
                  </a:moveTo>
                  <a:lnTo>
                    <a:pt x="5" y="0"/>
                  </a:lnTo>
                  <a:lnTo>
                    <a:pt x="5" y="0"/>
                  </a:lnTo>
                  <a:lnTo>
                    <a:pt x="2" y="2"/>
                  </a:lnTo>
                  <a:lnTo>
                    <a:pt x="0" y="5"/>
                  </a:lnTo>
                  <a:lnTo>
                    <a:pt x="0" y="16"/>
                  </a:lnTo>
                  <a:lnTo>
                    <a:pt x="0" y="16"/>
                  </a:lnTo>
                  <a:lnTo>
                    <a:pt x="2" y="19"/>
                  </a:lnTo>
                  <a:lnTo>
                    <a:pt x="5" y="21"/>
                  </a:lnTo>
                  <a:lnTo>
                    <a:pt x="110" y="21"/>
                  </a:lnTo>
                  <a:lnTo>
                    <a:pt x="110" y="21"/>
                  </a:lnTo>
                  <a:lnTo>
                    <a:pt x="113" y="19"/>
                  </a:lnTo>
                  <a:lnTo>
                    <a:pt x="115" y="16"/>
                  </a:lnTo>
                  <a:lnTo>
                    <a:pt x="115" y="5"/>
                  </a:lnTo>
                  <a:lnTo>
                    <a:pt x="115" y="5"/>
                  </a:lnTo>
                  <a:lnTo>
                    <a:pt x="113" y="2"/>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87" name="Freeform 486"/>
            <p:cNvSpPr>
              <a:spLocks/>
            </p:cNvSpPr>
            <p:nvPr/>
          </p:nvSpPr>
          <p:spPr bwMode="auto">
            <a:xfrm>
              <a:off x="7797801" y="4510088"/>
              <a:ext cx="50800" cy="6350"/>
            </a:xfrm>
            <a:custGeom>
              <a:avLst/>
              <a:gdLst>
                <a:gd name="T0" fmla="*/ 63 w 63"/>
                <a:gd name="T1" fmla="*/ 4 h 7"/>
                <a:gd name="T2" fmla="*/ 63 w 63"/>
                <a:gd name="T3" fmla="*/ 4 h 7"/>
                <a:gd name="T4" fmla="*/ 61 w 63"/>
                <a:gd name="T5" fmla="*/ 5 h 7"/>
                <a:gd name="T6" fmla="*/ 60 w 63"/>
                <a:gd name="T7" fmla="*/ 7 h 7"/>
                <a:gd name="T8" fmla="*/ 1 w 63"/>
                <a:gd name="T9" fmla="*/ 7 h 7"/>
                <a:gd name="T10" fmla="*/ 1 w 63"/>
                <a:gd name="T11" fmla="*/ 7 h 7"/>
                <a:gd name="T12" fmla="*/ 0 w 63"/>
                <a:gd name="T13" fmla="*/ 5 h 7"/>
                <a:gd name="T14" fmla="*/ 0 w 63"/>
                <a:gd name="T15" fmla="*/ 4 h 7"/>
                <a:gd name="T16" fmla="*/ 0 w 63"/>
                <a:gd name="T17" fmla="*/ 2 h 7"/>
                <a:gd name="T18" fmla="*/ 0 w 63"/>
                <a:gd name="T19" fmla="*/ 2 h 7"/>
                <a:gd name="T20" fmla="*/ 0 w 63"/>
                <a:gd name="T21" fmla="*/ 0 h 7"/>
                <a:gd name="T22" fmla="*/ 1 w 63"/>
                <a:gd name="T23" fmla="*/ 0 h 7"/>
                <a:gd name="T24" fmla="*/ 60 w 63"/>
                <a:gd name="T25" fmla="*/ 0 h 7"/>
                <a:gd name="T26" fmla="*/ 60 w 63"/>
                <a:gd name="T27" fmla="*/ 0 h 7"/>
                <a:gd name="T28" fmla="*/ 61 w 63"/>
                <a:gd name="T29" fmla="*/ 0 h 7"/>
                <a:gd name="T30" fmla="*/ 63 w 63"/>
                <a:gd name="T31" fmla="*/ 2 h 7"/>
                <a:gd name="T32" fmla="*/ 63 w 63"/>
                <a:gd name="T3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7">
                  <a:moveTo>
                    <a:pt x="63" y="4"/>
                  </a:moveTo>
                  <a:lnTo>
                    <a:pt x="63" y="4"/>
                  </a:lnTo>
                  <a:lnTo>
                    <a:pt x="61" y="5"/>
                  </a:lnTo>
                  <a:lnTo>
                    <a:pt x="60" y="7"/>
                  </a:lnTo>
                  <a:lnTo>
                    <a:pt x="1" y="7"/>
                  </a:lnTo>
                  <a:lnTo>
                    <a:pt x="1" y="7"/>
                  </a:lnTo>
                  <a:lnTo>
                    <a:pt x="0" y="5"/>
                  </a:lnTo>
                  <a:lnTo>
                    <a:pt x="0" y="4"/>
                  </a:lnTo>
                  <a:lnTo>
                    <a:pt x="0" y="2"/>
                  </a:lnTo>
                  <a:lnTo>
                    <a:pt x="0" y="2"/>
                  </a:lnTo>
                  <a:lnTo>
                    <a:pt x="0" y="0"/>
                  </a:lnTo>
                  <a:lnTo>
                    <a:pt x="1" y="0"/>
                  </a:lnTo>
                  <a:lnTo>
                    <a:pt x="60" y="0"/>
                  </a:lnTo>
                  <a:lnTo>
                    <a:pt x="60" y="0"/>
                  </a:lnTo>
                  <a:lnTo>
                    <a:pt x="61" y="0"/>
                  </a:lnTo>
                  <a:lnTo>
                    <a:pt x="63" y="2"/>
                  </a:lnTo>
                  <a:lnTo>
                    <a:pt x="6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88" name="Rectangle 487"/>
            <p:cNvSpPr>
              <a:spLocks noChangeArrowheads="1"/>
            </p:cNvSpPr>
            <p:nvPr/>
          </p:nvSpPr>
          <p:spPr bwMode="auto">
            <a:xfrm>
              <a:off x="7796214" y="4448176"/>
              <a:ext cx="53975" cy="50800"/>
            </a:xfrm>
            <a:prstGeom prst="rect">
              <a:avLst/>
            </a:prstGeom>
            <a:solidFill>
              <a:srgbClr val="367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89" name="Rectangle 488"/>
            <p:cNvSpPr>
              <a:spLocks noChangeArrowheads="1"/>
            </p:cNvSpPr>
            <p:nvPr/>
          </p:nvSpPr>
          <p:spPr bwMode="auto">
            <a:xfrm>
              <a:off x="7796214" y="4448176"/>
              <a:ext cx="53975"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790" name="Picture 48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75576" y="4430713"/>
              <a:ext cx="96838"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1" name="Freeform 490"/>
            <p:cNvSpPr>
              <a:spLocks noEditPoints="1"/>
            </p:cNvSpPr>
            <p:nvPr/>
          </p:nvSpPr>
          <p:spPr bwMode="auto">
            <a:xfrm>
              <a:off x="7786689" y="4441826"/>
              <a:ext cx="71438" cy="63500"/>
            </a:xfrm>
            <a:custGeom>
              <a:avLst/>
              <a:gdLst>
                <a:gd name="T0" fmla="*/ 3 w 91"/>
                <a:gd name="T1" fmla="*/ 0 h 79"/>
                <a:gd name="T2" fmla="*/ 3 w 91"/>
                <a:gd name="T3" fmla="*/ 0 h 79"/>
                <a:gd name="T4" fmla="*/ 2 w 91"/>
                <a:gd name="T5" fmla="*/ 2 h 79"/>
                <a:gd name="T6" fmla="*/ 0 w 91"/>
                <a:gd name="T7" fmla="*/ 3 h 79"/>
                <a:gd name="T8" fmla="*/ 0 w 91"/>
                <a:gd name="T9" fmla="*/ 76 h 79"/>
                <a:gd name="T10" fmla="*/ 0 w 91"/>
                <a:gd name="T11" fmla="*/ 76 h 79"/>
                <a:gd name="T12" fmla="*/ 2 w 91"/>
                <a:gd name="T13" fmla="*/ 79 h 79"/>
                <a:gd name="T14" fmla="*/ 3 w 91"/>
                <a:gd name="T15" fmla="*/ 79 h 79"/>
                <a:gd name="T16" fmla="*/ 88 w 91"/>
                <a:gd name="T17" fmla="*/ 79 h 79"/>
                <a:gd name="T18" fmla="*/ 88 w 91"/>
                <a:gd name="T19" fmla="*/ 79 h 79"/>
                <a:gd name="T20" fmla="*/ 91 w 91"/>
                <a:gd name="T21" fmla="*/ 79 h 79"/>
                <a:gd name="T22" fmla="*/ 91 w 91"/>
                <a:gd name="T23" fmla="*/ 76 h 79"/>
                <a:gd name="T24" fmla="*/ 91 w 91"/>
                <a:gd name="T25" fmla="*/ 3 h 79"/>
                <a:gd name="T26" fmla="*/ 91 w 91"/>
                <a:gd name="T27" fmla="*/ 3 h 79"/>
                <a:gd name="T28" fmla="*/ 91 w 91"/>
                <a:gd name="T29" fmla="*/ 2 h 79"/>
                <a:gd name="T30" fmla="*/ 88 w 91"/>
                <a:gd name="T31" fmla="*/ 0 h 79"/>
                <a:gd name="T32" fmla="*/ 3 w 91"/>
                <a:gd name="T33" fmla="*/ 0 h 79"/>
                <a:gd name="T34" fmla="*/ 81 w 91"/>
                <a:gd name="T35" fmla="*/ 69 h 79"/>
                <a:gd name="T36" fmla="*/ 81 w 91"/>
                <a:gd name="T37" fmla="*/ 69 h 79"/>
                <a:gd name="T38" fmla="*/ 79 w 91"/>
                <a:gd name="T39" fmla="*/ 70 h 79"/>
                <a:gd name="T40" fmla="*/ 78 w 91"/>
                <a:gd name="T41" fmla="*/ 72 h 79"/>
                <a:gd name="T42" fmla="*/ 15 w 91"/>
                <a:gd name="T43" fmla="*/ 72 h 79"/>
                <a:gd name="T44" fmla="*/ 15 w 91"/>
                <a:gd name="T45" fmla="*/ 72 h 79"/>
                <a:gd name="T46" fmla="*/ 12 w 91"/>
                <a:gd name="T47" fmla="*/ 70 h 79"/>
                <a:gd name="T48" fmla="*/ 12 w 91"/>
                <a:gd name="T49" fmla="*/ 69 h 79"/>
                <a:gd name="T50" fmla="*/ 12 w 91"/>
                <a:gd name="T51" fmla="*/ 11 h 79"/>
                <a:gd name="T52" fmla="*/ 12 w 91"/>
                <a:gd name="T53" fmla="*/ 11 h 79"/>
                <a:gd name="T54" fmla="*/ 12 w 91"/>
                <a:gd name="T55" fmla="*/ 9 h 79"/>
                <a:gd name="T56" fmla="*/ 15 w 91"/>
                <a:gd name="T57" fmla="*/ 8 h 79"/>
                <a:gd name="T58" fmla="*/ 78 w 91"/>
                <a:gd name="T59" fmla="*/ 8 h 79"/>
                <a:gd name="T60" fmla="*/ 78 w 91"/>
                <a:gd name="T61" fmla="*/ 8 h 79"/>
                <a:gd name="T62" fmla="*/ 79 w 91"/>
                <a:gd name="T63" fmla="*/ 9 h 79"/>
                <a:gd name="T64" fmla="*/ 81 w 91"/>
                <a:gd name="T65" fmla="*/ 11 h 79"/>
                <a:gd name="T66" fmla="*/ 81 w 91"/>
                <a:gd name="T67" fmla="*/ 6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79">
                  <a:moveTo>
                    <a:pt x="3" y="0"/>
                  </a:moveTo>
                  <a:lnTo>
                    <a:pt x="3" y="0"/>
                  </a:lnTo>
                  <a:lnTo>
                    <a:pt x="2" y="2"/>
                  </a:lnTo>
                  <a:lnTo>
                    <a:pt x="0" y="3"/>
                  </a:lnTo>
                  <a:lnTo>
                    <a:pt x="0" y="76"/>
                  </a:lnTo>
                  <a:lnTo>
                    <a:pt x="0" y="76"/>
                  </a:lnTo>
                  <a:lnTo>
                    <a:pt x="2" y="79"/>
                  </a:lnTo>
                  <a:lnTo>
                    <a:pt x="3" y="79"/>
                  </a:lnTo>
                  <a:lnTo>
                    <a:pt x="88" y="79"/>
                  </a:lnTo>
                  <a:lnTo>
                    <a:pt x="88" y="79"/>
                  </a:lnTo>
                  <a:lnTo>
                    <a:pt x="91" y="79"/>
                  </a:lnTo>
                  <a:lnTo>
                    <a:pt x="91" y="76"/>
                  </a:lnTo>
                  <a:lnTo>
                    <a:pt x="91" y="3"/>
                  </a:lnTo>
                  <a:lnTo>
                    <a:pt x="91" y="3"/>
                  </a:lnTo>
                  <a:lnTo>
                    <a:pt x="91" y="2"/>
                  </a:lnTo>
                  <a:lnTo>
                    <a:pt x="88" y="0"/>
                  </a:lnTo>
                  <a:lnTo>
                    <a:pt x="3" y="0"/>
                  </a:lnTo>
                  <a:close/>
                  <a:moveTo>
                    <a:pt x="81" y="69"/>
                  </a:moveTo>
                  <a:lnTo>
                    <a:pt x="81" y="69"/>
                  </a:lnTo>
                  <a:lnTo>
                    <a:pt x="79" y="70"/>
                  </a:lnTo>
                  <a:lnTo>
                    <a:pt x="78" y="72"/>
                  </a:lnTo>
                  <a:lnTo>
                    <a:pt x="15" y="72"/>
                  </a:lnTo>
                  <a:lnTo>
                    <a:pt x="15" y="72"/>
                  </a:lnTo>
                  <a:lnTo>
                    <a:pt x="12" y="70"/>
                  </a:lnTo>
                  <a:lnTo>
                    <a:pt x="12" y="69"/>
                  </a:lnTo>
                  <a:lnTo>
                    <a:pt x="12" y="11"/>
                  </a:lnTo>
                  <a:lnTo>
                    <a:pt x="12" y="11"/>
                  </a:lnTo>
                  <a:lnTo>
                    <a:pt x="12" y="9"/>
                  </a:lnTo>
                  <a:lnTo>
                    <a:pt x="15" y="8"/>
                  </a:lnTo>
                  <a:lnTo>
                    <a:pt x="78" y="8"/>
                  </a:lnTo>
                  <a:lnTo>
                    <a:pt x="78" y="8"/>
                  </a:lnTo>
                  <a:lnTo>
                    <a:pt x="79" y="9"/>
                  </a:lnTo>
                  <a:lnTo>
                    <a:pt x="81" y="11"/>
                  </a:lnTo>
                  <a:lnTo>
                    <a:pt x="81" y="6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92" name="Freeform 491"/>
            <p:cNvSpPr>
              <a:spLocks noEditPoints="1"/>
            </p:cNvSpPr>
            <p:nvPr/>
          </p:nvSpPr>
          <p:spPr bwMode="auto">
            <a:xfrm>
              <a:off x="7786689" y="4441826"/>
              <a:ext cx="71438" cy="63500"/>
            </a:xfrm>
            <a:custGeom>
              <a:avLst/>
              <a:gdLst>
                <a:gd name="T0" fmla="*/ 3 w 91"/>
                <a:gd name="T1" fmla="*/ 0 h 79"/>
                <a:gd name="T2" fmla="*/ 3 w 91"/>
                <a:gd name="T3" fmla="*/ 0 h 79"/>
                <a:gd name="T4" fmla="*/ 2 w 91"/>
                <a:gd name="T5" fmla="*/ 2 h 79"/>
                <a:gd name="T6" fmla="*/ 0 w 91"/>
                <a:gd name="T7" fmla="*/ 3 h 79"/>
                <a:gd name="T8" fmla="*/ 0 w 91"/>
                <a:gd name="T9" fmla="*/ 76 h 79"/>
                <a:gd name="T10" fmla="*/ 0 w 91"/>
                <a:gd name="T11" fmla="*/ 76 h 79"/>
                <a:gd name="T12" fmla="*/ 2 w 91"/>
                <a:gd name="T13" fmla="*/ 79 h 79"/>
                <a:gd name="T14" fmla="*/ 3 w 91"/>
                <a:gd name="T15" fmla="*/ 79 h 79"/>
                <a:gd name="T16" fmla="*/ 88 w 91"/>
                <a:gd name="T17" fmla="*/ 79 h 79"/>
                <a:gd name="T18" fmla="*/ 88 w 91"/>
                <a:gd name="T19" fmla="*/ 79 h 79"/>
                <a:gd name="T20" fmla="*/ 91 w 91"/>
                <a:gd name="T21" fmla="*/ 79 h 79"/>
                <a:gd name="T22" fmla="*/ 91 w 91"/>
                <a:gd name="T23" fmla="*/ 76 h 79"/>
                <a:gd name="T24" fmla="*/ 91 w 91"/>
                <a:gd name="T25" fmla="*/ 3 h 79"/>
                <a:gd name="T26" fmla="*/ 91 w 91"/>
                <a:gd name="T27" fmla="*/ 3 h 79"/>
                <a:gd name="T28" fmla="*/ 91 w 91"/>
                <a:gd name="T29" fmla="*/ 2 h 79"/>
                <a:gd name="T30" fmla="*/ 88 w 91"/>
                <a:gd name="T31" fmla="*/ 0 h 79"/>
                <a:gd name="T32" fmla="*/ 3 w 91"/>
                <a:gd name="T33" fmla="*/ 0 h 79"/>
                <a:gd name="T34" fmla="*/ 81 w 91"/>
                <a:gd name="T35" fmla="*/ 69 h 79"/>
                <a:gd name="T36" fmla="*/ 81 w 91"/>
                <a:gd name="T37" fmla="*/ 69 h 79"/>
                <a:gd name="T38" fmla="*/ 79 w 91"/>
                <a:gd name="T39" fmla="*/ 70 h 79"/>
                <a:gd name="T40" fmla="*/ 78 w 91"/>
                <a:gd name="T41" fmla="*/ 72 h 79"/>
                <a:gd name="T42" fmla="*/ 15 w 91"/>
                <a:gd name="T43" fmla="*/ 72 h 79"/>
                <a:gd name="T44" fmla="*/ 15 w 91"/>
                <a:gd name="T45" fmla="*/ 72 h 79"/>
                <a:gd name="T46" fmla="*/ 12 w 91"/>
                <a:gd name="T47" fmla="*/ 70 h 79"/>
                <a:gd name="T48" fmla="*/ 12 w 91"/>
                <a:gd name="T49" fmla="*/ 69 h 79"/>
                <a:gd name="T50" fmla="*/ 12 w 91"/>
                <a:gd name="T51" fmla="*/ 11 h 79"/>
                <a:gd name="T52" fmla="*/ 12 w 91"/>
                <a:gd name="T53" fmla="*/ 11 h 79"/>
                <a:gd name="T54" fmla="*/ 12 w 91"/>
                <a:gd name="T55" fmla="*/ 9 h 79"/>
                <a:gd name="T56" fmla="*/ 15 w 91"/>
                <a:gd name="T57" fmla="*/ 8 h 79"/>
                <a:gd name="T58" fmla="*/ 78 w 91"/>
                <a:gd name="T59" fmla="*/ 8 h 79"/>
                <a:gd name="T60" fmla="*/ 78 w 91"/>
                <a:gd name="T61" fmla="*/ 8 h 79"/>
                <a:gd name="T62" fmla="*/ 79 w 91"/>
                <a:gd name="T63" fmla="*/ 9 h 79"/>
                <a:gd name="T64" fmla="*/ 81 w 91"/>
                <a:gd name="T65" fmla="*/ 11 h 79"/>
                <a:gd name="T66" fmla="*/ 81 w 91"/>
                <a:gd name="T67" fmla="*/ 6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79">
                  <a:moveTo>
                    <a:pt x="3" y="0"/>
                  </a:moveTo>
                  <a:lnTo>
                    <a:pt x="3" y="0"/>
                  </a:lnTo>
                  <a:lnTo>
                    <a:pt x="2" y="2"/>
                  </a:lnTo>
                  <a:lnTo>
                    <a:pt x="0" y="3"/>
                  </a:lnTo>
                  <a:lnTo>
                    <a:pt x="0" y="76"/>
                  </a:lnTo>
                  <a:lnTo>
                    <a:pt x="0" y="76"/>
                  </a:lnTo>
                  <a:lnTo>
                    <a:pt x="2" y="79"/>
                  </a:lnTo>
                  <a:lnTo>
                    <a:pt x="3" y="79"/>
                  </a:lnTo>
                  <a:lnTo>
                    <a:pt x="88" y="79"/>
                  </a:lnTo>
                  <a:lnTo>
                    <a:pt x="88" y="79"/>
                  </a:lnTo>
                  <a:lnTo>
                    <a:pt x="91" y="79"/>
                  </a:lnTo>
                  <a:lnTo>
                    <a:pt x="91" y="76"/>
                  </a:lnTo>
                  <a:lnTo>
                    <a:pt x="91" y="3"/>
                  </a:lnTo>
                  <a:lnTo>
                    <a:pt x="91" y="3"/>
                  </a:lnTo>
                  <a:lnTo>
                    <a:pt x="91" y="2"/>
                  </a:lnTo>
                  <a:lnTo>
                    <a:pt x="88" y="0"/>
                  </a:lnTo>
                  <a:lnTo>
                    <a:pt x="3" y="0"/>
                  </a:lnTo>
                  <a:close/>
                  <a:moveTo>
                    <a:pt x="81" y="69"/>
                  </a:moveTo>
                  <a:lnTo>
                    <a:pt x="81" y="69"/>
                  </a:lnTo>
                  <a:lnTo>
                    <a:pt x="79" y="70"/>
                  </a:lnTo>
                  <a:lnTo>
                    <a:pt x="78" y="72"/>
                  </a:lnTo>
                  <a:lnTo>
                    <a:pt x="15" y="72"/>
                  </a:lnTo>
                  <a:lnTo>
                    <a:pt x="15" y="72"/>
                  </a:lnTo>
                  <a:lnTo>
                    <a:pt x="12" y="70"/>
                  </a:lnTo>
                  <a:lnTo>
                    <a:pt x="12" y="69"/>
                  </a:lnTo>
                  <a:lnTo>
                    <a:pt x="12" y="11"/>
                  </a:lnTo>
                  <a:lnTo>
                    <a:pt x="12" y="11"/>
                  </a:lnTo>
                  <a:lnTo>
                    <a:pt x="12" y="9"/>
                  </a:lnTo>
                  <a:lnTo>
                    <a:pt x="15" y="8"/>
                  </a:lnTo>
                  <a:lnTo>
                    <a:pt x="78" y="8"/>
                  </a:lnTo>
                  <a:lnTo>
                    <a:pt x="78" y="8"/>
                  </a:lnTo>
                  <a:lnTo>
                    <a:pt x="79" y="9"/>
                  </a:lnTo>
                  <a:lnTo>
                    <a:pt x="81" y="11"/>
                  </a:lnTo>
                  <a:lnTo>
                    <a:pt x="81" y="6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93" name="Freeform 492"/>
            <p:cNvSpPr>
              <a:spLocks noEditPoints="1"/>
            </p:cNvSpPr>
            <p:nvPr/>
          </p:nvSpPr>
          <p:spPr bwMode="auto">
            <a:xfrm>
              <a:off x="8753476" y="4429126"/>
              <a:ext cx="138113" cy="187325"/>
            </a:xfrm>
            <a:custGeom>
              <a:avLst/>
              <a:gdLst>
                <a:gd name="T0" fmla="*/ 174 w 174"/>
                <a:gd name="T1" fmla="*/ 235 h 235"/>
                <a:gd name="T2" fmla="*/ 0 w 174"/>
                <a:gd name="T3" fmla="*/ 235 h 235"/>
                <a:gd name="T4" fmla="*/ 0 w 174"/>
                <a:gd name="T5" fmla="*/ 0 h 235"/>
                <a:gd name="T6" fmla="*/ 174 w 174"/>
                <a:gd name="T7" fmla="*/ 0 h 235"/>
                <a:gd name="T8" fmla="*/ 174 w 174"/>
                <a:gd name="T9" fmla="*/ 235 h 235"/>
                <a:gd name="T10" fmla="*/ 161 w 174"/>
                <a:gd name="T11" fmla="*/ 38 h 235"/>
                <a:gd name="T12" fmla="*/ 13 w 174"/>
                <a:gd name="T13" fmla="*/ 38 h 235"/>
                <a:gd name="T14" fmla="*/ 13 w 174"/>
                <a:gd name="T15" fmla="*/ 131 h 235"/>
                <a:gd name="T16" fmla="*/ 161 w 174"/>
                <a:gd name="T17" fmla="*/ 131 h 235"/>
                <a:gd name="T18" fmla="*/ 161 w 174"/>
                <a:gd name="T19" fmla="*/ 3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235">
                  <a:moveTo>
                    <a:pt x="174" y="235"/>
                  </a:moveTo>
                  <a:lnTo>
                    <a:pt x="0" y="235"/>
                  </a:lnTo>
                  <a:lnTo>
                    <a:pt x="0" y="0"/>
                  </a:lnTo>
                  <a:lnTo>
                    <a:pt x="174" y="0"/>
                  </a:lnTo>
                  <a:lnTo>
                    <a:pt x="174" y="235"/>
                  </a:lnTo>
                  <a:close/>
                  <a:moveTo>
                    <a:pt x="161" y="38"/>
                  </a:moveTo>
                  <a:lnTo>
                    <a:pt x="13" y="38"/>
                  </a:lnTo>
                  <a:lnTo>
                    <a:pt x="13" y="131"/>
                  </a:lnTo>
                  <a:lnTo>
                    <a:pt x="161" y="131"/>
                  </a:lnTo>
                  <a:lnTo>
                    <a:pt x="161" y="38"/>
                  </a:lnTo>
                  <a:close/>
                </a:path>
              </a:pathLst>
            </a:custGeom>
            <a:solidFill>
              <a:srgbClr val="363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94" name="Freeform 493"/>
            <p:cNvSpPr>
              <a:spLocks/>
            </p:cNvSpPr>
            <p:nvPr/>
          </p:nvSpPr>
          <p:spPr bwMode="auto">
            <a:xfrm>
              <a:off x="8543926" y="4416426"/>
              <a:ext cx="1588" cy="9525"/>
            </a:xfrm>
            <a:custGeom>
              <a:avLst/>
              <a:gdLst>
                <a:gd name="T0" fmla="*/ 1 w 1"/>
                <a:gd name="T1" fmla="*/ 14 h 14"/>
                <a:gd name="T2" fmla="*/ 0 w 1"/>
                <a:gd name="T3" fmla="*/ 14 h 14"/>
                <a:gd name="T4" fmla="*/ 0 w 1"/>
                <a:gd name="T5" fmla="*/ 12 h 14"/>
                <a:gd name="T6" fmla="*/ 0 w 1"/>
                <a:gd name="T7" fmla="*/ 0 h 14"/>
                <a:gd name="T8" fmla="*/ 0 w 1"/>
                <a:gd name="T9" fmla="*/ 0 h 14"/>
                <a:gd name="T10" fmla="*/ 1 w 1"/>
                <a:gd name="T11" fmla="*/ 0 h 14"/>
                <a:gd name="T12" fmla="*/ 1 w 1"/>
                <a:gd name="T13" fmla="*/ 0 h 14"/>
                <a:gd name="T14" fmla="*/ 1 w 1"/>
                <a:gd name="T15" fmla="*/ 12 h 14"/>
                <a:gd name="T16" fmla="*/ 1 w 1"/>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4">
                  <a:moveTo>
                    <a:pt x="1" y="14"/>
                  </a:moveTo>
                  <a:lnTo>
                    <a:pt x="0" y="14"/>
                  </a:lnTo>
                  <a:lnTo>
                    <a:pt x="0" y="12"/>
                  </a:lnTo>
                  <a:lnTo>
                    <a:pt x="0" y="0"/>
                  </a:lnTo>
                  <a:lnTo>
                    <a:pt x="0" y="0"/>
                  </a:lnTo>
                  <a:lnTo>
                    <a:pt x="1" y="0"/>
                  </a:lnTo>
                  <a:lnTo>
                    <a:pt x="1" y="0"/>
                  </a:lnTo>
                  <a:lnTo>
                    <a:pt x="1" y="12"/>
                  </a:lnTo>
                  <a:lnTo>
                    <a:pt x="1" y="14"/>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95" name="Freeform 494"/>
            <p:cNvSpPr>
              <a:spLocks/>
            </p:cNvSpPr>
            <p:nvPr/>
          </p:nvSpPr>
          <p:spPr bwMode="auto">
            <a:xfrm>
              <a:off x="8543926" y="4416426"/>
              <a:ext cx="1588" cy="9525"/>
            </a:xfrm>
            <a:custGeom>
              <a:avLst/>
              <a:gdLst>
                <a:gd name="T0" fmla="*/ 1 w 1"/>
                <a:gd name="T1" fmla="*/ 14 h 14"/>
                <a:gd name="T2" fmla="*/ 0 w 1"/>
                <a:gd name="T3" fmla="*/ 14 h 14"/>
                <a:gd name="T4" fmla="*/ 0 w 1"/>
                <a:gd name="T5" fmla="*/ 12 h 14"/>
                <a:gd name="T6" fmla="*/ 0 w 1"/>
                <a:gd name="T7" fmla="*/ 0 h 14"/>
                <a:gd name="T8" fmla="*/ 0 w 1"/>
                <a:gd name="T9" fmla="*/ 0 h 14"/>
                <a:gd name="T10" fmla="*/ 1 w 1"/>
                <a:gd name="T11" fmla="*/ 0 h 14"/>
                <a:gd name="T12" fmla="*/ 1 w 1"/>
                <a:gd name="T13" fmla="*/ 0 h 14"/>
                <a:gd name="T14" fmla="*/ 1 w 1"/>
                <a:gd name="T15" fmla="*/ 12 h 14"/>
                <a:gd name="T16" fmla="*/ 1 w 1"/>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4">
                  <a:moveTo>
                    <a:pt x="1" y="14"/>
                  </a:moveTo>
                  <a:lnTo>
                    <a:pt x="0" y="14"/>
                  </a:lnTo>
                  <a:lnTo>
                    <a:pt x="0" y="12"/>
                  </a:lnTo>
                  <a:lnTo>
                    <a:pt x="0" y="0"/>
                  </a:lnTo>
                  <a:lnTo>
                    <a:pt x="0" y="0"/>
                  </a:lnTo>
                  <a:lnTo>
                    <a:pt x="1" y="0"/>
                  </a:lnTo>
                  <a:lnTo>
                    <a:pt x="1" y="0"/>
                  </a:lnTo>
                  <a:lnTo>
                    <a:pt x="1" y="12"/>
                  </a:lnTo>
                  <a:lnTo>
                    <a:pt x="1"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96" name="Rectangle 495"/>
            <p:cNvSpPr>
              <a:spLocks noChangeArrowheads="1"/>
            </p:cNvSpPr>
            <p:nvPr/>
          </p:nvSpPr>
          <p:spPr bwMode="auto">
            <a:xfrm>
              <a:off x="8523289" y="4530726"/>
              <a:ext cx="368300" cy="15875"/>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97" name="Rectangle 496"/>
            <p:cNvSpPr>
              <a:spLocks noChangeArrowheads="1"/>
            </p:cNvSpPr>
            <p:nvPr/>
          </p:nvSpPr>
          <p:spPr bwMode="auto">
            <a:xfrm>
              <a:off x="7556501" y="4503738"/>
              <a:ext cx="214313" cy="112713"/>
            </a:xfrm>
            <a:prstGeom prst="rect">
              <a:avLst/>
            </a:prstGeom>
            <a:solidFill>
              <a:srgbClr val="363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98" name="Rectangle 497"/>
            <p:cNvSpPr>
              <a:spLocks noChangeArrowheads="1"/>
            </p:cNvSpPr>
            <p:nvPr/>
          </p:nvSpPr>
          <p:spPr bwMode="auto">
            <a:xfrm>
              <a:off x="7597776" y="4546601"/>
              <a:ext cx="65088" cy="65088"/>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99" name="Rectangle 498"/>
            <p:cNvSpPr>
              <a:spLocks noChangeArrowheads="1"/>
            </p:cNvSpPr>
            <p:nvPr/>
          </p:nvSpPr>
          <p:spPr bwMode="auto">
            <a:xfrm>
              <a:off x="7664451" y="4546601"/>
              <a:ext cx="65088" cy="65088"/>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00" name="Freeform 499"/>
            <p:cNvSpPr>
              <a:spLocks/>
            </p:cNvSpPr>
            <p:nvPr/>
          </p:nvSpPr>
          <p:spPr bwMode="auto">
            <a:xfrm>
              <a:off x="7658101" y="4573588"/>
              <a:ext cx="1588" cy="11113"/>
            </a:xfrm>
            <a:custGeom>
              <a:avLst/>
              <a:gdLst>
                <a:gd name="T0" fmla="*/ 3 w 3"/>
                <a:gd name="T1" fmla="*/ 13 h 13"/>
                <a:gd name="T2" fmla="*/ 0 w 3"/>
                <a:gd name="T3" fmla="*/ 13 h 13"/>
                <a:gd name="T4" fmla="*/ 0 w 3"/>
                <a:gd name="T5" fmla="*/ 12 h 13"/>
                <a:gd name="T6" fmla="*/ 0 w 3"/>
                <a:gd name="T7" fmla="*/ 1 h 13"/>
                <a:gd name="T8" fmla="*/ 0 w 3"/>
                <a:gd name="T9" fmla="*/ 0 h 13"/>
                <a:gd name="T10" fmla="*/ 3 w 3"/>
                <a:gd name="T11" fmla="*/ 0 h 13"/>
                <a:gd name="T12" fmla="*/ 3 w 3"/>
                <a:gd name="T13" fmla="*/ 1 h 13"/>
                <a:gd name="T14" fmla="*/ 3 w 3"/>
                <a:gd name="T15" fmla="*/ 12 h 13"/>
                <a:gd name="T16" fmla="*/ 3 w 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3">
                  <a:moveTo>
                    <a:pt x="3" y="13"/>
                  </a:moveTo>
                  <a:lnTo>
                    <a:pt x="0" y="13"/>
                  </a:lnTo>
                  <a:lnTo>
                    <a:pt x="0" y="12"/>
                  </a:lnTo>
                  <a:lnTo>
                    <a:pt x="0" y="1"/>
                  </a:lnTo>
                  <a:lnTo>
                    <a:pt x="0" y="0"/>
                  </a:lnTo>
                  <a:lnTo>
                    <a:pt x="3" y="0"/>
                  </a:lnTo>
                  <a:lnTo>
                    <a:pt x="3" y="1"/>
                  </a:lnTo>
                  <a:lnTo>
                    <a:pt x="3" y="12"/>
                  </a:lnTo>
                  <a:lnTo>
                    <a:pt x="3" y="13"/>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01" name="Freeform 500"/>
            <p:cNvSpPr>
              <a:spLocks/>
            </p:cNvSpPr>
            <p:nvPr/>
          </p:nvSpPr>
          <p:spPr bwMode="auto">
            <a:xfrm>
              <a:off x="7658101" y="4573588"/>
              <a:ext cx="1588" cy="11113"/>
            </a:xfrm>
            <a:custGeom>
              <a:avLst/>
              <a:gdLst>
                <a:gd name="T0" fmla="*/ 3 w 3"/>
                <a:gd name="T1" fmla="*/ 13 h 13"/>
                <a:gd name="T2" fmla="*/ 0 w 3"/>
                <a:gd name="T3" fmla="*/ 13 h 13"/>
                <a:gd name="T4" fmla="*/ 0 w 3"/>
                <a:gd name="T5" fmla="*/ 12 h 13"/>
                <a:gd name="T6" fmla="*/ 0 w 3"/>
                <a:gd name="T7" fmla="*/ 1 h 13"/>
                <a:gd name="T8" fmla="*/ 0 w 3"/>
                <a:gd name="T9" fmla="*/ 0 h 13"/>
                <a:gd name="T10" fmla="*/ 3 w 3"/>
                <a:gd name="T11" fmla="*/ 0 h 13"/>
                <a:gd name="T12" fmla="*/ 3 w 3"/>
                <a:gd name="T13" fmla="*/ 1 h 13"/>
                <a:gd name="T14" fmla="*/ 3 w 3"/>
                <a:gd name="T15" fmla="*/ 12 h 13"/>
                <a:gd name="T16" fmla="*/ 3 w 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3">
                  <a:moveTo>
                    <a:pt x="3" y="13"/>
                  </a:moveTo>
                  <a:lnTo>
                    <a:pt x="0" y="13"/>
                  </a:lnTo>
                  <a:lnTo>
                    <a:pt x="0" y="12"/>
                  </a:lnTo>
                  <a:lnTo>
                    <a:pt x="0" y="1"/>
                  </a:lnTo>
                  <a:lnTo>
                    <a:pt x="0" y="0"/>
                  </a:lnTo>
                  <a:lnTo>
                    <a:pt x="3" y="0"/>
                  </a:lnTo>
                  <a:lnTo>
                    <a:pt x="3" y="1"/>
                  </a:lnTo>
                  <a:lnTo>
                    <a:pt x="3" y="12"/>
                  </a:lnTo>
                  <a:lnTo>
                    <a:pt x="3"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02" name="Freeform 501"/>
            <p:cNvSpPr>
              <a:spLocks/>
            </p:cNvSpPr>
            <p:nvPr/>
          </p:nvSpPr>
          <p:spPr bwMode="auto">
            <a:xfrm>
              <a:off x="7667626" y="4573588"/>
              <a:ext cx="1588" cy="11113"/>
            </a:xfrm>
            <a:custGeom>
              <a:avLst/>
              <a:gdLst>
                <a:gd name="T0" fmla="*/ 3 w 3"/>
                <a:gd name="T1" fmla="*/ 13 h 13"/>
                <a:gd name="T2" fmla="*/ 1 w 3"/>
                <a:gd name="T3" fmla="*/ 13 h 13"/>
                <a:gd name="T4" fmla="*/ 0 w 3"/>
                <a:gd name="T5" fmla="*/ 12 h 13"/>
                <a:gd name="T6" fmla="*/ 0 w 3"/>
                <a:gd name="T7" fmla="*/ 1 h 13"/>
                <a:gd name="T8" fmla="*/ 1 w 3"/>
                <a:gd name="T9" fmla="*/ 0 h 13"/>
                <a:gd name="T10" fmla="*/ 3 w 3"/>
                <a:gd name="T11" fmla="*/ 0 h 13"/>
                <a:gd name="T12" fmla="*/ 3 w 3"/>
                <a:gd name="T13" fmla="*/ 1 h 13"/>
                <a:gd name="T14" fmla="*/ 3 w 3"/>
                <a:gd name="T15" fmla="*/ 12 h 13"/>
                <a:gd name="T16" fmla="*/ 3 w 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3">
                  <a:moveTo>
                    <a:pt x="3" y="13"/>
                  </a:moveTo>
                  <a:lnTo>
                    <a:pt x="1" y="13"/>
                  </a:lnTo>
                  <a:lnTo>
                    <a:pt x="0" y="12"/>
                  </a:lnTo>
                  <a:lnTo>
                    <a:pt x="0" y="1"/>
                  </a:lnTo>
                  <a:lnTo>
                    <a:pt x="1" y="0"/>
                  </a:lnTo>
                  <a:lnTo>
                    <a:pt x="3" y="0"/>
                  </a:lnTo>
                  <a:lnTo>
                    <a:pt x="3" y="1"/>
                  </a:lnTo>
                  <a:lnTo>
                    <a:pt x="3" y="12"/>
                  </a:lnTo>
                  <a:lnTo>
                    <a:pt x="3" y="13"/>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03" name="Freeform 502"/>
            <p:cNvSpPr>
              <a:spLocks/>
            </p:cNvSpPr>
            <p:nvPr/>
          </p:nvSpPr>
          <p:spPr bwMode="auto">
            <a:xfrm>
              <a:off x="7667626" y="4573588"/>
              <a:ext cx="1588" cy="11113"/>
            </a:xfrm>
            <a:custGeom>
              <a:avLst/>
              <a:gdLst>
                <a:gd name="T0" fmla="*/ 3 w 3"/>
                <a:gd name="T1" fmla="*/ 13 h 13"/>
                <a:gd name="T2" fmla="*/ 1 w 3"/>
                <a:gd name="T3" fmla="*/ 13 h 13"/>
                <a:gd name="T4" fmla="*/ 0 w 3"/>
                <a:gd name="T5" fmla="*/ 12 h 13"/>
                <a:gd name="T6" fmla="*/ 0 w 3"/>
                <a:gd name="T7" fmla="*/ 1 h 13"/>
                <a:gd name="T8" fmla="*/ 1 w 3"/>
                <a:gd name="T9" fmla="*/ 0 h 13"/>
                <a:gd name="T10" fmla="*/ 3 w 3"/>
                <a:gd name="T11" fmla="*/ 0 h 13"/>
                <a:gd name="T12" fmla="*/ 3 w 3"/>
                <a:gd name="T13" fmla="*/ 1 h 13"/>
                <a:gd name="T14" fmla="*/ 3 w 3"/>
                <a:gd name="T15" fmla="*/ 12 h 13"/>
                <a:gd name="T16" fmla="*/ 3 w 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3">
                  <a:moveTo>
                    <a:pt x="3" y="13"/>
                  </a:moveTo>
                  <a:lnTo>
                    <a:pt x="1" y="13"/>
                  </a:lnTo>
                  <a:lnTo>
                    <a:pt x="0" y="12"/>
                  </a:lnTo>
                  <a:lnTo>
                    <a:pt x="0" y="1"/>
                  </a:lnTo>
                  <a:lnTo>
                    <a:pt x="1" y="0"/>
                  </a:lnTo>
                  <a:lnTo>
                    <a:pt x="3" y="0"/>
                  </a:lnTo>
                  <a:lnTo>
                    <a:pt x="3" y="1"/>
                  </a:lnTo>
                  <a:lnTo>
                    <a:pt x="3" y="12"/>
                  </a:lnTo>
                  <a:lnTo>
                    <a:pt x="3"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04" name="Rectangle 503"/>
            <p:cNvSpPr>
              <a:spLocks noChangeArrowheads="1"/>
            </p:cNvSpPr>
            <p:nvPr/>
          </p:nvSpPr>
          <p:spPr bwMode="auto">
            <a:xfrm>
              <a:off x="7343776" y="4503738"/>
              <a:ext cx="212725" cy="112713"/>
            </a:xfrm>
            <a:prstGeom prst="rect">
              <a:avLst/>
            </a:prstGeom>
            <a:solidFill>
              <a:srgbClr val="363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05" name="Rectangle 504"/>
            <p:cNvSpPr>
              <a:spLocks noChangeArrowheads="1"/>
            </p:cNvSpPr>
            <p:nvPr/>
          </p:nvSpPr>
          <p:spPr bwMode="auto">
            <a:xfrm>
              <a:off x="7385051" y="4546601"/>
              <a:ext cx="65088" cy="65088"/>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06" name="Rectangle 505"/>
            <p:cNvSpPr>
              <a:spLocks noChangeArrowheads="1"/>
            </p:cNvSpPr>
            <p:nvPr/>
          </p:nvSpPr>
          <p:spPr bwMode="auto">
            <a:xfrm>
              <a:off x="7451726" y="4546601"/>
              <a:ext cx="63500" cy="65088"/>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07" name="Freeform 506"/>
            <p:cNvSpPr>
              <a:spLocks/>
            </p:cNvSpPr>
            <p:nvPr/>
          </p:nvSpPr>
          <p:spPr bwMode="auto">
            <a:xfrm>
              <a:off x="7445376" y="4573588"/>
              <a:ext cx="1588" cy="11113"/>
            </a:xfrm>
            <a:custGeom>
              <a:avLst/>
              <a:gdLst>
                <a:gd name="T0" fmla="*/ 2 w 3"/>
                <a:gd name="T1" fmla="*/ 13 h 13"/>
                <a:gd name="T2" fmla="*/ 0 w 3"/>
                <a:gd name="T3" fmla="*/ 13 h 13"/>
                <a:gd name="T4" fmla="*/ 0 w 3"/>
                <a:gd name="T5" fmla="*/ 12 h 13"/>
                <a:gd name="T6" fmla="*/ 0 w 3"/>
                <a:gd name="T7" fmla="*/ 1 h 13"/>
                <a:gd name="T8" fmla="*/ 0 w 3"/>
                <a:gd name="T9" fmla="*/ 0 h 13"/>
                <a:gd name="T10" fmla="*/ 2 w 3"/>
                <a:gd name="T11" fmla="*/ 0 h 13"/>
                <a:gd name="T12" fmla="*/ 3 w 3"/>
                <a:gd name="T13" fmla="*/ 1 h 13"/>
                <a:gd name="T14" fmla="*/ 3 w 3"/>
                <a:gd name="T15" fmla="*/ 12 h 13"/>
                <a:gd name="T16" fmla="*/ 2 w 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3">
                  <a:moveTo>
                    <a:pt x="2" y="13"/>
                  </a:moveTo>
                  <a:lnTo>
                    <a:pt x="0" y="13"/>
                  </a:lnTo>
                  <a:lnTo>
                    <a:pt x="0" y="12"/>
                  </a:lnTo>
                  <a:lnTo>
                    <a:pt x="0" y="1"/>
                  </a:lnTo>
                  <a:lnTo>
                    <a:pt x="0" y="0"/>
                  </a:lnTo>
                  <a:lnTo>
                    <a:pt x="2" y="0"/>
                  </a:lnTo>
                  <a:lnTo>
                    <a:pt x="3" y="1"/>
                  </a:lnTo>
                  <a:lnTo>
                    <a:pt x="3" y="12"/>
                  </a:lnTo>
                  <a:lnTo>
                    <a:pt x="2" y="13"/>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08" name="Freeform 507"/>
            <p:cNvSpPr>
              <a:spLocks/>
            </p:cNvSpPr>
            <p:nvPr/>
          </p:nvSpPr>
          <p:spPr bwMode="auto">
            <a:xfrm>
              <a:off x="7445376" y="4573588"/>
              <a:ext cx="1588" cy="11113"/>
            </a:xfrm>
            <a:custGeom>
              <a:avLst/>
              <a:gdLst>
                <a:gd name="T0" fmla="*/ 2 w 3"/>
                <a:gd name="T1" fmla="*/ 13 h 13"/>
                <a:gd name="T2" fmla="*/ 0 w 3"/>
                <a:gd name="T3" fmla="*/ 13 h 13"/>
                <a:gd name="T4" fmla="*/ 0 w 3"/>
                <a:gd name="T5" fmla="*/ 12 h 13"/>
                <a:gd name="T6" fmla="*/ 0 w 3"/>
                <a:gd name="T7" fmla="*/ 1 h 13"/>
                <a:gd name="T8" fmla="*/ 0 w 3"/>
                <a:gd name="T9" fmla="*/ 0 h 13"/>
                <a:gd name="T10" fmla="*/ 2 w 3"/>
                <a:gd name="T11" fmla="*/ 0 h 13"/>
                <a:gd name="T12" fmla="*/ 3 w 3"/>
                <a:gd name="T13" fmla="*/ 1 h 13"/>
                <a:gd name="T14" fmla="*/ 3 w 3"/>
                <a:gd name="T15" fmla="*/ 12 h 13"/>
                <a:gd name="T16" fmla="*/ 2 w 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3">
                  <a:moveTo>
                    <a:pt x="2" y="13"/>
                  </a:moveTo>
                  <a:lnTo>
                    <a:pt x="0" y="13"/>
                  </a:lnTo>
                  <a:lnTo>
                    <a:pt x="0" y="12"/>
                  </a:lnTo>
                  <a:lnTo>
                    <a:pt x="0" y="1"/>
                  </a:lnTo>
                  <a:lnTo>
                    <a:pt x="0" y="0"/>
                  </a:lnTo>
                  <a:lnTo>
                    <a:pt x="2" y="0"/>
                  </a:lnTo>
                  <a:lnTo>
                    <a:pt x="3" y="1"/>
                  </a:lnTo>
                  <a:lnTo>
                    <a:pt x="3" y="12"/>
                  </a:lnTo>
                  <a:lnTo>
                    <a:pt x="2"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09" name="Freeform 508"/>
            <p:cNvSpPr>
              <a:spLocks/>
            </p:cNvSpPr>
            <p:nvPr/>
          </p:nvSpPr>
          <p:spPr bwMode="auto">
            <a:xfrm>
              <a:off x="7454901" y="4573588"/>
              <a:ext cx="1588" cy="11113"/>
            </a:xfrm>
            <a:custGeom>
              <a:avLst/>
              <a:gdLst>
                <a:gd name="T0" fmla="*/ 2 w 3"/>
                <a:gd name="T1" fmla="*/ 13 h 13"/>
                <a:gd name="T2" fmla="*/ 0 w 3"/>
                <a:gd name="T3" fmla="*/ 13 h 13"/>
                <a:gd name="T4" fmla="*/ 0 w 3"/>
                <a:gd name="T5" fmla="*/ 12 h 13"/>
                <a:gd name="T6" fmla="*/ 0 w 3"/>
                <a:gd name="T7" fmla="*/ 1 h 13"/>
                <a:gd name="T8" fmla="*/ 0 w 3"/>
                <a:gd name="T9" fmla="*/ 0 h 13"/>
                <a:gd name="T10" fmla="*/ 2 w 3"/>
                <a:gd name="T11" fmla="*/ 0 h 13"/>
                <a:gd name="T12" fmla="*/ 3 w 3"/>
                <a:gd name="T13" fmla="*/ 1 h 13"/>
                <a:gd name="T14" fmla="*/ 3 w 3"/>
                <a:gd name="T15" fmla="*/ 12 h 13"/>
                <a:gd name="T16" fmla="*/ 2 w 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3">
                  <a:moveTo>
                    <a:pt x="2" y="13"/>
                  </a:moveTo>
                  <a:lnTo>
                    <a:pt x="0" y="13"/>
                  </a:lnTo>
                  <a:lnTo>
                    <a:pt x="0" y="12"/>
                  </a:lnTo>
                  <a:lnTo>
                    <a:pt x="0" y="1"/>
                  </a:lnTo>
                  <a:lnTo>
                    <a:pt x="0" y="0"/>
                  </a:lnTo>
                  <a:lnTo>
                    <a:pt x="2" y="0"/>
                  </a:lnTo>
                  <a:lnTo>
                    <a:pt x="3" y="1"/>
                  </a:lnTo>
                  <a:lnTo>
                    <a:pt x="3" y="12"/>
                  </a:lnTo>
                  <a:lnTo>
                    <a:pt x="2" y="13"/>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10" name="Freeform 509"/>
            <p:cNvSpPr>
              <a:spLocks/>
            </p:cNvSpPr>
            <p:nvPr/>
          </p:nvSpPr>
          <p:spPr bwMode="auto">
            <a:xfrm>
              <a:off x="7454901" y="4573588"/>
              <a:ext cx="1588" cy="11113"/>
            </a:xfrm>
            <a:custGeom>
              <a:avLst/>
              <a:gdLst>
                <a:gd name="T0" fmla="*/ 2 w 3"/>
                <a:gd name="T1" fmla="*/ 13 h 13"/>
                <a:gd name="T2" fmla="*/ 0 w 3"/>
                <a:gd name="T3" fmla="*/ 13 h 13"/>
                <a:gd name="T4" fmla="*/ 0 w 3"/>
                <a:gd name="T5" fmla="*/ 12 h 13"/>
                <a:gd name="T6" fmla="*/ 0 w 3"/>
                <a:gd name="T7" fmla="*/ 1 h 13"/>
                <a:gd name="T8" fmla="*/ 0 w 3"/>
                <a:gd name="T9" fmla="*/ 0 h 13"/>
                <a:gd name="T10" fmla="*/ 2 w 3"/>
                <a:gd name="T11" fmla="*/ 0 h 13"/>
                <a:gd name="T12" fmla="*/ 3 w 3"/>
                <a:gd name="T13" fmla="*/ 1 h 13"/>
                <a:gd name="T14" fmla="*/ 3 w 3"/>
                <a:gd name="T15" fmla="*/ 12 h 13"/>
                <a:gd name="T16" fmla="*/ 2 w 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3">
                  <a:moveTo>
                    <a:pt x="2" y="13"/>
                  </a:moveTo>
                  <a:lnTo>
                    <a:pt x="0" y="13"/>
                  </a:lnTo>
                  <a:lnTo>
                    <a:pt x="0" y="12"/>
                  </a:lnTo>
                  <a:lnTo>
                    <a:pt x="0" y="1"/>
                  </a:lnTo>
                  <a:lnTo>
                    <a:pt x="0" y="0"/>
                  </a:lnTo>
                  <a:lnTo>
                    <a:pt x="2" y="0"/>
                  </a:lnTo>
                  <a:lnTo>
                    <a:pt x="3" y="1"/>
                  </a:lnTo>
                  <a:lnTo>
                    <a:pt x="3" y="12"/>
                  </a:lnTo>
                  <a:lnTo>
                    <a:pt x="2"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11" name="Rectangle 510"/>
            <p:cNvSpPr>
              <a:spLocks noChangeArrowheads="1"/>
            </p:cNvSpPr>
            <p:nvPr/>
          </p:nvSpPr>
          <p:spPr bwMode="auto">
            <a:xfrm>
              <a:off x="7131051" y="4503738"/>
              <a:ext cx="212725" cy="112713"/>
            </a:xfrm>
            <a:prstGeom prst="rect">
              <a:avLst/>
            </a:prstGeom>
            <a:solidFill>
              <a:srgbClr val="363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12" name="Rectangle 511"/>
            <p:cNvSpPr>
              <a:spLocks noChangeArrowheads="1"/>
            </p:cNvSpPr>
            <p:nvPr/>
          </p:nvSpPr>
          <p:spPr bwMode="auto">
            <a:xfrm>
              <a:off x="7172326" y="4546601"/>
              <a:ext cx="65088" cy="65088"/>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13" name="Rectangle 512"/>
            <p:cNvSpPr>
              <a:spLocks noChangeArrowheads="1"/>
            </p:cNvSpPr>
            <p:nvPr/>
          </p:nvSpPr>
          <p:spPr bwMode="auto">
            <a:xfrm>
              <a:off x="7239001" y="4546601"/>
              <a:ext cx="63500" cy="65088"/>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14" name="Freeform 513"/>
            <p:cNvSpPr>
              <a:spLocks/>
            </p:cNvSpPr>
            <p:nvPr/>
          </p:nvSpPr>
          <p:spPr bwMode="auto">
            <a:xfrm>
              <a:off x="7232651" y="4573588"/>
              <a:ext cx="1588" cy="9525"/>
            </a:xfrm>
            <a:custGeom>
              <a:avLst/>
              <a:gdLst>
                <a:gd name="T0" fmla="*/ 2 w 3"/>
                <a:gd name="T1" fmla="*/ 14 h 14"/>
                <a:gd name="T2" fmla="*/ 0 w 3"/>
                <a:gd name="T3" fmla="*/ 14 h 14"/>
                <a:gd name="T4" fmla="*/ 0 w 3"/>
                <a:gd name="T5" fmla="*/ 12 h 14"/>
                <a:gd name="T6" fmla="*/ 0 w 3"/>
                <a:gd name="T7" fmla="*/ 2 h 14"/>
                <a:gd name="T8" fmla="*/ 0 w 3"/>
                <a:gd name="T9" fmla="*/ 0 h 14"/>
                <a:gd name="T10" fmla="*/ 2 w 3"/>
                <a:gd name="T11" fmla="*/ 0 h 14"/>
                <a:gd name="T12" fmla="*/ 3 w 3"/>
                <a:gd name="T13" fmla="*/ 2 h 14"/>
                <a:gd name="T14" fmla="*/ 3 w 3"/>
                <a:gd name="T15" fmla="*/ 12 h 14"/>
                <a:gd name="T16" fmla="*/ 2 w 3"/>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4">
                  <a:moveTo>
                    <a:pt x="2" y="14"/>
                  </a:moveTo>
                  <a:lnTo>
                    <a:pt x="0" y="14"/>
                  </a:lnTo>
                  <a:lnTo>
                    <a:pt x="0" y="12"/>
                  </a:lnTo>
                  <a:lnTo>
                    <a:pt x="0" y="2"/>
                  </a:lnTo>
                  <a:lnTo>
                    <a:pt x="0" y="0"/>
                  </a:lnTo>
                  <a:lnTo>
                    <a:pt x="2" y="0"/>
                  </a:lnTo>
                  <a:lnTo>
                    <a:pt x="3" y="2"/>
                  </a:lnTo>
                  <a:lnTo>
                    <a:pt x="3" y="12"/>
                  </a:lnTo>
                  <a:lnTo>
                    <a:pt x="2" y="14"/>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15" name="Freeform 514"/>
            <p:cNvSpPr>
              <a:spLocks/>
            </p:cNvSpPr>
            <p:nvPr/>
          </p:nvSpPr>
          <p:spPr bwMode="auto">
            <a:xfrm>
              <a:off x="7232651" y="4573588"/>
              <a:ext cx="1588" cy="9525"/>
            </a:xfrm>
            <a:custGeom>
              <a:avLst/>
              <a:gdLst>
                <a:gd name="T0" fmla="*/ 2 w 3"/>
                <a:gd name="T1" fmla="*/ 14 h 14"/>
                <a:gd name="T2" fmla="*/ 0 w 3"/>
                <a:gd name="T3" fmla="*/ 14 h 14"/>
                <a:gd name="T4" fmla="*/ 0 w 3"/>
                <a:gd name="T5" fmla="*/ 12 h 14"/>
                <a:gd name="T6" fmla="*/ 0 w 3"/>
                <a:gd name="T7" fmla="*/ 2 h 14"/>
                <a:gd name="T8" fmla="*/ 0 w 3"/>
                <a:gd name="T9" fmla="*/ 0 h 14"/>
                <a:gd name="T10" fmla="*/ 2 w 3"/>
                <a:gd name="T11" fmla="*/ 0 h 14"/>
                <a:gd name="T12" fmla="*/ 3 w 3"/>
                <a:gd name="T13" fmla="*/ 2 h 14"/>
                <a:gd name="T14" fmla="*/ 3 w 3"/>
                <a:gd name="T15" fmla="*/ 12 h 14"/>
                <a:gd name="T16" fmla="*/ 2 w 3"/>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4">
                  <a:moveTo>
                    <a:pt x="2" y="14"/>
                  </a:moveTo>
                  <a:lnTo>
                    <a:pt x="0" y="14"/>
                  </a:lnTo>
                  <a:lnTo>
                    <a:pt x="0" y="12"/>
                  </a:lnTo>
                  <a:lnTo>
                    <a:pt x="0" y="2"/>
                  </a:lnTo>
                  <a:lnTo>
                    <a:pt x="0" y="0"/>
                  </a:lnTo>
                  <a:lnTo>
                    <a:pt x="2" y="0"/>
                  </a:lnTo>
                  <a:lnTo>
                    <a:pt x="3" y="2"/>
                  </a:lnTo>
                  <a:lnTo>
                    <a:pt x="3" y="12"/>
                  </a:lnTo>
                  <a:lnTo>
                    <a:pt x="2"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16" name="Freeform 515"/>
            <p:cNvSpPr>
              <a:spLocks/>
            </p:cNvSpPr>
            <p:nvPr/>
          </p:nvSpPr>
          <p:spPr bwMode="auto">
            <a:xfrm>
              <a:off x="7242176" y="4573588"/>
              <a:ext cx="1588" cy="9525"/>
            </a:xfrm>
            <a:custGeom>
              <a:avLst/>
              <a:gdLst>
                <a:gd name="T0" fmla="*/ 2 w 3"/>
                <a:gd name="T1" fmla="*/ 14 h 14"/>
                <a:gd name="T2" fmla="*/ 0 w 3"/>
                <a:gd name="T3" fmla="*/ 14 h 14"/>
                <a:gd name="T4" fmla="*/ 0 w 3"/>
                <a:gd name="T5" fmla="*/ 12 h 14"/>
                <a:gd name="T6" fmla="*/ 0 w 3"/>
                <a:gd name="T7" fmla="*/ 2 h 14"/>
                <a:gd name="T8" fmla="*/ 0 w 3"/>
                <a:gd name="T9" fmla="*/ 0 h 14"/>
                <a:gd name="T10" fmla="*/ 2 w 3"/>
                <a:gd name="T11" fmla="*/ 0 h 14"/>
                <a:gd name="T12" fmla="*/ 3 w 3"/>
                <a:gd name="T13" fmla="*/ 2 h 14"/>
                <a:gd name="T14" fmla="*/ 3 w 3"/>
                <a:gd name="T15" fmla="*/ 12 h 14"/>
                <a:gd name="T16" fmla="*/ 2 w 3"/>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4">
                  <a:moveTo>
                    <a:pt x="2" y="14"/>
                  </a:moveTo>
                  <a:lnTo>
                    <a:pt x="0" y="14"/>
                  </a:lnTo>
                  <a:lnTo>
                    <a:pt x="0" y="12"/>
                  </a:lnTo>
                  <a:lnTo>
                    <a:pt x="0" y="2"/>
                  </a:lnTo>
                  <a:lnTo>
                    <a:pt x="0" y="0"/>
                  </a:lnTo>
                  <a:lnTo>
                    <a:pt x="2" y="0"/>
                  </a:lnTo>
                  <a:lnTo>
                    <a:pt x="3" y="2"/>
                  </a:lnTo>
                  <a:lnTo>
                    <a:pt x="3" y="12"/>
                  </a:lnTo>
                  <a:lnTo>
                    <a:pt x="2" y="14"/>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17" name="Freeform 516"/>
            <p:cNvSpPr>
              <a:spLocks/>
            </p:cNvSpPr>
            <p:nvPr/>
          </p:nvSpPr>
          <p:spPr bwMode="auto">
            <a:xfrm>
              <a:off x="7242176" y="4573588"/>
              <a:ext cx="1588" cy="9525"/>
            </a:xfrm>
            <a:custGeom>
              <a:avLst/>
              <a:gdLst>
                <a:gd name="T0" fmla="*/ 2 w 3"/>
                <a:gd name="T1" fmla="*/ 14 h 14"/>
                <a:gd name="T2" fmla="*/ 0 w 3"/>
                <a:gd name="T3" fmla="*/ 14 h 14"/>
                <a:gd name="T4" fmla="*/ 0 w 3"/>
                <a:gd name="T5" fmla="*/ 12 h 14"/>
                <a:gd name="T6" fmla="*/ 0 w 3"/>
                <a:gd name="T7" fmla="*/ 2 h 14"/>
                <a:gd name="T8" fmla="*/ 0 w 3"/>
                <a:gd name="T9" fmla="*/ 0 h 14"/>
                <a:gd name="T10" fmla="*/ 2 w 3"/>
                <a:gd name="T11" fmla="*/ 0 h 14"/>
                <a:gd name="T12" fmla="*/ 3 w 3"/>
                <a:gd name="T13" fmla="*/ 2 h 14"/>
                <a:gd name="T14" fmla="*/ 3 w 3"/>
                <a:gd name="T15" fmla="*/ 12 h 14"/>
                <a:gd name="T16" fmla="*/ 2 w 3"/>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4">
                  <a:moveTo>
                    <a:pt x="2" y="14"/>
                  </a:moveTo>
                  <a:lnTo>
                    <a:pt x="0" y="14"/>
                  </a:lnTo>
                  <a:lnTo>
                    <a:pt x="0" y="12"/>
                  </a:lnTo>
                  <a:lnTo>
                    <a:pt x="0" y="2"/>
                  </a:lnTo>
                  <a:lnTo>
                    <a:pt x="0" y="0"/>
                  </a:lnTo>
                  <a:lnTo>
                    <a:pt x="2" y="0"/>
                  </a:lnTo>
                  <a:lnTo>
                    <a:pt x="3" y="2"/>
                  </a:lnTo>
                  <a:lnTo>
                    <a:pt x="3" y="12"/>
                  </a:lnTo>
                  <a:lnTo>
                    <a:pt x="2"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18" name="Freeform 517"/>
            <p:cNvSpPr>
              <a:spLocks/>
            </p:cNvSpPr>
            <p:nvPr/>
          </p:nvSpPr>
          <p:spPr bwMode="auto">
            <a:xfrm>
              <a:off x="7138989" y="4624388"/>
              <a:ext cx="7938" cy="7938"/>
            </a:xfrm>
            <a:custGeom>
              <a:avLst/>
              <a:gdLst>
                <a:gd name="T0" fmla="*/ 11 w 11"/>
                <a:gd name="T1" fmla="*/ 6 h 10"/>
                <a:gd name="T2" fmla="*/ 11 w 11"/>
                <a:gd name="T3" fmla="*/ 6 h 10"/>
                <a:gd name="T4" fmla="*/ 9 w 11"/>
                <a:gd name="T5" fmla="*/ 9 h 10"/>
                <a:gd name="T6" fmla="*/ 5 w 11"/>
                <a:gd name="T7" fmla="*/ 10 h 10"/>
                <a:gd name="T8" fmla="*/ 5 w 11"/>
                <a:gd name="T9" fmla="*/ 10 h 10"/>
                <a:gd name="T10" fmla="*/ 2 w 11"/>
                <a:gd name="T11" fmla="*/ 9 h 10"/>
                <a:gd name="T12" fmla="*/ 0 w 11"/>
                <a:gd name="T13" fmla="*/ 6 h 10"/>
                <a:gd name="T14" fmla="*/ 0 w 11"/>
                <a:gd name="T15" fmla="*/ 6 h 10"/>
                <a:gd name="T16" fmla="*/ 2 w 11"/>
                <a:gd name="T17" fmla="*/ 1 h 10"/>
                <a:gd name="T18" fmla="*/ 5 w 11"/>
                <a:gd name="T19" fmla="*/ 0 h 10"/>
                <a:gd name="T20" fmla="*/ 5 w 11"/>
                <a:gd name="T21" fmla="*/ 0 h 10"/>
                <a:gd name="T22" fmla="*/ 9 w 11"/>
                <a:gd name="T23" fmla="*/ 1 h 10"/>
                <a:gd name="T24" fmla="*/ 11 w 11"/>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1" y="6"/>
                  </a:moveTo>
                  <a:lnTo>
                    <a:pt x="11" y="6"/>
                  </a:lnTo>
                  <a:lnTo>
                    <a:pt x="9" y="9"/>
                  </a:lnTo>
                  <a:lnTo>
                    <a:pt x="5" y="10"/>
                  </a:lnTo>
                  <a:lnTo>
                    <a:pt x="5" y="10"/>
                  </a:lnTo>
                  <a:lnTo>
                    <a:pt x="2" y="9"/>
                  </a:lnTo>
                  <a:lnTo>
                    <a:pt x="0" y="6"/>
                  </a:lnTo>
                  <a:lnTo>
                    <a:pt x="0" y="6"/>
                  </a:lnTo>
                  <a:lnTo>
                    <a:pt x="2" y="1"/>
                  </a:lnTo>
                  <a:lnTo>
                    <a:pt x="5" y="0"/>
                  </a:lnTo>
                  <a:lnTo>
                    <a:pt x="5" y="0"/>
                  </a:lnTo>
                  <a:lnTo>
                    <a:pt x="9" y="1"/>
                  </a:lnTo>
                  <a:lnTo>
                    <a:pt x="11"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19" name="Freeform 518"/>
            <p:cNvSpPr>
              <a:spLocks/>
            </p:cNvSpPr>
            <p:nvPr/>
          </p:nvSpPr>
          <p:spPr bwMode="auto">
            <a:xfrm>
              <a:off x="7138989" y="4624388"/>
              <a:ext cx="7938" cy="7938"/>
            </a:xfrm>
            <a:custGeom>
              <a:avLst/>
              <a:gdLst>
                <a:gd name="T0" fmla="*/ 11 w 11"/>
                <a:gd name="T1" fmla="*/ 6 h 10"/>
                <a:gd name="T2" fmla="*/ 11 w 11"/>
                <a:gd name="T3" fmla="*/ 6 h 10"/>
                <a:gd name="T4" fmla="*/ 9 w 11"/>
                <a:gd name="T5" fmla="*/ 9 h 10"/>
                <a:gd name="T6" fmla="*/ 5 w 11"/>
                <a:gd name="T7" fmla="*/ 10 h 10"/>
                <a:gd name="T8" fmla="*/ 5 w 11"/>
                <a:gd name="T9" fmla="*/ 10 h 10"/>
                <a:gd name="T10" fmla="*/ 2 w 11"/>
                <a:gd name="T11" fmla="*/ 9 h 10"/>
                <a:gd name="T12" fmla="*/ 0 w 11"/>
                <a:gd name="T13" fmla="*/ 6 h 10"/>
                <a:gd name="T14" fmla="*/ 0 w 11"/>
                <a:gd name="T15" fmla="*/ 6 h 10"/>
                <a:gd name="T16" fmla="*/ 2 w 11"/>
                <a:gd name="T17" fmla="*/ 1 h 10"/>
                <a:gd name="T18" fmla="*/ 5 w 11"/>
                <a:gd name="T19" fmla="*/ 0 h 10"/>
                <a:gd name="T20" fmla="*/ 5 w 11"/>
                <a:gd name="T21" fmla="*/ 0 h 10"/>
                <a:gd name="T22" fmla="*/ 9 w 11"/>
                <a:gd name="T23" fmla="*/ 1 h 10"/>
                <a:gd name="T24" fmla="*/ 11 w 11"/>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1" y="6"/>
                  </a:moveTo>
                  <a:lnTo>
                    <a:pt x="11" y="6"/>
                  </a:lnTo>
                  <a:lnTo>
                    <a:pt x="9" y="9"/>
                  </a:lnTo>
                  <a:lnTo>
                    <a:pt x="5" y="10"/>
                  </a:lnTo>
                  <a:lnTo>
                    <a:pt x="5" y="10"/>
                  </a:lnTo>
                  <a:lnTo>
                    <a:pt x="2" y="9"/>
                  </a:lnTo>
                  <a:lnTo>
                    <a:pt x="0" y="6"/>
                  </a:lnTo>
                  <a:lnTo>
                    <a:pt x="0" y="6"/>
                  </a:lnTo>
                  <a:lnTo>
                    <a:pt x="2" y="1"/>
                  </a:lnTo>
                  <a:lnTo>
                    <a:pt x="5" y="0"/>
                  </a:lnTo>
                  <a:lnTo>
                    <a:pt x="5" y="0"/>
                  </a:lnTo>
                  <a:lnTo>
                    <a:pt x="9" y="1"/>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20" name="Freeform 519"/>
            <p:cNvSpPr>
              <a:spLocks/>
            </p:cNvSpPr>
            <p:nvPr/>
          </p:nvSpPr>
          <p:spPr bwMode="auto">
            <a:xfrm>
              <a:off x="7329489" y="4624388"/>
              <a:ext cx="7938" cy="7938"/>
            </a:xfrm>
            <a:custGeom>
              <a:avLst/>
              <a:gdLst>
                <a:gd name="T0" fmla="*/ 11 w 11"/>
                <a:gd name="T1" fmla="*/ 6 h 10"/>
                <a:gd name="T2" fmla="*/ 11 w 11"/>
                <a:gd name="T3" fmla="*/ 6 h 10"/>
                <a:gd name="T4" fmla="*/ 9 w 11"/>
                <a:gd name="T5" fmla="*/ 9 h 10"/>
                <a:gd name="T6" fmla="*/ 5 w 11"/>
                <a:gd name="T7" fmla="*/ 10 h 10"/>
                <a:gd name="T8" fmla="*/ 5 w 11"/>
                <a:gd name="T9" fmla="*/ 10 h 10"/>
                <a:gd name="T10" fmla="*/ 2 w 11"/>
                <a:gd name="T11" fmla="*/ 9 h 10"/>
                <a:gd name="T12" fmla="*/ 0 w 11"/>
                <a:gd name="T13" fmla="*/ 6 h 10"/>
                <a:gd name="T14" fmla="*/ 0 w 11"/>
                <a:gd name="T15" fmla="*/ 6 h 10"/>
                <a:gd name="T16" fmla="*/ 2 w 11"/>
                <a:gd name="T17" fmla="*/ 1 h 10"/>
                <a:gd name="T18" fmla="*/ 5 w 11"/>
                <a:gd name="T19" fmla="*/ 0 h 10"/>
                <a:gd name="T20" fmla="*/ 5 w 11"/>
                <a:gd name="T21" fmla="*/ 0 h 10"/>
                <a:gd name="T22" fmla="*/ 9 w 11"/>
                <a:gd name="T23" fmla="*/ 1 h 10"/>
                <a:gd name="T24" fmla="*/ 11 w 11"/>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1" y="6"/>
                  </a:moveTo>
                  <a:lnTo>
                    <a:pt x="11" y="6"/>
                  </a:lnTo>
                  <a:lnTo>
                    <a:pt x="9" y="9"/>
                  </a:lnTo>
                  <a:lnTo>
                    <a:pt x="5" y="10"/>
                  </a:lnTo>
                  <a:lnTo>
                    <a:pt x="5" y="10"/>
                  </a:lnTo>
                  <a:lnTo>
                    <a:pt x="2" y="9"/>
                  </a:lnTo>
                  <a:lnTo>
                    <a:pt x="0" y="6"/>
                  </a:lnTo>
                  <a:lnTo>
                    <a:pt x="0" y="6"/>
                  </a:lnTo>
                  <a:lnTo>
                    <a:pt x="2" y="1"/>
                  </a:lnTo>
                  <a:lnTo>
                    <a:pt x="5" y="0"/>
                  </a:lnTo>
                  <a:lnTo>
                    <a:pt x="5" y="0"/>
                  </a:lnTo>
                  <a:lnTo>
                    <a:pt x="9" y="1"/>
                  </a:lnTo>
                  <a:lnTo>
                    <a:pt x="11"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21" name="Freeform 520"/>
            <p:cNvSpPr>
              <a:spLocks/>
            </p:cNvSpPr>
            <p:nvPr/>
          </p:nvSpPr>
          <p:spPr bwMode="auto">
            <a:xfrm>
              <a:off x="7329489" y="4624388"/>
              <a:ext cx="7938" cy="7938"/>
            </a:xfrm>
            <a:custGeom>
              <a:avLst/>
              <a:gdLst>
                <a:gd name="T0" fmla="*/ 11 w 11"/>
                <a:gd name="T1" fmla="*/ 6 h 10"/>
                <a:gd name="T2" fmla="*/ 11 w 11"/>
                <a:gd name="T3" fmla="*/ 6 h 10"/>
                <a:gd name="T4" fmla="*/ 9 w 11"/>
                <a:gd name="T5" fmla="*/ 9 h 10"/>
                <a:gd name="T6" fmla="*/ 5 w 11"/>
                <a:gd name="T7" fmla="*/ 10 h 10"/>
                <a:gd name="T8" fmla="*/ 5 w 11"/>
                <a:gd name="T9" fmla="*/ 10 h 10"/>
                <a:gd name="T10" fmla="*/ 2 w 11"/>
                <a:gd name="T11" fmla="*/ 9 h 10"/>
                <a:gd name="T12" fmla="*/ 0 w 11"/>
                <a:gd name="T13" fmla="*/ 6 h 10"/>
                <a:gd name="T14" fmla="*/ 0 w 11"/>
                <a:gd name="T15" fmla="*/ 6 h 10"/>
                <a:gd name="T16" fmla="*/ 2 w 11"/>
                <a:gd name="T17" fmla="*/ 1 h 10"/>
                <a:gd name="T18" fmla="*/ 5 w 11"/>
                <a:gd name="T19" fmla="*/ 0 h 10"/>
                <a:gd name="T20" fmla="*/ 5 w 11"/>
                <a:gd name="T21" fmla="*/ 0 h 10"/>
                <a:gd name="T22" fmla="*/ 9 w 11"/>
                <a:gd name="T23" fmla="*/ 1 h 10"/>
                <a:gd name="T24" fmla="*/ 11 w 11"/>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1" y="6"/>
                  </a:moveTo>
                  <a:lnTo>
                    <a:pt x="11" y="6"/>
                  </a:lnTo>
                  <a:lnTo>
                    <a:pt x="9" y="9"/>
                  </a:lnTo>
                  <a:lnTo>
                    <a:pt x="5" y="10"/>
                  </a:lnTo>
                  <a:lnTo>
                    <a:pt x="5" y="10"/>
                  </a:lnTo>
                  <a:lnTo>
                    <a:pt x="2" y="9"/>
                  </a:lnTo>
                  <a:lnTo>
                    <a:pt x="0" y="6"/>
                  </a:lnTo>
                  <a:lnTo>
                    <a:pt x="0" y="6"/>
                  </a:lnTo>
                  <a:lnTo>
                    <a:pt x="2" y="1"/>
                  </a:lnTo>
                  <a:lnTo>
                    <a:pt x="5" y="0"/>
                  </a:lnTo>
                  <a:lnTo>
                    <a:pt x="5" y="0"/>
                  </a:lnTo>
                  <a:lnTo>
                    <a:pt x="9" y="1"/>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22" name="Freeform 521"/>
            <p:cNvSpPr>
              <a:spLocks/>
            </p:cNvSpPr>
            <p:nvPr/>
          </p:nvSpPr>
          <p:spPr bwMode="auto">
            <a:xfrm>
              <a:off x="7351714" y="4624388"/>
              <a:ext cx="7938" cy="7938"/>
            </a:xfrm>
            <a:custGeom>
              <a:avLst/>
              <a:gdLst>
                <a:gd name="T0" fmla="*/ 10 w 10"/>
                <a:gd name="T1" fmla="*/ 6 h 10"/>
                <a:gd name="T2" fmla="*/ 10 w 10"/>
                <a:gd name="T3" fmla="*/ 6 h 10"/>
                <a:gd name="T4" fmla="*/ 9 w 10"/>
                <a:gd name="T5" fmla="*/ 9 h 10"/>
                <a:gd name="T6" fmla="*/ 4 w 10"/>
                <a:gd name="T7" fmla="*/ 10 h 10"/>
                <a:gd name="T8" fmla="*/ 4 w 10"/>
                <a:gd name="T9" fmla="*/ 10 h 10"/>
                <a:gd name="T10" fmla="*/ 1 w 10"/>
                <a:gd name="T11" fmla="*/ 9 h 10"/>
                <a:gd name="T12" fmla="*/ 0 w 10"/>
                <a:gd name="T13" fmla="*/ 6 h 10"/>
                <a:gd name="T14" fmla="*/ 0 w 10"/>
                <a:gd name="T15" fmla="*/ 6 h 10"/>
                <a:gd name="T16" fmla="*/ 1 w 10"/>
                <a:gd name="T17" fmla="*/ 1 h 10"/>
                <a:gd name="T18" fmla="*/ 4 w 10"/>
                <a:gd name="T19" fmla="*/ 0 h 10"/>
                <a:gd name="T20" fmla="*/ 4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4" y="10"/>
                  </a:lnTo>
                  <a:lnTo>
                    <a:pt x="4" y="10"/>
                  </a:lnTo>
                  <a:lnTo>
                    <a:pt x="1" y="9"/>
                  </a:lnTo>
                  <a:lnTo>
                    <a:pt x="0" y="6"/>
                  </a:lnTo>
                  <a:lnTo>
                    <a:pt x="0" y="6"/>
                  </a:lnTo>
                  <a:lnTo>
                    <a:pt x="1" y="1"/>
                  </a:lnTo>
                  <a:lnTo>
                    <a:pt x="4" y="0"/>
                  </a:lnTo>
                  <a:lnTo>
                    <a:pt x="4" y="0"/>
                  </a:lnTo>
                  <a:lnTo>
                    <a:pt x="9"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23" name="Freeform 522"/>
            <p:cNvSpPr>
              <a:spLocks/>
            </p:cNvSpPr>
            <p:nvPr/>
          </p:nvSpPr>
          <p:spPr bwMode="auto">
            <a:xfrm>
              <a:off x="7351714" y="4624388"/>
              <a:ext cx="7938" cy="7938"/>
            </a:xfrm>
            <a:custGeom>
              <a:avLst/>
              <a:gdLst>
                <a:gd name="T0" fmla="*/ 10 w 10"/>
                <a:gd name="T1" fmla="*/ 6 h 10"/>
                <a:gd name="T2" fmla="*/ 10 w 10"/>
                <a:gd name="T3" fmla="*/ 6 h 10"/>
                <a:gd name="T4" fmla="*/ 9 w 10"/>
                <a:gd name="T5" fmla="*/ 9 h 10"/>
                <a:gd name="T6" fmla="*/ 4 w 10"/>
                <a:gd name="T7" fmla="*/ 10 h 10"/>
                <a:gd name="T8" fmla="*/ 4 w 10"/>
                <a:gd name="T9" fmla="*/ 10 h 10"/>
                <a:gd name="T10" fmla="*/ 1 w 10"/>
                <a:gd name="T11" fmla="*/ 9 h 10"/>
                <a:gd name="T12" fmla="*/ 0 w 10"/>
                <a:gd name="T13" fmla="*/ 6 h 10"/>
                <a:gd name="T14" fmla="*/ 0 w 10"/>
                <a:gd name="T15" fmla="*/ 6 h 10"/>
                <a:gd name="T16" fmla="*/ 1 w 10"/>
                <a:gd name="T17" fmla="*/ 1 h 10"/>
                <a:gd name="T18" fmla="*/ 4 w 10"/>
                <a:gd name="T19" fmla="*/ 0 h 10"/>
                <a:gd name="T20" fmla="*/ 4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4" y="10"/>
                  </a:lnTo>
                  <a:lnTo>
                    <a:pt x="4" y="10"/>
                  </a:lnTo>
                  <a:lnTo>
                    <a:pt x="1" y="9"/>
                  </a:lnTo>
                  <a:lnTo>
                    <a:pt x="0" y="6"/>
                  </a:lnTo>
                  <a:lnTo>
                    <a:pt x="0" y="6"/>
                  </a:lnTo>
                  <a:lnTo>
                    <a:pt x="1" y="1"/>
                  </a:lnTo>
                  <a:lnTo>
                    <a:pt x="4" y="0"/>
                  </a:lnTo>
                  <a:lnTo>
                    <a:pt x="4" y="0"/>
                  </a:lnTo>
                  <a:lnTo>
                    <a:pt x="9"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24" name="Freeform 523"/>
            <p:cNvSpPr>
              <a:spLocks/>
            </p:cNvSpPr>
            <p:nvPr/>
          </p:nvSpPr>
          <p:spPr bwMode="auto">
            <a:xfrm>
              <a:off x="7542214" y="4624388"/>
              <a:ext cx="7938" cy="7938"/>
            </a:xfrm>
            <a:custGeom>
              <a:avLst/>
              <a:gdLst>
                <a:gd name="T0" fmla="*/ 10 w 10"/>
                <a:gd name="T1" fmla="*/ 6 h 10"/>
                <a:gd name="T2" fmla="*/ 10 w 10"/>
                <a:gd name="T3" fmla="*/ 6 h 10"/>
                <a:gd name="T4" fmla="*/ 8 w 10"/>
                <a:gd name="T5" fmla="*/ 9 h 10"/>
                <a:gd name="T6" fmla="*/ 6 w 10"/>
                <a:gd name="T7" fmla="*/ 10 h 10"/>
                <a:gd name="T8" fmla="*/ 6 w 10"/>
                <a:gd name="T9" fmla="*/ 10 h 10"/>
                <a:gd name="T10" fmla="*/ 1 w 10"/>
                <a:gd name="T11" fmla="*/ 9 h 10"/>
                <a:gd name="T12" fmla="*/ 0 w 10"/>
                <a:gd name="T13" fmla="*/ 6 h 10"/>
                <a:gd name="T14" fmla="*/ 0 w 10"/>
                <a:gd name="T15" fmla="*/ 6 h 10"/>
                <a:gd name="T16" fmla="*/ 1 w 10"/>
                <a:gd name="T17" fmla="*/ 1 h 10"/>
                <a:gd name="T18" fmla="*/ 6 w 10"/>
                <a:gd name="T19" fmla="*/ 0 h 10"/>
                <a:gd name="T20" fmla="*/ 6 w 10"/>
                <a:gd name="T21" fmla="*/ 0 h 10"/>
                <a:gd name="T22" fmla="*/ 8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8" y="9"/>
                  </a:lnTo>
                  <a:lnTo>
                    <a:pt x="6" y="10"/>
                  </a:lnTo>
                  <a:lnTo>
                    <a:pt x="6" y="10"/>
                  </a:lnTo>
                  <a:lnTo>
                    <a:pt x="1" y="9"/>
                  </a:lnTo>
                  <a:lnTo>
                    <a:pt x="0" y="6"/>
                  </a:lnTo>
                  <a:lnTo>
                    <a:pt x="0" y="6"/>
                  </a:lnTo>
                  <a:lnTo>
                    <a:pt x="1" y="1"/>
                  </a:lnTo>
                  <a:lnTo>
                    <a:pt x="6" y="0"/>
                  </a:lnTo>
                  <a:lnTo>
                    <a:pt x="6" y="0"/>
                  </a:lnTo>
                  <a:lnTo>
                    <a:pt x="8"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25" name="Freeform 524"/>
            <p:cNvSpPr>
              <a:spLocks/>
            </p:cNvSpPr>
            <p:nvPr/>
          </p:nvSpPr>
          <p:spPr bwMode="auto">
            <a:xfrm>
              <a:off x="7542214" y="4624388"/>
              <a:ext cx="7938" cy="7938"/>
            </a:xfrm>
            <a:custGeom>
              <a:avLst/>
              <a:gdLst>
                <a:gd name="T0" fmla="*/ 10 w 10"/>
                <a:gd name="T1" fmla="*/ 6 h 10"/>
                <a:gd name="T2" fmla="*/ 10 w 10"/>
                <a:gd name="T3" fmla="*/ 6 h 10"/>
                <a:gd name="T4" fmla="*/ 8 w 10"/>
                <a:gd name="T5" fmla="*/ 9 h 10"/>
                <a:gd name="T6" fmla="*/ 6 w 10"/>
                <a:gd name="T7" fmla="*/ 10 h 10"/>
                <a:gd name="T8" fmla="*/ 6 w 10"/>
                <a:gd name="T9" fmla="*/ 10 h 10"/>
                <a:gd name="T10" fmla="*/ 1 w 10"/>
                <a:gd name="T11" fmla="*/ 9 h 10"/>
                <a:gd name="T12" fmla="*/ 0 w 10"/>
                <a:gd name="T13" fmla="*/ 6 h 10"/>
                <a:gd name="T14" fmla="*/ 0 w 10"/>
                <a:gd name="T15" fmla="*/ 6 h 10"/>
                <a:gd name="T16" fmla="*/ 1 w 10"/>
                <a:gd name="T17" fmla="*/ 1 h 10"/>
                <a:gd name="T18" fmla="*/ 6 w 10"/>
                <a:gd name="T19" fmla="*/ 0 h 10"/>
                <a:gd name="T20" fmla="*/ 6 w 10"/>
                <a:gd name="T21" fmla="*/ 0 h 10"/>
                <a:gd name="T22" fmla="*/ 8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8" y="9"/>
                  </a:lnTo>
                  <a:lnTo>
                    <a:pt x="6" y="10"/>
                  </a:lnTo>
                  <a:lnTo>
                    <a:pt x="6" y="10"/>
                  </a:lnTo>
                  <a:lnTo>
                    <a:pt x="1" y="9"/>
                  </a:lnTo>
                  <a:lnTo>
                    <a:pt x="0" y="6"/>
                  </a:lnTo>
                  <a:lnTo>
                    <a:pt x="0" y="6"/>
                  </a:lnTo>
                  <a:lnTo>
                    <a:pt x="1" y="1"/>
                  </a:lnTo>
                  <a:lnTo>
                    <a:pt x="6" y="0"/>
                  </a:lnTo>
                  <a:lnTo>
                    <a:pt x="6" y="0"/>
                  </a:lnTo>
                  <a:lnTo>
                    <a:pt x="8"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26" name="Freeform 525"/>
            <p:cNvSpPr>
              <a:spLocks/>
            </p:cNvSpPr>
            <p:nvPr/>
          </p:nvSpPr>
          <p:spPr bwMode="auto">
            <a:xfrm>
              <a:off x="7754939" y="4624388"/>
              <a:ext cx="7938" cy="7938"/>
            </a:xfrm>
            <a:custGeom>
              <a:avLst/>
              <a:gdLst>
                <a:gd name="T0" fmla="*/ 10 w 10"/>
                <a:gd name="T1" fmla="*/ 6 h 10"/>
                <a:gd name="T2" fmla="*/ 10 w 10"/>
                <a:gd name="T3" fmla="*/ 6 h 10"/>
                <a:gd name="T4" fmla="*/ 9 w 10"/>
                <a:gd name="T5" fmla="*/ 9 h 10"/>
                <a:gd name="T6" fmla="*/ 6 w 10"/>
                <a:gd name="T7" fmla="*/ 10 h 10"/>
                <a:gd name="T8" fmla="*/ 6 w 10"/>
                <a:gd name="T9" fmla="*/ 10 h 10"/>
                <a:gd name="T10" fmla="*/ 1 w 10"/>
                <a:gd name="T11" fmla="*/ 9 h 10"/>
                <a:gd name="T12" fmla="*/ 0 w 10"/>
                <a:gd name="T13" fmla="*/ 6 h 10"/>
                <a:gd name="T14" fmla="*/ 0 w 10"/>
                <a:gd name="T15" fmla="*/ 6 h 10"/>
                <a:gd name="T16" fmla="*/ 1 w 10"/>
                <a:gd name="T17" fmla="*/ 1 h 10"/>
                <a:gd name="T18" fmla="*/ 6 w 10"/>
                <a:gd name="T19" fmla="*/ 0 h 10"/>
                <a:gd name="T20" fmla="*/ 6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6" y="10"/>
                  </a:lnTo>
                  <a:lnTo>
                    <a:pt x="6" y="10"/>
                  </a:lnTo>
                  <a:lnTo>
                    <a:pt x="1" y="9"/>
                  </a:lnTo>
                  <a:lnTo>
                    <a:pt x="0" y="6"/>
                  </a:lnTo>
                  <a:lnTo>
                    <a:pt x="0" y="6"/>
                  </a:lnTo>
                  <a:lnTo>
                    <a:pt x="1" y="1"/>
                  </a:lnTo>
                  <a:lnTo>
                    <a:pt x="6" y="0"/>
                  </a:lnTo>
                  <a:lnTo>
                    <a:pt x="6" y="0"/>
                  </a:lnTo>
                  <a:lnTo>
                    <a:pt x="9"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27" name="Freeform 526"/>
            <p:cNvSpPr>
              <a:spLocks/>
            </p:cNvSpPr>
            <p:nvPr/>
          </p:nvSpPr>
          <p:spPr bwMode="auto">
            <a:xfrm>
              <a:off x="7754939" y="4624388"/>
              <a:ext cx="7938" cy="7938"/>
            </a:xfrm>
            <a:custGeom>
              <a:avLst/>
              <a:gdLst>
                <a:gd name="T0" fmla="*/ 10 w 10"/>
                <a:gd name="T1" fmla="*/ 6 h 10"/>
                <a:gd name="T2" fmla="*/ 10 w 10"/>
                <a:gd name="T3" fmla="*/ 6 h 10"/>
                <a:gd name="T4" fmla="*/ 9 w 10"/>
                <a:gd name="T5" fmla="*/ 9 h 10"/>
                <a:gd name="T6" fmla="*/ 6 w 10"/>
                <a:gd name="T7" fmla="*/ 10 h 10"/>
                <a:gd name="T8" fmla="*/ 6 w 10"/>
                <a:gd name="T9" fmla="*/ 10 h 10"/>
                <a:gd name="T10" fmla="*/ 1 w 10"/>
                <a:gd name="T11" fmla="*/ 9 h 10"/>
                <a:gd name="T12" fmla="*/ 0 w 10"/>
                <a:gd name="T13" fmla="*/ 6 h 10"/>
                <a:gd name="T14" fmla="*/ 0 w 10"/>
                <a:gd name="T15" fmla="*/ 6 h 10"/>
                <a:gd name="T16" fmla="*/ 1 w 10"/>
                <a:gd name="T17" fmla="*/ 1 h 10"/>
                <a:gd name="T18" fmla="*/ 6 w 10"/>
                <a:gd name="T19" fmla="*/ 0 h 10"/>
                <a:gd name="T20" fmla="*/ 6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6" y="10"/>
                  </a:lnTo>
                  <a:lnTo>
                    <a:pt x="6" y="10"/>
                  </a:lnTo>
                  <a:lnTo>
                    <a:pt x="1" y="9"/>
                  </a:lnTo>
                  <a:lnTo>
                    <a:pt x="0" y="6"/>
                  </a:lnTo>
                  <a:lnTo>
                    <a:pt x="0" y="6"/>
                  </a:lnTo>
                  <a:lnTo>
                    <a:pt x="1" y="1"/>
                  </a:lnTo>
                  <a:lnTo>
                    <a:pt x="6" y="0"/>
                  </a:lnTo>
                  <a:lnTo>
                    <a:pt x="6" y="0"/>
                  </a:lnTo>
                  <a:lnTo>
                    <a:pt x="9"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28" name="Freeform 527"/>
            <p:cNvSpPr>
              <a:spLocks/>
            </p:cNvSpPr>
            <p:nvPr/>
          </p:nvSpPr>
          <p:spPr bwMode="auto">
            <a:xfrm>
              <a:off x="7127876" y="4616451"/>
              <a:ext cx="215900" cy="12700"/>
            </a:xfrm>
            <a:custGeom>
              <a:avLst/>
              <a:gdLst>
                <a:gd name="T0" fmla="*/ 273 w 273"/>
                <a:gd name="T1" fmla="*/ 0 h 15"/>
                <a:gd name="T2" fmla="*/ 265 w 273"/>
                <a:gd name="T3" fmla="*/ 0 h 15"/>
                <a:gd name="T4" fmla="*/ 252 w 273"/>
                <a:gd name="T5" fmla="*/ 0 h 15"/>
                <a:gd name="T6" fmla="*/ 25 w 273"/>
                <a:gd name="T7" fmla="*/ 0 h 15"/>
                <a:gd name="T8" fmla="*/ 12 w 273"/>
                <a:gd name="T9" fmla="*/ 0 h 15"/>
                <a:gd name="T10" fmla="*/ 0 w 273"/>
                <a:gd name="T11" fmla="*/ 0 h 15"/>
                <a:gd name="T12" fmla="*/ 0 w 273"/>
                <a:gd name="T13" fmla="*/ 7 h 15"/>
                <a:gd name="T14" fmla="*/ 12 w 273"/>
                <a:gd name="T15" fmla="*/ 7 h 15"/>
                <a:gd name="T16" fmla="*/ 12 w 273"/>
                <a:gd name="T17" fmla="*/ 15 h 15"/>
                <a:gd name="T18" fmla="*/ 25 w 273"/>
                <a:gd name="T19" fmla="*/ 15 h 15"/>
                <a:gd name="T20" fmla="*/ 25 w 273"/>
                <a:gd name="T21" fmla="*/ 7 h 15"/>
                <a:gd name="T22" fmla="*/ 252 w 273"/>
                <a:gd name="T23" fmla="*/ 7 h 15"/>
                <a:gd name="T24" fmla="*/ 252 w 273"/>
                <a:gd name="T25" fmla="*/ 15 h 15"/>
                <a:gd name="T26" fmla="*/ 265 w 273"/>
                <a:gd name="T27" fmla="*/ 15 h 15"/>
                <a:gd name="T28" fmla="*/ 265 w 273"/>
                <a:gd name="T29" fmla="*/ 7 h 15"/>
                <a:gd name="T30" fmla="*/ 273 w 273"/>
                <a:gd name="T31" fmla="*/ 7 h 15"/>
                <a:gd name="T32" fmla="*/ 273 w 273"/>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3" h="15">
                  <a:moveTo>
                    <a:pt x="273" y="0"/>
                  </a:moveTo>
                  <a:lnTo>
                    <a:pt x="265" y="0"/>
                  </a:lnTo>
                  <a:lnTo>
                    <a:pt x="252" y="0"/>
                  </a:lnTo>
                  <a:lnTo>
                    <a:pt x="25" y="0"/>
                  </a:lnTo>
                  <a:lnTo>
                    <a:pt x="12" y="0"/>
                  </a:lnTo>
                  <a:lnTo>
                    <a:pt x="0" y="0"/>
                  </a:lnTo>
                  <a:lnTo>
                    <a:pt x="0" y="7"/>
                  </a:lnTo>
                  <a:lnTo>
                    <a:pt x="12" y="7"/>
                  </a:lnTo>
                  <a:lnTo>
                    <a:pt x="12" y="15"/>
                  </a:lnTo>
                  <a:lnTo>
                    <a:pt x="25" y="15"/>
                  </a:lnTo>
                  <a:lnTo>
                    <a:pt x="25" y="7"/>
                  </a:lnTo>
                  <a:lnTo>
                    <a:pt x="252" y="7"/>
                  </a:lnTo>
                  <a:lnTo>
                    <a:pt x="252" y="15"/>
                  </a:lnTo>
                  <a:lnTo>
                    <a:pt x="265" y="15"/>
                  </a:lnTo>
                  <a:lnTo>
                    <a:pt x="265" y="7"/>
                  </a:lnTo>
                  <a:lnTo>
                    <a:pt x="273" y="7"/>
                  </a:lnTo>
                  <a:lnTo>
                    <a:pt x="273"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29" name="Rectangle 528"/>
            <p:cNvSpPr>
              <a:spLocks noChangeArrowheads="1"/>
            </p:cNvSpPr>
            <p:nvPr/>
          </p:nvSpPr>
          <p:spPr bwMode="auto">
            <a:xfrm>
              <a:off x="7127876" y="4530726"/>
              <a:ext cx="215900" cy="15875"/>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30" name="Rectangle 529"/>
            <p:cNvSpPr>
              <a:spLocks noChangeArrowheads="1"/>
            </p:cNvSpPr>
            <p:nvPr/>
          </p:nvSpPr>
          <p:spPr bwMode="auto">
            <a:xfrm>
              <a:off x="7140576" y="4349751"/>
              <a:ext cx="12700" cy="11113"/>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31" name="Rectangle 530"/>
            <p:cNvSpPr>
              <a:spLocks noChangeArrowheads="1"/>
            </p:cNvSpPr>
            <p:nvPr/>
          </p:nvSpPr>
          <p:spPr bwMode="auto">
            <a:xfrm>
              <a:off x="7140576" y="4360863"/>
              <a:ext cx="12700" cy="11113"/>
            </a:xfrm>
            <a:prstGeom prst="rect">
              <a:avLst/>
            </a:prstGeom>
            <a:solidFill>
              <a:srgbClr val="F29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32" name="Rectangle 531"/>
            <p:cNvSpPr>
              <a:spLocks noChangeArrowheads="1"/>
            </p:cNvSpPr>
            <p:nvPr/>
          </p:nvSpPr>
          <p:spPr bwMode="auto">
            <a:xfrm>
              <a:off x="7140576" y="4371976"/>
              <a:ext cx="12700" cy="12700"/>
            </a:xfrm>
            <a:prstGeom prst="rect">
              <a:avLst/>
            </a:prstGeom>
            <a:solidFill>
              <a:srgbClr val="0066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33" name="Rectangle 532"/>
            <p:cNvSpPr>
              <a:spLocks noChangeArrowheads="1"/>
            </p:cNvSpPr>
            <p:nvPr/>
          </p:nvSpPr>
          <p:spPr bwMode="auto">
            <a:xfrm>
              <a:off x="7143751" y="4386263"/>
              <a:ext cx="4763" cy="84138"/>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34" name="Freeform 533"/>
            <p:cNvSpPr>
              <a:spLocks/>
            </p:cNvSpPr>
            <p:nvPr/>
          </p:nvSpPr>
          <p:spPr bwMode="auto">
            <a:xfrm>
              <a:off x="7143751" y="4386263"/>
              <a:ext cx="4763" cy="84138"/>
            </a:xfrm>
            <a:custGeom>
              <a:avLst/>
              <a:gdLst>
                <a:gd name="T0" fmla="*/ 0 w 6"/>
                <a:gd name="T1" fmla="*/ 106 h 106"/>
                <a:gd name="T2" fmla="*/ 0 w 6"/>
                <a:gd name="T3" fmla="*/ 0 h 106"/>
                <a:gd name="T4" fmla="*/ 6 w 6"/>
                <a:gd name="T5" fmla="*/ 0 h 106"/>
                <a:gd name="T6" fmla="*/ 6 w 6"/>
                <a:gd name="T7" fmla="*/ 106 h 106"/>
              </a:gdLst>
              <a:ahLst/>
              <a:cxnLst>
                <a:cxn ang="0">
                  <a:pos x="T0" y="T1"/>
                </a:cxn>
                <a:cxn ang="0">
                  <a:pos x="T2" y="T3"/>
                </a:cxn>
                <a:cxn ang="0">
                  <a:pos x="T4" y="T5"/>
                </a:cxn>
                <a:cxn ang="0">
                  <a:pos x="T6" y="T7"/>
                </a:cxn>
              </a:cxnLst>
              <a:rect l="0" t="0" r="r" b="b"/>
              <a:pathLst>
                <a:path w="6" h="106">
                  <a:moveTo>
                    <a:pt x="0" y="106"/>
                  </a:moveTo>
                  <a:lnTo>
                    <a:pt x="0" y="0"/>
                  </a:lnTo>
                  <a:lnTo>
                    <a:pt x="6" y="0"/>
                  </a:lnTo>
                  <a:lnTo>
                    <a:pt x="6"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35" name="Freeform 534"/>
            <p:cNvSpPr>
              <a:spLocks/>
            </p:cNvSpPr>
            <p:nvPr/>
          </p:nvSpPr>
          <p:spPr bwMode="auto">
            <a:xfrm>
              <a:off x="7140576" y="4383088"/>
              <a:ext cx="12700" cy="7938"/>
            </a:xfrm>
            <a:custGeom>
              <a:avLst/>
              <a:gdLst>
                <a:gd name="T0" fmla="*/ 15 w 15"/>
                <a:gd name="T1" fmla="*/ 6 h 10"/>
                <a:gd name="T2" fmla="*/ 15 w 15"/>
                <a:gd name="T3" fmla="*/ 0 h 10"/>
                <a:gd name="T4" fmla="*/ 0 w 15"/>
                <a:gd name="T5" fmla="*/ 0 h 10"/>
                <a:gd name="T6" fmla="*/ 0 w 15"/>
                <a:gd name="T7" fmla="*/ 6 h 10"/>
                <a:gd name="T8" fmla="*/ 0 w 15"/>
                <a:gd name="T9" fmla="*/ 7 h 10"/>
                <a:gd name="T10" fmla="*/ 0 w 15"/>
                <a:gd name="T11" fmla="*/ 7 h 10"/>
                <a:gd name="T12" fmla="*/ 2 w 15"/>
                <a:gd name="T13" fmla="*/ 7 h 10"/>
                <a:gd name="T14" fmla="*/ 3 w 15"/>
                <a:gd name="T15" fmla="*/ 9 h 10"/>
                <a:gd name="T16" fmla="*/ 6 w 15"/>
                <a:gd name="T17" fmla="*/ 10 h 10"/>
                <a:gd name="T18" fmla="*/ 8 w 15"/>
                <a:gd name="T19" fmla="*/ 10 h 10"/>
                <a:gd name="T20" fmla="*/ 8 w 15"/>
                <a:gd name="T21" fmla="*/ 10 h 10"/>
                <a:gd name="T22" fmla="*/ 12 w 15"/>
                <a:gd name="T23" fmla="*/ 9 h 10"/>
                <a:gd name="T24" fmla="*/ 14 w 15"/>
                <a:gd name="T25" fmla="*/ 7 h 10"/>
                <a:gd name="T26" fmla="*/ 15 w 15"/>
                <a:gd name="T27" fmla="*/ 7 h 10"/>
                <a:gd name="T28" fmla="*/ 15 w 15"/>
                <a:gd name="T2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0">
                  <a:moveTo>
                    <a:pt x="15" y="6"/>
                  </a:moveTo>
                  <a:lnTo>
                    <a:pt x="15" y="0"/>
                  </a:lnTo>
                  <a:lnTo>
                    <a:pt x="0" y="0"/>
                  </a:lnTo>
                  <a:lnTo>
                    <a:pt x="0" y="6"/>
                  </a:lnTo>
                  <a:lnTo>
                    <a:pt x="0" y="7"/>
                  </a:lnTo>
                  <a:lnTo>
                    <a:pt x="0" y="7"/>
                  </a:lnTo>
                  <a:lnTo>
                    <a:pt x="2" y="7"/>
                  </a:lnTo>
                  <a:lnTo>
                    <a:pt x="3" y="9"/>
                  </a:lnTo>
                  <a:lnTo>
                    <a:pt x="6" y="10"/>
                  </a:lnTo>
                  <a:lnTo>
                    <a:pt x="8" y="10"/>
                  </a:lnTo>
                  <a:lnTo>
                    <a:pt x="8" y="10"/>
                  </a:lnTo>
                  <a:lnTo>
                    <a:pt x="12" y="9"/>
                  </a:lnTo>
                  <a:lnTo>
                    <a:pt x="14" y="7"/>
                  </a:lnTo>
                  <a:lnTo>
                    <a:pt x="15" y="7"/>
                  </a:lnTo>
                  <a:lnTo>
                    <a:pt x="15" y="6"/>
                  </a:lnTo>
                  <a:close/>
                </a:path>
              </a:pathLst>
            </a:custGeom>
            <a:solidFill>
              <a:srgbClr val="C5C5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64" name="Freeform 535"/>
            <p:cNvSpPr>
              <a:spLocks/>
            </p:cNvSpPr>
            <p:nvPr/>
          </p:nvSpPr>
          <p:spPr bwMode="auto">
            <a:xfrm>
              <a:off x="7140576" y="4383088"/>
              <a:ext cx="12700" cy="7938"/>
            </a:xfrm>
            <a:custGeom>
              <a:avLst/>
              <a:gdLst>
                <a:gd name="T0" fmla="*/ 15 w 15"/>
                <a:gd name="T1" fmla="*/ 6 h 10"/>
                <a:gd name="T2" fmla="*/ 15 w 15"/>
                <a:gd name="T3" fmla="*/ 0 h 10"/>
                <a:gd name="T4" fmla="*/ 0 w 15"/>
                <a:gd name="T5" fmla="*/ 0 h 10"/>
                <a:gd name="T6" fmla="*/ 0 w 15"/>
                <a:gd name="T7" fmla="*/ 6 h 10"/>
                <a:gd name="T8" fmla="*/ 0 w 15"/>
                <a:gd name="T9" fmla="*/ 7 h 10"/>
                <a:gd name="T10" fmla="*/ 0 w 15"/>
                <a:gd name="T11" fmla="*/ 7 h 10"/>
                <a:gd name="T12" fmla="*/ 2 w 15"/>
                <a:gd name="T13" fmla="*/ 7 h 10"/>
                <a:gd name="T14" fmla="*/ 3 w 15"/>
                <a:gd name="T15" fmla="*/ 9 h 10"/>
                <a:gd name="T16" fmla="*/ 6 w 15"/>
                <a:gd name="T17" fmla="*/ 10 h 10"/>
                <a:gd name="T18" fmla="*/ 8 w 15"/>
                <a:gd name="T19" fmla="*/ 10 h 10"/>
                <a:gd name="T20" fmla="*/ 8 w 15"/>
                <a:gd name="T21" fmla="*/ 10 h 10"/>
                <a:gd name="T22" fmla="*/ 12 w 15"/>
                <a:gd name="T23" fmla="*/ 9 h 10"/>
                <a:gd name="T24" fmla="*/ 14 w 15"/>
                <a:gd name="T25" fmla="*/ 7 h 10"/>
                <a:gd name="T26" fmla="*/ 15 w 15"/>
                <a:gd name="T27" fmla="*/ 7 h 10"/>
                <a:gd name="T28" fmla="*/ 15 w 15"/>
                <a:gd name="T2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0">
                  <a:moveTo>
                    <a:pt x="15" y="6"/>
                  </a:moveTo>
                  <a:lnTo>
                    <a:pt x="15" y="0"/>
                  </a:lnTo>
                  <a:lnTo>
                    <a:pt x="0" y="0"/>
                  </a:lnTo>
                  <a:lnTo>
                    <a:pt x="0" y="6"/>
                  </a:lnTo>
                  <a:lnTo>
                    <a:pt x="0" y="7"/>
                  </a:lnTo>
                  <a:lnTo>
                    <a:pt x="0" y="7"/>
                  </a:lnTo>
                  <a:lnTo>
                    <a:pt x="2" y="7"/>
                  </a:lnTo>
                  <a:lnTo>
                    <a:pt x="3" y="9"/>
                  </a:lnTo>
                  <a:lnTo>
                    <a:pt x="6" y="10"/>
                  </a:lnTo>
                  <a:lnTo>
                    <a:pt x="8" y="10"/>
                  </a:lnTo>
                  <a:lnTo>
                    <a:pt x="8" y="10"/>
                  </a:lnTo>
                  <a:lnTo>
                    <a:pt x="12" y="9"/>
                  </a:lnTo>
                  <a:lnTo>
                    <a:pt x="14" y="7"/>
                  </a:lnTo>
                  <a:lnTo>
                    <a:pt x="15" y="7"/>
                  </a:lnTo>
                  <a:lnTo>
                    <a:pt x="15"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65" name="Freeform 536"/>
            <p:cNvSpPr>
              <a:spLocks/>
            </p:cNvSpPr>
            <p:nvPr/>
          </p:nvSpPr>
          <p:spPr bwMode="auto">
            <a:xfrm>
              <a:off x="7140576" y="4346576"/>
              <a:ext cx="12700" cy="3175"/>
            </a:xfrm>
            <a:custGeom>
              <a:avLst/>
              <a:gdLst>
                <a:gd name="T0" fmla="*/ 15 w 15"/>
                <a:gd name="T1" fmla="*/ 3 h 3"/>
                <a:gd name="T2" fmla="*/ 0 w 15"/>
                <a:gd name="T3" fmla="*/ 3 h 3"/>
                <a:gd name="T4" fmla="*/ 0 w 15"/>
                <a:gd name="T5" fmla="*/ 3 h 3"/>
                <a:gd name="T6" fmla="*/ 0 w 15"/>
                <a:gd name="T7" fmla="*/ 1 h 3"/>
                <a:gd name="T8" fmla="*/ 0 w 15"/>
                <a:gd name="T9" fmla="*/ 1 h 3"/>
                <a:gd name="T10" fmla="*/ 2 w 15"/>
                <a:gd name="T11" fmla="*/ 0 h 3"/>
                <a:gd name="T12" fmla="*/ 14 w 15"/>
                <a:gd name="T13" fmla="*/ 0 h 3"/>
                <a:gd name="T14" fmla="*/ 14 w 15"/>
                <a:gd name="T15" fmla="*/ 0 h 3"/>
                <a:gd name="T16" fmla="*/ 15 w 15"/>
                <a:gd name="T17" fmla="*/ 1 h 3"/>
                <a:gd name="T18" fmla="*/ 15 w 15"/>
                <a:gd name="T19" fmla="*/ 1 h 3"/>
                <a:gd name="T20" fmla="*/ 15 w 15"/>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
                  <a:moveTo>
                    <a:pt x="15" y="3"/>
                  </a:moveTo>
                  <a:lnTo>
                    <a:pt x="0" y="3"/>
                  </a:lnTo>
                  <a:lnTo>
                    <a:pt x="0" y="3"/>
                  </a:lnTo>
                  <a:lnTo>
                    <a:pt x="0" y="1"/>
                  </a:lnTo>
                  <a:lnTo>
                    <a:pt x="0" y="1"/>
                  </a:lnTo>
                  <a:lnTo>
                    <a:pt x="2" y="0"/>
                  </a:lnTo>
                  <a:lnTo>
                    <a:pt x="14" y="0"/>
                  </a:lnTo>
                  <a:lnTo>
                    <a:pt x="14" y="0"/>
                  </a:lnTo>
                  <a:lnTo>
                    <a:pt x="15" y="1"/>
                  </a:lnTo>
                  <a:lnTo>
                    <a:pt x="15" y="1"/>
                  </a:lnTo>
                  <a:lnTo>
                    <a:pt x="15" y="3"/>
                  </a:lnTo>
                  <a:close/>
                </a:path>
              </a:pathLst>
            </a:custGeom>
            <a:solidFill>
              <a:srgbClr val="C5C5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66" name="Freeform 537"/>
            <p:cNvSpPr>
              <a:spLocks/>
            </p:cNvSpPr>
            <p:nvPr/>
          </p:nvSpPr>
          <p:spPr bwMode="auto">
            <a:xfrm>
              <a:off x="7140576" y="4346576"/>
              <a:ext cx="12700" cy="3175"/>
            </a:xfrm>
            <a:custGeom>
              <a:avLst/>
              <a:gdLst>
                <a:gd name="T0" fmla="*/ 15 w 15"/>
                <a:gd name="T1" fmla="*/ 3 h 3"/>
                <a:gd name="T2" fmla="*/ 0 w 15"/>
                <a:gd name="T3" fmla="*/ 3 h 3"/>
                <a:gd name="T4" fmla="*/ 0 w 15"/>
                <a:gd name="T5" fmla="*/ 3 h 3"/>
                <a:gd name="T6" fmla="*/ 0 w 15"/>
                <a:gd name="T7" fmla="*/ 1 h 3"/>
                <a:gd name="T8" fmla="*/ 0 w 15"/>
                <a:gd name="T9" fmla="*/ 1 h 3"/>
                <a:gd name="T10" fmla="*/ 2 w 15"/>
                <a:gd name="T11" fmla="*/ 0 h 3"/>
                <a:gd name="T12" fmla="*/ 14 w 15"/>
                <a:gd name="T13" fmla="*/ 0 h 3"/>
                <a:gd name="T14" fmla="*/ 14 w 15"/>
                <a:gd name="T15" fmla="*/ 0 h 3"/>
                <a:gd name="T16" fmla="*/ 15 w 15"/>
                <a:gd name="T17" fmla="*/ 1 h 3"/>
                <a:gd name="T18" fmla="*/ 15 w 15"/>
                <a:gd name="T19" fmla="*/ 1 h 3"/>
                <a:gd name="T20" fmla="*/ 15 w 15"/>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
                  <a:moveTo>
                    <a:pt x="15" y="3"/>
                  </a:moveTo>
                  <a:lnTo>
                    <a:pt x="0" y="3"/>
                  </a:lnTo>
                  <a:lnTo>
                    <a:pt x="0" y="3"/>
                  </a:lnTo>
                  <a:lnTo>
                    <a:pt x="0" y="1"/>
                  </a:lnTo>
                  <a:lnTo>
                    <a:pt x="0" y="1"/>
                  </a:lnTo>
                  <a:lnTo>
                    <a:pt x="2" y="0"/>
                  </a:lnTo>
                  <a:lnTo>
                    <a:pt x="14" y="0"/>
                  </a:lnTo>
                  <a:lnTo>
                    <a:pt x="14" y="0"/>
                  </a:lnTo>
                  <a:lnTo>
                    <a:pt x="15" y="1"/>
                  </a:lnTo>
                  <a:lnTo>
                    <a:pt x="15" y="1"/>
                  </a:lnTo>
                  <a:lnTo>
                    <a:pt x="15"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67" name="Rectangle 538"/>
            <p:cNvSpPr>
              <a:spLocks noChangeArrowheads="1"/>
            </p:cNvSpPr>
            <p:nvPr/>
          </p:nvSpPr>
          <p:spPr bwMode="auto">
            <a:xfrm>
              <a:off x="7750176" y="4349751"/>
              <a:ext cx="11113" cy="11113"/>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68" name="Rectangle 539"/>
            <p:cNvSpPr>
              <a:spLocks noChangeArrowheads="1"/>
            </p:cNvSpPr>
            <p:nvPr/>
          </p:nvSpPr>
          <p:spPr bwMode="auto">
            <a:xfrm>
              <a:off x="7750176" y="4360863"/>
              <a:ext cx="11113" cy="11113"/>
            </a:xfrm>
            <a:prstGeom prst="rect">
              <a:avLst/>
            </a:prstGeom>
            <a:solidFill>
              <a:srgbClr val="F29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69" name="Rectangle 540"/>
            <p:cNvSpPr>
              <a:spLocks noChangeArrowheads="1"/>
            </p:cNvSpPr>
            <p:nvPr/>
          </p:nvSpPr>
          <p:spPr bwMode="auto">
            <a:xfrm>
              <a:off x="7750176" y="4371976"/>
              <a:ext cx="11113" cy="12700"/>
            </a:xfrm>
            <a:prstGeom prst="rect">
              <a:avLst/>
            </a:prstGeom>
            <a:solidFill>
              <a:srgbClr val="0066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70" name="Rectangle 541"/>
            <p:cNvSpPr>
              <a:spLocks noChangeArrowheads="1"/>
            </p:cNvSpPr>
            <p:nvPr/>
          </p:nvSpPr>
          <p:spPr bwMode="auto">
            <a:xfrm>
              <a:off x="7753351" y="4389438"/>
              <a:ext cx="4763" cy="80963"/>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71" name="Freeform 542"/>
            <p:cNvSpPr>
              <a:spLocks/>
            </p:cNvSpPr>
            <p:nvPr/>
          </p:nvSpPr>
          <p:spPr bwMode="auto">
            <a:xfrm>
              <a:off x="7753351" y="4389438"/>
              <a:ext cx="4763" cy="80963"/>
            </a:xfrm>
            <a:custGeom>
              <a:avLst/>
              <a:gdLst>
                <a:gd name="T0" fmla="*/ 0 w 6"/>
                <a:gd name="T1" fmla="*/ 101 h 101"/>
                <a:gd name="T2" fmla="*/ 0 w 6"/>
                <a:gd name="T3" fmla="*/ 0 h 101"/>
                <a:gd name="T4" fmla="*/ 6 w 6"/>
                <a:gd name="T5" fmla="*/ 0 h 101"/>
                <a:gd name="T6" fmla="*/ 6 w 6"/>
                <a:gd name="T7" fmla="*/ 101 h 101"/>
              </a:gdLst>
              <a:ahLst/>
              <a:cxnLst>
                <a:cxn ang="0">
                  <a:pos x="T0" y="T1"/>
                </a:cxn>
                <a:cxn ang="0">
                  <a:pos x="T2" y="T3"/>
                </a:cxn>
                <a:cxn ang="0">
                  <a:pos x="T4" y="T5"/>
                </a:cxn>
                <a:cxn ang="0">
                  <a:pos x="T6" y="T7"/>
                </a:cxn>
              </a:cxnLst>
              <a:rect l="0" t="0" r="r" b="b"/>
              <a:pathLst>
                <a:path w="6" h="101">
                  <a:moveTo>
                    <a:pt x="0" y="101"/>
                  </a:moveTo>
                  <a:lnTo>
                    <a:pt x="0" y="0"/>
                  </a:lnTo>
                  <a:lnTo>
                    <a:pt x="6" y="0"/>
                  </a:lnTo>
                  <a:lnTo>
                    <a:pt x="6"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72" name="Freeform 543"/>
            <p:cNvSpPr>
              <a:spLocks/>
            </p:cNvSpPr>
            <p:nvPr/>
          </p:nvSpPr>
          <p:spPr bwMode="auto">
            <a:xfrm>
              <a:off x="7750176" y="4383088"/>
              <a:ext cx="11113" cy="7938"/>
            </a:xfrm>
            <a:custGeom>
              <a:avLst/>
              <a:gdLst>
                <a:gd name="T0" fmla="*/ 15 w 15"/>
                <a:gd name="T1" fmla="*/ 6 h 10"/>
                <a:gd name="T2" fmla="*/ 15 w 15"/>
                <a:gd name="T3" fmla="*/ 0 h 10"/>
                <a:gd name="T4" fmla="*/ 0 w 15"/>
                <a:gd name="T5" fmla="*/ 0 h 10"/>
                <a:gd name="T6" fmla="*/ 0 w 15"/>
                <a:gd name="T7" fmla="*/ 6 h 10"/>
                <a:gd name="T8" fmla="*/ 0 w 15"/>
                <a:gd name="T9" fmla="*/ 7 h 10"/>
                <a:gd name="T10" fmla="*/ 0 w 15"/>
                <a:gd name="T11" fmla="*/ 7 h 10"/>
                <a:gd name="T12" fmla="*/ 1 w 15"/>
                <a:gd name="T13" fmla="*/ 7 h 10"/>
                <a:gd name="T14" fmla="*/ 3 w 15"/>
                <a:gd name="T15" fmla="*/ 9 h 10"/>
                <a:gd name="T16" fmla="*/ 7 w 15"/>
                <a:gd name="T17" fmla="*/ 10 h 10"/>
                <a:gd name="T18" fmla="*/ 9 w 15"/>
                <a:gd name="T19" fmla="*/ 10 h 10"/>
                <a:gd name="T20" fmla="*/ 9 w 15"/>
                <a:gd name="T21" fmla="*/ 10 h 10"/>
                <a:gd name="T22" fmla="*/ 12 w 15"/>
                <a:gd name="T23" fmla="*/ 9 h 10"/>
                <a:gd name="T24" fmla="*/ 13 w 15"/>
                <a:gd name="T25" fmla="*/ 7 h 10"/>
                <a:gd name="T26" fmla="*/ 15 w 15"/>
                <a:gd name="T27" fmla="*/ 7 h 10"/>
                <a:gd name="T28" fmla="*/ 15 w 15"/>
                <a:gd name="T2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0">
                  <a:moveTo>
                    <a:pt x="15" y="6"/>
                  </a:moveTo>
                  <a:lnTo>
                    <a:pt x="15" y="0"/>
                  </a:lnTo>
                  <a:lnTo>
                    <a:pt x="0" y="0"/>
                  </a:lnTo>
                  <a:lnTo>
                    <a:pt x="0" y="6"/>
                  </a:lnTo>
                  <a:lnTo>
                    <a:pt x="0" y="7"/>
                  </a:lnTo>
                  <a:lnTo>
                    <a:pt x="0" y="7"/>
                  </a:lnTo>
                  <a:lnTo>
                    <a:pt x="1" y="7"/>
                  </a:lnTo>
                  <a:lnTo>
                    <a:pt x="3" y="9"/>
                  </a:lnTo>
                  <a:lnTo>
                    <a:pt x="7" y="10"/>
                  </a:lnTo>
                  <a:lnTo>
                    <a:pt x="9" y="10"/>
                  </a:lnTo>
                  <a:lnTo>
                    <a:pt x="9" y="10"/>
                  </a:lnTo>
                  <a:lnTo>
                    <a:pt x="12" y="9"/>
                  </a:lnTo>
                  <a:lnTo>
                    <a:pt x="13" y="7"/>
                  </a:lnTo>
                  <a:lnTo>
                    <a:pt x="15" y="7"/>
                  </a:lnTo>
                  <a:lnTo>
                    <a:pt x="15" y="6"/>
                  </a:lnTo>
                  <a:close/>
                </a:path>
              </a:pathLst>
            </a:custGeom>
            <a:solidFill>
              <a:srgbClr val="C5C5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73" name="Freeform 544"/>
            <p:cNvSpPr>
              <a:spLocks/>
            </p:cNvSpPr>
            <p:nvPr/>
          </p:nvSpPr>
          <p:spPr bwMode="auto">
            <a:xfrm>
              <a:off x="7750176" y="4383088"/>
              <a:ext cx="11113" cy="7938"/>
            </a:xfrm>
            <a:custGeom>
              <a:avLst/>
              <a:gdLst>
                <a:gd name="T0" fmla="*/ 15 w 15"/>
                <a:gd name="T1" fmla="*/ 6 h 10"/>
                <a:gd name="T2" fmla="*/ 15 w 15"/>
                <a:gd name="T3" fmla="*/ 0 h 10"/>
                <a:gd name="T4" fmla="*/ 0 w 15"/>
                <a:gd name="T5" fmla="*/ 0 h 10"/>
                <a:gd name="T6" fmla="*/ 0 w 15"/>
                <a:gd name="T7" fmla="*/ 6 h 10"/>
                <a:gd name="T8" fmla="*/ 0 w 15"/>
                <a:gd name="T9" fmla="*/ 7 h 10"/>
                <a:gd name="T10" fmla="*/ 0 w 15"/>
                <a:gd name="T11" fmla="*/ 7 h 10"/>
                <a:gd name="T12" fmla="*/ 1 w 15"/>
                <a:gd name="T13" fmla="*/ 7 h 10"/>
                <a:gd name="T14" fmla="*/ 3 w 15"/>
                <a:gd name="T15" fmla="*/ 9 h 10"/>
                <a:gd name="T16" fmla="*/ 7 w 15"/>
                <a:gd name="T17" fmla="*/ 10 h 10"/>
                <a:gd name="T18" fmla="*/ 9 w 15"/>
                <a:gd name="T19" fmla="*/ 10 h 10"/>
                <a:gd name="T20" fmla="*/ 9 w 15"/>
                <a:gd name="T21" fmla="*/ 10 h 10"/>
                <a:gd name="T22" fmla="*/ 12 w 15"/>
                <a:gd name="T23" fmla="*/ 9 h 10"/>
                <a:gd name="T24" fmla="*/ 13 w 15"/>
                <a:gd name="T25" fmla="*/ 7 h 10"/>
                <a:gd name="T26" fmla="*/ 15 w 15"/>
                <a:gd name="T27" fmla="*/ 7 h 10"/>
                <a:gd name="T28" fmla="*/ 15 w 15"/>
                <a:gd name="T2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0">
                  <a:moveTo>
                    <a:pt x="15" y="6"/>
                  </a:moveTo>
                  <a:lnTo>
                    <a:pt x="15" y="0"/>
                  </a:lnTo>
                  <a:lnTo>
                    <a:pt x="0" y="0"/>
                  </a:lnTo>
                  <a:lnTo>
                    <a:pt x="0" y="6"/>
                  </a:lnTo>
                  <a:lnTo>
                    <a:pt x="0" y="7"/>
                  </a:lnTo>
                  <a:lnTo>
                    <a:pt x="0" y="7"/>
                  </a:lnTo>
                  <a:lnTo>
                    <a:pt x="1" y="7"/>
                  </a:lnTo>
                  <a:lnTo>
                    <a:pt x="3" y="9"/>
                  </a:lnTo>
                  <a:lnTo>
                    <a:pt x="7" y="10"/>
                  </a:lnTo>
                  <a:lnTo>
                    <a:pt x="9" y="10"/>
                  </a:lnTo>
                  <a:lnTo>
                    <a:pt x="9" y="10"/>
                  </a:lnTo>
                  <a:lnTo>
                    <a:pt x="12" y="9"/>
                  </a:lnTo>
                  <a:lnTo>
                    <a:pt x="13" y="7"/>
                  </a:lnTo>
                  <a:lnTo>
                    <a:pt x="15" y="7"/>
                  </a:lnTo>
                  <a:lnTo>
                    <a:pt x="15"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74" name="Freeform 545"/>
            <p:cNvSpPr>
              <a:spLocks/>
            </p:cNvSpPr>
            <p:nvPr/>
          </p:nvSpPr>
          <p:spPr bwMode="auto">
            <a:xfrm>
              <a:off x="7750176" y="4346576"/>
              <a:ext cx="11113" cy="3175"/>
            </a:xfrm>
            <a:custGeom>
              <a:avLst/>
              <a:gdLst>
                <a:gd name="T0" fmla="*/ 15 w 15"/>
                <a:gd name="T1" fmla="*/ 3 h 3"/>
                <a:gd name="T2" fmla="*/ 0 w 15"/>
                <a:gd name="T3" fmla="*/ 3 h 3"/>
                <a:gd name="T4" fmla="*/ 0 w 15"/>
                <a:gd name="T5" fmla="*/ 3 h 3"/>
                <a:gd name="T6" fmla="*/ 0 w 15"/>
                <a:gd name="T7" fmla="*/ 1 h 3"/>
                <a:gd name="T8" fmla="*/ 0 w 15"/>
                <a:gd name="T9" fmla="*/ 1 h 3"/>
                <a:gd name="T10" fmla="*/ 1 w 15"/>
                <a:gd name="T11" fmla="*/ 0 h 3"/>
                <a:gd name="T12" fmla="*/ 13 w 15"/>
                <a:gd name="T13" fmla="*/ 0 h 3"/>
                <a:gd name="T14" fmla="*/ 13 w 15"/>
                <a:gd name="T15" fmla="*/ 0 h 3"/>
                <a:gd name="T16" fmla="*/ 15 w 15"/>
                <a:gd name="T17" fmla="*/ 1 h 3"/>
                <a:gd name="T18" fmla="*/ 15 w 15"/>
                <a:gd name="T19" fmla="*/ 1 h 3"/>
                <a:gd name="T20" fmla="*/ 15 w 15"/>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
                  <a:moveTo>
                    <a:pt x="15" y="3"/>
                  </a:moveTo>
                  <a:lnTo>
                    <a:pt x="0" y="3"/>
                  </a:lnTo>
                  <a:lnTo>
                    <a:pt x="0" y="3"/>
                  </a:lnTo>
                  <a:lnTo>
                    <a:pt x="0" y="1"/>
                  </a:lnTo>
                  <a:lnTo>
                    <a:pt x="0" y="1"/>
                  </a:lnTo>
                  <a:lnTo>
                    <a:pt x="1" y="0"/>
                  </a:lnTo>
                  <a:lnTo>
                    <a:pt x="13" y="0"/>
                  </a:lnTo>
                  <a:lnTo>
                    <a:pt x="13" y="0"/>
                  </a:lnTo>
                  <a:lnTo>
                    <a:pt x="15" y="1"/>
                  </a:lnTo>
                  <a:lnTo>
                    <a:pt x="15" y="1"/>
                  </a:lnTo>
                  <a:lnTo>
                    <a:pt x="15" y="3"/>
                  </a:lnTo>
                  <a:close/>
                </a:path>
              </a:pathLst>
            </a:custGeom>
            <a:solidFill>
              <a:srgbClr val="C5C5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75" name="Freeform 546"/>
            <p:cNvSpPr>
              <a:spLocks/>
            </p:cNvSpPr>
            <p:nvPr/>
          </p:nvSpPr>
          <p:spPr bwMode="auto">
            <a:xfrm>
              <a:off x="7750176" y="4346576"/>
              <a:ext cx="11113" cy="3175"/>
            </a:xfrm>
            <a:custGeom>
              <a:avLst/>
              <a:gdLst>
                <a:gd name="T0" fmla="*/ 15 w 15"/>
                <a:gd name="T1" fmla="*/ 3 h 3"/>
                <a:gd name="T2" fmla="*/ 0 w 15"/>
                <a:gd name="T3" fmla="*/ 3 h 3"/>
                <a:gd name="T4" fmla="*/ 0 w 15"/>
                <a:gd name="T5" fmla="*/ 3 h 3"/>
                <a:gd name="T6" fmla="*/ 0 w 15"/>
                <a:gd name="T7" fmla="*/ 1 h 3"/>
                <a:gd name="T8" fmla="*/ 0 w 15"/>
                <a:gd name="T9" fmla="*/ 1 h 3"/>
                <a:gd name="T10" fmla="*/ 1 w 15"/>
                <a:gd name="T11" fmla="*/ 0 h 3"/>
                <a:gd name="T12" fmla="*/ 13 w 15"/>
                <a:gd name="T13" fmla="*/ 0 h 3"/>
                <a:gd name="T14" fmla="*/ 13 w 15"/>
                <a:gd name="T15" fmla="*/ 0 h 3"/>
                <a:gd name="T16" fmla="*/ 15 w 15"/>
                <a:gd name="T17" fmla="*/ 1 h 3"/>
                <a:gd name="T18" fmla="*/ 15 w 15"/>
                <a:gd name="T19" fmla="*/ 1 h 3"/>
                <a:gd name="T20" fmla="*/ 15 w 15"/>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
                  <a:moveTo>
                    <a:pt x="15" y="3"/>
                  </a:moveTo>
                  <a:lnTo>
                    <a:pt x="0" y="3"/>
                  </a:lnTo>
                  <a:lnTo>
                    <a:pt x="0" y="3"/>
                  </a:lnTo>
                  <a:lnTo>
                    <a:pt x="0" y="1"/>
                  </a:lnTo>
                  <a:lnTo>
                    <a:pt x="0" y="1"/>
                  </a:lnTo>
                  <a:lnTo>
                    <a:pt x="1" y="0"/>
                  </a:lnTo>
                  <a:lnTo>
                    <a:pt x="13" y="0"/>
                  </a:lnTo>
                  <a:lnTo>
                    <a:pt x="13" y="0"/>
                  </a:lnTo>
                  <a:lnTo>
                    <a:pt x="15" y="1"/>
                  </a:lnTo>
                  <a:lnTo>
                    <a:pt x="15" y="1"/>
                  </a:lnTo>
                  <a:lnTo>
                    <a:pt x="15"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76" name="Freeform 547"/>
            <p:cNvSpPr>
              <a:spLocks/>
            </p:cNvSpPr>
            <p:nvPr/>
          </p:nvSpPr>
          <p:spPr bwMode="auto">
            <a:xfrm>
              <a:off x="7343776" y="4616451"/>
              <a:ext cx="212725" cy="12700"/>
            </a:xfrm>
            <a:custGeom>
              <a:avLst/>
              <a:gdLst>
                <a:gd name="T0" fmla="*/ 268 w 268"/>
                <a:gd name="T1" fmla="*/ 0 h 15"/>
                <a:gd name="T2" fmla="*/ 260 w 268"/>
                <a:gd name="T3" fmla="*/ 0 h 15"/>
                <a:gd name="T4" fmla="*/ 247 w 268"/>
                <a:gd name="T5" fmla="*/ 0 h 15"/>
                <a:gd name="T6" fmla="*/ 21 w 268"/>
                <a:gd name="T7" fmla="*/ 0 h 15"/>
                <a:gd name="T8" fmla="*/ 7 w 268"/>
                <a:gd name="T9" fmla="*/ 0 h 15"/>
                <a:gd name="T10" fmla="*/ 0 w 268"/>
                <a:gd name="T11" fmla="*/ 0 h 15"/>
                <a:gd name="T12" fmla="*/ 0 w 268"/>
                <a:gd name="T13" fmla="*/ 7 h 15"/>
                <a:gd name="T14" fmla="*/ 7 w 268"/>
                <a:gd name="T15" fmla="*/ 7 h 15"/>
                <a:gd name="T16" fmla="*/ 7 w 268"/>
                <a:gd name="T17" fmla="*/ 15 h 15"/>
                <a:gd name="T18" fmla="*/ 21 w 268"/>
                <a:gd name="T19" fmla="*/ 15 h 15"/>
                <a:gd name="T20" fmla="*/ 21 w 268"/>
                <a:gd name="T21" fmla="*/ 7 h 15"/>
                <a:gd name="T22" fmla="*/ 247 w 268"/>
                <a:gd name="T23" fmla="*/ 7 h 15"/>
                <a:gd name="T24" fmla="*/ 247 w 268"/>
                <a:gd name="T25" fmla="*/ 15 h 15"/>
                <a:gd name="T26" fmla="*/ 260 w 268"/>
                <a:gd name="T27" fmla="*/ 15 h 15"/>
                <a:gd name="T28" fmla="*/ 260 w 268"/>
                <a:gd name="T29" fmla="*/ 7 h 15"/>
                <a:gd name="T30" fmla="*/ 268 w 268"/>
                <a:gd name="T31" fmla="*/ 7 h 15"/>
                <a:gd name="T32" fmla="*/ 268 w 268"/>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8" h="15">
                  <a:moveTo>
                    <a:pt x="268" y="0"/>
                  </a:moveTo>
                  <a:lnTo>
                    <a:pt x="260" y="0"/>
                  </a:lnTo>
                  <a:lnTo>
                    <a:pt x="247" y="0"/>
                  </a:lnTo>
                  <a:lnTo>
                    <a:pt x="21" y="0"/>
                  </a:lnTo>
                  <a:lnTo>
                    <a:pt x="7" y="0"/>
                  </a:lnTo>
                  <a:lnTo>
                    <a:pt x="0" y="0"/>
                  </a:lnTo>
                  <a:lnTo>
                    <a:pt x="0" y="7"/>
                  </a:lnTo>
                  <a:lnTo>
                    <a:pt x="7" y="7"/>
                  </a:lnTo>
                  <a:lnTo>
                    <a:pt x="7" y="15"/>
                  </a:lnTo>
                  <a:lnTo>
                    <a:pt x="21" y="15"/>
                  </a:lnTo>
                  <a:lnTo>
                    <a:pt x="21" y="7"/>
                  </a:lnTo>
                  <a:lnTo>
                    <a:pt x="247" y="7"/>
                  </a:lnTo>
                  <a:lnTo>
                    <a:pt x="247" y="15"/>
                  </a:lnTo>
                  <a:lnTo>
                    <a:pt x="260" y="15"/>
                  </a:lnTo>
                  <a:lnTo>
                    <a:pt x="260" y="7"/>
                  </a:lnTo>
                  <a:lnTo>
                    <a:pt x="268" y="7"/>
                  </a:lnTo>
                  <a:lnTo>
                    <a:pt x="268"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77" name="Freeform 548"/>
            <p:cNvSpPr>
              <a:spLocks/>
            </p:cNvSpPr>
            <p:nvPr/>
          </p:nvSpPr>
          <p:spPr bwMode="auto">
            <a:xfrm>
              <a:off x="7564439" y="4624388"/>
              <a:ext cx="7938" cy="7938"/>
            </a:xfrm>
            <a:custGeom>
              <a:avLst/>
              <a:gdLst>
                <a:gd name="T0" fmla="*/ 10 w 10"/>
                <a:gd name="T1" fmla="*/ 6 h 10"/>
                <a:gd name="T2" fmla="*/ 10 w 10"/>
                <a:gd name="T3" fmla="*/ 6 h 10"/>
                <a:gd name="T4" fmla="*/ 9 w 10"/>
                <a:gd name="T5" fmla="*/ 9 h 10"/>
                <a:gd name="T6" fmla="*/ 4 w 10"/>
                <a:gd name="T7" fmla="*/ 10 h 10"/>
                <a:gd name="T8" fmla="*/ 4 w 10"/>
                <a:gd name="T9" fmla="*/ 10 h 10"/>
                <a:gd name="T10" fmla="*/ 1 w 10"/>
                <a:gd name="T11" fmla="*/ 9 h 10"/>
                <a:gd name="T12" fmla="*/ 0 w 10"/>
                <a:gd name="T13" fmla="*/ 6 h 10"/>
                <a:gd name="T14" fmla="*/ 0 w 10"/>
                <a:gd name="T15" fmla="*/ 6 h 10"/>
                <a:gd name="T16" fmla="*/ 1 w 10"/>
                <a:gd name="T17" fmla="*/ 1 h 10"/>
                <a:gd name="T18" fmla="*/ 4 w 10"/>
                <a:gd name="T19" fmla="*/ 0 h 10"/>
                <a:gd name="T20" fmla="*/ 4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4" y="10"/>
                  </a:lnTo>
                  <a:lnTo>
                    <a:pt x="4" y="10"/>
                  </a:lnTo>
                  <a:lnTo>
                    <a:pt x="1" y="9"/>
                  </a:lnTo>
                  <a:lnTo>
                    <a:pt x="0" y="6"/>
                  </a:lnTo>
                  <a:lnTo>
                    <a:pt x="0" y="6"/>
                  </a:lnTo>
                  <a:lnTo>
                    <a:pt x="1" y="1"/>
                  </a:lnTo>
                  <a:lnTo>
                    <a:pt x="4" y="0"/>
                  </a:lnTo>
                  <a:lnTo>
                    <a:pt x="4" y="0"/>
                  </a:lnTo>
                  <a:lnTo>
                    <a:pt x="9" y="1"/>
                  </a:lnTo>
                  <a:lnTo>
                    <a:pt x="10"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78" name="Freeform 549"/>
            <p:cNvSpPr>
              <a:spLocks/>
            </p:cNvSpPr>
            <p:nvPr/>
          </p:nvSpPr>
          <p:spPr bwMode="auto">
            <a:xfrm>
              <a:off x="7564439" y="4624388"/>
              <a:ext cx="7938" cy="7938"/>
            </a:xfrm>
            <a:custGeom>
              <a:avLst/>
              <a:gdLst>
                <a:gd name="T0" fmla="*/ 10 w 10"/>
                <a:gd name="T1" fmla="*/ 6 h 10"/>
                <a:gd name="T2" fmla="*/ 10 w 10"/>
                <a:gd name="T3" fmla="*/ 6 h 10"/>
                <a:gd name="T4" fmla="*/ 9 w 10"/>
                <a:gd name="T5" fmla="*/ 9 h 10"/>
                <a:gd name="T6" fmla="*/ 4 w 10"/>
                <a:gd name="T7" fmla="*/ 10 h 10"/>
                <a:gd name="T8" fmla="*/ 4 w 10"/>
                <a:gd name="T9" fmla="*/ 10 h 10"/>
                <a:gd name="T10" fmla="*/ 1 w 10"/>
                <a:gd name="T11" fmla="*/ 9 h 10"/>
                <a:gd name="T12" fmla="*/ 0 w 10"/>
                <a:gd name="T13" fmla="*/ 6 h 10"/>
                <a:gd name="T14" fmla="*/ 0 w 10"/>
                <a:gd name="T15" fmla="*/ 6 h 10"/>
                <a:gd name="T16" fmla="*/ 1 w 10"/>
                <a:gd name="T17" fmla="*/ 1 h 10"/>
                <a:gd name="T18" fmla="*/ 4 w 10"/>
                <a:gd name="T19" fmla="*/ 0 h 10"/>
                <a:gd name="T20" fmla="*/ 4 w 10"/>
                <a:gd name="T21" fmla="*/ 0 h 10"/>
                <a:gd name="T22" fmla="*/ 9 w 10"/>
                <a:gd name="T23" fmla="*/ 1 h 10"/>
                <a:gd name="T24" fmla="*/ 10 w 1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6"/>
                  </a:moveTo>
                  <a:lnTo>
                    <a:pt x="10" y="6"/>
                  </a:lnTo>
                  <a:lnTo>
                    <a:pt x="9" y="9"/>
                  </a:lnTo>
                  <a:lnTo>
                    <a:pt x="4" y="10"/>
                  </a:lnTo>
                  <a:lnTo>
                    <a:pt x="4" y="10"/>
                  </a:lnTo>
                  <a:lnTo>
                    <a:pt x="1" y="9"/>
                  </a:lnTo>
                  <a:lnTo>
                    <a:pt x="0" y="6"/>
                  </a:lnTo>
                  <a:lnTo>
                    <a:pt x="0" y="6"/>
                  </a:lnTo>
                  <a:lnTo>
                    <a:pt x="1" y="1"/>
                  </a:lnTo>
                  <a:lnTo>
                    <a:pt x="4" y="0"/>
                  </a:lnTo>
                  <a:lnTo>
                    <a:pt x="4" y="0"/>
                  </a:lnTo>
                  <a:lnTo>
                    <a:pt x="9" y="1"/>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79" name="Rectangle 550"/>
            <p:cNvSpPr>
              <a:spLocks noChangeArrowheads="1"/>
            </p:cNvSpPr>
            <p:nvPr/>
          </p:nvSpPr>
          <p:spPr bwMode="auto">
            <a:xfrm>
              <a:off x="7343776" y="4530726"/>
              <a:ext cx="212725" cy="15875"/>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80" name="Freeform 551"/>
            <p:cNvSpPr>
              <a:spLocks/>
            </p:cNvSpPr>
            <p:nvPr/>
          </p:nvSpPr>
          <p:spPr bwMode="auto">
            <a:xfrm>
              <a:off x="7556501" y="4616451"/>
              <a:ext cx="214313" cy="12700"/>
            </a:xfrm>
            <a:custGeom>
              <a:avLst/>
              <a:gdLst>
                <a:gd name="T0" fmla="*/ 268 w 268"/>
                <a:gd name="T1" fmla="*/ 0 h 15"/>
                <a:gd name="T2" fmla="*/ 265 w 268"/>
                <a:gd name="T3" fmla="*/ 0 h 15"/>
                <a:gd name="T4" fmla="*/ 261 w 268"/>
                <a:gd name="T5" fmla="*/ 0 h 15"/>
                <a:gd name="T6" fmla="*/ 255 w 268"/>
                <a:gd name="T7" fmla="*/ 0 h 15"/>
                <a:gd name="T8" fmla="*/ 247 w 268"/>
                <a:gd name="T9" fmla="*/ 0 h 15"/>
                <a:gd name="T10" fmla="*/ 134 w 268"/>
                <a:gd name="T11" fmla="*/ 0 h 15"/>
                <a:gd name="T12" fmla="*/ 21 w 268"/>
                <a:gd name="T13" fmla="*/ 0 h 15"/>
                <a:gd name="T14" fmla="*/ 13 w 268"/>
                <a:gd name="T15" fmla="*/ 0 h 15"/>
                <a:gd name="T16" fmla="*/ 7 w 268"/>
                <a:gd name="T17" fmla="*/ 0 h 15"/>
                <a:gd name="T18" fmla="*/ 3 w 268"/>
                <a:gd name="T19" fmla="*/ 0 h 15"/>
                <a:gd name="T20" fmla="*/ 0 w 268"/>
                <a:gd name="T21" fmla="*/ 0 h 15"/>
                <a:gd name="T22" fmla="*/ 0 w 268"/>
                <a:gd name="T23" fmla="*/ 4 h 15"/>
                <a:gd name="T24" fmla="*/ 0 w 268"/>
                <a:gd name="T25" fmla="*/ 7 h 15"/>
                <a:gd name="T26" fmla="*/ 3 w 268"/>
                <a:gd name="T27" fmla="*/ 7 h 15"/>
                <a:gd name="T28" fmla="*/ 7 w 268"/>
                <a:gd name="T29" fmla="*/ 7 h 15"/>
                <a:gd name="T30" fmla="*/ 7 w 268"/>
                <a:gd name="T31" fmla="*/ 10 h 15"/>
                <a:gd name="T32" fmla="*/ 7 w 268"/>
                <a:gd name="T33" fmla="*/ 15 h 15"/>
                <a:gd name="T34" fmla="*/ 13 w 268"/>
                <a:gd name="T35" fmla="*/ 15 h 15"/>
                <a:gd name="T36" fmla="*/ 21 w 268"/>
                <a:gd name="T37" fmla="*/ 15 h 15"/>
                <a:gd name="T38" fmla="*/ 21 w 268"/>
                <a:gd name="T39" fmla="*/ 10 h 15"/>
                <a:gd name="T40" fmla="*/ 21 w 268"/>
                <a:gd name="T41" fmla="*/ 7 h 15"/>
                <a:gd name="T42" fmla="*/ 134 w 268"/>
                <a:gd name="T43" fmla="*/ 7 h 15"/>
                <a:gd name="T44" fmla="*/ 247 w 268"/>
                <a:gd name="T45" fmla="*/ 7 h 15"/>
                <a:gd name="T46" fmla="*/ 247 w 268"/>
                <a:gd name="T47" fmla="*/ 10 h 15"/>
                <a:gd name="T48" fmla="*/ 247 w 268"/>
                <a:gd name="T49" fmla="*/ 15 h 15"/>
                <a:gd name="T50" fmla="*/ 255 w 268"/>
                <a:gd name="T51" fmla="*/ 15 h 15"/>
                <a:gd name="T52" fmla="*/ 261 w 268"/>
                <a:gd name="T53" fmla="*/ 15 h 15"/>
                <a:gd name="T54" fmla="*/ 261 w 268"/>
                <a:gd name="T55" fmla="*/ 10 h 15"/>
                <a:gd name="T56" fmla="*/ 261 w 268"/>
                <a:gd name="T57" fmla="*/ 7 h 15"/>
                <a:gd name="T58" fmla="*/ 265 w 268"/>
                <a:gd name="T59" fmla="*/ 7 h 15"/>
                <a:gd name="T60" fmla="*/ 268 w 268"/>
                <a:gd name="T61" fmla="*/ 7 h 15"/>
                <a:gd name="T62" fmla="*/ 268 w 268"/>
                <a:gd name="T63" fmla="*/ 4 h 15"/>
                <a:gd name="T64" fmla="*/ 268 w 268"/>
                <a:gd name="T6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15">
                  <a:moveTo>
                    <a:pt x="268" y="0"/>
                  </a:moveTo>
                  <a:lnTo>
                    <a:pt x="265" y="0"/>
                  </a:lnTo>
                  <a:lnTo>
                    <a:pt x="261" y="0"/>
                  </a:lnTo>
                  <a:lnTo>
                    <a:pt x="255" y="0"/>
                  </a:lnTo>
                  <a:lnTo>
                    <a:pt x="247" y="0"/>
                  </a:lnTo>
                  <a:lnTo>
                    <a:pt x="134" y="0"/>
                  </a:lnTo>
                  <a:lnTo>
                    <a:pt x="21" y="0"/>
                  </a:lnTo>
                  <a:lnTo>
                    <a:pt x="13" y="0"/>
                  </a:lnTo>
                  <a:lnTo>
                    <a:pt x="7" y="0"/>
                  </a:lnTo>
                  <a:lnTo>
                    <a:pt x="3" y="0"/>
                  </a:lnTo>
                  <a:lnTo>
                    <a:pt x="0" y="0"/>
                  </a:lnTo>
                  <a:lnTo>
                    <a:pt x="0" y="4"/>
                  </a:lnTo>
                  <a:lnTo>
                    <a:pt x="0" y="7"/>
                  </a:lnTo>
                  <a:lnTo>
                    <a:pt x="3" y="7"/>
                  </a:lnTo>
                  <a:lnTo>
                    <a:pt x="7" y="7"/>
                  </a:lnTo>
                  <a:lnTo>
                    <a:pt x="7" y="10"/>
                  </a:lnTo>
                  <a:lnTo>
                    <a:pt x="7" y="15"/>
                  </a:lnTo>
                  <a:lnTo>
                    <a:pt x="13" y="15"/>
                  </a:lnTo>
                  <a:lnTo>
                    <a:pt x="21" y="15"/>
                  </a:lnTo>
                  <a:lnTo>
                    <a:pt x="21" y="10"/>
                  </a:lnTo>
                  <a:lnTo>
                    <a:pt x="21" y="7"/>
                  </a:lnTo>
                  <a:lnTo>
                    <a:pt x="134" y="7"/>
                  </a:lnTo>
                  <a:lnTo>
                    <a:pt x="247" y="7"/>
                  </a:lnTo>
                  <a:lnTo>
                    <a:pt x="247" y="10"/>
                  </a:lnTo>
                  <a:lnTo>
                    <a:pt x="247" y="15"/>
                  </a:lnTo>
                  <a:lnTo>
                    <a:pt x="255" y="15"/>
                  </a:lnTo>
                  <a:lnTo>
                    <a:pt x="261" y="15"/>
                  </a:lnTo>
                  <a:lnTo>
                    <a:pt x="261" y="10"/>
                  </a:lnTo>
                  <a:lnTo>
                    <a:pt x="261" y="7"/>
                  </a:lnTo>
                  <a:lnTo>
                    <a:pt x="265" y="7"/>
                  </a:lnTo>
                  <a:lnTo>
                    <a:pt x="268" y="7"/>
                  </a:lnTo>
                  <a:lnTo>
                    <a:pt x="268" y="4"/>
                  </a:lnTo>
                  <a:lnTo>
                    <a:pt x="268"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81" name="Rectangle 552"/>
            <p:cNvSpPr>
              <a:spLocks noChangeArrowheads="1"/>
            </p:cNvSpPr>
            <p:nvPr/>
          </p:nvSpPr>
          <p:spPr bwMode="auto">
            <a:xfrm>
              <a:off x="7556501" y="4530726"/>
              <a:ext cx="214313" cy="15875"/>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82" name="Freeform 553"/>
            <p:cNvSpPr>
              <a:spLocks/>
            </p:cNvSpPr>
            <p:nvPr/>
          </p:nvSpPr>
          <p:spPr bwMode="auto">
            <a:xfrm>
              <a:off x="7134226" y="4402138"/>
              <a:ext cx="635000" cy="111125"/>
            </a:xfrm>
            <a:custGeom>
              <a:avLst/>
              <a:gdLst>
                <a:gd name="T0" fmla="*/ 24 w 801"/>
                <a:gd name="T1" fmla="*/ 0 h 138"/>
                <a:gd name="T2" fmla="*/ 0 w 801"/>
                <a:gd name="T3" fmla="*/ 138 h 138"/>
                <a:gd name="T4" fmla="*/ 801 w 801"/>
                <a:gd name="T5" fmla="*/ 138 h 138"/>
                <a:gd name="T6" fmla="*/ 777 w 801"/>
                <a:gd name="T7" fmla="*/ 0 h 138"/>
                <a:gd name="T8" fmla="*/ 24 w 801"/>
                <a:gd name="T9" fmla="*/ 0 h 138"/>
              </a:gdLst>
              <a:ahLst/>
              <a:cxnLst>
                <a:cxn ang="0">
                  <a:pos x="T0" y="T1"/>
                </a:cxn>
                <a:cxn ang="0">
                  <a:pos x="T2" y="T3"/>
                </a:cxn>
                <a:cxn ang="0">
                  <a:pos x="T4" y="T5"/>
                </a:cxn>
                <a:cxn ang="0">
                  <a:pos x="T6" y="T7"/>
                </a:cxn>
                <a:cxn ang="0">
                  <a:pos x="T8" y="T9"/>
                </a:cxn>
              </a:cxnLst>
              <a:rect l="0" t="0" r="r" b="b"/>
              <a:pathLst>
                <a:path w="801" h="138">
                  <a:moveTo>
                    <a:pt x="24" y="0"/>
                  </a:moveTo>
                  <a:lnTo>
                    <a:pt x="0" y="138"/>
                  </a:lnTo>
                  <a:lnTo>
                    <a:pt x="801" y="138"/>
                  </a:lnTo>
                  <a:lnTo>
                    <a:pt x="777" y="0"/>
                  </a:lnTo>
                  <a:lnTo>
                    <a:pt x="24" y="0"/>
                  </a:lnTo>
                  <a:close/>
                </a:path>
              </a:pathLst>
            </a:custGeom>
            <a:solidFill>
              <a:srgbClr val="3B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83" name="Freeform 554"/>
            <p:cNvSpPr>
              <a:spLocks/>
            </p:cNvSpPr>
            <p:nvPr/>
          </p:nvSpPr>
          <p:spPr bwMode="auto">
            <a:xfrm>
              <a:off x="7135814" y="4405313"/>
              <a:ext cx="630238" cy="104775"/>
            </a:xfrm>
            <a:custGeom>
              <a:avLst/>
              <a:gdLst>
                <a:gd name="T0" fmla="*/ 793 w 793"/>
                <a:gd name="T1" fmla="*/ 133 h 133"/>
                <a:gd name="T2" fmla="*/ 0 w 793"/>
                <a:gd name="T3" fmla="*/ 133 h 133"/>
                <a:gd name="T4" fmla="*/ 24 w 793"/>
                <a:gd name="T5" fmla="*/ 0 h 133"/>
                <a:gd name="T6" fmla="*/ 771 w 793"/>
                <a:gd name="T7" fmla="*/ 0 h 133"/>
                <a:gd name="T8" fmla="*/ 793 w 793"/>
                <a:gd name="T9" fmla="*/ 133 h 133"/>
              </a:gdLst>
              <a:ahLst/>
              <a:cxnLst>
                <a:cxn ang="0">
                  <a:pos x="T0" y="T1"/>
                </a:cxn>
                <a:cxn ang="0">
                  <a:pos x="T2" y="T3"/>
                </a:cxn>
                <a:cxn ang="0">
                  <a:pos x="T4" y="T5"/>
                </a:cxn>
                <a:cxn ang="0">
                  <a:pos x="T6" y="T7"/>
                </a:cxn>
                <a:cxn ang="0">
                  <a:pos x="T8" y="T9"/>
                </a:cxn>
              </a:cxnLst>
              <a:rect l="0" t="0" r="r" b="b"/>
              <a:pathLst>
                <a:path w="793" h="133">
                  <a:moveTo>
                    <a:pt x="793" y="133"/>
                  </a:moveTo>
                  <a:lnTo>
                    <a:pt x="0" y="133"/>
                  </a:lnTo>
                  <a:lnTo>
                    <a:pt x="24" y="0"/>
                  </a:lnTo>
                  <a:lnTo>
                    <a:pt x="771" y="0"/>
                  </a:lnTo>
                  <a:lnTo>
                    <a:pt x="793" y="133"/>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84" name="Freeform 555"/>
            <p:cNvSpPr>
              <a:spLocks/>
            </p:cNvSpPr>
            <p:nvPr/>
          </p:nvSpPr>
          <p:spPr bwMode="auto">
            <a:xfrm>
              <a:off x="7154864" y="4535488"/>
              <a:ext cx="7938" cy="6350"/>
            </a:xfrm>
            <a:custGeom>
              <a:avLst/>
              <a:gdLst>
                <a:gd name="T0" fmla="*/ 0 w 9"/>
                <a:gd name="T1" fmla="*/ 4 h 9"/>
                <a:gd name="T2" fmla="*/ 0 w 9"/>
                <a:gd name="T3" fmla="*/ 4 h 9"/>
                <a:gd name="T4" fmla="*/ 2 w 9"/>
                <a:gd name="T5" fmla="*/ 1 h 9"/>
                <a:gd name="T6" fmla="*/ 5 w 9"/>
                <a:gd name="T7" fmla="*/ 0 h 9"/>
                <a:gd name="T8" fmla="*/ 5 w 9"/>
                <a:gd name="T9" fmla="*/ 0 h 9"/>
                <a:gd name="T10" fmla="*/ 8 w 9"/>
                <a:gd name="T11" fmla="*/ 1 h 9"/>
                <a:gd name="T12" fmla="*/ 9 w 9"/>
                <a:gd name="T13" fmla="*/ 4 h 9"/>
                <a:gd name="T14" fmla="*/ 9 w 9"/>
                <a:gd name="T15" fmla="*/ 4 h 9"/>
                <a:gd name="T16" fmla="*/ 8 w 9"/>
                <a:gd name="T17" fmla="*/ 7 h 9"/>
                <a:gd name="T18" fmla="*/ 5 w 9"/>
                <a:gd name="T19" fmla="*/ 9 h 9"/>
                <a:gd name="T20" fmla="*/ 5 w 9"/>
                <a:gd name="T21" fmla="*/ 9 h 9"/>
                <a:gd name="T22" fmla="*/ 2 w 9"/>
                <a:gd name="T23" fmla="*/ 7 h 9"/>
                <a:gd name="T24" fmla="*/ 0 w 9"/>
                <a:gd name="T2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9">
                  <a:moveTo>
                    <a:pt x="0" y="4"/>
                  </a:moveTo>
                  <a:lnTo>
                    <a:pt x="0" y="4"/>
                  </a:lnTo>
                  <a:lnTo>
                    <a:pt x="2" y="1"/>
                  </a:lnTo>
                  <a:lnTo>
                    <a:pt x="5" y="0"/>
                  </a:lnTo>
                  <a:lnTo>
                    <a:pt x="5" y="0"/>
                  </a:lnTo>
                  <a:lnTo>
                    <a:pt x="8" y="1"/>
                  </a:lnTo>
                  <a:lnTo>
                    <a:pt x="9" y="4"/>
                  </a:lnTo>
                  <a:lnTo>
                    <a:pt x="9" y="4"/>
                  </a:lnTo>
                  <a:lnTo>
                    <a:pt x="8" y="7"/>
                  </a:lnTo>
                  <a:lnTo>
                    <a:pt x="5" y="9"/>
                  </a:lnTo>
                  <a:lnTo>
                    <a:pt x="5" y="9"/>
                  </a:lnTo>
                  <a:lnTo>
                    <a:pt x="2" y="7"/>
                  </a:lnTo>
                  <a:lnTo>
                    <a:pt x="0" y="4"/>
                  </a:lnTo>
                  <a:close/>
                </a:path>
              </a:pathLst>
            </a:custGeom>
            <a:solidFill>
              <a:srgbClr val="E20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85" name="Freeform 556"/>
            <p:cNvSpPr>
              <a:spLocks/>
            </p:cNvSpPr>
            <p:nvPr/>
          </p:nvSpPr>
          <p:spPr bwMode="auto">
            <a:xfrm>
              <a:off x="7154864" y="4535488"/>
              <a:ext cx="7938" cy="6350"/>
            </a:xfrm>
            <a:custGeom>
              <a:avLst/>
              <a:gdLst>
                <a:gd name="T0" fmla="*/ 0 w 9"/>
                <a:gd name="T1" fmla="*/ 4 h 9"/>
                <a:gd name="T2" fmla="*/ 0 w 9"/>
                <a:gd name="T3" fmla="*/ 4 h 9"/>
                <a:gd name="T4" fmla="*/ 2 w 9"/>
                <a:gd name="T5" fmla="*/ 1 h 9"/>
                <a:gd name="T6" fmla="*/ 5 w 9"/>
                <a:gd name="T7" fmla="*/ 0 h 9"/>
                <a:gd name="T8" fmla="*/ 5 w 9"/>
                <a:gd name="T9" fmla="*/ 0 h 9"/>
                <a:gd name="T10" fmla="*/ 8 w 9"/>
                <a:gd name="T11" fmla="*/ 1 h 9"/>
                <a:gd name="T12" fmla="*/ 9 w 9"/>
                <a:gd name="T13" fmla="*/ 4 h 9"/>
                <a:gd name="T14" fmla="*/ 9 w 9"/>
                <a:gd name="T15" fmla="*/ 4 h 9"/>
                <a:gd name="T16" fmla="*/ 8 w 9"/>
                <a:gd name="T17" fmla="*/ 7 h 9"/>
                <a:gd name="T18" fmla="*/ 5 w 9"/>
                <a:gd name="T19" fmla="*/ 9 h 9"/>
                <a:gd name="T20" fmla="*/ 5 w 9"/>
                <a:gd name="T21" fmla="*/ 9 h 9"/>
                <a:gd name="T22" fmla="*/ 2 w 9"/>
                <a:gd name="T23" fmla="*/ 7 h 9"/>
                <a:gd name="T24" fmla="*/ 0 w 9"/>
                <a:gd name="T2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9">
                  <a:moveTo>
                    <a:pt x="0" y="4"/>
                  </a:moveTo>
                  <a:lnTo>
                    <a:pt x="0" y="4"/>
                  </a:lnTo>
                  <a:lnTo>
                    <a:pt x="2" y="1"/>
                  </a:lnTo>
                  <a:lnTo>
                    <a:pt x="5" y="0"/>
                  </a:lnTo>
                  <a:lnTo>
                    <a:pt x="5" y="0"/>
                  </a:lnTo>
                  <a:lnTo>
                    <a:pt x="8" y="1"/>
                  </a:lnTo>
                  <a:lnTo>
                    <a:pt x="9" y="4"/>
                  </a:lnTo>
                  <a:lnTo>
                    <a:pt x="9" y="4"/>
                  </a:lnTo>
                  <a:lnTo>
                    <a:pt x="8" y="7"/>
                  </a:lnTo>
                  <a:lnTo>
                    <a:pt x="5" y="9"/>
                  </a:lnTo>
                  <a:lnTo>
                    <a:pt x="5" y="9"/>
                  </a:lnTo>
                  <a:lnTo>
                    <a:pt x="2" y="7"/>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86" name="Freeform 557"/>
            <p:cNvSpPr>
              <a:spLocks/>
            </p:cNvSpPr>
            <p:nvPr/>
          </p:nvSpPr>
          <p:spPr bwMode="auto">
            <a:xfrm>
              <a:off x="7154864" y="4535488"/>
              <a:ext cx="7938" cy="6350"/>
            </a:xfrm>
            <a:custGeom>
              <a:avLst/>
              <a:gdLst>
                <a:gd name="T0" fmla="*/ 0 w 9"/>
                <a:gd name="T1" fmla="*/ 4 h 9"/>
                <a:gd name="T2" fmla="*/ 0 w 9"/>
                <a:gd name="T3" fmla="*/ 4 h 9"/>
                <a:gd name="T4" fmla="*/ 0 w 9"/>
                <a:gd name="T5" fmla="*/ 4 h 9"/>
                <a:gd name="T6" fmla="*/ 2 w 9"/>
                <a:gd name="T7" fmla="*/ 1 h 9"/>
                <a:gd name="T8" fmla="*/ 5 w 9"/>
                <a:gd name="T9" fmla="*/ 0 h 9"/>
                <a:gd name="T10" fmla="*/ 5 w 9"/>
                <a:gd name="T11" fmla="*/ 0 h 9"/>
                <a:gd name="T12" fmla="*/ 6 w 9"/>
                <a:gd name="T13" fmla="*/ 1 h 9"/>
                <a:gd name="T14" fmla="*/ 8 w 9"/>
                <a:gd name="T15" fmla="*/ 4 h 9"/>
                <a:gd name="T16" fmla="*/ 8 w 9"/>
                <a:gd name="T17" fmla="*/ 4 h 9"/>
                <a:gd name="T18" fmla="*/ 6 w 9"/>
                <a:gd name="T19" fmla="*/ 7 h 9"/>
                <a:gd name="T20" fmla="*/ 5 w 9"/>
                <a:gd name="T21" fmla="*/ 7 h 9"/>
                <a:gd name="T22" fmla="*/ 5 w 9"/>
                <a:gd name="T23" fmla="*/ 7 h 9"/>
                <a:gd name="T24" fmla="*/ 2 w 9"/>
                <a:gd name="T25" fmla="*/ 7 h 9"/>
                <a:gd name="T26" fmla="*/ 0 w 9"/>
                <a:gd name="T27" fmla="*/ 4 h 9"/>
                <a:gd name="T28" fmla="*/ 0 w 9"/>
                <a:gd name="T29" fmla="*/ 4 h 9"/>
                <a:gd name="T30" fmla="*/ 0 w 9"/>
                <a:gd name="T31" fmla="*/ 4 h 9"/>
                <a:gd name="T32" fmla="*/ 0 w 9"/>
                <a:gd name="T33" fmla="*/ 4 h 9"/>
                <a:gd name="T34" fmla="*/ 0 w 9"/>
                <a:gd name="T35" fmla="*/ 7 h 9"/>
                <a:gd name="T36" fmla="*/ 5 w 9"/>
                <a:gd name="T37" fmla="*/ 9 h 9"/>
                <a:gd name="T38" fmla="*/ 5 w 9"/>
                <a:gd name="T39" fmla="*/ 9 h 9"/>
                <a:gd name="T40" fmla="*/ 8 w 9"/>
                <a:gd name="T41" fmla="*/ 7 h 9"/>
                <a:gd name="T42" fmla="*/ 9 w 9"/>
                <a:gd name="T43" fmla="*/ 4 h 9"/>
                <a:gd name="T44" fmla="*/ 9 w 9"/>
                <a:gd name="T45" fmla="*/ 4 h 9"/>
                <a:gd name="T46" fmla="*/ 8 w 9"/>
                <a:gd name="T47" fmla="*/ 1 h 9"/>
                <a:gd name="T48" fmla="*/ 5 w 9"/>
                <a:gd name="T49" fmla="*/ 0 h 9"/>
                <a:gd name="T50" fmla="*/ 5 w 9"/>
                <a:gd name="T51" fmla="*/ 0 h 9"/>
                <a:gd name="T52" fmla="*/ 0 w 9"/>
                <a:gd name="T53" fmla="*/ 1 h 9"/>
                <a:gd name="T54" fmla="*/ 0 w 9"/>
                <a:gd name="T55" fmla="*/ 4 h 9"/>
                <a:gd name="T56" fmla="*/ 0 w 9"/>
                <a:gd name="T5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 h="9">
                  <a:moveTo>
                    <a:pt x="0" y="4"/>
                  </a:moveTo>
                  <a:lnTo>
                    <a:pt x="0" y="4"/>
                  </a:lnTo>
                  <a:lnTo>
                    <a:pt x="0" y="4"/>
                  </a:lnTo>
                  <a:lnTo>
                    <a:pt x="2" y="1"/>
                  </a:lnTo>
                  <a:lnTo>
                    <a:pt x="5" y="0"/>
                  </a:lnTo>
                  <a:lnTo>
                    <a:pt x="5" y="0"/>
                  </a:lnTo>
                  <a:lnTo>
                    <a:pt x="6" y="1"/>
                  </a:lnTo>
                  <a:lnTo>
                    <a:pt x="8" y="4"/>
                  </a:lnTo>
                  <a:lnTo>
                    <a:pt x="8" y="4"/>
                  </a:lnTo>
                  <a:lnTo>
                    <a:pt x="6" y="7"/>
                  </a:lnTo>
                  <a:lnTo>
                    <a:pt x="5" y="7"/>
                  </a:lnTo>
                  <a:lnTo>
                    <a:pt x="5" y="7"/>
                  </a:lnTo>
                  <a:lnTo>
                    <a:pt x="2" y="7"/>
                  </a:lnTo>
                  <a:lnTo>
                    <a:pt x="0" y="4"/>
                  </a:lnTo>
                  <a:lnTo>
                    <a:pt x="0" y="4"/>
                  </a:lnTo>
                  <a:lnTo>
                    <a:pt x="0" y="4"/>
                  </a:lnTo>
                  <a:lnTo>
                    <a:pt x="0" y="4"/>
                  </a:lnTo>
                  <a:lnTo>
                    <a:pt x="0" y="7"/>
                  </a:lnTo>
                  <a:lnTo>
                    <a:pt x="5" y="9"/>
                  </a:lnTo>
                  <a:lnTo>
                    <a:pt x="5" y="9"/>
                  </a:lnTo>
                  <a:lnTo>
                    <a:pt x="8" y="7"/>
                  </a:lnTo>
                  <a:lnTo>
                    <a:pt x="9" y="4"/>
                  </a:lnTo>
                  <a:lnTo>
                    <a:pt x="9" y="4"/>
                  </a:lnTo>
                  <a:lnTo>
                    <a:pt x="8" y="1"/>
                  </a:lnTo>
                  <a:lnTo>
                    <a:pt x="5" y="0"/>
                  </a:lnTo>
                  <a:lnTo>
                    <a:pt x="5" y="0"/>
                  </a:lnTo>
                  <a:lnTo>
                    <a:pt x="0" y="1"/>
                  </a:lnTo>
                  <a:lnTo>
                    <a:pt x="0" y="4"/>
                  </a:lnTo>
                  <a:lnTo>
                    <a:pt x="0" y="4"/>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87" name="Freeform 558"/>
            <p:cNvSpPr>
              <a:spLocks/>
            </p:cNvSpPr>
            <p:nvPr/>
          </p:nvSpPr>
          <p:spPr bwMode="auto">
            <a:xfrm>
              <a:off x="7138989" y="4537076"/>
              <a:ext cx="4763" cy="4763"/>
            </a:xfrm>
            <a:custGeom>
              <a:avLst/>
              <a:gdLst>
                <a:gd name="T0" fmla="*/ 0 w 6"/>
                <a:gd name="T1" fmla="*/ 3 h 6"/>
                <a:gd name="T2" fmla="*/ 0 w 6"/>
                <a:gd name="T3" fmla="*/ 3 h 6"/>
                <a:gd name="T4" fmla="*/ 0 w 6"/>
                <a:gd name="T5" fmla="*/ 0 h 6"/>
                <a:gd name="T6" fmla="*/ 3 w 6"/>
                <a:gd name="T7" fmla="*/ 0 h 6"/>
                <a:gd name="T8" fmla="*/ 3 w 6"/>
                <a:gd name="T9" fmla="*/ 0 h 6"/>
                <a:gd name="T10" fmla="*/ 4 w 6"/>
                <a:gd name="T11" fmla="*/ 0 h 6"/>
                <a:gd name="T12" fmla="*/ 6 w 6"/>
                <a:gd name="T13" fmla="*/ 3 h 6"/>
                <a:gd name="T14" fmla="*/ 6 w 6"/>
                <a:gd name="T15" fmla="*/ 3 h 6"/>
                <a:gd name="T16" fmla="*/ 4 w 6"/>
                <a:gd name="T17" fmla="*/ 5 h 6"/>
                <a:gd name="T18" fmla="*/ 3 w 6"/>
                <a:gd name="T19" fmla="*/ 6 h 6"/>
                <a:gd name="T20" fmla="*/ 3 w 6"/>
                <a:gd name="T21" fmla="*/ 6 h 6"/>
                <a:gd name="T22" fmla="*/ 0 w 6"/>
                <a:gd name="T23" fmla="*/ 5 h 6"/>
                <a:gd name="T24" fmla="*/ 0 w 6"/>
                <a:gd name="T2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0" y="3"/>
                  </a:moveTo>
                  <a:lnTo>
                    <a:pt x="0" y="3"/>
                  </a:lnTo>
                  <a:lnTo>
                    <a:pt x="0" y="0"/>
                  </a:lnTo>
                  <a:lnTo>
                    <a:pt x="3" y="0"/>
                  </a:lnTo>
                  <a:lnTo>
                    <a:pt x="3" y="0"/>
                  </a:lnTo>
                  <a:lnTo>
                    <a:pt x="4" y="0"/>
                  </a:lnTo>
                  <a:lnTo>
                    <a:pt x="6" y="3"/>
                  </a:lnTo>
                  <a:lnTo>
                    <a:pt x="6" y="3"/>
                  </a:lnTo>
                  <a:lnTo>
                    <a:pt x="4" y="5"/>
                  </a:lnTo>
                  <a:lnTo>
                    <a:pt x="3" y="6"/>
                  </a:lnTo>
                  <a:lnTo>
                    <a:pt x="3" y="6"/>
                  </a:lnTo>
                  <a:lnTo>
                    <a:pt x="0" y="5"/>
                  </a:lnTo>
                  <a:lnTo>
                    <a:pt x="0" y="3"/>
                  </a:lnTo>
                  <a:close/>
                </a:path>
              </a:pathLst>
            </a:custGeom>
            <a:solidFill>
              <a:srgbClr val="008D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88" name="Freeform 559"/>
            <p:cNvSpPr>
              <a:spLocks/>
            </p:cNvSpPr>
            <p:nvPr/>
          </p:nvSpPr>
          <p:spPr bwMode="auto">
            <a:xfrm>
              <a:off x="7138989" y="4537076"/>
              <a:ext cx="4763" cy="4763"/>
            </a:xfrm>
            <a:custGeom>
              <a:avLst/>
              <a:gdLst>
                <a:gd name="T0" fmla="*/ 0 w 6"/>
                <a:gd name="T1" fmla="*/ 3 h 6"/>
                <a:gd name="T2" fmla="*/ 0 w 6"/>
                <a:gd name="T3" fmla="*/ 3 h 6"/>
                <a:gd name="T4" fmla="*/ 0 w 6"/>
                <a:gd name="T5" fmla="*/ 0 h 6"/>
                <a:gd name="T6" fmla="*/ 3 w 6"/>
                <a:gd name="T7" fmla="*/ 0 h 6"/>
                <a:gd name="T8" fmla="*/ 3 w 6"/>
                <a:gd name="T9" fmla="*/ 0 h 6"/>
                <a:gd name="T10" fmla="*/ 4 w 6"/>
                <a:gd name="T11" fmla="*/ 0 h 6"/>
                <a:gd name="T12" fmla="*/ 6 w 6"/>
                <a:gd name="T13" fmla="*/ 3 h 6"/>
                <a:gd name="T14" fmla="*/ 6 w 6"/>
                <a:gd name="T15" fmla="*/ 3 h 6"/>
                <a:gd name="T16" fmla="*/ 4 w 6"/>
                <a:gd name="T17" fmla="*/ 5 h 6"/>
                <a:gd name="T18" fmla="*/ 3 w 6"/>
                <a:gd name="T19" fmla="*/ 6 h 6"/>
                <a:gd name="T20" fmla="*/ 3 w 6"/>
                <a:gd name="T21" fmla="*/ 6 h 6"/>
                <a:gd name="T22" fmla="*/ 0 w 6"/>
                <a:gd name="T23" fmla="*/ 5 h 6"/>
                <a:gd name="T24" fmla="*/ 0 w 6"/>
                <a:gd name="T2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0" y="3"/>
                  </a:moveTo>
                  <a:lnTo>
                    <a:pt x="0" y="3"/>
                  </a:lnTo>
                  <a:lnTo>
                    <a:pt x="0" y="0"/>
                  </a:lnTo>
                  <a:lnTo>
                    <a:pt x="3" y="0"/>
                  </a:lnTo>
                  <a:lnTo>
                    <a:pt x="3" y="0"/>
                  </a:lnTo>
                  <a:lnTo>
                    <a:pt x="4" y="0"/>
                  </a:lnTo>
                  <a:lnTo>
                    <a:pt x="6" y="3"/>
                  </a:lnTo>
                  <a:lnTo>
                    <a:pt x="6" y="3"/>
                  </a:lnTo>
                  <a:lnTo>
                    <a:pt x="4" y="5"/>
                  </a:lnTo>
                  <a:lnTo>
                    <a:pt x="3" y="6"/>
                  </a:lnTo>
                  <a:lnTo>
                    <a:pt x="3" y="6"/>
                  </a:lnTo>
                  <a:lnTo>
                    <a:pt x="0" y="5"/>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89" name="Freeform 560"/>
            <p:cNvSpPr>
              <a:spLocks/>
            </p:cNvSpPr>
            <p:nvPr/>
          </p:nvSpPr>
          <p:spPr bwMode="auto">
            <a:xfrm>
              <a:off x="7138989" y="4535488"/>
              <a:ext cx="4763" cy="6350"/>
            </a:xfrm>
            <a:custGeom>
              <a:avLst/>
              <a:gdLst>
                <a:gd name="T0" fmla="*/ 2 w 8"/>
                <a:gd name="T1" fmla="*/ 4 h 7"/>
                <a:gd name="T2" fmla="*/ 2 w 8"/>
                <a:gd name="T3" fmla="*/ 4 h 7"/>
                <a:gd name="T4" fmla="*/ 2 w 8"/>
                <a:gd name="T5" fmla="*/ 4 h 7"/>
                <a:gd name="T6" fmla="*/ 3 w 8"/>
                <a:gd name="T7" fmla="*/ 3 h 7"/>
                <a:gd name="T8" fmla="*/ 5 w 8"/>
                <a:gd name="T9" fmla="*/ 1 h 7"/>
                <a:gd name="T10" fmla="*/ 5 w 8"/>
                <a:gd name="T11" fmla="*/ 1 h 7"/>
                <a:gd name="T12" fmla="*/ 6 w 8"/>
                <a:gd name="T13" fmla="*/ 3 h 7"/>
                <a:gd name="T14" fmla="*/ 8 w 8"/>
                <a:gd name="T15" fmla="*/ 4 h 7"/>
                <a:gd name="T16" fmla="*/ 8 w 8"/>
                <a:gd name="T17" fmla="*/ 4 h 7"/>
                <a:gd name="T18" fmla="*/ 6 w 8"/>
                <a:gd name="T19" fmla="*/ 6 h 7"/>
                <a:gd name="T20" fmla="*/ 5 w 8"/>
                <a:gd name="T21" fmla="*/ 7 h 7"/>
                <a:gd name="T22" fmla="*/ 5 w 8"/>
                <a:gd name="T23" fmla="*/ 7 h 7"/>
                <a:gd name="T24" fmla="*/ 3 w 8"/>
                <a:gd name="T25" fmla="*/ 6 h 7"/>
                <a:gd name="T26" fmla="*/ 2 w 8"/>
                <a:gd name="T27" fmla="*/ 4 h 7"/>
                <a:gd name="T28" fmla="*/ 2 w 8"/>
                <a:gd name="T29" fmla="*/ 4 h 7"/>
                <a:gd name="T30" fmla="*/ 0 w 8"/>
                <a:gd name="T31" fmla="*/ 4 h 7"/>
                <a:gd name="T32" fmla="*/ 0 w 8"/>
                <a:gd name="T33" fmla="*/ 4 h 7"/>
                <a:gd name="T34" fmla="*/ 2 w 8"/>
                <a:gd name="T35" fmla="*/ 7 h 7"/>
                <a:gd name="T36" fmla="*/ 5 w 8"/>
                <a:gd name="T37" fmla="*/ 7 h 7"/>
                <a:gd name="T38" fmla="*/ 5 w 8"/>
                <a:gd name="T39" fmla="*/ 7 h 7"/>
                <a:gd name="T40" fmla="*/ 8 w 8"/>
                <a:gd name="T41" fmla="*/ 7 h 7"/>
                <a:gd name="T42" fmla="*/ 8 w 8"/>
                <a:gd name="T43" fmla="*/ 4 h 7"/>
                <a:gd name="T44" fmla="*/ 8 w 8"/>
                <a:gd name="T45" fmla="*/ 4 h 7"/>
                <a:gd name="T46" fmla="*/ 8 w 8"/>
                <a:gd name="T47" fmla="*/ 1 h 7"/>
                <a:gd name="T48" fmla="*/ 5 w 8"/>
                <a:gd name="T49" fmla="*/ 0 h 7"/>
                <a:gd name="T50" fmla="*/ 5 w 8"/>
                <a:gd name="T51" fmla="*/ 0 h 7"/>
                <a:gd name="T52" fmla="*/ 2 w 8"/>
                <a:gd name="T53" fmla="*/ 1 h 7"/>
                <a:gd name="T54" fmla="*/ 0 w 8"/>
                <a:gd name="T55" fmla="*/ 4 h 7"/>
                <a:gd name="T56" fmla="*/ 2 w 8"/>
                <a:gd name="T5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 h="7">
                  <a:moveTo>
                    <a:pt x="2" y="4"/>
                  </a:moveTo>
                  <a:lnTo>
                    <a:pt x="2" y="4"/>
                  </a:lnTo>
                  <a:lnTo>
                    <a:pt x="2" y="4"/>
                  </a:lnTo>
                  <a:lnTo>
                    <a:pt x="3" y="3"/>
                  </a:lnTo>
                  <a:lnTo>
                    <a:pt x="5" y="1"/>
                  </a:lnTo>
                  <a:lnTo>
                    <a:pt x="5" y="1"/>
                  </a:lnTo>
                  <a:lnTo>
                    <a:pt x="6" y="3"/>
                  </a:lnTo>
                  <a:lnTo>
                    <a:pt x="8" y="4"/>
                  </a:lnTo>
                  <a:lnTo>
                    <a:pt x="8" y="4"/>
                  </a:lnTo>
                  <a:lnTo>
                    <a:pt x="6" y="6"/>
                  </a:lnTo>
                  <a:lnTo>
                    <a:pt x="5" y="7"/>
                  </a:lnTo>
                  <a:lnTo>
                    <a:pt x="5" y="7"/>
                  </a:lnTo>
                  <a:lnTo>
                    <a:pt x="3" y="6"/>
                  </a:lnTo>
                  <a:lnTo>
                    <a:pt x="2" y="4"/>
                  </a:lnTo>
                  <a:lnTo>
                    <a:pt x="2" y="4"/>
                  </a:lnTo>
                  <a:lnTo>
                    <a:pt x="0" y="4"/>
                  </a:lnTo>
                  <a:lnTo>
                    <a:pt x="0" y="4"/>
                  </a:lnTo>
                  <a:lnTo>
                    <a:pt x="2" y="7"/>
                  </a:lnTo>
                  <a:lnTo>
                    <a:pt x="5" y="7"/>
                  </a:lnTo>
                  <a:lnTo>
                    <a:pt x="5" y="7"/>
                  </a:lnTo>
                  <a:lnTo>
                    <a:pt x="8" y="7"/>
                  </a:lnTo>
                  <a:lnTo>
                    <a:pt x="8" y="4"/>
                  </a:lnTo>
                  <a:lnTo>
                    <a:pt x="8" y="4"/>
                  </a:lnTo>
                  <a:lnTo>
                    <a:pt x="8" y="1"/>
                  </a:lnTo>
                  <a:lnTo>
                    <a:pt x="5" y="0"/>
                  </a:lnTo>
                  <a:lnTo>
                    <a:pt x="5" y="0"/>
                  </a:lnTo>
                  <a:lnTo>
                    <a:pt x="2" y="1"/>
                  </a:lnTo>
                  <a:lnTo>
                    <a:pt x="0" y="4"/>
                  </a:lnTo>
                  <a:lnTo>
                    <a:pt x="2" y="4"/>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90" name="Freeform 561"/>
            <p:cNvSpPr>
              <a:spLocks/>
            </p:cNvSpPr>
            <p:nvPr/>
          </p:nvSpPr>
          <p:spPr bwMode="auto">
            <a:xfrm>
              <a:off x="7146926" y="4537076"/>
              <a:ext cx="4763" cy="4763"/>
            </a:xfrm>
            <a:custGeom>
              <a:avLst/>
              <a:gdLst>
                <a:gd name="T0" fmla="*/ 0 w 6"/>
                <a:gd name="T1" fmla="*/ 3 h 6"/>
                <a:gd name="T2" fmla="*/ 0 w 6"/>
                <a:gd name="T3" fmla="*/ 3 h 6"/>
                <a:gd name="T4" fmla="*/ 1 w 6"/>
                <a:gd name="T5" fmla="*/ 0 h 6"/>
                <a:gd name="T6" fmla="*/ 3 w 6"/>
                <a:gd name="T7" fmla="*/ 0 h 6"/>
                <a:gd name="T8" fmla="*/ 3 w 6"/>
                <a:gd name="T9" fmla="*/ 0 h 6"/>
                <a:gd name="T10" fmla="*/ 6 w 6"/>
                <a:gd name="T11" fmla="*/ 0 h 6"/>
                <a:gd name="T12" fmla="*/ 6 w 6"/>
                <a:gd name="T13" fmla="*/ 3 h 6"/>
                <a:gd name="T14" fmla="*/ 6 w 6"/>
                <a:gd name="T15" fmla="*/ 3 h 6"/>
                <a:gd name="T16" fmla="*/ 6 w 6"/>
                <a:gd name="T17" fmla="*/ 5 h 6"/>
                <a:gd name="T18" fmla="*/ 3 w 6"/>
                <a:gd name="T19" fmla="*/ 6 h 6"/>
                <a:gd name="T20" fmla="*/ 3 w 6"/>
                <a:gd name="T21" fmla="*/ 6 h 6"/>
                <a:gd name="T22" fmla="*/ 1 w 6"/>
                <a:gd name="T23" fmla="*/ 5 h 6"/>
                <a:gd name="T24" fmla="*/ 0 w 6"/>
                <a:gd name="T2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0" y="3"/>
                  </a:moveTo>
                  <a:lnTo>
                    <a:pt x="0" y="3"/>
                  </a:lnTo>
                  <a:lnTo>
                    <a:pt x="1" y="0"/>
                  </a:lnTo>
                  <a:lnTo>
                    <a:pt x="3" y="0"/>
                  </a:lnTo>
                  <a:lnTo>
                    <a:pt x="3" y="0"/>
                  </a:lnTo>
                  <a:lnTo>
                    <a:pt x="6" y="0"/>
                  </a:lnTo>
                  <a:lnTo>
                    <a:pt x="6" y="3"/>
                  </a:lnTo>
                  <a:lnTo>
                    <a:pt x="6" y="3"/>
                  </a:lnTo>
                  <a:lnTo>
                    <a:pt x="6" y="5"/>
                  </a:lnTo>
                  <a:lnTo>
                    <a:pt x="3" y="6"/>
                  </a:lnTo>
                  <a:lnTo>
                    <a:pt x="3" y="6"/>
                  </a:lnTo>
                  <a:lnTo>
                    <a:pt x="1" y="5"/>
                  </a:lnTo>
                  <a:lnTo>
                    <a:pt x="0" y="3"/>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91" name="Freeform 562"/>
            <p:cNvSpPr>
              <a:spLocks/>
            </p:cNvSpPr>
            <p:nvPr/>
          </p:nvSpPr>
          <p:spPr bwMode="auto">
            <a:xfrm>
              <a:off x="7146926" y="4537076"/>
              <a:ext cx="4763" cy="4763"/>
            </a:xfrm>
            <a:custGeom>
              <a:avLst/>
              <a:gdLst>
                <a:gd name="T0" fmla="*/ 0 w 6"/>
                <a:gd name="T1" fmla="*/ 3 h 6"/>
                <a:gd name="T2" fmla="*/ 0 w 6"/>
                <a:gd name="T3" fmla="*/ 3 h 6"/>
                <a:gd name="T4" fmla="*/ 1 w 6"/>
                <a:gd name="T5" fmla="*/ 0 h 6"/>
                <a:gd name="T6" fmla="*/ 3 w 6"/>
                <a:gd name="T7" fmla="*/ 0 h 6"/>
                <a:gd name="T8" fmla="*/ 3 w 6"/>
                <a:gd name="T9" fmla="*/ 0 h 6"/>
                <a:gd name="T10" fmla="*/ 6 w 6"/>
                <a:gd name="T11" fmla="*/ 0 h 6"/>
                <a:gd name="T12" fmla="*/ 6 w 6"/>
                <a:gd name="T13" fmla="*/ 3 h 6"/>
                <a:gd name="T14" fmla="*/ 6 w 6"/>
                <a:gd name="T15" fmla="*/ 3 h 6"/>
                <a:gd name="T16" fmla="*/ 6 w 6"/>
                <a:gd name="T17" fmla="*/ 5 h 6"/>
                <a:gd name="T18" fmla="*/ 3 w 6"/>
                <a:gd name="T19" fmla="*/ 6 h 6"/>
                <a:gd name="T20" fmla="*/ 3 w 6"/>
                <a:gd name="T21" fmla="*/ 6 h 6"/>
                <a:gd name="T22" fmla="*/ 1 w 6"/>
                <a:gd name="T23" fmla="*/ 5 h 6"/>
                <a:gd name="T24" fmla="*/ 0 w 6"/>
                <a:gd name="T2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0" y="3"/>
                  </a:moveTo>
                  <a:lnTo>
                    <a:pt x="0" y="3"/>
                  </a:lnTo>
                  <a:lnTo>
                    <a:pt x="1" y="0"/>
                  </a:lnTo>
                  <a:lnTo>
                    <a:pt x="3" y="0"/>
                  </a:lnTo>
                  <a:lnTo>
                    <a:pt x="3" y="0"/>
                  </a:lnTo>
                  <a:lnTo>
                    <a:pt x="6" y="0"/>
                  </a:lnTo>
                  <a:lnTo>
                    <a:pt x="6" y="3"/>
                  </a:lnTo>
                  <a:lnTo>
                    <a:pt x="6" y="3"/>
                  </a:lnTo>
                  <a:lnTo>
                    <a:pt x="6" y="5"/>
                  </a:lnTo>
                  <a:lnTo>
                    <a:pt x="3" y="6"/>
                  </a:lnTo>
                  <a:lnTo>
                    <a:pt x="3" y="6"/>
                  </a:lnTo>
                  <a:lnTo>
                    <a:pt x="1" y="5"/>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92" name="Freeform 563"/>
            <p:cNvSpPr>
              <a:spLocks/>
            </p:cNvSpPr>
            <p:nvPr/>
          </p:nvSpPr>
          <p:spPr bwMode="auto">
            <a:xfrm>
              <a:off x="7146926" y="4535488"/>
              <a:ext cx="6350" cy="6350"/>
            </a:xfrm>
            <a:custGeom>
              <a:avLst/>
              <a:gdLst>
                <a:gd name="T0" fmla="*/ 0 w 7"/>
                <a:gd name="T1" fmla="*/ 4 h 7"/>
                <a:gd name="T2" fmla="*/ 0 w 7"/>
                <a:gd name="T3" fmla="*/ 4 h 7"/>
                <a:gd name="T4" fmla="*/ 0 w 7"/>
                <a:gd name="T5" fmla="*/ 4 h 7"/>
                <a:gd name="T6" fmla="*/ 1 w 7"/>
                <a:gd name="T7" fmla="*/ 3 h 7"/>
                <a:gd name="T8" fmla="*/ 3 w 7"/>
                <a:gd name="T9" fmla="*/ 1 h 7"/>
                <a:gd name="T10" fmla="*/ 3 w 7"/>
                <a:gd name="T11" fmla="*/ 1 h 7"/>
                <a:gd name="T12" fmla="*/ 4 w 7"/>
                <a:gd name="T13" fmla="*/ 3 h 7"/>
                <a:gd name="T14" fmla="*/ 6 w 7"/>
                <a:gd name="T15" fmla="*/ 4 h 7"/>
                <a:gd name="T16" fmla="*/ 6 w 7"/>
                <a:gd name="T17" fmla="*/ 4 h 7"/>
                <a:gd name="T18" fmla="*/ 4 w 7"/>
                <a:gd name="T19" fmla="*/ 6 h 7"/>
                <a:gd name="T20" fmla="*/ 3 w 7"/>
                <a:gd name="T21" fmla="*/ 7 h 7"/>
                <a:gd name="T22" fmla="*/ 3 w 7"/>
                <a:gd name="T23" fmla="*/ 7 h 7"/>
                <a:gd name="T24" fmla="*/ 1 w 7"/>
                <a:gd name="T25" fmla="*/ 6 h 7"/>
                <a:gd name="T26" fmla="*/ 0 w 7"/>
                <a:gd name="T27" fmla="*/ 4 h 7"/>
                <a:gd name="T28" fmla="*/ 0 w 7"/>
                <a:gd name="T29" fmla="*/ 4 h 7"/>
                <a:gd name="T30" fmla="*/ 0 w 7"/>
                <a:gd name="T31" fmla="*/ 4 h 7"/>
                <a:gd name="T32" fmla="*/ 0 w 7"/>
                <a:gd name="T33" fmla="*/ 4 h 7"/>
                <a:gd name="T34" fmla="*/ 0 w 7"/>
                <a:gd name="T35" fmla="*/ 7 h 7"/>
                <a:gd name="T36" fmla="*/ 3 w 7"/>
                <a:gd name="T37" fmla="*/ 7 h 7"/>
                <a:gd name="T38" fmla="*/ 3 w 7"/>
                <a:gd name="T39" fmla="*/ 7 h 7"/>
                <a:gd name="T40" fmla="*/ 6 w 7"/>
                <a:gd name="T41" fmla="*/ 7 h 7"/>
                <a:gd name="T42" fmla="*/ 7 w 7"/>
                <a:gd name="T43" fmla="*/ 4 h 7"/>
                <a:gd name="T44" fmla="*/ 7 w 7"/>
                <a:gd name="T45" fmla="*/ 4 h 7"/>
                <a:gd name="T46" fmla="*/ 6 w 7"/>
                <a:gd name="T47" fmla="*/ 1 h 7"/>
                <a:gd name="T48" fmla="*/ 3 w 7"/>
                <a:gd name="T49" fmla="*/ 0 h 7"/>
                <a:gd name="T50" fmla="*/ 3 w 7"/>
                <a:gd name="T51" fmla="*/ 0 h 7"/>
                <a:gd name="T52" fmla="*/ 0 w 7"/>
                <a:gd name="T53" fmla="*/ 1 h 7"/>
                <a:gd name="T54" fmla="*/ 0 w 7"/>
                <a:gd name="T55" fmla="*/ 4 h 7"/>
                <a:gd name="T56" fmla="*/ 0 w 7"/>
                <a:gd name="T5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 h="7">
                  <a:moveTo>
                    <a:pt x="0" y="4"/>
                  </a:moveTo>
                  <a:lnTo>
                    <a:pt x="0" y="4"/>
                  </a:lnTo>
                  <a:lnTo>
                    <a:pt x="0" y="4"/>
                  </a:lnTo>
                  <a:lnTo>
                    <a:pt x="1" y="3"/>
                  </a:lnTo>
                  <a:lnTo>
                    <a:pt x="3" y="1"/>
                  </a:lnTo>
                  <a:lnTo>
                    <a:pt x="3" y="1"/>
                  </a:lnTo>
                  <a:lnTo>
                    <a:pt x="4" y="3"/>
                  </a:lnTo>
                  <a:lnTo>
                    <a:pt x="6" y="4"/>
                  </a:lnTo>
                  <a:lnTo>
                    <a:pt x="6" y="4"/>
                  </a:lnTo>
                  <a:lnTo>
                    <a:pt x="4" y="6"/>
                  </a:lnTo>
                  <a:lnTo>
                    <a:pt x="3" y="7"/>
                  </a:lnTo>
                  <a:lnTo>
                    <a:pt x="3" y="7"/>
                  </a:lnTo>
                  <a:lnTo>
                    <a:pt x="1" y="6"/>
                  </a:lnTo>
                  <a:lnTo>
                    <a:pt x="0" y="4"/>
                  </a:lnTo>
                  <a:lnTo>
                    <a:pt x="0" y="4"/>
                  </a:lnTo>
                  <a:lnTo>
                    <a:pt x="0" y="4"/>
                  </a:lnTo>
                  <a:lnTo>
                    <a:pt x="0" y="4"/>
                  </a:lnTo>
                  <a:lnTo>
                    <a:pt x="0" y="7"/>
                  </a:lnTo>
                  <a:lnTo>
                    <a:pt x="3" y="7"/>
                  </a:lnTo>
                  <a:lnTo>
                    <a:pt x="3" y="7"/>
                  </a:lnTo>
                  <a:lnTo>
                    <a:pt x="6" y="7"/>
                  </a:lnTo>
                  <a:lnTo>
                    <a:pt x="7" y="4"/>
                  </a:lnTo>
                  <a:lnTo>
                    <a:pt x="7" y="4"/>
                  </a:lnTo>
                  <a:lnTo>
                    <a:pt x="6" y="1"/>
                  </a:lnTo>
                  <a:lnTo>
                    <a:pt x="3" y="0"/>
                  </a:lnTo>
                  <a:lnTo>
                    <a:pt x="3" y="0"/>
                  </a:lnTo>
                  <a:lnTo>
                    <a:pt x="0" y="1"/>
                  </a:lnTo>
                  <a:lnTo>
                    <a:pt x="0" y="4"/>
                  </a:lnTo>
                  <a:lnTo>
                    <a:pt x="0" y="4"/>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93" name="Freeform 564"/>
            <p:cNvSpPr>
              <a:spLocks/>
            </p:cNvSpPr>
            <p:nvPr/>
          </p:nvSpPr>
          <p:spPr bwMode="auto">
            <a:xfrm>
              <a:off x="7742239" y="4535488"/>
              <a:ext cx="4763" cy="6350"/>
            </a:xfrm>
            <a:custGeom>
              <a:avLst/>
              <a:gdLst>
                <a:gd name="T0" fmla="*/ 8 w 8"/>
                <a:gd name="T1" fmla="*/ 4 h 9"/>
                <a:gd name="T2" fmla="*/ 8 w 8"/>
                <a:gd name="T3" fmla="*/ 4 h 9"/>
                <a:gd name="T4" fmla="*/ 8 w 8"/>
                <a:gd name="T5" fmla="*/ 1 h 9"/>
                <a:gd name="T6" fmla="*/ 5 w 8"/>
                <a:gd name="T7" fmla="*/ 0 h 9"/>
                <a:gd name="T8" fmla="*/ 5 w 8"/>
                <a:gd name="T9" fmla="*/ 0 h 9"/>
                <a:gd name="T10" fmla="*/ 2 w 8"/>
                <a:gd name="T11" fmla="*/ 1 h 9"/>
                <a:gd name="T12" fmla="*/ 0 w 8"/>
                <a:gd name="T13" fmla="*/ 4 h 9"/>
                <a:gd name="T14" fmla="*/ 0 w 8"/>
                <a:gd name="T15" fmla="*/ 4 h 9"/>
                <a:gd name="T16" fmla="*/ 2 w 8"/>
                <a:gd name="T17" fmla="*/ 7 h 9"/>
                <a:gd name="T18" fmla="*/ 5 w 8"/>
                <a:gd name="T19" fmla="*/ 9 h 9"/>
                <a:gd name="T20" fmla="*/ 5 w 8"/>
                <a:gd name="T21" fmla="*/ 9 h 9"/>
                <a:gd name="T22" fmla="*/ 8 w 8"/>
                <a:gd name="T23" fmla="*/ 7 h 9"/>
                <a:gd name="T24" fmla="*/ 8 w 8"/>
                <a:gd name="T2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9">
                  <a:moveTo>
                    <a:pt x="8" y="4"/>
                  </a:moveTo>
                  <a:lnTo>
                    <a:pt x="8" y="4"/>
                  </a:lnTo>
                  <a:lnTo>
                    <a:pt x="8" y="1"/>
                  </a:lnTo>
                  <a:lnTo>
                    <a:pt x="5" y="0"/>
                  </a:lnTo>
                  <a:lnTo>
                    <a:pt x="5" y="0"/>
                  </a:lnTo>
                  <a:lnTo>
                    <a:pt x="2" y="1"/>
                  </a:lnTo>
                  <a:lnTo>
                    <a:pt x="0" y="4"/>
                  </a:lnTo>
                  <a:lnTo>
                    <a:pt x="0" y="4"/>
                  </a:lnTo>
                  <a:lnTo>
                    <a:pt x="2" y="7"/>
                  </a:lnTo>
                  <a:lnTo>
                    <a:pt x="5" y="9"/>
                  </a:lnTo>
                  <a:lnTo>
                    <a:pt x="5" y="9"/>
                  </a:lnTo>
                  <a:lnTo>
                    <a:pt x="8" y="7"/>
                  </a:lnTo>
                  <a:lnTo>
                    <a:pt x="8" y="4"/>
                  </a:lnTo>
                  <a:close/>
                </a:path>
              </a:pathLst>
            </a:custGeom>
            <a:solidFill>
              <a:srgbClr val="E20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94" name="Freeform 565"/>
            <p:cNvSpPr>
              <a:spLocks/>
            </p:cNvSpPr>
            <p:nvPr/>
          </p:nvSpPr>
          <p:spPr bwMode="auto">
            <a:xfrm>
              <a:off x="7742239" y="4535488"/>
              <a:ext cx="4763" cy="6350"/>
            </a:xfrm>
            <a:custGeom>
              <a:avLst/>
              <a:gdLst>
                <a:gd name="T0" fmla="*/ 8 w 8"/>
                <a:gd name="T1" fmla="*/ 4 h 9"/>
                <a:gd name="T2" fmla="*/ 8 w 8"/>
                <a:gd name="T3" fmla="*/ 4 h 9"/>
                <a:gd name="T4" fmla="*/ 8 w 8"/>
                <a:gd name="T5" fmla="*/ 1 h 9"/>
                <a:gd name="T6" fmla="*/ 5 w 8"/>
                <a:gd name="T7" fmla="*/ 0 h 9"/>
                <a:gd name="T8" fmla="*/ 5 w 8"/>
                <a:gd name="T9" fmla="*/ 0 h 9"/>
                <a:gd name="T10" fmla="*/ 2 w 8"/>
                <a:gd name="T11" fmla="*/ 1 h 9"/>
                <a:gd name="T12" fmla="*/ 0 w 8"/>
                <a:gd name="T13" fmla="*/ 4 h 9"/>
                <a:gd name="T14" fmla="*/ 0 w 8"/>
                <a:gd name="T15" fmla="*/ 4 h 9"/>
                <a:gd name="T16" fmla="*/ 2 w 8"/>
                <a:gd name="T17" fmla="*/ 7 h 9"/>
                <a:gd name="T18" fmla="*/ 5 w 8"/>
                <a:gd name="T19" fmla="*/ 9 h 9"/>
                <a:gd name="T20" fmla="*/ 5 w 8"/>
                <a:gd name="T21" fmla="*/ 9 h 9"/>
                <a:gd name="T22" fmla="*/ 8 w 8"/>
                <a:gd name="T23" fmla="*/ 7 h 9"/>
                <a:gd name="T24" fmla="*/ 8 w 8"/>
                <a:gd name="T2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9">
                  <a:moveTo>
                    <a:pt x="8" y="4"/>
                  </a:moveTo>
                  <a:lnTo>
                    <a:pt x="8" y="4"/>
                  </a:lnTo>
                  <a:lnTo>
                    <a:pt x="8" y="1"/>
                  </a:lnTo>
                  <a:lnTo>
                    <a:pt x="5" y="0"/>
                  </a:lnTo>
                  <a:lnTo>
                    <a:pt x="5" y="0"/>
                  </a:lnTo>
                  <a:lnTo>
                    <a:pt x="2" y="1"/>
                  </a:lnTo>
                  <a:lnTo>
                    <a:pt x="0" y="4"/>
                  </a:lnTo>
                  <a:lnTo>
                    <a:pt x="0" y="4"/>
                  </a:lnTo>
                  <a:lnTo>
                    <a:pt x="2" y="7"/>
                  </a:lnTo>
                  <a:lnTo>
                    <a:pt x="5" y="9"/>
                  </a:lnTo>
                  <a:lnTo>
                    <a:pt x="5" y="9"/>
                  </a:lnTo>
                  <a:lnTo>
                    <a:pt x="8" y="7"/>
                  </a:lnTo>
                  <a:lnTo>
                    <a:pt x="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95" name="Freeform 566"/>
            <p:cNvSpPr>
              <a:spLocks/>
            </p:cNvSpPr>
            <p:nvPr/>
          </p:nvSpPr>
          <p:spPr bwMode="auto">
            <a:xfrm>
              <a:off x="7740651" y="4535488"/>
              <a:ext cx="7938" cy="6350"/>
            </a:xfrm>
            <a:custGeom>
              <a:avLst/>
              <a:gdLst>
                <a:gd name="T0" fmla="*/ 9 w 10"/>
                <a:gd name="T1" fmla="*/ 4 h 9"/>
                <a:gd name="T2" fmla="*/ 10 w 10"/>
                <a:gd name="T3" fmla="*/ 4 h 9"/>
                <a:gd name="T4" fmla="*/ 10 w 10"/>
                <a:gd name="T5" fmla="*/ 4 h 9"/>
                <a:gd name="T6" fmla="*/ 9 w 10"/>
                <a:gd name="T7" fmla="*/ 1 h 9"/>
                <a:gd name="T8" fmla="*/ 6 w 10"/>
                <a:gd name="T9" fmla="*/ 0 h 9"/>
                <a:gd name="T10" fmla="*/ 6 w 10"/>
                <a:gd name="T11" fmla="*/ 0 h 9"/>
                <a:gd name="T12" fmla="*/ 1 w 10"/>
                <a:gd name="T13" fmla="*/ 1 h 9"/>
                <a:gd name="T14" fmla="*/ 0 w 10"/>
                <a:gd name="T15" fmla="*/ 4 h 9"/>
                <a:gd name="T16" fmla="*/ 0 w 10"/>
                <a:gd name="T17" fmla="*/ 4 h 9"/>
                <a:gd name="T18" fmla="*/ 1 w 10"/>
                <a:gd name="T19" fmla="*/ 7 h 9"/>
                <a:gd name="T20" fmla="*/ 6 w 10"/>
                <a:gd name="T21" fmla="*/ 9 h 9"/>
                <a:gd name="T22" fmla="*/ 6 w 10"/>
                <a:gd name="T23" fmla="*/ 9 h 9"/>
                <a:gd name="T24" fmla="*/ 9 w 10"/>
                <a:gd name="T25" fmla="*/ 7 h 9"/>
                <a:gd name="T26" fmla="*/ 10 w 10"/>
                <a:gd name="T27" fmla="*/ 4 h 9"/>
                <a:gd name="T28" fmla="*/ 9 w 10"/>
                <a:gd name="T29" fmla="*/ 4 h 9"/>
                <a:gd name="T30" fmla="*/ 9 w 10"/>
                <a:gd name="T31" fmla="*/ 4 h 9"/>
                <a:gd name="T32" fmla="*/ 9 w 10"/>
                <a:gd name="T33" fmla="*/ 4 h 9"/>
                <a:gd name="T34" fmla="*/ 7 w 10"/>
                <a:gd name="T35" fmla="*/ 7 h 9"/>
                <a:gd name="T36" fmla="*/ 6 w 10"/>
                <a:gd name="T37" fmla="*/ 7 h 9"/>
                <a:gd name="T38" fmla="*/ 6 w 10"/>
                <a:gd name="T39" fmla="*/ 7 h 9"/>
                <a:gd name="T40" fmla="*/ 3 w 10"/>
                <a:gd name="T41" fmla="*/ 7 h 9"/>
                <a:gd name="T42" fmla="*/ 1 w 10"/>
                <a:gd name="T43" fmla="*/ 4 h 9"/>
                <a:gd name="T44" fmla="*/ 1 w 10"/>
                <a:gd name="T45" fmla="*/ 4 h 9"/>
                <a:gd name="T46" fmla="*/ 3 w 10"/>
                <a:gd name="T47" fmla="*/ 1 h 9"/>
                <a:gd name="T48" fmla="*/ 6 w 10"/>
                <a:gd name="T49" fmla="*/ 0 h 9"/>
                <a:gd name="T50" fmla="*/ 6 w 10"/>
                <a:gd name="T51" fmla="*/ 0 h 9"/>
                <a:gd name="T52" fmla="*/ 7 w 10"/>
                <a:gd name="T53" fmla="*/ 1 h 9"/>
                <a:gd name="T54" fmla="*/ 9 w 10"/>
                <a:gd name="T55" fmla="*/ 4 h 9"/>
                <a:gd name="T56" fmla="*/ 9 w 10"/>
                <a:gd name="T5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9">
                  <a:moveTo>
                    <a:pt x="9" y="4"/>
                  </a:moveTo>
                  <a:lnTo>
                    <a:pt x="10" y="4"/>
                  </a:lnTo>
                  <a:lnTo>
                    <a:pt x="10" y="4"/>
                  </a:lnTo>
                  <a:lnTo>
                    <a:pt x="9" y="1"/>
                  </a:lnTo>
                  <a:lnTo>
                    <a:pt x="6" y="0"/>
                  </a:lnTo>
                  <a:lnTo>
                    <a:pt x="6" y="0"/>
                  </a:lnTo>
                  <a:lnTo>
                    <a:pt x="1" y="1"/>
                  </a:lnTo>
                  <a:lnTo>
                    <a:pt x="0" y="4"/>
                  </a:lnTo>
                  <a:lnTo>
                    <a:pt x="0" y="4"/>
                  </a:lnTo>
                  <a:lnTo>
                    <a:pt x="1" y="7"/>
                  </a:lnTo>
                  <a:lnTo>
                    <a:pt x="6" y="9"/>
                  </a:lnTo>
                  <a:lnTo>
                    <a:pt x="6" y="9"/>
                  </a:lnTo>
                  <a:lnTo>
                    <a:pt x="9" y="7"/>
                  </a:lnTo>
                  <a:lnTo>
                    <a:pt x="10" y="4"/>
                  </a:lnTo>
                  <a:lnTo>
                    <a:pt x="9" y="4"/>
                  </a:lnTo>
                  <a:lnTo>
                    <a:pt x="9" y="4"/>
                  </a:lnTo>
                  <a:lnTo>
                    <a:pt x="9" y="4"/>
                  </a:lnTo>
                  <a:lnTo>
                    <a:pt x="7" y="7"/>
                  </a:lnTo>
                  <a:lnTo>
                    <a:pt x="6" y="7"/>
                  </a:lnTo>
                  <a:lnTo>
                    <a:pt x="6" y="7"/>
                  </a:lnTo>
                  <a:lnTo>
                    <a:pt x="3" y="7"/>
                  </a:lnTo>
                  <a:lnTo>
                    <a:pt x="1" y="4"/>
                  </a:lnTo>
                  <a:lnTo>
                    <a:pt x="1" y="4"/>
                  </a:lnTo>
                  <a:lnTo>
                    <a:pt x="3" y="1"/>
                  </a:lnTo>
                  <a:lnTo>
                    <a:pt x="6" y="0"/>
                  </a:lnTo>
                  <a:lnTo>
                    <a:pt x="6" y="0"/>
                  </a:lnTo>
                  <a:lnTo>
                    <a:pt x="7" y="1"/>
                  </a:lnTo>
                  <a:lnTo>
                    <a:pt x="9" y="4"/>
                  </a:lnTo>
                  <a:lnTo>
                    <a:pt x="9" y="4"/>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96" name="Freeform 567"/>
            <p:cNvSpPr>
              <a:spLocks/>
            </p:cNvSpPr>
            <p:nvPr/>
          </p:nvSpPr>
          <p:spPr bwMode="auto">
            <a:xfrm>
              <a:off x="7758114" y="4537076"/>
              <a:ext cx="6350" cy="4763"/>
            </a:xfrm>
            <a:custGeom>
              <a:avLst/>
              <a:gdLst>
                <a:gd name="T0" fmla="*/ 8 w 8"/>
                <a:gd name="T1" fmla="*/ 3 h 6"/>
                <a:gd name="T2" fmla="*/ 8 w 8"/>
                <a:gd name="T3" fmla="*/ 3 h 6"/>
                <a:gd name="T4" fmla="*/ 6 w 8"/>
                <a:gd name="T5" fmla="*/ 0 h 6"/>
                <a:gd name="T6" fmla="*/ 3 w 8"/>
                <a:gd name="T7" fmla="*/ 0 h 6"/>
                <a:gd name="T8" fmla="*/ 3 w 8"/>
                <a:gd name="T9" fmla="*/ 0 h 6"/>
                <a:gd name="T10" fmla="*/ 2 w 8"/>
                <a:gd name="T11" fmla="*/ 0 h 6"/>
                <a:gd name="T12" fmla="*/ 0 w 8"/>
                <a:gd name="T13" fmla="*/ 3 h 6"/>
                <a:gd name="T14" fmla="*/ 0 w 8"/>
                <a:gd name="T15" fmla="*/ 3 h 6"/>
                <a:gd name="T16" fmla="*/ 2 w 8"/>
                <a:gd name="T17" fmla="*/ 5 h 6"/>
                <a:gd name="T18" fmla="*/ 3 w 8"/>
                <a:gd name="T19" fmla="*/ 6 h 6"/>
                <a:gd name="T20" fmla="*/ 3 w 8"/>
                <a:gd name="T21" fmla="*/ 6 h 6"/>
                <a:gd name="T22" fmla="*/ 6 w 8"/>
                <a:gd name="T23" fmla="*/ 5 h 6"/>
                <a:gd name="T24" fmla="*/ 8 w 8"/>
                <a:gd name="T2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8" y="3"/>
                  </a:moveTo>
                  <a:lnTo>
                    <a:pt x="8" y="3"/>
                  </a:lnTo>
                  <a:lnTo>
                    <a:pt x="6" y="0"/>
                  </a:lnTo>
                  <a:lnTo>
                    <a:pt x="3" y="0"/>
                  </a:lnTo>
                  <a:lnTo>
                    <a:pt x="3" y="0"/>
                  </a:lnTo>
                  <a:lnTo>
                    <a:pt x="2" y="0"/>
                  </a:lnTo>
                  <a:lnTo>
                    <a:pt x="0" y="3"/>
                  </a:lnTo>
                  <a:lnTo>
                    <a:pt x="0" y="3"/>
                  </a:lnTo>
                  <a:lnTo>
                    <a:pt x="2" y="5"/>
                  </a:lnTo>
                  <a:lnTo>
                    <a:pt x="3" y="6"/>
                  </a:lnTo>
                  <a:lnTo>
                    <a:pt x="3" y="6"/>
                  </a:lnTo>
                  <a:lnTo>
                    <a:pt x="6" y="5"/>
                  </a:lnTo>
                  <a:lnTo>
                    <a:pt x="8" y="3"/>
                  </a:lnTo>
                  <a:close/>
                </a:path>
              </a:pathLst>
            </a:custGeom>
            <a:solidFill>
              <a:srgbClr val="008D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97" name="Freeform 568"/>
            <p:cNvSpPr>
              <a:spLocks/>
            </p:cNvSpPr>
            <p:nvPr/>
          </p:nvSpPr>
          <p:spPr bwMode="auto">
            <a:xfrm>
              <a:off x="7758114" y="4537076"/>
              <a:ext cx="6350" cy="4763"/>
            </a:xfrm>
            <a:custGeom>
              <a:avLst/>
              <a:gdLst>
                <a:gd name="T0" fmla="*/ 8 w 8"/>
                <a:gd name="T1" fmla="*/ 3 h 6"/>
                <a:gd name="T2" fmla="*/ 8 w 8"/>
                <a:gd name="T3" fmla="*/ 3 h 6"/>
                <a:gd name="T4" fmla="*/ 6 w 8"/>
                <a:gd name="T5" fmla="*/ 0 h 6"/>
                <a:gd name="T6" fmla="*/ 3 w 8"/>
                <a:gd name="T7" fmla="*/ 0 h 6"/>
                <a:gd name="T8" fmla="*/ 3 w 8"/>
                <a:gd name="T9" fmla="*/ 0 h 6"/>
                <a:gd name="T10" fmla="*/ 2 w 8"/>
                <a:gd name="T11" fmla="*/ 0 h 6"/>
                <a:gd name="T12" fmla="*/ 0 w 8"/>
                <a:gd name="T13" fmla="*/ 3 h 6"/>
                <a:gd name="T14" fmla="*/ 0 w 8"/>
                <a:gd name="T15" fmla="*/ 3 h 6"/>
                <a:gd name="T16" fmla="*/ 2 w 8"/>
                <a:gd name="T17" fmla="*/ 5 h 6"/>
                <a:gd name="T18" fmla="*/ 3 w 8"/>
                <a:gd name="T19" fmla="*/ 6 h 6"/>
                <a:gd name="T20" fmla="*/ 3 w 8"/>
                <a:gd name="T21" fmla="*/ 6 h 6"/>
                <a:gd name="T22" fmla="*/ 6 w 8"/>
                <a:gd name="T23" fmla="*/ 5 h 6"/>
                <a:gd name="T24" fmla="*/ 8 w 8"/>
                <a:gd name="T2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8" y="3"/>
                  </a:moveTo>
                  <a:lnTo>
                    <a:pt x="8" y="3"/>
                  </a:lnTo>
                  <a:lnTo>
                    <a:pt x="6" y="0"/>
                  </a:lnTo>
                  <a:lnTo>
                    <a:pt x="3" y="0"/>
                  </a:lnTo>
                  <a:lnTo>
                    <a:pt x="3" y="0"/>
                  </a:lnTo>
                  <a:lnTo>
                    <a:pt x="2" y="0"/>
                  </a:lnTo>
                  <a:lnTo>
                    <a:pt x="0" y="3"/>
                  </a:lnTo>
                  <a:lnTo>
                    <a:pt x="0" y="3"/>
                  </a:lnTo>
                  <a:lnTo>
                    <a:pt x="2" y="5"/>
                  </a:lnTo>
                  <a:lnTo>
                    <a:pt x="3" y="6"/>
                  </a:lnTo>
                  <a:lnTo>
                    <a:pt x="3" y="6"/>
                  </a:lnTo>
                  <a:lnTo>
                    <a:pt x="6" y="5"/>
                  </a:lnTo>
                  <a:lnTo>
                    <a:pt x="8"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98" name="Freeform 569"/>
            <p:cNvSpPr>
              <a:spLocks/>
            </p:cNvSpPr>
            <p:nvPr/>
          </p:nvSpPr>
          <p:spPr bwMode="auto">
            <a:xfrm>
              <a:off x="7758114" y="4535488"/>
              <a:ext cx="6350" cy="6350"/>
            </a:xfrm>
            <a:custGeom>
              <a:avLst/>
              <a:gdLst>
                <a:gd name="T0" fmla="*/ 8 w 8"/>
                <a:gd name="T1" fmla="*/ 4 h 7"/>
                <a:gd name="T2" fmla="*/ 8 w 8"/>
                <a:gd name="T3" fmla="*/ 4 h 7"/>
                <a:gd name="T4" fmla="*/ 8 w 8"/>
                <a:gd name="T5" fmla="*/ 4 h 7"/>
                <a:gd name="T6" fmla="*/ 6 w 8"/>
                <a:gd name="T7" fmla="*/ 1 h 7"/>
                <a:gd name="T8" fmla="*/ 3 w 8"/>
                <a:gd name="T9" fmla="*/ 0 h 7"/>
                <a:gd name="T10" fmla="*/ 3 w 8"/>
                <a:gd name="T11" fmla="*/ 0 h 7"/>
                <a:gd name="T12" fmla="*/ 2 w 8"/>
                <a:gd name="T13" fmla="*/ 1 h 7"/>
                <a:gd name="T14" fmla="*/ 0 w 8"/>
                <a:gd name="T15" fmla="*/ 4 h 7"/>
                <a:gd name="T16" fmla="*/ 0 w 8"/>
                <a:gd name="T17" fmla="*/ 4 h 7"/>
                <a:gd name="T18" fmla="*/ 2 w 8"/>
                <a:gd name="T19" fmla="*/ 7 h 7"/>
                <a:gd name="T20" fmla="*/ 3 w 8"/>
                <a:gd name="T21" fmla="*/ 7 h 7"/>
                <a:gd name="T22" fmla="*/ 3 w 8"/>
                <a:gd name="T23" fmla="*/ 7 h 7"/>
                <a:gd name="T24" fmla="*/ 6 w 8"/>
                <a:gd name="T25" fmla="*/ 7 h 7"/>
                <a:gd name="T26" fmla="*/ 8 w 8"/>
                <a:gd name="T27" fmla="*/ 4 h 7"/>
                <a:gd name="T28" fmla="*/ 8 w 8"/>
                <a:gd name="T29" fmla="*/ 4 h 7"/>
                <a:gd name="T30" fmla="*/ 6 w 8"/>
                <a:gd name="T31" fmla="*/ 4 h 7"/>
                <a:gd name="T32" fmla="*/ 6 w 8"/>
                <a:gd name="T33" fmla="*/ 4 h 7"/>
                <a:gd name="T34" fmla="*/ 6 w 8"/>
                <a:gd name="T35" fmla="*/ 6 h 7"/>
                <a:gd name="T36" fmla="*/ 3 w 8"/>
                <a:gd name="T37" fmla="*/ 7 h 7"/>
                <a:gd name="T38" fmla="*/ 3 w 8"/>
                <a:gd name="T39" fmla="*/ 7 h 7"/>
                <a:gd name="T40" fmla="*/ 2 w 8"/>
                <a:gd name="T41" fmla="*/ 6 h 7"/>
                <a:gd name="T42" fmla="*/ 2 w 8"/>
                <a:gd name="T43" fmla="*/ 4 h 7"/>
                <a:gd name="T44" fmla="*/ 2 w 8"/>
                <a:gd name="T45" fmla="*/ 4 h 7"/>
                <a:gd name="T46" fmla="*/ 2 w 8"/>
                <a:gd name="T47" fmla="*/ 3 h 7"/>
                <a:gd name="T48" fmla="*/ 3 w 8"/>
                <a:gd name="T49" fmla="*/ 1 h 7"/>
                <a:gd name="T50" fmla="*/ 3 w 8"/>
                <a:gd name="T51" fmla="*/ 1 h 7"/>
                <a:gd name="T52" fmla="*/ 6 w 8"/>
                <a:gd name="T53" fmla="*/ 3 h 7"/>
                <a:gd name="T54" fmla="*/ 6 w 8"/>
                <a:gd name="T55" fmla="*/ 4 h 7"/>
                <a:gd name="T56" fmla="*/ 8 w 8"/>
                <a:gd name="T5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 h="7">
                  <a:moveTo>
                    <a:pt x="8" y="4"/>
                  </a:moveTo>
                  <a:lnTo>
                    <a:pt x="8" y="4"/>
                  </a:lnTo>
                  <a:lnTo>
                    <a:pt x="8" y="4"/>
                  </a:lnTo>
                  <a:lnTo>
                    <a:pt x="6" y="1"/>
                  </a:lnTo>
                  <a:lnTo>
                    <a:pt x="3" y="0"/>
                  </a:lnTo>
                  <a:lnTo>
                    <a:pt x="3" y="0"/>
                  </a:lnTo>
                  <a:lnTo>
                    <a:pt x="2" y="1"/>
                  </a:lnTo>
                  <a:lnTo>
                    <a:pt x="0" y="4"/>
                  </a:lnTo>
                  <a:lnTo>
                    <a:pt x="0" y="4"/>
                  </a:lnTo>
                  <a:lnTo>
                    <a:pt x="2" y="7"/>
                  </a:lnTo>
                  <a:lnTo>
                    <a:pt x="3" y="7"/>
                  </a:lnTo>
                  <a:lnTo>
                    <a:pt x="3" y="7"/>
                  </a:lnTo>
                  <a:lnTo>
                    <a:pt x="6" y="7"/>
                  </a:lnTo>
                  <a:lnTo>
                    <a:pt x="8" y="4"/>
                  </a:lnTo>
                  <a:lnTo>
                    <a:pt x="8" y="4"/>
                  </a:lnTo>
                  <a:lnTo>
                    <a:pt x="6" y="4"/>
                  </a:lnTo>
                  <a:lnTo>
                    <a:pt x="6" y="4"/>
                  </a:lnTo>
                  <a:lnTo>
                    <a:pt x="6" y="6"/>
                  </a:lnTo>
                  <a:lnTo>
                    <a:pt x="3" y="7"/>
                  </a:lnTo>
                  <a:lnTo>
                    <a:pt x="3" y="7"/>
                  </a:lnTo>
                  <a:lnTo>
                    <a:pt x="2" y="6"/>
                  </a:lnTo>
                  <a:lnTo>
                    <a:pt x="2" y="4"/>
                  </a:lnTo>
                  <a:lnTo>
                    <a:pt x="2" y="4"/>
                  </a:lnTo>
                  <a:lnTo>
                    <a:pt x="2" y="3"/>
                  </a:lnTo>
                  <a:lnTo>
                    <a:pt x="3" y="1"/>
                  </a:lnTo>
                  <a:lnTo>
                    <a:pt x="3" y="1"/>
                  </a:lnTo>
                  <a:lnTo>
                    <a:pt x="6" y="3"/>
                  </a:lnTo>
                  <a:lnTo>
                    <a:pt x="6" y="4"/>
                  </a:lnTo>
                  <a:lnTo>
                    <a:pt x="8" y="4"/>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99" name="Freeform 570"/>
            <p:cNvSpPr>
              <a:spLocks/>
            </p:cNvSpPr>
            <p:nvPr/>
          </p:nvSpPr>
          <p:spPr bwMode="auto">
            <a:xfrm>
              <a:off x="7751764" y="4537076"/>
              <a:ext cx="4763" cy="4763"/>
            </a:xfrm>
            <a:custGeom>
              <a:avLst/>
              <a:gdLst>
                <a:gd name="T0" fmla="*/ 6 w 6"/>
                <a:gd name="T1" fmla="*/ 3 h 6"/>
                <a:gd name="T2" fmla="*/ 6 w 6"/>
                <a:gd name="T3" fmla="*/ 3 h 6"/>
                <a:gd name="T4" fmla="*/ 6 w 6"/>
                <a:gd name="T5" fmla="*/ 0 h 6"/>
                <a:gd name="T6" fmla="*/ 3 w 6"/>
                <a:gd name="T7" fmla="*/ 0 h 6"/>
                <a:gd name="T8" fmla="*/ 3 w 6"/>
                <a:gd name="T9" fmla="*/ 0 h 6"/>
                <a:gd name="T10" fmla="*/ 2 w 6"/>
                <a:gd name="T11" fmla="*/ 0 h 6"/>
                <a:gd name="T12" fmla="*/ 0 w 6"/>
                <a:gd name="T13" fmla="*/ 3 h 6"/>
                <a:gd name="T14" fmla="*/ 0 w 6"/>
                <a:gd name="T15" fmla="*/ 3 h 6"/>
                <a:gd name="T16" fmla="*/ 2 w 6"/>
                <a:gd name="T17" fmla="*/ 5 h 6"/>
                <a:gd name="T18" fmla="*/ 3 w 6"/>
                <a:gd name="T19" fmla="*/ 6 h 6"/>
                <a:gd name="T20" fmla="*/ 3 w 6"/>
                <a:gd name="T21" fmla="*/ 6 h 6"/>
                <a:gd name="T22" fmla="*/ 6 w 6"/>
                <a:gd name="T23" fmla="*/ 5 h 6"/>
                <a:gd name="T24" fmla="*/ 6 w 6"/>
                <a:gd name="T2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6" y="3"/>
                  </a:moveTo>
                  <a:lnTo>
                    <a:pt x="6" y="3"/>
                  </a:lnTo>
                  <a:lnTo>
                    <a:pt x="6" y="0"/>
                  </a:lnTo>
                  <a:lnTo>
                    <a:pt x="3" y="0"/>
                  </a:lnTo>
                  <a:lnTo>
                    <a:pt x="3" y="0"/>
                  </a:lnTo>
                  <a:lnTo>
                    <a:pt x="2" y="0"/>
                  </a:lnTo>
                  <a:lnTo>
                    <a:pt x="0" y="3"/>
                  </a:lnTo>
                  <a:lnTo>
                    <a:pt x="0" y="3"/>
                  </a:lnTo>
                  <a:lnTo>
                    <a:pt x="2" y="5"/>
                  </a:lnTo>
                  <a:lnTo>
                    <a:pt x="3" y="6"/>
                  </a:lnTo>
                  <a:lnTo>
                    <a:pt x="3" y="6"/>
                  </a:lnTo>
                  <a:lnTo>
                    <a:pt x="6" y="5"/>
                  </a:lnTo>
                  <a:lnTo>
                    <a:pt x="6" y="3"/>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00" name="Freeform 571"/>
            <p:cNvSpPr>
              <a:spLocks/>
            </p:cNvSpPr>
            <p:nvPr/>
          </p:nvSpPr>
          <p:spPr bwMode="auto">
            <a:xfrm>
              <a:off x="7751764" y="4537076"/>
              <a:ext cx="4763" cy="4763"/>
            </a:xfrm>
            <a:custGeom>
              <a:avLst/>
              <a:gdLst>
                <a:gd name="T0" fmla="*/ 6 w 6"/>
                <a:gd name="T1" fmla="*/ 3 h 6"/>
                <a:gd name="T2" fmla="*/ 6 w 6"/>
                <a:gd name="T3" fmla="*/ 3 h 6"/>
                <a:gd name="T4" fmla="*/ 6 w 6"/>
                <a:gd name="T5" fmla="*/ 0 h 6"/>
                <a:gd name="T6" fmla="*/ 3 w 6"/>
                <a:gd name="T7" fmla="*/ 0 h 6"/>
                <a:gd name="T8" fmla="*/ 3 w 6"/>
                <a:gd name="T9" fmla="*/ 0 h 6"/>
                <a:gd name="T10" fmla="*/ 2 w 6"/>
                <a:gd name="T11" fmla="*/ 0 h 6"/>
                <a:gd name="T12" fmla="*/ 0 w 6"/>
                <a:gd name="T13" fmla="*/ 3 h 6"/>
                <a:gd name="T14" fmla="*/ 0 w 6"/>
                <a:gd name="T15" fmla="*/ 3 h 6"/>
                <a:gd name="T16" fmla="*/ 2 w 6"/>
                <a:gd name="T17" fmla="*/ 5 h 6"/>
                <a:gd name="T18" fmla="*/ 3 w 6"/>
                <a:gd name="T19" fmla="*/ 6 h 6"/>
                <a:gd name="T20" fmla="*/ 3 w 6"/>
                <a:gd name="T21" fmla="*/ 6 h 6"/>
                <a:gd name="T22" fmla="*/ 6 w 6"/>
                <a:gd name="T23" fmla="*/ 5 h 6"/>
                <a:gd name="T24" fmla="*/ 6 w 6"/>
                <a:gd name="T2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6" y="3"/>
                  </a:moveTo>
                  <a:lnTo>
                    <a:pt x="6" y="3"/>
                  </a:lnTo>
                  <a:lnTo>
                    <a:pt x="6" y="0"/>
                  </a:lnTo>
                  <a:lnTo>
                    <a:pt x="3" y="0"/>
                  </a:lnTo>
                  <a:lnTo>
                    <a:pt x="3" y="0"/>
                  </a:lnTo>
                  <a:lnTo>
                    <a:pt x="2" y="0"/>
                  </a:lnTo>
                  <a:lnTo>
                    <a:pt x="0" y="3"/>
                  </a:lnTo>
                  <a:lnTo>
                    <a:pt x="0" y="3"/>
                  </a:lnTo>
                  <a:lnTo>
                    <a:pt x="2" y="5"/>
                  </a:lnTo>
                  <a:lnTo>
                    <a:pt x="3" y="6"/>
                  </a:lnTo>
                  <a:lnTo>
                    <a:pt x="3" y="6"/>
                  </a:lnTo>
                  <a:lnTo>
                    <a:pt x="6" y="5"/>
                  </a:lnTo>
                  <a:lnTo>
                    <a:pt x="6"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01" name="Freeform 572"/>
            <p:cNvSpPr>
              <a:spLocks/>
            </p:cNvSpPr>
            <p:nvPr/>
          </p:nvSpPr>
          <p:spPr bwMode="auto">
            <a:xfrm>
              <a:off x="7751764" y="4535488"/>
              <a:ext cx="4763" cy="6350"/>
            </a:xfrm>
            <a:custGeom>
              <a:avLst/>
              <a:gdLst>
                <a:gd name="T0" fmla="*/ 6 w 8"/>
                <a:gd name="T1" fmla="*/ 4 h 7"/>
                <a:gd name="T2" fmla="*/ 8 w 8"/>
                <a:gd name="T3" fmla="*/ 4 h 7"/>
                <a:gd name="T4" fmla="*/ 8 w 8"/>
                <a:gd name="T5" fmla="*/ 4 h 7"/>
                <a:gd name="T6" fmla="*/ 6 w 8"/>
                <a:gd name="T7" fmla="*/ 1 h 7"/>
                <a:gd name="T8" fmla="*/ 3 w 8"/>
                <a:gd name="T9" fmla="*/ 0 h 7"/>
                <a:gd name="T10" fmla="*/ 3 w 8"/>
                <a:gd name="T11" fmla="*/ 0 h 7"/>
                <a:gd name="T12" fmla="*/ 0 w 8"/>
                <a:gd name="T13" fmla="*/ 1 h 7"/>
                <a:gd name="T14" fmla="*/ 0 w 8"/>
                <a:gd name="T15" fmla="*/ 4 h 7"/>
                <a:gd name="T16" fmla="*/ 0 w 8"/>
                <a:gd name="T17" fmla="*/ 4 h 7"/>
                <a:gd name="T18" fmla="*/ 0 w 8"/>
                <a:gd name="T19" fmla="*/ 7 h 7"/>
                <a:gd name="T20" fmla="*/ 3 w 8"/>
                <a:gd name="T21" fmla="*/ 7 h 7"/>
                <a:gd name="T22" fmla="*/ 3 w 8"/>
                <a:gd name="T23" fmla="*/ 7 h 7"/>
                <a:gd name="T24" fmla="*/ 6 w 8"/>
                <a:gd name="T25" fmla="*/ 7 h 7"/>
                <a:gd name="T26" fmla="*/ 8 w 8"/>
                <a:gd name="T27" fmla="*/ 4 h 7"/>
                <a:gd name="T28" fmla="*/ 6 w 8"/>
                <a:gd name="T29" fmla="*/ 4 h 7"/>
                <a:gd name="T30" fmla="*/ 6 w 8"/>
                <a:gd name="T31" fmla="*/ 4 h 7"/>
                <a:gd name="T32" fmla="*/ 6 w 8"/>
                <a:gd name="T33" fmla="*/ 4 h 7"/>
                <a:gd name="T34" fmla="*/ 5 w 8"/>
                <a:gd name="T35" fmla="*/ 6 h 7"/>
                <a:gd name="T36" fmla="*/ 3 w 8"/>
                <a:gd name="T37" fmla="*/ 7 h 7"/>
                <a:gd name="T38" fmla="*/ 3 w 8"/>
                <a:gd name="T39" fmla="*/ 7 h 7"/>
                <a:gd name="T40" fmla="*/ 2 w 8"/>
                <a:gd name="T41" fmla="*/ 6 h 7"/>
                <a:gd name="T42" fmla="*/ 0 w 8"/>
                <a:gd name="T43" fmla="*/ 4 h 7"/>
                <a:gd name="T44" fmla="*/ 0 w 8"/>
                <a:gd name="T45" fmla="*/ 4 h 7"/>
                <a:gd name="T46" fmla="*/ 2 w 8"/>
                <a:gd name="T47" fmla="*/ 3 h 7"/>
                <a:gd name="T48" fmla="*/ 3 w 8"/>
                <a:gd name="T49" fmla="*/ 1 h 7"/>
                <a:gd name="T50" fmla="*/ 3 w 8"/>
                <a:gd name="T51" fmla="*/ 1 h 7"/>
                <a:gd name="T52" fmla="*/ 5 w 8"/>
                <a:gd name="T53" fmla="*/ 3 h 7"/>
                <a:gd name="T54" fmla="*/ 6 w 8"/>
                <a:gd name="T55" fmla="*/ 4 h 7"/>
                <a:gd name="T56" fmla="*/ 6 w 8"/>
                <a:gd name="T5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 h="7">
                  <a:moveTo>
                    <a:pt x="6" y="4"/>
                  </a:moveTo>
                  <a:lnTo>
                    <a:pt x="8" y="4"/>
                  </a:lnTo>
                  <a:lnTo>
                    <a:pt x="8" y="4"/>
                  </a:lnTo>
                  <a:lnTo>
                    <a:pt x="6" y="1"/>
                  </a:lnTo>
                  <a:lnTo>
                    <a:pt x="3" y="0"/>
                  </a:lnTo>
                  <a:lnTo>
                    <a:pt x="3" y="0"/>
                  </a:lnTo>
                  <a:lnTo>
                    <a:pt x="0" y="1"/>
                  </a:lnTo>
                  <a:lnTo>
                    <a:pt x="0" y="4"/>
                  </a:lnTo>
                  <a:lnTo>
                    <a:pt x="0" y="4"/>
                  </a:lnTo>
                  <a:lnTo>
                    <a:pt x="0" y="7"/>
                  </a:lnTo>
                  <a:lnTo>
                    <a:pt x="3" y="7"/>
                  </a:lnTo>
                  <a:lnTo>
                    <a:pt x="3" y="7"/>
                  </a:lnTo>
                  <a:lnTo>
                    <a:pt x="6" y="7"/>
                  </a:lnTo>
                  <a:lnTo>
                    <a:pt x="8" y="4"/>
                  </a:lnTo>
                  <a:lnTo>
                    <a:pt x="6" y="4"/>
                  </a:lnTo>
                  <a:lnTo>
                    <a:pt x="6" y="4"/>
                  </a:lnTo>
                  <a:lnTo>
                    <a:pt x="6" y="4"/>
                  </a:lnTo>
                  <a:lnTo>
                    <a:pt x="5" y="6"/>
                  </a:lnTo>
                  <a:lnTo>
                    <a:pt x="3" y="7"/>
                  </a:lnTo>
                  <a:lnTo>
                    <a:pt x="3" y="7"/>
                  </a:lnTo>
                  <a:lnTo>
                    <a:pt x="2" y="6"/>
                  </a:lnTo>
                  <a:lnTo>
                    <a:pt x="0" y="4"/>
                  </a:lnTo>
                  <a:lnTo>
                    <a:pt x="0" y="4"/>
                  </a:lnTo>
                  <a:lnTo>
                    <a:pt x="2" y="3"/>
                  </a:lnTo>
                  <a:lnTo>
                    <a:pt x="3" y="1"/>
                  </a:lnTo>
                  <a:lnTo>
                    <a:pt x="3" y="1"/>
                  </a:lnTo>
                  <a:lnTo>
                    <a:pt x="5" y="3"/>
                  </a:lnTo>
                  <a:lnTo>
                    <a:pt x="6" y="4"/>
                  </a:lnTo>
                  <a:lnTo>
                    <a:pt x="6" y="4"/>
                  </a:lnTo>
                  <a:close/>
                </a:path>
              </a:pathLst>
            </a:custGeom>
            <a:solidFill>
              <a:srgbClr val="1A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02" name="Rectangle 573"/>
            <p:cNvSpPr>
              <a:spLocks noChangeArrowheads="1"/>
            </p:cNvSpPr>
            <p:nvPr/>
          </p:nvSpPr>
          <p:spPr bwMode="auto">
            <a:xfrm>
              <a:off x="8569326" y="4560888"/>
              <a:ext cx="1588" cy="1588"/>
            </a:xfrm>
            <a:prstGeom prst="rect">
              <a:avLst/>
            </a:prstGeom>
            <a:solidFill>
              <a:srgbClr val="363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03" name="Rectangle 574"/>
            <p:cNvSpPr>
              <a:spLocks noChangeArrowheads="1"/>
            </p:cNvSpPr>
            <p:nvPr/>
          </p:nvSpPr>
          <p:spPr bwMode="auto">
            <a:xfrm>
              <a:off x="6816726" y="4443413"/>
              <a:ext cx="52388" cy="88900"/>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04" name="Rectangle 575"/>
            <p:cNvSpPr>
              <a:spLocks noChangeArrowheads="1"/>
            </p:cNvSpPr>
            <p:nvPr/>
          </p:nvSpPr>
          <p:spPr bwMode="auto">
            <a:xfrm>
              <a:off x="6819901" y="4443413"/>
              <a:ext cx="90488" cy="34925"/>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05" name="Rectangle 576"/>
            <p:cNvSpPr>
              <a:spLocks noChangeArrowheads="1"/>
            </p:cNvSpPr>
            <p:nvPr/>
          </p:nvSpPr>
          <p:spPr bwMode="auto">
            <a:xfrm>
              <a:off x="6805614" y="4530726"/>
              <a:ext cx="211138" cy="15875"/>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06" name="Freeform 577"/>
            <p:cNvSpPr>
              <a:spLocks/>
            </p:cNvSpPr>
            <p:nvPr/>
          </p:nvSpPr>
          <p:spPr bwMode="auto">
            <a:xfrm>
              <a:off x="6481764" y="4527551"/>
              <a:ext cx="33338" cy="9525"/>
            </a:xfrm>
            <a:custGeom>
              <a:avLst/>
              <a:gdLst>
                <a:gd name="T0" fmla="*/ 40 w 42"/>
                <a:gd name="T1" fmla="*/ 14 h 14"/>
                <a:gd name="T2" fmla="*/ 2 w 42"/>
                <a:gd name="T3" fmla="*/ 14 h 14"/>
                <a:gd name="T4" fmla="*/ 0 w 42"/>
                <a:gd name="T5" fmla="*/ 12 h 14"/>
                <a:gd name="T6" fmla="*/ 0 w 42"/>
                <a:gd name="T7" fmla="*/ 2 h 14"/>
                <a:gd name="T8" fmla="*/ 2 w 42"/>
                <a:gd name="T9" fmla="*/ 0 h 14"/>
                <a:gd name="T10" fmla="*/ 40 w 42"/>
                <a:gd name="T11" fmla="*/ 0 h 14"/>
                <a:gd name="T12" fmla="*/ 42 w 42"/>
                <a:gd name="T13" fmla="*/ 2 h 14"/>
                <a:gd name="T14" fmla="*/ 42 w 42"/>
                <a:gd name="T15" fmla="*/ 12 h 14"/>
                <a:gd name="T16" fmla="*/ 40 w 42"/>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4">
                  <a:moveTo>
                    <a:pt x="40" y="14"/>
                  </a:moveTo>
                  <a:lnTo>
                    <a:pt x="2" y="14"/>
                  </a:lnTo>
                  <a:lnTo>
                    <a:pt x="0" y="12"/>
                  </a:lnTo>
                  <a:lnTo>
                    <a:pt x="0" y="2"/>
                  </a:lnTo>
                  <a:lnTo>
                    <a:pt x="2" y="0"/>
                  </a:lnTo>
                  <a:lnTo>
                    <a:pt x="40" y="0"/>
                  </a:lnTo>
                  <a:lnTo>
                    <a:pt x="42" y="2"/>
                  </a:lnTo>
                  <a:lnTo>
                    <a:pt x="42" y="12"/>
                  </a:lnTo>
                  <a:lnTo>
                    <a:pt x="40" y="14"/>
                  </a:lnTo>
                  <a:close/>
                </a:path>
              </a:pathLst>
            </a:custGeom>
            <a:solidFill>
              <a:srgbClr val="363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07" name="Freeform 578"/>
            <p:cNvSpPr>
              <a:spLocks/>
            </p:cNvSpPr>
            <p:nvPr/>
          </p:nvSpPr>
          <p:spPr bwMode="auto">
            <a:xfrm>
              <a:off x="6481764" y="4527551"/>
              <a:ext cx="33338" cy="9525"/>
            </a:xfrm>
            <a:custGeom>
              <a:avLst/>
              <a:gdLst>
                <a:gd name="T0" fmla="*/ 40 w 42"/>
                <a:gd name="T1" fmla="*/ 14 h 14"/>
                <a:gd name="T2" fmla="*/ 2 w 42"/>
                <a:gd name="T3" fmla="*/ 14 h 14"/>
                <a:gd name="T4" fmla="*/ 0 w 42"/>
                <a:gd name="T5" fmla="*/ 12 h 14"/>
                <a:gd name="T6" fmla="*/ 0 w 42"/>
                <a:gd name="T7" fmla="*/ 2 h 14"/>
                <a:gd name="T8" fmla="*/ 2 w 42"/>
                <a:gd name="T9" fmla="*/ 0 h 14"/>
                <a:gd name="T10" fmla="*/ 40 w 42"/>
                <a:gd name="T11" fmla="*/ 0 h 14"/>
                <a:gd name="T12" fmla="*/ 42 w 42"/>
                <a:gd name="T13" fmla="*/ 2 h 14"/>
                <a:gd name="T14" fmla="*/ 42 w 42"/>
                <a:gd name="T15" fmla="*/ 12 h 14"/>
                <a:gd name="T16" fmla="*/ 40 w 42"/>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4">
                  <a:moveTo>
                    <a:pt x="40" y="14"/>
                  </a:moveTo>
                  <a:lnTo>
                    <a:pt x="2" y="14"/>
                  </a:lnTo>
                  <a:lnTo>
                    <a:pt x="0" y="12"/>
                  </a:lnTo>
                  <a:lnTo>
                    <a:pt x="0" y="2"/>
                  </a:lnTo>
                  <a:lnTo>
                    <a:pt x="2" y="0"/>
                  </a:lnTo>
                  <a:lnTo>
                    <a:pt x="40" y="0"/>
                  </a:lnTo>
                  <a:lnTo>
                    <a:pt x="42" y="2"/>
                  </a:lnTo>
                  <a:lnTo>
                    <a:pt x="42" y="12"/>
                  </a:lnTo>
                  <a:lnTo>
                    <a:pt x="4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08" name="Freeform 579"/>
            <p:cNvSpPr>
              <a:spLocks/>
            </p:cNvSpPr>
            <p:nvPr/>
          </p:nvSpPr>
          <p:spPr bwMode="auto">
            <a:xfrm>
              <a:off x="6481764" y="4530726"/>
              <a:ext cx="139700" cy="15875"/>
            </a:xfrm>
            <a:custGeom>
              <a:avLst/>
              <a:gdLst>
                <a:gd name="T0" fmla="*/ 0 w 176"/>
                <a:gd name="T1" fmla="*/ 21 h 21"/>
                <a:gd name="T2" fmla="*/ 176 w 176"/>
                <a:gd name="T3" fmla="*/ 21 h 21"/>
                <a:gd name="T4" fmla="*/ 176 w 176"/>
                <a:gd name="T5" fmla="*/ 0 h 21"/>
                <a:gd name="T6" fmla="*/ 37 w 176"/>
                <a:gd name="T7" fmla="*/ 0 h 21"/>
                <a:gd name="T8" fmla="*/ 17 w 176"/>
                <a:gd name="T9" fmla="*/ 6 h 21"/>
                <a:gd name="T10" fmla="*/ 0 w 176"/>
                <a:gd name="T11" fmla="*/ 6 h 21"/>
                <a:gd name="T12" fmla="*/ 0 w 17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76" h="21">
                  <a:moveTo>
                    <a:pt x="0" y="21"/>
                  </a:moveTo>
                  <a:lnTo>
                    <a:pt x="176" y="21"/>
                  </a:lnTo>
                  <a:lnTo>
                    <a:pt x="176" y="0"/>
                  </a:lnTo>
                  <a:lnTo>
                    <a:pt x="37" y="0"/>
                  </a:lnTo>
                  <a:lnTo>
                    <a:pt x="17" y="6"/>
                  </a:lnTo>
                  <a:lnTo>
                    <a:pt x="0" y="6"/>
                  </a:lnTo>
                  <a:lnTo>
                    <a:pt x="0" y="21"/>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09" name="Freeform 580"/>
            <p:cNvSpPr>
              <a:spLocks/>
            </p:cNvSpPr>
            <p:nvPr/>
          </p:nvSpPr>
          <p:spPr bwMode="auto">
            <a:xfrm>
              <a:off x="6623051" y="4530726"/>
              <a:ext cx="182563" cy="15875"/>
            </a:xfrm>
            <a:custGeom>
              <a:avLst/>
              <a:gdLst>
                <a:gd name="T0" fmla="*/ 25 w 229"/>
                <a:gd name="T1" fmla="*/ 21 h 21"/>
                <a:gd name="T2" fmla="*/ 229 w 229"/>
                <a:gd name="T3" fmla="*/ 21 h 21"/>
                <a:gd name="T4" fmla="*/ 229 w 229"/>
                <a:gd name="T5" fmla="*/ 0 h 21"/>
                <a:gd name="T6" fmla="*/ 0 w 229"/>
                <a:gd name="T7" fmla="*/ 0 h 21"/>
                <a:gd name="T8" fmla="*/ 0 w 229"/>
                <a:gd name="T9" fmla="*/ 4 h 21"/>
                <a:gd name="T10" fmla="*/ 4 w 229"/>
                <a:gd name="T11" fmla="*/ 12 h 21"/>
                <a:gd name="T12" fmla="*/ 25 w 229"/>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29" h="21">
                  <a:moveTo>
                    <a:pt x="25" y="21"/>
                  </a:moveTo>
                  <a:lnTo>
                    <a:pt x="229" y="21"/>
                  </a:lnTo>
                  <a:lnTo>
                    <a:pt x="229" y="0"/>
                  </a:lnTo>
                  <a:lnTo>
                    <a:pt x="0" y="0"/>
                  </a:lnTo>
                  <a:lnTo>
                    <a:pt x="0" y="4"/>
                  </a:lnTo>
                  <a:lnTo>
                    <a:pt x="4" y="12"/>
                  </a:lnTo>
                  <a:lnTo>
                    <a:pt x="25" y="21"/>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10" name="Freeform 581"/>
            <p:cNvSpPr>
              <a:spLocks/>
            </p:cNvSpPr>
            <p:nvPr/>
          </p:nvSpPr>
          <p:spPr bwMode="auto">
            <a:xfrm>
              <a:off x="6956426" y="4329113"/>
              <a:ext cx="47625" cy="49213"/>
            </a:xfrm>
            <a:custGeom>
              <a:avLst/>
              <a:gdLst>
                <a:gd name="T0" fmla="*/ 61 w 61"/>
                <a:gd name="T1" fmla="*/ 32 h 62"/>
                <a:gd name="T2" fmla="*/ 61 w 61"/>
                <a:gd name="T3" fmla="*/ 32 h 62"/>
                <a:gd name="T4" fmla="*/ 61 w 61"/>
                <a:gd name="T5" fmla="*/ 38 h 62"/>
                <a:gd name="T6" fmla="*/ 59 w 61"/>
                <a:gd name="T7" fmla="*/ 42 h 62"/>
                <a:gd name="T8" fmla="*/ 56 w 61"/>
                <a:gd name="T9" fmla="*/ 48 h 62"/>
                <a:gd name="T10" fmla="*/ 52 w 61"/>
                <a:gd name="T11" fmla="*/ 53 h 62"/>
                <a:gd name="T12" fmla="*/ 48 w 61"/>
                <a:gd name="T13" fmla="*/ 56 h 62"/>
                <a:gd name="T14" fmla="*/ 43 w 61"/>
                <a:gd name="T15" fmla="*/ 59 h 62"/>
                <a:gd name="T16" fmla="*/ 37 w 61"/>
                <a:gd name="T17" fmla="*/ 60 h 62"/>
                <a:gd name="T18" fmla="*/ 31 w 61"/>
                <a:gd name="T19" fmla="*/ 62 h 62"/>
                <a:gd name="T20" fmla="*/ 31 w 61"/>
                <a:gd name="T21" fmla="*/ 62 h 62"/>
                <a:gd name="T22" fmla="*/ 25 w 61"/>
                <a:gd name="T23" fmla="*/ 60 h 62"/>
                <a:gd name="T24" fmla="*/ 19 w 61"/>
                <a:gd name="T25" fmla="*/ 59 h 62"/>
                <a:gd name="T26" fmla="*/ 13 w 61"/>
                <a:gd name="T27" fmla="*/ 56 h 62"/>
                <a:gd name="T28" fmla="*/ 9 w 61"/>
                <a:gd name="T29" fmla="*/ 53 h 62"/>
                <a:gd name="T30" fmla="*/ 6 w 61"/>
                <a:gd name="T31" fmla="*/ 48 h 62"/>
                <a:gd name="T32" fmla="*/ 3 w 61"/>
                <a:gd name="T33" fmla="*/ 42 h 62"/>
                <a:gd name="T34" fmla="*/ 1 w 61"/>
                <a:gd name="T35" fmla="*/ 38 h 62"/>
                <a:gd name="T36" fmla="*/ 0 w 61"/>
                <a:gd name="T37" fmla="*/ 32 h 62"/>
                <a:gd name="T38" fmla="*/ 0 w 61"/>
                <a:gd name="T39" fmla="*/ 32 h 62"/>
                <a:gd name="T40" fmla="*/ 1 w 61"/>
                <a:gd name="T41" fmla="*/ 24 h 62"/>
                <a:gd name="T42" fmla="*/ 3 w 61"/>
                <a:gd name="T43" fmla="*/ 20 h 62"/>
                <a:gd name="T44" fmla="*/ 6 w 61"/>
                <a:gd name="T45" fmla="*/ 14 h 62"/>
                <a:gd name="T46" fmla="*/ 9 w 61"/>
                <a:gd name="T47" fmla="*/ 9 h 62"/>
                <a:gd name="T48" fmla="*/ 13 w 61"/>
                <a:gd name="T49" fmla="*/ 6 h 62"/>
                <a:gd name="T50" fmla="*/ 19 w 61"/>
                <a:gd name="T51" fmla="*/ 3 h 62"/>
                <a:gd name="T52" fmla="*/ 25 w 61"/>
                <a:gd name="T53" fmla="*/ 2 h 62"/>
                <a:gd name="T54" fmla="*/ 31 w 61"/>
                <a:gd name="T55" fmla="*/ 0 h 62"/>
                <a:gd name="T56" fmla="*/ 31 w 61"/>
                <a:gd name="T57" fmla="*/ 0 h 62"/>
                <a:gd name="T58" fmla="*/ 37 w 61"/>
                <a:gd name="T59" fmla="*/ 2 h 62"/>
                <a:gd name="T60" fmla="*/ 43 w 61"/>
                <a:gd name="T61" fmla="*/ 3 h 62"/>
                <a:gd name="T62" fmla="*/ 48 w 61"/>
                <a:gd name="T63" fmla="*/ 6 h 62"/>
                <a:gd name="T64" fmla="*/ 52 w 61"/>
                <a:gd name="T65" fmla="*/ 9 h 62"/>
                <a:gd name="T66" fmla="*/ 56 w 61"/>
                <a:gd name="T67" fmla="*/ 14 h 62"/>
                <a:gd name="T68" fmla="*/ 59 w 61"/>
                <a:gd name="T69" fmla="*/ 20 h 62"/>
                <a:gd name="T70" fmla="*/ 61 w 61"/>
                <a:gd name="T71" fmla="*/ 24 h 62"/>
                <a:gd name="T72" fmla="*/ 61 w 61"/>
                <a:gd name="T73"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62">
                  <a:moveTo>
                    <a:pt x="61" y="32"/>
                  </a:moveTo>
                  <a:lnTo>
                    <a:pt x="61" y="32"/>
                  </a:lnTo>
                  <a:lnTo>
                    <a:pt x="61" y="38"/>
                  </a:lnTo>
                  <a:lnTo>
                    <a:pt x="59" y="42"/>
                  </a:lnTo>
                  <a:lnTo>
                    <a:pt x="56" y="48"/>
                  </a:lnTo>
                  <a:lnTo>
                    <a:pt x="52" y="53"/>
                  </a:lnTo>
                  <a:lnTo>
                    <a:pt x="48" y="56"/>
                  </a:lnTo>
                  <a:lnTo>
                    <a:pt x="43" y="59"/>
                  </a:lnTo>
                  <a:lnTo>
                    <a:pt x="37" y="60"/>
                  </a:lnTo>
                  <a:lnTo>
                    <a:pt x="31" y="62"/>
                  </a:lnTo>
                  <a:lnTo>
                    <a:pt x="31" y="62"/>
                  </a:lnTo>
                  <a:lnTo>
                    <a:pt x="25" y="60"/>
                  </a:lnTo>
                  <a:lnTo>
                    <a:pt x="19" y="59"/>
                  </a:lnTo>
                  <a:lnTo>
                    <a:pt x="13" y="56"/>
                  </a:lnTo>
                  <a:lnTo>
                    <a:pt x="9" y="53"/>
                  </a:lnTo>
                  <a:lnTo>
                    <a:pt x="6" y="48"/>
                  </a:lnTo>
                  <a:lnTo>
                    <a:pt x="3" y="42"/>
                  </a:lnTo>
                  <a:lnTo>
                    <a:pt x="1" y="38"/>
                  </a:lnTo>
                  <a:lnTo>
                    <a:pt x="0" y="32"/>
                  </a:lnTo>
                  <a:lnTo>
                    <a:pt x="0" y="32"/>
                  </a:lnTo>
                  <a:lnTo>
                    <a:pt x="1" y="24"/>
                  </a:lnTo>
                  <a:lnTo>
                    <a:pt x="3" y="20"/>
                  </a:lnTo>
                  <a:lnTo>
                    <a:pt x="6" y="14"/>
                  </a:lnTo>
                  <a:lnTo>
                    <a:pt x="9" y="9"/>
                  </a:lnTo>
                  <a:lnTo>
                    <a:pt x="13" y="6"/>
                  </a:lnTo>
                  <a:lnTo>
                    <a:pt x="19" y="3"/>
                  </a:lnTo>
                  <a:lnTo>
                    <a:pt x="25" y="2"/>
                  </a:lnTo>
                  <a:lnTo>
                    <a:pt x="31" y="0"/>
                  </a:lnTo>
                  <a:lnTo>
                    <a:pt x="31" y="0"/>
                  </a:lnTo>
                  <a:lnTo>
                    <a:pt x="37" y="2"/>
                  </a:lnTo>
                  <a:lnTo>
                    <a:pt x="43" y="3"/>
                  </a:lnTo>
                  <a:lnTo>
                    <a:pt x="48" y="6"/>
                  </a:lnTo>
                  <a:lnTo>
                    <a:pt x="52" y="9"/>
                  </a:lnTo>
                  <a:lnTo>
                    <a:pt x="56" y="14"/>
                  </a:lnTo>
                  <a:lnTo>
                    <a:pt x="59" y="20"/>
                  </a:lnTo>
                  <a:lnTo>
                    <a:pt x="61" y="24"/>
                  </a:lnTo>
                  <a:lnTo>
                    <a:pt x="61" y="32"/>
                  </a:lnTo>
                  <a:close/>
                </a:path>
              </a:pathLst>
            </a:custGeom>
            <a:solidFill>
              <a:srgbClr val="3B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11" name="Freeform 582"/>
            <p:cNvSpPr>
              <a:spLocks/>
            </p:cNvSpPr>
            <p:nvPr/>
          </p:nvSpPr>
          <p:spPr bwMode="auto">
            <a:xfrm>
              <a:off x="6956426" y="4329113"/>
              <a:ext cx="47625" cy="49213"/>
            </a:xfrm>
            <a:custGeom>
              <a:avLst/>
              <a:gdLst>
                <a:gd name="T0" fmla="*/ 61 w 61"/>
                <a:gd name="T1" fmla="*/ 32 h 62"/>
                <a:gd name="T2" fmla="*/ 61 w 61"/>
                <a:gd name="T3" fmla="*/ 32 h 62"/>
                <a:gd name="T4" fmla="*/ 61 w 61"/>
                <a:gd name="T5" fmla="*/ 38 h 62"/>
                <a:gd name="T6" fmla="*/ 59 w 61"/>
                <a:gd name="T7" fmla="*/ 42 h 62"/>
                <a:gd name="T8" fmla="*/ 56 w 61"/>
                <a:gd name="T9" fmla="*/ 48 h 62"/>
                <a:gd name="T10" fmla="*/ 52 w 61"/>
                <a:gd name="T11" fmla="*/ 53 h 62"/>
                <a:gd name="T12" fmla="*/ 48 w 61"/>
                <a:gd name="T13" fmla="*/ 56 h 62"/>
                <a:gd name="T14" fmla="*/ 43 w 61"/>
                <a:gd name="T15" fmla="*/ 59 h 62"/>
                <a:gd name="T16" fmla="*/ 37 w 61"/>
                <a:gd name="T17" fmla="*/ 60 h 62"/>
                <a:gd name="T18" fmla="*/ 31 w 61"/>
                <a:gd name="T19" fmla="*/ 62 h 62"/>
                <a:gd name="T20" fmla="*/ 31 w 61"/>
                <a:gd name="T21" fmla="*/ 62 h 62"/>
                <a:gd name="T22" fmla="*/ 25 w 61"/>
                <a:gd name="T23" fmla="*/ 60 h 62"/>
                <a:gd name="T24" fmla="*/ 19 w 61"/>
                <a:gd name="T25" fmla="*/ 59 h 62"/>
                <a:gd name="T26" fmla="*/ 13 w 61"/>
                <a:gd name="T27" fmla="*/ 56 h 62"/>
                <a:gd name="T28" fmla="*/ 9 w 61"/>
                <a:gd name="T29" fmla="*/ 53 h 62"/>
                <a:gd name="T30" fmla="*/ 6 w 61"/>
                <a:gd name="T31" fmla="*/ 48 h 62"/>
                <a:gd name="T32" fmla="*/ 3 w 61"/>
                <a:gd name="T33" fmla="*/ 42 h 62"/>
                <a:gd name="T34" fmla="*/ 1 w 61"/>
                <a:gd name="T35" fmla="*/ 38 h 62"/>
                <a:gd name="T36" fmla="*/ 0 w 61"/>
                <a:gd name="T37" fmla="*/ 32 h 62"/>
                <a:gd name="T38" fmla="*/ 0 w 61"/>
                <a:gd name="T39" fmla="*/ 32 h 62"/>
                <a:gd name="T40" fmla="*/ 1 w 61"/>
                <a:gd name="T41" fmla="*/ 24 h 62"/>
                <a:gd name="T42" fmla="*/ 3 w 61"/>
                <a:gd name="T43" fmla="*/ 20 h 62"/>
                <a:gd name="T44" fmla="*/ 6 w 61"/>
                <a:gd name="T45" fmla="*/ 14 h 62"/>
                <a:gd name="T46" fmla="*/ 9 w 61"/>
                <a:gd name="T47" fmla="*/ 9 h 62"/>
                <a:gd name="T48" fmla="*/ 13 w 61"/>
                <a:gd name="T49" fmla="*/ 6 h 62"/>
                <a:gd name="T50" fmla="*/ 19 w 61"/>
                <a:gd name="T51" fmla="*/ 3 h 62"/>
                <a:gd name="T52" fmla="*/ 25 w 61"/>
                <a:gd name="T53" fmla="*/ 2 h 62"/>
                <a:gd name="T54" fmla="*/ 31 w 61"/>
                <a:gd name="T55" fmla="*/ 0 h 62"/>
                <a:gd name="T56" fmla="*/ 31 w 61"/>
                <a:gd name="T57" fmla="*/ 0 h 62"/>
                <a:gd name="T58" fmla="*/ 37 w 61"/>
                <a:gd name="T59" fmla="*/ 2 h 62"/>
                <a:gd name="T60" fmla="*/ 43 w 61"/>
                <a:gd name="T61" fmla="*/ 3 h 62"/>
                <a:gd name="T62" fmla="*/ 48 w 61"/>
                <a:gd name="T63" fmla="*/ 6 h 62"/>
                <a:gd name="T64" fmla="*/ 52 w 61"/>
                <a:gd name="T65" fmla="*/ 9 h 62"/>
                <a:gd name="T66" fmla="*/ 56 w 61"/>
                <a:gd name="T67" fmla="*/ 14 h 62"/>
                <a:gd name="T68" fmla="*/ 59 w 61"/>
                <a:gd name="T69" fmla="*/ 20 h 62"/>
                <a:gd name="T70" fmla="*/ 61 w 61"/>
                <a:gd name="T71" fmla="*/ 24 h 62"/>
                <a:gd name="T72" fmla="*/ 61 w 61"/>
                <a:gd name="T73"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62">
                  <a:moveTo>
                    <a:pt x="61" y="32"/>
                  </a:moveTo>
                  <a:lnTo>
                    <a:pt x="61" y="32"/>
                  </a:lnTo>
                  <a:lnTo>
                    <a:pt x="61" y="38"/>
                  </a:lnTo>
                  <a:lnTo>
                    <a:pt x="59" y="42"/>
                  </a:lnTo>
                  <a:lnTo>
                    <a:pt x="56" y="48"/>
                  </a:lnTo>
                  <a:lnTo>
                    <a:pt x="52" y="53"/>
                  </a:lnTo>
                  <a:lnTo>
                    <a:pt x="48" y="56"/>
                  </a:lnTo>
                  <a:lnTo>
                    <a:pt x="43" y="59"/>
                  </a:lnTo>
                  <a:lnTo>
                    <a:pt x="37" y="60"/>
                  </a:lnTo>
                  <a:lnTo>
                    <a:pt x="31" y="62"/>
                  </a:lnTo>
                  <a:lnTo>
                    <a:pt x="31" y="62"/>
                  </a:lnTo>
                  <a:lnTo>
                    <a:pt x="25" y="60"/>
                  </a:lnTo>
                  <a:lnTo>
                    <a:pt x="19" y="59"/>
                  </a:lnTo>
                  <a:lnTo>
                    <a:pt x="13" y="56"/>
                  </a:lnTo>
                  <a:lnTo>
                    <a:pt x="9" y="53"/>
                  </a:lnTo>
                  <a:lnTo>
                    <a:pt x="6" y="48"/>
                  </a:lnTo>
                  <a:lnTo>
                    <a:pt x="3" y="42"/>
                  </a:lnTo>
                  <a:lnTo>
                    <a:pt x="1" y="38"/>
                  </a:lnTo>
                  <a:lnTo>
                    <a:pt x="0" y="32"/>
                  </a:lnTo>
                  <a:lnTo>
                    <a:pt x="0" y="32"/>
                  </a:lnTo>
                  <a:lnTo>
                    <a:pt x="1" y="24"/>
                  </a:lnTo>
                  <a:lnTo>
                    <a:pt x="3" y="20"/>
                  </a:lnTo>
                  <a:lnTo>
                    <a:pt x="6" y="14"/>
                  </a:lnTo>
                  <a:lnTo>
                    <a:pt x="9" y="9"/>
                  </a:lnTo>
                  <a:lnTo>
                    <a:pt x="13" y="6"/>
                  </a:lnTo>
                  <a:lnTo>
                    <a:pt x="19" y="3"/>
                  </a:lnTo>
                  <a:lnTo>
                    <a:pt x="25" y="2"/>
                  </a:lnTo>
                  <a:lnTo>
                    <a:pt x="31" y="0"/>
                  </a:lnTo>
                  <a:lnTo>
                    <a:pt x="31" y="0"/>
                  </a:lnTo>
                  <a:lnTo>
                    <a:pt x="37" y="2"/>
                  </a:lnTo>
                  <a:lnTo>
                    <a:pt x="43" y="3"/>
                  </a:lnTo>
                  <a:lnTo>
                    <a:pt x="48" y="6"/>
                  </a:lnTo>
                  <a:lnTo>
                    <a:pt x="52" y="9"/>
                  </a:lnTo>
                  <a:lnTo>
                    <a:pt x="56" y="14"/>
                  </a:lnTo>
                  <a:lnTo>
                    <a:pt x="59" y="20"/>
                  </a:lnTo>
                  <a:lnTo>
                    <a:pt x="61" y="24"/>
                  </a:lnTo>
                  <a:lnTo>
                    <a:pt x="61"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12" name="Rectangle 583"/>
            <p:cNvSpPr>
              <a:spLocks noChangeArrowheads="1"/>
            </p:cNvSpPr>
            <p:nvPr/>
          </p:nvSpPr>
          <p:spPr bwMode="auto">
            <a:xfrm>
              <a:off x="6688139" y="4541838"/>
              <a:ext cx="42863" cy="36513"/>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13" name="Rectangle 584"/>
            <p:cNvSpPr>
              <a:spLocks noChangeArrowheads="1"/>
            </p:cNvSpPr>
            <p:nvPr/>
          </p:nvSpPr>
          <p:spPr bwMode="auto">
            <a:xfrm>
              <a:off x="6751639" y="4556126"/>
              <a:ext cx="42863" cy="36513"/>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14" name="Freeform 585"/>
            <p:cNvSpPr>
              <a:spLocks/>
            </p:cNvSpPr>
            <p:nvPr/>
          </p:nvSpPr>
          <p:spPr bwMode="auto">
            <a:xfrm>
              <a:off x="6751639" y="4525963"/>
              <a:ext cx="42863" cy="30163"/>
            </a:xfrm>
            <a:custGeom>
              <a:avLst/>
              <a:gdLst>
                <a:gd name="T0" fmla="*/ 54 w 54"/>
                <a:gd name="T1" fmla="*/ 37 h 37"/>
                <a:gd name="T2" fmla="*/ 27 w 54"/>
                <a:gd name="T3" fmla="*/ 37 h 37"/>
                <a:gd name="T4" fmla="*/ 0 w 54"/>
                <a:gd name="T5" fmla="*/ 37 h 37"/>
                <a:gd name="T6" fmla="*/ 0 w 54"/>
                <a:gd name="T7" fmla="*/ 22 h 37"/>
                <a:gd name="T8" fmla="*/ 4 w 54"/>
                <a:gd name="T9" fmla="*/ 0 h 37"/>
                <a:gd name="T10" fmla="*/ 27 w 54"/>
                <a:gd name="T11" fmla="*/ 0 h 37"/>
                <a:gd name="T12" fmla="*/ 49 w 54"/>
                <a:gd name="T13" fmla="*/ 0 h 37"/>
                <a:gd name="T14" fmla="*/ 54 w 54"/>
                <a:gd name="T15" fmla="*/ 22 h 37"/>
                <a:gd name="T16" fmla="*/ 54 w 54"/>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7">
                  <a:moveTo>
                    <a:pt x="54" y="37"/>
                  </a:moveTo>
                  <a:lnTo>
                    <a:pt x="27" y="37"/>
                  </a:lnTo>
                  <a:lnTo>
                    <a:pt x="0" y="37"/>
                  </a:lnTo>
                  <a:lnTo>
                    <a:pt x="0" y="22"/>
                  </a:lnTo>
                  <a:lnTo>
                    <a:pt x="4" y="0"/>
                  </a:lnTo>
                  <a:lnTo>
                    <a:pt x="27" y="0"/>
                  </a:lnTo>
                  <a:lnTo>
                    <a:pt x="49" y="0"/>
                  </a:lnTo>
                  <a:lnTo>
                    <a:pt x="54" y="22"/>
                  </a:lnTo>
                  <a:lnTo>
                    <a:pt x="54" y="37"/>
                  </a:lnTo>
                  <a:close/>
                </a:path>
              </a:pathLst>
            </a:custGeom>
            <a:solidFill>
              <a:srgbClr val="3B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15" name="Freeform 586"/>
            <p:cNvSpPr>
              <a:spLocks/>
            </p:cNvSpPr>
            <p:nvPr/>
          </p:nvSpPr>
          <p:spPr bwMode="auto">
            <a:xfrm>
              <a:off x="6675439" y="4551363"/>
              <a:ext cx="9525" cy="19050"/>
            </a:xfrm>
            <a:custGeom>
              <a:avLst/>
              <a:gdLst>
                <a:gd name="T0" fmla="*/ 10 w 12"/>
                <a:gd name="T1" fmla="*/ 24 h 24"/>
                <a:gd name="T2" fmla="*/ 3 w 12"/>
                <a:gd name="T3" fmla="*/ 24 h 24"/>
                <a:gd name="T4" fmla="*/ 3 w 12"/>
                <a:gd name="T5" fmla="*/ 24 h 24"/>
                <a:gd name="T6" fmla="*/ 1 w 12"/>
                <a:gd name="T7" fmla="*/ 23 h 24"/>
                <a:gd name="T8" fmla="*/ 0 w 12"/>
                <a:gd name="T9" fmla="*/ 21 h 24"/>
                <a:gd name="T10" fmla="*/ 0 w 12"/>
                <a:gd name="T11" fmla="*/ 3 h 24"/>
                <a:gd name="T12" fmla="*/ 0 w 12"/>
                <a:gd name="T13" fmla="*/ 3 h 24"/>
                <a:gd name="T14" fmla="*/ 1 w 12"/>
                <a:gd name="T15" fmla="*/ 0 h 24"/>
                <a:gd name="T16" fmla="*/ 3 w 12"/>
                <a:gd name="T17" fmla="*/ 0 h 24"/>
                <a:gd name="T18" fmla="*/ 10 w 12"/>
                <a:gd name="T19" fmla="*/ 0 h 24"/>
                <a:gd name="T20" fmla="*/ 10 w 12"/>
                <a:gd name="T21" fmla="*/ 0 h 24"/>
                <a:gd name="T22" fmla="*/ 12 w 12"/>
                <a:gd name="T23" fmla="*/ 0 h 24"/>
                <a:gd name="T24" fmla="*/ 12 w 12"/>
                <a:gd name="T25" fmla="*/ 3 h 24"/>
                <a:gd name="T26" fmla="*/ 12 w 12"/>
                <a:gd name="T27" fmla="*/ 21 h 24"/>
                <a:gd name="T28" fmla="*/ 12 w 12"/>
                <a:gd name="T29" fmla="*/ 21 h 24"/>
                <a:gd name="T30" fmla="*/ 12 w 12"/>
                <a:gd name="T31" fmla="*/ 23 h 24"/>
                <a:gd name="T32" fmla="*/ 10 w 12"/>
                <a:gd name="T3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4">
                  <a:moveTo>
                    <a:pt x="10" y="24"/>
                  </a:moveTo>
                  <a:lnTo>
                    <a:pt x="3" y="24"/>
                  </a:lnTo>
                  <a:lnTo>
                    <a:pt x="3" y="24"/>
                  </a:lnTo>
                  <a:lnTo>
                    <a:pt x="1" y="23"/>
                  </a:lnTo>
                  <a:lnTo>
                    <a:pt x="0" y="21"/>
                  </a:lnTo>
                  <a:lnTo>
                    <a:pt x="0" y="3"/>
                  </a:lnTo>
                  <a:lnTo>
                    <a:pt x="0" y="3"/>
                  </a:lnTo>
                  <a:lnTo>
                    <a:pt x="1" y="0"/>
                  </a:lnTo>
                  <a:lnTo>
                    <a:pt x="3" y="0"/>
                  </a:lnTo>
                  <a:lnTo>
                    <a:pt x="10" y="0"/>
                  </a:lnTo>
                  <a:lnTo>
                    <a:pt x="10" y="0"/>
                  </a:lnTo>
                  <a:lnTo>
                    <a:pt x="12" y="0"/>
                  </a:lnTo>
                  <a:lnTo>
                    <a:pt x="12" y="3"/>
                  </a:lnTo>
                  <a:lnTo>
                    <a:pt x="12" y="21"/>
                  </a:lnTo>
                  <a:lnTo>
                    <a:pt x="12" y="21"/>
                  </a:lnTo>
                  <a:lnTo>
                    <a:pt x="12" y="23"/>
                  </a:lnTo>
                  <a:lnTo>
                    <a:pt x="10" y="24"/>
                  </a:lnTo>
                  <a:close/>
                </a:path>
              </a:pathLst>
            </a:custGeom>
            <a:solidFill>
              <a:srgbClr val="3B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16" name="Freeform 587"/>
            <p:cNvSpPr>
              <a:spLocks/>
            </p:cNvSpPr>
            <p:nvPr/>
          </p:nvSpPr>
          <p:spPr bwMode="auto">
            <a:xfrm>
              <a:off x="6675439" y="4551363"/>
              <a:ext cx="9525" cy="19050"/>
            </a:xfrm>
            <a:custGeom>
              <a:avLst/>
              <a:gdLst>
                <a:gd name="T0" fmla="*/ 10 w 12"/>
                <a:gd name="T1" fmla="*/ 24 h 24"/>
                <a:gd name="T2" fmla="*/ 3 w 12"/>
                <a:gd name="T3" fmla="*/ 24 h 24"/>
                <a:gd name="T4" fmla="*/ 3 w 12"/>
                <a:gd name="T5" fmla="*/ 24 h 24"/>
                <a:gd name="T6" fmla="*/ 1 w 12"/>
                <a:gd name="T7" fmla="*/ 23 h 24"/>
                <a:gd name="T8" fmla="*/ 0 w 12"/>
                <a:gd name="T9" fmla="*/ 21 h 24"/>
                <a:gd name="T10" fmla="*/ 0 w 12"/>
                <a:gd name="T11" fmla="*/ 3 h 24"/>
                <a:gd name="T12" fmla="*/ 0 w 12"/>
                <a:gd name="T13" fmla="*/ 3 h 24"/>
                <a:gd name="T14" fmla="*/ 1 w 12"/>
                <a:gd name="T15" fmla="*/ 0 h 24"/>
                <a:gd name="T16" fmla="*/ 3 w 12"/>
                <a:gd name="T17" fmla="*/ 0 h 24"/>
                <a:gd name="T18" fmla="*/ 10 w 12"/>
                <a:gd name="T19" fmla="*/ 0 h 24"/>
                <a:gd name="T20" fmla="*/ 10 w 12"/>
                <a:gd name="T21" fmla="*/ 0 h 24"/>
                <a:gd name="T22" fmla="*/ 12 w 12"/>
                <a:gd name="T23" fmla="*/ 0 h 24"/>
                <a:gd name="T24" fmla="*/ 12 w 12"/>
                <a:gd name="T25" fmla="*/ 3 h 24"/>
                <a:gd name="T26" fmla="*/ 12 w 12"/>
                <a:gd name="T27" fmla="*/ 21 h 24"/>
                <a:gd name="T28" fmla="*/ 12 w 12"/>
                <a:gd name="T29" fmla="*/ 21 h 24"/>
                <a:gd name="T30" fmla="*/ 12 w 12"/>
                <a:gd name="T31" fmla="*/ 23 h 24"/>
                <a:gd name="T32" fmla="*/ 10 w 12"/>
                <a:gd name="T3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4">
                  <a:moveTo>
                    <a:pt x="10" y="24"/>
                  </a:moveTo>
                  <a:lnTo>
                    <a:pt x="3" y="24"/>
                  </a:lnTo>
                  <a:lnTo>
                    <a:pt x="3" y="24"/>
                  </a:lnTo>
                  <a:lnTo>
                    <a:pt x="1" y="23"/>
                  </a:lnTo>
                  <a:lnTo>
                    <a:pt x="0" y="21"/>
                  </a:lnTo>
                  <a:lnTo>
                    <a:pt x="0" y="3"/>
                  </a:lnTo>
                  <a:lnTo>
                    <a:pt x="0" y="3"/>
                  </a:lnTo>
                  <a:lnTo>
                    <a:pt x="1" y="0"/>
                  </a:lnTo>
                  <a:lnTo>
                    <a:pt x="3" y="0"/>
                  </a:lnTo>
                  <a:lnTo>
                    <a:pt x="10" y="0"/>
                  </a:lnTo>
                  <a:lnTo>
                    <a:pt x="10" y="0"/>
                  </a:lnTo>
                  <a:lnTo>
                    <a:pt x="12" y="0"/>
                  </a:lnTo>
                  <a:lnTo>
                    <a:pt x="12" y="3"/>
                  </a:lnTo>
                  <a:lnTo>
                    <a:pt x="12" y="21"/>
                  </a:lnTo>
                  <a:lnTo>
                    <a:pt x="12" y="21"/>
                  </a:lnTo>
                  <a:lnTo>
                    <a:pt x="12" y="23"/>
                  </a:lnTo>
                  <a:lnTo>
                    <a:pt x="1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17" name="Freeform 588"/>
            <p:cNvSpPr>
              <a:spLocks/>
            </p:cNvSpPr>
            <p:nvPr/>
          </p:nvSpPr>
          <p:spPr bwMode="auto">
            <a:xfrm>
              <a:off x="6740526" y="4565651"/>
              <a:ext cx="9525" cy="17463"/>
            </a:xfrm>
            <a:custGeom>
              <a:avLst/>
              <a:gdLst>
                <a:gd name="T0" fmla="*/ 11 w 12"/>
                <a:gd name="T1" fmla="*/ 24 h 24"/>
                <a:gd name="T2" fmla="*/ 3 w 12"/>
                <a:gd name="T3" fmla="*/ 24 h 24"/>
                <a:gd name="T4" fmla="*/ 3 w 12"/>
                <a:gd name="T5" fmla="*/ 24 h 24"/>
                <a:gd name="T6" fmla="*/ 2 w 12"/>
                <a:gd name="T7" fmla="*/ 24 h 24"/>
                <a:gd name="T8" fmla="*/ 0 w 12"/>
                <a:gd name="T9" fmla="*/ 22 h 24"/>
                <a:gd name="T10" fmla="*/ 0 w 12"/>
                <a:gd name="T11" fmla="*/ 3 h 24"/>
                <a:gd name="T12" fmla="*/ 0 w 12"/>
                <a:gd name="T13" fmla="*/ 3 h 24"/>
                <a:gd name="T14" fmla="*/ 2 w 12"/>
                <a:gd name="T15" fmla="*/ 2 h 24"/>
                <a:gd name="T16" fmla="*/ 3 w 12"/>
                <a:gd name="T17" fmla="*/ 0 h 24"/>
                <a:gd name="T18" fmla="*/ 11 w 12"/>
                <a:gd name="T19" fmla="*/ 0 h 24"/>
                <a:gd name="T20" fmla="*/ 11 w 12"/>
                <a:gd name="T21" fmla="*/ 0 h 24"/>
                <a:gd name="T22" fmla="*/ 12 w 12"/>
                <a:gd name="T23" fmla="*/ 2 h 24"/>
                <a:gd name="T24" fmla="*/ 12 w 12"/>
                <a:gd name="T25" fmla="*/ 3 h 24"/>
                <a:gd name="T26" fmla="*/ 12 w 12"/>
                <a:gd name="T27" fmla="*/ 22 h 24"/>
                <a:gd name="T28" fmla="*/ 12 w 12"/>
                <a:gd name="T29" fmla="*/ 22 h 24"/>
                <a:gd name="T30" fmla="*/ 12 w 12"/>
                <a:gd name="T31" fmla="*/ 24 h 24"/>
                <a:gd name="T32" fmla="*/ 11 w 12"/>
                <a:gd name="T3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4">
                  <a:moveTo>
                    <a:pt x="11" y="24"/>
                  </a:moveTo>
                  <a:lnTo>
                    <a:pt x="3" y="24"/>
                  </a:lnTo>
                  <a:lnTo>
                    <a:pt x="3" y="24"/>
                  </a:lnTo>
                  <a:lnTo>
                    <a:pt x="2" y="24"/>
                  </a:lnTo>
                  <a:lnTo>
                    <a:pt x="0" y="22"/>
                  </a:lnTo>
                  <a:lnTo>
                    <a:pt x="0" y="3"/>
                  </a:lnTo>
                  <a:lnTo>
                    <a:pt x="0" y="3"/>
                  </a:lnTo>
                  <a:lnTo>
                    <a:pt x="2" y="2"/>
                  </a:lnTo>
                  <a:lnTo>
                    <a:pt x="3" y="0"/>
                  </a:lnTo>
                  <a:lnTo>
                    <a:pt x="11" y="0"/>
                  </a:lnTo>
                  <a:lnTo>
                    <a:pt x="11" y="0"/>
                  </a:lnTo>
                  <a:lnTo>
                    <a:pt x="12" y="2"/>
                  </a:lnTo>
                  <a:lnTo>
                    <a:pt x="12" y="3"/>
                  </a:lnTo>
                  <a:lnTo>
                    <a:pt x="12" y="22"/>
                  </a:lnTo>
                  <a:lnTo>
                    <a:pt x="12" y="22"/>
                  </a:lnTo>
                  <a:lnTo>
                    <a:pt x="12" y="24"/>
                  </a:lnTo>
                  <a:lnTo>
                    <a:pt x="11" y="24"/>
                  </a:lnTo>
                  <a:close/>
                </a:path>
              </a:pathLst>
            </a:custGeom>
            <a:solidFill>
              <a:srgbClr val="3B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18" name="Freeform 589"/>
            <p:cNvSpPr>
              <a:spLocks/>
            </p:cNvSpPr>
            <p:nvPr/>
          </p:nvSpPr>
          <p:spPr bwMode="auto">
            <a:xfrm>
              <a:off x="6740526" y="4565651"/>
              <a:ext cx="9525" cy="17463"/>
            </a:xfrm>
            <a:custGeom>
              <a:avLst/>
              <a:gdLst>
                <a:gd name="T0" fmla="*/ 11 w 12"/>
                <a:gd name="T1" fmla="*/ 24 h 24"/>
                <a:gd name="T2" fmla="*/ 3 w 12"/>
                <a:gd name="T3" fmla="*/ 24 h 24"/>
                <a:gd name="T4" fmla="*/ 3 w 12"/>
                <a:gd name="T5" fmla="*/ 24 h 24"/>
                <a:gd name="T6" fmla="*/ 2 w 12"/>
                <a:gd name="T7" fmla="*/ 24 h 24"/>
                <a:gd name="T8" fmla="*/ 0 w 12"/>
                <a:gd name="T9" fmla="*/ 22 h 24"/>
                <a:gd name="T10" fmla="*/ 0 w 12"/>
                <a:gd name="T11" fmla="*/ 3 h 24"/>
                <a:gd name="T12" fmla="*/ 0 w 12"/>
                <a:gd name="T13" fmla="*/ 3 h 24"/>
                <a:gd name="T14" fmla="*/ 2 w 12"/>
                <a:gd name="T15" fmla="*/ 2 h 24"/>
                <a:gd name="T16" fmla="*/ 3 w 12"/>
                <a:gd name="T17" fmla="*/ 0 h 24"/>
                <a:gd name="T18" fmla="*/ 11 w 12"/>
                <a:gd name="T19" fmla="*/ 0 h 24"/>
                <a:gd name="T20" fmla="*/ 11 w 12"/>
                <a:gd name="T21" fmla="*/ 0 h 24"/>
                <a:gd name="T22" fmla="*/ 12 w 12"/>
                <a:gd name="T23" fmla="*/ 2 h 24"/>
                <a:gd name="T24" fmla="*/ 12 w 12"/>
                <a:gd name="T25" fmla="*/ 3 h 24"/>
                <a:gd name="T26" fmla="*/ 12 w 12"/>
                <a:gd name="T27" fmla="*/ 22 h 24"/>
                <a:gd name="T28" fmla="*/ 12 w 12"/>
                <a:gd name="T29" fmla="*/ 22 h 24"/>
                <a:gd name="T30" fmla="*/ 12 w 12"/>
                <a:gd name="T31" fmla="*/ 24 h 24"/>
                <a:gd name="T32" fmla="*/ 11 w 12"/>
                <a:gd name="T3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4">
                  <a:moveTo>
                    <a:pt x="11" y="24"/>
                  </a:moveTo>
                  <a:lnTo>
                    <a:pt x="3" y="24"/>
                  </a:lnTo>
                  <a:lnTo>
                    <a:pt x="3" y="24"/>
                  </a:lnTo>
                  <a:lnTo>
                    <a:pt x="2" y="24"/>
                  </a:lnTo>
                  <a:lnTo>
                    <a:pt x="0" y="22"/>
                  </a:lnTo>
                  <a:lnTo>
                    <a:pt x="0" y="3"/>
                  </a:lnTo>
                  <a:lnTo>
                    <a:pt x="0" y="3"/>
                  </a:lnTo>
                  <a:lnTo>
                    <a:pt x="2" y="2"/>
                  </a:lnTo>
                  <a:lnTo>
                    <a:pt x="3" y="0"/>
                  </a:lnTo>
                  <a:lnTo>
                    <a:pt x="11" y="0"/>
                  </a:lnTo>
                  <a:lnTo>
                    <a:pt x="11" y="0"/>
                  </a:lnTo>
                  <a:lnTo>
                    <a:pt x="12" y="2"/>
                  </a:lnTo>
                  <a:lnTo>
                    <a:pt x="12" y="3"/>
                  </a:lnTo>
                  <a:lnTo>
                    <a:pt x="12" y="22"/>
                  </a:lnTo>
                  <a:lnTo>
                    <a:pt x="12" y="22"/>
                  </a:lnTo>
                  <a:lnTo>
                    <a:pt x="12" y="24"/>
                  </a:lnTo>
                  <a:lnTo>
                    <a:pt x="11"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19" name="Freeform 590"/>
            <p:cNvSpPr>
              <a:spLocks/>
            </p:cNvSpPr>
            <p:nvPr/>
          </p:nvSpPr>
          <p:spPr bwMode="auto">
            <a:xfrm>
              <a:off x="6646864" y="4624388"/>
              <a:ext cx="7938" cy="7938"/>
            </a:xfrm>
            <a:custGeom>
              <a:avLst/>
              <a:gdLst>
                <a:gd name="T0" fmla="*/ 11 w 11"/>
                <a:gd name="T1" fmla="*/ 6 h 10"/>
                <a:gd name="T2" fmla="*/ 11 w 11"/>
                <a:gd name="T3" fmla="*/ 6 h 10"/>
                <a:gd name="T4" fmla="*/ 9 w 11"/>
                <a:gd name="T5" fmla="*/ 9 h 10"/>
                <a:gd name="T6" fmla="*/ 9 w 11"/>
                <a:gd name="T7" fmla="*/ 9 h 10"/>
                <a:gd name="T8" fmla="*/ 6 w 11"/>
                <a:gd name="T9" fmla="*/ 10 h 10"/>
                <a:gd name="T10" fmla="*/ 6 w 11"/>
                <a:gd name="T11" fmla="*/ 10 h 10"/>
                <a:gd name="T12" fmla="*/ 2 w 11"/>
                <a:gd name="T13" fmla="*/ 9 h 10"/>
                <a:gd name="T14" fmla="*/ 2 w 11"/>
                <a:gd name="T15" fmla="*/ 9 h 10"/>
                <a:gd name="T16" fmla="*/ 0 w 11"/>
                <a:gd name="T17" fmla="*/ 6 h 10"/>
                <a:gd name="T18" fmla="*/ 0 w 11"/>
                <a:gd name="T19" fmla="*/ 6 h 10"/>
                <a:gd name="T20" fmla="*/ 2 w 11"/>
                <a:gd name="T21" fmla="*/ 1 h 10"/>
                <a:gd name="T22" fmla="*/ 2 w 11"/>
                <a:gd name="T23" fmla="*/ 1 h 10"/>
                <a:gd name="T24" fmla="*/ 6 w 11"/>
                <a:gd name="T25" fmla="*/ 0 h 10"/>
                <a:gd name="T26" fmla="*/ 6 w 11"/>
                <a:gd name="T27" fmla="*/ 0 h 10"/>
                <a:gd name="T28" fmla="*/ 9 w 11"/>
                <a:gd name="T29" fmla="*/ 1 h 10"/>
                <a:gd name="T30" fmla="*/ 9 w 11"/>
                <a:gd name="T31" fmla="*/ 1 h 10"/>
                <a:gd name="T32" fmla="*/ 11 w 11"/>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0">
                  <a:moveTo>
                    <a:pt x="11" y="6"/>
                  </a:moveTo>
                  <a:lnTo>
                    <a:pt x="11" y="6"/>
                  </a:lnTo>
                  <a:lnTo>
                    <a:pt x="9" y="9"/>
                  </a:lnTo>
                  <a:lnTo>
                    <a:pt x="9" y="9"/>
                  </a:lnTo>
                  <a:lnTo>
                    <a:pt x="6" y="10"/>
                  </a:lnTo>
                  <a:lnTo>
                    <a:pt x="6" y="10"/>
                  </a:lnTo>
                  <a:lnTo>
                    <a:pt x="2" y="9"/>
                  </a:lnTo>
                  <a:lnTo>
                    <a:pt x="2" y="9"/>
                  </a:lnTo>
                  <a:lnTo>
                    <a:pt x="0" y="6"/>
                  </a:lnTo>
                  <a:lnTo>
                    <a:pt x="0" y="6"/>
                  </a:lnTo>
                  <a:lnTo>
                    <a:pt x="2" y="1"/>
                  </a:lnTo>
                  <a:lnTo>
                    <a:pt x="2" y="1"/>
                  </a:lnTo>
                  <a:lnTo>
                    <a:pt x="6" y="0"/>
                  </a:lnTo>
                  <a:lnTo>
                    <a:pt x="6" y="0"/>
                  </a:lnTo>
                  <a:lnTo>
                    <a:pt x="9" y="1"/>
                  </a:lnTo>
                  <a:lnTo>
                    <a:pt x="9" y="1"/>
                  </a:lnTo>
                  <a:lnTo>
                    <a:pt x="11" y="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20" name="Freeform 591"/>
            <p:cNvSpPr>
              <a:spLocks/>
            </p:cNvSpPr>
            <p:nvPr/>
          </p:nvSpPr>
          <p:spPr bwMode="auto">
            <a:xfrm>
              <a:off x="6646864" y="4624388"/>
              <a:ext cx="7938" cy="7938"/>
            </a:xfrm>
            <a:custGeom>
              <a:avLst/>
              <a:gdLst>
                <a:gd name="T0" fmla="*/ 11 w 11"/>
                <a:gd name="T1" fmla="*/ 6 h 10"/>
                <a:gd name="T2" fmla="*/ 11 w 11"/>
                <a:gd name="T3" fmla="*/ 6 h 10"/>
                <a:gd name="T4" fmla="*/ 9 w 11"/>
                <a:gd name="T5" fmla="*/ 9 h 10"/>
                <a:gd name="T6" fmla="*/ 9 w 11"/>
                <a:gd name="T7" fmla="*/ 9 h 10"/>
                <a:gd name="T8" fmla="*/ 6 w 11"/>
                <a:gd name="T9" fmla="*/ 10 h 10"/>
                <a:gd name="T10" fmla="*/ 6 w 11"/>
                <a:gd name="T11" fmla="*/ 10 h 10"/>
                <a:gd name="T12" fmla="*/ 2 w 11"/>
                <a:gd name="T13" fmla="*/ 9 h 10"/>
                <a:gd name="T14" fmla="*/ 2 w 11"/>
                <a:gd name="T15" fmla="*/ 9 h 10"/>
                <a:gd name="T16" fmla="*/ 0 w 11"/>
                <a:gd name="T17" fmla="*/ 6 h 10"/>
                <a:gd name="T18" fmla="*/ 0 w 11"/>
                <a:gd name="T19" fmla="*/ 6 h 10"/>
                <a:gd name="T20" fmla="*/ 2 w 11"/>
                <a:gd name="T21" fmla="*/ 1 h 10"/>
                <a:gd name="T22" fmla="*/ 2 w 11"/>
                <a:gd name="T23" fmla="*/ 1 h 10"/>
                <a:gd name="T24" fmla="*/ 6 w 11"/>
                <a:gd name="T25" fmla="*/ 0 h 10"/>
                <a:gd name="T26" fmla="*/ 6 w 11"/>
                <a:gd name="T27" fmla="*/ 0 h 10"/>
                <a:gd name="T28" fmla="*/ 9 w 11"/>
                <a:gd name="T29" fmla="*/ 1 h 10"/>
                <a:gd name="T30" fmla="*/ 9 w 11"/>
                <a:gd name="T31" fmla="*/ 1 h 10"/>
                <a:gd name="T32" fmla="*/ 11 w 11"/>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0">
                  <a:moveTo>
                    <a:pt x="11" y="6"/>
                  </a:moveTo>
                  <a:lnTo>
                    <a:pt x="11" y="6"/>
                  </a:lnTo>
                  <a:lnTo>
                    <a:pt x="9" y="9"/>
                  </a:lnTo>
                  <a:lnTo>
                    <a:pt x="9" y="9"/>
                  </a:lnTo>
                  <a:lnTo>
                    <a:pt x="6" y="10"/>
                  </a:lnTo>
                  <a:lnTo>
                    <a:pt x="6" y="10"/>
                  </a:lnTo>
                  <a:lnTo>
                    <a:pt x="2" y="9"/>
                  </a:lnTo>
                  <a:lnTo>
                    <a:pt x="2" y="9"/>
                  </a:lnTo>
                  <a:lnTo>
                    <a:pt x="0" y="6"/>
                  </a:lnTo>
                  <a:lnTo>
                    <a:pt x="0" y="6"/>
                  </a:lnTo>
                  <a:lnTo>
                    <a:pt x="2" y="1"/>
                  </a:lnTo>
                  <a:lnTo>
                    <a:pt x="2" y="1"/>
                  </a:lnTo>
                  <a:lnTo>
                    <a:pt x="6" y="0"/>
                  </a:lnTo>
                  <a:lnTo>
                    <a:pt x="6" y="0"/>
                  </a:lnTo>
                  <a:lnTo>
                    <a:pt x="9" y="1"/>
                  </a:lnTo>
                  <a:lnTo>
                    <a:pt x="9" y="1"/>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21" name="Freeform 592"/>
            <p:cNvSpPr>
              <a:spLocks/>
            </p:cNvSpPr>
            <p:nvPr/>
          </p:nvSpPr>
          <p:spPr bwMode="auto">
            <a:xfrm>
              <a:off x="6638926" y="4618038"/>
              <a:ext cx="23813" cy="11113"/>
            </a:xfrm>
            <a:custGeom>
              <a:avLst/>
              <a:gdLst>
                <a:gd name="T0" fmla="*/ 30 w 30"/>
                <a:gd name="T1" fmla="*/ 0 h 14"/>
                <a:gd name="T2" fmla="*/ 26 w 30"/>
                <a:gd name="T3" fmla="*/ 0 h 14"/>
                <a:gd name="T4" fmla="*/ 21 w 30"/>
                <a:gd name="T5" fmla="*/ 0 h 14"/>
                <a:gd name="T6" fmla="*/ 15 w 30"/>
                <a:gd name="T7" fmla="*/ 0 h 14"/>
                <a:gd name="T8" fmla="*/ 8 w 30"/>
                <a:gd name="T9" fmla="*/ 0 h 14"/>
                <a:gd name="T10" fmla="*/ 3 w 30"/>
                <a:gd name="T11" fmla="*/ 0 h 14"/>
                <a:gd name="T12" fmla="*/ 0 w 30"/>
                <a:gd name="T13" fmla="*/ 0 h 14"/>
                <a:gd name="T14" fmla="*/ 0 w 30"/>
                <a:gd name="T15" fmla="*/ 3 h 14"/>
                <a:gd name="T16" fmla="*/ 0 w 30"/>
                <a:gd name="T17" fmla="*/ 6 h 14"/>
                <a:gd name="T18" fmla="*/ 3 w 30"/>
                <a:gd name="T19" fmla="*/ 6 h 14"/>
                <a:gd name="T20" fmla="*/ 8 w 30"/>
                <a:gd name="T21" fmla="*/ 6 h 14"/>
                <a:gd name="T22" fmla="*/ 8 w 30"/>
                <a:gd name="T23" fmla="*/ 11 h 14"/>
                <a:gd name="T24" fmla="*/ 8 w 30"/>
                <a:gd name="T25" fmla="*/ 14 h 14"/>
                <a:gd name="T26" fmla="*/ 15 w 30"/>
                <a:gd name="T27" fmla="*/ 14 h 14"/>
                <a:gd name="T28" fmla="*/ 21 w 30"/>
                <a:gd name="T29" fmla="*/ 14 h 14"/>
                <a:gd name="T30" fmla="*/ 21 w 30"/>
                <a:gd name="T31" fmla="*/ 11 h 14"/>
                <a:gd name="T32" fmla="*/ 21 w 30"/>
                <a:gd name="T33" fmla="*/ 6 h 14"/>
                <a:gd name="T34" fmla="*/ 26 w 30"/>
                <a:gd name="T35" fmla="*/ 6 h 14"/>
                <a:gd name="T36" fmla="*/ 30 w 30"/>
                <a:gd name="T37" fmla="*/ 6 h 14"/>
                <a:gd name="T38" fmla="*/ 30 w 30"/>
                <a:gd name="T3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14">
                  <a:moveTo>
                    <a:pt x="30" y="0"/>
                  </a:moveTo>
                  <a:lnTo>
                    <a:pt x="26" y="0"/>
                  </a:lnTo>
                  <a:lnTo>
                    <a:pt x="21" y="0"/>
                  </a:lnTo>
                  <a:lnTo>
                    <a:pt x="15" y="0"/>
                  </a:lnTo>
                  <a:lnTo>
                    <a:pt x="8" y="0"/>
                  </a:lnTo>
                  <a:lnTo>
                    <a:pt x="3" y="0"/>
                  </a:lnTo>
                  <a:lnTo>
                    <a:pt x="0" y="0"/>
                  </a:lnTo>
                  <a:lnTo>
                    <a:pt x="0" y="3"/>
                  </a:lnTo>
                  <a:lnTo>
                    <a:pt x="0" y="6"/>
                  </a:lnTo>
                  <a:lnTo>
                    <a:pt x="3" y="6"/>
                  </a:lnTo>
                  <a:lnTo>
                    <a:pt x="8" y="6"/>
                  </a:lnTo>
                  <a:lnTo>
                    <a:pt x="8" y="11"/>
                  </a:lnTo>
                  <a:lnTo>
                    <a:pt x="8" y="14"/>
                  </a:lnTo>
                  <a:lnTo>
                    <a:pt x="15" y="14"/>
                  </a:lnTo>
                  <a:lnTo>
                    <a:pt x="21" y="14"/>
                  </a:lnTo>
                  <a:lnTo>
                    <a:pt x="21" y="11"/>
                  </a:lnTo>
                  <a:lnTo>
                    <a:pt x="21" y="6"/>
                  </a:lnTo>
                  <a:lnTo>
                    <a:pt x="26" y="6"/>
                  </a:lnTo>
                  <a:lnTo>
                    <a:pt x="30" y="6"/>
                  </a:lnTo>
                  <a:lnTo>
                    <a:pt x="30"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22" name="Freeform 593"/>
            <p:cNvSpPr>
              <a:spLocks/>
            </p:cNvSpPr>
            <p:nvPr/>
          </p:nvSpPr>
          <p:spPr bwMode="auto">
            <a:xfrm>
              <a:off x="6626226" y="4586288"/>
              <a:ext cx="49213" cy="33338"/>
            </a:xfrm>
            <a:custGeom>
              <a:avLst/>
              <a:gdLst>
                <a:gd name="T0" fmla="*/ 61 w 61"/>
                <a:gd name="T1" fmla="*/ 37 h 42"/>
                <a:gd name="T2" fmla="*/ 61 w 61"/>
                <a:gd name="T3" fmla="*/ 37 h 42"/>
                <a:gd name="T4" fmla="*/ 61 w 61"/>
                <a:gd name="T5" fmla="*/ 40 h 42"/>
                <a:gd name="T6" fmla="*/ 58 w 61"/>
                <a:gd name="T7" fmla="*/ 42 h 42"/>
                <a:gd name="T8" fmla="*/ 5 w 61"/>
                <a:gd name="T9" fmla="*/ 42 h 42"/>
                <a:gd name="T10" fmla="*/ 5 w 61"/>
                <a:gd name="T11" fmla="*/ 42 h 42"/>
                <a:gd name="T12" fmla="*/ 2 w 61"/>
                <a:gd name="T13" fmla="*/ 40 h 42"/>
                <a:gd name="T14" fmla="*/ 0 w 61"/>
                <a:gd name="T15" fmla="*/ 37 h 42"/>
                <a:gd name="T16" fmla="*/ 0 w 61"/>
                <a:gd name="T17" fmla="*/ 3 h 42"/>
                <a:gd name="T18" fmla="*/ 0 w 61"/>
                <a:gd name="T19" fmla="*/ 3 h 42"/>
                <a:gd name="T20" fmla="*/ 2 w 61"/>
                <a:gd name="T21" fmla="*/ 1 h 42"/>
                <a:gd name="T22" fmla="*/ 5 w 61"/>
                <a:gd name="T23" fmla="*/ 0 h 42"/>
                <a:gd name="T24" fmla="*/ 58 w 61"/>
                <a:gd name="T25" fmla="*/ 0 h 42"/>
                <a:gd name="T26" fmla="*/ 58 w 61"/>
                <a:gd name="T27" fmla="*/ 0 h 42"/>
                <a:gd name="T28" fmla="*/ 61 w 61"/>
                <a:gd name="T29" fmla="*/ 1 h 42"/>
                <a:gd name="T30" fmla="*/ 61 w 61"/>
                <a:gd name="T31" fmla="*/ 3 h 42"/>
                <a:gd name="T32" fmla="*/ 61 w 61"/>
                <a:gd name="T33"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42">
                  <a:moveTo>
                    <a:pt x="61" y="37"/>
                  </a:moveTo>
                  <a:lnTo>
                    <a:pt x="61" y="37"/>
                  </a:lnTo>
                  <a:lnTo>
                    <a:pt x="61" y="40"/>
                  </a:lnTo>
                  <a:lnTo>
                    <a:pt x="58" y="42"/>
                  </a:lnTo>
                  <a:lnTo>
                    <a:pt x="5" y="42"/>
                  </a:lnTo>
                  <a:lnTo>
                    <a:pt x="5" y="42"/>
                  </a:lnTo>
                  <a:lnTo>
                    <a:pt x="2" y="40"/>
                  </a:lnTo>
                  <a:lnTo>
                    <a:pt x="0" y="37"/>
                  </a:lnTo>
                  <a:lnTo>
                    <a:pt x="0" y="3"/>
                  </a:lnTo>
                  <a:lnTo>
                    <a:pt x="0" y="3"/>
                  </a:lnTo>
                  <a:lnTo>
                    <a:pt x="2" y="1"/>
                  </a:lnTo>
                  <a:lnTo>
                    <a:pt x="5" y="0"/>
                  </a:lnTo>
                  <a:lnTo>
                    <a:pt x="58" y="0"/>
                  </a:lnTo>
                  <a:lnTo>
                    <a:pt x="58" y="0"/>
                  </a:lnTo>
                  <a:lnTo>
                    <a:pt x="61" y="1"/>
                  </a:lnTo>
                  <a:lnTo>
                    <a:pt x="61" y="3"/>
                  </a:lnTo>
                  <a:lnTo>
                    <a:pt x="61" y="37"/>
                  </a:lnTo>
                  <a:close/>
                </a:path>
              </a:pathLst>
            </a:custGeom>
            <a:solidFill>
              <a:srgbClr val="3637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23" name="Freeform 594"/>
            <p:cNvSpPr>
              <a:spLocks/>
            </p:cNvSpPr>
            <p:nvPr/>
          </p:nvSpPr>
          <p:spPr bwMode="auto">
            <a:xfrm>
              <a:off x="6648451" y="4505326"/>
              <a:ext cx="3175" cy="36513"/>
            </a:xfrm>
            <a:custGeom>
              <a:avLst/>
              <a:gdLst>
                <a:gd name="T0" fmla="*/ 5 w 5"/>
                <a:gd name="T1" fmla="*/ 46 h 46"/>
                <a:gd name="T2" fmla="*/ 2 w 5"/>
                <a:gd name="T3" fmla="*/ 46 h 46"/>
                <a:gd name="T4" fmla="*/ 0 w 5"/>
                <a:gd name="T5" fmla="*/ 46 h 46"/>
                <a:gd name="T6" fmla="*/ 0 w 5"/>
                <a:gd name="T7" fmla="*/ 0 h 46"/>
                <a:gd name="T8" fmla="*/ 2 w 5"/>
                <a:gd name="T9" fmla="*/ 0 h 46"/>
                <a:gd name="T10" fmla="*/ 5 w 5"/>
                <a:gd name="T11" fmla="*/ 0 h 46"/>
                <a:gd name="T12" fmla="*/ 5 w 5"/>
                <a:gd name="T13" fmla="*/ 0 h 46"/>
                <a:gd name="T14" fmla="*/ 5 w 5"/>
                <a:gd name="T15" fmla="*/ 46 h 46"/>
                <a:gd name="T16" fmla="*/ 5 w 5"/>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6">
                  <a:moveTo>
                    <a:pt x="5" y="46"/>
                  </a:moveTo>
                  <a:lnTo>
                    <a:pt x="2" y="46"/>
                  </a:lnTo>
                  <a:lnTo>
                    <a:pt x="0" y="46"/>
                  </a:lnTo>
                  <a:lnTo>
                    <a:pt x="0" y="0"/>
                  </a:lnTo>
                  <a:lnTo>
                    <a:pt x="2" y="0"/>
                  </a:lnTo>
                  <a:lnTo>
                    <a:pt x="5" y="0"/>
                  </a:lnTo>
                  <a:lnTo>
                    <a:pt x="5" y="0"/>
                  </a:lnTo>
                  <a:lnTo>
                    <a:pt x="5" y="46"/>
                  </a:lnTo>
                  <a:lnTo>
                    <a:pt x="5" y="46"/>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24" name="Freeform 595"/>
            <p:cNvSpPr>
              <a:spLocks/>
            </p:cNvSpPr>
            <p:nvPr/>
          </p:nvSpPr>
          <p:spPr bwMode="auto">
            <a:xfrm>
              <a:off x="6648451" y="4505326"/>
              <a:ext cx="3175" cy="36513"/>
            </a:xfrm>
            <a:custGeom>
              <a:avLst/>
              <a:gdLst>
                <a:gd name="T0" fmla="*/ 5 w 5"/>
                <a:gd name="T1" fmla="*/ 46 h 46"/>
                <a:gd name="T2" fmla="*/ 2 w 5"/>
                <a:gd name="T3" fmla="*/ 46 h 46"/>
                <a:gd name="T4" fmla="*/ 0 w 5"/>
                <a:gd name="T5" fmla="*/ 46 h 46"/>
                <a:gd name="T6" fmla="*/ 0 w 5"/>
                <a:gd name="T7" fmla="*/ 0 h 46"/>
                <a:gd name="T8" fmla="*/ 2 w 5"/>
                <a:gd name="T9" fmla="*/ 0 h 46"/>
                <a:gd name="T10" fmla="*/ 5 w 5"/>
                <a:gd name="T11" fmla="*/ 0 h 46"/>
                <a:gd name="T12" fmla="*/ 5 w 5"/>
                <a:gd name="T13" fmla="*/ 0 h 46"/>
                <a:gd name="T14" fmla="*/ 5 w 5"/>
                <a:gd name="T15" fmla="*/ 46 h 46"/>
                <a:gd name="T16" fmla="*/ 5 w 5"/>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6">
                  <a:moveTo>
                    <a:pt x="5" y="46"/>
                  </a:moveTo>
                  <a:lnTo>
                    <a:pt x="2" y="46"/>
                  </a:lnTo>
                  <a:lnTo>
                    <a:pt x="0" y="46"/>
                  </a:lnTo>
                  <a:lnTo>
                    <a:pt x="0" y="0"/>
                  </a:lnTo>
                  <a:lnTo>
                    <a:pt x="2" y="0"/>
                  </a:lnTo>
                  <a:lnTo>
                    <a:pt x="5" y="0"/>
                  </a:lnTo>
                  <a:lnTo>
                    <a:pt x="5" y="0"/>
                  </a:lnTo>
                  <a:lnTo>
                    <a:pt x="5" y="46"/>
                  </a:lnTo>
                  <a:lnTo>
                    <a:pt x="5"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25" name="Freeform 596"/>
            <p:cNvSpPr>
              <a:spLocks/>
            </p:cNvSpPr>
            <p:nvPr/>
          </p:nvSpPr>
          <p:spPr bwMode="auto">
            <a:xfrm>
              <a:off x="6734176" y="4397376"/>
              <a:ext cx="47625" cy="11113"/>
            </a:xfrm>
            <a:custGeom>
              <a:avLst/>
              <a:gdLst>
                <a:gd name="T0" fmla="*/ 61 w 61"/>
                <a:gd name="T1" fmla="*/ 12 h 15"/>
                <a:gd name="T2" fmla="*/ 61 w 61"/>
                <a:gd name="T3" fmla="*/ 12 h 15"/>
                <a:gd name="T4" fmla="*/ 59 w 61"/>
                <a:gd name="T5" fmla="*/ 15 h 15"/>
                <a:gd name="T6" fmla="*/ 58 w 61"/>
                <a:gd name="T7" fmla="*/ 15 h 15"/>
                <a:gd name="T8" fmla="*/ 3 w 61"/>
                <a:gd name="T9" fmla="*/ 15 h 15"/>
                <a:gd name="T10" fmla="*/ 3 w 61"/>
                <a:gd name="T11" fmla="*/ 15 h 15"/>
                <a:gd name="T12" fmla="*/ 1 w 61"/>
                <a:gd name="T13" fmla="*/ 15 h 15"/>
                <a:gd name="T14" fmla="*/ 0 w 61"/>
                <a:gd name="T15" fmla="*/ 12 h 15"/>
                <a:gd name="T16" fmla="*/ 0 w 61"/>
                <a:gd name="T17" fmla="*/ 3 h 15"/>
                <a:gd name="T18" fmla="*/ 0 w 61"/>
                <a:gd name="T19" fmla="*/ 3 h 15"/>
                <a:gd name="T20" fmla="*/ 1 w 61"/>
                <a:gd name="T21" fmla="*/ 0 h 15"/>
                <a:gd name="T22" fmla="*/ 3 w 61"/>
                <a:gd name="T23" fmla="*/ 0 h 15"/>
                <a:gd name="T24" fmla="*/ 58 w 61"/>
                <a:gd name="T25" fmla="*/ 0 h 15"/>
                <a:gd name="T26" fmla="*/ 58 w 61"/>
                <a:gd name="T27" fmla="*/ 0 h 15"/>
                <a:gd name="T28" fmla="*/ 59 w 61"/>
                <a:gd name="T29" fmla="*/ 0 h 15"/>
                <a:gd name="T30" fmla="*/ 61 w 61"/>
                <a:gd name="T31" fmla="*/ 3 h 15"/>
                <a:gd name="T32" fmla="*/ 61 w 61"/>
                <a:gd name="T3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15">
                  <a:moveTo>
                    <a:pt x="61" y="12"/>
                  </a:moveTo>
                  <a:lnTo>
                    <a:pt x="61" y="12"/>
                  </a:lnTo>
                  <a:lnTo>
                    <a:pt x="59" y="15"/>
                  </a:lnTo>
                  <a:lnTo>
                    <a:pt x="58" y="15"/>
                  </a:lnTo>
                  <a:lnTo>
                    <a:pt x="3" y="15"/>
                  </a:lnTo>
                  <a:lnTo>
                    <a:pt x="3" y="15"/>
                  </a:lnTo>
                  <a:lnTo>
                    <a:pt x="1" y="15"/>
                  </a:lnTo>
                  <a:lnTo>
                    <a:pt x="0" y="12"/>
                  </a:lnTo>
                  <a:lnTo>
                    <a:pt x="0" y="3"/>
                  </a:lnTo>
                  <a:lnTo>
                    <a:pt x="0" y="3"/>
                  </a:lnTo>
                  <a:lnTo>
                    <a:pt x="1" y="0"/>
                  </a:lnTo>
                  <a:lnTo>
                    <a:pt x="3" y="0"/>
                  </a:lnTo>
                  <a:lnTo>
                    <a:pt x="58" y="0"/>
                  </a:lnTo>
                  <a:lnTo>
                    <a:pt x="58" y="0"/>
                  </a:lnTo>
                  <a:lnTo>
                    <a:pt x="59" y="0"/>
                  </a:lnTo>
                  <a:lnTo>
                    <a:pt x="61" y="3"/>
                  </a:lnTo>
                  <a:lnTo>
                    <a:pt x="61" y="12"/>
                  </a:lnTo>
                  <a:close/>
                </a:path>
              </a:pathLst>
            </a:custGeom>
            <a:solidFill>
              <a:srgbClr val="3B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26" name="Freeform 597"/>
            <p:cNvSpPr>
              <a:spLocks/>
            </p:cNvSpPr>
            <p:nvPr/>
          </p:nvSpPr>
          <p:spPr bwMode="auto">
            <a:xfrm>
              <a:off x="6740526" y="4386263"/>
              <a:ext cx="34925" cy="12700"/>
            </a:xfrm>
            <a:custGeom>
              <a:avLst/>
              <a:gdLst>
                <a:gd name="T0" fmla="*/ 43 w 43"/>
                <a:gd name="T1" fmla="*/ 13 h 16"/>
                <a:gd name="T2" fmla="*/ 43 w 43"/>
                <a:gd name="T3" fmla="*/ 13 h 16"/>
                <a:gd name="T4" fmla="*/ 41 w 43"/>
                <a:gd name="T5" fmla="*/ 15 h 16"/>
                <a:gd name="T6" fmla="*/ 40 w 43"/>
                <a:gd name="T7" fmla="*/ 16 h 16"/>
                <a:gd name="T8" fmla="*/ 3 w 43"/>
                <a:gd name="T9" fmla="*/ 16 h 16"/>
                <a:gd name="T10" fmla="*/ 3 w 43"/>
                <a:gd name="T11" fmla="*/ 16 h 16"/>
                <a:gd name="T12" fmla="*/ 1 w 43"/>
                <a:gd name="T13" fmla="*/ 15 h 16"/>
                <a:gd name="T14" fmla="*/ 0 w 43"/>
                <a:gd name="T15" fmla="*/ 13 h 16"/>
                <a:gd name="T16" fmla="*/ 0 w 43"/>
                <a:gd name="T17" fmla="*/ 3 h 16"/>
                <a:gd name="T18" fmla="*/ 0 w 43"/>
                <a:gd name="T19" fmla="*/ 3 h 16"/>
                <a:gd name="T20" fmla="*/ 1 w 43"/>
                <a:gd name="T21" fmla="*/ 2 h 16"/>
                <a:gd name="T22" fmla="*/ 3 w 43"/>
                <a:gd name="T23" fmla="*/ 0 h 16"/>
                <a:gd name="T24" fmla="*/ 40 w 43"/>
                <a:gd name="T25" fmla="*/ 0 h 16"/>
                <a:gd name="T26" fmla="*/ 40 w 43"/>
                <a:gd name="T27" fmla="*/ 0 h 16"/>
                <a:gd name="T28" fmla="*/ 41 w 43"/>
                <a:gd name="T29" fmla="*/ 2 h 16"/>
                <a:gd name="T30" fmla="*/ 43 w 43"/>
                <a:gd name="T31" fmla="*/ 3 h 16"/>
                <a:gd name="T32" fmla="*/ 43 w 43"/>
                <a:gd name="T33"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16">
                  <a:moveTo>
                    <a:pt x="43" y="13"/>
                  </a:moveTo>
                  <a:lnTo>
                    <a:pt x="43" y="13"/>
                  </a:lnTo>
                  <a:lnTo>
                    <a:pt x="41" y="15"/>
                  </a:lnTo>
                  <a:lnTo>
                    <a:pt x="40" y="16"/>
                  </a:lnTo>
                  <a:lnTo>
                    <a:pt x="3" y="16"/>
                  </a:lnTo>
                  <a:lnTo>
                    <a:pt x="3" y="16"/>
                  </a:lnTo>
                  <a:lnTo>
                    <a:pt x="1" y="15"/>
                  </a:lnTo>
                  <a:lnTo>
                    <a:pt x="0" y="13"/>
                  </a:lnTo>
                  <a:lnTo>
                    <a:pt x="0" y="3"/>
                  </a:lnTo>
                  <a:lnTo>
                    <a:pt x="0" y="3"/>
                  </a:lnTo>
                  <a:lnTo>
                    <a:pt x="1" y="2"/>
                  </a:lnTo>
                  <a:lnTo>
                    <a:pt x="3" y="0"/>
                  </a:lnTo>
                  <a:lnTo>
                    <a:pt x="40" y="0"/>
                  </a:lnTo>
                  <a:lnTo>
                    <a:pt x="40" y="0"/>
                  </a:lnTo>
                  <a:lnTo>
                    <a:pt x="41" y="2"/>
                  </a:lnTo>
                  <a:lnTo>
                    <a:pt x="43" y="3"/>
                  </a:lnTo>
                  <a:lnTo>
                    <a:pt x="43" y="13"/>
                  </a:lnTo>
                  <a:close/>
                </a:path>
              </a:pathLst>
            </a:custGeom>
            <a:solidFill>
              <a:srgbClr val="3B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27" name="Rectangle 598"/>
            <p:cNvSpPr>
              <a:spLocks noChangeArrowheads="1"/>
            </p:cNvSpPr>
            <p:nvPr/>
          </p:nvSpPr>
          <p:spPr bwMode="auto">
            <a:xfrm>
              <a:off x="6188076" y="4491038"/>
              <a:ext cx="14288" cy="50800"/>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28" name="Rectangle 599"/>
            <p:cNvSpPr>
              <a:spLocks noChangeArrowheads="1"/>
            </p:cNvSpPr>
            <p:nvPr/>
          </p:nvSpPr>
          <p:spPr bwMode="auto">
            <a:xfrm>
              <a:off x="6215064" y="4513263"/>
              <a:ext cx="11113" cy="28575"/>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29" name="Rectangle 600"/>
            <p:cNvSpPr>
              <a:spLocks noChangeArrowheads="1"/>
            </p:cNvSpPr>
            <p:nvPr/>
          </p:nvSpPr>
          <p:spPr bwMode="auto">
            <a:xfrm>
              <a:off x="6200776" y="4533901"/>
              <a:ext cx="17463" cy="7938"/>
            </a:xfrm>
            <a:prstGeom prst="rect">
              <a:avLst/>
            </a:prstGeom>
            <a:solidFill>
              <a:srgbClr val="3B3A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30" name="Rectangle 601"/>
            <p:cNvSpPr>
              <a:spLocks noChangeArrowheads="1"/>
            </p:cNvSpPr>
            <p:nvPr/>
          </p:nvSpPr>
          <p:spPr bwMode="auto">
            <a:xfrm>
              <a:off x="6299201" y="4519613"/>
              <a:ext cx="6350" cy="28575"/>
            </a:xfrm>
            <a:prstGeom prst="rect">
              <a:avLst/>
            </a:prstGeom>
            <a:solidFill>
              <a:srgbClr val="1A1A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31" name="Rectangle 602"/>
            <p:cNvSpPr>
              <a:spLocks noChangeArrowheads="1"/>
            </p:cNvSpPr>
            <p:nvPr/>
          </p:nvSpPr>
          <p:spPr bwMode="auto">
            <a:xfrm>
              <a:off x="6297614" y="4533901"/>
              <a:ext cx="11113" cy="7938"/>
            </a:xfrm>
            <a:prstGeom prst="rect">
              <a:avLst/>
            </a:prstGeom>
            <a:solidFill>
              <a:srgbClr val="575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32" name="Rectangle 603"/>
            <p:cNvSpPr>
              <a:spLocks noChangeArrowheads="1"/>
            </p:cNvSpPr>
            <p:nvPr/>
          </p:nvSpPr>
          <p:spPr bwMode="auto">
            <a:xfrm>
              <a:off x="6299201" y="4506913"/>
              <a:ext cx="7938" cy="15875"/>
            </a:xfrm>
            <a:prstGeom prst="rect">
              <a:avLst/>
            </a:prstGeom>
            <a:solidFill>
              <a:srgbClr val="575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33" name="Rectangle 604"/>
            <p:cNvSpPr>
              <a:spLocks noChangeArrowheads="1"/>
            </p:cNvSpPr>
            <p:nvPr/>
          </p:nvSpPr>
          <p:spPr bwMode="auto">
            <a:xfrm>
              <a:off x="6296026" y="4500563"/>
              <a:ext cx="20638" cy="6350"/>
            </a:xfrm>
            <a:prstGeom prst="rect">
              <a:avLst/>
            </a:prstGeom>
            <a:solidFill>
              <a:srgbClr val="575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34" name="Rectangle 605"/>
            <p:cNvSpPr>
              <a:spLocks noChangeArrowheads="1"/>
            </p:cNvSpPr>
            <p:nvPr/>
          </p:nvSpPr>
          <p:spPr bwMode="auto">
            <a:xfrm>
              <a:off x="6311901" y="4502151"/>
              <a:ext cx="4763" cy="6350"/>
            </a:xfrm>
            <a:prstGeom prst="rect">
              <a:avLst/>
            </a:prstGeom>
            <a:solidFill>
              <a:srgbClr val="575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35" name="Freeform 606"/>
            <p:cNvSpPr>
              <a:spLocks/>
            </p:cNvSpPr>
            <p:nvPr/>
          </p:nvSpPr>
          <p:spPr bwMode="auto">
            <a:xfrm>
              <a:off x="6315076" y="4364038"/>
              <a:ext cx="30163" cy="15875"/>
            </a:xfrm>
            <a:custGeom>
              <a:avLst/>
              <a:gdLst>
                <a:gd name="T0" fmla="*/ 37 w 37"/>
                <a:gd name="T1" fmla="*/ 19 h 19"/>
                <a:gd name="T2" fmla="*/ 15 w 37"/>
                <a:gd name="T3" fmla="*/ 19 h 19"/>
                <a:gd name="T4" fmla="*/ 0 w 37"/>
                <a:gd name="T5" fmla="*/ 19 h 19"/>
                <a:gd name="T6" fmla="*/ 0 w 37"/>
                <a:gd name="T7" fmla="*/ 10 h 19"/>
                <a:gd name="T8" fmla="*/ 5 w 37"/>
                <a:gd name="T9" fmla="*/ 0 h 19"/>
                <a:gd name="T10" fmla="*/ 15 w 37"/>
                <a:gd name="T11" fmla="*/ 0 h 19"/>
                <a:gd name="T12" fmla="*/ 34 w 37"/>
                <a:gd name="T13" fmla="*/ 0 h 19"/>
                <a:gd name="T14" fmla="*/ 37 w 37"/>
                <a:gd name="T15" fmla="*/ 10 h 19"/>
                <a:gd name="T16" fmla="*/ 37 w 37"/>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9">
                  <a:moveTo>
                    <a:pt x="37" y="19"/>
                  </a:moveTo>
                  <a:lnTo>
                    <a:pt x="15" y="19"/>
                  </a:lnTo>
                  <a:lnTo>
                    <a:pt x="0" y="19"/>
                  </a:lnTo>
                  <a:lnTo>
                    <a:pt x="0" y="10"/>
                  </a:lnTo>
                  <a:lnTo>
                    <a:pt x="5" y="0"/>
                  </a:lnTo>
                  <a:lnTo>
                    <a:pt x="15" y="0"/>
                  </a:lnTo>
                  <a:lnTo>
                    <a:pt x="34" y="0"/>
                  </a:lnTo>
                  <a:lnTo>
                    <a:pt x="37" y="10"/>
                  </a:lnTo>
                  <a:lnTo>
                    <a:pt x="37" y="19"/>
                  </a:lnTo>
                  <a:close/>
                </a:path>
              </a:pathLst>
            </a:custGeom>
            <a:solidFill>
              <a:srgbClr val="3B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2336" name="Group 2335"/>
          <p:cNvGrpSpPr/>
          <p:nvPr/>
        </p:nvGrpSpPr>
        <p:grpSpPr>
          <a:xfrm>
            <a:off x="6273153" y="987941"/>
            <a:ext cx="1114425" cy="361435"/>
            <a:chOff x="6926263" y="3678238"/>
            <a:chExt cx="1057275" cy="342900"/>
          </a:xfrm>
        </p:grpSpPr>
        <p:sp>
          <p:nvSpPr>
            <p:cNvPr id="2337" name="Freeform 306"/>
            <p:cNvSpPr>
              <a:spLocks/>
            </p:cNvSpPr>
            <p:nvPr/>
          </p:nvSpPr>
          <p:spPr bwMode="auto">
            <a:xfrm>
              <a:off x="6977063" y="3900488"/>
              <a:ext cx="93663" cy="100013"/>
            </a:xfrm>
            <a:custGeom>
              <a:avLst/>
              <a:gdLst>
                <a:gd name="T0" fmla="*/ 113 w 119"/>
                <a:gd name="T1" fmla="*/ 126 h 126"/>
                <a:gd name="T2" fmla="*/ 113 w 119"/>
                <a:gd name="T3" fmla="*/ 126 h 126"/>
                <a:gd name="T4" fmla="*/ 115 w 119"/>
                <a:gd name="T5" fmla="*/ 126 h 126"/>
                <a:gd name="T6" fmla="*/ 116 w 119"/>
                <a:gd name="T7" fmla="*/ 125 h 126"/>
                <a:gd name="T8" fmla="*/ 119 w 119"/>
                <a:gd name="T9" fmla="*/ 119 h 126"/>
                <a:gd name="T10" fmla="*/ 119 w 119"/>
                <a:gd name="T11" fmla="*/ 7 h 126"/>
                <a:gd name="T12" fmla="*/ 119 w 119"/>
                <a:gd name="T13" fmla="*/ 7 h 126"/>
                <a:gd name="T14" fmla="*/ 116 w 119"/>
                <a:gd name="T15" fmla="*/ 1 h 126"/>
                <a:gd name="T16" fmla="*/ 115 w 119"/>
                <a:gd name="T17" fmla="*/ 0 h 126"/>
                <a:gd name="T18" fmla="*/ 113 w 119"/>
                <a:gd name="T19" fmla="*/ 0 h 126"/>
                <a:gd name="T20" fmla="*/ 5 w 119"/>
                <a:gd name="T21" fmla="*/ 0 h 126"/>
                <a:gd name="T22" fmla="*/ 5 w 119"/>
                <a:gd name="T23" fmla="*/ 0 h 126"/>
                <a:gd name="T24" fmla="*/ 3 w 119"/>
                <a:gd name="T25" fmla="*/ 0 h 126"/>
                <a:gd name="T26" fmla="*/ 2 w 119"/>
                <a:gd name="T27" fmla="*/ 1 h 126"/>
                <a:gd name="T28" fmla="*/ 0 w 119"/>
                <a:gd name="T29" fmla="*/ 7 h 126"/>
                <a:gd name="T30" fmla="*/ 0 w 119"/>
                <a:gd name="T31" fmla="*/ 119 h 126"/>
                <a:gd name="T32" fmla="*/ 0 w 119"/>
                <a:gd name="T33" fmla="*/ 119 h 126"/>
                <a:gd name="T34" fmla="*/ 2 w 119"/>
                <a:gd name="T35" fmla="*/ 125 h 126"/>
                <a:gd name="T36" fmla="*/ 3 w 119"/>
                <a:gd name="T37" fmla="*/ 126 h 126"/>
                <a:gd name="T38" fmla="*/ 5 w 119"/>
                <a:gd name="T39" fmla="*/ 126 h 126"/>
                <a:gd name="T40" fmla="*/ 113 w 119"/>
                <a:gd name="T41"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6">
                  <a:moveTo>
                    <a:pt x="113" y="126"/>
                  </a:moveTo>
                  <a:lnTo>
                    <a:pt x="113" y="126"/>
                  </a:lnTo>
                  <a:lnTo>
                    <a:pt x="115" y="126"/>
                  </a:lnTo>
                  <a:lnTo>
                    <a:pt x="116" y="125"/>
                  </a:lnTo>
                  <a:lnTo>
                    <a:pt x="119" y="119"/>
                  </a:lnTo>
                  <a:lnTo>
                    <a:pt x="119" y="7"/>
                  </a:lnTo>
                  <a:lnTo>
                    <a:pt x="119" y="7"/>
                  </a:lnTo>
                  <a:lnTo>
                    <a:pt x="116" y="1"/>
                  </a:lnTo>
                  <a:lnTo>
                    <a:pt x="115" y="0"/>
                  </a:lnTo>
                  <a:lnTo>
                    <a:pt x="113" y="0"/>
                  </a:lnTo>
                  <a:lnTo>
                    <a:pt x="5" y="0"/>
                  </a:lnTo>
                  <a:lnTo>
                    <a:pt x="5" y="0"/>
                  </a:lnTo>
                  <a:lnTo>
                    <a:pt x="3" y="0"/>
                  </a:lnTo>
                  <a:lnTo>
                    <a:pt x="2" y="1"/>
                  </a:lnTo>
                  <a:lnTo>
                    <a:pt x="0" y="7"/>
                  </a:lnTo>
                  <a:lnTo>
                    <a:pt x="0" y="119"/>
                  </a:lnTo>
                  <a:lnTo>
                    <a:pt x="0" y="119"/>
                  </a:lnTo>
                  <a:lnTo>
                    <a:pt x="2" y="125"/>
                  </a:lnTo>
                  <a:lnTo>
                    <a:pt x="3" y="126"/>
                  </a:lnTo>
                  <a:lnTo>
                    <a:pt x="5" y="126"/>
                  </a:lnTo>
                  <a:lnTo>
                    <a:pt x="113" y="126"/>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38" name="Freeform 307"/>
            <p:cNvSpPr>
              <a:spLocks/>
            </p:cNvSpPr>
            <p:nvPr/>
          </p:nvSpPr>
          <p:spPr bwMode="auto">
            <a:xfrm>
              <a:off x="7145338" y="3786188"/>
              <a:ext cx="95250" cy="101600"/>
            </a:xfrm>
            <a:custGeom>
              <a:avLst/>
              <a:gdLst>
                <a:gd name="T0" fmla="*/ 115 w 120"/>
                <a:gd name="T1" fmla="*/ 127 h 127"/>
                <a:gd name="T2" fmla="*/ 115 w 120"/>
                <a:gd name="T3" fmla="*/ 127 h 127"/>
                <a:gd name="T4" fmla="*/ 117 w 120"/>
                <a:gd name="T5" fmla="*/ 127 h 127"/>
                <a:gd name="T6" fmla="*/ 118 w 120"/>
                <a:gd name="T7" fmla="*/ 126 h 127"/>
                <a:gd name="T8" fmla="*/ 120 w 120"/>
                <a:gd name="T9" fmla="*/ 120 h 127"/>
                <a:gd name="T10" fmla="*/ 120 w 120"/>
                <a:gd name="T11" fmla="*/ 8 h 127"/>
                <a:gd name="T12" fmla="*/ 120 w 120"/>
                <a:gd name="T13" fmla="*/ 8 h 127"/>
                <a:gd name="T14" fmla="*/ 118 w 120"/>
                <a:gd name="T15" fmla="*/ 2 h 127"/>
                <a:gd name="T16" fmla="*/ 117 w 120"/>
                <a:gd name="T17" fmla="*/ 0 h 127"/>
                <a:gd name="T18" fmla="*/ 115 w 120"/>
                <a:gd name="T19" fmla="*/ 0 h 127"/>
                <a:gd name="T20" fmla="*/ 6 w 120"/>
                <a:gd name="T21" fmla="*/ 0 h 127"/>
                <a:gd name="T22" fmla="*/ 6 w 120"/>
                <a:gd name="T23" fmla="*/ 0 h 127"/>
                <a:gd name="T24" fmla="*/ 3 w 120"/>
                <a:gd name="T25" fmla="*/ 0 h 127"/>
                <a:gd name="T26" fmla="*/ 2 w 120"/>
                <a:gd name="T27" fmla="*/ 2 h 127"/>
                <a:gd name="T28" fmla="*/ 0 w 120"/>
                <a:gd name="T29" fmla="*/ 8 h 127"/>
                <a:gd name="T30" fmla="*/ 0 w 120"/>
                <a:gd name="T31" fmla="*/ 120 h 127"/>
                <a:gd name="T32" fmla="*/ 0 w 120"/>
                <a:gd name="T33" fmla="*/ 120 h 127"/>
                <a:gd name="T34" fmla="*/ 2 w 120"/>
                <a:gd name="T35" fmla="*/ 126 h 127"/>
                <a:gd name="T36" fmla="*/ 3 w 120"/>
                <a:gd name="T37" fmla="*/ 127 h 127"/>
                <a:gd name="T38" fmla="*/ 6 w 120"/>
                <a:gd name="T39" fmla="*/ 127 h 127"/>
                <a:gd name="T40" fmla="*/ 115 w 120"/>
                <a:gd name="T41"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27">
                  <a:moveTo>
                    <a:pt x="115" y="127"/>
                  </a:moveTo>
                  <a:lnTo>
                    <a:pt x="115" y="127"/>
                  </a:lnTo>
                  <a:lnTo>
                    <a:pt x="117" y="127"/>
                  </a:lnTo>
                  <a:lnTo>
                    <a:pt x="118" y="126"/>
                  </a:lnTo>
                  <a:lnTo>
                    <a:pt x="120" y="120"/>
                  </a:lnTo>
                  <a:lnTo>
                    <a:pt x="120" y="8"/>
                  </a:lnTo>
                  <a:lnTo>
                    <a:pt x="120" y="8"/>
                  </a:lnTo>
                  <a:lnTo>
                    <a:pt x="118" y="2"/>
                  </a:lnTo>
                  <a:lnTo>
                    <a:pt x="117" y="0"/>
                  </a:lnTo>
                  <a:lnTo>
                    <a:pt x="115" y="0"/>
                  </a:lnTo>
                  <a:lnTo>
                    <a:pt x="6" y="0"/>
                  </a:lnTo>
                  <a:lnTo>
                    <a:pt x="6" y="0"/>
                  </a:lnTo>
                  <a:lnTo>
                    <a:pt x="3" y="0"/>
                  </a:lnTo>
                  <a:lnTo>
                    <a:pt x="2" y="2"/>
                  </a:lnTo>
                  <a:lnTo>
                    <a:pt x="0" y="8"/>
                  </a:lnTo>
                  <a:lnTo>
                    <a:pt x="0" y="120"/>
                  </a:lnTo>
                  <a:lnTo>
                    <a:pt x="0" y="120"/>
                  </a:lnTo>
                  <a:lnTo>
                    <a:pt x="2" y="126"/>
                  </a:lnTo>
                  <a:lnTo>
                    <a:pt x="3" y="127"/>
                  </a:lnTo>
                  <a:lnTo>
                    <a:pt x="6" y="127"/>
                  </a:lnTo>
                  <a:lnTo>
                    <a:pt x="115" y="127"/>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39" name="Freeform 308"/>
            <p:cNvSpPr>
              <a:spLocks/>
            </p:cNvSpPr>
            <p:nvPr/>
          </p:nvSpPr>
          <p:spPr bwMode="auto">
            <a:xfrm>
              <a:off x="7259638" y="3903663"/>
              <a:ext cx="93663" cy="100013"/>
            </a:xfrm>
            <a:custGeom>
              <a:avLst/>
              <a:gdLst>
                <a:gd name="T0" fmla="*/ 114 w 120"/>
                <a:gd name="T1" fmla="*/ 127 h 127"/>
                <a:gd name="T2" fmla="*/ 114 w 120"/>
                <a:gd name="T3" fmla="*/ 127 h 127"/>
                <a:gd name="T4" fmla="*/ 117 w 120"/>
                <a:gd name="T5" fmla="*/ 127 h 127"/>
                <a:gd name="T6" fmla="*/ 118 w 120"/>
                <a:gd name="T7" fmla="*/ 125 h 127"/>
                <a:gd name="T8" fmla="*/ 120 w 120"/>
                <a:gd name="T9" fmla="*/ 119 h 127"/>
                <a:gd name="T10" fmla="*/ 120 w 120"/>
                <a:gd name="T11" fmla="*/ 7 h 127"/>
                <a:gd name="T12" fmla="*/ 120 w 120"/>
                <a:gd name="T13" fmla="*/ 7 h 127"/>
                <a:gd name="T14" fmla="*/ 118 w 120"/>
                <a:gd name="T15" fmla="*/ 2 h 127"/>
                <a:gd name="T16" fmla="*/ 117 w 120"/>
                <a:gd name="T17" fmla="*/ 0 h 127"/>
                <a:gd name="T18" fmla="*/ 114 w 120"/>
                <a:gd name="T19" fmla="*/ 0 h 127"/>
                <a:gd name="T20" fmla="*/ 6 w 120"/>
                <a:gd name="T21" fmla="*/ 0 h 127"/>
                <a:gd name="T22" fmla="*/ 6 w 120"/>
                <a:gd name="T23" fmla="*/ 0 h 127"/>
                <a:gd name="T24" fmla="*/ 3 w 120"/>
                <a:gd name="T25" fmla="*/ 0 h 127"/>
                <a:gd name="T26" fmla="*/ 2 w 120"/>
                <a:gd name="T27" fmla="*/ 2 h 127"/>
                <a:gd name="T28" fmla="*/ 0 w 120"/>
                <a:gd name="T29" fmla="*/ 7 h 127"/>
                <a:gd name="T30" fmla="*/ 0 w 120"/>
                <a:gd name="T31" fmla="*/ 119 h 127"/>
                <a:gd name="T32" fmla="*/ 0 w 120"/>
                <a:gd name="T33" fmla="*/ 119 h 127"/>
                <a:gd name="T34" fmla="*/ 2 w 120"/>
                <a:gd name="T35" fmla="*/ 125 h 127"/>
                <a:gd name="T36" fmla="*/ 3 w 120"/>
                <a:gd name="T37" fmla="*/ 127 h 127"/>
                <a:gd name="T38" fmla="*/ 6 w 120"/>
                <a:gd name="T39" fmla="*/ 127 h 127"/>
                <a:gd name="T40" fmla="*/ 114 w 120"/>
                <a:gd name="T41"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27">
                  <a:moveTo>
                    <a:pt x="114" y="127"/>
                  </a:moveTo>
                  <a:lnTo>
                    <a:pt x="114" y="127"/>
                  </a:lnTo>
                  <a:lnTo>
                    <a:pt x="117" y="127"/>
                  </a:lnTo>
                  <a:lnTo>
                    <a:pt x="118" y="125"/>
                  </a:lnTo>
                  <a:lnTo>
                    <a:pt x="120" y="119"/>
                  </a:lnTo>
                  <a:lnTo>
                    <a:pt x="120" y="7"/>
                  </a:lnTo>
                  <a:lnTo>
                    <a:pt x="120" y="7"/>
                  </a:lnTo>
                  <a:lnTo>
                    <a:pt x="118" y="2"/>
                  </a:lnTo>
                  <a:lnTo>
                    <a:pt x="117" y="0"/>
                  </a:lnTo>
                  <a:lnTo>
                    <a:pt x="114" y="0"/>
                  </a:lnTo>
                  <a:lnTo>
                    <a:pt x="6" y="0"/>
                  </a:lnTo>
                  <a:lnTo>
                    <a:pt x="6" y="0"/>
                  </a:lnTo>
                  <a:lnTo>
                    <a:pt x="3" y="0"/>
                  </a:lnTo>
                  <a:lnTo>
                    <a:pt x="2" y="2"/>
                  </a:lnTo>
                  <a:lnTo>
                    <a:pt x="0" y="7"/>
                  </a:lnTo>
                  <a:lnTo>
                    <a:pt x="0" y="119"/>
                  </a:lnTo>
                  <a:lnTo>
                    <a:pt x="0" y="119"/>
                  </a:lnTo>
                  <a:lnTo>
                    <a:pt x="2" y="125"/>
                  </a:lnTo>
                  <a:lnTo>
                    <a:pt x="3" y="127"/>
                  </a:lnTo>
                  <a:lnTo>
                    <a:pt x="6" y="127"/>
                  </a:lnTo>
                  <a:lnTo>
                    <a:pt x="114" y="127"/>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40" name="Freeform 309"/>
            <p:cNvSpPr>
              <a:spLocks/>
            </p:cNvSpPr>
            <p:nvPr/>
          </p:nvSpPr>
          <p:spPr bwMode="auto">
            <a:xfrm>
              <a:off x="7429501" y="3781425"/>
              <a:ext cx="93663" cy="101600"/>
            </a:xfrm>
            <a:custGeom>
              <a:avLst/>
              <a:gdLst>
                <a:gd name="T0" fmla="*/ 113 w 118"/>
                <a:gd name="T1" fmla="*/ 128 h 128"/>
                <a:gd name="T2" fmla="*/ 113 w 118"/>
                <a:gd name="T3" fmla="*/ 128 h 128"/>
                <a:gd name="T4" fmla="*/ 115 w 118"/>
                <a:gd name="T5" fmla="*/ 126 h 128"/>
                <a:gd name="T6" fmla="*/ 116 w 118"/>
                <a:gd name="T7" fmla="*/ 125 h 128"/>
                <a:gd name="T8" fmla="*/ 118 w 118"/>
                <a:gd name="T9" fmla="*/ 119 h 128"/>
                <a:gd name="T10" fmla="*/ 118 w 118"/>
                <a:gd name="T11" fmla="*/ 7 h 128"/>
                <a:gd name="T12" fmla="*/ 118 w 118"/>
                <a:gd name="T13" fmla="*/ 7 h 128"/>
                <a:gd name="T14" fmla="*/ 116 w 118"/>
                <a:gd name="T15" fmla="*/ 2 h 128"/>
                <a:gd name="T16" fmla="*/ 115 w 118"/>
                <a:gd name="T17" fmla="*/ 1 h 128"/>
                <a:gd name="T18" fmla="*/ 113 w 118"/>
                <a:gd name="T19" fmla="*/ 0 h 128"/>
                <a:gd name="T20" fmla="*/ 4 w 118"/>
                <a:gd name="T21" fmla="*/ 0 h 128"/>
                <a:gd name="T22" fmla="*/ 4 w 118"/>
                <a:gd name="T23" fmla="*/ 0 h 128"/>
                <a:gd name="T24" fmla="*/ 3 w 118"/>
                <a:gd name="T25" fmla="*/ 1 h 128"/>
                <a:gd name="T26" fmla="*/ 1 w 118"/>
                <a:gd name="T27" fmla="*/ 2 h 128"/>
                <a:gd name="T28" fmla="*/ 0 w 118"/>
                <a:gd name="T29" fmla="*/ 7 h 128"/>
                <a:gd name="T30" fmla="*/ 0 w 118"/>
                <a:gd name="T31" fmla="*/ 119 h 128"/>
                <a:gd name="T32" fmla="*/ 0 w 118"/>
                <a:gd name="T33" fmla="*/ 119 h 128"/>
                <a:gd name="T34" fmla="*/ 1 w 118"/>
                <a:gd name="T35" fmla="*/ 125 h 128"/>
                <a:gd name="T36" fmla="*/ 3 w 118"/>
                <a:gd name="T37" fmla="*/ 126 h 128"/>
                <a:gd name="T38" fmla="*/ 4 w 118"/>
                <a:gd name="T39" fmla="*/ 128 h 128"/>
                <a:gd name="T40" fmla="*/ 113 w 118"/>
                <a:gd name="T4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28">
                  <a:moveTo>
                    <a:pt x="113" y="128"/>
                  </a:moveTo>
                  <a:lnTo>
                    <a:pt x="113" y="128"/>
                  </a:lnTo>
                  <a:lnTo>
                    <a:pt x="115" y="126"/>
                  </a:lnTo>
                  <a:lnTo>
                    <a:pt x="116" y="125"/>
                  </a:lnTo>
                  <a:lnTo>
                    <a:pt x="118" y="119"/>
                  </a:lnTo>
                  <a:lnTo>
                    <a:pt x="118" y="7"/>
                  </a:lnTo>
                  <a:lnTo>
                    <a:pt x="118" y="7"/>
                  </a:lnTo>
                  <a:lnTo>
                    <a:pt x="116" y="2"/>
                  </a:lnTo>
                  <a:lnTo>
                    <a:pt x="115" y="1"/>
                  </a:lnTo>
                  <a:lnTo>
                    <a:pt x="113" y="0"/>
                  </a:lnTo>
                  <a:lnTo>
                    <a:pt x="4" y="0"/>
                  </a:lnTo>
                  <a:lnTo>
                    <a:pt x="4" y="0"/>
                  </a:lnTo>
                  <a:lnTo>
                    <a:pt x="3" y="1"/>
                  </a:lnTo>
                  <a:lnTo>
                    <a:pt x="1" y="2"/>
                  </a:lnTo>
                  <a:lnTo>
                    <a:pt x="0" y="7"/>
                  </a:lnTo>
                  <a:lnTo>
                    <a:pt x="0" y="119"/>
                  </a:lnTo>
                  <a:lnTo>
                    <a:pt x="0" y="119"/>
                  </a:lnTo>
                  <a:lnTo>
                    <a:pt x="1" y="125"/>
                  </a:lnTo>
                  <a:lnTo>
                    <a:pt x="3" y="126"/>
                  </a:lnTo>
                  <a:lnTo>
                    <a:pt x="4" y="128"/>
                  </a:lnTo>
                  <a:lnTo>
                    <a:pt x="113" y="128"/>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41" name="Freeform 310"/>
            <p:cNvSpPr>
              <a:spLocks/>
            </p:cNvSpPr>
            <p:nvPr/>
          </p:nvSpPr>
          <p:spPr bwMode="auto">
            <a:xfrm>
              <a:off x="7546976" y="3860800"/>
              <a:ext cx="144463" cy="155575"/>
            </a:xfrm>
            <a:custGeom>
              <a:avLst/>
              <a:gdLst>
                <a:gd name="T0" fmla="*/ 172 w 181"/>
                <a:gd name="T1" fmla="*/ 196 h 196"/>
                <a:gd name="T2" fmla="*/ 172 w 181"/>
                <a:gd name="T3" fmla="*/ 196 h 196"/>
                <a:gd name="T4" fmla="*/ 175 w 181"/>
                <a:gd name="T5" fmla="*/ 196 h 196"/>
                <a:gd name="T6" fmla="*/ 178 w 181"/>
                <a:gd name="T7" fmla="*/ 193 h 196"/>
                <a:gd name="T8" fmla="*/ 180 w 181"/>
                <a:gd name="T9" fmla="*/ 190 h 196"/>
                <a:gd name="T10" fmla="*/ 181 w 181"/>
                <a:gd name="T11" fmla="*/ 185 h 196"/>
                <a:gd name="T12" fmla="*/ 181 w 181"/>
                <a:gd name="T13" fmla="*/ 12 h 196"/>
                <a:gd name="T14" fmla="*/ 181 w 181"/>
                <a:gd name="T15" fmla="*/ 12 h 196"/>
                <a:gd name="T16" fmla="*/ 180 w 181"/>
                <a:gd name="T17" fmla="*/ 8 h 196"/>
                <a:gd name="T18" fmla="*/ 178 w 181"/>
                <a:gd name="T19" fmla="*/ 5 h 196"/>
                <a:gd name="T20" fmla="*/ 175 w 181"/>
                <a:gd name="T21" fmla="*/ 2 h 196"/>
                <a:gd name="T22" fmla="*/ 172 w 181"/>
                <a:gd name="T23" fmla="*/ 0 h 196"/>
                <a:gd name="T24" fmla="*/ 7 w 181"/>
                <a:gd name="T25" fmla="*/ 0 h 196"/>
                <a:gd name="T26" fmla="*/ 7 w 181"/>
                <a:gd name="T27" fmla="*/ 0 h 196"/>
                <a:gd name="T28" fmla="*/ 4 w 181"/>
                <a:gd name="T29" fmla="*/ 2 h 196"/>
                <a:gd name="T30" fmla="*/ 1 w 181"/>
                <a:gd name="T31" fmla="*/ 5 h 196"/>
                <a:gd name="T32" fmla="*/ 0 w 181"/>
                <a:gd name="T33" fmla="*/ 8 h 196"/>
                <a:gd name="T34" fmla="*/ 0 w 181"/>
                <a:gd name="T35" fmla="*/ 12 h 196"/>
                <a:gd name="T36" fmla="*/ 0 w 181"/>
                <a:gd name="T37" fmla="*/ 185 h 196"/>
                <a:gd name="T38" fmla="*/ 0 w 181"/>
                <a:gd name="T39" fmla="*/ 185 h 196"/>
                <a:gd name="T40" fmla="*/ 0 w 181"/>
                <a:gd name="T41" fmla="*/ 190 h 196"/>
                <a:gd name="T42" fmla="*/ 1 w 181"/>
                <a:gd name="T43" fmla="*/ 193 h 196"/>
                <a:gd name="T44" fmla="*/ 4 w 181"/>
                <a:gd name="T45" fmla="*/ 196 h 196"/>
                <a:gd name="T46" fmla="*/ 7 w 181"/>
                <a:gd name="T47" fmla="*/ 196 h 196"/>
                <a:gd name="T48" fmla="*/ 172 w 181"/>
                <a:gd name="T49"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196">
                  <a:moveTo>
                    <a:pt x="172" y="196"/>
                  </a:moveTo>
                  <a:lnTo>
                    <a:pt x="172" y="196"/>
                  </a:lnTo>
                  <a:lnTo>
                    <a:pt x="175" y="196"/>
                  </a:lnTo>
                  <a:lnTo>
                    <a:pt x="178" y="193"/>
                  </a:lnTo>
                  <a:lnTo>
                    <a:pt x="180" y="190"/>
                  </a:lnTo>
                  <a:lnTo>
                    <a:pt x="181" y="185"/>
                  </a:lnTo>
                  <a:lnTo>
                    <a:pt x="181" y="12"/>
                  </a:lnTo>
                  <a:lnTo>
                    <a:pt x="181" y="12"/>
                  </a:lnTo>
                  <a:lnTo>
                    <a:pt x="180" y="8"/>
                  </a:lnTo>
                  <a:lnTo>
                    <a:pt x="178" y="5"/>
                  </a:lnTo>
                  <a:lnTo>
                    <a:pt x="175" y="2"/>
                  </a:lnTo>
                  <a:lnTo>
                    <a:pt x="172" y="0"/>
                  </a:lnTo>
                  <a:lnTo>
                    <a:pt x="7" y="0"/>
                  </a:lnTo>
                  <a:lnTo>
                    <a:pt x="7" y="0"/>
                  </a:lnTo>
                  <a:lnTo>
                    <a:pt x="4" y="2"/>
                  </a:lnTo>
                  <a:lnTo>
                    <a:pt x="1" y="5"/>
                  </a:lnTo>
                  <a:lnTo>
                    <a:pt x="0" y="8"/>
                  </a:lnTo>
                  <a:lnTo>
                    <a:pt x="0" y="12"/>
                  </a:lnTo>
                  <a:lnTo>
                    <a:pt x="0" y="185"/>
                  </a:lnTo>
                  <a:lnTo>
                    <a:pt x="0" y="185"/>
                  </a:lnTo>
                  <a:lnTo>
                    <a:pt x="0" y="190"/>
                  </a:lnTo>
                  <a:lnTo>
                    <a:pt x="1" y="193"/>
                  </a:lnTo>
                  <a:lnTo>
                    <a:pt x="4" y="196"/>
                  </a:lnTo>
                  <a:lnTo>
                    <a:pt x="7" y="196"/>
                  </a:lnTo>
                  <a:lnTo>
                    <a:pt x="172" y="196"/>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42" name="Freeform 311"/>
            <p:cNvSpPr>
              <a:spLocks/>
            </p:cNvSpPr>
            <p:nvPr/>
          </p:nvSpPr>
          <p:spPr bwMode="auto">
            <a:xfrm>
              <a:off x="7880351" y="3917950"/>
              <a:ext cx="47625" cy="100013"/>
            </a:xfrm>
            <a:custGeom>
              <a:avLst/>
              <a:gdLst>
                <a:gd name="T0" fmla="*/ 56 w 61"/>
                <a:gd name="T1" fmla="*/ 127 h 127"/>
                <a:gd name="T2" fmla="*/ 56 w 61"/>
                <a:gd name="T3" fmla="*/ 127 h 127"/>
                <a:gd name="T4" fmla="*/ 58 w 61"/>
                <a:gd name="T5" fmla="*/ 127 h 127"/>
                <a:gd name="T6" fmla="*/ 59 w 61"/>
                <a:gd name="T7" fmla="*/ 125 h 127"/>
                <a:gd name="T8" fmla="*/ 61 w 61"/>
                <a:gd name="T9" fmla="*/ 119 h 127"/>
                <a:gd name="T10" fmla="*/ 61 w 61"/>
                <a:gd name="T11" fmla="*/ 7 h 127"/>
                <a:gd name="T12" fmla="*/ 61 w 61"/>
                <a:gd name="T13" fmla="*/ 7 h 127"/>
                <a:gd name="T14" fmla="*/ 59 w 61"/>
                <a:gd name="T15" fmla="*/ 1 h 127"/>
                <a:gd name="T16" fmla="*/ 58 w 61"/>
                <a:gd name="T17" fmla="*/ 0 h 127"/>
                <a:gd name="T18" fmla="*/ 56 w 61"/>
                <a:gd name="T19" fmla="*/ 0 h 127"/>
                <a:gd name="T20" fmla="*/ 6 w 61"/>
                <a:gd name="T21" fmla="*/ 0 h 127"/>
                <a:gd name="T22" fmla="*/ 6 w 61"/>
                <a:gd name="T23" fmla="*/ 0 h 127"/>
                <a:gd name="T24" fmla="*/ 3 w 61"/>
                <a:gd name="T25" fmla="*/ 0 h 127"/>
                <a:gd name="T26" fmla="*/ 1 w 61"/>
                <a:gd name="T27" fmla="*/ 1 h 127"/>
                <a:gd name="T28" fmla="*/ 0 w 61"/>
                <a:gd name="T29" fmla="*/ 7 h 127"/>
                <a:gd name="T30" fmla="*/ 0 w 61"/>
                <a:gd name="T31" fmla="*/ 119 h 127"/>
                <a:gd name="T32" fmla="*/ 0 w 61"/>
                <a:gd name="T33" fmla="*/ 119 h 127"/>
                <a:gd name="T34" fmla="*/ 1 w 61"/>
                <a:gd name="T35" fmla="*/ 125 h 127"/>
                <a:gd name="T36" fmla="*/ 3 w 61"/>
                <a:gd name="T37" fmla="*/ 127 h 127"/>
                <a:gd name="T38" fmla="*/ 6 w 61"/>
                <a:gd name="T39" fmla="*/ 127 h 127"/>
                <a:gd name="T40" fmla="*/ 56 w 61"/>
                <a:gd name="T41"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27">
                  <a:moveTo>
                    <a:pt x="56" y="127"/>
                  </a:moveTo>
                  <a:lnTo>
                    <a:pt x="56" y="127"/>
                  </a:lnTo>
                  <a:lnTo>
                    <a:pt x="58" y="127"/>
                  </a:lnTo>
                  <a:lnTo>
                    <a:pt x="59" y="125"/>
                  </a:lnTo>
                  <a:lnTo>
                    <a:pt x="61" y="119"/>
                  </a:lnTo>
                  <a:lnTo>
                    <a:pt x="61" y="7"/>
                  </a:lnTo>
                  <a:lnTo>
                    <a:pt x="61" y="7"/>
                  </a:lnTo>
                  <a:lnTo>
                    <a:pt x="59" y="1"/>
                  </a:lnTo>
                  <a:lnTo>
                    <a:pt x="58" y="0"/>
                  </a:lnTo>
                  <a:lnTo>
                    <a:pt x="56" y="0"/>
                  </a:lnTo>
                  <a:lnTo>
                    <a:pt x="6" y="0"/>
                  </a:lnTo>
                  <a:lnTo>
                    <a:pt x="6" y="0"/>
                  </a:lnTo>
                  <a:lnTo>
                    <a:pt x="3" y="0"/>
                  </a:lnTo>
                  <a:lnTo>
                    <a:pt x="1" y="1"/>
                  </a:lnTo>
                  <a:lnTo>
                    <a:pt x="0" y="7"/>
                  </a:lnTo>
                  <a:lnTo>
                    <a:pt x="0" y="119"/>
                  </a:lnTo>
                  <a:lnTo>
                    <a:pt x="0" y="119"/>
                  </a:lnTo>
                  <a:lnTo>
                    <a:pt x="1" y="125"/>
                  </a:lnTo>
                  <a:lnTo>
                    <a:pt x="3" y="127"/>
                  </a:lnTo>
                  <a:lnTo>
                    <a:pt x="6" y="127"/>
                  </a:lnTo>
                  <a:lnTo>
                    <a:pt x="56" y="127"/>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43" name="Freeform 312"/>
            <p:cNvSpPr>
              <a:spLocks/>
            </p:cNvSpPr>
            <p:nvPr/>
          </p:nvSpPr>
          <p:spPr bwMode="auto">
            <a:xfrm>
              <a:off x="7721601" y="3970338"/>
              <a:ext cx="136525" cy="23813"/>
            </a:xfrm>
            <a:custGeom>
              <a:avLst/>
              <a:gdLst>
                <a:gd name="T0" fmla="*/ 167 w 171"/>
                <a:gd name="T1" fmla="*/ 28 h 28"/>
                <a:gd name="T2" fmla="*/ 167 w 171"/>
                <a:gd name="T3" fmla="*/ 28 h 28"/>
                <a:gd name="T4" fmla="*/ 168 w 171"/>
                <a:gd name="T5" fmla="*/ 28 h 28"/>
                <a:gd name="T6" fmla="*/ 170 w 171"/>
                <a:gd name="T7" fmla="*/ 27 h 28"/>
                <a:gd name="T8" fmla="*/ 171 w 171"/>
                <a:gd name="T9" fmla="*/ 21 h 28"/>
                <a:gd name="T10" fmla="*/ 171 w 171"/>
                <a:gd name="T11" fmla="*/ 7 h 28"/>
                <a:gd name="T12" fmla="*/ 171 w 171"/>
                <a:gd name="T13" fmla="*/ 7 h 28"/>
                <a:gd name="T14" fmla="*/ 170 w 171"/>
                <a:gd name="T15" fmla="*/ 1 h 28"/>
                <a:gd name="T16" fmla="*/ 168 w 171"/>
                <a:gd name="T17" fmla="*/ 0 h 28"/>
                <a:gd name="T18" fmla="*/ 167 w 171"/>
                <a:gd name="T19" fmla="*/ 0 h 28"/>
                <a:gd name="T20" fmla="*/ 5 w 171"/>
                <a:gd name="T21" fmla="*/ 0 h 28"/>
                <a:gd name="T22" fmla="*/ 5 w 171"/>
                <a:gd name="T23" fmla="*/ 0 h 28"/>
                <a:gd name="T24" fmla="*/ 3 w 171"/>
                <a:gd name="T25" fmla="*/ 0 h 28"/>
                <a:gd name="T26" fmla="*/ 2 w 171"/>
                <a:gd name="T27" fmla="*/ 1 h 28"/>
                <a:gd name="T28" fmla="*/ 0 w 171"/>
                <a:gd name="T29" fmla="*/ 7 h 28"/>
                <a:gd name="T30" fmla="*/ 0 w 171"/>
                <a:gd name="T31" fmla="*/ 21 h 28"/>
                <a:gd name="T32" fmla="*/ 0 w 171"/>
                <a:gd name="T33" fmla="*/ 21 h 28"/>
                <a:gd name="T34" fmla="*/ 2 w 171"/>
                <a:gd name="T35" fmla="*/ 27 h 28"/>
                <a:gd name="T36" fmla="*/ 3 w 171"/>
                <a:gd name="T37" fmla="*/ 28 h 28"/>
                <a:gd name="T38" fmla="*/ 5 w 171"/>
                <a:gd name="T39" fmla="*/ 28 h 28"/>
                <a:gd name="T40" fmla="*/ 167 w 171"/>
                <a:gd name="T4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 h="28">
                  <a:moveTo>
                    <a:pt x="167" y="28"/>
                  </a:moveTo>
                  <a:lnTo>
                    <a:pt x="167" y="28"/>
                  </a:lnTo>
                  <a:lnTo>
                    <a:pt x="168" y="28"/>
                  </a:lnTo>
                  <a:lnTo>
                    <a:pt x="170" y="27"/>
                  </a:lnTo>
                  <a:lnTo>
                    <a:pt x="171" y="21"/>
                  </a:lnTo>
                  <a:lnTo>
                    <a:pt x="171" y="7"/>
                  </a:lnTo>
                  <a:lnTo>
                    <a:pt x="171" y="7"/>
                  </a:lnTo>
                  <a:lnTo>
                    <a:pt x="170" y="1"/>
                  </a:lnTo>
                  <a:lnTo>
                    <a:pt x="168" y="0"/>
                  </a:lnTo>
                  <a:lnTo>
                    <a:pt x="167" y="0"/>
                  </a:lnTo>
                  <a:lnTo>
                    <a:pt x="5" y="0"/>
                  </a:lnTo>
                  <a:lnTo>
                    <a:pt x="5" y="0"/>
                  </a:lnTo>
                  <a:lnTo>
                    <a:pt x="3" y="0"/>
                  </a:lnTo>
                  <a:lnTo>
                    <a:pt x="2" y="1"/>
                  </a:lnTo>
                  <a:lnTo>
                    <a:pt x="0" y="7"/>
                  </a:lnTo>
                  <a:lnTo>
                    <a:pt x="0" y="21"/>
                  </a:lnTo>
                  <a:lnTo>
                    <a:pt x="0" y="21"/>
                  </a:lnTo>
                  <a:lnTo>
                    <a:pt x="2" y="27"/>
                  </a:lnTo>
                  <a:lnTo>
                    <a:pt x="3" y="28"/>
                  </a:lnTo>
                  <a:lnTo>
                    <a:pt x="5" y="28"/>
                  </a:lnTo>
                  <a:lnTo>
                    <a:pt x="167" y="28"/>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44" name="Freeform 313"/>
            <p:cNvSpPr>
              <a:spLocks/>
            </p:cNvSpPr>
            <p:nvPr/>
          </p:nvSpPr>
          <p:spPr bwMode="auto">
            <a:xfrm>
              <a:off x="7721601" y="3903663"/>
              <a:ext cx="136525" cy="22225"/>
            </a:xfrm>
            <a:custGeom>
              <a:avLst/>
              <a:gdLst>
                <a:gd name="T0" fmla="*/ 167 w 171"/>
                <a:gd name="T1" fmla="*/ 28 h 28"/>
                <a:gd name="T2" fmla="*/ 167 w 171"/>
                <a:gd name="T3" fmla="*/ 28 h 28"/>
                <a:gd name="T4" fmla="*/ 168 w 171"/>
                <a:gd name="T5" fmla="*/ 28 h 28"/>
                <a:gd name="T6" fmla="*/ 170 w 171"/>
                <a:gd name="T7" fmla="*/ 27 h 28"/>
                <a:gd name="T8" fmla="*/ 171 w 171"/>
                <a:gd name="T9" fmla="*/ 21 h 28"/>
                <a:gd name="T10" fmla="*/ 171 w 171"/>
                <a:gd name="T11" fmla="*/ 7 h 28"/>
                <a:gd name="T12" fmla="*/ 171 w 171"/>
                <a:gd name="T13" fmla="*/ 7 h 28"/>
                <a:gd name="T14" fmla="*/ 170 w 171"/>
                <a:gd name="T15" fmla="*/ 2 h 28"/>
                <a:gd name="T16" fmla="*/ 168 w 171"/>
                <a:gd name="T17" fmla="*/ 0 h 28"/>
                <a:gd name="T18" fmla="*/ 167 w 171"/>
                <a:gd name="T19" fmla="*/ 0 h 28"/>
                <a:gd name="T20" fmla="*/ 5 w 171"/>
                <a:gd name="T21" fmla="*/ 0 h 28"/>
                <a:gd name="T22" fmla="*/ 5 w 171"/>
                <a:gd name="T23" fmla="*/ 0 h 28"/>
                <a:gd name="T24" fmla="*/ 3 w 171"/>
                <a:gd name="T25" fmla="*/ 0 h 28"/>
                <a:gd name="T26" fmla="*/ 2 w 171"/>
                <a:gd name="T27" fmla="*/ 2 h 28"/>
                <a:gd name="T28" fmla="*/ 0 w 171"/>
                <a:gd name="T29" fmla="*/ 7 h 28"/>
                <a:gd name="T30" fmla="*/ 0 w 171"/>
                <a:gd name="T31" fmla="*/ 21 h 28"/>
                <a:gd name="T32" fmla="*/ 0 w 171"/>
                <a:gd name="T33" fmla="*/ 21 h 28"/>
                <a:gd name="T34" fmla="*/ 2 w 171"/>
                <a:gd name="T35" fmla="*/ 27 h 28"/>
                <a:gd name="T36" fmla="*/ 3 w 171"/>
                <a:gd name="T37" fmla="*/ 28 h 28"/>
                <a:gd name="T38" fmla="*/ 5 w 171"/>
                <a:gd name="T39" fmla="*/ 28 h 28"/>
                <a:gd name="T40" fmla="*/ 167 w 171"/>
                <a:gd name="T4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 h="28">
                  <a:moveTo>
                    <a:pt x="167" y="28"/>
                  </a:moveTo>
                  <a:lnTo>
                    <a:pt x="167" y="28"/>
                  </a:lnTo>
                  <a:lnTo>
                    <a:pt x="168" y="28"/>
                  </a:lnTo>
                  <a:lnTo>
                    <a:pt x="170" y="27"/>
                  </a:lnTo>
                  <a:lnTo>
                    <a:pt x="171" y="21"/>
                  </a:lnTo>
                  <a:lnTo>
                    <a:pt x="171" y="7"/>
                  </a:lnTo>
                  <a:lnTo>
                    <a:pt x="171" y="7"/>
                  </a:lnTo>
                  <a:lnTo>
                    <a:pt x="170" y="2"/>
                  </a:lnTo>
                  <a:lnTo>
                    <a:pt x="168" y="0"/>
                  </a:lnTo>
                  <a:lnTo>
                    <a:pt x="167" y="0"/>
                  </a:lnTo>
                  <a:lnTo>
                    <a:pt x="5" y="0"/>
                  </a:lnTo>
                  <a:lnTo>
                    <a:pt x="5" y="0"/>
                  </a:lnTo>
                  <a:lnTo>
                    <a:pt x="3" y="0"/>
                  </a:lnTo>
                  <a:lnTo>
                    <a:pt x="2" y="2"/>
                  </a:lnTo>
                  <a:lnTo>
                    <a:pt x="0" y="7"/>
                  </a:lnTo>
                  <a:lnTo>
                    <a:pt x="0" y="21"/>
                  </a:lnTo>
                  <a:lnTo>
                    <a:pt x="0" y="21"/>
                  </a:lnTo>
                  <a:lnTo>
                    <a:pt x="2" y="27"/>
                  </a:lnTo>
                  <a:lnTo>
                    <a:pt x="3" y="28"/>
                  </a:lnTo>
                  <a:lnTo>
                    <a:pt x="5" y="28"/>
                  </a:lnTo>
                  <a:lnTo>
                    <a:pt x="167" y="28"/>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45" name="Freeform 314"/>
            <p:cNvSpPr>
              <a:spLocks/>
            </p:cNvSpPr>
            <p:nvPr/>
          </p:nvSpPr>
          <p:spPr bwMode="auto">
            <a:xfrm>
              <a:off x="7721601" y="3854450"/>
              <a:ext cx="136525" cy="23813"/>
            </a:xfrm>
            <a:custGeom>
              <a:avLst/>
              <a:gdLst>
                <a:gd name="T0" fmla="*/ 167 w 171"/>
                <a:gd name="T1" fmla="*/ 30 h 30"/>
                <a:gd name="T2" fmla="*/ 167 w 171"/>
                <a:gd name="T3" fmla="*/ 30 h 30"/>
                <a:gd name="T4" fmla="*/ 168 w 171"/>
                <a:gd name="T5" fmla="*/ 29 h 30"/>
                <a:gd name="T6" fmla="*/ 170 w 171"/>
                <a:gd name="T7" fmla="*/ 27 h 30"/>
                <a:gd name="T8" fmla="*/ 171 w 171"/>
                <a:gd name="T9" fmla="*/ 21 h 30"/>
                <a:gd name="T10" fmla="*/ 171 w 171"/>
                <a:gd name="T11" fmla="*/ 8 h 30"/>
                <a:gd name="T12" fmla="*/ 171 w 171"/>
                <a:gd name="T13" fmla="*/ 8 h 30"/>
                <a:gd name="T14" fmla="*/ 170 w 171"/>
                <a:gd name="T15" fmla="*/ 3 h 30"/>
                <a:gd name="T16" fmla="*/ 168 w 171"/>
                <a:gd name="T17" fmla="*/ 0 h 30"/>
                <a:gd name="T18" fmla="*/ 167 w 171"/>
                <a:gd name="T19" fmla="*/ 0 h 30"/>
                <a:gd name="T20" fmla="*/ 5 w 171"/>
                <a:gd name="T21" fmla="*/ 0 h 30"/>
                <a:gd name="T22" fmla="*/ 5 w 171"/>
                <a:gd name="T23" fmla="*/ 0 h 30"/>
                <a:gd name="T24" fmla="*/ 3 w 171"/>
                <a:gd name="T25" fmla="*/ 0 h 30"/>
                <a:gd name="T26" fmla="*/ 2 w 171"/>
                <a:gd name="T27" fmla="*/ 3 h 30"/>
                <a:gd name="T28" fmla="*/ 0 w 171"/>
                <a:gd name="T29" fmla="*/ 8 h 30"/>
                <a:gd name="T30" fmla="*/ 0 w 171"/>
                <a:gd name="T31" fmla="*/ 21 h 30"/>
                <a:gd name="T32" fmla="*/ 0 w 171"/>
                <a:gd name="T33" fmla="*/ 21 h 30"/>
                <a:gd name="T34" fmla="*/ 2 w 171"/>
                <a:gd name="T35" fmla="*/ 27 h 30"/>
                <a:gd name="T36" fmla="*/ 3 w 171"/>
                <a:gd name="T37" fmla="*/ 29 h 30"/>
                <a:gd name="T38" fmla="*/ 5 w 171"/>
                <a:gd name="T39" fmla="*/ 30 h 30"/>
                <a:gd name="T40" fmla="*/ 167 w 171"/>
                <a:gd name="T4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 h="30">
                  <a:moveTo>
                    <a:pt x="167" y="30"/>
                  </a:moveTo>
                  <a:lnTo>
                    <a:pt x="167" y="30"/>
                  </a:lnTo>
                  <a:lnTo>
                    <a:pt x="168" y="29"/>
                  </a:lnTo>
                  <a:lnTo>
                    <a:pt x="170" y="27"/>
                  </a:lnTo>
                  <a:lnTo>
                    <a:pt x="171" y="21"/>
                  </a:lnTo>
                  <a:lnTo>
                    <a:pt x="171" y="8"/>
                  </a:lnTo>
                  <a:lnTo>
                    <a:pt x="171" y="8"/>
                  </a:lnTo>
                  <a:lnTo>
                    <a:pt x="170" y="3"/>
                  </a:lnTo>
                  <a:lnTo>
                    <a:pt x="168" y="0"/>
                  </a:lnTo>
                  <a:lnTo>
                    <a:pt x="167" y="0"/>
                  </a:lnTo>
                  <a:lnTo>
                    <a:pt x="5" y="0"/>
                  </a:lnTo>
                  <a:lnTo>
                    <a:pt x="5" y="0"/>
                  </a:lnTo>
                  <a:lnTo>
                    <a:pt x="3" y="0"/>
                  </a:lnTo>
                  <a:lnTo>
                    <a:pt x="2" y="3"/>
                  </a:lnTo>
                  <a:lnTo>
                    <a:pt x="0" y="8"/>
                  </a:lnTo>
                  <a:lnTo>
                    <a:pt x="0" y="21"/>
                  </a:lnTo>
                  <a:lnTo>
                    <a:pt x="0" y="21"/>
                  </a:lnTo>
                  <a:lnTo>
                    <a:pt x="2" y="27"/>
                  </a:lnTo>
                  <a:lnTo>
                    <a:pt x="3" y="29"/>
                  </a:lnTo>
                  <a:lnTo>
                    <a:pt x="5" y="30"/>
                  </a:lnTo>
                  <a:lnTo>
                    <a:pt x="167" y="30"/>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46" name="Freeform 315"/>
            <p:cNvSpPr>
              <a:spLocks/>
            </p:cNvSpPr>
            <p:nvPr/>
          </p:nvSpPr>
          <p:spPr bwMode="auto">
            <a:xfrm>
              <a:off x="7377113" y="3970338"/>
              <a:ext cx="138113" cy="23813"/>
            </a:xfrm>
            <a:custGeom>
              <a:avLst/>
              <a:gdLst>
                <a:gd name="T0" fmla="*/ 169 w 173"/>
                <a:gd name="T1" fmla="*/ 28 h 28"/>
                <a:gd name="T2" fmla="*/ 169 w 173"/>
                <a:gd name="T3" fmla="*/ 28 h 28"/>
                <a:gd name="T4" fmla="*/ 170 w 173"/>
                <a:gd name="T5" fmla="*/ 28 h 28"/>
                <a:gd name="T6" fmla="*/ 172 w 173"/>
                <a:gd name="T7" fmla="*/ 27 h 28"/>
                <a:gd name="T8" fmla="*/ 173 w 173"/>
                <a:gd name="T9" fmla="*/ 21 h 28"/>
                <a:gd name="T10" fmla="*/ 173 w 173"/>
                <a:gd name="T11" fmla="*/ 7 h 28"/>
                <a:gd name="T12" fmla="*/ 173 w 173"/>
                <a:gd name="T13" fmla="*/ 7 h 28"/>
                <a:gd name="T14" fmla="*/ 172 w 173"/>
                <a:gd name="T15" fmla="*/ 1 h 28"/>
                <a:gd name="T16" fmla="*/ 170 w 173"/>
                <a:gd name="T17" fmla="*/ 0 h 28"/>
                <a:gd name="T18" fmla="*/ 169 w 173"/>
                <a:gd name="T19" fmla="*/ 0 h 28"/>
                <a:gd name="T20" fmla="*/ 6 w 173"/>
                <a:gd name="T21" fmla="*/ 0 h 28"/>
                <a:gd name="T22" fmla="*/ 6 w 173"/>
                <a:gd name="T23" fmla="*/ 0 h 28"/>
                <a:gd name="T24" fmla="*/ 5 w 173"/>
                <a:gd name="T25" fmla="*/ 0 h 28"/>
                <a:gd name="T26" fmla="*/ 2 w 173"/>
                <a:gd name="T27" fmla="*/ 1 h 28"/>
                <a:gd name="T28" fmla="*/ 0 w 173"/>
                <a:gd name="T29" fmla="*/ 7 h 28"/>
                <a:gd name="T30" fmla="*/ 0 w 173"/>
                <a:gd name="T31" fmla="*/ 21 h 28"/>
                <a:gd name="T32" fmla="*/ 0 w 173"/>
                <a:gd name="T33" fmla="*/ 21 h 28"/>
                <a:gd name="T34" fmla="*/ 2 w 173"/>
                <a:gd name="T35" fmla="*/ 27 h 28"/>
                <a:gd name="T36" fmla="*/ 5 w 173"/>
                <a:gd name="T37" fmla="*/ 28 h 28"/>
                <a:gd name="T38" fmla="*/ 6 w 173"/>
                <a:gd name="T39" fmla="*/ 28 h 28"/>
                <a:gd name="T40" fmla="*/ 169 w 173"/>
                <a:gd name="T4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28">
                  <a:moveTo>
                    <a:pt x="169" y="28"/>
                  </a:moveTo>
                  <a:lnTo>
                    <a:pt x="169" y="28"/>
                  </a:lnTo>
                  <a:lnTo>
                    <a:pt x="170" y="28"/>
                  </a:lnTo>
                  <a:lnTo>
                    <a:pt x="172" y="27"/>
                  </a:lnTo>
                  <a:lnTo>
                    <a:pt x="173" y="21"/>
                  </a:lnTo>
                  <a:lnTo>
                    <a:pt x="173" y="7"/>
                  </a:lnTo>
                  <a:lnTo>
                    <a:pt x="173" y="7"/>
                  </a:lnTo>
                  <a:lnTo>
                    <a:pt x="172" y="1"/>
                  </a:lnTo>
                  <a:lnTo>
                    <a:pt x="170" y="0"/>
                  </a:lnTo>
                  <a:lnTo>
                    <a:pt x="169" y="0"/>
                  </a:lnTo>
                  <a:lnTo>
                    <a:pt x="6" y="0"/>
                  </a:lnTo>
                  <a:lnTo>
                    <a:pt x="6" y="0"/>
                  </a:lnTo>
                  <a:lnTo>
                    <a:pt x="5" y="0"/>
                  </a:lnTo>
                  <a:lnTo>
                    <a:pt x="2" y="1"/>
                  </a:lnTo>
                  <a:lnTo>
                    <a:pt x="0" y="7"/>
                  </a:lnTo>
                  <a:lnTo>
                    <a:pt x="0" y="21"/>
                  </a:lnTo>
                  <a:lnTo>
                    <a:pt x="0" y="21"/>
                  </a:lnTo>
                  <a:lnTo>
                    <a:pt x="2" y="27"/>
                  </a:lnTo>
                  <a:lnTo>
                    <a:pt x="5" y="28"/>
                  </a:lnTo>
                  <a:lnTo>
                    <a:pt x="6" y="28"/>
                  </a:lnTo>
                  <a:lnTo>
                    <a:pt x="169" y="28"/>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47" name="Freeform 316"/>
            <p:cNvSpPr>
              <a:spLocks/>
            </p:cNvSpPr>
            <p:nvPr/>
          </p:nvSpPr>
          <p:spPr bwMode="auto">
            <a:xfrm>
              <a:off x="7456488" y="3683000"/>
              <a:ext cx="68263" cy="47625"/>
            </a:xfrm>
            <a:custGeom>
              <a:avLst/>
              <a:gdLst>
                <a:gd name="T0" fmla="*/ 82 w 87"/>
                <a:gd name="T1" fmla="*/ 59 h 59"/>
                <a:gd name="T2" fmla="*/ 82 w 87"/>
                <a:gd name="T3" fmla="*/ 59 h 59"/>
                <a:gd name="T4" fmla="*/ 84 w 87"/>
                <a:gd name="T5" fmla="*/ 59 h 59"/>
                <a:gd name="T6" fmla="*/ 85 w 87"/>
                <a:gd name="T7" fmla="*/ 58 h 59"/>
                <a:gd name="T8" fmla="*/ 87 w 87"/>
                <a:gd name="T9" fmla="*/ 52 h 59"/>
                <a:gd name="T10" fmla="*/ 87 w 87"/>
                <a:gd name="T11" fmla="*/ 7 h 59"/>
                <a:gd name="T12" fmla="*/ 87 w 87"/>
                <a:gd name="T13" fmla="*/ 7 h 59"/>
                <a:gd name="T14" fmla="*/ 85 w 87"/>
                <a:gd name="T15" fmla="*/ 1 h 59"/>
                <a:gd name="T16" fmla="*/ 84 w 87"/>
                <a:gd name="T17" fmla="*/ 0 h 59"/>
                <a:gd name="T18" fmla="*/ 82 w 87"/>
                <a:gd name="T19" fmla="*/ 0 h 59"/>
                <a:gd name="T20" fmla="*/ 5 w 87"/>
                <a:gd name="T21" fmla="*/ 0 h 59"/>
                <a:gd name="T22" fmla="*/ 5 w 87"/>
                <a:gd name="T23" fmla="*/ 0 h 59"/>
                <a:gd name="T24" fmla="*/ 3 w 87"/>
                <a:gd name="T25" fmla="*/ 0 h 59"/>
                <a:gd name="T26" fmla="*/ 2 w 87"/>
                <a:gd name="T27" fmla="*/ 1 h 59"/>
                <a:gd name="T28" fmla="*/ 0 w 87"/>
                <a:gd name="T29" fmla="*/ 7 h 59"/>
                <a:gd name="T30" fmla="*/ 0 w 87"/>
                <a:gd name="T31" fmla="*/ 52 h 59"/>
                <a:gd name="T32" fmla="*/ 0 w 87"/>
                <a:gd name="T33" fmla="*/ 52 h 59"/>
                <a:gd name="T34" fmla="*/ 2 w 87"/>
                <a:gd name="T35" fmla="*/ 58 h 59"/>
                <a:gd name="T36" fmla="*/ 3 w 87"/>
                <a:gd name="T37" fmla="*/ 59 h 59"/>
                <a:gd name="T38" fmla="*/ 5 w 87"/>
                <a:gd name="T39" fmla="*/ 59 h 59"/>
                <a:gd name="T40" fmla="*/ 82 w 87"/>
                <a:gd name="T4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59">
                  <a:moveTo>
                    <a:pt x="82" y="59"/>
                  </a:moveTo>
                  <a:lnTo>
                    <a:pt x="82" y="59"/>
                  </a:lnTo>
                  <a:lnTo>
                    <a:pt x="84" y="59"/>
                  </a:lnTo>
                  <a:lnTo>
                    <a:pt x="85" y="58"/>
                  </a:lnTo>
                  <a:lnTo>
                    <a:pt x="87" y="52"/>
                  </a:lnTo>
                  <a:lnTo>
                    <a:pt x="87" y="7"/>
                  </a:lnTo>
                  <a:lnTo>
                    <a:pt x="87" y="7"/>
                  </a:lnTo>
                  <a:lnTo>
                    <a:pt x="85" y="1"/>
                  </a:lnTo>
                  <a:lnTo>
                    <a:pt x="84" y="0"/>
                  </a:lnTo>
                  <a:lnTo>
                    <a:pt x="82" y="0"/>
                  </a:lnTo>
                  <a:lnTo>
                    <a:pt x="5" y="0"/>
                  </a:lnTo>
                  <a:lnTo>
                    <a:pt x="5" y="0"/>
                  </a:lnTo>
                  <a:lnTo>
                    <a:pt x="3" y="0"/>
                  </a:lnTo>
                  <a:lnTo>
                    <a:pt x="2" y="1"/>
                  </a:lnTo>
                  <a:lnTo>
                    <a:pt x="0" y="7"/>
                  </a:lnTo>
                  <a:lnTo>
                    <a:pt x="0" y="52"/>
                  </a:lnTo>
                  <a:lnTo>
                    <a:pt x="0" y="52"/>
                  </a:lnTo>
                  <a:lnTo>
                    <a:pt x="2" y="58"/>
                  </a:lnTo>
                  <a:lnTo>
                    <a:pt x="3" y="59"/>
                  </a:lnTo>
                  <a:lnTo>
                    <a:pt x="5" y="59"/>
                  </a:lnTo>
                  <a:lnTo>
                    <a:pt x="82" y="59"/>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48" name="Freeform 317"/>
            <p:cNvSpPr>
              <a:spLocks/>
            </p:cNvSpPr>
            <p:nvPr/>
          </p:nvSpPr>
          <p:spPr bwMode="auto">
            <a:xfrm>
              <a:off x="7153276" y="3713163"/>
              <a:ext cx="14288" cy="14288"/>
            </a:xfrm>
            <a:custGeom>
              <a:avLst/>
              <a:gdLst>
                <a:gd name="T0" fmla="*/ 16 w 16"/>
                <a:gd name="T1" fmla="*/ 18 h 18"/>
                <a:gd name="T2" fmla="*/ 16 w 16"/>
                <a:gd name="T3" fmla="*/ 18 h 18"/>
                <a:gd name="T4" fmla="*/ 16 w 16"/>
                <a:gd name="T5" fmla="*/ 18 h 18"/>
                <a:gd name="T6" fmla="*/ 16 w 16"/>
                <a:gd name="T7" fmla="*/ 2 h 18"/>
                <a:gd name="T8" fmla="*/ 16 w 16"/>
                <a:gd name="T9" fmla="*/ 2 h 18"/>
                <a:gd name="T10" fmla="*/ 16 w 16"/>
                <a:gd name="T11" fmla="*/ 0 h 18"/>
                <a:gd name="T12" fmla="*/ 0 w 16"/>
                <a:gd name="T13" fmla="*/ 0 h 18"/>
                <a:gd name="T14" fmla="*/ 0 w 16"/>
                <a:gd name="T15" fmla="*/ 0 h 18"/>
                <a:gd name="T16" fmla="*/ 0 w 16"/>
                <a:gd name="T17" fmla="*/ 2 h 18"/>
                <a:gd name="T18" fmla="*/ 0 w 16"/>
                <a:gd name="T19" fmla="*/ 18 h 18"/>
                <a:gd name="T20" fmla="*/ 0 w 16"/>
                <a:gd name="T21" fmla="*/ 18 h 18"/>
                <a:gd name="T22" fmla="*/ 0 w 16"/>
                <a:gd name="T23" fmla="*/ 18 h 18"/>
                <a:gd name="T24" fmla="*/ 16 w 16"/>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8">
                  <a:moveTo>
                    <a:pt x="16" y="18"/>
                  </a:moveTo>
                  <a:lnTo>
                    <a:pt x="16" y="18"/>
                  </a:lnTo>
                  <a:lnTo>
                    <a:pt x="16" y="18"/>
                  </a:lnTo>
                  <a:lnTo>
                    <a:pt x="16" y="2"/>
                  </a:lnTo>
                  <a:lnTo>
                    <a:pt x="16" y="2"/>
                  </a:lnTo>
                  <a:lnTo>
                    <a:pt x="16" y="0"/>
                  </a:lnTo>
                  <a:lnTo>
                    <a:pt x="0" y="0"/>
                  </a:lnTo>
                  <a:lnTo>
                    <a:pt x="0" y="0"/>
                  </a:lnTo>
                  <a:lnTo>
                    <a:pt x="0" y="2"/>
                  </a:lnTo>
                  <a:lnTo>
                    <a:pt x="0" y="18"/>
                  </a:lnTo>
                  <a:lnTo>
                    <a:pt x="0" y="18"/>
                  </a:lnTo>
                  <a:lnTo>
                    <a:pt x="0" y="18"/>
                  </a:lnTo>
                  <a:lnTo>
                    <a:pt x="16" y="18"/>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49" name="Freeform 318"/>
            <p:cNvSpPr>
              <a:spLocks/>
            </p:cNvSpPr>
            <p:nvPr/>
          </p:nvSpPr>
          <p:spPr bwMode="auto">
            <a:xfrm>
              <a:off x="7086601" y="3719513"/>
              <a:ext cx="34925" cy="28575"/>
            </a:xfrm>
            <a:custGeom>
              <a:avLst/>
              <a:gdLst>
                <a:gd name="T0" fmla="*/ 42 w 44"/>
                <a:gd name="T1" fmla="*/ 37 h 37"/>
                <a:gd name="T2" fmla="*/ 42 w 44"/>
                <a:gd name="T3" fmla="*/ 37 h 37"/>
                <a:gd name="T4" fmla="*/ 43 w 44"/>
                <a:gd name="T5" fmla="*/ 37 h 37"/>
                <a:gd name="T6" fmla="*/ 44 w 44"/>
                <a:gd name="T7" fmla="*/ 35 h 37"/>
                <a:gd name="T8" fmla="*/ 44 w 44"/>
                <a:gd name="T9" fmla="*/ 3 h 37"/>
                <a:gd name="T10" fmla="*/ 44 w 44"/>
                <a:gd name="T11" fmla="*/ 3 h 37"/>
                <a:gd name="T12" fmla="*/ 43 w 44"/>
                <a:gd name="T13" fmla="*/ 1 h 37"/>
                <a:gd name="T14" fmla="*/ 42 w 44"/>
                <a:gd name="T15" fmla="*/ 0 h 37"/>
                <a:gd name="T16" fmla="*/ 1 w 44"/>
                <a:gd name="T17" fmla="*/ 0 h 37"/>
                <a:gd name="T18" fmla="*/ 1 w 44"/>
                <a:gd name="T19" fmla="*/ 0 h 37"/>
                <a:gd name="T20" fmla="*/ 1 w 44"/>
                <a:gd name="T21" fmla="*/ 1 h 37"/>
                <a:gd name="T22" fmla="*/ 0 w 44"/>
                <a:gd name="T23" fmla="*/ 3 h 37"/>
                <a:gd name="T24" fmla="*/ 0 w 44"/>
                <a:gd name="T25" fmla="*/ 35 h 37"/>
                <a:gd name="T26" fmla="*/ 0 w 44"/>
                <a:gd name="T27" fmla="*/ 35 h 37"/>
                <a:gd name="T28" fmla="*/ 1 w 44"/>
                <a:gd name="T29" fmla="*/ 37 h 37"/>
                <a:gd name="T30" fmla="*/ 1 w 44"/>
                <a:gd name="T31" fmla="*/ 37 h 37"/>
                <a:gd name="T32" fmla="*/ 42 w 44"/>
                <a:gd name="T3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37">
                  <a:moveTo>
                    <a:pt x="42" y="37"/>
                  </a:moveTo>
                  <a:lnTo>
                    <a:pt x="42" y="37"/>
                  </a:lnTo>
                  <a:lnTo>
                    <a:pt x="43" y="37"/>
                  </a:lnTo>
                  <a:lnTo>
                    <a:pt x="44" y="35"/>
                  </a:lnTo>
                  <a:lnTo>
                    <a:pt x="44" y="3"/>
                  </a:lnTo>
                  <a:lnTo>
                    <a:pt x="44" y="3"/>
                  </a:lnTo>
                  <a:lnTo>
                    <a:pt x="43" y="1"/>
                  </a:lnTo>
                  <a:lnTo>
                    <a:pt x="42" y="0"/>
                  </a:lnTo>
                  <a:lnTo>
                    <a:pt x="1" y="0"/>
                  </a:lnTo>
                  <a:lnTo>
                    <a:pt x="1" y="0"/>
                  </a:lnTo>
                  <a:lnTo>
                    <a:pt x="1" y="1"/>
                  </a:lnTo>
                  <a:lnTo>
                    <a:pt x="0" y="3"/>
                  </a:lnTo>
                  <a:lnTo>
                    <a:pt x="0" y="35"/>
                  </a:lnTo>
                  <a:lnTo>
                    <a:pt x="0" y="35"/>
                  </a:lnTo>
                  <a:lnTo>
                    <a:pt x="1" y="37"/>
                  </a:lnTo>
                  <a:lnTo>
                    <a:pt x="1" y="37"/>
                  </a:lnTo>
                  <a:lnTo>
                    <a:pt x="42" y="37"/>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50" name="Freeform 319"/>
            <p:cNvSpPr>
              <a:spLocks/>
            </p:cNvSpPr>
            <p:nvPr/>
          </p:nvSpPr>
          <p:spPr bwMode="auto">
            <a:xfrm>
              <a:off x="7180263" y="3956050"/>
              <a:ext cx="23813" cy="58738"/>
            </a:xfrm>
            <a:custGeom>
              <a:avLst/>
              <a:gdLst>
                <a:gd name="T0" fmla="*/ 0 w 31"/>
                <a:gd name="T1" fmla="*/ 70 h 74"/>
                <a:gd name="T2" fmla="*/ 0 w 31"/>
                <a:gd name="T3" fmla="*/ 70 h 74"/>
                <a:gd name="T4" fmla="*/ 0 w 31"/>
                <a:gd name="T5" fmla="*/ 73 h 74"/>
                <a:gd name="T6" fmla="*/ 1 w 31"/>
                <a:gd name="T7" fmla="*/ 74 h 74"/>
                <a:gd name="T8" fmla="*/ 29 w 31"/>
                <a:gd name="T9" fmla="*/ 74 h 74"/>
                <a:gd name="T10" fmla="*/ 29 w 31"/>
                <a:gd name="T11" fmla="*/ 74 h 74"/>
                <a:gd name="T12" fmla="*/ 31 w 31"/>
                <a:gd name="T13" fmla="*/ 73 h 74"/>
                <a:gd name="T14" fmla="*/ 31 w 31"/>
                <a:gd name="T15" fmla="*/ 70 h 74"/>
                <a:gd name="T16" fmla="*/ 31 w 31"/>
                <a:gd name="T17" fmla="*/ 4 h 74"/>
                <a:gd name="T18" fmla="*/ 31 w 31"/>
                <a:gd name="T19" fmla="*/ 4 h 74"/>
                <a:gd name="T20" fmla="*/ 31 w 31"/>
                <a:gd name="T21" fmla="*/ 1 h 74"/>
                <a:gd name="T22" fmla="*/ 29 w 31"/>
                <a:gd name="T23" fmla="*/ 0 h 74"/>
                <a:gd name="T24" fmla="*/ 1 w 31"/>
                <a:gd name="T25" fmla="*/ 0 h 74"/>
                <a:gd name="T26" fmla="*/ 1 w 31"/>
                <a:gd name="T27" fmla="*/ 0 h 74"/>
                <a:gd name="T28" fmla="*/ 0 w 31"/>
                <a:gd name="T29" fmla="*/ 1 h 74"/>
                <a:gd name="T30" fmla="*/ 0 w 31"/>
                <a:gd name="T31" fmla="*/ 4 h 74"/>
                <a:gd name="T32" fmla="*/ 0 w 31"/>
                <a:gd name="T33" fmla="*/ 7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74">
                  <a:moveTo>
                    <a:pt x="0" y="70"/>
                  </a:moveTo>
                  <a:lnTo>
                    <a:pt x="0" y="70"/>
                  </a:lnTo>
                  <a:lnTo>
                    <a:pt x="0" y="73"/>
                  </a:lnTo>
                  <a:lnTo>
                    <a:pt x="1" y="74"/>
                  </a:lnTo>
                  <a:lnTo>
                    <a:pt x="29" y="74"/>
                  </a:lnTo>
                  <a:lnTo>
                    <a:pt x="29" y="74"/>
                  </a:lnTo>
                  <a:lnTo>
                    <a:pt x="31" y="73"/>
                  </a:lnTo>
                  <a:lnTo>
                    <a:pt x="31" y="70"/>
                  </a:lnTo>
                  <a:lnTo>
                    <a:pt x="31" y="4"/>
                  </a:lnTo>
                  <a:lnTo>
                    <a:pt x="31" y="4"/>
                  </a:lnTo>
                  <a:lnTo>
                    <a:pt x="31" y="1"/>
                  </a:lnTo>
                  <a:lnTo>
                    <a:pt x="29" y="0"/>
                  </a:lnTo>
                  <a:lnTo>
                    <a:pt x="1" y="0"/>
                  </a:lnTo>
                  <a:lnTo>
                    <a:pt x="1" y="0"/>
                  </a:lnTo>
                  <a:lnTo>
                    <a:pt x="0" y="1"/>
                  </a:lnTo>
                  <a:lnTo>
                    <a:pt x="0" y="4"/>
                  </a:lnTo>
                  <a:lnTo>
                    <a:pt x="0" y="70"/>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51" name="Freeform 320"/>
            <p:cNvSpPr>
              <a:spLocks/>
            </p:cNvSpPr>
            <p:nvPr/>
          </p:nvSpPr>
          <p:spPr bwMode="auto">
            <a:xfrm>
              <a:off x="7134226" y="3951288"/>
              <a:ext cx="23813" cy="61913"/>
            </a:xfrm>
            <a:custGeom>
              <a:avLst/>
              <a:gdLst>
                <a:gd name="T0" fmla="*/ 32 w 32"/>
                <a:gd name="T1" fmla="*/ 3 h 79"/>
                <a:gd name="T2" fmla="*/ 32 w 32"/>
                <a:gd name="T3" fmla="*/ 3 h 79"/>
                <a:gd name="T4" fmla="*/ 32 w 32"/>
                <a:gd name="T5" fmla="*/ 1 h 79"/>
                <a:gd name="T6" fmla="*/ 30 w 32"/>
                <a:gd name="T7" fmla="*/ 0 h 79"/>
                <a:gd name="T8" fmla="*/ 2 w 32"/>
                <a:gd name="T9" fmla="*/ 0 h 79"/>
                <a:gd name="T10" fmla="*/ 2 w 32"/>
                <a:gd name="T11" fmla="*/ 0 h 79"/>
                <a:gd name="T12" fmla="*/ 0 w 32"/>
                <a:gd name="T13" fmla="*/ 1 h 79"/>
                <a:gd name="T14" fmla="*/ 0 w 32"/>
                <a:gd name="T15" fmla="*/ 3 h 79"/>
                <a:gd name="T16" fmla="*/ 0 w 32"/>
                <a:gd name="T17" fmla="*/ 76 h 79"/>
                <a:gd name="T18" fmla="*/ 0 w 32"/>
                <a:gd name="T19" fmla="*/ 76 h 79"/>
                <a:gd name="T20" fmla="*/ 0 w 32"/>
                <a:gd name="T21" fmla="*/ 77 h 79"/>
                <a:gd name="T22" fmla="*/ 2 w 32"/>
                <a:gd name="T23" fmla="*/ 79 h 79"/>
                <a:gd name="T24" fmla="*/ 30 w 32"/>
                <a:gd name="T25" fmla="*/ 79 h 79"/>
                <a:gd name="T26" fmla="*/ 30 w 32"/>
                <a:gd name="T27" fmla="*/ 79 h 79"/>
                <a:gd name="T28" fmla="*/ 32 w 32"/>
                <a:gd name="T29" fmla="*/ 77 h 79"/>
                <a:gd name="T30" fmla="*/ 32 w 32"/>
                <a:gd name="T31" fmla="*/ 76 h 79"/>
                <a:gd name="T32" fmla="*/ 32 w 32"/>
                <a:gd name="T33"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32" y="3"/>
                  </a:moveTo>
                  <a:lnTo>
                    <a:pt x="32" y="3"/>
                  </a:lnTo>
                  <a:lnTo>
                    <a:pt x="32" y="1"/>
                  </a:lnTo>
                  <a:lnTo>
                    <a:pt x="30" y="0"/>
                  </a:lnTo>
                  <a:lnTo>
                    <a:pt x="2" y="0"/>
                  </a:lnTo>
                  <a:lnTo>
                    <a:pt x="2" y="0"/>
                  </a:lnTo>
                  <a:lnTo>
                    <a:pt x="0" y="1"/>
                  </a:lnTo>
                  <a:lnTo>
                    <a:pt x="0" y="3"/>
                  </a:lnTo>
                  <a:lnTo>
                    <a:pt x="0" y="76"/>
                  </a:lnTo>
                  <a:lnTo>
                    <a:pt x="0" y="76"/>
                  </a:lnTo>
                  <a:lnTo>
                    <a:pt x="0" y="77"/>
                  </a:lnTo>
                  <a:lnTo>
                    <a:pt x="2" y="79"/>
                  </a:lnTo>
                  <a:lnTo>
                    <a:pt x="30" y="79"/>
                  </a:lnTo>
                  <a:lnTo>
                    <a:pt x="30" y="79"/>
                  </a:lnTo>
                  <a:lnTo>
                    <a:pt x="32" y="77"/>
                  </a:lnTo>
                  <a:lnTo>
                    <a:pt x="32" y="76"/>
                  </a:lnTo>
                  <a:lnTo>
                    <a:pt x="32" y="3"/>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52" name="Freeform 321"/>
            <p:cNvSpPr>
              <a:spLocks noEditPoints="1"/>
            </p:cNvSpPr>
            <p:nvPr/>
          </p:nvSpPr>
          <p:spPr bwMode="auto">
            <a:xfrm>
              <a:off x="7539038" y="3757613"/>
              <a:ext cx="161925" cy="263525"/>
            </a:xfrm>
            <a:custGeom>
              <a:avLst/>
              <a:gdLst>
                <a:gd name="T0" fmla="*/ 9 w 206"/>
                <a:gd name="T1" fmla="*/ 0 h 331"/>
                <a:gd name="T2" fmla="*/ 0 w 206"/>
                <a:gd name="T3" fmla="*/ 6 h 331"/>
                <a:gd name="T4" fmla="*/ 0 w 206"/>
                <a:gd name="T5" fmla="*/ 323 h 331"/>
                <a:gd name="T6" fmla="*/ 5 w 206"/>
                <a:gd name="T7" fmla="*/ 331 h 331"/>
                <a:gd name="T8" fmla="*/ 197 w 206"/>
                <a:gd name="T9" fmla="*/ 331 h 331"/>
                <a:gd name="T10" fmla="*/ 206 w 206"/>
                <a:gd name="T11" fmla="*/ 326 h 331"/>
                <a:gd name="T12" fmla="*/ 206 w 206"/>
                <a:gd name="T13" fmla="*/ 9 h 331"/>
                <a:gd name="T14" fmla="*/ 201 w 206"/>
                <a:gd name="T15" fmla="*/ 1 h 331"/>
                <a:gd name="T16" fmla="*/ 182 w 206"/>
                <a:gd name="T17" fmla="*/ 208 h 331"/>
                <a:gd name="T18" fmla="*/ 176 w 206"/>
                <a:gd name="T19" fmla="*/ 216 h 331"/>
                <a:gd name="T20" fmla="*/ 124 w 206"/>
                <a:gd name="T21" fmla="*/ 217 h 331"/>
                <a:gd name="T22" fmla="*/ 115 w 206"/>
                <a:gd name="T23" fmla="*/ 211 h 331"/>
                <a:gd name="T24" fmla="*/ 115 w 206"/>
                <a:gd name="T25" fmla="*/ 185 h 331"/>
                <a:gd name="T26" fmla="*/ 119 w 206"/>
                <a:gd name="T27" fmla="*/ 176 h 331"/>
                <a:gd name="T28" fmla="*/ 173 w 206"/>
                <a:gd name="T29" fmla="*/ 176 h 331"/>
                <a:gd name="T30" fmla="*/ 182 w 206"/>
                <a:gd name="T31" fmla="*/ 182 h 331"/>
                <a:gd name="T32" fmla="*/ 88 w 206"/>
                <a:gd name="T33" fmla="*/ 208 h 331"/>
                <a:gd name="T34" fmla="*/ 85 w 206"/>
                <a:gd name="T35" fmla="*/ 214 h 331"/>
                <a:gd name="T36" fmla="*/ 30 w 206"/>
                <a:gd name="T37" fmla="*/ 217 h 331"/>
                <a:gd name="T38" fmla="*/ 24 w 206"/>
                <a:gd name="T39" fmla="*/ 214 h 331"/>
                <a:gd name="T40" fmla="*/ 21 w 206"/>
                <a:gd name="T41" fmla="*/ 185 h 331"/>
                <a:gd name="T42" fmla="*/ 24 w 206"/>
                <a:gd name="T43" fmla="*/ 179 h 331"/>
                <a:gd name="T44" fmla="*/ 79 w 206"/>
                <a:gd name="T45" fmla="*/ 176 h 331"/>
                <a:gd name="T46" fmla="*/ 85 w 206"/>
                <a:gd name="T47" fmla="*/ 179 h 331"/>
                <a:gd name="T48" fmla="*/ 88 w 206"/>
                <a:gd name="T49" fmla="*/ 208 h 331"/>
                <a:gd name="T50" fmla="*/ 182 w 206"/>
                <a:gd name="T51" fmla="*/ 261 h 331"/>
                <a:gd name="T52" fmla="*/ 173 w 206"/>
                <a:gd name="T53" fmla="*/ 266 h 331"/>
                <a:gd name="T54" fmla="*/ 119 w 206"/>
                <a:gd name="T55" fmla="*/ 265 h 331"/>
                <a:gd name="T56" fmla="*/ 115 w 206"/>
                <a:gd name="T57" fmla="*/ 258 h 331"/>
                <a:gd name="T58" fmla="*/ 115 w 206"/>
                <a:gd name="T59" fmla="*/ 231 h 331"/>
                <a:gd name="T60" fmla="*/ 124 w 206"/>
                <a:gd name="T61" fmla="*/ 225 h 331"/>
                <a:gd name="T62" fmla="*/ 176 w 206"/>
                <a:gd name="T63" fmla="*/ 225 h 331"/>
                <a:gd name="T64" fmla="*/ 182 w 206"/>
                <a:gd name="T65" fmla="*/ 234 h 331"/>
                <a:gd name="T66" fmla="*/ 88 w 206"/>
                <a:gd name="T67" fmla="*/ 258 h 331"/>
                <a:gd name="T68" fmla="*/ 84 w 206"/>
                <a:gd name="T69" fmla="*/ 265 h 331"/>
                <a:gd name="T70" fmla="*/ 30 w 206"/>
                <a:gd name="T71" fmla="*/ 266 h 331"/>
                <a:gd name="T72" fmla="*/ 21 w 206"/>
                <a:gd name="T73" fmla="*/ 261 h 331"/>
                <a:gd name="T74" fmla="*/ 21 w 206"/>
                <a:gd name="T75" fmla="*/ 234 h 331"/>
                <a:gd name="T76" fmla="*/ 27 w 206"/>
                <a:gd name="T77" fmla="*/ 225 h 331"/>
                <a:gd name="T78" fmla="*/ 79 w 206"/>
                <a:gd name="T79" fmla="*/ 225 h 331"/>
                <a:gd name="T80" fmla="*/ 88 w 206"/>
                <a:gd name="T81" fmla="*/ 231 h 331"/>
                <a:gd name="T82" fmla="*/ 182 w 206"/>
                <a:gd name="T83" fmla="*/ 307 h 331"/>
                <a:gd name="T84" fmla="*/ 179 w 206"/>
                <a:gd name="T85" fmla="*/ 313 h 331"/>
                <a:gd name="T86" fmla="*/ 30 w 206"/>
                <a:gd name="T87" fmla="*/ 316 h 331"/>
                <a:gd name="T88" fmla="*/ 24 w 206"/>
                <a:gd name="T89" fmla="*/ 313 h 331"/>
                <a:gd name="T90" fmla="*/ 21 w 206"/>
                <a:gd name="T91" fmla="*/ 283 h 331"/>
                <a:gd name="T92" fmla="*/ 24 w 206"/>
                <a:gd name="T93" fmla="*/ 277 h 331"/>
                <a:gd name="T94" fmla="*/ 173 w 206"/>
                <a:gd name="T95" fmla="*/ 274 h 331"/>
                <a:gd name="T96" fmla="*/ 179 w 206"/>
                <a:gd name="T97" fmla="*/ 277 h 331"/>
                <a:gd name="T98" fmla="*/ 182 w 206"/>
                <a:gd name="T99" fmla="*/ 30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6" h="331">
                  <a:moveTo>
                    <a:pt x="197" y="0"/>
                  </a:moveTo>
                  <a:lnTo>
                    <a:pt x="9" y="0"/>
                  </a:lnTo>
                  <a:lnTo>
                    <a:pt x="9" y="0"/>
                  </a:lnTo>
                  <a:lnTo>
                    <a:pt x="5" y="1"/>
                  </a:lnTo>
                  <a:lnTo>
                    <a:pt x="2" y="3"/>
                  </a:lnTo>
                  <a:lnTo>
                    <a:pt x="0" y="6"/>
                  </a:lnTo>
                  <a:lnTo>
                    <a:pt x="0" y="9"/>
                  </a:lnTo>
                  <a:lnTo>
                    <a:pt x="0" y="323"/>
                  </a:lnTo>
                  <a:lnTo>
                    <a:pt x="0" y="323"/>
                  </a:lnTo>
                  <a:lnTo>
                    <a:pt x="0" y="326"/>
                  </a:lnTo>
                  <a:lnTo>
                    <a:pt x="2" y="329"/>
                  </a:lnTo>
                  <a:lnTo>
                    <a:pt x="5" y="331"/>
                  </a:lnTo>
                  <a:lnTo>
                    <a:pt x="9" y="331"/>
                  </a:lnTo>
                  <a:lnTo>
                    <a:pt x="197" y="331"/>
                  </a:lnTo>
                  <a:lnTo>
                    <a:pt x="197" y="331"/>
                  </a:lnTo>
                  <a:lnTo>
                    <a:pt x="201" y="331"/>
                  </a:lnTo>
                  <a:lnTo>
                    <a:pt x="204" y="329"/>
                  </a:lnTo>
                  <a:lnTo>
                    <a:pt x="206" y="326"/>
                  </a:lnTo>
                  <a:lnTo>
                    <a:pt x="206" y="323"/>
                  </a:lnTo>
                  <a:lnTo>
                    <a:pt x="206" y="9"/>
                  </a:lnTo>
                  <a:lnTo>
                    <a:pt x="206" y="9"/>
                  </a:lnTo>
                  <a:lnTo>
                    <a:pt x="206" y="6"/>
                  </a:lnTo>
                  <a:lnTo>
                    <a:pt x="204" y="3"/>
                  </a:lnTo>
                  <a:lnTo>
                    <a:pt x="201" y="1"/>
                  </a:lnTo>
                  <a:lnTo>
                    <a:pt x="197" y="0"/>
                  </a:lnTo>
                  <a:close/>
                  <a:moveTo>
                    <a:pt x="182" y="208"/>
                  </a:moveTo>
                  <a:lnTo>
                    <a:pt x="182" y="208"/>
                  </a:lnTo>
                  <a:lnTo>
                    <a:pt x="182" y="211"/>
                  </a:lnTo>
                  <a:lnTo>
                    <a:pt x="179" y="214"/>
                  </a:lnTo>
                  <a:lnTo>
                    <a:pt x="176" y="216"/>
                  </a:lnTo>
                  <a:lnTo>
                    <a:pt x="173" y="217"/>
                  </a:lnTo>
                  <a:lnTo>
                    <a:pt x="124" y="217"/>
                  </a:lnTo>
                  <a:lnTo>
                    <a:pt x="124" y="217"/>
                  </a:lnTo>
                  <a:lnTo>
                    <a:pt x="119" y="216"/>
                  </a:lnTo>
                  <a:lnTo>
                    <a:pt x="116" y="214"/>
                  </a:lnTo>
                  <a:lnTo>
                    <a:pt x="115" y="211"/>
                  </a:lnTo>
                  <a:lnTo>
                    <a:pt x="115" y="208"/>
                  </a:lnTo>
                  <a:lnTo>
                    <a:pt x="115" y="185"/>
                  </a:lnTo>
                  <a:lnTo>
                    <a:pt x="115" y="185"/>
                  </a:lnTo>
                  <a:lnTo>
                    <a:pt x="115" y="182"/>
                  </a:lnTo>
                  <a:lnTo>
                    <a:pt x="116" y="179"/>
                  </a:lnTo>
                  <a:lnTo>
                    <a:pt x="119" y="176"/>
                  </a:lnTo>
                  <a:lnTo>
                    <a:pt x="124" y="176"/>
                  </a:lnTo>
                  <a:lnTo>
                    <a:pt x="173" y="176"/>
                  </a:lnTo>
                  <a:lnTo>
                    <a:pt x="173" y="176"/>
                  </a:lnTo>
                  <a:lnTo>
                    <a:pt x="176" y="176"/>
                  </a:lnTo>
                  <a:lnTo>
                    <a:pt x="179" y="179"/>
                  </a:lnTo>
                  <a:lnTo>
                    <a:pt x="182" y="182"/>
                  </a:lnTo>
                  <a:lnTo>
                    <a:pt x="182" y="185"/>
                  </a:lnTo>
                  <a:lnTo>
                    <a:pt x="182" y="208"/>
                  </a:lnTo>
                  <a:close/>
                  <a:moveTo>
                    <a:pt x="88" y="208"/>
                  </a:moveTo>
                  <a:lnTo>
                    <a:pt x="88" y="208"/>
                  </a:lnTo>
                  <a:lnTo>
                    <a:pt x="88" y="211"/>
                  </a:lnTo>
                  <a:lnTo>
                    <a:pt x="85" y="214"/>
                  </a:lnTo>
                  <a:lnTo>
                    <a:pt x="84" y="216"/>
                  </a:lnTo>
                  <a:lnTo>
                    <a:pt x="79" y="217"/>
                  </a:lnTo>
                  <a:lnTo>
                    <a:pt x="30" y="217"/>
                  </a:lnTo>
                  <a:lnTo>
                    <a:pt x="30" y="217"/>
                  </a:lnTo>
                  <a:lnTo>
                    <a:pt x="27" y="216"/>
                  </a:lnTo>
                  <a:lnTo>
                    <a:pt x="24" y="214"/>
                  </a:lnTo>
                  <a:lnTo>
                    <a:pt x="21" y="211"/>
                  </a:lnTo>
                  <a:lnTo>
                    <a:pt x="21" y="208"/>
                  </a:lnTo>
                  <a:lnTo>
                    <a:pt x="21" y="185"/>
                  </a:lnTo>
                  <a:lnTo>
                    <a:pt x="21" y="185"/>
                  </a:lnTo>
                  <a:lnTo>
                    <a:pt x="21" y="182"/>
                  </a:lnTo>
                  <a:lnTo>
                    <a:pt x="24" y="179"/>
                  </a:lnTo>
                  <a:lnTo>
                    <a:pt x="27" y="176"/>
                  </a:lnTo>
                  <a:lnTo>
                    <a:pt x="30" y="176"/>
                  </a:lnTo>
                  <a:lnTo>
                    <a:pt x="79" y="176"/>
                  </a:lnTo>
                  <a:lnTo>
                    <a:pt x="79" y="176"/>
                  </a:lnTo>
                  <a:lnTo>
                    <a:pt x="84" y="176"/>
                  </a:lnTo>
                  <a:lnTo>
                    <a:pt x="85" y="179"/>
                  </a:lnTo>
                  <a:lnTo>
                    <a:pt x="88" y="182"/>
                  </a:lnTo>
                  <a:lnTo>
                    <a:pt x="88" y="185"/>
                  </a:lnTo>
                  <a:lnTo>
                    <a:pt x="88" y="208"/>
                  </a:lnTo>
                  <a:close/>
                  <a:moveTo>
                    <a:pt x="182" y="258"/>
                  </a:moveTo>
                  <a:lnTo>
                    <a:pt x="182" y="258"/>
                  </a:lnTo>
                  <a:lnTo>
                    <a:pt x="182" y="261"/>
                  </a:lnTo>
                  <a:lnTo>
                    <a:pt x="179" y="263"/>
                  </a:lnTo>
                  <a:lnTo>
                    <a:pt x="176" y="265"/>
                  </a:lnTo>
                  <a:lnTo>
                    <a:pt x="173" y="266"/>
                  </a:lnTo>
                  <a:lnTo>
                    <a:pt x="124" y="266"/>
                  </a:lnTo>
                  <a:lnTo>
                    <a:pt x="124" y="266"/>
                  </a:lnTo>
                  <a:lnTo>
                    <a:pt x="119" y="265"/>
                  </a:lnTo>
                  <a:lnTo>
                    <a:pt x="116" y="263"/>
                  </a:lnTo>
                  <a:lnTo>
                    <a:pt x="115" y="261"/>
                  </a:lnTo>
                  <a:lnTo>
                    <a:pt x="115" y="258"/>
                  </a:lnTo>
                  <a:lnTo>
                    <a:pt x="115" y="234"/>
                  </a:lnTo>
                  <a:lnTo>
                    <a:pt x="115" y="234"/>
                  </a:lnTo>
                  <a:lnTo>
                    <a:pt x="115" y="231"/>
                  </a:lnTo>
                  <a:lnTo>
                    <a:pt x="116" y="228"/>
                  </a:lnTo>
                  <a:lnTo>
                    <a:pt x="119" y="225"/>
                  </a:lnTo>
                  <a:lnTo>
                    <a:pt x="124" y="225"/>
                  </a:lnTo>
                  <a:lnTo>
                    <a:pt x="173" y="225"/>
                  </a:lnTo>
                  <a:lnTo>
                    <a:pt x="173" y="225"/>
                  </a:lnTo>
                  <a:lnTo>
                    <a:pt x="176" y="225"/>
                  </a:lnTo>
                  <a:lnTo>
                    <a:pt x="179" y="228"/>
                  </a:lnTo>
                  <a:lnTo>
                    <a:pt x="182" y="231"/>
                  </a:lnTo>
                  <a:lnTo>
                    <a:pt x="182" y="234"/>
                  </a:lnTo>
                  <a:lnTo>
                    <a:pt x="182" y="258"/>
                  </a:lnTo>
                  <a:close/>
                  <a:moveTo>
                    <a:pt x="88" y="258"/>
                  </a:moveTo>
                  <a:lnTo>
                    <a:pt x="88" y="258"/>
                  </a:lnTo>
                  <a:lnTo>
                    <a:pt x="88" y="261"/>
                  </a:lnTo>
                  <a:lnTo>
                    <a:pt x="85" y="263"/>
                  </a:lnTo>
                  <a:lnTo>
                    <a:pt x="84" y="265"/>
                  </a:lnTo>
                  <a:lnTo>
                    <a:pt x="79" y="266"/>
                  </a:lnTo>
                  <a:lnTo>
                    <a:pt x="30" y="266"/>
                  </a:lnTo>
                  <a:lnTo>
                    <a:pt x="30" y="266"/>
                  </a:lnTo>
                  <a:lnTo>
                    <a:pt x="27" y="265"/>
                  </a:lnTo>
                  <a:lnTo>
                    <a:pt x="24" y="263"/>
                  </a:lnTo>
                  <a:lnTo>
                    <a:pt x="21" y="261"/>
                  </a:lnTo>
                  <a:lnTo>
                    <a:pt x="21" y="258"/>
                  </a:lnTo>
                  <a:lnTo>
                    <a:pt x="21" y="234"/>
                  </a:lnTo>
                  <a:lnTo>
                    <a:pt x="21" y="234"/>
                  </a:lnTo>
                  <a:lnTo>
                    <a:pt x="21" y="231"/>
                  </a:lnTo>
                  <a:lnTo>
                    <a:pt x="24" y="228"/>
                  </a:lnTo>
                  <a:lnTo>
                    <a:pt x="27" y="225"/>
                  </a:lnTo>
                  <a:lnTo>
                    <a:pt x="30" y="225"/>
                  </a:lnTo>
                  <a:lnTo>
                    <a:pt x="79" y="225"/>
                  </a:lnTo>
                  <a:lnTo>
                    <a:pt x="79" y="225"/>
                  </a:lnTo>
                  <a:lnTo>
                    <a:pt x="84" y="225"/>
                  </a:lnTo>
                  <a:lnTo>
                    <a:pt x="85" y="228"/>
                  </a:lnTo>
                  <a:lnTo>
                    <a:pt x="88" y="231"/>
                  </a:lnTo>
                  <a:lnTo>
                    <a:pt x="88" y="234"/>
                  </a:lnTo>
                  <a:lnTo>
                    <a:pt x="88" y="258"/>
                  </a:lnTo>
                  <a:close/>
                  <a:moveTo>
                    <a:pt x="182" y="307"/>
                  </a:moveTo>
                  <a:lnTo>
                    <a:pt x="182" y="307"/>
                  </a:lnTo>
                  <a:lnTo>
                    <a:pt x="182" y="310"/>
                  </a:lnTo>
                  <a:lnTo>
                    <a:pt x="179" y="313"/>
                  </a:lnTo>
                  <a:lnTo>
                    <a:pt x="176" y="314"/>
                  </a:lnTo>
                  <a:lnTo>
                    <a:pt x="173" y="316"/>
                  </a:lnTo>
                  <a:lnTo>
                    <a:pt x="30" y="316"/>
                  </a:lnTo>
                  <a:lnTo>
                    <a:pt x="30" y="316"/>
                  </a:lnTo>
                  <a:lnTo>
                    <a:pt x="27" y="314"/>
                  </a:lnTo>
                  <a:lnTo>
                    <a:pt x="24" y="313"/>
                  </a:lnTo>
                  <a:lnTo>
                    <a:pt x="21" y="310"/>
                  </a:lnTo>
                  <a:lnTo>
                    <a:pt x="21" y="307"/>
                  </a:lnTo>
                  <a:lnTo>
                    <a:pt x="21" y="283"/>
                  </a:lnTo>
                  <a:lnTo>
                    <a:pt x="21" y="283"/>
                  </a:lnTo>
                  <a:lnTo>
                    <a:pt x="21" y="278"/>
                  </a:lnTo>
                  <a:lnTo>
                    <a:pt x="24" y="277"/>
                  </a:lnTo>
                  <a:lnTo>
                    <a:pt x="27" y="274"/>
                  </a:lnTo>
                  <a:lnTo>
                    <a:pt x="30" y="274"/>
                  </a:lnTo>
                  <a:lnTo>
                    <a:pt x="173" y="274"/>
                  </a:lnTo>
                  <a:lnTo>
                    <a:pt x="173" y="274"/>
                  </a:lnTo>
                  <a:lnTo>
                    <a:pt x="176" y="274"/>
                  </a:lnTo>
                  <a:lnTo>
                    <a:pt x="179" y="277"/>
                  </a:lnTo>
                  <a:lnTo>
                    <a:pt x="182" y="278"/>
                  </a:lnTo>
                  <a:lnTo>
                    <a:pt x="182" y="283"/>
                  </a:lnTo>
                  <a:lnTo>
                    <a:pt x="182" y="307"/>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53" name="Freeform 322"/>
            <p:cNvSpPr>
              <a:spLocks/>
            </p:cNvSpPr>
            <p:nvPr/>
          </p:nvSpPr>
          <p:spPr bwMode="auto">
            <a:xfrm>
              <a:off x="7539038" y="3757613"/>
              <a:ext cx="161925" cy="263525"/>
            </a:xfrm>
            <a:custGeom>
              <a:avLst/>
              <a:gdLst>
                <a:gd name="T0" fmla="*/ 197 w 206"/>
                <a:gd name="T1" fmla="*/ 0 h 331"/>
                <a:gd name="T2" fmla="*/ 9 w 206"/>
                <a:gd name="T3" fmla="*/ 0 h 331"/>
                <a:gd name="T4" fmla="*/ 9 w 206"/>
                <a:gd name="T5" fmla="*/ 0 h 331"/>
                <a:gd name="T6" fmla="*/ 5 w 206"/>
                <a:gd name="T7" fmla="*/ 1 h 331"/>
                <a:gd name="T8" fmla="*/ 2 w 206"/>
                <a:gd name="T9" fmla="*/ 3 h 331"/>
                <a:gd name="T10" fmla="*/ 0 w 206"/>
                <a:gd name="T11" fmla="*/ 6 h 331"/>
                <a:gd name="T12" fmla="*/ 0 w 206"/>
                <a:gd name="T13" fmla="*/ 9 h 331"/>
                <a:gd name="T14" fmla="*/ 0 w 206"/>
                <a:gd name="T15" fmla="*/ 323 h 331"/>
                <a:gd name="T16" fmla="*/ 0 w 206"/>
                <a:gd name="T17" fmla="*/ 323 h 331"/>
                <a:gd name="T18" fmla="*/ 0 w 206"/>
                <a:gd name="T19" fmla="*/ 326 h 331"/>
                <a:gd name="T20" fmla="*/ 2 w 206"/>
                <a:gd name="T21" fmla="*/ 329 h 331"/>
                <a:gd name="T22" fmla="*/ 5 w 206"/>
                <a:gd name="T23" fmla="*/ 331 h 331"/>
                <a:gd name="T24" fmla="*/ 9 w 206"/>
                <a:gd name="T25" fmla="*/ 331 h 331"/>
                <a:gd name="T26" fmla="*/ 197 w 206"/>
                <a:gd name="T27" fmla="*/ 331 h 331"/>
                <a:gd name="T28" fmla="*/ 197 w 206"/>
                <a:gd name="T29" fmla="*/ 331 h 331"/>
                <a:gd name="T30" fmla="*/ 201 w 206"/>
                <a:gd name="T31" fmla="*/ 331 h 331"/>
                <a:gd name="T32" fmla="*/ 204 w 206"/>
                <a:gd name="T33" fmla="*/ 329 h 331"/>
                <a:gd name="T34" fmla="*/ 206 w 206"/>
                <a:gd name="T35" fmla="*/ 326 h 331"/>
                <a:gd name="T36" fmla="*/ 206 w 206"/>
                <a:gd name="T37" fmla="*/ 323 h 331"/>
                <a:gd name="T38" fmla="*/ 206 w 206"/>
                <a:gd name="T39" fmla="*/ 9 h 331"/>
                <a:gd name="T40" fmla="*/ 206 w 206"/>
                <a:gd name="T41" fmla="*/ 9 h 331"/>
                <a:gd name="T42" fmla="*/ 206 w 206"/>
                <a:gd name="T43" fmla="*/ 6 h 331"/>
                <a:gd name="T44" fmla="*/ 204 w 206"/>
                <a:gd name="T45" fmla="*/ 3 h 331"/>
                <a:gd name="T46" fmla="*/ 201 w 206"/>
                <a:gd name="T47" fmla="*/ 1 h 331"/>
                <a:gd name="T48" fmla="*/ 197 w 206"/>
                <a:gd name="T49"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6" h="331">
                  <a:moveTo>
                    <a:pt x="197" y="0"/>
                  </a:moveTo>
                  <a:lnTo>
                    <a:pt x="9" y="0"/>
                  </a:lnTo>
                  <a:lnTo>
                    <a:pt x="9" y="0"/>
                  </a:lnTo>
                  <a:lnTo>
                    <a:pt x="5" y="1"/>
                  </a:lnTo>
                  <a:lnTo>
                    <a:pt x="2" y="3"/>
                  </a:lnTo>
                  <a:lnTo>
                    <a:pt x="0" y="6"/>
                  </a:lnTo>
                  <a:lnTo>
                    <a:pt x="0" y="9"/>
                  </a:lnTo>
                  <a:lnTo>
                    <a:pt x="0" y="323"/>
                  </a:lnTo>
                  <a:lnTo>
                    <a:pt x="0" y="323"/>
                  </a:lnTo>
                  <a:lnTo>
                    <a:pt x="0" y="326"/>
                  </a:lnTo>
                  <a:lnTo>
                    <a:pt x="2" y="329"/>
                  </a:lnTo>
                  <a:lnTo>
                    <a:pt x="5" y="331"/>
                  </a:lnTo>
                  <a:lnTo>
                    <a:pt x="9" y="331"/>
                  </a:lnTo>
                  <a:lnTo>
                    <a:pt x="197" y="331"/>
                  </a:lnTo>
                  <a:lnTo>
                    <a:pt x="197" y="331"/>
                  </a:lnTo>
                  <a:lnTo>
                    <a:pt x="201" y="331"/>
                  </a:lnTo>
                  <a:lnTo>
                    <a:pt x="204" y="329"/>
                  </a:lnTo>
                  <a:lnTo>
                    <a:pt x="206" y="326"/>
                  </a:lnTo>
                  <a:lnTo>
                    <a:pt x="206" y="323"/>
                  </a:lnTo>
                  <a:lnTo>
                    <a:pt x="206" y="9"/>
                  </a:lnTo>
                  <a:lnTo>
                    <a:pt x="206" y="9"/>
                  </a:lnTo>
                  <a:lnTo>
                    <a:pt x="206" y="6"/>
                  </a:lnTo>
                  <a:lnTo>
                    <a:pt x="204" y="3"/>
                  </a:lnTo>
                  <a:lnTo>
                    <a:pt x="201" y="1"/>
                  </a:lnTo>
                  <a:lnTo>
                    <a:pt x="1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54" name="Freeform 323"/>
            <p:cNvSpPr>
              <a:spLocks/>
            </p:cNvSpPr>
            <p:nvPr/>
          </p:nvSpPr>
          <p:spPr bwMode="auto">
            <a:xfrm>
              <a:off x="7629526" y="3897313"/>
              <a:ext cx="52388" cy="33338"/>
            </a:xfrm>
            <a:custGeom>
              <a:avLst/>
              <a:gdLst>
                <a:gd name="T0" fmla="*/ 67 w 67"/>
                <a:gd name="T1" fmla="*/ 32 h 41"/>
                <a:gd name="T2" fmla="*/ 67 w 67"/>
                <a:gd name="T3" fmla="*/ 32 h 41"/>
                <a:gd name="T4" fmla="*/ 67 w 67"/>
                <a:gd name="T5" fmla="*/ 35 h 41"/>
                <a:gd name="T6" fmla="*/ 64 w 67"/>
                <a:gd name="T7" fmla="*/ 38 h 41"/>
                <a:gd name="T8" fmla="*/ 61 w 67"/>
                <a:gd name="T9" fmla="*/ 40 h 41"/>
                <a:gd name="T10" fmla="*/ 58 w 67"/>
                <a:gd name="T11" fmla="*/ 41 h 41"/>
                <a:gd name="T12" fmla="*/ 9 w 67"/>
                <a:gd name="T13" fmla="*/ 41 h 41"/>
                <a:gd name="T14" fmla="*/ 9 w 67"/>
                <a:gd name="T15" fmla="*/ 41 h 41"/>
                <a:gd name="T16" fmla="*/ 4 w 67"/>
                <a:gd name="T17" fmla="*/ 40 h 41"/>
                <a:gd name="T18" fmla="*/ 1 w 67"/>
                <a:gd name="T19" fmla="*/ 38 h 41"/>
                <a:gd name="T20" fmla="*/ 0 w 67"/>
                <a:gd name="T21" fmla="*/ 35 h 41"/>
                <a:gd name="T22" fmla="*/ 0 w 67"/>
                <a:gd name="T23" fmla="*/ 32 h 41"/>
                <a:gd name="T24" fmla="*/ 0 w 67"/>
                <a:gd name="T25" fmla="*/ 9 h 41"/>
                <a:gd name="T26" fmla="*/ 0 w 67"/>
                <a:gd name="T27" fmla="*/ 9 h 41"/>
                <a:gd name="T28" fmla="*/ 0 w 67"/>
                <a:gd name="T29" fmla="*/ 6 h 41"/>
                <a:gd name="T30" fmla="*/ 1 w 67"/>
                <a:gd name="T31" fmla="*/ 3 h 41"/>
                <a:gd name="T32" fmla="*/ 4 w 67"/>
                <a:gd name="T33" fmla="*/ 0 h 41"/>
                <a:gd name="T34" fmla="*/ 9 w 67"/>
                <a:gd name="T35" fmla="*/ 0 h 41"/>
                <a:gd name="T36" fmla="*/ 58 w 67"/>
                <a:gd name="T37" fmla="*/ 0 h 41"/>
                <a:gd name="T38" fmla="*/ 58 w 67"/>
                <a:gd name="T39" fmla="*/ 0 h 41"/>
                <a:gd name="T40" fmla="*/ 61 w 67"/>
                <a:gd name="T41" fmla="*/ 0 h 41"/>
                <a:gd name="T42" fmla="*/ 64 w 67"/>
                <a:gd name="T43" fmla="*/ 3 h 41"/>
                <a:gd name="T44" fmla="*/ 67 w 67"/>
                <a:gd name="T45" fmla="*/ 6 h 41"/>
                <a:gd name="T46" fmla="*/ 67 w 67"/>
                <a:gd name="T47" fmla="*/ 9 h 41"/>
                <a:gd name="T48" fmla="*/ 67 w 67"/>
                <a:gd name="T49"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41">
                  <a:moveTo>
                    <a:pt x="67" y="32"/>
                  </a:moveTo>
                  <a:lnTo>
                    <a:pt x="67" y="32"/>
                  </a:lnTo>
                  <a:lnTo>
                    <a:pt x="67" y="35"/>
                  </a:lnTo>
                  <a:lnTo>
                    <a:pt x="64" y="38"/>
                  </a:lnTo>
                  <a:lnTo>
                    <a:pt x="61" y="40"/>
                  </a:lnTo>
                  <a:lnTo>
                    <a:pt x="58" y="41"/>
                  </a:lnTo>
                  <a:lnTo>
                    <a:pt x="9" y="41"/>
                  </a:lnTo>
                  <a:lnTo>
                    <a:pt x="9" y="41"/>
                  </a:lnTo>
                  <a:lnTo>
                    <a:pt x="4" y="40"/>
                  </a:lnTo>
                  <a:lnTo>
                    <a:pt x="1" y="38"/>
                  </a:lnTo>
                  <a:lnTo>
                    <a:pt x="0" y="35"/>
                  </a:lnTo>
                  <a:lnTo>
                    <a:pt x="0" y="32"/>
                  </a:lnTo>
                  <a:lnTo>
                    <a:pt x="0" y="9"/>
                  </a:lnTo>
                  <a:lnTo>
                    <a:pt x="0" y="9"/>
                  </a:lnTo>
                  <a:lnTo>
                    <a:pt x="0" y="6"/>
                  </a:lnTo>
                  <a:lnTo>
                    <a:pt x="1" y="3"/>
                  </a:lnTo>
                  <a:lnTo>
                    <a:pt x="4" y="0"/>
                  </a:lnTo>
                  <a:lnTo>
                    <a:pt x="9" y="0"/>
                  </a:lnTo>
                  <a:lnTo>
                    <a:pt x="58" y="0"/>
                  </a:lnTo>
                  <a:lnTo>
                    <a:pt x="58" y="0"/>
                  </a:lnTo>
                  <a:lnTo>
                    <a:pt x="61" y="0"/>
                  </a:lnTo>
                  <a:lnTo>
                    <a:pt x="64" y="3"/>
                  </a:lnTo>
                  <a:lnTo>
                    <a:pt x="67" y="6"/>
                  </a:lnTo>
                  <a:lnTo>
                    <a:pt x="67" y="9"/>
                  </a:lnTo>
                  <a:lnTo>
                    <a:pt x="67"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55" name="Freeform 324"/>
            <p:cNvSpPr>
              <a:spLocks/>
            </p:cNvSpPr>
            <p:nvPr/>
          </p:nvSpPr>
          <p:spPr bwMode="auto">
            <a:xfrm>
              <a:off x="7554913" y="3897313"/>
              <a:ext cx="53975" cy="33338"/>
            </a:xfrm>
            <a:custGeom>
              <a:avLst/>
              <a:gdLst>
                <a:gd name="T0" fmla="*/ 67 w 67"/>
                <a:gd name="T1" fmla="*/ 32 h 41"/>
                <a:gd name="T2" fmla="*/ 67 w 67"/>
                <a:gd name="T3" fmla="*/ 32 h 41"/>
                <a:gd name="T4" fmla="*/ 67 w 67"/>
                <a:gd name="T5" fmla="*/ 35 h 41"/>
                <a:gd name="T6" fmla="*/ 64 w 67"/>
                <a:gd name="T7" fmla="*/ 38 h 41"/>
                <a:gd name="T8" fmla="*/ 63 w 67"/>
                <a:gd name="T9" fmla="*/ 40 h 41"/>
                <a:gd name="T10" fmla="*/ 58 w 67"/>
                <a:gd name="T11" fmla="*/ 41 h 41"/>
                <a:gd name="T12" fmla="*/ 9 w 67"/>
                <a:gd name="T13" fmla="*/ 41 h 41"/>
                <a:gd name="T14" fmla="*/ 9 w 67"/>
                <a:gd name="T15" fmla="*/ 41 h 41"/>
                <a:gd name="T16" fmla="*/ 6 w 67"/>
                <a:gd name="T17" fmla="*/ 40 h 41"/>
                <a:gd name="T18" fmla="*/ 3 w 67"/>
                <a:gd name="T19" fmla="*/ 38 h 41"/>
                <a:gd name="T20" fmla="*/ 0 w 67"/>
                <a:gd name="T21" fmla="*/ 35 h 41"/>
                <a:gd name="T22" fmla="*/ 0 w 67"/>
                <a:gd name="T23" fmla="*/ 32 h 41"/>
                <a:gd name="T24" fmla="*/ 0 w 67"/>
                <a:gd name="T25" fmla="*/ 9 h 41"/>
                <a:gd name="T26" fmla="*/ 0 w 67"/>
                <a:gd name="T27" fmla="*/ 9 h 41"/>
                <a:gd name="T28" fmla="*/ 0 w 67"/>
                <a:gd name="T29" fmla="*/ 6 h 41"/>
                <a:gd name="T30" fmla="*/ 3 w 67"/>
                <a:gd name="T31" fmla="*/ 3 h 41"/>
                <a:gd name="T32" fmla="*/ 6 w 67"/>
                <a:gd name="T33" fmla="*/ 0 h 41"/>
                <a:gd name="T34" fmla="*/ 9 w 67"/>
                <a:gd name="T35" fmla="*/ 0 h 41"/>
                <a:gd name="T36" fmla="*/ 58 w 67"/>
                <a:gd name="T37" fmla="*/ 0 h 41"/>
                <a:gd name="T38" fmla="*/ 58 w 67"/>
                <a:gd name="T39" fmla="*/ 0 h 41"/>
                <a:gd name="T40" fmla="*/ 63 w 67"/>
                <a:gd name="T41" fmla="*/ 0 h 41"/>
                <a:gd name="T42" fmla="*/ 64 w 67"/>
                <a:gd name="T43" fmla="*/ 3 h 41"/>
                <a:gd name="T44" fmla="*/ 67 w 67"/>
                <a:gd name="T45" fmla="*/ 6 h 41"/>
                <a:gd name="T46" fmla="*/ 67 w 67"/>
                <a:gd name="T47" fmla="*/ 9 h 41"/>
                <a:gd name="T48" fmla="*/ 67 w 67"/>
                <a:gd name="T49"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41">
                  <a:moveTo>
                    <a:pt x="67" y="32"/>
                  </a:moveTo>
                  <a:lnTo>
                    <a:pt x="67" y="32"/>
                  </a:lnTo>
                  <a:lnTo>
                    <a:pt x="67" y="35"/>
                  </a:lnTo>
                  <a:lnTo>
                    <a:pt x="64" y="38"/>
                  </a:lnTo>
                  <a:lnTo>
                    <a:pt x="63" y="40"/>
                  </a:lnTo>
                  <a:lnTo>
                    <a:pt x="58" y="41"/>
                  </a:lnTo>
                  <a:lnTo>
                    <a:pt x="9" y="41"/>
                  </a:lnTo>
                  <a:lnTo>
                    <a:pt x="9" y="41"/>
                  </a:lnTo>
                  <a:lnTo>
                    <a:pt x="6" y="40"/>
                  </a:lnTo>
                  <a:lnTo>
                    <a:pt x="3" y="38"/>
                  </a:lnTo>
                  <a:lnTo>
                    <a:pt x="0" y="35"/>
                  </a:lnTo>
                  <a:lnTo>
                    <a:pt x="0" y="32"/>
                  </a:lnTo>
                  <a:lnTo>
                    <a:pt x="0" y="9"/>
                  </a:lnTo>
                  <a:lnTo>
                    <a:pt x="0" y="9"/>
                  </a:lnTo>
                  <a:lnTo>
                    <a:pt x="0" y="6"/>
                  </a:lnTo>
                  <a:lnTo>
                    <a:pt x="3" y="3"/>
                  </a:lnTo>
                  <a:lnTo>
                    <a:pt x="6" y="0"/>
                  </a:lnTo>
                  <a:lnTo>
                    <a:pt x="9" y="0"/>
                  </a:lnTo>
                  <a:lnTo>
                    <a:pt x="58" y="0"/>
                  </a:lnTo>
                  <a:lnTo>
                    <a:pt x="58" y="0"/>
                  </a:lnTo>
                  <a:lnTo>
                    <a:pt x="63" y="0"/>
                  </a:lnTo>
                  <a:lnTo>
                    <a:pt x="64" y="3"/>
                  </a:lnTo>
                  <a:lnTo>
                    <a:pt x="67" y="6"/>
                  </a:lnTo>
                  <a:lnTo>
                    <a:pt x="67" y="9"/>
                  </a:lnTo>
                  <a:lnTo>
                    <a:pt x="67"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56" name="Freeform 325"/>
            <p:cNvSpPr>
              <a:spLocks/>
            </p:cNvSpPr>
            <p:nvPr/>
          </p:nvSpPr>
          <p:spPr bwMode="auto">
            <a:xfrm>
              <a:off x="7629526" y="3937000"/>
              <a:ext cx="52388" cy="33338"/>
            </a:xfrm>
            <a:custGeom>
              <a:avLst/>
              <a:gdLst>
                <a:gd name="T0" fmla="*/ 67 w 67"/>
                <a:gd name="T1" fmla="*/ 33 h 41"/>
                <a:gd name="T2" fmla="*/ 67 w 67"/>
                <a:gd name="T3" fmla="*/ 33 h 41"/>
                <a:gd name="T4" fmla="*/ 67 w 67"/>
                <a:gd name="T5" fmla="*/ 36 h 41"/>
                <a:gd name="T6" fmla="*/ 64 w 67"/>
                <a:gd name="T7" fmla="*/ 38 h 41"/>
                <a:gd name="T8" fmla="*/ 61 w 67"/>
                <a:gd name="T9" fmla="*/ 40 h 41"/>
                <a:gd name="T10" fmla="*/ 58 w 67"/>
                <a:gd name="T11" fmla="*/ 41 h 41"/>
                <a:gd name="T12" fmla="*/ 9 w 67"/>
                <a:gd name="T13" fmla="*/ 41 h 41"/>
                <a:gd name="T14" fmla="*/ 9 w 67"/>
                <a:gd name="T15" fmla="*/ 41 h 41"/>
                <a:gd name="T16" fmla="*/ 4 w 67"/>
                <a:gd name="T17" fmla="*/ 40 h 41"/>
                <a:gd name="T18" fmla="*/ 1 w 67"/>
                <a:gd name="T19" fmla="*/ 38 h 41"/>
                <a:gd name="T20" fmla="*/ 0 w 67"/>
                <a:gd name="T21" fmla="*/ 36 h 41"/>
                <a:gd name="T22" fmla="*/ 0 w 67"/>
                <a:gd name="T23" fmla="*/ 33 h 41"/>
                <a:gd name="T24" fmla="*/ 0 w 67"/>
                <a:gd name="T25" fmla="*/ 9 h 41"/>
                <a:gd name="T26" fmla="*/ 0 w 67"/>
                <a:gd name="T27" fmla="*/ 9 h 41"/>
                <a:gd name="T28" fmla="*/ 0 w 67"/>
                <a:gd name="T29" fmla="*/ 6 h 41"/>
                <a:gd name="T30" fmla="*/ 1 w 67"/>
                <a:gd name="T31" fmla="*/ 3 h 41"/>
                <a:gd name="T32" fmla="*/ 4 w 67"/>
                <a:gd name="T33" fmla="*/ 0 h 41"/>
                <a:gd name="T34" fmla="*/ 9 w 67"/>
                <a:gd name="T35" fmla="*/ 0 h 41"/>
                <a:gd name="T36" fmla="*/ 58 w 67"/>
                <a:gd name="T37" fmla="*/ 0 h 41"/>
                <a:gd name="T38" fmla="*/ 58 w 67"/>
                <a:gd name="T39" fmla="*/ 0 h 41"/>
                <a:gd name="T40" fmla="*/ 61 w 67"/>
                <a:gd name="T41" fmla="*/ 0 h 41"/>
                <a:gd name="T42" fmla="*/ 64 w 67"/>
                <a:gd name="T43" fmla="*/ 3 h 41"/>
                <a:gd name="T44" fmla="*/ 67 w 67"/>
                <a:gd name="T45" fmla="*/ 6 h 41"/>
                <a:gd name="T46" fmla="*/ 67 w 67"/>
                <a:gd name="T47" fmla="*/ 9 h 41"/>
                <a:gd name="T48" fmla="*/ 67 w 67"/>
                <a:gd name="T49"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41">
                  <a:moveTo>
                    <a:pt x="67" y="33"/>
                  </a:moveTo>
                  <a:lnTo>
                    <a:pt x="67" y="33"/>
                  </a:lnTo>
                  <a:lnTo>
                    <a:pt x="67" y="36"/>
                  </a:lnTo>
                  <a:lnTo>
                    <a:pt x="64" y="38"/>
                  </a:lnTo>
                  <a:lnTo>
                    <a:pt x="61" y="40"/>
                  </a:lnTo>
                  <a:lnTo>
                    <a:pt x="58" y="41"/>
                  </a:lnTo>
                  <a:lnTo>
                    <a:pt x="9" y="41"/>
                  </a:lnTo>
                  <a:lnTo>
                    <a:pt x="9" y="41"/>
                  </a:lnTo>
                  <a:lnTo>
                    <a:pt x="4" y="40"/>
                  </a:lnTo>
                  <a:lnTo>
                    <a:pt x="1" y="38"/>
                  </a:lnTo>
                  <a:lnTo>
                    <a:pt x="0" y="36"/>
                  </a:lnTo>
                  <a:lnTo>
                    <a:pt x="0" y="33"/>
                  </a:lnTo>
                  <a:lnTo>
                    <a:pt x="0" y="9"/>
                  </a:lnTo>
                  <a:lnTo>
                    <a:pt x="0" y="9"/>
                  </a:lnTo>
                  <a:lnTo>
                    <a:pt x="0" y="6"/>
                  </a:lnTo>
                  <a:lnTo>
                    <a:pt x="1" y="3"/>
                  </a:lnTo>
                  <a:lnTo>
                    <a:pt x="4" y="0"/>
                  </a:lnTo>
                  <a:lnTo>
                    <a:pt x="9" y="0"/>
                  </a:lnTo>
                  <a:lnTo>
                    <a:pt x="58" y="0"/>
                  </a:lnTo>
                  <a:lnTo>
                    <a:pt x="58" y="0"/>
                  </a:lnTo>
                  <a:lnTo>
                    <a:pt x="61" y="0"/>
                  </a:lnTo>
                  <a:lnTo>
                    <a:pt x="64" y="3"/>
                  </a:lnTo>
                  <a:lnTo>
                    <a:pt x="67" y="6"/>
                  </a:lnTo>
                  <a:lnTo>
                    <a:pt x="67" y="9"/>
                  </a:lnTo>
                  <a:lnTo>
                    <a:pt x="67"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57" name="Freeform 326"/>
            <p:cNvSpPr>
              <a:spLocks/>
            </p:cNvSpPr>
            <p:nvPr/>
          </p:nvSpPr>
          <p:spPr bwMode="auto">
            <a:xfrm>
              <a:off x="7554913" y="3937000"/>
              <a:ext cx="53975" cy="33338"/>
            </a:xfrm>
            <a:custGeom>
              <a:avLst/>
              <a:gdLst>
                <a:gd name="T0" fmla="*/ 67 w 67"/>
                <a:gd name="T1" fmla="*/ 33 h 41"/>
                <a:gd name="T2" fmla="*/ 67 w 67"/>
                <a:gd name="T3" fmla="*/ 33 h 41"/>
                <a:gd name="T4" fmla="*/ 67 w 67"/>
                <a:gd name="T5" fmla="*/ 36 h 41"/>
                <a:gd name="T6" fmla="*/ 64 w 67"/>
                <a:gd name="T7" fmla="*/ 38 h 41"/>
                <a:gd name="T8" fmla="*/ 63 w 67"/>
                <a:gd name="T9" fmla="*/ 40 h 41"/>
                <a:gd name="T10" fmla="*/ 58 w 67"/>
                <a:gd name="T11" fmla="*/ 41 h 41"/>
                <a:gd name="T12" fmla="*/ 9 w 67"/>
                <a:gd name="T13" fmla="*/ 41 h 41"/>
                <a:gd name="T14" fmla="*/ 9 w 67"/>
                <a:gd name="T15" fmla="*/ 41 h 41"/>
                <a:gd name="T16" fmla="*/ 6 w 67"/>
                <a:gd name="T17" fmla="*/ 40 h 41"/>
                <a:gd name="T18" fmla="*/ 3 w 67"/>
                <a:gd name="T19" fmla="*/ 38 h 41"/>
                <a:gd name="T20" fmla="*/ 0 w 67"/>
                <a:gd name="T21" fmla="*/ 36 h 41"/>
                <a:gd name="T22" fmla="*/ 0 w 67"/>
                <a:gd name="T23" fmla="*/ 33 h 41"/>
                <a:gd name="T24" fmla="*/ 0 w 67"/>
                <a:gd name="T25" fmla="*/ 9 h 41"/>
                <a:gd name="T26" fmla="*/ 0 w 67"/>
                <a:gd name="T27" fmla="*/ 9 h 41"/>
                <a:gd name="T28" fmla="*/ 0 w 67"/>
                <a:gd name="T29" fmla="*/ 6 h 41"/>
                <a:gd name="T30" fmla="*/ 3 w 67"/>
                <a:gd name="T31" fmla="*/ 3 h 41"/>
                <a:gd name="T32" fmla="*/ 6 w 67"/>
                <a:gd name="T33" fmla="*/ 0 h 41"/>
                <a:gd name="T34" fmla="*/ 9 w 67"/>
                <a:gd name="T35" fmla="*/ 0 h 41"/>
                <a:gd name="T36" fmla="*/ 58 w 67"/>
                <a:gd name="T37" fmla="*/ 0 h 41"/>
                <a:gd name="T38" fmla="*/ 58 w 67"/>
                <a:gd name="T39" fmla="*/ 0 h 41"/>
                <a:gd name="T40" fmla="*/ 63 w 67"/>
                <a:gd name="T41" fmla="*/ 0 h 41"/>
                <a:gd name="T42" fmla="*/ 64 w 67"/>
                <a:gd name="T43" fmla="*/ 3 h 41"/>
                <a:gd name="T44" fmla="*/ 67 w 67"/>
                <a:gd name="T45" fmla="*/ 6 h 41"/>
                <a:gd name="T46" fmla="*/ 67 w 67"/>
                <a:gd name="T47" fmla="*/ 9 h 41"/>
                <a:gd name="T48" fmla="*/ 67 w 67"/>
                <a:gd name="T49"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41">
                  <a:moveTo>
                    <a:pt x="67" y="33"/>
                  </a:moveTo>
                  <a:lnTo>
                    <a:pt x="67" y="33"/>
                  </a:lnTo>
                  <a:lnTo>
                    <a:pt x="67" y="36"/>
                  </a:lnTo>
                  <a:lnTo>
                    <a:pt x="64" y="38"/>
                  </a:lnTo>
                  <a:lnTo>
                    <a:pt x="63" y="40"/>
                  </a:lnTo>
                  <a:lnTo>
                    <a:pt x="58" y="41"/>
                  </a:lnTo>
                  <a:lnTo>
                    <a:pt x="9" y="41"/>
                  </a:lnTo>
                  <a:lnTo>
                    <a:pt x="9" y="41"/>
                  </a:lnTo>
                  <a:lnTo>
                    <a:pt x="6" y="40"/>
                  </a:lnTo>
                  <a:lnTo>
                    <a:pt x="3" y="38"/>
                  </a:lnTo>
                  <a:lnTo>
                    <a:pt x="0" y="36"/>
                  </a:lnTo>
                  <a:lnTo>
                    <a:pt x="0" y="33"/>
                  </a:lnTo>
                  <a:lnTo>
                    <a:pt x="0" y="9"/>
                  </a:lnTo>
                  <a:lnTo>
                    <a:pt x="0" y="9"/>
                  </a:lnTo>
                  <a:lnTo>
                    <a:pt x="0" y="6"/>
                  </a:lnTo>
                  <a:lnTo>
                    <a:pt x="3" y="3"/>
                  </a:lnTo>
                  <a:lnTo>
                    <a:pt x="6" y="0"/>
                  </a:lnTo>
                  <a:lnTo>
                    <a:pt x="9" y="0"/>
                  </a:lnTo>
                  <a:lnTo>
                    <a:pt x="58" y="0"/>
                  </a:lnTo>
                  <a:lnTo>
                    <a:pt x="58" y="0"/>
                  </a:lnTo>
                  <a:lnTo>
                    <a:pt x="63" y="0"/>
                  </a:lnTo>
                  <a:lnTo>
                    <a:pt x="64" y="3"/>
                  </a:lnTo>
                  <a:lnTo>
                    <a:pt x="67" y="6"/>
                  </a:lnTo>
                  <a:lnTo>
                    <a:pt x="67" y="9"/>
                  </a:lnTo>
                  <a:lnTo>
                    <a:pt x="67"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58" name="Freeform 327"/>
            <p:cNvSpPr>
              <a:spLocks/>
            </p:cNvSpPr>
            <p:nvPr/>
          </p:nvSpPr>
          <p:spPr bwMode="auto">
            <a:xfrm>
              <a:off x="7554913" y="3975100"/>
              <a:ext cx="127000" cy="33338"/>
            </a:xfrm>
            <a:custGeom>
              <a:avLst/>
              <a:gdLst>
                <a:gd name="T0" fmla="*/ 161 w 161"/>
                <a:gd name="T1" fmla="*/ 33 h 42"/>
                <a:gd name="T2" fmla="*/ 161 w 161"/>
                <a:gd name="T3" fmla="*/ 33 h 42"/>
                <a:gd name="T4" fmla="*/ 161 w 161"/>
                <a:gd name="T5" fmla="*/ 36 h 42"/>
                <a:gd name="T6" fmla="*/ 158 w 161"/>
                <a:gd name="T7" fmla="*/ 39 h 42"/>
                <a:gd name="T8" fmla="*/ 155 w 161"/>
                <a:gd name="T9" fmla="*/ 40 h 42"/>
                <a:gd name="T10" fmla="*/ 152 w 161"/>
                <a:gd name="T11" fmla="*/ 42 h 42"/>
                <a:gd name="T12" fmla="*/ 9 w 161"/>
                <a:gd name="T13" fmla="*/ 42 h 42"/>
                <a:gd name="T14" fmla="*/ 9 w 161"/>
                <a:gd name="T15" fmla="*/ 42 h 42"/>
                <a:gd name="T16" fmla="*/ 6 w 161"/>
                <a:gd name="T17" fmla="*/ 40 h 42"/>
                <a:gd name="T18" fmla="*/ 3 w 161"/>
                <a:gd name="T19" fmla="*/ 39 h 42"/>
                <a:gd name="T20" fmla="*/ 0 w 161"/>
                <a:gd name="T21" fmla="*/ 36 h 42"/>
                <a:gd name="T22" fmla="*/ 0 w 161"/>
                <a:gd name="T23" fmla="*/ 33 h 42"/>
                <a:gd name="T24" fmla="*/ 0 w 161"/>
                <a:gd name="T25" fmla="*/ 9 h 42"/>
                <a:gd name="T26" fmla="*/ 0 w 161"/>
                <a:gd name="T27" fmla="*/ 9 h 42"/>
                <a:gd name="T28" fmla="*/ 0 w 161"/>
                <a:gd name="T29" fmla="*/ 4 h 42"/>
                <a:gd name="T30" fmla="*/ 3 w 161"/>
                <a:gd name="T31" fmla="*/ 3 h 42"/>
                <a:gd name="T32" fmla="*/ 6 w 161"/>
                <a:gd name="T33" fmla="*/ 0 h 42"/>
                <a:gd name="T34" fmla="*/ 9 w 161"/>
                <a:gd name="T35" fmla="*/ 0 h 42"/>
                <a:gd name="T36" fmla="*/ 152 w 161"/>
                <a:gd name="T37" fmla="*/ 0 h 42"/>
                <a:gd name="T38" fmla="*/ 152 w 161"/>
                <a:gd name="T39" fmla="*/ 0 h 42"/>
                <a:gd name="T40" fmla="*/ 155 w 161"/>
                <a:gd name="T41" fmla="*/ 0 h 42"/>
                <a:gd name="T42" fmla="*/ 158 w 161"/>
                <a:gd name="T43" fmla="*/ 3 h 42"/>
                <a:gd name="T44" fmla="*/ 161 w 161"/>
                <a:gd name="T45" fmla="*/ 4 h 42"/>
                <a:gd name="T46" fmla="*/ 161 w 161"/>
                <a:gd name="T47" fmla="*/ 9 h 42"/>
                <a:gd name="T48" fmla="*/ 161 w 161"/>
                <a:gd name="T4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1" h="42">
                  <a:moveTo>
                    <a:pt x="161" y="33"/>
                  </a:moveTo>
                  <a:lnTo>
                    <a:pt x="161" y="33"/>
                  </a:lnTo>
                  <a:lnTo>
                    <a:pt x="161" y="36"/>
                  </a:lnTo>
                  <a:lnTo>
                    <a:pt x="158" y="39"/>
                  </a:lnTo>
                  <a:lnTo>
                    <a:pt x="155" y="40"/>
                  </a:lnTo>
                  <a:lnTo>
                    <a:pt x="152" y="42"/>
                  </a:lnTo>
                  <a:lnTo>
                    <a:pt x="9" y="42"/>
                  </a:lnTo>
                  <a:lnTo>
                    <a:pt x="9" y="42"/>
                  </a:lnTo>
                  <a:lnTo>
                    <a:pt x="6" y="40"/>
                  </a:lnTo>
                  <a:lnTo>
                    <a:pt x="3" y="39"/>
                  </a:lnTo>
                  <a:lnTo>
                    <a:pt x="0" y="36"/>
                  </a:lnTo>
                  <a:lnTo>
                    <a:pt x="0" y="33"/>
                  </a:lnTo>
                  <a:lnTo>
                    <a:pt x="0" y="9"/>
                  </a:lnTo>
                  <a:lnTo>
                    <a:pt x="0" y="9"/>
                  </a:lnTo>
                  <a:lnTo>
                    <a:pt x="0" y="4"/>
                  </a:lnTo>
                  <a:lnTo>
                    <a:pt x="3" y="3"/>
                  </a:lnTo>
                  <a:lnTo>
                    <a:pt x="6" y="0"/>
                  </a:lnTo>
                  <a:lnTo>
                    <a:pt x="9" y="0"/>
                  </a:lnTo>
                  <a:lnTo>
                    <a:pt x="152" y="0"/>
                  </a:lnTo>
                  <a:lnTo>
                    <a:pt x="152" y="0"/>
                  </a:lnTo>
                  <a:lnTo>
                    <a:pt x="155" y="0"/>
                  </a:lnTo>
                  <a:lnTo>
                    <a:pt x="158" y="3"/>
                  </a:lnTo>
                  <a:lnTo>
                    <a:pt x="161" y="4"/>
                  </a:lnTo>
                  <a:lnTo>
                    <a:pt x="161" y="9"/>
                  </a:lnTo>
                  <a:lnTo>
                    <a:pt x="161"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59" name="Freeform 328"/>
            <p:cNvSpPr>
              <a:spLocks noEditPoints="1"/>
            </p:cNvSpPr>
            <p:nvPr/>
          </p:nvSpPr>
          <p:spPr bwMode="auto">
            <a:xfrm>
              <a:off x="7707313" y="3757613"/>
              <a:ext cx="165100" cy="130175"/>
            </a:xfrm>
            <a:custGeom>
              <a:avLst/>
              <a:gdLst>
                <a:gd name="T0" fmla="*/ 198 w 207"/>
                <a:gd name="T1" fmla="*/ 0 h 162"/>
                <a:gd name="T2" fmla="*/ 9 w 207"/>
                <a:gd name="T3" fmla="*/ 0 h 162"/>
                <a:gd name="T4" fmla="*/ 9 w 207"/>
                <a:gd name="T5" fmla="*/ 0 h 162"/>
                <a:gd name="T6" fmla="*/ 6 w 207"/>
                <a:gd name="T7" fmla="*/ 1 h 162"/>
                <a:gd name="T8" fmla="*/ 3 w 207"/>
                <a:gd name="T9" fmla="*/ 3 h 162"/>
                <a:gd name="T10" fmla="*/ 0 w 207"/>
                <a:gd name="T11" fmla="*/ 6 h 162"/>
                <a:gd name="T12" fmla="*/ 0 w 207"/>
                <a:gd name="T13" fmla="*/ 9 h 162"/>
                <a:gd name="T14" fmla="*/ 0 w 207"/>
                <a:gd name="T15" fmla="*/ 153 h 162"/>
                <a:gd name="T16" fmla="*/ 0 w 207"/>
                <a:gd name="T17" fmla="*/ 153 h 162"/>
                <a:gd name="T18" fmla="*/ 0 w 207"/>
                <a:gd name="T19" fmla="*/ 156 h 162"/>
                <a:gd name="T20" fmla="*/ 3 w 207"/>
                <a:gd name="T21" fmla="*/ 159 h 162"/>
                <a:gd name="T22" fmla="*/ 6 w 207"/>
                <a:gd name="T23" fmla="*/ 161 h 162"/>
                <a:gd name="T24" fmla="*/ 9 w 207"/>
                <a:gd name="T25" fmla="*/ 162 h 162"/>
                <a:gd name="T26" fmla="*/ 198 w 207"/>
                <a:gd name="T27" fmla="*/ 162 h 162"/>
                <a:gd name="T28" fmla="*/ 198 w 207"/>
                <a:gd name="T29" fmla="*/ 162 h 162"/>
                <a:gd name="T30" fmla="*/ 201 w 207"/>
                <a:gd name="T31" fmla="*/ 161 h 162"/>
                <a:gd name="T32" fmla="*/ 204 w 207"/>
                <a:gd name="T33" fmla="*/ 159 h 162"/>
                <a:gd name="T34" fmla="*/ 206 w 207"/>
                <a:gd name="T35" fmla="*/ 156 h 162"/>
                <a:gd name="T36" fmla="*/ 207 w 207"/>
                <a:gd name="T37" fmla="*/ 153 h 162"/>
                <a:gd name="T38" fmla="*/ 207 w 207"/>
                <a:gd name="T39" fmla="*/ 9 h 162"/>
                <a:gd name="T40" fmla="*/ 207 w 207"/>
                <a:gd name="T41" fmla="*/ 9 h 162"/>
                <a:gd name="T42" fmla="*/ 206 w 207"/>
                <a:gd name="T43" fmla="*/ 6 h 162"/>
                <a:gd name="T44" fmla="*/ 204 w 207"/>
                <a:gd name="T45" fmla="*/ 3 h 162"/>
                <a:gd name="T46" fmla="*/ 201 w 207"/>
                <a:gd name="T47" fmla="*/ 1 h 162"/>
                <a:gd name="T48" fmla="*/ 198 w 207"/>
                <a:gd name="T49" fmla="*/ 0 h 162"/>
                <a:gd name="T50" fmla="*/ 179 w 207"/>
                <a:gd name="T51" fmla="*/ 137 h 162"/>
                <a:gd name="T52" fmla="*/ 31 w 207"/>
                <a:gd name="T53" fmla="*/ 137 h 162"/>
                <a:gd name="T54" fmla="*/ 31 w 207"/>
                <a:gd name="T55" fmla="*/ 137 h 162"/>
                <a:gd name="T56" fmla="*/ 29 w 207"/>
                <a:gd name="T57" fmla="*/ 137 h 162"/>
                <a:gd name="T58" fmla="*/ 27 w 207"/>
                <a:gd name="T59" fmla="*/ 132 h 162"/>
                <a:gd name="T60" fmla="*/ 27 w 207"/>
                <a:gd name="T61" fmla="*/ 132 h 162"/>
                <a:gd name="T62" fmla="*/ 29 w 207"/>
                <a:gd name="T63" fmla="*/ 129 h 162"/>
                <a:gd name="T64" fmla="*/ 31 w 207"/>
                <a:gd name="T65" fmla="*/ 128 h 162"/>
                <a:gd name="T66" fmla="*/ 179 w 207"/>
                <a:gd name="T67" fmla="*/ 128 h 162"/>
                <a:gd name="T68" fmla="*/ 179 w 207"/>
                <a:gd name="T69" fmla="*/ 128 h 162"/>
                <a:gd name="T70" fmla="*/ 182 w 207"/>
                <a:gd name="T71" fmla="*/ 129 h 162"/>
                <a:gd name="T72" fmla="*/ 184 w 207"/>
                <a:gd name="T73" fmla="*/ 132 h 162"/>
                <a:gd name="T74" fmla="*/ 184 w 207"/>
                <a:gd name="T75" fmla="*/ 132 h 162"/>
                <a:gd name="T76" fmla="*/ 182 w 207"/>
                <a:gd name="T77" fmla="*/ 137 h 162"/>
                <a:gd name="T78" fmla="*/ 179 w 207"/>
                <a:gd name="T79" fmla="*/ 13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7" h="162">
                  <a:moveTo>
                    <a:pt x="198" y="0"/>
                  </a:moveTo>
                  <a:lnTo>
                    <a:pt x="9" y="0"/>
                  </a:lnTo>
                  <a:lnTo>
                    <a:pt x="9" y="0"/>
                  </a:lnTo>
                  <a:lnTo>
                    <a:pt x="6" y="1"/>
                  </a:lnTo>
                  <a:lnTo>
                    <a:pt x="3" y="3"/>
                  </a:lnTo>
                  <a:lnTo>
                    <a:pt x="0" y="6"/>
                  </a:lnTo>
                  <a:lnTo>
                    <a:pt x="0" y="9"/>
                  </a:lnTo>
                  <a:lnTo>
                    <a:pt x="0" y="153"/>
                  </a:lnTo>
                  <a:lnTo>
                    <a:pt x="0" y="153"/>
                  </a:lnTo>
                  <a:lnTo>
                    <a:pt x="0" y="156"/>
                  </a:lnTo>
                  <a:lnTo>
                    <a:pt x="3" y="159"/>
                  </a:lnTo>
                  <a:lnTo>
                    <a:pt x="6" y="161"/>
                  </a:lnTo>
                  <a:lnTo>
                    <a:pt x="9" y="162"/>
                  </a:lnTo>
                  <a:lnTo>
                    <a:pt x="198" y="162"/>
                  </a:lnTo>
                  <a:lnTo>
                    <a:pt x="198" y="162"/>
                  </a:lnTo>
                  <a:lnTo>
                    <a:pt x="201" y="161"/>
                  </a:lnTo>
                  <a:lnTo>
                    <a:pt x="204" y="159"/>
                  </a:lnTo>
                  <a:lnTo>
                    <a:pt x="206" y="156"/>
                  </a:lnTo>
                  <a:lnTo>
                    <a:pt x="207" y="153"/>
                  </a:lnTo>
                  <a:lnTo>
                    <a:pt x="207" y="9"/>
                  </a:lnTo>
                  <a:lnTo>
                    <a:pt x="207" y="9"/>
                  </a:lnTo>
                  <a:lnTo>
                    <a:pt x="206" y="6"/>
                  </a:lnTo>
                  <a:lnTo>
                    <a:pt x="204" y="3"/>
                  </a:lnTo>
                  <a:lnTo>
                    <a:pt x="201" y="1"/>
                  </a:lnTo>
                  <a:lnTo>
                    <a:pt x="198" y="0"/>
                  </a:lnTo>
                  <a:close/>
                  <a:moveTo>
                    <a:pt x="179" y="137"/>
                  </a:moveTo>
                  <a:lnTo>
                    <a:pt x="31" y="137"/>
                  </a:lnTo>
                  <a:lnTo>
                    <a:pt x="31" y="137"/>
                  </a:lnTo>
                  <a:lnTo>
                    <a:pt x="29" y="137"/>
                  </a:lnTo>
                  <a:lnTo>
                    <a:pt x="27" y="132"/>
                  </a:lnTo>
                  <a:lnTo>
                    <a:pt x="27" y="132"/>
                  </a:lnTo>
                  <a:lnTo>
                    <a:pt x="29" y="129"/>
                  </a:lnTo>
                  <a:lnTo>
                    <a:pt x="31" y="128"/>
                  </a:lnTo>
                  <a:lnTo>
                    <a:pt x="179" y="128"/>
                  </a:lnTo>
                  <a:lnTo>
                    <a:pt x="179" y="128"/>
                  </a:lnTo>
                  <a:lnTo>
                    <a:pt x="182" y="129"/>
                  </a:lnTo>
                  <a:lnTo>
                    <a:pt x="184" y="132"/>
                  </a:lnTo>
                  <a:lnTo>
                    <a:pt x="184" y="132"/>
                  </a:lnTo>
                  <a:lnTo>
                    <a:pt x="182" y="137"/>
                  </a:lnTo>
                  <a:lnTo>
                    <a:pt x="179" y="137"/>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60" name="Freeform 329"/>
            <p:cNvSpPr>
              <a:spLocks/>
            </p:cNvSpPr>
            <p:nvPr/>
          </p:nvSpPr>
          <p:spPr bwMode="auto">
            <a:xfrm>
              <a:off x="7707313" y="3757613"/>
              <a:ext cx="165100" cy="130175"/>
            </a:xfrm>
            <a:custGeom>
              <a:avLst/>
              <a:gdLst>
                <a:gd name="T0" fmla="*/ 198 w 207"/>
                <a:gd name="T1" fmla="*/ 0 h 162"/>
                <a:gd name="T2" fmla="*/ 9 w 207"/>
                <a:gd name="T3" fmla="*/ 0 h 162"/>
                <a:gd name="T4" fmla="*/ 9 w 207"/>
                <a:gd name="T5" fmla="*/ 0 h 162"/>
                <a:gd name="T6" fmla="*/ 6 w 207"/>
                <a:gd name="T7" fmla="*/ 1 h 162"/>
                <a:gd name="T8" fmla="*/ 3 w 207"/>
                <a:gd name="T9" fmla="*/ 3 h 162"/>
                <a:gd name="T10" fmla="*/ 0 w 207"/>
                <a:gd name="T11" fmla="*/ 6 h 162"/>
                <a:gd name="T12" fmla="*/ 0 w 207"/>
                <a:gd name="T13" fmla="*/ 9 h 162"/>
                <a:gd name="T14" fmla="*/ 0 w 207"/>
                <a:gd name="T15" fmla="*/ 153 h 162"/>
                <a:gd name="T16" fmla="*/ 0 w 207"/>
                <a:gd name="T17" fmla="*/ 153 h 162"/>
                <a:gd name="T18" fmla="*/ 0 w 207"/>
                <a:gd name="T19" fmla="*/ 156 h 162"/>
                <a:gd name="T20" fmla="*/ 3 w 207"/>
                <a:gd name="T21" fmla="*/ 159 h 162"/>
                <a:gd name="T22" fmla="*/ 6 w 207"/>
                <a:gd name="T23" fmla="*/ 161 h 162"/>
                <a:gd name="T24" fmla="*/ 9 w 207"/>
                <a:gd name="T25" fmla="*/ 162 h 162"/>
                <a:gd name="T26" fmla="*/ 198 w 207"/>
                <a:gd name="T27" fmla="*/ 162 h 162"/>
                <a:gd name="T28" fmla="*/ 198 w 207"/>
                <a:gd name="T29" fmla="*/ 162 h 162"/>
                <a:gd name="T30" fmla="*/ 201 w 207"/>
                <a:gd name="T31" fmla="*/ 161 h 162"/>
                <a:gd name="T32" fmla="*/ 204 w 207"/>
                <a:gd name="T33" fmla="*/ 159 h 162"/>
                <a:gd name="T34" fmla="*/ 206 w 207"/>
                <a:gd name="T35" fmla="*/ 156 h 162"/>
                <a:gd name="T36" fmla="*/ 207 w 207"/>
                <a:gd name="T37" fmla="*/ 153 h 162"/>
                <a:gd name="T38" fmla="*/ 207 w 207"/>
                <a:gd name="T39" fmla="*/ 9 h 162"/>
                <a:gd name="T40" fmla="*/ 207 w 207"/>
                <a:gd name="T41" fmla="*/ 9 h 162"/>
                <a:gd name="T42" fmla="*/ 206 w 207"/>
                <a:gd name="T43" fmla="*/ 6 h 162"/>
                <a:gd name="T44" fmla="*/ 204 w 207"/>
                <a:gd name="T45" fmla="*/ 3 h 162"/>
                <a:gd name="T46" fmla="*/ 201 w 207"/>
                <a:gd name="T47" fmla="*/ 1 h 162"/>
                <a:gd name="T48" fmla="*/ 198 w 207"/>
                <a:gd name="T4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162">
                  <a:moveTo>
                    <a:pt x="198" y="0"/>
                  </a:moveTo>
                  <a:lnTo>
                    <a:pt x="9" y="0"/>
                  </a:lnTo>
                  <a:lnTo>
                    <a:pt x="9" y="0"/>
                  </a:lnTo>
                  <a:lnTo>
                    <a:pt x="6" y="1"/>
                  </a:lnTo>
                  <a:lnTo>
                    <a:pt x="3" y="3"/>
                  </a:lnTo>
                  <a:lnTo>
                    <a:pt x="0" y="6"/>
                  </a:lnTo>
                  <a:lnTo>
                    <a:pt x="0" y="9"/>
                  </a:lnTo>
                  <a:lnTo>
                    <a:pt x="0" y="153"/>
                  </a:lnTo>
                  <a:lnTo>
                    <a:pt x="0" y="153"/>
                  </a:lnTo>
                  <a:lnTo>
                    <a:pt x="0" y="156"/>
                  </a:lnTo>
                  <a:lnTo>
                    <a:pt x="3" y="159"/>
                  </a:lnTo>
                  <a:lnTo>
                    <a:pt x="6" y="161"/>
                  </a:lnTo>
                  <a:lnTo>
                    <a:pt x="9" y="162"/>
                  </a:lnTo>
                  <a:lnTo>
                    <a:pt x="198" y="162"/>
                  </a:lnTo>
                  <a:lnTo>
                    <a:pt x="198" y="162"/>
                  </a:lnTo>
                  <a:lnTo>
                    <a:pt x="201" y="161"/>
                  </a:lnTo>
                  <a:lnTo>
                    <a:pt x="204" y="159"/>
                  </a:lnTo>
                  <a:lnTo>
                    <a:pt x="206" y="156"/>
                  </a:lnTo>
                  <a:lnTo>
                    <a:pt x="207" y="153"/>
                  </a:lnTo>
                  <a:lnTo>
                    <a:pt x="207" y="9"/>
                  </a:lnTo>
                  <a:lnTo>
                    <a:pt x="207" y="9"/>
                  </a:lnTo>
                  <a:lnTo>
                    <a:pt x="206" y="6"/>
                  </a:lnTo>
                  <a:lnTo>
                    <a:pt x="204" y="3"/>
                  </a:lnTo>
                  <a:lnTo>
                    <a:pt x="201" y="1"/>
                  </a:lnTo>
                  <a:lnTo>
                    <a:pt x="1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61" name="Freeform 330"/>
            <p:cNvSpPr>
              <a:spLocks/>
            </p:cNvSpPr>
            <p:nvPr/>
          </p:nvSpPr>
          <p:spPr bwMode="auto">
            <a:xfrm>
              <a:off x="7729538" y="3859213"/>
              <a:ext cx="123825" cy="7938"/>
            </a:xfrm>
            <a:custGeom>
              <a:avLst/>
              <a:gdLst>
                <a:gd name="T0" fmla="*/ 152 w 157"/>
                <a:gd name="T1" fmla="*/ 9 h 9"/>
                <a:gd name="T2" fmla="*/ 4 w 157"/>
                <a:gd name="T3" fmla="*/ 9 h 9"/>
                <a:gd name="T4" fmla="*/ 4 w 157"/>
                <a:gd name="T5" fmla="*/ 9 h 9"/>
                <a:gd name="T6" fmla="*/ 2 w 157"/>
                <a:gd name="T7" fmla="*/ 9 h 9"/>
                <a:gd name="T8" fmla="*/ 0 w 157"/>
                <a:gd name="T9" fmla="*/ 4 h 9"/>
                <a:gd name="T10" fmla="*/ 0 w 157"/>
                <a:gd name="T11" fmla="*/ 4 h 9"/>
                <a:gd name="T12" fmla="*/ 2 w 157"/>
                <a:gd name="T13" fmla="*/ 1 h 9"/>
                <a:gd name="T14" fmla="*/ 4 w 157"/>
                <a:gd name="T15" fmla="*/ 0 h 9"/>
                <a:gd name="T16" fmla="*/ 152 w 157"/>
                <a:gd name="T17" fmla="*/ 0 h 9"/>
                <a:gd name="T18" fmla="*/ 152 w 157"/>
                <a:gd name="T19" fmla="*/ 0 h 9"/>
                <a:gd name="T20" fmla="*/ 155 w 157"/>
                <a:gd name="T21" fmla="*/ 1 h 9"/>
                <a:gd name="T22" fmla="*/ 157 w 157"/>
                <a:gd name="T23" fmla="*/ 4 h 9"/>
                <a:gd name="T24" fmla="*/ 157 w 157"/>
                <a:gd name="T25" fmla="*/ 4 h 9"/>
                <a:gd name="T26" fmla="*/ 155 w 157"/>
                <a:gd name="T27" fmla="*/ 9 h 9"/>
                <a:gd name="T28" fmla="*/ 152 w 15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9">
                  <a:moveTo>
                    <a:pt x="152" y="9"/>
                  </a:moveTo>
                  <a:lnTo>
                    <a:pt x="4" y="9"/>
                  </a:lnTo>
                  <a:lnTo>
                    <a:pt x="4" y="9"/>
                  </a:lnTo>
                  <a:lnTo>
                    <a:pt x="2" y="9"/>
                  </a:lnTo>
                  <a:lnTo>
                    <a:pt x="0" y="4"/>
                  </a:lnTo>
                  <a:lnTo>
                    <a:pt x="0" y="4"/>
                  </a:lnTo>
                  <a:lnTo>
                    <a:pt x="2" y="1"/>
                  </a:lnTo>
                  <a:lnTo>
                    <a:pt x="4" y="0"/>
                  </a:lnTo>
                  <a:lnTo>
                    <a:pt x="152" y="0"/>
                  </a:lnTo>
                  <a:lnTo>
                    <a:pt x="152" y="0"/>
                  </a:lnTo>
                  <a:lnTo>
                    <a:pt x="155" y="1"/>
                  </a:lnTo>
                  <a:lnTo>
                    <a:pt x="157" y="4"/>
                  </a:lnTo>
                  <a:lnTo>
                    <a:pt x="157" y="4"/>
                  </a:lnTo>
                  <a:lnTo>
                    <a:pt x="155" y="9"/>
                  </a:lnTo>
                  <a:lnTo>
                    <a:pt x="1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62" name="Freeform 331"/>
            <p:cNvSpPr>
              <a:spLocks noEditPoints="1"/>
            </p:cNvSpPr>
            <p:nvPr/>
          </p:nvSpPr>
          <p:spPr bwMode="auto">
            <a:xfrm>
              <a:off x="7707313" y="3894138"/>
              <a:ext cx="165100" cy="41275"/>
            </a:xfrm>
            <a:custGeom>
              <a:avLst/>
              <a:gdLst>
                <a:gd name="T0" fmla="*/ 198 w 207"/>
                <a:gd name="T1" fmla="*/ 0 h 52"/>
                <a:gd name="T2" fmla="*/ 9 w 207"/>
                <a:gd name="T3" fmla="*/ 0 h 52"/>
                <a:gd name="T4" fmla="*/ 9 w 207"/>
                <a:gd name="T5" fmla="*/ 0 h 52"/>
                <a:gd name="T6" fmla="*/ 6 w 207"/>
                <a:gd name="T7" fmla="*/ 0 h 52"/>
                <a:gd name="T8" fmla="*/ 3 w 207"/>
                <a:gd name="T9" fmla="*/ 2 h 52"/>
                <a:gd name="T10" fmla="*/ 0 w 207"/>
                <a:gd name="T11" fmla="*/ 5 h 52"/>
                <a:gd name="T12" fmla="*/ 0 w 207"/>
                <a:gd name="T13" fmla="*/ 9 h 52"/>
                <a:gd name="T14" fmla="*/ 0 w 207"/>
                <a:gd name="T15" fmla="*/ 43 h 52"/>
                <a:gd name="T16" fmla="*/ 0 w 207"/>
                <a:gd name="T17" fmla="*/ 43 h 52"/>
                <a:gd name="T18" fmla="*/ 0 w 207"/>
                <a:gd name="T19" fmla="*/ 48 h 52"/>
                <a:gd name="T20" fmla="*/ 3 w 207"/>
                <a:gd name="T21" fmla="*/ 49 h 52"/>
                <a:gd name="T22" fmla="*/ 6 w 207"/>
                <a:gd name="T23" fmla="*/ 52 h 52"/>
                <a:gd name="T24" fmla="*/ 9 w 207"/>
                <a:gd name="T25" fmla="*/ 52 h 52"/>
                <a:gd name="T26" fmla="*/ 198 w 207"/>
                <a:gd name="T27" fmla="*/ 52 h 52"/>
                <a:gd name="T28" fmla="*/ 198 w 207"/>
                <a:gd name="T29" fmla="*/ 52 h 52"/>
                <a:gd name="T30" fmla="*/ 201 w 207"/>
                <a:gd name="T31" fmla="*/ 52 h 52"/>
                <a:gd name="T32" fmla="*/ 204 w 207"/>
                <a:gd name="T33" fmla="*/ 49 h 52"/>
                <a:gd name="T34" fmla="*/ 206 w 207"/>
                <a:gd name="T35" fmla="*/ 48 h 52"/>
                <a:gd name="T36" fmla="*/ 207 w 207"/>
                <a:gd name="T37" fmla="*/ 43 h 52"/>
                <a:gd name="T38" fmla="*/ 207 w 207"/>
                <a:gd name="T39" fmla="*/ 9 h 52"/>
                <a:gd name="T40" fmla="*/ 207 w 207"/>
                <a:gd name="T41" fmla="*/ 9 h 52"/>
                <a:gd name="T42" fmla="*/ 206 w 207"/>
                <a:gd name="T43" fmla="*/ 5 h 52"/>
                <a:gd name="T44" fmla="*/ 204 w 207"/>
                <a:gd name="T45" fmla="*/ 2 h 52"/>
                <a:gd name="T46" fmla="*/ 201 w 207"/>
                <a:gd name="T47" fmla="*/ 0 h 52"/>
                <a:gd name="T48" fmla="*/ 198 w 207"/>
                <a:gd name="T49" fmla="*/ 0 h 52"/>
                <a:gd name="T50" fmla="*/ 179 w 207"/>
                <a:gd name="T51" fmla="*/ 31 h 52"/>
                <a:gd name="T52" fmla="*/ 31 w 207"/>
                <a:gd name="T53" fmla="*/ 31 h 52"/>
                <a:gd name="T54" fmla="*/ 31 w 207"/>
                <a:gd name="T55" fmla="*/ 31 h 52"/>
                <a:gd name="T56" fmla="*/ 29 w 207"/>
                <a:gd name="T57" fmla="*/ 30 h 52"/>
                <a:gd name="T58" fmla="*/ 27 w 207"/>
                <a:gd name="T59" fmla="*/ 27 h 52"/>
                <a:gd name="T60" fmla="*/ 27 w 207"/>
                <a:gd name="T61" fmla="*/ 27 h 52"/>
                <a:gd name="T62" fmla="*/ 29 w 207"/>
                <a:gd name="T63" fmla="*/ 24 h 52"/>
                <a:gd name="T64" fmla="*/ 31 w 207"/>
                <a:gd name="T65" fmla="*/ 22 h 52"/>
                <a:gd name="T66" fmla="*/ 179 w 207"/>
                <a:gd name="T67" fmla="*/ 22 h 52"/>
                <a:gd name="T68" fmla="*/ 179 w 207"/>
                <a:gd name="T69" fmla="*/ 22 h 52"/>
                <a:gd name="T70" fmla="*/ 182 w 207"/>
                <a:gd name="T71" fmla="*/ 24 h 52"/>
                <a:gd name="T72" fmla="*/ 184 w 207"/>
                <a:gd name="T73" fmla="*/ 27 h 52"/>
                <a:gd name="T74" fmla="*/ 184 w 207"/>
                <a:gd name="T75" fmla="*/ 27 h 52"/>
                <a:gd name="T76" fmla="*/ 182 w 207"/>
                <a:gd name="T77" fmla="*/ 30 h 52"/>
                <a:gd name="T78" fmla="*/ 179 w 207"/>
                <a:gd name="T79"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7" h="52">
                  <a:moveTo>
                    <a:pt x="198" y="0"/>
                  </a:moveTo>
                  <a:lnTo>
                    <a:pt x="9" y="0"/>
                  </a:lnTo>
                  <a:lnTo>
                    <a:pt x="9" y="0"/>
                  </a:lnTo>
                  <a:lnTo>
                    <a:pt x="6" y="0"/>
                  </a:lnTo>
                  <a:lnTo>
                    <a:pt x="3" y="2"/>
                  </a:lnTo>
                  <a:lnTo>
                    <a:pt x="0" y="5"/>
                  </a:lnTo>
                  <a:lnTo>
                    <a:pt x="0" y="9"/>
                  </a:lnTo>
                  <a:lnTo>
                    <a:pt x="0" y="43"/>
                  </a:lnTo>
                  <a:lnTo>
                    <a:pt x="0" y="43"/>
                  </a:lnTo>
                  <a:lnTo>
                    <a:pt x="0" y="48"/>
                  </a:lnTo>
                  <a:lnTo>
                    <a:pt x="3" y="49"/>
                  </a:lnTo>
                  <a:lnTo>
                    <a:pt x="6" y="52"/>
                  </a:lnTo>
                  <a:lnTo>
                    <a:pt x="9" y="52"/>
                  </a:lnTo>
                  <a:lnTo>
                    <a:pt x="198" y="52"/>
                  </a:lnTo>
                  <a:lnTo>
                    <a:pt x="198" y="52"/>
                  </a:lnTo>
                  <a:lnTo>
                    <a:pt x="201" y="52"/>
                  </a:lnTo>
                  <a:lnTo>
                    <a:pt x="204" y="49"/>
                  </a:lnTo>
                  <a:lnTo>
                    <a:pt x="206" y="48"/>
                  </a:lnTo>
                  <a:lnTo>
                    <a:pt x="207" y="43"/>
                  </a:lnTo>
                  <a:lnTo>
                    <a:pt x="207" y="9"/>
                  </a:lnTo>
                  <a:lnTo>
                    <a:pt x="207" y="9"/>
                  </a:lnTo>
                  <a:lnTo>
                    <a:pt x="206" y="5"/>
                  </a:lnTo>
                  <a:lnTo>
                    <a:pt x="204" y="2"/>
                  </a:lnTo>
                  <a:lnTo>
                    <a:pt x="201" y="0"/>
                  </a:lnTo>
                  <a:lnTo>
                    <a:pt x="198" y="0"/>
                  </a:lnTo>
                  <a:close/>
                  <a:moveTo>
                    <a:pt x="179" y="31"/>
                  </a:moveTo>
                  <a:lnTo>
                    <a:pt x="31" y="31"/>
                  </a:lnTo>
                  <a:lnTo>
                    <a:pt x="31" y="31"/>
                  </a:lnTo>
                  <a:lnTo>
                    <a:pt x="29" y="30"/>
                  </a:lnTo>
                  <a:lnTo>
                    <a:pt x="27" y="27"/>
                  </a:lnTo>
                  <a:lnTo>
                    <a:pt x="27" y="27"/>
                  </a:lnTo>
                  <a:lnTo>
                    <a:pt x="29" y="24"/>
                  </a:lnTo>
                  <a:lnTo>
                    <a:pt x="31" y="22"/>
                  </a:lnTo>
                  <a:lnTo>
                    <a:pt x="179" y="22"/>
                  </a:lnTo>
                  <a:lnTo>
                    <a:pt x="179" y="22"/>
                  </a:lnTo>
                  <a:lnTo>
                    <a:pt x="182" y="24"/>
                  </a:lnTo>
                  <a:lnTo>
                    <a:pt x="184" y="27"/>
                  </a:lnTo>
                  <a:lnTo>
                    <a:pt x="184" y="27"/>
                  </a:lnTo>
                  <a:lnTo>
                    <a:pt x="182" y="30"/>
                  </a:lnTo>
                  <a:lnTo>
                    <a:pt x="179" y="31"/>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63" name="Freeform 332"/>
            <p:cNvSpPr>
              <a:spLocks/>
            </p:cNvSpPr>
            <p:nvPr/>
          </p:nvSpPr>
          <p:spPr bwMode="auto">
            <a:xfrm>
              <a:off x="7707313" y="3894138"/>
              <a:ext cx="165100" cy="41275"/>
            </a:xfrm>
            <a:custGeom>
              <a:avLst/>
              <a:gdLst>
                <a:gd name="T0" fmla="*/ 198 w 207"/>
                <a:gd name="T1" fmla="*/ 0 h 52"/>
                <a:gd name="T2" fmla="*/ 9 w 207"/>
                <a:gd name="T3" fmla="*/ 0 h 52"/>
                <a:gd name="T4" fmla="*/ 9 w 207"/>
                <a:gd name="T5" fmla="*/ 0 h 52"/>
                <a:gd name="T6" fmla="*/ 6 w 207"/>
                <a:gd name="T7" fmla="*/ 0 h 52"/>
                <a:gd name="T8" fmla="*/ 3 w 207"/>
                <a:gd name="T9" fmla="*/ 2 h 52"/>
                <a:gd name="T10" fmla="*/ 0 w 207"/>
                <a:gd name="T11" fmla="*/ 5 h 52"/>
                <a:gd name="T12" fmla="*/ 0 w 207"/>
                <a:gd name="T13" fmla="*/ 9 h 52"/>
                <a:gd name="T14" fmla="*/ 0 w 207"/>
                <a:gd name="T15" fmla="*/ 43 h 52"/>
                <a:gd name="T16" fmla="*/ 0 w 207"/>
                <a:gd name="T17" fmla="*/ 43 h 52"/>
                <a:gd name="T18" fmla="*/ 0 w 207"/>
                <a:gd name="T19" fmla="*/ 48 h 52"/>
                <a:gd name="T20" fmla="*/ 3 w 207"/>
                <a:gd name="T21" fmla="*/ 49 h 52"/>
                <a:gd name="T22" fmla="*/ 6 w 207"/>
                <a:gd name="T23" fmla="*/ 52 h 52"/>
                <a:gd name="T24" fmla="*/ 9 w 207"/>
                <a:gd name="T25" fmla="*/ 52 h 52"/>
                <a:gd name="T26" fmla="*/ 198 w 207"/>
                <a:gd name="T27" fmla="*/ 52 h 52"/>
                <a:gd name="T28" fmla="*/ 198 w 207"/>
                <a:gd name="T29" fmla="*/ 52 h 52"/>
                <a:gd name="T30" fmla="*/ 201 w 207"/>
                <a:gd name="T31" fmla="*/ 52 h 52"/>
                <a:gd name="T32" fmla="*/ 204 w 207"/>
                <a:gd name="T33" fmla="*/ 49 h 52"/>
                <a:gd name="T34" fmla="*/ 206 w 207"/>
                <a:gd name="T35" fmla="*/ 48 h 52"/>
                <a:gd name="T36" fmla="*/ 207 w 207"/>
                <a:gd name="T37" fmla="*/ 43 h 52"/>
                <a:gd name="T38" fmla="*/ 207 w 207"/>
                <a:gd name="T39" fmla="*/ 9 h 52"/>
                <a:gd name="T40" fmla="*/ 207 w 207"/>
                <a:gd name="T41" fmla="*/ 9 h 52"/>
                <a:gd name="T42" fmla="*/ 206 w 207"/>
                <a:gd name="T43" fmla="*/ 5 h 52"/>
                <a:gd name="T44" fmla="*/ 204 w 207"/>
                <a:gd name="T45" fmla="*/ 2 h 52"/>
                <a:gd name="T46" fmla="*/ 201 w 207"/>
                <a:gd name="T47" fmla="*/ 0 h 52"/>
                <a:gd name="T48" fmla="*/ 198 w 207"/>
                <a:gd name="T4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52">
                  <a:moveTo>
                    <a:pt x="198" y="0"/>
                  </a:moveTo>
                  <a:lnTo>
                    <a:pt x="9" y="0"/>
                  </a:lnTo>
                  <a:lnTo>
                    <a:pt x="9" y="0"/>
                  </a:lnTo>
                  <a:lnTo>
                    <a:pt x="6" y="0"/>
                  </a:lnTo>
                  <a:lnTo>
                    <a:pt x="3" y="2"/>
                  </a:lnTo>
                  <a:lnTo>
                    <a:pt x="0" y="5"/>
                  </a:lnTo>
                  <a:lnTo>
                    <a:pt x="0" y="9"/>
                  </a:lnTo>
                  <a:lnTo>
                    <a:pt x="0" y="43"/>
                  </a:lnTo>
                  <a:lnTo>
                    <a:pt x="0" y="43"/>
                  </a:lnTo>
                  <a:lnTo>
                    <a:pt x="0" y="48"/>
                  </a:lnTo>
                  <a:lnTo>
                    <a:pt x="3" y="49"/>
                  </a:lnTo>
                  <a:lnTo>
                    <a:pt x="6" y="52"/>
                  </a:lnTo>
                  <a:lnTo>
                    <a:pt x="9" y="52"/>
                  </a:lnTo>
                  <a:lnTo>
                    <a:pt x="198" y="52"/>
                  </a:lnTo>
                  <a:lnTo>
                    <a:pt x="198" y="52"/>
                  </a:lnTo>
                  <a:lnTo>
                    <a:pt x="201" y="52"/>
                  </a:lnTo>
                  <a:lnTo>
                    <a:pt x="204" y="49"/>
                  </a:lnTo>
                  <a:lnTo>
                    <a:pt x="206" y="48"/>
                  </a:lnTo>
                  <a:lnTo>
                    <a:pt x="207" y="43"/>
                  </a:lnTo>
                  <a:lnTo>
                    <a:pt x="207" y="9"/>
                  </a:lnTo>
                  <a:lnTo>
                    <a:pt x="207" y="9"/>
                  </a:lnTo>
                  <a:lnTo>
                    <a:pt x="206" y="5"/>
                  </a:lnTo>
                  <a:lnTo>
                    <a:pt x="204" y="2"/>
                  </a:lnTo>
                  <a:lnTo>
                    <a:pt x="201" y="0"/>
                  </a:lnTo>
                  <a:lnTo>
                    <a:pt x="1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64" name="Freeform 333"/>
            <p:cNvSpPr>
              <a:spLocks/>
            </p:cNvSpPr>
            <p:nvPr/>
          </p:nvSpPr>
          <p:spPr bwMode="auto">
            <a:xfrm>
              <a:off x="7729538" y="3911600"/>
              <a:ext cx="123825" cy="7938"/>
            </a:xfrm>
            <a:custGeom>
              <a:avLst/>
              <a:gdLst>
                <a:gd name="T0" fmla="*/ 152 w 157"/>
                <a:gd name="T1" fmla="*/ 9 h 9"/>
                <a:gd name="T2" fmla="*/ 4 w 157"/>
                <a:gd name="T3" fmla="*/ 9 h 9"/>
                <a:gd name="T4" fmla="*/ 4 w 157"/>
                <a:gd name="T5" fmla="*/ 9 h 9"/>
                <a:gd name="T6" fmla="*/ 2 w 157"/>
                <a:gd name="T7" fmla="*/ 8 h 9"/>
                <a:gd name="T8" fmla="*/ 0 w 157"/>
                <a:gd name="T9" fmla="*/ 5 h 9"/>
                <a:gd name="T10" fmla="*/ 0 w 157"/>
                <a:gd name="T11" fmla="*/ 5 h 9"/>
                <a:gd name="T12" fmla="*/ 2 w 157"/>
                <a:gd name="T13" fmla="*/ 2 h 9"/>
                <a:gd name="T14" fmla="*/ 4 w 157"/>
                <a:gd name="T15" fmla="*/ 0 h 9"/>
                <a:gd name="T16" fmla="*/ 152 w 157"/>
                <a:gd name="T17" fmla="*/ 0 h 9"/>
                <a:gd name="T18" fmla="*/ 152 w 157"/>
                <a:gd name="T19" fmla="*/ 0 h 9"/>
                <a:gd name="T20" fmla="*/ 155 w 157"/>
                <a:gd name="T21" fmla="*/ 2 h 9"/>
                <a:gd name="T22" fmla="*/ 157 w 157"/>
                <a:gd name="T23" fmla="*/ 5 h 9"/>
                <a:gd name="T24" fmla="*/ 157 w 157"/>
                <a:gd name="T25" fmla="*/ 5 h 9"/>
                <a:gd name="T26" fmla="*/ 155 w 157"/>
                <a:gd name="T27" fmla="*/ 8 h 9"/>
                <a:gd name="T28" fmla="*/ 152 w 15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9">
                  <a:moveTo>
                    <a:pt x="152" y="9"/>
                  </a:moveTo>
                  <a:lnTo>
                    <a:pt x="4" y="9"/>
                  </a:lnTo>
                  <a:lnTo>
                    <a:pt x="4" y="9"/>
                  </a:lnTo>
                  <a:lnTo>
                    <a:pt x="2" y="8"/>
                  </a:lnTo>
                  <a:lnTo>
                    <a:pt x="0" y="5"/>
                  </a:lnTo>
                  <a:lnTo>
                    <a:pt x="0" y="5"/>
                  </a:lnTo>
                  <a:lnTo>
                    <a:pt x="2" y="2"/>
                  </a:lnTo>
                  <a:lnTo>
                    <a:pt x="4" y="0"/>
                  </a:lnTo>
                  <a:lnTo>
                    <a:pt x="152" y="0"/>
                  </a:lnTo>
                  <a:lnTo>
                    <a:pt x="152" y="0"/>
                  </a:lnTo>
                  <a:lnTo>
                    <a:pt x="155" y="2"/>
                  </a:lnTo>
                  <a:lnTo>
                    <a:pt x="157" y="5"/>
                  </a:lnTo>
                  <a:lnTo>
                    <a:pt x="157" y="5"/>
                  </a:lnTo>
                  <a:lnTo>
                    <a:pt x="155" y="8"/>
                  </a:lnTo>
                  <a:lnTo>
                    <a:pt x="1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65" name="Freeform 334"/>
            <p:cNvSpPr>
              <a:spLocks noEditPoints="1"/>
            </p:cNvSpPr>
            <p:nvPr/>
          </p:nvSpPr>
          <p:spPr bwMode="auto">
            <a:xfrm>
              <a:off x="7707313" y="3943350"/>
              <a:ext cx="165100" cy="77788"/>
            </a:xfrm>
            <a:custGeom>
              <a:avLst/>
              <a:gdLst>
                <a:gd name="T0" fmla="*/ 198 w 207"/>
                <a:gd name="T1" fmla="*/ 0 h 99"/>
                <a:gd name="T2" fmla="*/ 9 w 207"/>
                <a:gd name="T3" fmla="*/ 0 h 99"/>
                <a:gd name="T4" fmla="*/ 9 w 207"/>
                <a:gd name="T5" fmla="*/ 0 h 99"/>
                <a:gd name="T6" fmla="*/ 6 w 207"/>
                <a:gd name="T7" fmla="*/ 2 h 99"/>
                <a:gd name="T8" fmla="*/ 3 w 207"/>
                <a:gd name="T9" fmla="*/ 3 h 99"/>
                <a:gd name="T10" fmla="*/ 0 w 207"/>
                <a:gd name="T11" fmla="*/ 6 h 99"/>
                <a:gd name="T12" fmla="*/ 0 w 207"/>
                <a:gd name="T13" fmla="*/ 9 h 99"/>
                <a:gd name="T14" fmla="*/ 0 w 207"/>
                <a:gd name="T15" fmla="*/ 91 h 99"/>
                <a:gd name="T16" fmla="*/ 0 w 207"/>
                <a:gd name="T17" fmla="*/ 91 h 99"/>
                <a:gd name="T18" fmla="*/ 0 w 207"/>
                <a:gd name="T19" fmla="*/ 94 h 99"/>
                <a:gd name="T20" fmla="*/ 3 w 207"/>
                <a:gd name="T21" fmla="*/ 97 h 99"/>
                <a:gd name="T22" fmla="*/ 6 w 207"/>
                <a:gd name="T23" fmla="*/ 99 h 99"/>
                <a:gd name="T24" fmla="*/ 9 w 207"/>
                <a:gd name="T25" fmla="*/ 99 h 99"/>
                <a:gd name="T26" fmla="*/ 198 w 207"/>
                <a:gd name="T27" fmla="*/ 99 h 99"/>
                <a:gd name="T28" fmla="*/ 198 w 207"/>
                <a:gd name="T29" fmla="*/ 99 h 99"/>
                <a:gd name="T30" fmla="*/ 201 w 207"/>
                <a:gd name="T31" fmla="*/ 99 h 99"/>
                <a:gd name="T32" fmla="*/ 204 w 207"/>
                <a:gd name="T33" fmla="*/ 97 h 99"/>
                <a:gd name="T34" fmla="*/ 206 w 207"/>
                <a:gd name="T35" fmla="*/ 94 h 99"/>
                <a:gd name="T36" fmla="*/ 207 w 207"/>
                <a:gd name="T37" fmla="*/ 91 h 99"/>
                <a:gd name="T38" fmla="*/ 207 w 207"/>
                <a:gd name="T39" fmla="*/ 9 h 99"/>
                <a:gd name="T40" fmla="*/ 207 w 207"/>
                <a:gd name="T41" fmla="*/ 9 h 99"/>
                <a:gd name="T42" fmla="*/ 206 w 207"/>
                <a:gd name="T43" fmla="*/ 6 h 99"/>
                <a:gd name="T44" fmla="*/ 204 w 207"/>
                <a:gd name="T45" fmla="*/ 3 h 99"/>
                <a:gd name="T46" fmla="*/ 201 w 207"/>
                <a:gd name="T47" fmla="*/ 2 h 99"/>
                <a:gd name="T48" fmla="*/ 198 w 207"/>
                <a:gd name="T49" fmla="*/ 0 h 99"/>
                <a:gd name="T50" fmla="*/ 179 w 207"/>
                <a:gd name="T51" fmla="*/ 54 h 99"/>
                <a:gd name="T52" fmla="*/ 31 w 207"/>
                <a:gd name="T53" fmla="*/ 54 h 99"/>
                <a:gd name="T54" fmla="*/ 31 w 207"/>
                <a:gd name="T55" fmla="*/ 54 h 99"/>
                <a:gd name="T56" fmla="*/ 29 w 207"/>
                <a:gd name="T57" fmla="*/ 52 h 99"/>
                <a:gd name="T58" fmla="*/ 27 w 207"/>
                <a:gd name="T59" fmla="*/ 49 h 99"/>
                <a:gd name="T60" fmla="*/ 27 w 207"/>
                <a:gd name="T61" fmla="*/ 49 h 99"/>
                <a:gd name="T62" fmla="*/ 29 w 207"/>
                <a:gd name="T63" fmla="*/ 46 h 99"/>
                <a:gd name="T64" fmla="*/ 31 w 207"/>
                <a:gd name="T65" fmla="*/ 45 h 99"/>
                <a:gd name="T66" fmla="*/ 179 w 207"/>
                <a:gd name="T67" fmla="*/ 45 h 99"/>
                <a:gd name="T68" fmla="*/ 179 w 207"/>
                <a:gd name="T69" fmla="*/ 45 h 99"/>
                <a:gd name="T70" fmla="*/ 182 w 207"/>
                <a:gd name="T71" fmla="*/ 46 h 99"/>
                <a:gd name="T72" fmla="*/ 184 w 207"/>
                <a:gd name="T73" fmla="*/ 49 h 99"/>
                <a:gd name="T74" fmla="*/ 184 w 207"/>
                <a:gd name="T75" fmla="*/ 49 h 99"/>
                <a:gd name="T76" fmla="*/ 182 w 207"/>
                <a:gd name="T77" fmla="*/ 52 h 99"/>
                <a:gd name="T78" fmla="*/ 179 w 207"/>
                <a:gd name="T79" fmla="*/ 5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7" h="99">
                  <a:moveTo>
                    <a:pt x="198" y="0"/>
                  </a:moveTo>
                  <a:lnTo>
                    <a:pt x="9" y="0"/>
                  </a:lnTo>
                  <a:lnTo>
                    <a:pt x="9" y="0"/>
                  </a:lnTo>
                  <a:lnTo>
                    <a:pt x="6" y="2"/>
                  </a:lnTo>
                  <a:lnTo>
                    <a:pt x="3" y="3"/>
                  </a:lnTo>
                  <a:lnTo>
                    <a:pt x="0" y="6"/>
                  </a:lnTo>
                  <a:lnTo>
                    <a:pt x="0" y="9"/>
                  </a:lnTo>
                  <a:lnTo>
                    <a:pt x="0" y="91"/>
                  </a:lnTo>
                  <a:lnTo>
                    <a:pt x="0" y="91"/>
                  </a:lnTo>
                  <a:lnTo>
                    <a:pt x="0" y="94"/>
                  </a:lnTo>
                  <a:lnTo>
                    <a:pt x="3" y="97"/>
                  </a:lnTo>
                  <a:lnTo>
                    <a:pt x="6" y="99"/>
                  </a:lnTo>
                  <a:lnTo>
                    <a:pt x="9" y="99"/>
                  </a:lnTo>
                  <a:lnTo>
                    <a:pt x="198" y="99"/>
                  </a:lnTo>
                  <a:lnTo>
                    <a:pt x="198" y="99"/>
                  </a:lnTo>
                  <a:lnTo>
                    <a:pt x="201" y="99"/>
                  </a:lnTo>
                  <a:lnTo>
                    <a:pt x="204" y="97"/>
                  </a:lnTo>
                  <a:lnTo>
                    <a:pt x="206" y="94"/>
                  </a:lnTo>
                  <a:lnTo>
                    <a:pt x="207" y="91"/>
                  </a:lnTo>
                  <a:lnTo>
                    <a:pt x="207" y="9"/>
                  </a:lnTo>
                  <a:lnTo>
                    <a:pt x="207" y="9"/>
                  </a:lnTo>
                  <a:lnTo>
                    <a:pt x="206" y="6"/>
                  </a:lnTo>
                  <a:lnTo>
                    <a:pt x="204" y="3"/>
                  </a:lnTo>
                  <a:lnTo>
                    <a:pt x="201" y="2"/>
                  </a:lnTo>
                  <a:lnTo>
                    <a:pt x="198" y="0"/>
                  </a:lnTo>
                  <a:close/>
                  <a:moveTo>
                    <a:pt x="179" y="54"/>
                  </a:moveTo>
                  <a:lnTo>
                    <a:pt x="31" y="54"/>
                  </a:lnTo>
                  <a:lnTo>
                    <a:pt x="31" y="54"/>
                  </a:lnTo>
                  <a:lnTo>
                    <a:pt x="29" y="52"/>
                  </a:lnTo>
                  <a:lnTo>
                    <a:pt x="27" y="49"/>
                  </a:lnTo>
                  <a:lnTo>
                    <a:pt x="27" y="49"/>
                  </a:lnTo>
                  <a:lnTo>
                    <a:pt x="29" y="46"/>
                  </a:lnTo>
                  <a:lnTo>
                    <a:pt x="31" y="45"/>
                  </a:lnTo>
                  <a:lnTo>
                    <a:pt x="179" y="45"/>
                  </a:lnTo>
                  <a:lnTo>
                    <a:pt x="179" y="45"/>
                  </a:lnTo>
                  <a:lnTo>
                    <a:pt x="182" y="46"/>
                  </a:lnTo>
                  <a:lnTo>
                    <a:pt x="184" y="49"/>
                  </a:lnTo>
                  <a:lnTo>
                    <a:pt x="184" y="49"/>
                  </a:lnTo>
                  <a:lnTo>
                    <a:pt x="182" y="52"/>
                  </a:lnTo>
                  <a:lnTo>
                    <a:pt x="179" y="54"/>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66" name="Freeform 335"/>
            <p:cNvSpPr>
              <a:spLocks/>
            </p:cNvSpPr>
            <p:nvPr/>
          </p:nvSpPr>
          <p:spPr bwMode="auto">
            <a:xfrm>
              <a:off x="7707313" y="3943350"/>
              <a:ext cx="165100" cy="77788"/>
            </a:xfrm>
            <a:custGeom>
              <a:avLst/>
              <a:gdLst>
                <a:gd name="T0" fmla="*/ 198 w 207"/>
                <a:gd name="T1" fmla="*/ 0 h 99"/>
                <a:gd name="T2" fmla="*/ 9 w 207"/>
                <a:gd name="T3" fmla="*/ 0 h 99"/>
                <a:gd name="T4" fmla="*/ 9 w 207"/>
                <a:gd name="T5" fmla="*/ 0 h 99"/>
                <a:gd name="T6" fmla="*/ 6 w 207"/>
                <a:gd name="T7" fmla="*/ 2 h 99"/>
                <a:gd name="T8" fmla="*/ 3 w 207"/>
                <a:gd name="T9" fmla="*/ 3 h 99"/>
                <a:gd name="T10" fmla="*/ 0 w 207"/>
                <a:gd name="T11" fmla="*/ 6 h 99"/>
                <a:gd name="T12" fmla="*/ 0 w 207"/>
                <a:gd name="T13" fmla="*/ 9 h 99"/>
                <a:gd name="T14" fmla="*/ 0 w 207"/>
                <a:gd name="T15" fmla="*/ 91 h 99"/>
                <a:gd name="T16" fmla="*/ 0 w 207"/>
                <a:gd name="T17" fmla="*/ 91 h 99"/>
                <a:gd name="T18" fmla="*/ 0 w 207"/>
                <a:gd name="T19" fmla="*/ 94 h 99"/>
                <a:gd name="T20" fmla="*/ 3 w 207"/>
                <a:gd name="T21" fmla="*/ 97 h 99"/>
                <a:gd name="T22" fmla="*/ 6 w 207"/>
                <a:gd name="T23" fmla="*/ 99 h 99"/>
                <a:gd name="T24" fmla="*/ 9 w 207"/>
                <a:gd name="T25" fmla="*/ 99 h 99"/>
                <a:gd name="T26" fmla="*/ 198 w 207"/>
                <a:gd name="T27" fmla="*/ 99 h 99"/>
                <a:gd name="T28" fmla="*/ 198 w 207"/>
                <a:gd name="T29" fmla="*/ 99 h 99"/>
                <a:gd name="T30" fmla="*/ 201 w 207"/>
                <a:gd name="T31" fmla="*/ 99 h 99"/>
                <a:gd name="T32" fmla="*/ 204 w 207"/>
                <a:gd name="T33" fmla="*/ 97 h 99"/>
                <a:gd name="T34" fmla="*/ 206 w 207"/>
                <a:gd name="T35" fmla="*/ 94 h 99"/>
                <a:gd name="T36" fmla="*/ 207 w 207"/>
                <a:gd name="T37" fmla="*/ 91 h 99"/>
                <a:gd name="T38" fmla="*/ 207 w 207"/>
                <a:gd name="T39" fmla="*/ 9 h 99"/>
                <a:gd name="T40" fmla="*/ 207 w 207"/>
                <a:gd name="T41" fmla="*/ 9 h 99"/>
                <a:gd name="T42" fmla="*/ 206 w 207"/>
                <a:gd name="T43" fmla="*/ 6 h 99"/>
                <a:gd name="T44" fmla="*/ 204 w 207"/>
                <a:gd name="T45" fmla="*/ 3 h 99"/>
                <a:gd name="T46" fmla="*/ 201 w 207"/>
                <a:gd name="T47" fmla="*/ 2 h 99"/>
                <a:gd name="T48" fmla="*/ 198 w 207"/>
                <a:gd name="T4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99">
                  <a:moveTo>
                    <a:pt x="198" y="0"/>
                  </a:moveTo>
                  <a:lnTo>
                    <a:pt x="9" y="0"/>
                  </a:lnTo>
                  <a:lnTo>
                    <a:pt x="9" y="0"/>
                  </a:lnTo>
                  <a:lnTo>
                    <a:pt x="6" y="2"/>
                  </a:lnTo>
                  <a:lnTo>
                    <a:pt x="3" y="3"/>
                  </a:lnTo>
                  <a:lnTo>
                    <a:pt x="0" y="6"/>
                  </a:lnTo>
                  <a:lnTo>
                    <a:pt x="0" y="9"/>
                  </a:lnTo>
                  <a:lnTo>
                    <a:pt x="0" y="91"/>
                  </a:lnTo>
                  <a:lnTo>
                    <a:pt x="0" y="91"/>
                  </a:lnTo>
                  <a:lnTo>
                    <a:pt x="0" y="94"/>
                  </a:lnTo>
                  <a:lnTo>
                    <a:pt x="3" y="97"/>
                  </a:lnTo>
                  <a:lnTo>
                    <a:pt x="6" y="99"/>
                  </a:lnTo>
                  <a:lnTo>
                    <a:pt x="9" y="99"/>
                  </a:lnTo>
                  <a:lnTo>
                    <a:pt x="198" y="99"/>
                  </a:lnTo>
                  <a:lnTo>
                    <a:pt x="198" y="99"/>
                  </a:lnTo>
                  <a:lnTo>
                    <a:pt x="201" y="99"/>
                  </a:lnTo>
                  <a:lnTo>
                    <a:pt x="204" y="97"/>
                  </a:lnTo>
                  <a:lnTo>
                    <a:pt x="206" y="94"/>
                  </a:lnTo>
                  <a:lnTo>
                    <a:pt x="207" y="91"/>
                  </a:lnTo>
                  <a:lnTo>
                    <a:pt x="207" y="9"/>
                  </a:lnTo>
                  <a:lnTo>
                    <a:pt x="207" y="9"/>
                  </a:lnTo>
                  <a:lnTo>
                    <a:pt x="206" y="6"/>
                  </a:lnTo>
                  <a:lnTo>
                    <a:pt x="204" y="3"/>
                  </a:lnTo>
                  <a:lnTo>
                    <a:pt x="201" y="2"/>
                  </a:lnTo>
                  <a:lnTo>
                    <a:pt x="1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67" name="Freeform 336"/>
            <p:cNvSpPr>
              <a:spLocks/>
            </p:cNvSpPr>
            <p:nvPr/>
          </p:nvSpPr>
          <p:spPr bwMode="auto">
            <a:xfrm>
              <a:off x="7729538" y="3978275"/>
              <a:ext cx="123825" cy="6350"/>
            </a:xfrm>
            <a:custGeom>
              <a:avLst/>
              <a:gdLst>
                <a:gd name="T0" fmla="*/ 152 w 157"/>
                <a:gd name="T1" fmla="*/ 9 h 9"/>
                <a:gd name="T2" fmla="*/ 4 w 157"/>
                <a:gd name="T3" fmla="*/ 9 h 9"/>
                <a:gd name="T4" fmla="*/ 4 w 157"/>
                <a:gd name="T5" fmla="*/ 9 h 9"/>
                <a:gd name="T6" fmla="*/ 2 w 157"/>
                <a:gd name="T7" fmla="*/ 7 h 9"/>
                <a:gd name="T8" fmla="*/ 0 w 157"/>
                <a:gd name="T9" fmla="*/ 4 h 9"/>
                <a:gd name="T10" fmla="*/ 0 w 157"/>
                <a:gd name="T11" fmla="*/ 4 h 9"/>
                <a:gd name="T12" fmla="*/ 2 w 157"/>
                <a:gd name="T13" fmla="*/ 1 h 9"/>
                <a:gd name="T14" fmla="*/ 4 w 157"/>
                <a:gd name="T15" fmla="*/ 0 h 9"/>
                <a:gd name="T16" fmla="*/ 152 w 157"/>
                <a:gd name="T17" fmla="*/ 0 h 9"/>
                <a:gd name="T18" fmla="*/ 152 w 157"/>
                <a:gd name="T19" fmla="*/ 0 h 9"/>
                <a:gd name="T20" fmla="*/ 155 w 157"/>
                <a:gd name="T21" fmla="*/ 1 h 9"/>
                <a:gd name="T22" fmla="*/ 157 w 157"/>
                <a:gd name="T23" fmla="*/ 4 h 9"/>
                <a:gd name="T24" fmla="*/ 157 w 157"/>
                <a:gd name="T25" fmla="*/ 4 h 9"/>
                <a:gd name="T26" fmla="*/ 155 w 157"/>
                <a:gd name="T27" fmla="*/ 7 h 9"/>
                <a:gd name="T28" fmla="*/ 152 w 15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9">
                  <a:moveTo>
                    <a:pt x="152" y="9"/>
                  </a:moveTo>
                  <a:lnTo>
                    <a:pt x="4" y="9"/>
                  </a:lnTo>
                  <a:lnTo>
                    <a:pt x="4" y="9"/>
                  </a:lnTo>
                  <a:lnTo>
                    <a:pt x="2" y="7"/>
                  </a:lnTo>
                  <a:lnTo>
                    <a:pt x="0" y="4"/>
                  </a:lnTo>
                  <a:lnTo>
                    <a:pt x="0" y="4"/>
                  </a:lnTo>
                  <a:lnTo>
                    <a:pt x="2" y="1"/>
                  </a:lnTo>
                  <a:lnTo>
                    <a:pt x="4" y="0"/>
                  </a:lnTo>
                  <a:lnTo>
                    <a:pt x="152" y="0"/>
                  </a:lnTo>
                  <a:lnTo>
                    <a:pt x="152" y="0"/>
                  </a:lnTo>
                  <a:lnTo>
                    <a:pt x="155" y="1"/>
                  </a:lnTo>
                  <a:lnTo>
                    <a:pt x="157" y="4"/>
                  </a:lnTo>
                  <a:lnTo>
                    <a:pt x="157" y="4"/>
                  </a:lnTo>
                  <a:lnTo>
                    <a:pt x="155" y="7"/>
                  </a:lnTo>
                  <a:lnTo>
                    <a:pt x="1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68" name="Freeform 337"/>
            <p:cNvSpPr>
              <a:spLocks noEditPoints="1"/>
            </p:cNvSpPr>
            <p:nvPr/>
          </p:nvSpPr>
          <p:spPr bwMode="auto">
            <a:xfrm>
              <a:off x="7083426" y="3757613"/>
              <a:ext cx="163513" cy="177800"/>
            </a:xfrm>
            <a:custGeom>
              <a:avLst/>
              <a:gdLst>
                <a:gd name="T0" fmla="*/ 197 w 205"/>
                <a:gd name="T1" fmla="*/ 0 h 223"/>
                <a:gd name="T2" fmla="*/ 9 w 205"/>
                <a:gd name="T3" fmla="*/ 0 h 223"/>
                <a:gd name="T4" fmla="*/ 9 w 205"/>
                <a:gd name="T5" fmla="*/ 0 h 223"/>
                <a:gd name="T6" fmla="*/ 4 w 205"/>
                <a:gd name="T7" fmla="*/ 1 h 223"/>
                <a:gd name="T8" fmla="*/ 1 w 205"/>
                <a:gd name="T9" fmla="*/ 3 h 223"/>
                <a:gd name="T10" fmla="*/ 0 w 205"/>
                <a:gd name="T11" fmla="*/ 6 h 223"/>
                <a:gd name="T12" fmla="*/ 0 w 205"/>
                <a:gd name="T13" fmla="*/ 9 h 223"/>
                <a:gd name="T14" fmla="*/ 0 w 205"/>
                <a:gd name="T15" fmla="*/ 214 h 223"/>
                <a:gd name="T16" fmla="*/ 0 w 205"/>
                <a:gd name="T17" fmla="*/ 214 h 223"/>
                <a:gd name="T18" fmla="*/ 0 w 205"/>
                <a:gd name="T19" fmla="*/ 219 h 223"/>
                <a:gd name="T20" fmla="*/ 1 w 205"/>
                <a:gd name="T21" fmla="*/ 220 h 223"/>
                <a:gd name="T22" fmla="*/ 4 w 205"/>
                <a:gd name="T23" fmla="*/ 223 h 223"/>
                <a:gd name="T24" fmla="*/ 9 w 205"/>
                <a:gd name="T25" fmla="*/ 223 h 223"/>
                <a:gd name="T26" fmla="*/ 197 w 205"/>
                <a:gd name="T27" fmla="*/ 223 h 223"/>
                <a:gd name="T28" fmla="*/ 197 w 205"/>
                <a:gd name="T29" fmla="*/ 223 h 223"/>
                <a:gd name="T30" fmla="*/ 201 w 205"/>
                <a:gd name="T31" fmla="*/ 223 h 223"/>
                <a:gd name="T32" fmla="*/ 204 w 205"/>
                <a:gd name="T33" fmla="*/ 220 h 223"/>
                <a:gd name="T34" fmla="*/ 205 w 205"/>
                <a:gd name="T35" fmla="*/ 219 h 223"/>
                <a:gd name="T36" fmla="*/ 205 w 205"/>
                <a:gd name="T37" fmla="*/ 214 h 223"/>
                <a:gd name="T38" fmla="*/ 205 w 205"/>
                <a:gd name="T39" fmla="*/ 9 h 223"/>
                <a:gd name="T40" fmla="*/ 205 w 205"/>
                <a:gd name="T41" fmla="*/ 9 h 223"/>
                <a:gd name="T42" fmla="*/ 205 w 205"/>
                <a:gd name="T43" fmla="*/ 6 h 223"/>
                <a:gd name="T44" fmla="*/ 204 w 205"/>
                <a:gd name="T45" fmla="*/ 3 h 223"/>
                <a:gd name="T46" fmla="*/ 201 w 205"/>
                <a:gd name="T47" fmla="*/ 1 h 223"/>
                <a:gd name="T48" fmla="*/ 197 w 205"/>
                <a:gd name="T49" fmla="*/ 0 h 223"/>
                <a:gd name="T50" fmla="*/ 188 w 205"/>
                <a:gd name="T51" fmla="*/ 85 h 223"/>
                <a:gd name="T52" fmla="*/ 188 w 205"/>
                <a:gd name="T53" fmla="*/ 85 h 223"/>
                <a:gd name="T54" fmla="*/ 186 w 205"/>
                <a:gd name="T55" fmla="*/ 88 h 223"/>
                <a:gd name="T56" fmla="*/ 185 w 205"/>
                <a:gd name="T57" fmla="*/ 91 h 223"/>
                <a:gd name="T58" fmla="*/ 182 w 205"/>
                <a:gd name="T59" fmla="*/ 92 h 223"/>
                <a:gd name="T60" fmla="*/ 179 w 205"/>
                <a:gd name="T61" fmla="*/ 94 h 223"/>
                <a:gd name="T62" fmla="*/ 129 w 205"/>
                <a:gd name="T63" fmla="*/ 94 h 223"/>
                <a:gd name="T64" fmla="*/ 129 w 205"/>
                <a:gd name="T65" fmla="*/ 94 h 223"/>
                <a:gd name="T66" fmla="*/ 125 w 205"/>
                <a:gd name="T67" fmla="*/ 92 h 223"/>
                <a:gd name="T68" fmla="*/ 122 w 205"/>
                <a:gd name="T69" fmla="*/ 91 h 223"/>
                <a:gd name="T70" fmla="*/ 121 w 205"/>
                <a:gd name="T71" fmla="*/ 88 h 223"/>
                <a:gd name="T72" fmla="*/ 121 w 205"/>
                <a:gd name="T73" fmla="*/ 85 h 223"/>
                <a:gd name="T74" fmla="*/ 121 w 205"/>
                <a:gd name="T75" fmla="*/ 65 h 223"/>
                <a:gd name="T76" fmla="*/ 121 w 205"/>
                <a:gd name="T77" fmla="*/ 65 h 223"/>
                <a:gd name="T78" fmla="*/ 121 w 205"/>
                <a:gd name="T79" fmla="*/ 61 h 223"/>
                <a:gd name="T80" fmla="*/ 122 w 205"/>
                <a:gd name="T81" fmla="*/ 58 h 223"/>
                <a:gd name="T82" fmla="*/ 125 w 205"/>
                <a:gd name="T83" fmla="*/ 56 h 223"/>
                <a:gd name="T84" fmla="*/ 129 w 205"/>
                <a:gd name="T85" fmla="*/ 56 h 223"/>
                <a:gd name="T86" fmla="*/ 179 w 205"/>
                <a:gd name="T87" fmla="*/ 56 h 223"/>
                <a:gd name="T88" fmla="*/ 179 w 205"/>
                <a:gd name="T89" fmla="*/ 56 h 223"/>
                <a:gd name="T90" fmla="*/ 182 w 205"/>
                <a:gd name="T91" fmla="*/ 56 h 223"/>
                <a:gd name="T92" fmla="*/ 185 w 205"/>
                <a:gd name="T93" fmla="*/ 58 h 223"/>
                <a:gd name="T94" fmla="*/ 186 w 205"/>
                <a:gd name="T95" fmla="*/ 61 h 223"/>
                <a:gd name="T96" fmla="*/ 188 w 205"/>
                <a:gd name="T97" fmla="*/ 65 h 223"/>
                <a:gd name="T98" fmla="*/ 188 w 205"/>
                <a:gd name="T99" fmla="*/ 8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223">
                  <a:moveTo>
                    <a:pt x="197" y="0"/>
                  </a:moveTo>
                  <a:lnTo>
                    <a:pt x="9" y="0"/>
                  </a:lnTo>
                  <a:lnTo>
                    <a:pt x="9" y="0"/>
                  </a:lnTo>
                  <a:lnTo>
                    <a:pt x="4" y="1"/>
                  </a:lnTo>
                  <a:lnTo>
                    <a:pt x="1" y="3"/>
                  </a:lnTo>
                  <a:lnTo>
                    <a:pt x="0" y="6"/>
                  </a:lnTo>
                  <a:lnTo>
                    <a:pt x="0" y="9"/>
                  </a:lnTo>
                  <a:lnTo>
                    <a:pt x="0" y="214"/>
                  </a:lnTo>
                  <a:lnTo>
                    <a:pt x="0" y="214"/>
                  </a:lnTo>
                  <a:lnTo>
                    <a:pt x="0" y="219"/>
                  </a:lnTo>
                  <a:lnTo>
                    <a:pt x="1" y="220"/>
                  </a:lnTo>
                  <a:lnTo>
                    <a:pt x="4" y="223"/>
                  </a:lnTo>
                  <a:lnTo>
                    <a:pt x="9" y="223"/>
                  </a:lnTo>
                  <a:lnTo>
                    <a:pt x="197" y="223"/>
                  </a:lnTo>
                  <a:lnTo>
                    <a:pt x="197" y="223"/>
                  </a:lnTo>
                  <a:lnTo>
                    <a:pt x="201" y="223"/>
                  </a:lnTo>
                  <a:lnTo>
                    <a:pt x="204" y="220"/>
                  </a:lnTo>
                  <a:lnTo>
                    <a:pt x="205" y="219"/>
                  </a:lnTo>
                  <a:lnTo>
                    <a:pt x="205" y="214"/>
                  </a:lnTo>
                  <a:lnTo>
                    <a:pt x="205" y="9"/>
                  </a:lnTo>
                  <a:lnTo>
                    <a:pt x="205" y="9"/>
                  </a:lnTo>
                  <a:lnTo>
                    <a:pt x="205" y="6"/>
                  </a:lnTo>
                  <a:lnTo>
                    <a:pt x="204" y="3"/>
                  </a:lnTo>
                  <a:lnTo>
                    <a:pt x="201" y="1"/>
                  </a:lnTo>
                  <a:lnTo>
                    <a:pt x="197" y="0"/>
                  </a:lnTo>
                  <a:close/>
                  <a:moveTo>
                    <a:pt x="188" y="85"/>
                  </a:moveTo>
                  <a:lnTo>
                    <a:pt x="188" y="85"/>
                  </a:lnTo>
                  <a:lnTo>
                    <a:pt x="186" y="88"/>
                  </a:lnTo>
                  <a:lnTo>
                    <a:pt x="185" y="91"/>
                  </a:lnTo>
                  <a:lnTo>
                    <a:pt x="182" y="92"/>
                  </a:lnTo>
                  <a:lnTo>
                    <a:pt x="179" y="94"/>
                  </a:lnTo>
                  <a:lnTo>
                    <a:pt x="129" y="94"/>
                  </a:lnTo>
                  <a:lnTo>
                    <a:pt x="129" y="94"/>
                  </a:lnTo>
                  <a:lnTo>
                    <a:pt x="125" y="92"/>
                  </a:lnTo>
                  <a:lnTo>
                    <a:pt x="122" y="91"/>
                  </a:lnTo>
                  <a:lnTo>
                    <a:pt x="121" y="88"/>
                  </a:lnTo>
                  <a:lnTo>
                    <a:pt x="121" y="85"/>
                  </a:lnTo>
                  <a:lnTo>
                    <a:pt x="121" y="65"/>
                  </a:lnTo>
                  <a:lnTo>
                    <a:pt x="121" y="65"/>
                  </a:lnTo>
                  <a:lnTo>
                    <a:pt x="121" y="61"/>
                  </a:lnTo>
                  <a:lnTo>
                    <a:pt x="122" y="58"/>
                  </a:lnTo>
                  <a:lnTo>
                    <a:pt x="125" y="56"/>
                  </a:lnTo>
                  <a:lnTo>
                    <a:pt x="129" y="56"/>
                  </a:lnTo>
                  <a:lnTo>
                    <a:pt x="179" y="56"/>
                  </a:lnTo>
                  <a:lnTo>
                    <a:pt x="179" y="56"/>
                  </a:lnTo>
                  <a:lnTo>
                    <a:pt x="182" y="56"/>
                  </a:lnTo>
                  <a:lnTo>
                    <a:pt x="185" y="58"/>
                  </a:lnTo>
                  <a:lnTo>
                    <a:pt x="186" y="61"/>
                  </a:lnTo>
                  <a:lnTo>
                    <a:pt x="188" y="65"/>
                  </a:lnTo>
                  <a:lnTo>
                    <a:pt x="188" y="85"/>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69" name="Freeform 338"/>
            <p:cNvSpPr>
              <a:spLocks/>
            </p:cNvSpPr>
            <p:nvPr/>
          </p:nvSpPr>
          <p:spPr bwMode="auto">
            <a:xfrm>
              <a:off x="7083426" y="3757613"/>
              <a:ext cx="163513" cy="177800"/>
            </a:xfrm>
            <a:custGeom>
              <a:avLst/>
              <a:gdLst>
                <a:gd name="T0" fmla="*/ 197 w 205"/>
                <a:gd name="T1" fmla="*/ 0 h 223"/>
                <a:gd name="T2" fmla="*/ 9 w 205"/>
                <a:gd name="T3" fmla="*/ 0 h 223"/>
                <a:gd name="T4" fmla="*/ 9 w 205"/>
                <a:gd name="T5" fmla="*/ 0 h 223"/>
                <a:gd name="T6" fmla="*/ 4 w 205"/>
                <a:gd name="T7" fmla="*/ 1 h 223"/>
                <a:gd name="T8" fmla="*/ 1 w 205"/>
                <a:gd name="T9" fmla="*/ 3 h 223"/>
                <a:gd name="T10" fmla="*/ 0 w 205"/>
                <a:gd name="T11" fmla="*/ 6 h 223"/>
                <a:gd name="T12" fmla="*/ 0 w 205"/>
                <a:gd name="T13" fmla="*/ 9 h 223"/>
                <a:gd name="T14" fmla="*/ 0 w 205"/>
                <a:gd name="T15" fmla="*/ 214 h 223"/>
                <a:gd name="T16" fmla="*/ 0 w 205"/>
                <a:gd name="T17" fmla="*/ 214 h 223"/>
                <a:gd name="T18" fmla="*/ 0 w 205"/>
                <a:gd name="T19" fmla="*/ 219 h 223"/>
                <a:gd name="T20" fmla="*/ 1 w 205"/>
                <a:gd name="T21" fmla="*/ 220 h 223"/>
                <a:gd name="T22" fmla="*/ 4 w 205"/>
                <a:gd name="T23" fmla="*/ 223 h 223"/>
                <a:gd name="T24" fmla="*/ 9 w 205"/>
                <a:gd name="T25" fmla="*/ 223 h 223"/>
                <a:gd name="T26" fmla="*/ 197 w 205"/>
                <a:gd name="T27" fmla="*/ 223 h 223"/>
                <a:gd name="T28" fmla="*/ 197 w 205"/>
                <a:gd name="T29" fmla="*/ 223 h 223"/>
                <a:gd name="T30" fmla="*/ 201 w 205"/>
                <a:gd name="T31" fmla="*/ 223 h 223"/>
                <a:gd name="T32" fmla="*/ 204 w 205"/>
                <a:gd name="T33" fmla="*/ 220 h 223"/>
                <a:gd name="T34" fmla="*/ 205 w 205"/>
                <a:gd name="T35" fmla="*/ 219 h 223"/>
                <a:gd name="T36" fmla="*/ 205 w 205"/>
                <a:gd name="T37" fmla="*/ 214 h 223"/>
                <a:gd name="T38" fmla="*/ 205 w 205"/>
                <a:gd name="T39" fmla="*/ 9 h 223"/>
                <a:gd name="T40" fmla="*/ 205 w 205"/>
                <a:gd name="T41" fmla="*/ 9 h 223"/>
                <a:gd name="T42" fmla="*/ 205 w 205"/>
                <a:gd name="T43" fmla="*/ 6 h 223"/>
                <a:gd name="T44" fmla="*/ 204 w 205"/>
                <a:gd name="T45" fmla="*/ 3 h 223"/>
                <a:gd name="T46" fmla="*/ 201 w 205"/>
                <a:gd name="T47" fmla="*/ 1 h 223"/>
                <a:gd name="T48" fmla="*/ 197 w 205"/>
                <a:gd name="T4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5" h="223">
                  <a:moveTo>
                    <a:pt x="197" y="0"/>
                  </a:moveTo>
                  <a:lnTo>
                    <a:pt x="9" y="0"/>
                  </a:lnTo>
                  <a:lnTo>
                    <a:pt x="9" y="0"/>
                  </a:lnTo>
                  <a:lnTo>
                    <a:pt x="4" y="1"/>
                  </a:lnTo>
                  <a:lnTo>
                    <a:pt x="1" y="3"/>
                  </a:lnTo>
                  <a:lnTo>
                    <a:pt x="0" y="6"/>
                  </a:lnTo>
                  <a:lnTo>
                    <a:pt x="0" y="9"/>
                  </a:lnTo>
                  <a:lnTo>
                    <a:pt x="0" y="214"/>
                  </a:lnTo>
                  <a:lnTo>
                    <a:pt x="0" y="214"/>
                  </a:lnTo>
                  <a:lnTo>
                    <a:pt x="0" y="219"/>
                  </a:lnTo>
                  <a:lnTo>
                    <a:pt x="1" y="220"/>
                  </a:lnTo>
                  <a:lnTo>
                    <a:pt x="4" y="223"/>
                  </a:lnTo>
                  <a:lnTo>
                    <a:pt x="9" y="223"/>
                  </a:lnTo>
                  <a:lnTo>
                    <a:pt x="197" y="223"/>
                  </a:lnTo>
                  <a:lnTo>
                    <a:pt x="197" y="223"/>
                  </a:lnTo>
                  <a:lnTo>
                    <a:pt x="201" y="223"/>
                  </a:lnTo>
                  <a:lnTo>
                    <a:pt x="204" y="220"/>
                  </a:lnTo>
                  <a:lnTo>
                    <a:pt x="205" y="219"/>
                  </a:lnTo>
                  <a:lnTo>
                    <a:pt x="205" y="214"/>
                  </a:lnTo>
                  <a:lnTo>
                    <a:pt x="205" y="9"/>
                  </a:lnTo>
                  <a:lnTo>
                    <a:pt x="205" y="9"/>
                  </a:lnTo>
                  <a:lnTo>
                    <a:pt x="205" y="6"/>
                  </a:lnTo>
                  <a:lnTo>
                    <a:pt x="204" y="3"/>
                  </a:lnTo>
                  <a:lnTo>
                    <a:pt x="201" y="1"/>
                  </a:lnTo>
                  <a:lnTo>
                    <a:pt x="1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70" name="Freeform 339"/>
            <p:cNvSpPr>
              <a:spLocks/>
            </p:cNvSpPr>
            <p:nvPr/>
          </p:nvSpPr>
          <p:spPr bwMode="auto">
            <a:xfrm>
              <a:off x="7180263" y="3803650"/>
              <a:ext cx="52388" cy="28575"/>
            </a:xfrm>
            <a:custGeom>
              <a:avLst/>
              <a:gdLst>
                <a:gd name="T0" fmla="*/ 67 w 67"/>
                <a:gd name="T1" fmla="*/ 29 h 38"/>
                <a:gd name="T2" fmla="*/ 67 w 67"/>
                <a:gd name="T3" fmla="*/ 29 h 38"/>
                <a:gd name="T4" fmla="*/ 65 w 67"/>
                <a:gd name="T5" fmla="*/ 32 h 38"/>
                <a:gd name="T6" fmla="*/ 64 w 67"/>
                <a:gd name="T7" fmla="*/ 35 h 38"/>
                <a:gd name="T8" fmla="*/ 61 w 67"/>
                <a:gd name="T9" fmla="*/ 36 h 38"/>
                <a:gd name="T10" fmla="*/ 58 w 67"/>
                <a:gd name="T11" fmla="*/ 38 h 38"/>
                <a:gd name="T12" fmla="*/ 8 w 67"/>
                <a:gd name="T13" fmla="*/ 38 h 38"/>
                <a:gd name="T14" fmla="*/ 8 w 67"/>
                <a:gd name="T15" fmla="*/ 38 h 38"/>
                <a:gd name="T16" fmla="*/ 4 w 67"/>
                <a:gd name="T17" fmla="*/ 36 h 38"/>
                <a:gd name="T18" fmla="*/ 1 w 67"/>
                <a:gd name="T19" fmla="*/ 35 h 38"/>
                <a:gd name="T20" fmla="*/ 0 w 67"/>
                <a:gd name="T21" fmla="*/ 32 h 38"/>
                <a:gd name="T22" fmla="*/ 0 w 67"/>
                <a:gd name="T23" fmla="*/ 29 h 38"/>
                <a:gd name="T24" fmla="*/ 0 w 67"/>
                <a:gd name="T25" fmla="*/ 9 h 38"/>
                <a:gd name="T26" fmla="*/ 0 w 67"/>
                <a:gd name="T27" fmla="*/ 9 h 38"/>
                <a:gd name="T28" fmla="*/ 0 w 67"/>
                <a:gd name="T29" fmla="*/ 5 h 38"/>
                <a:gd name="T30" fmla="*/ 1 w 67"/>
                <a:gd name="T31" fmla="*/ 2 h 38"/>
                <a:gd name="T32" fmla="*/ 4 w 67"/>
                <a:gd name="T33" fmla="*/ 0 h 38"/>
                <a:gd name="T34" fmla="*/ 8 w 67"/>
                <a:gd name="T35" fmla="*/ 0 h 38"/>
                <a:gd name="T36" fmla="*/ 58 w 67"/>
                <a:gd name="T37" fmla="*/ 0 h 38"/>
                <a:gd name="T38" fmla="*/ 58 w 67"/>
                <a:gd name="T39" fmla="*/ 0 h 38"/>
                <a:gd name="T40" fmla="*/ 61 w 67"/>
                <a:gd name="T41" fmla="*/ 0 h 38"/>
                <a:gd name="T42" fmla="*/ 64 w 67"/>
                <a:gd name="T43" fmla="*/ 2 h 38"/>
                <a:gd name="T44" fmla="*/ 65 w 67"/>
                <a:gd name="T45" fmla="*/ 5 h 38"/>
                <a:gd name="T46" fmla="*/ 67 w 67"/>
                <a:gd name="T47" fmla="*/ 9 h 38"/>
                <a:gd name="T48" fmla="*/ 67 w 67"/>
                <a:gd name="T49"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38">
                  <a:moveTo>
                    <a:pt x="67" y="29"/>
                  </a:moveTo>
                  <a:lnTo>
                    <a:pt x="67" y="29"/>
                  </a:lnTo>
                  <a:lnTo>
                    <a:pt x="65" y="32"/>
                  </a:lnTo>
                  <a:lnTo>
                    <a:pt x="64" y="35"/>
                  </a:lnTo>
                  <a:lnTo>
                    <a:pt x="61" y="36"/>
                  </a:lnTo>
                  <a:lnTo>
                    <a:pt x="58" y="38"/>
                  </a:lnTo>
                  <a:lnTo>
                    <a:pt x="8" y="38"/>
                  </a:lnTo>
                  <a:lnTo>
                    <a:pt x="8" y="38"/>
                  </a:lnTo>
                  <a:lnTo>
                    <a:pt x="4" y="36"/>
                  </a:lnTo>
                  <a:lnTo>
                    <a:pt x="1" y="35"/>
                  </a:lnTo>
                  <a:lnTo>
                    <a:pt x="0" y="32"/>
                  </a:lnTo>
                  <a:lnTo>
                    <a:pt x="0" y="29"/>
                  </a:lnTo>
                  <a:lnTo>
                    <a:pt x="0" y="9"/>
                  </a:lnTo>
                  <a:lnTo>
                    <a:pt x="0" y="9"/>
                  </a:lnTo>
                  <a:lnTo>
                    <a:pt x="0" y="5"/>
                  </a:lnTo>
                  <a:lnTo>
                    <a:pt x="1" y="2"/>
                  </a:lnTo>
                  <a:lnTo>
                    <a:pt x="4" y="0"/>
                  </a:lnTo>
                  <a:lnTo>
                    <a:pt x="8" y="0"/>
                  </a:lnTo>
                  <a:lnTo>
                    <a:pt x="58" y="0"/>
                  </a:lnTo>
                  <a:lnTo>
                    <a:pt x="58" y="0"/>
                  </a:lnTo>
                  <a:lnTo>
                    <a:pt x="61" y="0"/>
                  </a:lnTo>
                  <a:lnTo>
                    <a:pt x="64" y="2"/>
                  </a:lnTo>
                  <a:lnTo>
                    <a:pt x="65" y="5"/>
                  </a:lnTo>
                  <a:lnTo>
                    <a:pt x="67" y="9"/>
                  </a:lnTo>
                  <a:lnTo>
                    <a:pt x="67" y="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71" name="Freeform 340"/>
            <p:cNvSpPr>
              <a:spLocks noEditPoints="1"/>
            </p:cNvSpPr>
            <p:nvPr/>
          </p:nvSpPr>
          <p:spPr bwMode="auto">
            <a:xfrm>
              <a:off x="7083426" y="3711575"/>
              <a:ext cx="163513" cy="39688"/>
            </a:xfrm>
            <a:custGeom>
              <a:avLst/>
              <a:gdLst>
                <a:gd name="T0" fmla="*/ 85 w 205"/>
                <a:gd name="T1" fmla="*/ 31 h 49"/>
                <a:gd name="T2" fmla="*/ 85 w 205"/>
                <a:gd name="T3" fmla="*/ 31 h 49"/>
                <a:gd name="T4" fmla="*/ 82 w 205"/>
                <a:gd name="T5" fmla="*/ 29 h 49"/>
                <a:gd name="T6" fmla="*/ 79 w 205"/>
                <a:gd name="T7" fmla="*/ 28 h 49"/>
                <a:gd name="T8" fmla="*/ 76 w 205"/>
                <a:gd name="T9" fmla="*/ 25 h 49"/>
                <a:gd name="T10" fmla="*/ 76 w 205"/>
                <a:gd name="T11" fmla="*/ 22 h 49"/>
                <a:gd name="T12" fmla="*/ 76 w 205"/>
                <a:gd name="T13" fmla="*/ 9 h 49"/>
                <a:gd name="T14" fmla="*/ 76 w 205"/>
                <a:gd name="T15" fmla="*/ 9 h 49"/>
                <a:gd name="T16" fmla="*/ 74 w 205"/>
                <a:gd name="T17" fmla="*/ 4 h 49"/>
                <a:gd name="T18" fmla="*/ 73 w 205"/>
                <a:gd name="T19" fmla="*/ 1 h 49"/>
                <a:gd name="T20" fmla="*/ 70 w 205"/>
                <a:gd name="T21" fmla="*/ 0 h 49"/>
                <a:gd name="T22" fmla="*/ 67 w 205"/>
                <a:gd name="T23" fmla="*/ 0 h 49"/>
                <a:gd name="T24" fmla="*/ 9 w 205"/>
                <a:gd name="T25" fmla="*/ 0 h 49"/>
                <a:gd name="T26" fmla="*/ 9 w 205"/>
                <a:gd name="T27" fmla="*/ 0 h 49"/>
                <a:gd name="T28" fmla="*/ 4 w 205"/>
                <a:gd name="T29" fmla="*/ 0 h 49"/>
                <a:gd name="T30" fmla="*/ 1 w 205"/>
                <a:gd name="T31" fmla="*/ 1 h 49"/>
                <a:gd name="T32" fmla="*/ 0 w 205"/>
                <a:gd name="T33" fmla="*/ 4 h 49"/>
                <a:gd name="T34" fmla="*/ 0 w 205"/>
                <a:gd name="T35" fmla="*/ 9 h 49"/>
                <a:gd name="T36" fmla="*/ 0 w 205"/>
                <a:gd name="T37" fmla="*/ 40 h 49"/>
                <a:gd name="T38" fmla="*/ 0 w 205"/>
                <a:gd name="T39" fmla="*/ 40 h 49"/>
                <a:gd name="T40" fmla="*/ 0 w 205"/>
                <a:gd name="T41" fmla="*/ 44 h 49"/>
                <a:gd name="T42" fmla="*/ 1 w 205"/>
                <a:gd name="T43" fmla="*/ 47 h 49"/>
                <a:gd name="T44" fmla="*/ 4 w 205"/>
                <a:gd name="T45" fmla="*/ 49 h 49"/>
                <a:gd name="T46" fmla="*/ 9 w 205"/>
                <a:gd name="T47" fmla="*/ 49 h 49"/>
                <a:gd name="T48" fmla="*/ 197 w 205"/>
                <a:gd name="T49" fmla="*/ 49 h 49"/>
                <a:gd name="T50" fmla="*/ 197 w 205"/>
                <a:gd name="T51" fmla="*/ 49 h 49"/>
                <a:gd name="T52" fmla="*/ 201 w 205"/>
                <a:gd name="T53" fmla="*/ 49 h 49"/>
                <a:gd name="T54" fmla="*/ 204 w 205"/>
                <a:gd name="T55" fmla="*/ 47 h 49"/>
                <a:gd name="T56" fmla="*/ 205 w 205"/>
                <a:gd name="T57" fmla="*/ 44 h 49"/>
                <a:gd name="T58" fmla="*/ 205 w 205"/>
                <a:gd name="T59" fmla="*/ 40 h 49"/>
                <a:gd name="T60" fmla="*/ 205 w 205"/>
                <a:gd name="T61" fmla="*/ 40 h 49"/>
                <a:gd name="T62" fmla="*/ 205 w 205"/>
                <a:gd name="T63" fmla="*/ 40 h 49"/>
                <a:gd name="T64" fmla="*/ 205 w 205"/>
                <a:gd name="T65" fmla="*/ 35 h 49"/>
                <a:gd name="T66" fmla="*/ 204 w 205"/>
                <a:gd name="T67" fmla="*/ 32 h 49"/>
                <a:gd name="T68" fmla="*/ 201 w 205"/>
                <a:gd name="T69" fmla="*/ 31 h 49"/>
                <a:gd name="T70" fmla="*/ 197 w 205"/>
                <a:gd name="T71" fmla="*/ 31 h 49"/>
                <a:gd name="T72" fmla="*/ 85 w 205"/>
                <a:gd name="T73" fmla="*/ 31 h 49"/>
                <a:gd name="T74" fmla="*/ 47 w 205"/>
                <a:gd name="T75" fmla="*/ 31 h 49"/>
                <a:gd name="T76" fmla="*/ 47 w 205"/>
                <a:gd name="T77" fmla="*/ 31 h 49"/>
                <a:gd name="T78" fmla="*/ 46 w 205"/>
                <a:gd name="T79" fmla="*/ 34 h 49"/>
                <a:gd name="T80" fmla="*/ 45 w 205"/>
                <a:gd name="T81" fmla="*/ 37 h 49"/>
                <a:gd name="T82" fmla="*/ 42 w 205"/>
                <a:gd name="T83" fmla="*/ 38 h 49"/>
                <a:gd name="T84" fmla="*/ 39 w 205"/>
                <a:gd name="T85" fmla="*/ 40 h 49"/>
                <a:gd name="T86" fmla="*/ 18 w 205"/>
                <a:gd name="T87" fmla="*/ 40 h 49"/>
                <a:gd name="T88" fmla="*/ 18 w 205"/>
                <a:gd name="T89" fmla="*/ 40 h 49"/>
                <a:gd name="T90" fmla="*/ 13 w 205"/>
                <a:gd name="T91" fmla="*/ 38 h 49"/>
                <a:gd name="T92" fmla="*/ 12 w 205"/>
                <a:gd name="T93" fmla="*/ 37 h 49"/>
                <a:gd name="T94" fmla="*/ 9 w 205"/>
                <a:gd name="T95" fmla="*/ 34 h 49"/>
                <a:gd name="T96" fmla="*/ 9 w 205"/>
                <a:gd name="T97" fmla="*/ 31 h 49"/>
                <a:gd name="T98" fmla="*/ 9 w 205"/>
                <a:gd name="T99" fmla="*/ 26 h 49"/>
                <a:gd name="T100" fmla="*/ 9 w 205"/>
                <a:gd name="T101" fmla="*/ 26 h 49"/>
                <a:gd name="T102" fmla="*/ 9 w 205"/>
                <a:gd name="T103" fmla="*/ 23 h 49"/>
                <a:gd name="T104" fmla="*/ 12 w 205"/>
                <a:gd name="T105" fmla="*/ 20 h 49"/>
                <a:gd name="T106" fmla="*/ 13 w 205"/>
                <a:gd name="T107" fmla="*/ 19 h 49"/>
                <a:gd name="T108" fmla="*/ 18 w 205"/>
                <a:gd name="T109" fmla="*/ 17 h 49"/>
                <a:gd name="T110" fmla="*/ 39 w 205"/>
                <a:gd name="T111" fmla="*/ 17 h 49"/>
                <a:gd name="T112" fmla="*/ 39 w 205"/>
                <a:gd name="T113" fmla="*/ 17 h 49"/>
                <a:gd name="T114" fmla="*/ 42 w 205"/>
                <a:gd name="T115" fmla="*/ 19 h 49"/>
                <a:gd name="T116" fmla="*/ 45 w 205"/>
                <a:gd name="T117" fmla="*/ 20 h 49"/>
                <a:gd name="T118" fmla="*/ 46 w 205"/>
                <a:gd name="T119" fmla="*/ 23 h 49"/>
                <a:gd name="T120" fmla="*/ 47 w 205"/>
                <a:gd name="T121" fmla="*/ 26 h 49"/>
                <a:gd name="T122" fmla="*/ 47 w 205"/>
                <a:gd name="T123"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5" h="49">
                  <a:moveTo>
                    <a:pt x="85" y="31"/>
                  </a:moveTo>
                  <a:lnTo>
                    <a:pt x="85" y="31"/>
                  </a:lnTo>
                  <a:lnTo>
                    <a:pt x="82" y="29"/>
                  </a:lnTo>
                  <a:lnTo>
                    <a:pt x="79" y="28"/>
                  </a:lnTo>
                  <a:lnTo>
                    <a:pt x="76" y="25"/>
                  </a:lnTo>
                  <a:lnTo>
                    <a:pt x="76" y="22"/>
                  </a:lnTo>
                  <a:lnTo>
                    <a:pt x="76" y="9"/>
                  </a:lnTo>
                  <a:lnTo>
                    <a:pt x="76" y="9"/>
                  </a:lnTo>
                  <a:lnTo>
                    <a:pt x="74" y="4"/>
                  </a:lnTo>
                  <a:lnTo>
                    <a:pt x="73" y="1"/>
                  </a:lnTo>
                  <a:lnTo>
                    <a:pt x="70" y="0"/>
                  </a:lnTo>
                  <a:lnTo>
                    <a:pt x="67" y="0"/>
                  </a:lnTo>
                  <a:lnTo>
                    <a:pt x="9" y="0"/>
                  </a:lnTo>
                  <a:lnTo>
                    <a:pt x="9" y="0"/>
                  </a:lnTo>
                  <a:lnTo>
                    <a:pt x="4" y="0"/>
                  </a:lnTo>
                  <a:lnTo>
                    <a:pt x="1" y="1"/>
                  </a:lnTo>
                  <a:lnTo>
                    <a:pt x="0" y="4"/>
                  </a:lnTo>
                  <a:lnTo>
                    <a:pt x="0" y="9"/>
                  </a:lnTo>
                  <a:lnTo>
                    <a:pt x="0" y="40"/>
                  </a:lnTo>
                  <a:lnTo>
                    <a:pt x="0" y="40"/>
                  </a:lnTo>
                  <a:lnTo>
                    <a:pt x="0" y="44"/>
                  </a:lnTo>
                  <a:lnTo>
                    <a:pt x="1" y="47"/>
                  </a:lnTo>
                  <a:lnTo>
                    <a:pt x="4" y="49"/>
                  </a:lnTo>
                  <a:lnTo>
                    <a:pt x="9" y="49"/>
                  </a:lnTo>
                  <a:lnTo>
                    <a:pt x="197" y="49"/>
                  </a:lnTo>
                  <a:lnTo>
                    <a:pt x="197" y="49"/>
                  </a:lnTo>
                  <a:lnTo>
                    <a:pt x="201" y="49"/>
                  </a:lnTo>
                  <a:lnTo>
                    <a:pt x="204" y="47"/>
                  </a:lnTo>
                  <a:lnTo>
                    <a:pt x="205" y="44"/>
                  </a:lnTo>
                  <a:lnTo>
                    <a:pt x="205" y="40"/>
                  </a:lnTo>
                  <a:lnTo>
                    <a:pt x="205" y="40"/>
                  </a:lnTo>
                  <a:lnTo>
                    <a:pt x="205" y="40"/>
                  </a:lnTo>
                  <a:lnTo>
                    <a:pt x="205" y="35"/>
                  </a:lnTo>
                  <a:lnTo>
                    <a:pt x="204" y="32"/>
                  </a:lnTo>
                  <a:lnTo>
                    <a:pt x="201" y="31"/>
                  </a:lnTo>
                  <a:lnTo>
                    <a:pt x="197" y="31"/>
                  </a:lnTo>
                  <a:lnTo>
                    <a:pt x="85" y="31"/>
                  </a:lnTo>
                  <a:close/>
                  <a:moveTo>
                    <a:pt x="47" y="31"/>
                  </a:moveTo>
                  <a:lnTo>
                    <a:pt x="47" y="31"/>
                  </a:lnTo>
                  <a:lnTo>
                    <a:pt x="46" y="34"/>
                  </a:lnTo>
                  <a:lnTo>
                    <a:pt x="45" y="37"/>
                  </a:lnTo>
                  <a:lnTo>
                    <a:pt x="42" y="38"/>
                  </a:lnTo>
                  <a:lnTo>
                    <a:pt x="39" y="40"/>
                  </a:lnTo>
                  <a:lnTo>
                    <a:pt x="18" y="40"/>
                  </a:lnTo>
                  <a:lnTo>
                    <a:pt x="18" y="40"/>
                  </a:lnTo>
                  <a:lnTo>
                    <a:pt x="13" y="38"/>
                  </a:lnTo>
                  <a:lnTo>
                    <a:pt x="12" y="37"/>
                  </a:lnTo>
                  <a:lnTo>
                    <a:pt x="9" y="34"/>
                  </a:lnTo>
                  <a:lnTo>
                    <a:pt x="9" y="31"/>
                  </a:lnTo>
                  <a:lnTo>
                    <a:pt x="9" y="26"/>
                  </a:lnTo>
                  <a:lnTo>
                    <a:pt x="9" y="26"/>
                  </a:lnTo>
                  <a:lnTo>
                    <a:pt x="9" y="23"/>
                  </a:lnTo>
                  <a:lnTo>
                    <a:pt x="12" y="20"/>
                  </a:lnTo>
                  <a:lnTo>
                    <a:pt x="13" y="19"/>
                  </a:lnTo>
                  <a:lnTo>
                    <a:pt x="18" y="17"/>
                  </a:lnTo>
                  <a:lnTo>
                    <a:pt x="39" y="17"/>
                  </a:lnTo>
                  <a:lnTo>
                    <a:pt x="39" y="17"/>
                  </a:lnTo>
                  <a:lnTo>
                    <a:pt x="42" y="19"/>
                  </a:lnTo>
                  <a:lnTo>
                    <a:pt x="45" y="20"/>
                  </a:lnTo>
                  <a:lnTo>
                    <a:pt x="46" y="23"/>
                  </a:lnTo>
                  <a:lnTo>
                    <a:pt x="47" y="26"/>
                  </a:lnTo>
                  <a:lnTo>
                    <a:pt x="47" y="31"/>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72" name="Freeform 341"/>
            <p:cNvSpPr>
              <a:spLocks noEditPoints="1"/>
            </p:cNvSpPr>
            <p:nvPr/>
          </p:nvSpPr>
          <p:spPr bwMode="auto">
            <a:xfrm>
              <a:off x="7151688" y="3702050"/>
              <a:ext cx="95250" cy="26988"/>
            </a:xfrm>
            <a:custGeom>
              <a:avLst/>
              <a:gdLst>
                <a:gd name="T0" fmla="*/ 9 w 120"/>
                <a:gd name="T1" fmla="*/ 14 h 36"/>
                <a:gd name="T2" fmla="*/ 9 w 120"/>
                <a:gd name="T3" fmla="*/ 14 h 36"/>
                <a:gd name="T4" fmla="*/ 6 w 120"/>
                <a:gd name="T5" fmla="*/ 14 h 36"/>
                <a:gd name="T6" fmla="*/ 3 w 120"/>
                <a:gd name="T7" fmla="*/ 17 h 36"/>
                <a:gd name="T8" fmla="*/ 0 w 120"/>
                <a:gd name="T9" fmla="*/ 20 h 36"/>
                <a:gd name="T10" fmla="*/ 0 w 120"/>
                <a:gd name="T11" fmla="*/ 23 h 36"/>
                <a:gd name="T12" fmla="*/ 0 w 120"/>
                <a:gd name="T13" fmla="*/ 27 h 36"/>
                <a:gd name="T14" fmla="*/ 0 w 120"/>
                <a:gd name="T15" fmla="*/ 27 h 36"/>
                <a:gd name="T16" fmla="*/ 0 w 120"/>
                <a:gd name="T17" fmla="*/ 30 h 36"/>
                <a:gd name="T18" fmla="*/ 3 w 120"/>
                <a:gd name="T19" fmla="*/ 33 h 36"/>
                <a:gd name="T20" fmla="*/ 6 w 120"/>
                <a:gd name="T21" fmla="*/ 34 h 36"/>
                <a:gd name="T22" fmla="*/ 9 w 120"/>
                <a:gd name="T23" fmla="*/ 36 h 36"/>
                <a:gd name="T24" fmla="*/ 112 w 120"/>
                <a:gd name="T25" fmla="*/ 36 h 36"/>
                <a:gd name="T26" fmla="*/ 112 w 120"/>
                <a:gd name="T27" fmla="*/ 36 h 36"/>
                <a:gd name="T28" fmla="*/ 116 w 120"/>
                <a:gd name="T29" fmla="*/ 34 h 36"/>
                <a:gd name="T30" fmla="*/ 119 w 120"/>
                <a:gd name="T31" fmla="*/ 33 h 36"/>
                <a:gd name="T32" fmla="*/ 120 w 120"/>
                <a:gd name="T33" fmla="*/ 30 h 36"/>
                <a:gd name="T34" fmla="*/ 120 w 120"/>
                <a:gd name="T35" fmla="*/ 27 h 36"/>
                <a:gd name="T36" fmla="*/ 120 w 120"/>
                <a:gd name="T37" fmla="*/ 9 h 36"/>
                <a:gd name="T38" fmla="*/ 120 w 120"/>
                <a:gd name="T39" fmla="*/ 9 h 36"/>
                <a:gd name="T40" fmla="*/ 120 w 120"/>
                <a:gd name="T41" fmla="*/ 5 h 36"/>
                <a:gd name="T42" fmla="*/ 119 w 120"/>
                <a:gd name="T43" fmla="*/ 3 h 36"/>
                <a:gd name="T44" fmla="*/ 116 w 120"/>
                <a:gd name="T45" fmla="*/ 2 h 36"/>
                <a:gd name="T46" fmla="*/ 112 w 120"/>
                <a:gd name="T47" fmla="*/ 0 h 36"/>
                <a:gd name="T48" fmla="*/ 9 w 120"/>
                <a:gd name="T49" fmla="*/ 14 h 36"/>
                <a:gd name="T50" fmla="*/ 13 w 120"/>
                <a:gd name="T51" fmla="*/ 28 h 36"/>
                <a:gd name="T52" fmla="*/ 13 w 120"/>
                <a:gd name="T53" fmla="*/ 28 h 36"/>
                <a:gd name="T54" fmla="*/ 10 w 120"/>
                <a:gd name="T55" fmla="*/ 27 h 36"/>
                <a:gd name="T56" fmla="*/ 9 w 120"/>
                <a:gd name="T57" fmla="*/ 24 h 36"/>
                <a:gd name="T58" fmla="*/ 9 w 120"/>
                <a:gd name="T59" fmla="*/ 24 h 36"/>
                <a:gd name="T60" fmla="*/ 10 w 120"/>
                <a:gd name="T61" fmla="*/ 21 h 36"/>
                <a:gd name="T62" fmla="*/ 13 w 120"/>
                <a:gd name="T63" fmla="*/ 20 h 36"/>
                <a:gd name="T64" fmla="*/ 13 w 120"/>
                <a:gd name="T65" fmla="*/ 20 h 36"/>
                <a:gd name="T66" fmla="*/ 16 w 120"/>
                <a:gd name="T67" fmla="*/ 21 h 36"/>
                <a:gd name="T68" fmla="*/ 18 w 120"/>
                <a:gd name="T69" fmla="*/ 24 h 36"/>
                <a:gd name="T70" fmla="*/ 18 w 120"/>
                <a:gd name="T71" fmla="*/ 24 h 36"/>
                <a:gd name="T72" fmla="*/ 16 w 120"/>
                <a:gd name="T73" fmla="*/ 27 h 36"/>
                <a:gd name="T74" fmla="*/ 13 w 120"/>
                <a:gd name="T75"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36">
                  <a:moveTo>
                    <a:pt x="9" y="14"/>
                  </a:moveTo>
                  <a:lnTo>
                    <a:pt x="9" y="14"/>
                  </a:lnTo>
                  <a:lnTo>
                    <a:pt x="6" y="14"/>
                  </a:lnTo>
                  <a:lnTo>
                    <a:pt x="3" y="17"/>
                  </a:lnTo>
                  <a:lnTo>
                    <a:pt x="0" y="20"/>
                  </a:lnTo>
                  <a:lnTo>
                    <a:pt x="0" y="23"/>
                  </a:lnTo>
                  <a:lnTo>
                    <a:pt x="0" y="27"/>
                  </a:lnTo>
                  <a:lnTo>
                    <a:pt x="0" y="27"/>
                  </a:lnTo>
                  <a:lnTo>
                    <a:pt x="0" y="30"/>
                  </a:lnTo>
                  <a:lnTo>
                    <a:pt x="3" y="33"/>
                  </a:lnTo>
                  <a:lnTo>
                    <a:pt x="6" y="34"/>
                  </a:lnTo>
                  <a:lnTo>
                    <a:pt x="9" y="36"/>
                  </a:lnTo>
                  <a:lnTo>
                    <a:pt x="112" y="36"/>
                  </a:lnTo>
                  <a:lnTo>
                    <a:pt x="112" y="36"/>
                  </a:lnTo>
                  <a:lnTo>
                    <a:pt x="116" y="34"/>
                  </a:lnTo>
                  <a:lnTo>
                    <a:pt x="119" y="33"/>
                  </a:lnTo>
                  <a:lnTo>
                    <a:pt x="120" y="30"/>
                  </a:lnTo>
                  <a:lnTo>
                    <a:pt x="120" y="27"/>
                  </a:lnTo>
                  <a:lnTo>
                    <a:pt x="120" y="9"/>
                  </a:lnTo>
                  <a:lnTo>
                    <a:pt x="120" y="9"/>
                  </a:lnTo>
                  <a:lnTo>
                    <a:pt x="120" y="5"/>
                  </a:lnTo>
                  <a:lnTo>
                    <a:pt x="119" y="3"/>
                  </a:lnTo>
                  <a:lnTo>
                    <a:pt x="116" y="2"/>
                  </a:lnTo>
                  <a:lnTo>
                    <a:pt x="112" y="0"/>
                  </a:lnTo>
                  <a:lnTo>
                    <a:pt x="9" y="14"/>
                  </a:lnTo>
                  <a:close/>
                  <a:moveTo>
                    <a:pt x="13" y="28"/>
                  </a:moveTo>
                  <a:lnTo>
                    <a:pt x="13" y="28"/>
                  </a:lnTo>
                  <a:lnTo>
                    <a:pt x="10" y="27"/>
                  </a:lnTo>
                  <a:lnTo>
                    <a:pt x="9" y="24"/>
                  </a:lnTo>
                  <a:lnTo>
                    <a:pt x="9" y="24"/>
                  </a:lnTo>
                  <a:lnTo>
                    <a:pt x="10" y="21"/>
                  </a:lnTo>
                  <a:lnTo>
                    <a:pt x="13" y="20"/>
                  </a:lnTo>
                  <a:lnTo>
                    <a:pt x="13" y="20"/>
                  </a:lnTo>
                  <a:lnTo>
                    <a:pt x="16" y="21"/>
                  </a:lnTo>
                  <a:lnTo>
                    <a:pt x="18" y="24"/>
                  </a:lnTo>
                  <a:lnTo>
                    <a:pt x="18" y="24"/>
                  </a:lnTo>
                  <a:lnTo>
                    <a:pt x="16" y="27"/>
                  </a:lnTo>
                  <a:lnTo>
                    <a:pt x="13" y="28"/>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73" name="Freeform 342"/>
            <p:cNvSpPr>
              <a:spLocks/>
            </p:cNvSpPr>
            <p:nvPr/>
          </p:nvSpPr>
          <p:spPr bwMode="auto">
            <a:xfrm>
              <a:off x="7151688" y="3702050"/>
              <a:ext cx="95250" cy="26988"/>
            </a:xfrm>
            <a:custGeom>
              <a:avLst/>
              <a:gdLst>
                <a:gd name="T0" fmla="*/ 9 w 120"/>
                <a:gd name="T1" fmla="*/ 14 h 36"/>
                <a:gd name="T2" fmla="*/ 9 w 120"/>
                <a:gd name="T3" fmla="*/ 14 h 36"/>
                <a:gd name="T4" fmla="*/ 6 w 120"/>
                <a:gd name="T5" fmla="*/ 14 h 36"/>
                <a:gd name="T6" fmla="*/ 3 w 120"/>
                <a:gd name="T7" fmla="*/ 17 h 36"/>
                <a:gd name="T8" fmla="*/ 0 w 120"/>
                <a:gd name="T9" fmla="*/ 20 h 36"/>
                <a:gd name="T10" fmla="*/ 0 w 120"/>
                <a:gd name="T11" fmla="*/ 23 h 36"/>
                <a:gd name="T12" fmla="*/ 0 w 120"/>
                <a:gd name="T13" fmla="*/ 27 h 36"/>
                <a:gd name="T14" fmla="*/ 0 w 120"/>
                <a:gd name="T15" fmla="*/ 27 h 36"/>
                <a:gd name="T16" fmla="*/ 0 w 120"/>
                <a:gd name="T17" fmla="*/ 30 h 36"/>
                <a:gd name="T18" fmla="*/ 3 w 120"/>
                <a:gd name="T19" fmla="*/ 33 h 36"/>
                <a:gd name="T20" fmla="*/ 6 w 120"/>
                <a:gd name="T21" fmla="*/ 34 h 36"/>
                <a:gd name="T22" fmla="*/ 9 w 120"/>
                <a:gd name="T23" fmla="*/ 36 h 36"/>
                <a:gd name="T24" fmla="*/ 112 w 120"/>
                <a:gd name="T25" fmla="*/ 36 h 36"/>
                <a:gd name="T26" fmla="*/ 112 w 120"/>
                <a:gd name="T27" fmla="*/ 36 h 36"/>
                <a:gd name="T28" fmla="*/ 116 w 120"/>
                <a:gd name="T29" fmla="*/ 34 h 36"/>
                <a:gd name="T30" fmla="*/ 119 w 120"/>
                <a:gd name="T31" fmla="*/ 33 h 36"/>
                <a:gd name="T32" fmla="*/ 120 w 120"/>
                <a:gd name="T33" fmla="*/ 30 h 36"/>
                <a:gd name="T34" fmla="*/ 120 w 120"/>
                <a:gd name="T35" fmla="*/ 27 h 36"/>
                <a:gd name="T36" fmla="*/ 120 w 120"/>
                <a:gd name="T37" fmla="*/ 9 h 36"/>
                <a:gd name="T38" fmla="*/ 120 w 120"/>
                <a:gd name="T39" fmla="*/ 9 h 36"/>
                <a:gd name="T40" fmla="*/ 120 w 120"/>
                <a:gd name="T41" fmla="*/ 5 h 36"/>
                <a:gd name="T42" fmla="*/ 119 w 120"/>
                <a:gd name="T43" fmla="*/ 3 h 36"/>
                <a:gd name="T44" fmla="*/ 116 w 120"/>
                <a:gd name="T45" fmla="*/ 2 h 36"/>
                <a:gd name="T46" fmla="*/ 112 w 120"/>
                <a:gd name="T47" fmla="*/ 0 h 36"/>
                <a:gd name="T48" fmla="*/ 9 w 120"/>
                <a:gd name="T49"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36">
                  <a:moveTo>
                    <a:pt x="9" y="14"/>
                  </a:moveTo>
                  <a:lnTo>
                    <a:pt x="9" y="14"/>
                  </a:lnTo>
                  <a:lnTo>
                    <a:pt x="6" y="14"/>
                  </a:lnTo>
                  <a:lnTo>
                    <a:pt x="3" y="17"/>
                  </a:lnTo>
                  <a:lnTo>
                    <a:pt x="0" y="20"/>
                  </a:lnTo>
                  <a:lnTo>
                    <a:pt x="0" y="23"/>
                  </a:lnTo>
                  <a:lnTo>
                    <a:pt x="0" y="27"/>
                  </a:lnTo>
                  <a:lnTo>
                    <a:pt x="0" y="27"/>
                  </a:lnTo>
                  <a:lnTo>
                    <a:pt x="0" y="30"/>
                  </a:lnTo>
                  <a:lnTo>
                    <a:pt x="3" y="33"/>
                  </a:lnTo>
                  <a:lnTo>
                    <a:pt x="6" y="34"/>
                  </a:lnTo>
                  <a:lnTo>
                    <a:pt x="9" y="36"/>
                  </a:lnTo>
                  <a:lnTo>
                    <a:pt x="112" y="36"/>
                  </a:lnTo>
                  <a:lnTo>
                    <a:pt x="112" y="36"/>
                  </a:lnTo>
                  <a:lnTo>
                    <a:pt x="116" y="34"/>
                  </a:lnTo>
                  <a:lnTo>
                    <a:pt x="119" y="33"/>
                  </a:lnTo>
                  <a:lnTo>
                    <a:pt x="120" y="30"/>
                  </a:lnTo>
                  <a:lnTo>
                    <a:pt x="120" y="27"/>
                  </a:lnTo>
                  <a:lnTo>
                    <a:pt x="120" y="9"/>
                  </a:lnTo>
                  <a:lnTo>
                    <a:pt x="120" y="9"/>
                  </a:lnTo>
                  <a:lnTo>
                    <a:pt x="120" y="5"/>
                  </a:lnTo>
                  <a:lnTo>
                    <a:pt x="119" y="3"/>
                  </a:lnTo>
                  <a:lnTo>
                    <a:pt x="116" y="2"/>
                  </a:lnTo>
                  <a:lnTo>
                    <a:pt x="112" y="0"/>
                  </a:lnTo>
                  <a:lnTo>
                    <a:pt x="9"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74" name="Freeform 343"/>
            <p:cNvSpPr>
              <a:spLocks/>
            </p:cNvSpPr>
            <p:nvPr/>
          </p:nvSpPr>
          <p:spPr bwMode="auto">
            <a:xfrm>
              <a:off x="7158038" y="3716338"/>
              <a:ext cx="7938" cy="7938"/>
            </a:xfrm>
            <a:custGeom>
              <a:avLst/>
              <a:gdLst>
                <a:gd name="T0" fmla="*/ 4 w 9"/>
                <a:gd name="T1" fmla="*/ 8 h 8"/>
                <a:gd name="T2" fmla="*/ 4 w 9"/>
                <a:gd name="T3" fmla="*/ 8 h 8"/>
                <a:gd name="T4" fmla="*/ 1 w 9"/>
                <a:gd name="T5" fmla="*/ 7 h 8"/>
                <a:gd name="T6" fmla="*/ 0 w 9"/>
                <a:gd name="T7" fmla="*/ 4 h 8"/>
                <a:gd name="T8" fmla="*/ 0 w 9"/>
                <a:gd name="T9" fmla="*/ 4 h 8"/>
                <a:gd name="T10" fmla="*/ 1 w 9"/>
                <a:gd name="T11" fmla="*/ 1 h 8"/>
                <a:gd name="T12" fmla="*/ 4 w 9"/>
                <a:gd name="T13" fmla="*/ 0 h 8"/>
                <a:gd name="T14" fmla="*/ 4 w 9"/>
                <a:gd name="T15" fmla="*/ 0 h 8"/>
                <a:gd name="T16" fmla="*/ 7 w 9"/>
                <a:gd name="T17" fmla="*/ 1 h 8"/>
                <a:gd name="T18" fmla="*/ 9 w 9"/>
                <a:gd name="T19" fmla="*/ 4 h 8"/>
                <a:gd name="T20" fmla="*/ 9 w 9"/>
                <a:gd name="T21" fmla="*/ 4 h 8"/>
                <a:gd name="T22" fmla="*/ 7 w 9"/>
                <a:gd name="T23" fmla="*/ 7 h 8"/>
                <a:gd name="T24" fmla="*/ 4 w 9"/>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4" y="8"/>
                  </a:moveTo>
                  <a:lnTo>
                    <a:pt x="4" y="8"/>
                  </a:lnTo>
                  <a:lnTo>
                    <a:pt x="1" y="7"/>
                  </a:lnTo>
                  <a:lnTo>
                    <a:pt x="0" y="4"/>
                  </a:lnTo>
                  <a:lnTo>
                    <a:pt x="0" y="4"/>
                  </a:lnTo>
                  <a:lnTo>
                    <a:pt x="1" y="1"/>
                  </a:lnTo>
                  <a:lnTo>
                    <a:pt x="4" y="0"/>
                  </a:lnTo>
                  <a:lnTo>
                    <a:pt x="4" y="0"/>
                  </a:lnTo>
                  <a:lnTo>
                    <a:pt x="7" y="1"/>
                  </a:lnTo>
                  <a:lnTo>
                    <a:pt x="9" y="4"/>
                  </a:lnTo>
                  <a:lnTo>
                    <a:pt x="9" y="4"/>
                  </a:lnTo>
                  <a:lnTo>
                    <a:pt x="7" y="7"/>
                  </a:lnTo>
                  <a:lnTo>
                    <a:pt x="4"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75" name="Freeform 344"/>
            <p:cNvSpPr>
              <a:spLocks noEditPoints="1"/>
            </p:cNvSpPr>
            <p:nvPr/>
          </p:nvSpPr>
          <p:spPr bwMode="auto">
            <a:xfrm>
              <a:off x="7254876" y="3757613"/>
              <a:ext cx="104775" cy="263525"/>
            </a:xfrm>
            <a:custGeom>
              <a:avLst/>
              <a:gdLst>
                <a:gd name="T0" fmla="*/ 122 w 131"/>
                <a:gd name="T1" fmla="*/ 0 h 331"/>
                <a:gd name="T2" fmla="*/ 9 w 131"/>
                <a:gd name="T3" fmla="*/ 0 h 331"/>
                <a:gd name="T4" fmla="*/ 9 w 131"/>
                <a:gd name="T5" fmla="*/ 0 h 331"/>
                <a:gd name="T6" fmla="*/ 4 w 131"/>
                <a:gd name="T7" fmla="*/ 1 h 331"/>
                <a:gd name="T8" fmla="*/ 3 w 131"/>
                <a:gd name="T9" fmla="*/ 3 h 331"/>
                <a:gd name="T10" fmla="*/ 0 w 131"/>
                <a:gd name="T11" fmla="*/ 6 h 331"/>
                <a:gd name="T12" fmla="*/ 0 w 131"/>
                <a:gd name="T13" fmla="*/ 9 h 331"/>
                <a:gd name="T14" fmla="*/ 0 w 131"/>
                <a:gd name="T15" fmla="*/ 323 h 331"/>
                <a:gd name="T16" fmla="*/ 0 w 131"/>
                <a:gd name="T17" fmla="*/ 323 h 331"/>
                <a:gd name="T18" fmla="*/ 0 w 131"/>
                <a:gd name="T19" fmla="*/ 326 h 331"/>
                <a:gd name="T20" fmla="*/ 3 w 131"/>
                <a:gd name="T21" fmla="*/ 329 h 331"/>
                <a:gd name="T22" fmla="*/ 4 w 131"/>
                <a:gd name="T23" fmla="*/ 331 h 331"/>
                <a:gd name="T24" fmla="*/ 9 w 131"/>
                <a:gd name="T25" fmla="*/ 331 h 331"/>
                <a:gd name="T26" fmla="*/ 122 w 131"/>
                <a:gd name="T27" fmla="*/ 331 h 331"/>
                <a:gd name="T28" fmla="*/ 122 w 131"/>
                <a:gd name="T29" fmla="*/ 331 h 331"/>
                <a:gd name="T30" fmla="*/ 125 w 131"/>
                <a:gd name="T31" fmla="*/ 331 h 331"/>
                <a:gd name="T32" fmla="*/ 128 w 131"/>
                <a:gd name="T33" fmla="*/ 329 h 331"/>
                <a:gd name="T34" fmla="*/ 131 w 131"/>
                <a:gd name="T35" fmla="*/ 326 h 331"/>
                <a:gd name="T36" fmla="*/ 131 w 131"/>
                <a:gd name="T37" fmla="*/ 323 h 331"/>
                <a:gd name="T38" fmla="*/ 131 w 131"/>
                <a:gd name="T39" fmla="*/ 9 h 331"/>
                <a:gd name="T40" fmla="*/ 131 w 131"/>
                <a:gd name="T41" fmla="*/ 9 h 331"/>
                <a:gd name="T42" fmla="*/ 131 w 131"/>
                <a:gd name="T43" fmla="*/ 6 h 331"/>
                <a:gd name="T44" fmla="*/ 128 w 131"/>
                <a:gd name="T45" fmla="*/ 3 h 331"/>
                <a:gd name="T46" fmla="*/ 125 w 131"/>
                <a:gd name="T47" fmla="*/ 1 h 331"/>
                <a:gd name="T48" fmla="*/ 122 w 131"/>
                <a:gd name="T49" fmla="*/ 0 h 331"/>
                <a:gd name="T50" fmla="*/ 115 w 131"/>
                <a:gd name="T51" fmla="*/ 281 h 331"/>
                <a:gd name="T52" fmla="*/ 115 w 131"/>
                <a:gd name="T53" fmla="*/ 281 h 331"/>
                <a:gd name="T54" fmla="*/ 115 w 131"/>
                <a:gd name="T55" fmla="*/ 284 h 331"/>
                <a:gd name="T56" fmla="*/ 112 w 131"/>
                <a:gd name="T57" fmla="*/ 287 h 331"/>
                <a:gd name="T58" fmla="*/ 109 w 131"/>
                <a:gd name="T59" fmla="*/ 289 h 331"/>
                <a:gd name="T60" fmla="*/ 106 w 131"/>
                <a:gd name="T61" fmla="*/ 290 h 331"/>
                <a:gd name="T62" fmla="*/ 25 w 131"/>
                <a:gd name="T63" fmla="*/ 290 h 331"/>
                <a:gd name="T64" fmla="*/ 25 w 131"/>
                <a:gd name="T65" fmla="*/ 290 h 331"/>
                <a:gd name="T66" fmla="*/ 22 w 131"/>
                <a:gd name="T67" fmla="*/ 289 h 331"/>
                <a:gd name="T68" fmla="*/ 19 w 131"/>
                <a:gd name="T69" fmla="*/ 287 h 331"/>
                <a:gd name="T70" fmla="*/ 16 w 131"/>
                <a:gd name="T71" fmla="*/ 284 h 331"/>
                <a:gd name="T72" fmla="*/ 16 w 131"/>
                <a:gd name="T73" fmla="*/ 281 h 331"/>
                <a:gd name="T74" fmla="*/ 16 w 131"/>
                <a:gd name="T75" fmla="*/ 219 h 331"/>
                <a:gd name="T76" fmla="*/ 16 w 131"/>
                <a:gd name="T77" fmla="*/ 219 h 331"/>
                <a:gd name="T78" fmla="*/ 16 w 131"/>
                <a:gd name="T79" fmla="*/ 216 h 331"/>
                <a:gd name="T80" fmla="*/ 19 w 131"/>
                <a:gd name="T81" fmla="*/ 213 h 331"/>
                <a:gd name="T82" fmla="*/ 22 w 131"/>
                <a:gd name="T83" fmla="*/ 211 h 331"/>
                <a:gd name="T84" fmla="*/ 25 w 131"/>
                <a:gd name="T85" fmla="*/ 210 h 331"/>
                <a:gd name="T86" fmla="*/ 106 w 131"/>
                <a:gd name="T87" fmla="*/ 210 h 331"/>
                <a:gd name="T88" fmla="*/ 106 w 131"/>
                <a:gd name="T89" fmla="*/ 210 h 331"/>
                <a:gd name="T90" fmla="*/ 109 w 131"/>
                <a:gd name="T91" fmla="*/ 211 h 331"/>
                <a:gd name="T92" fmla="*/ 112 w 131"/>
                <a:gd name="T93" fmla="*/ 213 h 331"/>
                <a:gd name="T94" fmla="*/ 115 w 131"/>
                <a:gd name="T95" fmla="*/ 216 h 331"/>
                <a:gd name="T96" fmla="*/ 115 w 131"/>
                <a:gd name="T97" fmla="*/ 219 h 331"/>
                <a:gd name="T98" fmla="*/ 115 w 131"/>
                <a:gd name="T99" fmla="*/ 28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331">
                  <a:moveTo>
                    <a:pt x="122" y="0"/>
                  </a:moveTo>
                  <a:lnTo>
                    <a:pt x="9" y="0"/>
                  </a:lnTo>
                  <a:lnTo>
                    <a:pt x="9" y="0"/>
                  </a:lnTo>
                  <a:lnTo>
                    <a:pt x="4" y="1"/>
                  </a:lnTo>
                  <a:lnTo>
                    <a:pt x="3" y="3"/>
                  </a:lnTo>
                  <a:lnTo>
                    <a:pt x="0" y="6"/>
                  </a:lnTo>
                  <a:lnTo>
                    <a:pt x="0" y="9"/>
                  </a:lnTo>
                  <a:lnTo>
                    <a:pt x="0" y="323"/>
                  </a:lnTo>
                  <a:lnTo>
                    <a:pt x="0" y="323"/>
                  </a:lnTo>
                  <a:lnTo>
                    <a:pt x="0" y="326"/>
                  </a:lnTo>
                  <a:lnTo>
                    <a:pt x="3" y="329"/>
                  </a:lnTo>
                  <a:lnTo>
                    <a:pt x="4" y="331"/>
                  </a:lnTo>
                  <a:lnTo>
                    <a:pt x="9" y="331"/>
                  </a:lnTo>
                  <a:lnTo>
                    <a:pt x="122" y="331"/>
                  </a:lnTo>
                  <a:lnTo>
                    <a:pt x="122" y="331"/>
                  </a:lnTo>
                  <a:lnTo>
                    <a:pt x="125" y="331"/>
                  </a:lnTo>
                  <a:lnTo>
                    <a:pt x="128" y="329"/>
                  </a:lnTo>
                  <a:lnTo>
                    <a:pt x="131" y="326"/>
                  </a:lnTo>
                  <a:lnTo>
                    <a:pt x="131" y="323"/>
                  </a:lnTo>
                  <a:lnTo>
                    <a:pt x="131" y="9"/>
                  </a:lnTo>
                  <a:lnTo>
                    <a:pt x="131" y="9"/>
                  </a:lnTo>
                  <a:lnTo>
                    <a:pt x="131" y="6"/>
                  </a:lnTo>
                  <a:lnTo>
                    <a:pt x="128" y="3"/>
                  </a:lnTo>
                  <a:lnTo>
                    <a:pt x="125" y="1"/>
                  </a:lnTo>
                  <a:lnTo>
                    <a:pt x="122" y="0"/>
                  </a:lnTo>
                  <a:close/>
                  <a:moveTo>
                    <a:pt x="115" y="281"/>
                  </a:moveTo>
                  <a:lnTo>
                    <a:pt x="115" y="281"/>
                  </a:lnTo>
                  <a:lnTo>
                    <a:pt x="115" y="284"/>
                  </a:lnTo>
                  <a:lnTo>
                    <a:pt x="112" y="287"/>
                  </a:lnTo>
                  <a:lnTo>
                    <a:pt x="109" y="289"/>
                  </a:lnTo>
                  <a:lnTo>
                    <a:pt x="106" y="290"/>
                  </a:lnTo>
                  <a:lnTo>
                    <a:pt x="25" y="290"/>
                  </a:lnTo>
                  <a:lnTo>
                    <a:pt x="25" y="290"/>
                  </a:lnTo>
                  <a:lnTo>
                    <a:pt x="22" y="289"/>
                  </a:lnTo>
                  <a:lnTo>
                    <a:pt x="19" y="287"/>
                  </a:lnTo>
                  <a:lnTo>
                    <a:pt x="16" y="284"/>
                  </a:lnTo>
                  <a:lnTo>
                    <a:pt x="16" y="281"/>
                  </a:lnTo>
                  <a:lnTo>
                    <a:pt x="16" y="219"/>
                  </a:lnTo>
                  <a:lnTo>
                    <a:pt x="16" y="219"/>
                  </a:lnTo>
                  <a:lnTo>
                    <a:pt x="16" y="216"/>
                  </a:lnTo>
                  <a:lnTo>
                    <a:pt x="19" y="213"/>
                  </a:lnTo>
                  <a:lnTo>
                    <a:pt x="22" y="211"/>
                  </a:lnTo>
                  <a:lnTo>
                    <a:pt x="25" y="210"/>
                  </a:lnTo>
                  <a:lnTo>
                    <a:pt x="106" y="210"/>
                  </a:lnTo>
                  <a:lnTo>
                    <a:pt x="106" y="210"/>
                  </a:lnTo>
                  <a:lnTo>
                    <a:pt x="109" y="211"/>
                  </a:lnTo>
                  <a:lnTo>
                    <a:pt x="112" y="213"/>
                  </a:lnTo>
                  <a:lnTo>
                    <a:pt x="115" y="216"/>
                  </a:lnTo>
                  <a:lnTo>
                    <a:pt x="115" y="219"/>
                  </a:lnTo>
                  <a:lnTo>
                    <a:pt x="115" y="281"/>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76" name="Freeform 345"/>
            <p:cNvSpPr>
              <a:spLocks/>
            </p:cNvSpPr>
            <p:nvPr/>
          </p:nvSpPr>
          <p:spPr bwMode="auto">
            <a:xfrm>
              <a:off x="7254876" y="3757613"/>
              <a:ext cx="104775" cy="263525"/>
            </a:xfrm>
            <a:custGeom>
              <a:avLst/>
              <a:gdLst>
                <a:gd name="T0" fmla="*/ 122 w 131"/>
                <a:gd name="T1" fmla="*/ 0 h 331"/>
                <a:gd name="T2" fmla="*/ 9 w 131"/>
                <a:gd name="T3" fmla="*/ 0 h 331"/>
                <a:gd name="T4" fmla="*/ 9 w 131"/>
                <a:gd name="T5" fmla="*/ 0 h 331"/>
                <a:gd name="T6" fmla="*/ 4 w 131"/>
                <a:gd name="T7" fmla="*/ 1 h 331"/>
                <a:gd name="T8" fmla="*/ 3 w 131"/>
                <a:gd name="T9" fmla="*/ 3 h 331"/>
                <a:gd name="T10" fmla="*/ 0 w 131"/>
                <a:gd name="T11" fmla="*/ 6 h 331"/>
                <a:gd name="T12" fmla="*/ 0 w 131"/>
                <a:gd name="T13" fmla="*/ 9 h 331"/>
                <a:gd name="T14" fmla="*/ 0 w 131"/>
                <a:gd name="T15" fmla="*/ 323 h 331"/>
                <a:gd name="T16" fmla="*/ 0 w 131"/>
                <a:gd name="T17" fmla="*/ 323 h 331"/>
                <a:gd name="T18" fmla="*/ 0 w 131"/>
                <a:gd name="T19" fmla="*/ 326 h 331"/>
                <a:gd name="T20" fmla="*/ 3 w 131"/>
                <a:gd name="T21" fmla="*/ 329 h 331"/>
                <a:gd name="T22" fmla="*/ 4 w 131"/>
                <a:gd name="T23" fmla="*/ 331 h 331"/>
                <a:gd name="T24" fmla="*/ 9 w 131"/>
                <a:gd name="T25" fmla="*/ 331 h 331"/>
                <a:gd name="T26" fmla="*/ 122 w 131"/>
                <a:gd name="T27" fmla="*/ 331 h 331"/>
                <a:gd name="T28" fmla="*/ 122 w 131"/>
                <a:gd name="T29" fmla="*/ 331 h 331"/>
                <a:gd name="T30" fmla="*/ 125 w 131"/>
                <a:gd name="T31" fmla="*/ 331 h 331"/>
                <a:gd name="T32" fmla="*/ 128 w 131"/>
                <a:gd name="T33" fmla="*/ 329 h 331"/>
                <a:gd name="T34" fmla="*/ 131 w 131"/>
                <a:gd name="T35" fmla="*/ 326 h 331"/>
                <a:gd name="T36" fmla="*/ 131 w 131"/>
                <a:gd name="T37" fmla="*/ 323 h 331"/>
                <a:gd name="T38" fmla="*/ 131 w 131"/>
                <a:gd name="T39" fmla="*/ 9 h 331"/>
                <a:gd name="T40" fmla="*/ 131 w 131"/>
                <a:gd name="T41" fmla="*/ 9 h 331"/>
                <a:gd name="T42" fmla="*/ 131 w 131"/>
                <a:gd name="T43" fmla="*/ 6 h 331"/>
                <a:gd name="T44" fmla="*/ 128 w 131"/>
                <a:gd name="T45" fmla="*/ 3 h 331"/>
                <a:gd name="T46" fmla="*/ 125 w 131"/>
                <a:gd name="T47" fmla="*/ 1 h 331"/>
                <a:gd name="T48" fmla="*/ 122 w 131"/>
                <a:gd name="T49"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331">
                  <a:moveTo>
                    <a:pt x="122" y="0"/>
                  </a:moveTo>
                  <a:lnTo>
                    <a:pt x="9" y="0"/>
                  </a:lnTo>
                  <a:lnTo>
                    <a:pt x="9" y="0"/>
                  </a:lnTo>
                  <a:lnTo>
                    <a:pt x="4" y="1"/>
                  </a:lnTo>
                  <a:lnTo>
                    <a:pt x="3" y="3"/>
                  </a:lnTo>
                  <a:lnTo>
                    <a:pt x="0" y="6"/>
                  </a:lnTo>
                  <a:lnTo>
                    <a:pt x="0" y="9"/>
                  </a:lnTo>
                  <a:lnTo>
                    <a:pt x="0" y="323"/>
                  </a:lnTo>
                  <a:lnTo>
                    <a:pt x="0" y="323"/>
                  </a:lnTo>
                  <a:lnTo>
                    <a:pt x="0" y="326"/>
                  </a:lnTo>
                  <a:lnTo>
                    <a:pt x="3" y="329"/>
                  </a:lnTo>
                  <a:lnTo>
                    <a:pt x="4" y="331"/>
                  </a:lnTo>
                  <a:lnTo>
                    <a:pt x="9" y="331"/>
                  </a:lnTo>
                  <a:lnTo>
                    <a:pt x="122" y="331"/>
                  </a:lnTo>
                  <a:lnTo>
                    <a:pt x="122" y="331"/>
                  </a:lnTo>
                  <a:lnTo>
                    <a:pt x="125" y="331"/>
                  </a:lnTo>
                  <a:lnTo>
                    <a:pt x="128" y="329"/>
                  </a:lnTo>
                  <a:lnTo>
                    <a:pt x="131" y="326"/>
                  </a:lnTo>
                  <a:lnTo>
                    <a:pt x="131" y="323"/>
                  </a:lnTo>
                  <a:lnTo>
                    <a:pt x="131" y="9"/>
                  </a:lnTo>
                  <a:lnTo>
                    <a:pt x="131" y="9"/>
                  </a:lnTo>
                  <a:lnTo>
                    <a:pt x="131" y="6"/>
                  </a:lnTo>
                  <a:lnTo>
                    <a:pt x="128" y="3"/>
                  </a:lnTo>
                  <a:lnTo>
                    <a:pt x="125" y="1"/>
                  </a:lnTo>
                  <a:lnTo>
                    <a:pt x="1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77" name="Freeform 346"/>
            <p:cNvSpPr>
              <a:spLocks/>
            </p:cNvSpPr>
            <p:nvPr/>
          </p:nvSpPr>
          <p:spPr bwMode="auto">
            <a:xfrm>
              <a:off x="7269163" y="3924300"/>
              <a:ext cx="77788" cy="65088"/>
            </a:xfrm>
            <a:custGeom>
              <a:avLst/>
              <a:gdLst>
                <a:gd name="T0" fmla="*/ 99 w 99"/>
                <a:gd name="T1" fmla="*/ 71 h 80"/>
                <a:gd name="T2" fmla="*/ 99 w 99"/>
                <a:gd name="T3" fmla="*/ 71 h 80"/>
                <a:gd name="T4" fmla="*/ 99 w 99"/>
                <a:gd name="T5" fmla="*/ 74 h 80"/>
                <a:gd name="T6" fmla="*/ 96 w 99"/>
                <a:gd name="T7" fmla="*/ 77 h 80"/>
                <a:gd name="T8" fmla="*/ 93 w 99"/>
                <a:gd name="T9" fmla="*/ 79 h 80"/>
                <a:gd name="T10" fmla="*/ 90 w 99"/>
                <a:gd name="T11" fmla="*/ 80 h 80"/>
                <a:gd name="T12" fmla="*/ 9 w 99"/>
                <a:gd name="T13" fmla="*/ 80 h 80"/>
                <a:gd name="T14" fmla="*/ 9 w 99"/>
                <a:gd name="T15" fmla="*/ 80 h 80"/>
                <a:gd name="T16" fmla="*/ 6 w 99"/>
                <a:gd name="T17" fmla="*/ 79 h 80"/>
                <a:gd name="T18" fmla="*/ 3 w 99"/>
                <a:gd name="T19" fmla="*/ 77 h 80"/>
                <a:gd name="T20" fmla="*/ 0 w 99"/>
                <a:gd name="T21" fmla="*/ 74 h 80"/>
                <a:gd name="T22" fmla="*/ 0 w 99"/>
                <a:gd name="T23" fmla="*/ 71 h 80"/>
                <a:gd name="T24" fmla="*/ 0 w 99"/>
                <a:gd name="T25" fmla="*/ 9 h 80"/>
                <a:gd name="T26" fmla="*/ 0 w 99"/>
                <a:gd name="T27" fmla="*/ 9 h 80"/>
                <a:gd name="T28" fmla="*/ 0 w 99"/>
                <a:gd name="T29" fmla="*/ 6 h 80"/>
                <a:gd name="T30" fmla="*/ 3 w 99"/>
                <a:gd name="T31" fmla="*/ 3 h 80"/>
                <a:gd name="T32" fmla="*/ 6 w 99"/>
                <a:gd name="T33" fmla="*/ 1 h 80"/>
                <a:gd name="T34" fmla="*/ 9 w 99"/>
                <a:gd name="T35" fmla="*/ 0 h 80"/>
                <a:gd name="T36" fmla="*/ 90 w 99"/>
                <a:gd name="T37" fmla="*/ 0 h 80"/>
                <a:gd name="T38" fmla="*/ 90 w 99"/>
                <a:gd name="T39" fmla="*/ 0 h 80"/>
                <a:gd name="T40" fmla="*/ 93 w 99"/>
                <a:gd name="T41" fmla="*/ 1 h 80"/>
                <a:gd name="T42" fmla="*/ 96 w 99"/>
                <a:gd name="T43" fmla="*/ 3 h 80"/>
                <a:gd name="T44" fmla="*/ 99 w 99"/>
                <a:gd name="T45" fmla="*/ 6 h 80"/>
                <a:gd name="T46" fmla="*/ 99 w 99"/>
                <a:gd name="T47" fmla="*/ 9 h 80"/>
                <a:gd name="T48" fmla="*/ 99 w 99"/>
                <a:gd name="T49"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80">
                  <a:moveTo>
                    <a:pt x="99" y="71"/>
                  </a:moveTo>
                  <a:lnTo>
                    <a:pt x="99" y="71"/>
                  </a:lnTo>
                  <a:lnTo>
                    <a:pt x="99" y="74"/>
                  </a:lnTo>
                  <a:lnTo>
                    <a:pt x="96" y="77"/>
                  </a:lnTo>
                  <a:lnTo>
                    <a:pt x="93" y="79"/>
                  </a:lnTo>
                  <a:lnTo>
                    <a:pt x="90" y="80"/>
                  </a:lnTo>
                  <a:lnTo>
                    <a:pt x="9" y="80"/>
                  </a:lnTo>
                  <a:lnTo>
                    <a:pt x="9" y="80"/>
                  </a:lnTo>
                  <a:lnTo>
                    <a:pt x="6" y="79"/>
                  </a:lnTo>
                  <a:lnTo>
                    <a:pt x="3" y="77"/>
                  </a:lnTo>
                  <a:lnTo>
                    <a:pt x="0" y="74"/>
                  </a:lnTo>
                  <a:lnTo>
                    <a:pt x="0" y="71"/>
                  </a:lnTo>
                  <a:lnTo>
                    <a:pt x="0" y="9"/>
                  </a:lnTo>
                  <a:lnTo>
                    <a:pt x="0" y="9"/>
                  </a:lnTo>
                  <a:lnTo>
                    <a:pt x="0" y="6"/>
                  </a:lnTo>
                  <a:lnTo>
                    <a:pt x="3" y="3"/>
                  </a:lnTo>
                  <a:lnTo>
                    <a:pt x="6" y="1"/>
                  </a:lnTo>
                  <a:lnTo>
                    <a:pt x="9" y="0"/>
                  </a:lnTo>
                  <a:lnTo>
                    <a:pt x="90" y="0"/>
                  </a:lnTo>
                  <a:lnTo>
                    <a:pt x="90" y="0"/>
                  </a:lnTo>
                  <a:lnTo>
                    <a:pt x="93" y="1"/>
                  </a:lnTo>
                  <a:lnTo>
                    <a:pt x="96" y="3"/>
                  </a:lnTo>
                  <a:lnTo>
                    <a:pt x="99" y="6"/>
                  </a:lnTo>
                  <a:lnTo>
                    <a:pt x="99" y="9"/>
                  </a:lnTo>
                  <a:lnTo>
                    <a:pt x="99" y="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78" name="Freeform 347"/>
            <p:cNvSpPr>
              <a:spLocks/>
            </p:cNvSpPr>
            <p:nvPr/>
          </p:nvSpPr>
          <p:spPr bwMode="auto">
            <a:xfrm>
              <a:off x="7281863" y="3963988"/>
              <a:ext cx="53975" cy="6350"/>
            </a:xfrm>
            <a:custGeom>
              <a:avLst/>
              <a:gdLst>
                <a:gd name="T0" fmla="*/ 64 w 68"/>
                <a:gd name="T1" fmla="*/ 9 h 9"/>
                <a:gd name="T2" fmla="*/ 4 w 68"/>
                <a:gd name="T3" fmla="*/ 9 h 9"/>
                <a:gd name="T4" fmla="*/ 4 w 68"/>
                <a:gd name="T5" fmla="*/ 9 h 9"/>
                <a:gd name="T6" fmla="*/ 1 w 68"/>
                <a:gd name="T7" fmla="*/ 7 h 9"/>
                <a:gd name="T8" fmla="*/ 0 w 68"/>
                <a:gd name="T9" fmla="*/ 4 h 9"/>
                <a:gd name="T10" fmla="*/ 0 w 68"/>
                <a:gd name="T11" fmla="*/ 4 h 9"/>
                <a:gd name="T12" fmla="*/ 1 w 68"/>
                <a:gd name="T13" fmla="*/ 2 h 9"/>
                <a:gd name="T14" fmla="*/ 4 w 68"/>
                <a:gd name="T15" fmla="*/ 0 h 9"/>
                <a:gd name="T16" fmla="*/ 64 w 68"/>
                <a:gd name="T17" fmla="*/ 0 h 9"/>
                <a:gd name="T18" fmla="*/ 64 w 68"/>
                <a:gd name="T19" fmla="*/ 0 h 9"/>
                <a:gd name="T20" fmla="*/ 67 w 68"/>
                <a:gd name="T21" fmla="*/ 2 h 9"/>
                <a:gd name="T22" fmla="*/ 68 w 68"/>
                <a:gd name="T23" fmla="*/ 4 h 9"/>
                <a:gd name="T24" fmla="*/ 68 w 68"/>
                <a:gd name="T25" fmla="*/ 4 h 9"/>
                <a:gd name="T26" fmla="*/ 67 w 68"/>
                <a:gd name="T27" fmla="*/ 7 h 9"/>
                <a:gd name="T28" fmla="*/ 64 w 68"/>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9">
                  <a:moveTo>
                    <a:pt x="64" y="9"/>
                  </a:moveTo>
                  <a:lnTo>
                    <a:pt x="4" y="9"/>
                  </a:lnTo>
                  <a:lnTo>
                    <a:pt x="4" y="9"/>
                  </a:lnTo>
                  <a:lnTo>
                    <a:pt x="1" y="7"/>
                  </a:lnTo>
                  <a:lnTo>
                    <a:pt x="0" y="4"/>
                  </a:lnTo>
                  <a:lnTo>
                    <a:pt x="0" y="4"/>
                  </a:lnTo>
                  <a:lnTo>
                    <a:pt x="1" y="2"/>
                  </a:lnTo>
                  <a:lnTo>
                    <a:pt x="4" y="0"/>
                  </a:lnTo>
                  <a:lnTo>
                    <a:pt x="64" y="0"/>
                  </a:lnTo>
                  <a:lnTo>
                    <a:pt x="64" y="0"/>
                  </a:lnTo>
                  <a:lnTo>
                    <a:pt x="67" y="2"/>
                  </a:lnTo>
                  <a:lnTo>
                    <a:pt x="68" y="4"/>
                  </a:lnTo>
                  <a:lnTo>
                    <a:pt x="68" y="4"/>
                  </a:lnTo>
                  <a:lnTo>
                    <a:pt x="67" y="7"/>
                  </a:lnTo>
                  <a:lnTo>
                    <a:pt x="64" y="9"/>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79" name="Freeform 348"/>
            <p:cNvSpPr>
              <a:spLocks/>
            </p:cNvSpPr>
            <p:nvPr/>
          </p:nvSpPr>
          <p:spPr bwMode="auto">
            <a:xfrm>
              <a:off x="7281863" y="3963988"/>
              <a:ext cx="53975" cy="6350"/>
            </a:xfrm>
            <a:custGeom>
              <a:avLst/>
              <a:gdLst>
                <a:gd name="T0" fmla="*/ 64 w 68"/>
                <a:gd name="T1" fmla="*/ 9 h 9"/>
                <a:gd name="T2" fmla="*/ 4 w 68"/>
                <a:gd name="T3" fmla="*/ 9 h 9"/>
                <a:gd name="T4" fmla="*/ 4 w 68"/>
                <a:gd name="T5" fmla="*/ 9 h 9"/>
                <a:gd name="T6" fmla="*/ 1 w 68"/>
                <a:gd name="T7" fmla="*/ 7 h 9"/>
                <a:gd name="T8" fmla="*/ 0 w 68"/>
                <a:gd name="T9" fmla="*/ 4 h 9"/>
                <a:gd name="T10" fmla="*/ 0 w 68"/>
                <a:gd name="T11" fmla="*/ 4 h 9"/>
                <a:gd name="T12" fmla="*/ 1 w 68"/>
                <a:gd name="T13" fmla="*/ 2 h 9"/>
                <a:gd name="T14" fmla="*/ 4 w 68"/>
                <a:gd name="T15" fmla="*/ 0 h 9"/>
                <a:gd name="T16" fmla="*/ 64 w 68"/>
                <a:gd name="T17" fmla="*/ 0 h 9"/>
                <a:gd name="T18" fmla="*/ 64 w 68"/>
                <a:gd name="T19" fmla="*/ 0 h 9"/>
                <a:gd name="T20" fmla="*/ 67 w 68"/>
                <a:gd name="T21" fmla="*/ 2 h 9"/>
                <a:gd name="T22" fmla="*/ 68 w 68"/>
                <a:gd name="T23" fmla="*/ 4 h 9"/>
                <a:gd name="T24" fmla="*/ 68 w 68"/>
                <a:gd name="T25" fmla="*/ 4 h 9"/>
                <a:gd name="T26" fmla="*/ 67 w 68"/>
                <a:gd name="T27" fmla="*/ 7 h 9"/>
                <a:gd name="T28" fmla="*/ 64 w 68"/>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9">
                  <a:moveTo>
                    <a:pt x="64" y="9"/>
                  </a:moveTo>
                  <a:lnTo>
                    <a:pt x="4" y="9"/>
                  </a:lnTo>
                  <a:lnTo>
                    <a:pt x="4" y="9"/>
                  </a:lnTo>
                  <a:lnTo>
                    <a:pt x="1" y="7"/>
                  </a:lnTo>
                  <a:lnTo>
                    <a:pt x="0" y="4"/>
                  </a:lnTo>
                  <a:lnTo>
                    <a:pt x="0" y="4"/>
                  </a:lnTo>
                  <a:lnTo>
                    <a:pt x="1" y="2"/>
                  </a:lnTo>
                  <a:lnTo>
                    <a:pt x="4" y="0"/>
                  </a:lnTo>
                  <a:lnTo>
                    <a:pt x="64" y="0"/>
                  </a:lnTo>
                  <a:lnTo>
                    <a:pt x="64" y="0"/>
                  </a:lnTo>
                  <a:lnTo>
                    <a:pt x="67" y="2"/>
                  </a:lnTo>
                  <a:lnTo>
                    <a:pt x="68" y="4"/>
                  </a:lnTo>
                  <a:lnTo>
                    <a:pt x="68" y="4"/>
                  </a:lnTo>
                  <a:lnTo>
                    <a:pt x="67" y="7"/>
                  </a:lnTo>
                  <a:lnTo>
                    <a:pt x="64"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80" name="Freeform 349"/>
            <p:cNvSpPr>
              <a:spLocks noEditPoints="1"/>
            </p:cNvSpPr>
            <p:nvPr/>
          </p:nvSpPr>
          <p:spPr bwMode="auto">
            <a:xfrm>
              <a:off x="6926263" y="3757613"/>
              <a:ext cx="150813" cy="263525"/>
            </a:xfrm>
            <a:custGeom>
              <a:avLst/>
              <a:gdLst>
                <a:gd name="T0" fmla="*/ 182 w 191"/>
                <a:gd name="T1" fmla="*/ 0 h 331"/>
                <a:gd name="T2" fmla="*/ 67 w 191"/>
                <a:gd name="T3" fmla="*/ 0 h 331"/>
                <a:gd name="T4" fmla="*/ 67 w 191"/>
                <a:gd name="T5" fmla="*/ 0 h 331"/>
                <a:gd name="T6" fmla="*/ 64 w 191"/>
                <a:gd name="T7" fmla="*/ 1 h 331"/>
                <a:gd name="T8" fmla="*/ 61 w 191"/>
                <a:gd name="T9" fmla="*/ 3 h 331"/>
                <a:gd name="T10" fmla="*/ 60 w 191"/>
                <a:gd name="T11" fmla="*/ 6 h 331"/>
                <a:gd name="T12" fmla="*/ 58 w 191"/>
                <a:gd name="T13" fmla="*/ 9 h 331"/>
                <a:gd name="T14" fmla="*/ 58 w 191"/>
                <a:gd name="T15" fmla="*/ 52 h 331"/>
                <a:gd name="T16" fmla="*/ 0 w 191"/>
                <a:gd name="T17" fmla="*/ 38 h 331"/>
                <a:gd name="T18" fmla="*/ 0 w 191"/>
                <a:gd name="T19" fmla="*/ 49 h 331"/>
                <a:gd name="T20" fmla="*/ 58 w 191"/>
                <a:gd name="T21" fmla="*/ 71 h 331"/>
                <a:gd name="T22" fmla="*/ 58 w 191"/>
                <a:gd name="T23" fmla="*/ 323 h 331"/>
                <a:gd name="T24" fmla="*/ 58 w 191"/>
                <a:gd name="T25" fmla="*/ 323 h 331"/>
                <a:gd name="T26" fmla="*/ 60 w 191"/>
                <a:gd name="T27" fmla="*/ 326 h 331"/>
                <a:gd name="T28" fmla="*/ 61 w 191"/>
                <a:gd name="T29" fmla="*/ 329 h 331"/>
                <a:gd name="T30" fmla="*/ 64 w 191"/>
                <a:gd name="T31" fmla="*/ 331 h 331"/>
                <a:gd name="T32" fmla="*/ 67 w 191"/>
                <a:gd name="T33" fmla="*/ 331 h 331"/>
                <a:gd name="T34" fmla="*/ 182 w 191"/>
                <a:gd name="T35" fmla="*/ 331 h 331"/>
                <a:gd name="T36" fmla="*/ 182 w 191"/>
                <a:gd name="T37" fmla="*/ 331 h 331"/>
                <a:gd name="T38" fmla="*/ 185 w 191"/>
                <a:gd name="T39" fmla="*/ 331 h 331"/>
                <a:gd name="T40" fmla="*/ 188 w 191"/>
                <a:gd name="T41" fmla="*/ 329 h 331"/>
                <a:gd name="T42" fmla="*/ 189 w 191"/>
                <a:gd name="T43" fmla="*/ 326 h 331"/>
                <a:gd name="T44" fmla="*/ 191 w 191"/>
                <a:gd name="T45" fmla="*/ 323 h 331"/>
                <a:gd name="T46" fmla="*/ 191 w 191"/>
                <a:gd name="T47" fmla="*/ 9 h 331"/>
                <a:gd name="T48" fmla="*/ 191 w 191"/>
                <a:gd name="T49" fmla="*/ 9 h 331"/>
                <a:gd name="T50" fmla="*/ 189 w 191"/>
                <a:gd name="T51" fmla="*/ 6 h 331"/>
                <a:gd name="T52" fmla="*/ 188 w 191"/>
                <a:gd name="T53" fmla="*/ 3 h 331"/>
                <a:gd name="T54" fmla="*/ 185 w 191"/>
                <a:gd name="T55" fmla="*/ 1 h 331"/>
                <a:gd name="T56" fmla="*/ 182 w 191"/>
                <a:gd name="T57" fmla="*/ 0 h 331"/>
                <a:gd name="T58" fmla="*/ 174 w 191"/>
                <a:gd name="T59" fmla="*/ 281 h 331"/>
                <a:gd name="T60" fmla="*/ 174 w 191"/>
                <a:gd name="T61" fmla="*/ 281 h 331"/>
                <a:gd name="T62" fmla="*/ 173 w 191"/>
                <a:gd name="T63" fmla="*/ 284 h 331"/>
                <a:gd name="T64" fmla="*/ 171 w 191"/>
                <a:gd name="T65" fmla="*/ 287 h 331"/>
                <a:gd name="T66" fmla="*/ 169 w 191"/>
                <a:gd name="T67" fmla="*/ 289 h 331"/>
                <a:gd name="T68" fmla="*/ 166 w 191"/>
                <a:gd name="T69" fmla="*/ 290 h 331"/>
                <a:gd name="T70" fmla="*/ 84 w 191"/>
                <a:gd name="T71" fmla="*/ 290 h 331"/>
                <a:gd name="T72" fmla="*/ 84 w 191"/>
                <a:gd name="T73" fmla="*/ 290 h 331"/>
                <a:gd name="T74" fmla="*/ 81 w 191"/>
                <a:gd name="T75" fmla="*/ 289 h 331"/>
                <a:gd name="T76" fmla="*/ 78 w 191"/>
                <a:gd name="T77" fmla="*/ 287 h 331"/>
                <a:gd name="T78" fmla="*/ 76 w 191"/>
                <a:gd name="T79" fmla="*/ 284 h 331"/>
                <a:gd name="T80" fmla="*/ 75 w 191"/>
                <a:gd name="T81" fmla="*/ 281 h 331"/>
                <a:gd name="T82" fmla="*/ 75 w 191"/>
                <a:gd name="T83" fmla="*/ 219 h 331"/>
                <a:gd name="T84" fmla="*/ 75 w 191"/>
                <a:gd name="T85" fmla="*/ 219 h 331"/>
                <a:gd name="T86" fmla="*/ 76 w 191"/>
                <a:gd name="T87" fmla="*/ 216 h 331"/>
                <a:gd name="T88" fmla="*/ 78 w 191"/>
                <a:gd name="T89" fmla="*/ 213 h 331"/>
                <a:gd name="T90" fmla="*/ 81 w 191"/>
                <a:gd name="T91" fmla="*/ 211 h 331"/>
                <a:gd name="T92" fmla="*/ 84 w 191"/>
                <a:gd name="T93" fmla="*/ 210 h 331"/>
                <a:gd name="T94" fmla="*/ 166 w 191"/>
                <a:gd name="T95" fmla="*/ 210 h 331"/>
                <a:gd name="T96" fmla="*/ 166 w 191"/>
                <a:gd name="T97" fmla="*/ 210 h 331"/>
                <a:gd name="T98" fmla="*/ 169 w 191"/>
                <a:gd name="T99" fmla="*/ 211 h 331"/>
                <a:gd name="T100" fmla="*/ 171 w 191"/>
                <a:gd name="T101" fmla="*/ 213 h 331"/>
                <a:gd name="T102" fmla="*/ 173 w 191"/>
                <a:gd name="T103" fmla="*/ 216 h 331"/>
                <a:gd name="T104" fmla="*/ 174 w 191"/>
                <a:gd name="T105" fmla="*/ 219 h 331"/>
                <a:gd name="T106" fmla="*/ 174 w 191"/>
                <a:gd name="T107" fmla="*/ 28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331">
                  <a:moveTo>
                    <a:pt x="182" y="0"/>
                  </a:moveTo>
                  <a:lnTo>
                    <a:pt x="67" y="0"/>
                  </a:lnTo>
                  <a:lnTo>
                    <a:pt x="67" y="0"/>
                  </a:lnTo>
                  <a:lnTo>
                    <a:pt x="64" y="1"/>
                  </a:lnTo>
                  <a:lnTo>
                    <a:pt x="61" y="3"/>
                  </a:lnTo>
                  <a:lnTo>
                    <a:pt x="60" y="6"/>
                  </a:lnTo>
                  <a:lnTo>
                    <a:pt x="58" y="9"/>
                  </a:lnTo>
                  <a:lnTo>
                    <a:pt x="58" y="52"/>
                  </a:lnTo>
                  <a:lnTo>
                    <a:pt x="0" y="38"/>
                  </a:lnTo>
                  <a:lnTo>
                    <a:pt x="0" y="49"/>
                  </a:lnTo>
                  <a:lnTo>
                    <a:pt x="58" y="71"/>
                  </a:lnTo>
                  <a:lnTo>
                    <a:pt x="58" y="323"/>
                  </a:lnTo>
                  <a:lnTo>
                    <a:pt x="58" y="323"/>
                  </a:lnTo>
                  <a:lnTo>
                    <a:pt x="60" y="326"/>
                  </a:lnTo>
                  <a:lnTo>
                    <a:pt x="61" y="329"/>
                  </a:lnTo>
                  <a:lnTo>
                    <a:pt x="64" y="331"/>
                  </a:lnTo>
                  <a:lnTo>
                    <a:pt x="67" y="331"/>
                  </a:lnTo>
                  <a:lnTo>
                    <a:pt x="182" y="331"/>
                  </a:lnTo>
                  <a:lnTo>
                    <a:pt x="182" y="331"/>
                  </a:lnTo>
                  <a:lnTo>
                    <a:pt x="185" y="331"/>
                  </a:lnTo>
                  <a:lnTo>
                    <a:pt x="188" y="329"/>
                  </a:lnTo>
                  <a:lnTo>
                    <a:pt x="189" y="326"/>
                  </a:lnTo>
                  <a:lnTo>
                    <a:pt x="191" y="323"/>
                  </a:lnTo>
                  <a:lnTo>
                    <a:pt x="191" y="9"/>
                  </a:lnTo>
                  <a:lnTo>
                    <a:pt x="191" y="9"/>
                  </a:lnTo>
                  <a:lnTo>
                    <a:pt x="189" y="6"/>
                  </a:lnTo>
                  <a:lnTo>
                    <a:pt x="188" y="3"/>
                  </a:lnTo>
                  <a:lnTo>
                    <a:pt x="185" y="1"/>
                  </a:lnTo>
                  <a:lnTo>
                    <a:pt x="182" y="0"/>
                  </a:lnTo>
                  <a:close/>
                  <a:moveTo>
                    <a:pt x="174" y="281"/>
                  </a:moveTo>
                  <a:lnTo>
                    <a:pt x="174" y="281"/>
                  </a:lnTo>
                  <a:lnTo>
                    <a:pt x="173" y="284"/>
                  </a:lnTo>
                  <a:lnTo>
                    <a:pt x="171" y="287"/>
                  </a:lnTo>
                  <a:lnTo>
                    <a:pt x="169" y="289"/>
                  </a:lnTo>
                  <a:lnTo>
                    <a:pt x="166" y="290"/>
                  </a:lnTo>
                  <a:lnTo>
                    <a:pt x="84" y="290"/>
                  </a:lnTo>
                  <a:lnTo>
                    <a:pt x="84" y="290"/>
                  </a:lnTo>
                  <a:lnTo>
                    <a:pt x="81" y="289"/>
                  </a:lnTo>
                  <a:lnTo>
                    <a:pt x="78" y="287"/>
                  </a:lnTo>
                  <a:lnTo>
                    <a:pt x="76" y="284"/>
                  </a:lnTo>
                  <a:lnTo>
                    <a:pt x="75" y="281"/>
                  </a:lnTo>
                  <a:lnTo>
                    <a:pt x="75" y="219"/>
                  </a:lnTo>
                  <a:lnTo>
                    <a:pt x="75" y="219"/>
                  </a:lnTo>
                  <a:lnTo>
                    <a:pt x="76" y="216"/>
                  </a:lnTo>
                  <a:lnTo>
                    <a:pt x="78" y="213"/>
                  </a:lnTo>
                  <a:lnTo>
                    <a:pt x="81" y="211"/>
                  </a:lnTo>
                  <a:lnTo>
                    <a:pt x="84" y="210"/>
                  </a:lnTo>
                  <a:lnTo>
                    <a:pt x="166" y="210"/>
                  </a:lnTo>
                  <a:lnTo>
                    <a:pt x="166" y="210"/>
                  </a:lnTo>
                  <a:lnTo>
                    <a:pt x="169" y="211"/>
                  </a:lnTo>
                  <a:lnTo>
                    <a:pt x="171" y="213"/>
                  </a:lnTo>
                  <a:lnTo>
                    <a:pt x="173" y="216"/>
                  </a:lnTo>
                  <a:lnTo>
                    <a:pt x="174" y="219"/>
                  </a:lnTo>
                  <a:lnTo>
                    <a:pt x="174" y="281"/>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81" name="Freeform 350"/>
            <p:cNvSpPr>
              <a:spLocks/>
            </p:cNvSpPr>
            <p:nvPr/>
          </p:nvSpPr>
          <p:spPr bwMode="auto">
            <a:xfrm>
              <a:off x="6926263" y="3757613"/>
              <a:ext cx="150813" cy="263525"/>
            </a:xfrm>
            <a:custGeom>
              <a:avLst/>
              <a:gdLst>
                <a:gd name="T0" fmla="*/ 182 w 191"/>
                <a:gd name="T1" fmla="*/ 0 h 331"/>
                <a:gd name="T2" fmla="*/ 67 w 191"/>
                <a:gd name="T3" fmla="*/ 0 h 331"/>
                <a:gd name="T4" fmla="*/ 67 w 191"/>
                <a:gd name="T5" fmla="*/ 0 h 331"/>
                <a:gd name="T6" fmla="*/ 64 w 191"/>
                <a:gd name="T7" fmla="*/ 1 h 331"/>
                <a:gd name="T8" fmla="*/ 61 w 191"/>
                <a:gd name="T9" fmla="*/ 3 h 331"/>
                <a:gd name="T10" fmla="*/ 60 w 191"/>
                <a:gd name="T11" fmla="*/ 6 h 331"/>
                <a:gd name="T12" fmla="*/ 58 w 191"/>
                <a:gd name="T13" fmla="*/ 9 h 331"/>
                <a:gd name="T14" fmla="*/ 58 w 191"/>
                <a:gd name="T15" fmla="*/ 52 h 331"/>
                <a:gd name="T16" fmla="*/ 0 w 191"/>
                <a:gd name="T17" fmla="*/ 38 h 331"/>
                <a:gd name="T18" fmla="*/ 0 w 191"/>
                <a:gd name="T19" fmla="*/ 49 h 331"/>
                <a:gd name="T20" fmla="*/ 58 w 191"/>
                <a:gd name="T21" fmla="*/ 71 h 331"/>
                <a:gd name="T22" fmla="*/ 58 w 191"/>
                <a:gd name="T23" fmla="*/ 323 h 331"/>
                <a:gd name="T24" fmla="*/ 58 w 191"/>
                <a:gd name="T25" fmla="*/ 323 h 331"/>
                <a:gd name="T26" fmla="*/ 60 w 191"/>
                <a:gd name="T27" fmla="*/ 326 h 331"/>
                <a:gd name="T28" fmla="*/ 61 w 191"/>
                <a:gd name="T29" fmla="*/ 329 h 331"/>
                <a:gd name="T30" fmla="*/ 64 w 191"/>
                <a:gd name="T31" fmla="*/ 331 h 331"/>
                <a:gd name="T32" fmla="*/ 67 w 191"/>
                <a:gd name="T33" fmla="*/ 331 h 331"/>
                <a:gd name="T34" fmla="*/ 182 w 191"/>
                <a:gd name="T35" fmla="*/ 331 h 331"/>
                <a:gd name="T36" fmla="*/ 182 w 191"/>
                <a:gd name="T37" fmla="*/ 331 h 331"/>
                <a:gd name="T38" fmla="*/ 185 w 191"/>
                <a:gd name="T39" fmla="*/ 331 h 331"/>
                <a:gd name="T40" fmla="*/ 188 w 191"/>
                <a:gd name="T41" fmla="*/ 329 h 331"/>
                <a:gd name="T42" fmla="*/ 189 w 191"/>
                <a:gd name="T43" fmla="*/ 326 h 331"/>
                <a:gd name="T44" fmla="*/ 191 w 191"/>
                <a:gd name="T45" fmla="*/ 323 h 331"/>
                <a:gd name="T46" fmla="*/ 191 w 191"/>
                <a:gd name="T47" fmla="*/ 9 h 331"/>
                <a:gd name="T48" fmla="*/ 191 w 191"/>
                <a:gd name="T49" fmla="*/ 9 h 331"/>
                <a:gd name="T50" fmla="*/ 189 w 191"/>
                <a:gd name="T51" fmla="*/ 6 h 331"/>
                <a:gd name="T52" fmla="*/ 188 w 191"/>
                <a:gd name="T53" fmla="*/ 3 h 331"/>
                <a:gd name="T54" fmla="*/ 185 w 191"/>
                <a:gd name="T55" fmla="*/ 1 h 331"/>
                <a:gd name="T56" fmla="*/ 182 w 191"/>
                <a:gd name="T5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331">
                  <a:moveTo>
                    <a:pt x="182" y="0"/>
                  </a:moveTo>
                  <a:lnTo>
                    <a:pt x="67" y="0"/>
                  </a:lnTo>
                  <a:lnTo>
                    <a:pt x="67" y="0"/>
                  </a:lnTo>
                  <a:lnTo>
                    <a:pt x="64" y="1"/>
                  </a:lnTo>
                  <a:lnTo>
                    <a:pt x="61" y="3"/>
                  </a:lnTo>
                  <a:lnTo>
                    <a:pt x="60" y="6"/>
                  </a:lnTo>
                  <a:lnTo>
                    <a:pt x="58" y="9"/>
                  </a:lnTo>
                  <a:lnTo>
                    <a:pt x="58" y="52"/>
                  </a:lnTo>
                  <a:lnTo>
                    <a:pt x="0" y="38"/>
                  </a:lnTo>
                  <a:lnTo>
                    <a:pt x="0" y="49"/>
                  </a:lnTo>
                  <a:lnTo>
                    <a:pt x="58" y="71"/>
                  </a:lnTo>
                  <a:lnTo>
                    <a:pt x="58" y="323"/>
                  </a:lnTo>
                  <a:lnTo>
                    <a:pt x="58" y="323"/>
                  </a:lnTo>
                  <a:lnTo>
                    <a:pt x="60" y="326"/>
                  </a:lnTo>
                  <a:lnTo>
                    <a:pt x="61" y="329"/>
                  </a:lnTo>
                  <a:lnTo>
                    <a:pt x="64" y="331"/>
                  </a:lnTo>
                  <a:lnTo>
                    <a:pt x="67" y="331"/>
                  </a:lnTo>
                  <a:lnTo>
                    <a:pt x="182" y="331"/>
                  </a:lnTo>
                  <a:lnTo>
                    <a:pt x="182" y="331"/>
                  </a:lnTo>
                  <a:lnTo>
                    <a:pt x="185" y="331"/>
                  </a:lnTo>
                  <a:lnTo>
                    <a:pt x="188" y="329"/>
                  </a:lnTo>
                  <a:lnTo>
                    <a:pt x="189" y="326"/>
                  </a:lnTo>
                  <a:lnTo>
                    <a:pt x="191" y="323"/>
                  </a:lnTo>
                  <a:lnTo>
                    <a:pt x="191" y="9"/>
                  </a:lnTo>
                  <a:lnTo>
                    <a:pt x="191" y="9"/>
                  </a:lnTo>
                  <a:lnTo>
                    <a:pt x="189" y="6"/>
                  </a:lnTo>
                  <a:lnTo>
                    <a:pt x="188" y="3"/>
                  </a:lnTo>
                  <a:lnTo>
                    <a:pt x="185" y="1"/>
                  </a:lnTo>
                  <a:lnTo>
                    <a:pt x="1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82" name="Freeform 351"/>
            <p:cNvSpPr>
              <a:spLocks/>
            </p:cNvSpPr>
            <p:nvPr/>
          </p:nvSpPr>
          <p:spPr bwMode="auto">
            <a:xfrm>
              <a:off x="6985001" y="3924300"/>
              <a:ext cx="79375" cy="65088"/>
            </a:xfrm>
            <a:custGeom>
              <a:avLst/>
              <a:gdLst>
                <a:gd name="T0" fmla="*/ 99 w 99"/>
                <a:gd name="T1" fmla="*/ 71 h 80"/>
                <a:gd name="T2" fmla="*/ 99 w 99"/>
                <a:gd name="T3" fmla="*/ 71 h 80"/>
                <a:gd name="T4" fmla="*/ 98 w 99"/>
                <a:gd name="T5" fmla="*/ 74 h 80"/>
                <a:gd name="T6" fmla="*/ 96 w 99"/>
                <a:gd name="T7" fmla="*/ 77 h 80"/>
                <a:gd name="T8" fmla="*/ 94 w 99"/>
                <a:gd name="T9" fmla="*/ 79 h 80"/>
                <a:gd name="T10" fmla="*/ 91 w 99"/>
                <a:gd name="T11" fmla="*/ 80 h 80"/>
                <a:gd name="T12" fmla="*/ 9 w 99"/>
                <a:gd name="T13" fmla="*/ 80 h 80"/>
                <a:gd name="T14" fmla="*/ 9 w 99"/>
                <a:gd name="T15" fmla="*/ 80 h 80"/>
                <a:gd name="T16" fmla="*/ 6 w 99"/>
                <a:gd name="T17" fmla="*/ 79 h 80"/>
                <a:gd name="T18" fmla="*/ 3 w 99"/>
                <a:gd name="T19" fmla="*/ 77 h 80"/>
                <a:gd name="T20" fmla="*/ 1 w 99"/>
                <a:gd name="T21" fmla="*/ 74 h 80"/>
                <a:gd name="T22" fmla="*/ 0 w 99"/>
                <a:gd name="T23" fmla="*/ 71 h 80"/>
                <a:gd name="T24" fmla="*/ 0 w 99"/>
                <a:gd name="T25" fmla="*/ 9 h 80"/>
                <a:gd name="T26" fmla="*/ 0 w 99"/>
                <a:gd name="T27" fmla="*/ 9 h 80"/>
                <a:gd name="T28" fmla="*/ 1 w 99"/>
                <a:gd name="T29" fmla="*/ 6 h 80"/>
                <a:gd name="T30" fmla="*/ 3 w 99"/>
                <a:gd name="T31" fmla="*/ 3 h 80"/>
                <a:gd name="T32" fmla="*/ 6 w 99"/>
                <a:gd name="T33" fmla="*/ 1 h 80"/>
                <a:gd name="T34" fmla="*/ 9 w 99"/>
                <a:gd name="T35" fmla="*/ 0 h 80"/>
                <a:gd name="T36" fmla="*/ 91 w 99"/>
                <a:gd name="T37" fmla="*/ 0 h 80"/>
                <a:gd name="T38" fmla="*/ 91 w 99"/>
                <a:gd name="T39" fmla="*/ 0 h 80"/>
                <a:gd name="T40" fmla="*/ 94 w 99"/>
                <a:gd name="T41" fmla="*/ 1 h 80"/>
                <a:gd name="T42" fmla="*/ 96 w 99"/>
                <a:gd name="T43" fmla="*/ 3 h 80"/>
                <a:gd name="T44" fmla="*/ 98 w 99"/>
                <a:gd name="T45" fmla="*/ 6 h 80"/>
                <a:gd name="T46" fmla="*/ 99 w 99"/>
                <a:gd name="T47" fmla="*/ 9 h 80"/>
                <a:gd name="T48" fmla="*/ 99 w 99"/>
                <a:gd name="T49"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80">
                  <a:moveTo>
                    <a:pt x="99" y="71"/>
                  </a:moveTo>
                  <a:lnTo>
                    <a:pt x="99" y="71"/>
                  </a:lnTo>
                  <a:lnTo>
                    <a:pt x="98" y="74"/>
                  </a:lnTo>
                  <a:lnTo>
                    <a:pt x="96" y="77"/>
                  </a:lnTo>
                  <a:lnTo>
                    <a:pt x="94" y="79"/>
                  </a:lnTo>
                  <a:lnTo>
                    <a:pt x="91" y="80"/>
                  </a:lnTo>
                  <a:lnTo>
                    <a:pt x="9" y="80"/>
                  </a:lnTo>
                  <a:lnTo>
                    <a:pt x="9" y="80"/>
                  </a:lnTo>
                  <a:lnTo>
                    <a:pt x="6" y="79"/>
                  </a:lnTo>
                  <a:lnTo>
                    <a:pt x="3" y="77"/>
                  </a:lnTo>
                  <a:lnTo>
                    <a:pt x="1" y="74"/>
                  </a:lnTo>
                  <a:lnTo>
                    <a:pt x="0" y="71"/>
                  </a:lnTo>
                  <a:lnTo>
                    <a:pt x="0" y="9"/>
                  </a:lnTo>
                  <a:lnTo>
                    <a:pt x="0" y="9"/>
                  </a:lnTo>
                  <a:lnTo>
                    <a:pt x="1" y="6"/>
                  </a:lnTo>
                  <a:lnTo>
                    <a:pt x="3" y="3"/>
                  </a:lnTo>
                  <a:lnTo>
                    <a:pt x="6" y="1"/>
                  </a:lnTo>
                  <a:lnTo>
                    <a:pt x="9" y="0"/>
                  </a:lnTo>
                  <a:lnTo>
                    <a:pt x="91" y="0"/>
                  </a:lnTo>
                  <a:lnTo>
                    <a:pt x="91" y="0"/>
                  </a:lnTo>
                  <a:lnTo>
                    <a:pt x="94" y="1"/>
                  </a:lnTo>
                  <a:lnTo>
                    <a:pt x="96" y="3"/>
                  </a:lnTo>
                  <a:lnTo>
                    <a:pt x="98" y="6"/>
                  </a:lnTo>
                  <a:lnTo>
                    <a:pt x="99" y="9"/>
                  </a:lnTo>
                  <a:lnTo>
                    <a:pt x="99" y="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83" name="Freeform 352"/>
            <p:cNvSpPr>
              <a:spLocks/>
            </p:cNvSpPr>
            <p:nvPr/>
          </p:nvSpPr>
          <p:spPr bwMode="auto">
            <a:xfrm>
              <a:off x="6999288" y="3963988"/>
              <a:ext cx="52388" cy="6350"/>
            </a:xfrm>
            <a:custGeom>
              <a:avLst/>
              <a:gdLst>
                <a:gd name="T0" fmla="*/ 63 w 68"/>
                <a:gd name="T1" fmla="*/ 0 h 9"/>
                <a:gd name="T2" fmla="*/ 5 w 68"/>
                <a:gd name="T3" fmla="*/ 0 h 9"/>
                <a:gd name="T4" fmla="*/ 5 w 68"/>
                <a:gd name="T5" fmla="*/ 0 h 9"/>
                <a:gd name="T6" fmla="*/ 2 w 68"/>
                <a:gd name="T7" fmla="*/ 2 h 9"/>
                <a:gd name="T8" fmla="*/ 0 w 68"/>
                <a:gd name="T9" fmla="*/ 4 h 9"/>
                <a:gd name="T10" fmla="*/ 0 w 68"/>
                <a:gd name="T11" fmla="*/ 4 h 9"/>
                <a:gd name="T12" fmla="*/ 2 w 68"/>
                <a:gd name="T13" fmla="*/ 7 h 9"/>
                <a:gd name="T14" fmla="*/ 5 w 68"/>
                <a:gd name="T15" fmla="*/ 9 h 9"/>
                <a:gd name="T16" fmla="*/ 63 w 68"/>
                <a:gd name="T17" fmla="*/ 9 h 9"/>
                <a:gd name="T18" fmla="*/ 63 w 68"/>
                <a:gd name="T19" fmla="*/ 9 h 9"/>
                <a:gd name="T20" fmla="*/ 66 w 68"/>
                <a:gd name="T21" fmla="*/ 7 h 9"/>
                <a:gd name="T22" fmla="*/ 68 w 68"/>
                <a:gd name="T23" fmla="*/ 4 h 9"/>
                <a:gd name="T24" fmla="*/ 68 w 68"/>
                <a:gd name="T25" fmla="*/ 4 h 9"/>
                <a:gd name="T26" fmla="*/ 66 w 68"/>
                <a:gd name="T27" fmla="*/ 2 h 9"/>
                <a:gd name="T28" fmla="*/ 63 w 6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9">
                  <a:moveTo>
                    <a:pt x="63" y="0"/>
                  </a:moveTo>
                  <a:lnTo>
                    <a:pt x="5" y="0"/>
                  </a:lnTo>
                  <a:lnTo>
                    <a:pt x="5" y="0"/>
                  </a:lnTo>
                  <a:lnTo>
                    <a:pt x="2" y="2"/>
                  </a:lnTo>
                  <a:lnTo>
                    <a:pt x="0" y="4"/>
                  </a:lnTo>
                  <a:lnTo>
                    <a:pt x="0" y="4"/>
                  </a:lnTo>
                  <a:lnTo>
                    <a:pt x="2" y="7"/>
                  </a:lnTo>
                  <a:lnTo>
                    <a:pt x="5" y="9"/>
                  </a:lnTo>
                  <a:lnTo>
                    <a:pt x="63" y="9"/>
                  </a:lnTo>
                  <a:lnTo>
                    <a:pt x="63" y="9"/>
                  </a:lnTo>
                  <a:lnTo>
                    <a:pt x="66" y="7"/>
                  </a:lnTo>
                  <a:lnTo>
                    <a:pt x="68" y="4"/>
                  </a:lnTo>
                  <a:lnTo>
                    <a:pt x="68" y="4"/>
                  </a:lnTo>
                  <a:lnTo>
                    <a:pt x="66" y="2"/>
                  </a:lnTo>
                  <a:lnTo>
                    <a:pt x="63"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84" name="Freeform 353"/>
            <p:cNvSpPr>
              <a:spLocks/>
            </p:cNvSpPr>
            <p:nvPr/>
          </p:nvSpPr>
          <p:spPr bwMode="auto">
            <a:xfrm>
              <a:off x="6999288" y="3963988"/>
              <a:ext cx="52388" cy="6350"/>
            </a:xfrm>
            <a:custGeom>
              <a:avLst/>
              <a:gdLst>
                <a:gd name="T0" fmla="*/ 63 w 68"/>
                <a:gd name="T1" fmla="*/ 0 h 9"/>
                <a:gd name="T2" fmla="*/ 5 w 68"/>
                <a:gd name="T3" fmla="*/ 0 h 9"/>
                <a:gd name="T4" fmla="*/ 5 w 68"/>
                <a:gd name="T5" fmla="*/ 0 h 9"/>
                <a:gd name="T6" fmla="*/ 2 w 68"/>
                <a:gd name="T7" fmla="*/ 2 h 9"/>
                <a:gd name="T8" fmla="*/ 0 w 68"/>
                <a:gd name="T9" fmla="*/ 4 h 9"/>
                <a:gd name="T10" fmla="*/ 0 w 68"/>
                <a:gd name="T11" fmla="*/ 4 h 9"/>
                <a:gd name="T12" fmla="*/ 2 w 68"/>
                <a:gd name="T13" fmla="*/ 7 h 9"/>
                <a:gd name="T14" fmla="*/ 5 w 68"/>
                <a:gd name="T15" fmla="*/ 9 h 9"/>
                <a:gd name="T16" fmla="*/ 63 w 68"/>
                <a:gd name="T17" fmla="*/ 9 h 9"/>
                <a:gd name="T18" fmla="*/ 63 w 68"/>
                <a:gd name="T19" fmla="*/ 9 h 9"/>
                <a:gd name="T20" fmla="*/ 66 w 68"/>
                <a:gd name="T21" fmla="*/ 7 h 9"/>
                <a:gd name="T22" fmla="*/ 68 w 68"/>
                <a:gd name="T23" fmla="*/ 4 h 9"/>
                <a:gd name="T24" fmla="*/ 68 w 68"/>
                <a:gd name="T25" fmla="*/ 4 h 9"/>
                <a:gd name="T26" fmla="*/ 66 w 68"/>
                <a:gd name="T27" fmla="*/ 2 h 9"/>
                <a:gd name="T28" fmla="*/ 63 w 6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9">
                  <a:moveTo>
                    <a:pt x="63" y="0"/>
                  </a:moveTo>
                  <a:lnTo>
                    <a:pt x="5" y="0"/>
                  </a:lnTo>
                  <a:lnTo>
                    <a:pt x="5" y="0"/>
                  </a:lnTo>
                  <a:lnTo>
                    <a:pt x="2" y="2"/>
                  </a:lnTo>
                  <a:lnTo>
                    <a:pt x="0" y="4"/>
                  </a:lnTo>
                  <a:lnTo>
                    <a:pt x="0" y="4"/>
                  </a:lnTo>
                  <a:lnTo>
                    <a:pt x="2" y="7"/>
                  </a:lnTo>
                  <a:lnTo>
                    <a:pt x="5" y="9"/>
                  </a:lnTo>
                  <a:lnTo>
                    <a:pt x="63" y="9"/>
                  </a:lnTo>
                  <a:lnTo>
                    <a:pt x="63" y="9"/>
                  </a:lnTo>
                  <a:lnTo>
                    <a:pt x="66" y="7"/>
                  </a:lnTo>
                  <a:lnTo>
                    <a:pt x="68" y="4"/>
                  </a:lnTo>
                  <a:lnTo>
                    <a:pt x="68" y="4"/>
                  </a:lnTo>
                  <a:lnTo>
                    <a:pt x="66" y="2"/>
                  </a:lnTo>
                  <a:lnTo>
                    <a:pt x="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85" name="Freeform 354"/>
            <p:cNvSpPr>
              <a:spLocks noEditPoints="1"/>
            </p:cNvSpPr>
            <p:nvPr/>
          </p:nvSpPr>
          <p:spPr bwMode="auto">
            <a:xfrm>
              <a:off x="7878763" y="3757613"/>
              <a:ext cx="104775" cy="263525"/>
            </a:xfrm>
            <a:custGeom>
              <a:avLst/>
              <a:gdLst>
                <a:gd name="T0" fmla="*/ 131 w 131"/>
                <a:gd name="T1" fmla="*/ 58 h 331"/>
                <a:gd name="T2" fmla="*/ 131 w 131"/>
                <a:gd name="T3" fmla="*/ 15 h 331"/>
                <a:gd name="T4" fmla="*/ 70 w 131"/>
                <a:gd name="T5" fmla="*/ 30 h 331"/>
                <a:gd name="T6" fmla="*/ 70 w 131"/>
                <a:gd name="T7" fmla="*/ 9 h 331"/>
                <a:gd name="T8" fmla="*/ 70 w 131"/>
                <a:gd name="T9" fmla="*/ 9 h 331"/>
                <a:gd name="T10" fmla="*/ 70 w 131"/>
                <a:gd name="T11" fmla="*/ 6 h 331"/>
                <a:gd name="T12" fmla="*/ 67 w 131"/>
                <a:gd name="T13" fmla="*/ 3 h 331"/>
                <a:gd name="T14" fmla="*/ 64 w 131"/>
                <a:gd name="T15" fmla="*/ 1 h 331"/>
                <a:gd name="T16" fmla="*/ 61 w 131"/>
                <a:gd name="T17" fmla="*/ 0 h 331"/>
                <a:gd name="T18" fmla="*/ 9 w 131"/>
                <a:gd name="T19" fmla="*/ 0 h 331"/>
                <a:gd name="T20" fmla="*/ 9 w 131"/>
                <a:gd name="T21" fmla="*/ 0 h 331"/>
                <a:gd name="T22" fmla="*/ 6 w 131"/>
                <a:gd name="T23" fmla="*/ 1 h 331"/>
                <a:gd name="T24" fmla="*/ 3 w 131"/>
                <a:gd name="T25" fmla="*/ 3 h 331"/>
                <a:gd name="T26" fmla="*/ 2 w 131"/>
                <a:gd name="T27" fmla="*/ 6 h 331"/>
                <a:gd name="T28" fmla="*/ 0 w 131"/>
                <a:gd name="T29" fmla="*/ 9 h 331"/>
                <a:gd name="T30" fmla="*/ 0 w 131"/>
                <a:gd name="T31" fmla="*/ 323 h 331"/>
                <a:gd name="T32" fmla="*/ 0 w 131"/>
                <a:gd name="T33" fmla="*/ 323 h 331"/>
                <a:gd name="T34" fmla="*/ 2 w 131"/>
                <a:gd name="T35" fmla="*/ 326 h 331"/>
                <a:gd name="T36" fmla="*/ 3 w 131"/>
                <a:gd name="T37" fmla="*/ 329 h 331"/>
                <a:gd name="T38" fmla="*/ 6 w 131"/>
                <a:gd name="T39" fmla="*/ 331 h 331"/>
                <a:gd name="T40" fmla="*/ 9 w 131"/>
                <a:gd name="T41" fmla="*/ 331 h 331"/>
                <a:gd name="T42" fmla="*/ 61 w 131"/>
                <a:gd name="T43" fmla="*/ 331 h 331"/>
                <a:gd name="T44" fmla="*/ 61 w 131"/>
                <a:gd name="T45" fmla="*/ 331 h 331"/>
                <a:gd name="T46" fmla="*/ 64 w 131"/>
                <a:gd name="T47" fmla="*/ 331 h 331"/>
                <a:gd name="T48" fmla="*/ 67 w 131"/>
                <a:gd name="T49" fmla="*/ 329 h 331"/>
                <a:gd name="T50" fmla="*/ 70 w 131"/>
                <a:gd name="T51" fmla="*/ 326 h 331"/>
                <a:gd name="T52" fmla="*/ 70 w 131"/>
                <a:gd name="T53" fmla="*/ 323 h 331"/>
                <a:gd name="T54" fmla="*/ 70 w 131"/>
                <a:gd name="T55" fmla="*/ 171 h 331"/>
                <a:gd name="T56" fmla="*/ 131 w 131"/>
                <a:gd name="T57" fmla="*/ 149 h 331"/>
                <a:gd name="T58" fmla="*/ 131 w 131"/>
                <a:gd name="T59" fmla="*/ 138 h 331"/>
                <a:gd name="T60" fmla="*/ 70 w 131"/>
                <a:gd name="T61" fmla="*/ 152 h 331"/>
                <a:gd name="T62" fmla="*/ 70 w 131"/>
                <a:gd name="T63" fmla="*/ 80 h 331"/>
                <a:gd name="T64" fmla="*/ 131 w 131"/>
                <a:gd name="T65" fmla="*/ 58 h 331"/>
                <a:gd name="T66" fmla="*/ 61 w 131"/>
                <a:gd name="T67" fmla="*/ 311 h 331"/>
                <a:gd name="T68" fmla="*/ 61 w 131"/>
                <a:gd name="T69" fmla="*/ 311 h 331"/>
                <a:gd name="T70" fmla="*/ 61 w 131"/>
                <a:gd name="T71" fmla="*/ 316 h 331"/>
                <a:gd name="T72" fmla="*/ 60 w 131"/>
                <a:gd name="T73" fmla="*/ 319 h 331"/>
                <a:gd name="T74" fmla="*/ 57 w 131"/>
                <a:gd name="T75" fmla="*/ 320 h 331"/>
                <a:gd name="T76" fmla="*/ 52 w 131"/>
                <a:gd name="T77" fmla="*/ 320 h 331"/>
                <a:gd name="T78" fmla="*/ 18 w 131"/>
                <a:gd name="T79" fmla="*/ 320 h 331"/>
                <a:gd name="T80" fmla="*/ 18 w 131"/>
                <a:gd name="T81" fmla="*/ 320 h 331"/>
                <a:gd name="T82" fmla="*/ 14 w 131"/>
                <a:gd name="T83" fmla="*/ 320 h 331"/>
                <a:gd name="T84" fmla="*/ 12 w 131"/>
                <a:gd name="T85" fmla="*/ 319 h 331"/>
                <a:gd name="T86" fmla="*/ 9 w 131"/>
                <a:gd name="T87" fmla="*/ 316 h 331"/>
                <a:gd name="T88" fmla="*/ 9 w 131"/>
                <a:gd name="T89" fmla="*/ 311 h 331"/>
                <a:gd name="T90" fmla="*/ 9 w 131"/>
                <a:gd name="T91" fmla="*/ 250 h 331"/>
                <a:gd name="T92" fmla="*/ 9 w 131"/>
                <a:gd name="T93" fmla="*/ 250 h 331"/>
                <a:gd name="T94" fmla="*/ 9 w 131"/>
                <a:gd name="T95" fmla="*/ 247 h 331"/>
                <a:gd name="T96" fmla="*/ 12 w 131"/>
                <a:gd name="T97" fmla="*/ 244 h 331"/>
                <a:gd name="T98" fmla="*/ 14 w 131"/>
                <a:gd name="T99" fmla="*/ 243 h 331"/>
                <a:gd name="T100" fmla="*/ 18 w 131"/>
                <a:gd name="T101" fmla="*/ 241 h 331"/>
                <a:gd name="T102" fmla="*/ 52 w 131"/>
                <a:gd name="T103" fmla="*/ 241 h 331"/>
                <a:gd name="T104" fmla="*/ 52 w 131"/>
                <a:gd name="T105" fmla="*/ 241 h 331"/>
                <a:gd name="T106" fmla="*/ 57 w 131"/>
                <a:gd name="T107" fmla="*/ 243 h 331"/>
                <a:gd name="T108" fmla="*/ 60 w 131"/>
                <a:gd name="T109" fmla="*/ 244 h 331"/>
                <a:gd name="T110" fmla="*/ 61 w 131"/>
                <a:gd name="T111" fmla="*/ 247 h 331"/>
                <a:gd name="T112" fmla="*/ 61 w 131"/>
                <a:gd name="T113" fmla="*/ 250 h 331"/>
                <a:gd name="T114" fmla="*/ 61 w 131"/>
                <a:gd name="T115" fmla="*/ 31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 h="331">
                  <a:moveTo>
                    <a:pt x="131" y="58"/>
                  </a:moveTo>
                  <a:lnTo>
                    <a:pt x="131" y="15"/>
                  </a:lnTo>
                  <a:lnTo>
                    <a:pt x="70" y="30"/>
                  </a:lnTo>
                  <a:lnTo>
                    <a:pt x="70" y="9"/>
                  </a:lnTo>
                  <a:lnTo>
                    <a:pt x="70" y="9"/>
                  </a:lnTo>
                  <a:lnTo>
                    <a:pt x="70" y="6"/>
                  </a:lnTo>
                  <a:lnTo>
                    <a:pt x="67" y="3"/>
                  </a:lnTo>
                  <a:lnTo>
                    <a:pt x="64" y="1"/>
                  </a:lnTo>
                  <a:lnTo>
                    <a:pt x="61" y="0"/>
                  </a:lnTo>
                  <a:lnTo>
                    <a:pt x="9" y="0"/>
                  </a:lnTo>
                  <a:lnTo>
                    <a:pt x="9" y="0"/>
                  </a:lnTo>
                  <a:lnTo>
                    <a:pt x="6" y="1"/>
                  </a:lnTo>
                  <a:lnTo>
                    <a:pt x="3" y="3"/>
                  </a:lnTo>
                  <a:lnTo>
                    <a:pt x="2" y="6"/>
                  </a:lnTo>
                  <a:lnTo>
                    <a:pt x="0" y="9"/>
                  </a:lnTo>
                  <a:lnTo>
                    <a:pt x="0" y="323"/>
                  </a:lnTo>
                  <a:lnTo>
                    <a:pt x="0" y="323"/>
                  </a:lnTo>
                  <a:lnTo>
                    <a:pt x="2" y="326"/>
                  </a:lnTo>
                  <a:lnTo>
                    <a:pt x="3" y="329"/>
                  </a:lnTo>
                  <a:lnTo>
                    <a:pt x="6" y="331"/>
                  </a:lnTo>
                  <a:lnTo>
                    <a:pt x="9" y="331"/>
                  </a:lnTo>
                  <a:lnTo>
                    <a:pt x="61" y="331"/>
                  </a:lnTo>
                  <a:lnTo>
                    <a:pt x="61" y="331"/>
                  </a:lnTo>
                  <a:lnTo>
                    <a:pt x="64" y="331"/>
                  </a:lnTo>
                  <a:lnTo>
                    <a:pt x="67" y="329"/>
                  </a:lnTo>
                  <a:lnTo>
                    <a:pt x="70" y="326"/>
                  </a:lnTo>
                  <a:lnTo>
                    <a:pt x="70" y="323"/>
                  </a:lnTo>
                  <a:lnTo>
                    <a:pt x="70" y="171"/>
                  </a:lnTo>
                  <a:lnTo>
                    <a:pt x="131" y="149"/>
                  </a:lnTo>
                  <a:lnTo>
                    <a:pt x="131" y="138"/>
                  </a:lnTo>
                  <a:lnTo>
                    <a:pt x="70" y="152"/>
                  </a:lnTo>
                  <a:lnTo>
                    <a:pt x="70" y="80"/>
                  </a:lnTo>
                  <a:lnTo>
                    <a:pt x="131" y="58"/>
                  </a:lnTo>
                  <a:close/>
                  <a:moveTo>
                    <a:pt x="61" y="311"/>
                  </a:moveTo>
                  <a:lnTo>
                    <a:pt x="61" y="311"/>
                  </a:lnTo>
                  <a:lnTo>
                    <a:pt x="61" y="316"/>
                  </a:lnTo>
                  <a:lnTo>
                    <a:pt x="60" y="319"/>
                  </a:lnTo>
                  <a:lnTo>
                    <a:pt x="57" y="320"/>
                  </a:lnTo>
                  <a:lnTo>
                    <a:pt x="52" y="320"/>
                  </a:lnTo>
                  <a:lnTo>
                    <a:pt x="18" y="320"/>
                  </a:lnTo>
                  <a:lnTo>
                    <a:pt x="18" y="320"/>
                  </a:lnTo>
                  <a:lnTo>
                    <a:pt x="14" y="320"/>
                  </a:lnTo>
                  <a:lnTo>
                    <a:pt x="12" y="319"/>
                  </a:lnTo>
                  <a:lnTo>
                    <a:pt x="9" y="316"/>
                  </a:lnTo>
                  <a:lnTo>
                    <a:pt x="9" y="311"/>
                  </a:lnTo>
                  <a:lnTo>
                    <a:pt x="9" y="250"/>
                  </a:lnTo>
                  <a:lnTo>
                    <a:pt x="9" y="250"/>
                  </a:lnTo>
                  <a:lnTo>
                    <a:pt x="9" y="247"/>
                  </a:lnTo>
                  <a:lnTo>
                    <a:pt x="12" y="244"/>
                  </a:lnTo>
                  <a:lnTo>
                    <a:pt x="14" y="243"/>
                  </a:lnTo>
                  <a:lnTo>
                    <a:pt x="18" y="241"/>
                  </a:lnTo>
                  <a:lnTo>
                    <a:pt x="52" y="241"/>
                  </a:lnTo>
                  <a:lnTo>
                    <a:pt x="52" y="241"/>
                  </a:lnTo>
                  <a:lnTo>
                    <a:pt x="57" y="243"/>
                  </a:lnTo>
                  <a:lnTo>
                    <a:pt x="60" y="244"/>
                  </a:lnTo>
                  <a:lnTo>
                    <a:pt x="61" y="247"/>
                  </a:lnTo>
                  <a:lnTo>
                    <a:pt x="61" y="250"/>
                  </a:lnTo>
                  <a:lnTo>
                    <a:pt x="61" y="311"/>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86" name="Freeform 355"/>
            <p:cNvSpPr>
              <a:spLocks/>
            </p:cNvSpPr>
            <p:nvPr/>
          </p:nvSpPr>
          <p:spPr bwMode="auto">
            <a:xfrm>
              <a:off x="7896226" y="3998913"/>
              <a:ext cx="22225" cy="7938"/>
            </a:xfrm>
            <a:custGeom>
              <a:avLst/>
              <a:gdLst>
                <a:gd name="T0" fmla="*/ 24 w 28"/>
                <a:gd name="T1" fmla="*/ 9 h 9"/>
                <a:gd name="T2" fmla="*/ 5 w 28"/>
                <a:gd name="T3" fmla="*/ 9 h 9"/>
                <a:gd name="T4" fmla="*/ 5 w 28"/>
                <a:gd name="T5" fmla="*/ 9 h 9"/>
                <a:gd name="T6" fmla="*/ 2 w 28"/>
                <a:gd name="T7" fmla="*/ 7 h 9"/>
                <a:gd name="T8" fmla="*/ 0 w 28"/>
                <a:gd name="T9" fmla="*/ 4 h 9"/>
                <a:gd name="T10" fmla="*/ 0 w 28"/>
                <a:gd name="T11" fmla="*/ 4 h 9"/>
                <a:gd name="T12" fmla="*/ 2 w 28"/>
                <a:gd name="T13" fmla="*/ 1 h 9"/>
                <a:gd name="T14" fmla="*/ 5 w 28"/>
                <a:gd name="T15" fmla="*/ 0 h 9"/>
                <a:gd name="T16" fmla="*/ 24 w 28"/>
                <a:gd name="T17" fmla="*/ 0 h 9"/>
                <a:gd name="T18" fmla="*/ 24 w 28"/>
                <a:gd name="T19" fmla="*/ 0 h 9"/>
                <a:gd name="T20" fmla="*/ 27 w 28"/>
                <a:gd name="T21" fmla="*/ 1 h 9"/>
                <a:gd name="T22" fmla="*/ 28 w 28"/>
                <a:gd name="T23" fmla="*/ 4 h 9"/>
                <a:gd name="T24" fmla="*/ 28 w 28"/>
                <a:gd name="T25" fmla="*/ 4 h 9"/>
                <a:gd name="T26" fmla="*/ 27 w 28"/>
                <a:gd name="T27" fmla="*/ 7 h 9"/>
                <a:gd name="T28" fmla="*/ 24 w 28"/>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9">
                  <a:moveTo>
                    <a:pt x="24" y="9"/>
                  </a:moveTo>
                  <a:lnTo>
                    <a:pt x="5" y="9"/>
                  </a:lnTo>
                  <a:lnTo>
                    <a:pt x="5" y="9"/>
                  </a:lnTo>
                  <a:lnTo>
                    <a:pt x="2" y="7"/>
                  </a:lnTo>
                  <a:lnTo>
                    <a:pt x="0" y="4"/>
                  </a:lnTo>
                  <a:lnTo>
                    <a:pt x="0" y="4"/>
                  </a:lnTo>
                  <a:lnTo>
                    <a:pt x="2" y="1"/>
                  </a:lnTo>
                  <a:lnTo>
                    <a:pt x="5" y="0"/>
                  </a:lnTo>
                  <a:lnTo>
                    <a:pt x="24" y="0"/>
                  </a:lnTo>
                  <a:lnTo>
                    <a:pt x="24" y="0"/>
                  </a:lnTo>
                  <a:lnTo>
                    <a:pt x="27" y="1"/>
                  </a:lnTo>
                  <a:lnTo>
                    <a:pt x="28" y="4"/>
                  </a:lnTo>
                  <a:lnTo>
                    <a:pt x="28" y="4"/>
                  </a:lnTo>
                  <a:lnTo>
                    <a:pt x="27" y="7"/>
                  </a:lnTo>
                  <a:lnTo>
                    <a:pt x="24" y="9"/>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87" name="Freeform 356"/>
            <p:cNvSpPr>
              <a:spLocks/>
            </p:cNvSpPr>
            <p:nvPr/>
          </p:nvSpPr>
          <p:spPr bwMode="auto">
            <a:xfrm>
              <a:off x="7896226" y="3998913"/>
              <a:ext cx="22225" cy="7938"/>
            </a:xfrm>
            <a:custGeom>
              <a:avLst/>
              <a:gdLst>
                <a:gd name="T0" fmla="*/ 24 w 28"/>
                <a:gd name="T1" fmla="*/ 9 h 9"/>
                <a:gd name="T2" fmla="*/ 5 w 28"/>
                <a:gd name="T3" fmla="*/ 9 h 9"/>
                <a:gd name="T4" fmla="*/ 5 w 28"/>
                <a:gd name="T5" fmla="*/ 9 h 9"/>
                <a:gd name="T6" fmla="*/ 2 w 28"/>
                <a:gd name="T7" fmla="*/ 7 h 9"/>
                <a:gd name="T8" fmla="*/ 0 w 28"/>
                <a:gd name="T9" fmla="*/ 4 h 9"/>
                <a:gd name="T10" fmla="*/ 0 w 28"/>
                <a:gd name="T11" fmla="*/ 4 h 9"/>
                <a:gd name="T12" fmla="*/ 2 w 28"/>
                <a:gd name="T13" fmla="*/ 1 h 9"/>
                <a:gd name="T14" fmla="*/ 5 w 28"/>
                <a:gd name="T15" fmla="*/ 0 h 9"/>
                <a:gd name="T16" fmla="*/ 24 w 28"/>
                <a:gd name="T17" fmla="*/ 0 h 9"/>
                <a:gd name="T18" fmla="*/ 24 w 28"/>
                <a:gd name="T19" fmla="*/ 0 h 9"/>
                <a:gd name="T20" fmla="*/ 27 w 28"/>
                <a:gd name="T21" fmla="*/ 1 h 9"/>
                <a:gd name="T22" fmla="*/ 28 w 28"/>
                <a:gd name="T23" fmla="*/ 4 h 9"/>
                <a:gd name="T24" fmla="*/ 28 w 28"/>
                <a:gd name="T25" fmla="*/ 4 h 9"/>
                <a:gd name="T26" fmla="*/ 27 w 28"/>
                <a:gd name="T27" fmla="*/ 7 h 9"/>
                <a:gd name="T28" fmla="*/ 24 w 28"/>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9">
                  <a:moveTo>
                    <a:pt x="24" y="9"/>
                  </a:moveTo>
                  <a:lnTo>
                    <a:pt x="5" y="9"/>
                  </a:lnTo>
                  <a:lnTo>
                    <a:pt x="5" y="9"/>
                  </a:lnTo>
                  <a:lnTo>
                    <a:pt x="2" y="7"/>
                  </a:lnTo>
                  <a:lnTo>
                    <a:pt x="0" y="4"/>
                  </a:lnTo>
                  <a:lnTo>
                    <a:pt x="0" y="4"/>
                  </a:lnTo>
                  <a:lnTo>
                    <a:pt x="2" y="1"/>
                  </a:lnTo>
                  <a:lnTo>
                    <a:pt x="5" y="0"/>
                  </a:lnTo>
                  <a:lnTo>
                    <a:pt x="24" y="0"/>
                  </a:lnTo>
                  <a:lnTo>
                    <a:pt x="24" y="0"/>
                  </a:lnTo>
                  <a:lnTo>
                    <a:pt x="27" y="1"/>
                  </a:lnTo>
                  <a:lnTo>
                    <a:pt x="28" y="4"/>
                  </a:lnTo>
                  <a:lnTo>
                    <a:pt x="28" y="4"/>
                  </a:lnTo>
                  <a:lnTo>
                    <a:pt x="27" y="7"/>
                  </a:lnTo>
                  <a:lnTo>
                    <a:pt x="24"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88" name="Freeform 357"/>
            <p:cNvSpPr>
              <a:spLocks noEditPoints="1"/>
            </p:cNvSpPr>
            <p:nvPr/>
          </p:nvSpPr>
          <p:spPr bwMode="auto">
            <a:xfrm>
              <a:off x="7366001" y="3678238"/>
              <a:ext cx="165100" cy="257175"/>
            </a:xfrm>
            <a:custGeom>
              <a:avLst/>
              <a:gdLst>
                <a:gd name="T0" fmla="*/ 125 w 207"/>
                <a:gd name="T1" fmla="*/ 0 h 325"/>
                <a:gd name="T2" fmla="*/ 119 w 207"/>
                <a:gd name="T3" fmla="*/ 2 h 325"/>
                <a:gd name="T4" fmla="*/ 113 w 207"/>
                <a:gd name="T5" fmla="*/ 9 h 325"/>
                <a:gd name="T6" fmla="*/ 112 w 207"/>
                <a:gd name="T7" fmla="*/ 58 h 325"/>
                <a:gd name="T8" fmla="*/ 113 w 207"/>
                <a:gd name="T9" fmla="*/ 64 h 325"/>
                <a:gd name="T10" fmla="*/ 119 w 207"/>
                <a:gd name="T11" fmla="*/ 72 h 325"/>
                <a:gd name="T12" fmla="*/ 139 w 207"/>
                <a:gd name="T13" fmla="*/ 72 h 325"/>
                <a:gd name="T14" fmla="*/ 9 w 207"/>
                <a:gd name="T15" fmla="*/ 102 h 325"/>
                <a:gd name="T16" fmla="*/ 6 w 207"/>
                <a:gd name="T17" fmla="*/ 103 h 325"/>
                <a:gd name="T18" fmla="*/ 0 w 207"/>
                <a:gd name="T19" fmla="*/ 108 h 325"/>
                <a:gd name="T20" fmla="*/ 0 w 207"/>
                <a:gd name="T21" fmla="*/ 316 h 325"/>
                <a:gd name="T22" fmla="*/ 0 w 207"/>
                <a:gd name="T23" fmla="*/ 321 h 325"/>
                <a:gd name="T24" fmla="*/ 6 w 207"/>
                <a:gd name="T25" fmla="*/ 325 h 325"/>
                <a:gd name="T26" fmla="*/ 198 w 207"/>
                <a:gd name="T27" fmla="*/ 325 h 325"/>
                <a:gd name="T28" fmla="*/ 201 w 207"/>
                <a:gd name="T29" fmla="*/ 325 h 325"/>
                <a:gd name="T30" fmla="*/ 206 w 207"/>
                <a:gd name="T31" fmla="*/ 321 h 325"/>
                <a:gd name="T32" fmla="*/ 207 w 207"/>
                <a:gd name="T33" fmla="*/ 111 h 325"/>
                <a:gd name="T34" fmla="*/ 206 w 207"/>
                <a:gd name="T35" fmla="*/ 108 h 325"/>
                <a:gd name="T36" fmla="*/ 201 w 207"/>
                <a:gd name="T37" fmla="*/ 103 h 325"/>
                <a:gd name="T38" fmla="*/ 155 w 207"/>
                <a:gd name="T39" fmla="*/ 102 h 325"/>
                <a:gd name="T40" fmla="*/ 194 w 207"/>
                <a:gd name="T41" fmla="*/ 72 h 325"/>
                <a:gd name="T42" fmla="*/ 198 w 207"/>
                <a:gd name="T43" fmla="*/ 72 h 325"/>
                <a:gd name="T44" fmla="*/ 206 w 207"/>
                <a:gd name="T45" fmla="*/ 64 h 325"/>
                <a:gd name="T46" fmla="*/ 207 w 207"/>
                <a:gd name="T47" fmla="*/ 14 h 325"/>
                <a:gd name="T48" fmla="*/ 206 w 207"/>
                <a:gd name="T49" fmla="*/ 9 h 325"/>
                <a:gd name="T50" fmla="*/ 198 w 207"/>
                <a:gd name="T51" fmla="*/ 2 h 325"/>
                <a:gd name="T52" fmla="*/ 183 w 207"/>
                <a:gd name="T53" fmla="*/ 213 h 325"/>
                <a:gd name="T54" fmla="*/ 125 w 207"/>
                <a:gd name="T55" fmla="*/ 213 h 325"/>
                <a:gd name="T56" fmla="*/ 121 w 207"/>
                <a:gd name="T57" fmla="*/ 209 h 325"/>
                <a:gd name="T58" fmla="*/ 122 w 207"/>
                <a:gd name="T59" fmla="*/ 205 h 325"/>
                <a:gd name="T60" fmla="*/ 183 w 207"/>
                <a:gd name="T61" fmla="*/ 205 h 325"/>
                <a:gd name="T62" fmla="*/ 186 w 207"/>
                <a:gd name="T63" fmla="*/ 205 h 325"/>
                <a:gd name="T64" fmla="*/ 188 w 207"/>
                <a:gd name="T65" fmla="*/ 209 h 325"/>
                <a:gd name="T66" fmla="*/ 183 w 207"/>
                <a:gd name="T67" fmla="*/ 213 h 325"/>
                <a:gd name="T68" fmla="*/ 188 w 207"/>
                <a:gd name="T69" fmla="*/ 187 h 325"/>
                <a:gd name="T70" fmla="*/ 188 w 207"/>
                <a:gd name="T71" fmla="*/ 190 h 325"/>
                <a:gd name="T72" fmla="*/ 182 w 207"/>
                <a:gd name="T73" fmla="*/ 194 h 325"/>
                <a:gd name="T74" fmla="*/ 130 w 207"/>
                <a:gd name="T75" fmla="*/ 196 h 325"/>
                <a:gd name="T76" fmla="*/ 127 w 207"/>
                <a:gd name="T77" fmla="*/ 194 h 325"/>
                <a:gd name="T78" fmla="*/ 121 w 207"/>
                <a:gd name="T79" fmla="*/ 190 h 325"/>
                <a:gd name="T80" fmla="*/ 121 w 207"/>
                <a:gd name="T81" fmla="*/ 167 h 325"/>
                <a:gd name="T82" fmla="*/ 121 w 207"/>
                <a:gd name="T83" fmla="*/ 163 h 325"/>
                <a:gd name="T84" fmla="*/ 127 w 207"/>
                <a:gd name="T85" fmla="*/ 158 h 325"/>
                <a:gd name="T86" fmla="*/ 179 w 207"/>
                <a:gd name="T87" fmla="*/ 158 h 325"/>
                <a:gd name="T88" fmla="*/ 182 w 207"/>
                <a:gd name="T89" fmla="*/ 158 h 325"/>
                <a:gd name="T90" fmla="*/ 188 w 207"/>
                <a:gd name="T91" fmla="*/ 163 h 325"/>
                <a:gd name="T92" fmla="*/ 198 w 207"/>
                <a:gd name="T93" fmla="*/ 58 h 325"/>
                <a:gd name="T94" fmla="*/ 197 w 207"/>
                <a:gd name="T95" fmla="*/ 63 h 325"/>
                <a:gd name="T96" fmla="*/ 125 w 207"/>
                <a:gd name="T97" fmla="*/ 63 h 325"/>
                <a:gd name="T98" fmla="*/ 122 w 207"/>
                <a:gd name="T99" fmla="*/ 63 h 325"/>
                <a:gd name="T100" fmla="*/ 121 w 207"/>
                <a:gd name="T101" fmla="*/ 14 h 325"/>
                <a:gd name="T102" fmla="*/ 122 w 207"/>
                <a:gd name="T103" fmla="*/ 11 h 325"/>
                <a:gd name="T104" fmla="*/ 194 w 207"/>
                <a:gd name="T105" fmla="*/ 9 h 325"/>
                <a:gd name="T106" fmla="*/ 197 w 207"/>
                <a:gd name="T107" fmla="*/ 11 h 325"/>
                <a:gd name="T108" fmla="*/ 198 w 207"/>
                <a:gd name="T109" fmla="*/ 5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7" h="325">
                  <a:moveTo>
                    <a:pt x="194" y="0"/>
                  </a:moveTo>
                  <a:lnTo>
                    <a:pt x="125" y="0"/>
                  </a:lnTo>
                  <a:lnTo>
                    <a:pt x="125" y="0"/>
                  </a:lnTo>
                  <a:lnTo>
                    <a:pt x="119" y="2"/>
                  </a:lnTo>
                  <a:lnTo>
                    <a:pt x="116" y="5"/>
                  </a:lnTo>
                  <a:lnTo>
                    <a:pt x="113" y="9"/>
                  </a:lnTo>
                  <a:lnTo>
                    <a:pt x="112" y="14"/>
                  </a:lnTo>
                  <a:lnTo>
                    <a:pt x="112" y="58"/>
                  </a:lnTo>
                  <a:lnTo>
                    <a:pt x="112" y="58"/>
                  </a:lnTo>
                  <a:lnTo>
                    <a:pt x="113" y="64"/>
                  </a:lnTo>
                  <a:lnTo>
                    <a:pt x="116" y="69"/>
                  </a:lnTo>
                  <a:lnTo>
                    <a:pt x="119" y="72"/>
                  </a:lnTo>
                  <a:lnTo>
                    <a:pt x="125" y="72"/>
                  </a:lnTo>
                  <a:lnTo>
                    <a:pt x="139" y="72"/>
                  </a:lnTo>
                  <a:lnTo>
                    <a:pt x="139" y="102"/>
                  </a:lnTo>
                  <a:lnTo>
                    <a:pt x="9" y="102"/>
                  </a:lnTo>
                  <a:lnTo>
                    <a:pt x="9" y="102"/>
                  </a:lnTo>
                  <a:lnTo>
                    <a:pt x="6" y="103"/>
                  </a:lnTo>
                  <a:lnTo>
                    <a:pt x="3" y="105"/>
                  </a:lnTo>
                  <a:lnTo>
                    <a:pt x="0" y="108"/>
                  </a:lnTo>
                  <a:lnTo>
                    <a:pt x="0" y="111"/>
                  </a:lnTo>
                  <a:lnTo>
                    <a:pt x="0" y="316"/>
                  </a:lnTo>
                  <a:lnTo>
                    <a:pt x="0" y="316"/>
                  </a:lnTo>
                  <a:lnTo>
                    <a:pt x="0" y="321"/>
                  </a:lnTo>
                  <a:lnTo>
                    <a:pt x="3" y="322"/>
                  </a:lnTo>
                  <a:lnTo>
                    <a:pt x="6" y="325"/>
                  </a:lnTo>
                  <a:lnTo>
                    <a:pt x="9" y="325"/>
                  </a:lnTo>
                  <a:lnTo>
                    <a:pt x="198" y="325"/>
                  </a:lnTo>
                  <a:lnTo>
                    <a:pt x="198" y="325"/>
                  </a:lnTo>
                  <a:lnTo>
                    <a:pt x="201" y="325"/>
                  </a:lnTo>
                  <a:lnTo>
                    <a:pt x="204" y="322"/>
                  </a:lnTo>
                  <a:lnTo>
                    <a:pt x="206" y="321"/>
                  </a:lnTo>
                  <a:lnTo>
                    <a:pt x="207" y="316"/>
                  </a:lnTo>
                  <a:lnTo>
                    <a:pt x="207" y="111"/>
                  </a:lnTo>
                  <a:lnTo>
                    <a:pt x="207" y="111"/>
                  </a:lnTo>
                  <a:lnTo>
                    <a:pt x="206" y="108"/>
                  </a:lnTo>
                  <a:lnTo>
                    <a:pt x="204" y="105"/>
                  </a:lnTo>
                  <a:lnTo>
                    <a:pt x="201" y="103"/>
                  </a:lnTo>
                  <a:lnTo>
                    <a:pt x="198" y="102"/>
                  </a:lnTo>
                  <a:lnTo>
                    <a:pt x="155" y="102"/>
                  </a:lnTo>
                  <a:lnTo>
                    <a:pt x="155" y="72"/>
                  </a:lnTo>
                  <a:lnTo>
                    <a:pt x="194" y="72"/>
                  </a:lnTo>
                  <a:lnTo>
                    <a:pt x="194" y="72"/>
                  </a:lnTo>
                  <a:lnTo>
                    <a:pt x="198" y="72"/>
                  </a:lnTo>
                  <a:lnTo>
                    <a:pt x="203" y="69"/>
                  </a:lnTo>
                  <a:lnTo>
                    <a:pt x="206" y="64"/>
                  </a:lnTo>
                  <a:lnTo>
                    <a:pt x="207" y="58"/>
                  </a:lnTo>
                  <a:lnTo>
                    <a:pt x="207" y="14"/>
                  </a:lnTo>
                  <a:lnTo>
                    <a:pt x="207" y="14"/>
                  </a:lnTo>
                  <a:lnTo>
                    <a:pt x="206" y="9"/>
                  </a:lnTo>
                  <a:lnTo>
                    <a:pt x="203" y="5"/>
                  </a:lnTo>
                  <a:lnTo>
                    <a:pt x="198" y="2"/>
                  </a:lnTo>
                  <a:lnTo>
                    <a:pt x="194" y="0"/>
                  </a:lnTo>
                  <a:close/>
                  <a:moveTo>
                    <a:pt x="183" y="213"/>
                  </a:moveTo>
                  <a:lnTo>
                    <a:pt x="125" y="213"/>
                  </a:lnTo>
                  <a:lnTo>
                    <a:pt x="125" y="213"/>
                  </a:lnTo>
                  <a:lnTo>
                    <a:pt x="122" y="212"/>
                  </a:lnTo>
                  <a:lnTo>
                    <a:pt x="121" y="209"/>
                  </a:lnTo>
                  <a:lnTo>
                    <a:pt x="121" y="209"/>
                  </a:lnTo>
                  <a:lnTo>
                    <a:pt x="122" y="205"/>
                  </a:lnTo>
                  <a:lnTo>
                    <a:pt x="125" y="205"/>
                  </a:lnTo>
                  <a:lnTo>
                    <a:pt x="183" y="205"/>
                  </a:lnTo>
                  <a:lnTo>
                    <a:pt x="183" y="205"/>
                  </a:lnTo>
                  <a:lnTo>
                    <a:pt x="186" y="205"/>
                  </a:lnTo>
                  <a:lnTo>
                    <a:pt x="188" y="209"/>
                  </a:lnTo>
                  <a:lnTo>
                    <a:pt x="188" y="209"/>
                  </a:lnTo>
                  <a:lnTo>
                    <a:pt x="186" y="212"/>
                  </a:lnTo>
                  <a:lnTo>
                    <a:pt x="183" y="213"/>
                  </a:lnTo>
                  <a:close/>
                  <a:moveTo>
                    <a:pt x="188" y="167"/>
                  </a:moveTo>
                  <a:lnTo>
                    <a:pt x="188" y="187"/>
                  </a:lnTo>
                  <a:lnTo>
                    <a:pt x="188" y="187"/>
                  </a:lnTo>
                  <a:lnTo>
                    <a:pt x="188" y="190"/>
                  </a:lnTo>
                  <a:lnTo>
                    <a:pt x="185" y="193"/>
                  </a:lnTo>
                  <a:lnTo>
                    <a:pt x="182" y="194"/>
                  </a:lnTo>
                  <a:lnTo>
                    <a:pt x="179" y="196"/>
                  </a:lnTo>
                  <a:lnTo>
                    <a:pt x="130" y="196"/>
                  </a:lnTo>
                  <a:lnTo>
                    <a:pt x="130" y="196"/>
                  </a:lnTo>
                  <a:lnTo>
                    <a:pt x="127" y="194"/>
                  </a:lnTo>
                  <a:lnTo>
                    <a:pt x="124" y="193"/>
                  </a:lnTo>
                  <a:lnTo>
                    <a:pt x="121" y="190"/>
                  </a:lnTo>
                  <a:lnTo>
                    <a:pt x="121" y="187"/>
                  </a:lnTo>
                  <a:lnTo>
                    <a:pt x="121" y="167"/>
                  </a:lnTo>
                  <a:lnTo>
                    <a:pt x="121" y="167"/>
                  </a:lnTo>
                  <a:lnTo>
                    <a:pt x="121" y="163"/>
                  </a:lnTo>
                  <a:lnTo>
                    <a:pt x="124" y="160"/>
                  </a:lnTo>
                  <a:lnTo>
                    <a:pt x="127" y="158"/>
                  </a:lnTo>
                  <a:lnTo>
                    <a:pt x="130" y="158"/>
                  </a:lnTo>
                  <a:lnTo>
                    <a:pt x="179" y="158"/>
                  </a:lnTo>
                  <a:lnTo>
                    <a:pt x="179" y="158"/>
                  </a:lnTo>
                  <a:lnTo>
                    <a:pt x="182" y="158"/>
                  </a:lnTo>
                  <a:lnTo>
                    <a:pt x="185" y="160"/>
                  </a:lnTo>
                  <a:lnTo>
                    <a:pt x="188" y="163"/>
                  </a:lnTo>
                  <a:lnTo>
                    <a:pt x="188" y="167"/>
                  </a:lnTo>
                  <a:close/>
                  <a:moveTo>
                    <a:pt x="198" y="58"/>
                  </a:moveTo>
                  <a:lnTo>
                    <a:pt x="198" y="58"/>
                  </a:lnTo>
                  <a:lnTo>
                    <a:pt x="197" y="63"/>
                  </a:lnTo>
                  <a:lnTo>
                    <a:pt x="194" y="63"/>
                  </a:lnTo>
                  <a:lnTo>
                    <a:pt x="125" y="63"/>
                  </a:lnTo>
                  <a:lnTo>
                    <a:pt x="125" y="63"/>
                  </a:lnTo>
                  <a:lnTo>
                    <a:pt x="122" y="63"/>
                  </a:lnTo>
                  <a:lnTo>
                    <a:pt x="121" y="58"/>
                  </a:lnTo>
                  <a:lnTo>
                    <a:pt x="121" y="14"/>
                  </a:lnTo>
                  <a:lnTo>
                    <a:pt x="121" y="14"/>
                  </a:lnTo>
                  <a:lnTo>
                    <a:pt x="122" y="11"/>
                  </a:lnTo>
                  <a:lnTo>
                    <a:pt x="125" y="9"/>
                  </a:lnTo>
                  <a:lnTo>
                    <a:pt x="194" y="9"/>
                  </a:lnTo>
                  <a:lnTo>
                    <a:pt x="194" y="9"/>
                  </a:lnTo>
                  <a:lnTo>
                    <a:pt x="197" y="11"/>
                  </a:lnTo>
                  <a:lnTo>
                    <a:pt x="198" y="14"/>
                  </a:lnTo>
                  <a:lnTo>
                    <a:pt x="198" y="58"/>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89" name="Freeform 358"/>
            <p:cNvSpPr>
              <a:spLocks/>
            </p:cNvSpPr>
            <p:nvPr/>
          </p:nvSpPr>
          <p:spPr bwMode="auto">
            <a:xfrm>
              <a:off x="7366001" y="3678238"/>
              <a:ext cx="165100" cy="257175"/>
            </a:xfrm>
            <a:custGeom>
              <a:avLst/>
              <a:gdLst>
                <a:gd name="T0" fmla="*/ 194 w 207"/>
                <a:gd name="T1" fmla="*/ 0 h 325"/>
                <a:gd name="T2" fmla="*/ 125 w 207"/>
                <a:gd name="T3" fmla="*/ 0 h 325"/>
                <a:gd name="T4" fmla="*/ 125 w 207"/>
                <a:gd name="T5" fmla="*/ 0 h 325"/>
                <a:gd name="T6" fmla="*/ 119 w 207"/>
                <a:gd name="T7" fmla="*/ 2 h 325"/>
                <a:gd name="T8" fmla="*/ 116 w 207"/>
                <a:gd name="T9" fmla="*/ 5 h 325"/>
                <a:gd name="T10" fmla="*/ 113 w 207"/>
                <a:gd name="T11" fmla="*/ 9 h 325"/>
                <a:gd name="T12" fmla="*/ 112 w 207"/>
                <a:gd name="T13" fmla="*/ 14 h 325"/>
                <a:gd name="T14" fmla="*/ 112 w 207"/>
                <a:gd name="T15" fmla="*/ 58 h 325"/>
                <a:gd name="T16" fmla="*/ 112 w 207"/>
                <a:gd name="T17" fmla="*/ 58 h 325"/>
                <a:gd name="T18" fmla="*/ 113 w 207"/>
                <a:gd name="T19" fmla="*/ 64 h 325"/>
                <a:gd name="T20" fmla="*/ 116 w 207"/>
                <a:gd name="T21" fmla="*/ 69 h 325"/>
                <a:gd name="T22" fmla="*/ 119 w 207"/>
                <a:gd name="T23" fmla="*/ 72 h 325"/>
                <a:gd name="T24" fmla="*/ 125 w 207"/>
                <a:gd name="T25" fmla="*/ 72 h 325"/>
                <a:gd name="T26" fmla="*/ 139 w 207"/>
                <a:gd name="T27" fmla="*/ 72 h 325"/>
                <a:gd name="T28" fmla="*/ 139 w 207"/>
                <a:gd name="T29" fmla="*/ 102 h 325"/>
                <a:gd name="T30" fmla="*/ 9 w 207"/>
                <a:gd name="T31" fmla="*/ 102 h 325"/>
                <a:gd name="T32" fmla="*/ 9 w 207"/>
                <a:gd name="T33" fmla="*/ 102 h 325"/>
                <a:gd name="T34" fmla="*/ 6 w 207"/>
                <a:gd name="T35" fmla="*/ 103 h 325"/>
                <a:gd name="T36" fmla="*/ 3 w 207"/>
                <a:gd name="T37" fmla="*/ 105 h 325"/>
                <a:gd name="T38" fmla="*/ 0 w 207"/>
                <a:gd name="T39" fmla="*/ 108 h 325"/>
                <a:gd name="T40" fmla="*/ 0 w 207"/>
                <a:gd name="T41" fmla="*/ 111 h 325"/>
                <a:gd name="T42" fmla="*/ 0 w 207"/>
                <a:gd name="T43" fmla="*/ 316 h 325"/>
                <a:gd name="T44" fmla="*/ 0 w 207"/>
                <a:gd name="T45" fmla="*/ 316 h 325"/>
                <a:gd name="T46" fmla="*/ 0 w 207"/>
                <a:gd name="T47" fmla="*/ 321 h 325"/>
                <a:gd name="T48" fmla="*/ 3 w 207"/>
                <a:gd name="T49" fmla="*/ 322 h 325"/>
                <a:gd name="T50" fmla="*/ 6 w 207"/>
                <a:gd name="T51" fmla="*/ 325 h 325"/>
                <a:gd name="T52" fmla="*/ 9 w 207"/>
                <a:gd name="T53" fmla="*/ 325 h 325"/>
                <a:gd name="T54" fmla="*/ 198 w 207"/>
                <a:gd name="T55" fmla="*/ 325 h 325"/>
                <a:gd name="T56" fmla="*/ 198 w 207"/>
                <a:gd name="T57" fmla="*/ 325 h 325"/>
                <a:gd name="T58" fmla="*/ 201 w 207"/>
                <a:gd name="T59" fmla="*/ 325 h 325"/>
                <a:gd name="T60" fmla="*/ 204 w 207"/>
                <a:gd name="T61" fmla="*/ 322 h 325"/>
                <a:gd name="T62" fmla="*/ 206 w 207"/>
                <a:gd name="T63" fmla="*/ 321 h 325"/>
                <a:gd name="T64" fmla="*/ 207 w 207"/>
                <a:gd name="T65" fmla="*/ 316 h 325"/>
                <a:gd name="T66" fmla="*/ 207 w 207"/>
                <a:gd name="T67" fmla="*/ 111 h 325"/>
                <a:gd name="T68" fmla="*/ 207 w 207"/>
                <a:gd name="T69" fmla="*/ 111 h 325"/>
                <a:gd name="T70" fmla="*/ 206 w 207"/>
                <a:gd name="T71" fmla="*/ 108 h 325"/>
                <a:gd name="T72" fmla="*/ 204 w 207"/>
                <a:gd name="T73" fmla="*/ 105 h 325"/>
                <a:gd name="T74" fmla="*/ 201 w 207"/>
                <a:gd name="T75" fmla="*/ 103 h 325"/>
                <a:gd name="T76" fmla="*/ 198 w 207"/>
                <a:gd name="T77" fmla="*/ 102 h 325"/>
                <a:gd name="T78" fmla="*/ 155 w 207"/>
                <a:gd name="T79" fmla="*/ 102 h 325"/>
                <a:gd name="T80" fmla="*/ 155 w 207"/>
                <a:gd name="T81" fmla="*/ 72 h 325"/>
                <a:gd name="T82" fmla="*/ 194 w 207"/>
                <a:gd name="T83" fmla="*/ 72 h 325"/>
                <a:gd name="T84" fmla="*/ 194 w 207"/>
                <a:gd name="T85" fmla="*/ 72 h 325"/>
                <a:gd name="T86" fmla="*/ 198 w 207"/>
                <a:gd name="T87" fmla="*/ 72 h 325"/>
                <a:gd name="T88" fmla="*/ 203 w 207"/>
                <a:gd name="T89" fmla="*/ 69 h 325"/>
                <a:gd name="T90" fmla="*/ 206 w 207"/>
                <a:gd name="T91" fmla="*/ 64 h 325"/>
                <a:gd name="T92" fmla="*/ 207 w 207"/>
                <a:gd name="T93" fmla="*/ 58 h 325"/>
                <a:gd name="T94" fmla="*/ 207 w 207"/>
                <a:gd name="T95" fmla="*/ 14 h 325"/>
                <a:gd name="T96" fmla="*/ 207 w 207"/>
                <a:gd name="T97" fmla="*/ 14 h 325"/>
                <a:gd name="T98" fmla="*/ 206 w 207"/>
                <a:gd name="T99" fmla="*/ 9 h 325"/>
                <a:gd name="T100" fmla="*/ 203 w 207"/>
                <a:gd name="T101" fmla="*/ 5 h 325"/>
                <a:gd name="T102" fmla="*/ 198 w 207"/>
                <a:gd name="T103" fmla="*/ 2 h 325"/>
                <a:gd name="T104" fmla="*/ 194 w 207"/>
                <a:gd name="T10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7" h="325">
                  <a:moveTo>
                    <a:pt x="194" y="0"/>
                  </a:moveTo>
                  <a:lnTo>
                    <a:pt x="125" y="0"/>
                  </a:lnTo>
                  <a:lnTo>
                    <a:pt x="125" y="0"/>
                  </a:lnTo>
                  <a:lnTo>
                    <a:pt x="119" y="2"/>
                  </a:lnTo>
                  <a:lnTo>
                    <a:pt x="116" y="5"/>
                  </a:lnTo>
                  <a:lnTo>
                    <a:pt x="113" y="9"/>
                  </a:lnTo>
                  <a:lnTo>
                    <a:pt x="112" y="14"/>
                  </a:lnTo>
                  <a:lnTo>
                    <a:pt x="112" y="58"/>
                  </a:lnTo>
                  <a:lnTo>
                    <a:pt x="112" y="58"/>
                  </a:lnTo>
                  <a:lnTo>
                    <a:pt x="113" y="64"/>
                  </a:lnTo>
                  <a:lnTo>
                    <a:pt x="116" y="69"/>
                  </a:lnTo>
                  <a:lnTo>
                    <a:pt x="119" y="72"/>
                  </a:lnTo>
                  <a:lnTo>
                    <a:pt x="125" y="72"/>
                  </a:lnTo>
                  <a:lnTo>
                    <a:pt x="139" y="72"/>
                  </a:lnTo>
                  <a:lnTo>
                    <a:pt x="139" y="102"/>
                  </a:lnTo>
                  <a:lnTo>
                    <a:pt x="9" y="102"/>
                  </a:lnTo>
                  <a:lnTo>
                    <a:pt x="9" y="102"/>
                  </a:lnTo>
                  <a:lnTo>
                    <a:pt x="6" y="103"/>
                  </a:lnTo>
                  <a:lnTo>
                    <a:pt x="3" y="105"/>
                  </a:lnTo>
                  <a:lnTo>
                    <a:pt x="0" y="108"/>
                  </a:lnTo>
                  <a:lnTo>
                    <a:pt x="0" y="111"/>
                  </a:lnTo>
                  <a:lnTo>
                    <a:pt x="0" y="316"/>
                  </a:lnTo>
                  <a:lnTo>
                    <a:pt x="0" y="316"/>
                  </a:lnTo>
                  <a:lnTo>
                    <a:pt x="0" y="321"/>
                  </a:lnTo>
                  <a:lnTo>
                    <a:pt x="3" y="322"/>
                  </a:lnTo>
                  <a:lnTo>
                    <a:pt x="6" y="325"/>
                  </a:lnTo>
                  <a:lnTo>
                    <a:pt x="9" y="325"/>
                  </a:lnTo>
                  <a:lnTo>
                    <a:pt x="198" y="325"/>
                  </a:lnTo>
                  <a:lnTo>
                    <a:pt x="198" y="325"/>
                  </a:lnTo>
                  <a:lnTo>
                    <a:pt x="201" y="325"/>
                  </a:lnTo>
                  <a:lnTo>
                    <a:pt x="204" y="322"/>
                  </a:lnTo>
                  <a:lnTo>
                    <a:pt x="206" y="321"/>
                  </a:lnTo>
                  <a:lnTo>
                    <a:pt x="207" y="316"/>
                  </a:lnTo>
                  <a:lnTo>
                    <a:pt x="207" y="111"/>
                  </a:lnTo>
                  <a:lnTo>
                    <a:pt x="207" y="111"/>
                  </a:lnTo>
                  <a:lnTo>
                    <a:pt x="206" y="108"/>
                  </a:lnTo>
                  <a:lnTo>
                    <a:pt x="204" y="105"/>
                  </a:lnTo>
                  <a:lnTo>
                    <a:pt x="201" y="103"/>
                  </a:lnTo>
                  <a:lnTo>
                    <a:pt x="198" y="102"/>
                  </a:lnTo>
                  <a:lnTo>
                    <a:pt x="155" y="102"/>
                  </a:lnTo>
                  <a:lnTo>
                    <a:pt x="155" y="72"/>
                  </a:lnTo>
                  <a:lnTo>
                    <a:pt x="194" y="72"/>
                  </a:lnTo>
                  <a:lnTo>
                    <a:pt x="194" y="72"/>
                  </a:lnTo>
                  <a:lnTo>
                    <a:pt x="198" y="72"/>
                  </a:lnTo>
                  <a:lnTo>
                    <a:pt x="203" y="69"/>
                  </a:lnTo>
                  <a:lnTo>
                    <a:pt x="206" y="64"/>
                  </a:lnTo>
                  <a:lnTo>
                    <a:pt x="207" y="58"/>
                  </a:lnTo>
                  <a:lnTo>
                    <a:pt x="207" y="14"/>
                  </a:lnTo>
                  <a:lnTo>
                    <a:pt x="207" y="14"/>
                  </a:lnTo>
                  <a:lnTo>
                    <a:pt x="206" y="9"/>
                  </a:lnTo>
                  <a:lnTo>
                    <a:pt x="203" y="5"/>
                  </a:lnTo>
                  <a:lnTo>
                    <a:pt x="198" y="2"/>
                  </a:lnTo>
                  <a:lnTo>
                    <a:pt x="1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90" name="Freeform 359"/>
            <p:cNvSpPr>
              <a:spLocks/>
            </p:cNvSpPr>
            <p:nvPr/>
          </p:nvSpPr>
          <p:spPr bwMode="auto">
            <a:xfrm>
              <a:off x="7462838" y="3840163"/>
              <a:ext cx="52388" cy="6350"/>
            </a:xfrm>
            <a:custGeom>
              <a:avLst/>
              <a:gdLst>
                <a:gd name="T0" fmla="*/ 62 w 67"/>
                <a:gd name="T1" fmla="*/ 8 h 8"/>
                <a:gd name="T2" fmla="*/ 4 w 67"/>
                <a:gd name="T3" fmla="*/ 8 h 8"/>
                <a:gd name="T4" fmla="*/ 4 w 67"/>
                <a:gd name="T5" fmla="*/ 8 h 8"/>
                <a:gd name="T6" fmla="*/ 1 w 67"/>
                <a:gd name="T7" fmla="*/ 7 h 8"/>
                <a:gd name="T8" fmla="*/ 0 w 67"/>
                <a:gd name="T9" fmla="*/ 4 h 8"/>
                <a:gd name="T10" fmla="*/ 0 w 67"/>
                <a:gd name="T11" fmla="*/ 4 h 8"/>
                <a:gd name="T12" fmla="*/ 1 w 67"/>
                <a:gd name="T13" fmla="*/ 0 h 8"/>
                <a:gd name="T14" fmla="*/ 4 w 67"/>
                <a:gd name="T15" fmla="*/ 0 h 8"/>
                <a:gd name="T16" fmla="*/ 62 w 67"/>
                <a:gd name="T17" fmla="*/ 0 h 8"/>
                <a:gd name="T18" fmla="*/ 62 w 67"/>
                <a:gd name="T19" fmla="*/ 0 h 8"/>
                <a:gd name="T20" fmla="*/ 65 w 67"/>
                <a:gd name="T21" fmla="*/ 0 h 8"/>
                <a:gd name="T22" fmla="*/ 67 w 67"/>
                <a:gd name="T23" fmla="*/ 4 h 8"/>
                <a:gd name="T24" fmla="*/ 67 w 67"/>
                <a:gd name="T25" fmla="*/ 4 h 8"/>
                <a:gd name="T26" fmla="*/ 65 w 67"/>
                <a:gd name="T27" fmla="*/ 7 h 8"/>
                <a:gd name="T28" fmla="*/ 62 w 6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
                  <a:moveTo>
                    <a:pt x="62" y="8"/>
                  </a:moveTo>
                  <a:lnTo>
                    <a:pt x="4" y="8"/>
                  </a:lnTo>
                  <a:lnTo>
                    <a:pt x="4" y="8"/>
                  </a:lnTo>
                  <a:lnTo>
                    <a:pt x="1" y="7"/>
                  </a:lnTo>
                  <a:lnTo>
                    <a:pt x="0" y="4"/>
                  </a:lnTo>
                  <a:lnTo>
                    <a:pt x="0" y="4"/>
                  </a:lnTo>
                  <a:lnTo>
                    <a:pt x="1" y="0"/>
                  </a:lnTo>
                  <a:lnTo>
                    <a:pt x="4" y="0"/>
                  </a:lnTo>
                  <a:lnTo>
                    <a:pt x="62" y="0"/>
                  </a:lnTo>
                  <a:lnTo>
                    <a:pt x="62" y="0"/>
                  </a:lnTo>
                  <a:lnTo>
                    <a:pt x="65" y="0"/>
                  </a:lnTo>
                  <a:lnTo>
                    <a:pt x="67" y="4"/>
                  </a:lnTo>
                  <a:lnTo>
                    <a:pt x="67" y="4"/>
                  </a:lnTo>
                  <a:lnTo>
                    <a:pt x="65" y="7"/>
                  </a:lnTo>
                  <a:lnTo>
                    <a:pt x="6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91" name="Freeform 360"/>
            <p:cNvSpPr>
              <a:spLocks/>
            </p:cNvSpPr>
            <p:nvPr/>
          </p:nvSpPr>
          <p:spPr bwMode="auto">
            <a:xfrm>
              <a:off x="7462838" y="3803650"/>
              <a:ext cx="52388" cy="28575"/>
            </a:xfrm>
            <a:custGeom>
              <a:avLst/>
              <a:gdLst>
                <a:gd name="T0" fmla="*/ 67 w 67"/>
                <a:gd name="T1" fmla="*/ 9 h 38"/>
                <a:gd name="T2" fmla="*/ 67 w 67"/>
                <a:gd name="T3" fmla="*/ 29 h 38"/>
                <a:gd name="T4" fmla="*/ 67 w 67"/>
                <a:gd name="T5" fmla="*/ 29 h 38"/>
                <a:gd name="T6" fmla="*/ 67 w 67"/>
                <a:gd name="T7" fmla="*/ 32 h 38"/>
                <a:gd name="T8" fmla="*/ 64 w 67"/>
                <a:gd name="T9" fmla="*/ 35 h 38"/>
                <a:gd name="T10" fmla="*/ 61 w 67"/>
                <a:gd name="T11" fmla="*/ 36 h 38"/>
                <a:gd name="T12" fmla="*/ 58 w 67"/>
                <a:gd name="T13" fmla="*/ 38 h 38"/>
                <a:gd name="T14" fmla="*/ 9 w 67"/>
                <a:gd name="T15" fmla="*/ 38 h 38"/>
                <a:gd name="T16" fmla="*/ 9 w 67"/>
                <a:gd name="T17" fmla="*/ 38 h 38"/>
                <a:gd name="T18" fmla="*/ 6 w 67"/>
                <a:gd name="T19" fmla="*/ 36 h 38"/>
                <a:gd name="T20" fmla="*/ 3 w 67"/>
                <a:gd name="T21" fmla="*/ 35 h 38"/>
                <a:gd name="T22" fmla="*/ 0 w 67"/>
                <a:gd name="T23" fmla="*/ 32 h 38"/>
                <a:gd name="T24" fmla="*/ 0 w 67"/>
                <a:gd name="T25" fmla="*/ 29 h 38"/>
                <a:gd name="T26" fmla="*/ 0 w 67"/>
                <a:gd name="T27" fmla="*/ 9 h 38"/>
                <a:gd name="T28" fmla="*/ 0 w 67"/>
                <a:gd name="T29" fmla="*/ 9 h 38"/>
                <a:gd name="T30" fmla="*/ 0 w 67"/>
                <a:gd name="T31" fmla="*/ 5 h 38"/>
                <a:gd name="T32" fmla="*/ 3 w 67"/>
                <a:gd name="T33" fmla="*/ 2 h 38"/>
                <a:gd name="T34" fmla="*/ 6 w 67"/>
                <a:gd name="T35" fmla="*/ 0 h 38"/>
                <a:gd name="T36" fmla="*/ 9 w 67"/>
                <a:gd name="T37" fmla="*/ 0 h 38"/>
                <a:gd name="T38" fmla="*/ 58 w 67"/>
                <a:gd name="T39" fmla="*/ 0 h 38"/>
                <a:gd name="T40" fmla="*/ 58 w 67"/>
                <a:gd name="T41" fmla="*/ 0 h 38"/>
                <a:gd name="T42" fmla="*/ 61 w 67"/>
                <a:gd name="T43" fmla="*/ 0 h 38"/>
                <a:gd name="T44" fmla="*/ 64 w 67"/>
                <a:gd name="T45" fmla="*/ 2 h 38"/>
                <a:gd name="T46" fmla="*/ 67 w 67"/>
                <a:gd name="T47" fmla="*/ 5 h 38"/>
                <a:gd name="T48" fmla="*/ 67 w 67"/>
                <a:gd name="T4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38">
                  <a:moveTo>
                    <a:pt x="67" y="9"/>
                  </a:moveTo>
                  <a:lnTo>
                    <a:pt x="67" y="29"/>
                  </a:lnTo>
                  <a:lnTo>
                    <a:pt x="67" y="29"/>
                  </a:lnTo>
                  <a:lnTo>
                    <a:pt x="67" y="32"/>
                  </a:lnTo>
                  <a:lnTo>
                    <a:pt x="64" y="35"/>
                  </a:lnTo>
                  <a:lnTo>
                    <a:pt x="61" y="36"/>
                  </a:lnTo>
                  <a:lnTo>
                    <a:pt x="58" y="38"/>
                  </a:lnTo>
                  <a:lnTo>
                    <a:pt x="9" y="38"/>
                  </a:lnTo>
                  <a:lnTo>
                    <a:pt x="9" y="38"/>
                  </a:lnTo>
                  <a:lnTo>
                    <a:pt x="6" y="36"/>
                  </a:lnTo>
                  <a:lnTo>
                    <a:pt x="3" y="35"/>
                  </a:lnTo>
                  <a:lnTo>
                    <a:pt x="0" y="32"/>
                  </a:lnTo>
                  <a:lnTo>
                    <a:pt x="0" y="29"/>
                  </a:lnTo>
                  <a:lnTo>
                    <a:pt x="0" y="9"/>
                  </a:lnTo>
                  <a:lnTo>
                    <a:pt x="0" y="9"/>
                  </a:lnTo>
                  <a:lnTo>
                    <a:pt x="0" y="5"/>
                  </a:lnTo>
                  <a:lnTo>
                    <a:pt x="3" y="2"/>
                  </a:lnTo>
                  <a:lnTo>
                    <a:pt x="6" y="0"/>
                  </a:lnTo>
                  <a:lnTo>
                    <a:pt x="9" y="0"/>
                  </a:lnTo>
                  <a:lnTo>
                    <a:pt x="58" y="0"/>
                  </a:lnTo>
                  <a:lnTo>
                    <a:pt x="58" y="0"/>
                  </a:lnTo>
                  <a:lnTo>
                    <a:pt x="61" y="0"/>
                  </a:lnTo>
                  <a:lnTo>
                    <a:pt x="64" y="2"/>
                  </a:lnTo>
                  <a:lnTo>
                    <a:pt x="67" y="5"/>
                  </a:lnTo>
                  <a:lnTo>
                    <a:pt x="67"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92" name="Freeform 361"/>
            <p:cNvSpPr>
              <a:spLocks/>
            </p:cNvSpPr>
            <p:nvPr/>
          </p:nvSpPr>
          <p:spPr bwMode="auto">
            <a:xfrm>
              <a:off x="7462838" y="3684588"/>
              <a:ext cx="61913" cy="42863"/>
            </a:xfrm>
            <a:custGeom>
              <a:avLst/>
              <a:gdLst>
                <a:gd name="T0" fmla="*/ 77 w 77"/>
                <a:gd name="T1" fmla="*/ 49 h 54"/>
                <a:gd name="T2" fmla="*/ 77 w 77"/>
                <a:gd name="T3" fmla="*/ 49 h 54"/>
                <a:gd name="T4" fmla="*/ 76 w 77"/>
                <a:gd name="T5" fmla="*/ 54 h 54"/>
                <a:gd name="T6" fmla="*/ 73 w 77"/>
                <a:gd name="T7" fmla="*/ 54 h 54"/>
                <a:gd name="T8" fmla="*/ 4 w 77"/>
                <a:gd name="T9" fmla="*/ 54 h 54"/>
                <a:gd name="T10" fmla="*/ 4 w 77"/>
                <a:gd name="T11" fmla="*/ 54 h 54"/>
                <a:gd name="T12" fmla="*/ 1 w 77"/>
                <a:gd name="T13" fmla="*/ 54 h 54"/>
                <a:gd name="T14" fmla="*/ 0 w 77"/>
                <a:gd name="T15" fmla="*/ 49 h 54"/>
                <a:gd name="T16" fmla="*/ 0 w 77"/>
                <a:gd name="T17" fmla="*/ 5 h 54"/>
                <a:gd name="T18" fmla="*/ 0 w 77"/>
                <a:gd name="T19" fmla="*/ 5 h 54"/>
                <a:gd name="T20" fmla="*/ 1 w 77"/>
                <a:gd name="T21" fmla="*/ 2 h 54"/>
                <a:gd name="T22" fmla="*/ 4 w 77"/>
                <a:gd name="T23" fmla="*/ 0 h 54"/>
                <a:gd name="T24" fmla="*/ 73 w 77"/>
                <a:gd name="T25" fmla="*/ 0 h 54"/>
                <a:gd name="T26" fmla="*/ 73 w 77"/>
                <a:gd name="T27" fmla="*/ 0 h 54"/>
                <a:gd name="T28" fmla="*/ 76 w 77"/>
                <a:gd name="T29" fmla="*/ 2 h 54"/>
                <a:gd name="T30" fmla="*/ 77 w 77"/>
                <a:gd name="T31" fmla="*/ 5 h 54"/>
                <a:gd name="T32" fmla="*/ 77 w 77"/>
                <a:gd name="T33"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54">
                  <a:moveTo>
                    <a:pt x="77" y="49"/>
                  </a:moveTo>
                  <a:lnTo>
                    <a:pt x="77" y="49"/>
                  </a:lnTo>
                  <a:lnTo>
                    <a:pt x="76" y="54"/>
                  </a:lnTo>
                  <a:lnTo>
                    <a:pt x="73" y="54"/>
                  </a:lnTo>
                  <a:lnTo>
                    <a:pt x="4" y="54"/>
                  </a:lnTo>
                  <a:lnTo>
                    <a:pt x="4" y="54"/>
                  </a:lnTo>
                  <a:lnTo>
                    <a:pt x="1" y="54"/>
                  </a:lnTo>
                  <a:lnTo>
                    <a:pt x="0" y="49"/>
                  </a:lnTo>
                  <a:lnTo>
                    <a:pt x="0" y="5"/>
                  </a:lnTo>
                  <a:lnTo>
                    <a:pt x="0" y="5"/>
                  </a:lnTo>
                  <a:lnTo>
                    <a:pt x="1" y="2"/>
                  </a:lnTo>
                  <a:lnTo>
                    <a:pt x="4" y="0"/>
                  </a:lnTo>
                  <a:lnTo>
                    <a:pt x="73" y="0"/>
                  </a:lnTo>
                  <a:lnTo>
                    <a:pt x="73" y="0"/>
                  </a:lnTo>
                  <a:lnTo>
                    <a:pt x="76" y="2"/>
                  </a:lnTo>
                  <a:lnTo>
                    <a:pt x="77" y="5"/>
                  </a:lnTo>
                  <a:lnTo>
                    <a:pt x="77"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93" name="Freeform 362"/>
            <p:cNvSpPr>
              <a:spLocks noEditPoints="1"/>
            </p:cNvSpPr>
            <p:nvPr/>
          </p:nvSpPr>
          <p:spPr bwMode="auto">
            <a:xfrm>
              <a:off x="7366001" y="3943350"/>
              <a:ext cx="165100" cy="77788"/>
            </a:xfrm>
            <a:custGeom>
              <a:avLst/>
              <a:gdLst>
                <a:gd name="T0" fmla="*/ 198 w 207"/>
                <a:gd name="T1" fmla="*/ 0 h 99"/>
                <a:gd name="T2" fmla="*/ 9 w 207"/>
                <a:gd name="T3" fmla="*/ 0 h 99"/>
                <a:gd name="T4" fmla="*/ 9 w 207"/>
                <a:gd name="T5" fmla="*/ 0 h 99"/>
                <a:gd name="T6" fmla="*/ 6 w 207"/>
                <a:gd name="T7" fmla="*/ 2 h 99"/>
                <a:gd name="T8" fmla="*/ 3 w 207"/>
                <a:gd name="T9" fmla="*/ 3 h 99"/>
                <a:gd name="T10" fmla="*/ 0 w 207"/>
                <a:gd name="T11" fmla="*/ 6 h 99"/>
                <a:gd name="T12" fmla="*/ 0 w 207"/>
                <a:gd name="T13" fmla="*/ 9 h 99"/>
                <a:gd name="T14" fmla="*/ 0 w 207"/>
                <a:gd name="T15" fmla="*/ 91 h 99"/>
                <a:gd name="T16" fmla="*/ 0 w 207"/>
                <a:gd name="T17" fmla="*/ 91 h 99"/>
                <a:gd name="T18" fmla="*/ 0 w 207"/>
                <a:gd name="T19" fmla="*/ 94 h 99"/>
                <a:gd name="T20" fmla="*/ 3 w 207"/>
                <a:gd name="T21" fmla="*/ 97 h 99"/>
                <a:gd name="T22" fmla="*/ 6 w 207"/>
                <a:gd name="T23" fmla="*/ 99 h 99"/>
                <a:gd name="T24" fmla="*/ 9 w 207"/>
                <a:gd name="T25" fmla="*/ 99 h 99"/>
                <a:gd name="T26" fmla="*/ 198 w 207"/>
                <a:gd name="T27" fmla="*/ 99 h 99"/>
                <a:gd name="T28" fmla="*/ 198 w 207"/>
                <a:gd name="T29" fmla="*/ 99 h 99"/>
                <a:gd name="T30" fmla="*/ 201 w 207"/>
                <a:gd name="T31" fmla="*/ 99 h 99"/>
                <a:gd name="T32" fmla="*/ 204 w 207"/>
                <a:gd name="T33" fmla="*/ 97 h 99"/>
                <a:gd name="T34" fmla="*/ 206 w 207"/>
                <a:gd name="T35" fmla="*/ 94 h 99"/>
                <a:gd name="T36" fmla="*/ 207 w 207"/>
                <a:gd name="T37" fmla="*/ 91 h 99"/>
                <a:gd name="T38" fmla="*/ 207 w 207"/>
                <a:gd name="T39" fmla="*/ 9 h 99"/>
                <a:gd name="T40" fmla="*/ 207 w 207"/>
                <a:gd name="T41" fmla="*/ 9 h 99"/>
                <a:gd name="T42" fmla="*/ 206 w 207"/>
                <a:gd name="T43" fmla="*/ 6 h 99"/>
                <a:gd name="T44" fmla="*/ 204 w 207"/>
                <a:gd name="T45" fmla="*/ 3 h 99"/>
                <a:gd name="T46" fmla="*/ 201 w 207"/>
                <a:gd name="T47" fmla="*/ 2 h 99"/>
                <a:gd name="T48" fmla="*/ 198 w 207"/>
                <a:gd name="T49" fmla="*/ 0 h 99"/>
                <a:gd name="T50" fmla="*/ 179 w 207"/>
                <a:gd name="T51" fmla="*/ 54 h 99"/>
                <a:gd name="T52" fmla="*/ 31 w 207"/>
                <a:gd name="T53" fmla="*/ 54 h 99"/>
                <a:gd name="T54" fmla="*/ 31 w 207"/>
                <a:gd name="T55" fmla="*/ 54 h 99"/>
                <a:gd name="T56" fmla="*/ 28 w 207"/>
                <a:gd name="T57" fmla="*/ 52 h 99"/>
                <a:gd name="T58" fmla="*/ 27 w 207"/>
                <a:gd name="T59" fmla="*/ 49 h 99"/>
                <a:gd name="T60" fmla="*/ 27 w 207"/>
                <a:gd name="T61" fmla="*/ 49 h 99"/>
                <a:gd name="T62" fmla="*/ 28 w 207"/>
                <a:gd name="T63" fmla="*/ 46 h 99"/>
                <a:gd name="T64" fmla="*/ 31 w 207"/>
                <a:gd name="T65" fmla="*/ 45 h 99"/>
                <a:gd name="T66" fmla="*/ 179 w 207"/>
                <a:gd name="T67" fmla="*/ 45 h 99"/>
                <a:gd name="T68" fmla="*/ 179 w 207"/>
                <a:gd name="T69" fmla="*/ 45 h 99"/>
                <a:gd name="T70" fmla="*/ 182 w 207"/>
                <a:gd name="T71" fmla="*/ 46 h 99"/>
                <a:gd name="T72" fmla="*/ 183 w 207"/>
                <a:gd name="T73" fmla="*/ 49 h 99"/>
                <a:gd name="T74" fmla="*/ 183 w 207"/>
                <a:gd name="T75" fmla="*/ 49 h 99"/>
                <a:gd name="T76" fmla="*/ 182 w 207"/>
                <a:gd name="T77" fmla="*/ 52 h 99"/>
                <a:gd name="T78" fmla="*/ 179 w 207"/>
                <a:gd name="T79" fmla="*/ 5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7" h="99">
                  <a:moveTo>
                    <a:pt x="198" y="0"/>
                  </a:moveTo>
                  <a:lnTo>
                    <a:pt x="9" y="0"/>
                  </a:lnTo>
                  <a:lnTo>
                    <a:pt x="9" y="0"/>
                  </a:lnTo>
                  <a:lnTo>
                    <a:pt x="6" y="2"/>
                  </a:lnTo>
                  <a:lnTo>
                    <a:pt x="3" y="3"/>
                  </a:lnTo>
                  <a:lnTo>
                    <a:pt x="0" y="6"/>
                  </a:lnTo>
                  <a:lnTo>
                    <a:pt x="0" y="9"/>
                  </a:lnTo>
                  <a:lnTo>
                    <a:pt x="0" y="91"/>
                  </a:lnTo>
                  <a:lnTo>
                    <a:pt x="0" y="91"/>
                  </a:lnTo>
                  <a:lnTo>
                    <a:pt x="0" y="94"/>
                  </a:lnTo>
                  <a:lnTo>
                    <a:pt x="3" y="97"/>
                  </a:lnTo>
                  <a:lnTo>
                    <a:pt x="6" y="99"/>
                  </a:lnTo>
                  <a:lnTo>
                    <a:pt x="9" y="99"/>
                  </a:lnTo>
                  <a:lnTo>
                    <a:pt x="198" y="99"/>
                  </a:lnTo>
                  <a:lnTo>
                    <a:pt x="198" y="99"/>
                  </a:lnTo>
                  <a:lnTo>
                    <a:pt x="201" y="99"/>
                  </a:lnTo>
                  <a:lnTo>
                    <a:pt x="204" y="97"/>
                  </a:lnTo>
                  <a:lnTo>
                    <a:pt x="206" y="94"/>
                  </a:lnTo>
                  <a:lnTo>
                    <a:pt x="207" y="91"/>
                  </a:lnTo>
                  <a:lnTo>
                    <a:pt x="207" y="9"/>
                  </a:lnTo>
                  <a:lnTo>
                    <a:pt x="207" y="9"/>
                  </a:lnTo>
                  <a:lnTo>
                    <a:pt x="206" y="6"/>
                  </a:lnTo>
                  <a:lnTo>
                    <a:pt x="204" y="3"/>
                  </a:lnTo>
                  <a:lnTo>
                    <a:pt x="201" y="2"/>
                  </a:lnTo>
                  <a:lnTo>
                    <a:pt x="198" y="0"/>
                  </a:lnTo>
                  <a:close/>
                  <a:moveTo>
                    <a:pt x="179" y="54"/>
                  </a:moveTo>
                  <a:lnTo>
                    <a:pt x="31" y="54"/>
                  </a:lnTo>
                  <a:lnTo>
                    <a:pt x="31" y="54"/>
                  </a:lnTo>
                  <a:lnTo>
                    <a:pt x="28" y="52"/>
                  </a:lnTo>
                  <a:lnTo>
                    <a:pt x="27" y="49"/>
                  </a:lnTo>
                  <a:lnTo>
                    <a:pt x="27" y="49"/>
                  </a:lnTo>
                  <a:lnTo>
                    <a:pt x="28" y="46"/>
                  </a:lnTo>
                  <a:lnTo>
                    <a:pt x="31" y="45"/>
                  </a:lnTo>
                  <a:lnTo>
                    <a:pt x="179" y="45"/>
                  </a:lnTo>
                  <a:lnTo>
                    <a:pt x="179" y="45"/>
                  </a:lnTo>
                  <a:lnTo>
                    <a:pt x="182" y="46"/>
                  </a:lnTo>
                  <a:lnTo>
                    <a:pt x="183" y="49"/>
                  </a:lnTo>
                  <a:lnTo>
                    <a:pt x="183" y="49"/>
                  </a:lnTo>
                  <a:lnTo>
                    <a:pt x="182" y="52"/>
                  </a:lnTo>
                  <a:lnTo>
                    <a:pt x="179" y="54"/>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94" name="Freeform 363"/>
            <p:cNvSpPr>
              <a:spLocks/>
            </p:cNvSpPr>
            <p:nvPr/>
          </p:nvSpPr>
          <p:spPr bwMode="auto">
            <a:xfrm>
              <a:off x="7366001" y="3943350"/>
              <a:ext cx="165100" cy="77788"/>
            </a:xfrm>
            <a:custGeom>
              <a:avLst/>
              <a:gdLst>
                <a:gd name="T0" fmla="*/ 198 w 207"/>
                <a:gd name="T1" fmla="*/ 0 h 99"/>
                <a:gd name="T2" fmla="*/ 9 w 207"/>
                <a:gd name="T3" fmla="*/ 0 h 99"/>
                <a:gd name="T4" fmla="*/ 9 w 207"/>
                <a:gd name="T5" fmla="*/ 0 h 99"/>
                <a:gd name="T6" fmla="*/ 6 w 207"/>
                <a:gd name="T7" fmla="*/ 2 h 99"/>
                <a:gd name="T8" fmla="*/ 3 w 207"/>
                <a:gd name="T9" fmla="*/ 3 h 99"/>
                <a:gd name="T10" fmla="*/ 0 w 207"/>
                <a:gd name="T11" fmla="*/ 6 h 99"/>
                <a:gd name="T12" fmla="*/ 0 w 207"/>
                <a:gd name="T13" fmla="*/ 9 h 99"/>
                <a:gd name="T14" fmla="*/ 0 w 207"/>
                <a:gd name="T15" fmla="*/ 91 h 99"/>
                <a:gd name="T16" fmla="*/ 0 w 207"/>
                <a:gd name="T17" fmla="*/ 91 h 99"/>
                <a:gd name="T18" fmla="*/ 0 w 207"/>
                <a:gd name="T19" fmla="*/ 94 h 99"/>
                <a:gd name="T20" fmla="*/ 3 w 207"/>
                <a:gd name="T21" fmla="*/ 97 h 99"/>
                <a:gd name="T22" fmla="*/ 6 w 207"/>
                <a:gd name="T23" fmla="*/ 99 h 99"/>
                <a:gd name="T24" fmla="*/ 9 w 207"/>
                <a:gd name="T25" fmla="*/ 99 h 99"/>
                <a:gd name="T26" fmla="*/ 198 w 207"/>
                <a:gd name="T27" fmla="*/ 99 h 99"/>
                <a:gd name="T28" fmla="*/ 198 w 207"/>
                <a:gd name="T29" fmla="*/ 99 h 99"/>
                <a:gd name="T30" fmla="*/ 201 w 207"/>
                <a:gd name="T31" fmla="*/ 99 h 99"/>
                <a:gd name="T32" fmla="*/ 204 w 207"/>
                <a:gd name="T33" fmla="*/ 97 h 99"/>
                <a:gd name="T34" fmla="*/ 206 w 207"/>
                <a:gd name="T35" fmla="*/ 94 h 99"/>
                <a:gd name="T36" fmla="*/ 207 w 207"/>
                <a:gd name="T37" fmla="*/ 91 h 99"/>
                <a:gd name="T38" fmla="*/ 207 w 207"/>
                <a:gd name="T39" fmla="*/ 9 h 99"/>
                <a:gd name="T40" fmla="*/ 207 w 207"/>
                <a:gd name="T41" fmla="*/ 9 h 99"/>
                <a:gd name="T42" fmla="*/ 206 w 207"/>
                <a:gd name="T43" fmla="*/ 6 h 99"/>
                <a:gd name="T44" fmla="*/ 204 w 207"/>
                <a:gd name="T45" fmla="*/ 3 h 99"/>
                <a:gd name="T46" fmla="*/ 201 w 207"/>
                <a:gd name="T47" fmla="*/ 2 h 99"/>
                <a:gd name="T48" fmla="*/ 198 w 207"/>
                <a:gd name="T4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99">
                  <a:moveTo>
                    <a:pt x="198" y="0"/>
                  </a:moveTo>
                  <a:lnTo>
                    <a:pt x="9" y="0"/>
                  </a:lnTo>
                  <a:lnTo>
                    <a:pt x="9" y="0"/>
                  </a:lnTo>
                  <a:lnTo>
                    <a:pt x="6" y="2"/>
                  </a:lnTo>
                  <a:lnTo>
                    <a:pt x="3" y="3"/>
                  </a:lnTo>
                  <a:lnTo>
                    <a:pt x="0" y="6"/>
                  </a:lnTo>
                  <a:lnTo>
                    <a:pt x="0" y="9"/>
                  </a:lnTo>
                  <a:lnTo>
                    <a:pt x="0" y="91"/>
                  </a:lnTo>
                  <a:lnTo>
                    <a:pt x="0" y="91"/>
                  </a:lnTo>
                  <a:lnTo>
                    <a:pt x="0" y="94"/>
                  </a:lnTo>
                  <a:lnTo>
                    <a:pt x="3" y="97"/>
                  </a:lnTo>
                  <a:lnTo>
                    <a:pt x="6" y="99"/>
                  </a:lnTo>
                  <a:lnTo>
                    <a:pt x="9" y="99"/>
                  </a:lnTo>
                  <a:lnTo>
                    <a:pt x="198" y="99"/>
                  </a:lnTo>
                  <a:lnTo>
                    <a:pt x="198" y="99"/>
                  </a:lnTo>
                  <a:lnTo>
                    <a:pt x="201" y="99"/>
                  </a:lnTo>
                  <a:lnTo>
                    <a:pt x="204" y="97"/>
                  </a:lnTo>
                  <a:lnTo>
                    <a:pt x="206" y="94"/>
                  </a:lnTo>
                  <a:lnTo>
                    <a:pt x="207" y="91"/>
                  </a:lnTo>
                  <a:lnTo>
                    <a:pt x="207" y="9"/>
                  </a:lnTo>
                  <a:lnTo>
                    <a:pt x="207" y="9"/>
                  </a:lnTo>
                  <a:lnTo>
                    <a:pt x="206" y="6"/>
                  </a:lnTo>
                  <a:lnTo>
                    <a:pt x="204" y="3"/>
                  </a:lnTo>
                  <a:lnTo>
                    <a:pt x="201" y="2"/>
                  </a:lnTo>
                  <a:lnTo>
                    <a:pt x="1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95" name="Freeform 364"/>
            <p:cNvSpPr>
              <a:spLocks/>
            </p:cNvSpPr>
            <p:nvPr/>
          </p:nvSpPr>
          <p:spPr bwMode="auto">
            <a:xfrm>
              <a:off x="7388226" y="3978275"/>
              <a:ext cx="123825" cy="6350"/>
            </a:xfrm>
            <a:custGeom>
              <a:avLst/>
              <a:gdLst>
                <a:gd name="T0" fmla="*/ 152 w 156"/>
                <a:gd name="T1" fmla="*/ 9 h 9"/>
                <a:gd name="T2" fmla="*/ 4 w 156"/>
                <a:gd name="T3" fmla="*/ 9 h 9"/>
                <a:gd name="T4" fmla="*/ 4 w 156"/>
                <a:gd name="T5" fmla="*/ 9 h 9"/>
                <a:gd name="T6" fmla="*/ 1 w 156"/>
                <a:gd name="T7" fmla="*/ 7 h 9"/>
                <a:gd name="T8" fmla="*/ 0 w 156"/>
                <a:gd name="T9" fmla="*/ 4 h 9"/>
                <a:gd name="T10" fmla="*/ 0 w 156"/>
                <a:gd name="T11" fmla="*/ 4 h 9"/>
                <a:gd name="T12" fmla="*/ 1 w 156"/>
                <a:gd name="T13" fmla="*/ 1 h 9"/>
                <a:gd name="T14" fmla="*/ 4 w 156"/>
                <a:gd name="T15" fmla="*/ 0 h 9"/>
                <a:gd name="T16" fmla="*/ 152 w 156"/>
                <a:gd name="T17" fmla="*/ 0 h 9"/>
                <a:gd name="T18" fmla="*/ 152 w 156"/>
                <a:gd name="T19" fmla="*/ 0 h 9"/>
                <a:gd name="T20" fmla="*/ 155 w 156"/>
                <a:gd name="T21" fmla="*/ 1 h 9"/>
                <a:gd name="T22" fmla="*/ 156 w 156"/>
                <a:gd name="T23" fmla="*/ 4 h 9"/>
                <a:gd name="T24" fmla="*/ 156 w 156"/>
                <a:gd name="T25" fmla="*/ 4 h 9"/>
                <a:gd name="T26" fmla="*/ 155 w 156"/>
                <a:gd name="T27" fmla="*/ 7 h 9"/>
                <a:gd name="T28" fmla="*/ 152 w 156"/>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 h="9">
                  <a:moveTo>
                    <a:pt x="152" y="9"/>
                  </a:moveTo>
                  <a:lnTo>
                    <a:pt x="4" y="9"/>
                  </a:lnTo>
                  <a:lnTo>
                    <a:pt x="4" y="9"/>
                  </a:lnTo>
                  <a:lnTo>
                    <a:pt x="1" y="7"/>
                  </a:lnTo>
                  <a:lnTo>
                    <a:pt x="0" y="4"/>
                  </a:lnTo>
                  <a:lnTo>
                    <a:pt x="0" y="4"/>
                  </a:lnTo>
                  <a:lnTo>
                    <a:pt x="1" y="1"/>
                  </a:lnTo>
                  <a:lnTo>
                    <a:pt x="4" y="0"/>
                  </a:lnTo>
                  <a:lnTo>
                    <a:pt x="152" y="0"/>
                  </a:lnTo>
                  <a:lnTo>
                    <a:pt x="152" y="0"/>
                  </a:lnTo>
                  <a:lnTo>
                    <a:pt x="155" y="1"/>
                  </a:lnTo>
                  <a:lnTo>
                    <a:pt x="156" y="4"/>
                  </a:lnTo>
                  <a:lnTo>
                    <a:pt x="156" y="4"/>
                  </a:lnTo>
                  <a:lnTo>
                    <a:pt x="155" y="7"/>
                  </a:lnTo>
                  <a:lnTo>
                    <a:pt x="15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96" name="Freeform 365"/>
            <p:cNvSpPr>
              <a:spLocks/>
            </p:cNvSpPr>
            <p:nvPr/>
          </p:nvSpPr>
          <p:spPr bwMode="auto">
            <a:xfrm>
              <a:off x="7469188" y="3694113"/>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6 h 6"/>
                <a:gd name="T12" fmla="*/ 3 w 6"/>
                <a:gd name="T13" fmla="*/ 6 h 6"/>
                <a:gd name="T14" fmla="*/ 3 w 6"/>
                <a:gd name="T15" fmla="*/ 6 h 6"/>
                <a:gd name="T16" fmla="*/ 4 w 6"/>
                <a:gd name="T17" fmla="*/ 6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6"/>
                  </a:lnTo>
                  <a:lnTo>
                    <a:pt x="3" y="6"/>
                  </a:lnTo>
                  <a:lnTo>
                    <a:pt x="3" y="6"/>
                  </a:lnTo>
                  <a:lnTo>
                    <a:pt x="4" y="6"/>
                  </a:lnTo>
                  <a:lnTo>
                    <a:pt x="6" y="3"/>
                  </a:lnTo>
                  <a:lnTo>
                    <a:pt x="6" y="3"/>
                  </a:lnTo>
                  <a:lnTo>
                    <a:pt x="4" y="0"/>
                  </a:lnTo>
                  <a:lnTo>
                    <a:pt x="3"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97" name="Freeform 366"/>
            <p:cNvSpPr>
              <a:spLocks/>
            </p:cNvSpPr>
            <p:nvPr/>
          </p:nvSpPr>
          <p:spPr bwMode="auto">
            <a:xfrm>
              <a:off x="7469188" y="3694113"/>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6 h 6"/>
                <a:gd name="T12" fmla="*/ 3 w 6"/>
                <a:gd name="T13" fmla="*/ 6 h 6"/>
                <a:gd name="T14" fmla="*/ 3 w 6"/>
                <a:gd name="T15" fmla="*/ 6 h 6"/>
                <a:gd name="T16" fmla="*/ 4 w 6"/>
                <a:gd name="T17" fmla="*/ 6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6"/>
                  </a:lnTo>
                  <a:lnTo>
                    <a:pt x="3" y="6"/>
                  </a:lnTo>
                  <a:lnTo>
                    <a:pt x="3" y="6"/>
                  </a:lnTo>
                  <a:lnTo>
                    <a:pt x="4" y="6"/>
                  </a:lnTo>
                  <a:lnTo>
                    <a:pt x="6" y="3"/>
                  </a:lnTo>
                  <a:lnTo>
                    <a:pt x="6" y="3"/>
                  </a:lnTo>
                  <a:lnTo>
                    <a:pt x="4"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98" name="Freeform 367"/>
            <p:cNvSpPr>
              <a:spLocks/>
            </p:cNvSpPr>
            <p:nvPr/>
          </p:nvSpPr>
          <p:spPr bwMode="auto">
            <a:xfrm>
              <a:off x="7478713" y="3694113"/>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6 h 6"/>
                <a:gd name="T14" fmla="*/ 4 w 47"/>
                <a:gd name="T15" fmla="*/ 6 h 6"/>
                <a:gd name="T16" fmla="*/ 44 w 47"/>
                <a:gd name="T17" fmla="*/ 6 h 6"/>
                <a:gd name="T18" fmla="*/ 44 w 47"/>
                <a:gd name="T19" fmla="*/ 6 h 6"/>
                <a:gd name="T20" fmla="*/ 46 w 47"/>
                <a:gd name="T21" fmla="*/ 6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6"/>
                  </a:lnTo>
                  <a:lnTo>
                    <a:pt x="4" y="6"/>
                  </a:lnTo>
                  <a:lnTo>
                    <a:pt x="44" y="6"/>
                  </a:lnTo>
                  <a:lnTo>
                    <a:pt x="44" y="6"/>
                  </a:lnTo>
                  <a:lnTo>
                    <a:pt x="46" y="6"/>
                  </a:lnTo>
                  <a:lnTo>
                    <a:pt x="47" y="3"/>
                  </a:lnTo>
                  <a:lnTo>
                    <a:pt x="47" y="3"/>
                  </a:lnTo>
                  <a:lnTo>
                    <a:pt x="46" y="0"/>
                  </a:lnTo>
                  <a:lnTo>
                    <a:pt x="44"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99" name="Freeform 368"/>
            <p:cNvSpPr>
              <a:spLocks/>
            </p:cNvSpPr>
            <p:nvPr/>
          </p:nvSpPr>
          <p:spPr bwMode="auto">
            <a:xfrm>
              <a:off x="7478713" y="3694113"/>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6 h 6"/>
                <a:gd name="T14" fmla="*/ 4 w 47"/>
                <a:gd name="T15" fmla="*/ 6 h 6"/>
                <a:gd name="T16" fmla="*/ 44 w 47"/>
                <a:gd name="T17" fmla="*/ 6 h 6"/>
                <a:gd name="T18" fmla="*/ 44 w 47"/>
                <a:gd name="T19" fmla="*/ 6 h 6"/>
                <a:gd name="T20" fmla="*/ 46 w 47"/>
                <a:gd name="T21" fmla="*/ 6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6"/>
                  </a:lnTo>
                  <a:lnTo>
                    <a:pt x="4" y="6"/>
                  </a:lnTo>
                  <a:lnTo>
                    <a:pt x="44" y="6"/>
                  </a:lnTo>
                  <a:lnTo>
                    <a:pt x="44" y="6"/>
                  </a:lnTo>
                  <a:lnTo>
                    <a:pt x="46" y="6"/>
                  </a:lnTo>
                  <a:lnTo>
                    <a:pt x="47" y="3"/>
                  </a:lnTo>
                  <a:lnTo>
                    <a:pt x="47" y="3"/>
                  </a:lnTo>
                  <a:lnTo>
                    <a:pt x="46" y="0"/>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00" name="Freeform 369"/>
            <p:cNvSpPr>
              <a:spLocks/>
            </p:cNvSpPr>
            <p:nvPr/>
          </p:nvSpPr>
          <p:spPr bwMode="auto">
            <a:xfrm>
              <a:off x="7469188" y="3703638"/>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5 h 6"/>
                <a:gd name="T12" fmla="*/ 3 w 6"/>
                <a:gd name="T13" fmla="*/ 6 h 6"/>
                <a:gd name="T14" fmla="*/ 3 w 6"/>
                <a:gd name="T15" fmla="*/ 6 h 6"/>
                <a:gd name="T16" fmla="*/ 4 w 6"/>
                <a:gd name="T17" fmla="*/ 5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5"/>
                  </a:lnTo>
                  <a:lnTo>
                    <a:pt x="3" y="6"/>
                  </a:lnTo>
                  <a:lnTo>
                    <a:pt x="3" y="6"/>
                  </a:lnTo>
                  <a:lnTo>
                    <a:pt x="4" y="5"/>
                  </a:lnTo>
                  <a:lnTo>
                    <a:pt x="6" y="3"/>
                  </a:lnTo>
                  <a:lnTo>
                    <a:pt x="6" y="3"/>
                  </a:lnTo>
                  <a:lnTo>
                    <a:pt x="4" y="0"/>
                  </a:lnTo>
                  <a:lnTo>
                    <a:pt x="3"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01" name="Freeform 370"/>
            <p:cNvSpPr>
              <a:spLocks/>
            </p:cNvSpPr>
            <p:nvPr/>
          </p:nvSpPr>
          <p:spPr bwMode="auto">
            <a:xfrm>
              <a:off x="7469188" y="3703638"/>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5 h 6"/>
                <a:gd name="T12" fmla="*/ 3 w 6"/>
                <a:gd name="T13" fmla="*/ 6 h 6"/>
                <a:gd name="T14" fmla="*/ 3 w 6"/>
                <a:gd name="T15" fmla="*/ 6 h 6"/>
                <a:gd name="T16" fmla="*/ 4 w 6"/>
                <a:gd name="T17" fmla="*/ 5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5"/>
                  </a:lnTo>
                  <a:lnTo>
                    <a:pt x="3" y="6"/>
                  </a:lnTo>
                  <a:lnTo>
                    <a:pt x="3" y="6"/>
                  </a:lnTo>
                  <a:lnTo>
                    <a:pt x="4" y="5"/>
                  </a:lnTo>
                  <a:lnTo>
                    <a:pt x="6" y="3"/>
                  </a:lnTo>
                  <a:lnTo>
                    <a:pt x="6" y="3"/>
                  </a:lnTo>
                  <a:lnTo>
                    <a:pt x="4"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02" name="Freeform 371"/>
            <p:cNvSpPr>
              <a:spLocks/>
            </p:cNvSpPr>
            <p:nvPr/>
          </p:nvSpPr>
          <p:spPr bwMode="auto">
            <a:xfrm>
              <a:off x="7478713" y="3703638"/>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5 h 6"/>
                <a:gd name="T14" fmla="*/ 4 w 47"/>
                <a:gd name="T15" fmla="*/ 6 h 6"/>
                <a:gd name="T16" fmla="*/ 44 w 47"/>
                <a:gd name="T17" fmla="*/ 6 h 6"/>
                <a:gd name="T18" fmla="*/ 44 w 47"/>
                <a:gd name="T19" fmla="*/ 6 h 6"/>
                <a:gd name="T20" fmla="*/ 46 w 47"/>
                <a:gd name="T21" fmla="*/ 5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5"/>
                  </a:lnTo>
                  <a:lnTo>
                    <a:pt x="4" y="6"/>
                  </a:lnTo>
                  <a:lnTo>
                    <a:pt x="44" y="6"/>
                  </a:lnTo>
                  <a:lnTo>
                    <a:pt x="44" y="6"/>
                  </a:lnTo>
                  <a:lnTo>
                    <a:pt x="46" y="5"/>
                  </a:lnTo>
                  <a:lnTo>
                    <a:pt x="47" y="3"/>
                  </a:lnTo>
                  <a:lnTo>
                    <a:pt x="47" y="3"/>
                  </a:lnTo>
                  <a:lnTo>
                    <a:pt x="46" y="0"/>
                  </a:lnTo>
                  <a:lnTo>
                    <a:pt x="44"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03" name="Freeform 372"/>
            <p:cNvSpPr>
              <a:spLocks/>
            </p:cNvSpPr>
            <p:nvPr/>
          </p:nvSpPr>
          <p:spPr bwMode="auto">
            <a:xfrm>
              <a:off x="7478713" y="3703638"/>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5 h 6"/>
                <a:gd name="T14" fmla="*/ 4 w 47"/>
                <a:gd name="T15" fmla="*/ 6 h 6"/>
                <a:gd name="T16" fmla="*/ 44 w 47"/>
                <a:gd name="T17" fmla="*/ 6 h 6"/>
                <a:gd name="T18" fmla="*/ 44 w 47"/>
                <a:gd name="T19" fmla="*/ 6 h 6"/>
                <a:gd name="T20" fmla="*/ 46 w 47"/>
                <a:gd name="T21" fmla="*/ 5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5"/>
                  </a:lnTo>
                  <a:lnTo>
                    <a:pt x="4" y="6"/>
                  </a:lnTo>
                  <a:lnTo>
                    <a:pt x="44" y="6"/>
                  </a:lnTo>
                  <a:lnTo>
                    <a:pt x="44" y="6"/>
                  </a:lnTo>
                  <a:lnTo>
                    <a:pt x="46" y="5"/>
                  </a:lnTo>
                  <a:lnTo>
                    <a:pt x="47" y="3"/>
                  </a:lnTo>
                  <a:lnTo>
                    <a:pt x="47" y="3"/>
                  </a:lnTo>
                  <a:lnTo>
                    <a:pt x="46" y="0"/>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04" name="Freeform 373"/>
            <p:cNvSpPr>
              <a:spLocks/>
            </p:cNvSpPr>
            <p:nvPr/>
          </p:nvSpPr>
          <p:spPr bwMode="auto">
            <a:xfrm>
              <a:off x="7469188" y="3713163"/>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5 h 6"/>
                <a:gd name="T12" fmla="*/ 3 w 6"/>
                <a:gd name="T13" fmla="*/ 6 h 6"/>
                <a:gd name="T14" fmla="*/ 3 w 6"/>
                <a:gd name="T15" fmla="*/ 6 h 6"/>
                <a:gd name="T16" fmla="*/ 4 w 6"/>
                <a:gd name="T17" fmla="*/ 5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5"/>
                  </a:lnTo>
                  <a:lnTo>
                    <a:pt x="3" y="6"/>
                  </a:lnTo>
                  <a:lnTo>
                    <a:pt x="3" y="6"/>
                  </a:lnTo>
                  <a:lnTo>
                    <a:pt x="4" y="5"/>
                  </a:lnTo>
                  <a:lnTo>
                    <a:pt x="6" y="3"/>
                  </a:lnTo>
                  <a:lnTo>
                    <a:pt x="6" y="3"/>
                  </a:lnTo>
                  <a:lnTo>
                    <a:pt x="4" y="0"/>
                  </a:lnTo>
                  <a:lnTo>
                    <a:pt x="3"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05" name="Freeform 374"/>
            <p:cNvSpPr>
              <a:spLocks/>
            </p:cNvSpPr>
            <p:nvPr/>
          </p:nvSpPr>
          <p:spPr bwMode="auto">
            <a:xfrm>
              <a:off x="7469188" y="3713163"/>
              <a:ext cx="4763" cy="4763"/>
            </a:xfrm>
            <a:custGeom>
              <a:avLst/>
              <a:gdLst>
                <a:gd name="T0" fmla="*/ 3 w 6"/>
                <a:gd name="T1" fmla="*/ 0 h 6"/>
                <a:gd name="T2" fmla="*/ 3 w 6"/>
                <a:gd name="T3" fmla="*/ 0 h 6"/>
                <a:gd name="T4" fmla="*/ 0 w 6"/>
                <a:gd name="T5" fmla="*/ 0 h 6"/>
                <a:gd name="T6" fmla="*/ 0 w 6"/>
                <a:gd name="T7" fmla="*/ 3 h 6"/>
                <a:gd name="T8" fmla="*/ 0 w 6"/>
                <a:gd name="T9" fmla="*/ 3 h 6"/>
                <a:gd name="T10" fmla="*/ 0 w 6"/>
                <a:gd name="T11" fmla="*/ 5 h 6"/>
                <a:gd name="T12" fmla="*/ 3 w 6"/>
                <a:gd name="T13" fmla="*/ 6 h 6"/>
                <a:gd name="T14" fmla="*/ 3 w 6"/>
                <a:gd name="T15" fmla="*/ 6 h 6"/>
                <a:gd name="T16" fmla="*/ 4 w 6"/>
                <a:gd name="T17" fmla="*/ 5 h 6"/>
                <a:gd name="T18" fmla="*/ 6 w 6"/>
                <a:gd name="T19" fmla="*/ 3 h 6"/>
                <a:gd name="T20" fmla="*/ 6 w 6"/>
                <a:gd name="T21" fmla="*/ 3 h 6"/>
                <a:gd name="T22" fmla="*/ 4 w 6"/>
                <a:gd name="T23" fmla="*/ 0 h 6"/>
                <a:gd name="T24" fmla="*/ 3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0"/>
                  </a:moveTo>
                  <a:lnTo>
                    <a:pt x="3" y="0"/>
                  </a:lnTo>
                  <a:lnTo>
                    <a:pt x="0" y="0"/>
                  </a:lnTo>
                  <a:lnTo>
                    <a:pt x="0" y="3"/>
                  </a:lnTo>
                  <a:lnTo>
                    <a:pt x="0" y="3"/>
                  </a:lnTo>
                  <a:lnTo>
                    <a:pt x="0" y="5"/>
                  </a:lnTo>
                  <a:lnTo>
                    <a:pt x="3" y="6"/>
                  </a:lnTo>
                  <a:lnTo>
                    <a:pt x="3" y="6"/>
                  </a:lnTo>
                  <a:lnTo>
                    <a:pt x="4" y="5"/>
                  </a:lnTo>
                  <a:lnTo>
                    <a:pt x="6" y="3"/>
                  </a:lnTo>
                  <a:lnTo>
                    <a:pt x="6" y="3"/>
                  </a:lnTo>
                  <a:lnTo>
                    <a:pt x="4"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06" name="Freeform 375"/>
            <p:cNvSpPr>
              <a:spLocks/>
            </p:cNvSpPr>
            <p:nvPr/>
          </p:nvSpPr>
          <p:spPr bwMode="auto">
            <a:xfrm>
              <a:off x="7478713" y="3713163"/>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5 h 6"/>
                <a:gd name="T14" fmla="*/ 4 w 47"/>
                <a:gd name="T15" fmla="*/ 6 h 6"/>
                <a:gd name="T16" fmla="*/ 44 w 47"/>
                <a:gd name="T17" fmla="*/ 6 h 6"/>
                <a:gd name="T18" fmla="*/ 44 w 47"/>
                <a:gd name="T19" fmla="*/ 6 h 6"/>
                <a:gd name="T20" fmla="*/ 46 w 47"/>
                <a:gd name="T21" fmla="*/ 5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5"/>
                  </a:lnTo>
                  <a:lnTo>
                    <a:pt x="4" y="6"/>
                  </a:lnTo>
                  <a:lnTo>
                    <a:pt x="44" y="6"/>
                  </a:lnTo>
                  <a:lnTo>
                    <a:pt x="44" y="6"/>
                  </a:lnTo>
                  <a:lnTo>
                    <a:pt x="46" y="5"/>
                  </a:lnTo>
                  <a:lnTo>
                    <a:pt x="47" y="3"/>
                  </a:lnTo>
                  <a:lnTo>
                    <a:pt x="47" y="3"/>
                  </a:lnTo>
                  <a:lnTo>
                    <a:pt x="46" y="0"/>
                  </a:lnTo>
                  <a:lnTo>
                    <a:pt x="44" y="0"/>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07" name="Freeform 376"/>
            <p:cNvSpPr>
              <a:spLocks/>
            </p:cNvSpPr>
            <p:nvPr/>
          </p:nvSpPr>
          <p:spPr bwMode="auto">
            <a:xfrm>
              <a:off x="7478713" y="3713163"/>
              <a:ext cx="38100" cy="4763"/>
            </a:xfrm>
            <a:custGeom>
              <a:avLst/>
              <a:gdLst>
                <a:gd name="T0" fmla="*/ 44 w 47"/>
                <a:gd name="T1" fmla="*/ 0 h 6"/>
                <a:gd name="T2" fmla="*/ 4 w 47"/>
                <a:gd name="T3" fmla="*/ 0 h 6"/>
                <a:gd name="T4" fmla="*/ 4 w 47"/>
                <a:gd name="T5" fmla="*/ 0 h 6"/>
                <a:gd name="T6" fmla="*/ 1 w 47"/>
                <a:gd name="T7" fmla="*/ 0 h 6"/>
                <a:gd name="T8" fmla="*/ 0 w 47"/>
                <a:gd name="T9" fmla="*/ 3 h 6"/>
                <a:gd name="T10" fmla="*/ 0 w 47"/>
                <a:gd name="T11" fmla="*/ 3 h 6"/>
                <a:gd name="T12" fmla="*/ 1 w 47"/>
                <a:gd name="T13" fmla="*/ 5 h 6"/>
                <a:gd name="T14" fmla="*/ 4 w 47"/>
                <a:gd name="T15" fmla="*/ 6 h 6"/>
                <a:gd name="T16" fmla="*/ 44 w 47"/>
                <a:gd name="T17" fmla="*/ 6 h 6"/>
                <a:gd name="T18" fmla="*/ 44 w 47"/>
                <a:gd name="T19" fmla="*/ 6 h 6"/>
                <a:gd name="T20" fmla="*/ 46 w 47"/>
                <a:gd name="T21" fmla="*/ 5 h 6"/>
                <a:gd name="T22" fmla="*/ 47 w 47"/>
                <a:gd name="T23" fmla="*/ 3 h 6"/>
                <a:gd name="T24" fmla="*/ 47 w 47"/>
                <a:gd name="T25" fmla="*/ 3 h 6"/>
                <a:gd name="T26" fmla="*/ 46 w 47"/>
                <a:gd name="T27" fmla="*/ 0 h 6"/>
                <a:gd name="T28" fmla="*/ 44 w 4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
                  <a:moveTo>
                    <a:pt x="44" y="0"/>
                  </a:moveTo>
                  <a:lnTo>
                    <a:pt x="4" y="0"/>
                  </a:lnTo>
                  <a:lnTo>
                    <a:pt x="4" y="0"/>
                  </a:lnTo>
                  <a:lnTo>
                    <a:pt x="1" y="0"/>
                  </a:lnTo>
                  <a:lnTo>
                    <a:pt x="0" y="3"/>
                  </a:lnTo>
                  <a:lnTo>
                    <a:pt x="0" y="3"/>
                  </a:lnTo>
                  <a:lnTo>
                    <a:pt x="1" y="5"/>
                  </a:lnTo>
                  <a:lnTo>
                    <a:pt x="4" y="6"/>
                  </a:lnTo>
                  <a:lnTo>
                    <a:pt x="44" y="6"/>
                  </a:lnTo>
                  <a:lnTo>
                    <a:pt x="44" y="6"/>
                  </a:lnTo>
                  <a:lnTo>
                    <a:pt x="46" y="5"/>
                  </a:lnTo>
                  <a:lnTo>
                    <a:pt x="47" y="3"/>
                  </a:lnTo>
                  <a:lnTo>
                    <a:pt x="47" y="3"/>
                  </a:lnTo>
                  <a:lnTo>
                    <a:pt x="46" y="0"/>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08" name="Freeform 377"/>
            <p:cNvSpPr>
              <a:spLocks noEditPoints="1"/>
            </p:cNvSpPr>
            <p:nvPr/>
          </p:nvSpPr>
          <p:spPr bwMode="auto">
            <a:xfrm>
              <a:off x="7083426" y="3943350"/>
              <a:ext cx="80963" cy="77788"/>
            </a:xfrm>
            <a:custGeom>
              <a:avLst/>
              <a:gdLst>
                <a:gd name="T0" fmla="*/ 94 w 103"/>
                <a:gd name="T1" fmla="*/ 0 h 97"/>
                <a:gd name="T2" fmla="*/ 9 w 103"/>
                <a:gd name="T3" fmla="*/ 0 h 97"/>
                <a:gd name="T4" fmla="*/ 9 w 103"/>
                <a:gd name="T5" fmla="*/ 0 h 97"/>
                <a:gd name="T6" fmla="*/ 6 w 103"/>
                <a:gd name="T7" fmla="*/ 0 h 97"/>
                <a:gd name="T8" fmla="*/ 3 w 103"/>
                <a:gd name="T9" fmla="*/ 3 h 97"/>
                <a:gd name="T10" fmla="*/ 0 w 103"/>
                <a:gd name="T11" fmla="*/ 6 h 97"/>
                <a:gd name="T12" fmla="*/ 0 w 103"/>
                <a:gd name="T13" fmla="*/ 9 h 97"/>
                <a:gd name="T14" fmla="*/ 0 w 103"/>
                <a:gd name="T15" fmla="*/ 88 h 97"/>
                <a:gd name="T16" fmla="*/ 0 w 103"/>
                <a:gd name="T17" fmla="*/ 88 h 97"/>
                <a:gd name="T18" fmla="*/ 0 w 103"/>
                <a:gd name="T19" fmla="*/ 92 h 97"/>
                <a:gd name="T20" fmla="*/ 3 w 103"/>
                <a:gd name="T21" fmla="*/ 95 h 97"/>
                <a:gd name="T22" fmla="*/ 6 w 103"/>
                <a:gd name="T23" fmla="*/ 97 h 97"/>
                <a:gd name="T24" fmla="*/ 9 w 103"/>
                <a:gd name="T25" fmla="*/ 97 h 97"/>
                <a:gd name="T26" fmla="*/ 94 w 103"/>
                <a:gd name="T27" fmla="*/ 97 h 97"/>
                <a:gd name="T28" fmla="*/ 94 w 103"/>
                <a:gd name="T29" fmla="*/ 97 h 97"/>
                <a:gd name="T30" fmla="*/ 97 w 103"/>
                <a:gd name="T31" fmla="*/ 97 h 97"/>
                <a:gd name="T32" fmla="*/ 100 w 103"/>
                <a:gd name="T33" fmla="*/ 95 h 97"/>
                <a:gd name="T34" fmla="*/ 102 w 103"/>
                <a:gd name="T35" fmla="*/ 92 h 97"/>
                <a:gd name="T36" fmla="*/ 103 w 103"/>
                <a:gd name="T37" fmla="*/ 88 h 97"/>
                <a:gd name="T38" fmla="*/ 103 w 103"/>
                <a:gd name="T39" fmla="*/ 9 h 97"/>
                <a:gd name="T40" fmla="*/ 103 w 103"/>
                <a:gd name="T41" fmla="*/ 9 h 97"/>
                <a:gd name="T42" fmla="*/ 102 w 103"/>
                <a:gd name="T43" fmla="*/ 6 h 97"/>
                <a:gd name="T44" fmla="*/ 100 w 103"/>
                <a:gd name="T45" fmla="*/ 3 h 97"/>
                <a:gd name="T46" fmla="*/ 97 w 103"/>
                <a:gd name="T47" fmla="*/ 0 h 97"/>
                <a:gd name="T48" fmla="*/ 94 w 103"/>
                <a:gd name="T49" fmla="*/ 0 h 97"/>
                <a:gd name="T50" fmla="*/ 87 w 103"/>
                <a:gd name="T51" fmla="*/ 65 h 97"/>
                <a:gd name="T52" fmla="*/ 87 w 103"/>
                <a:gd name="T53" fmla="*/ 65 h 97"/>
                <a:gd name="T54" fmla="*/ 85 w 103"/>
                <a:gd name="T55" fmla="*/ 68 h 97"/>
                <a:gd name="T56" fmla="*/ 82 w 103"/>
                <a:gd name="T57" fmla="*/ 70 h 97"/>
                <a:gd name="T58" fmla="*/ 82 w 103"/>
                <a:gd name="T59" fmla="*/ 70 h 97"/>
                <a:gd name="T60" fmla="*/ 79 w 103"/>
                <a:gd name="T61" fmla="*/ 68 h 97"/>
                <a:gd name="T62" fmla="*/ 78 w 103"/>
                <a:gd name="T63" fmla="*/ 65 h 97"/>
                <a:gd name="T64" fmla="*/ 78 w 103"/>
                <a:gd name="T65" fmla="*/ 29 h 97"/>
                <a:gd name="T66" fmla="*/ 78 w 103"/>
                <a:gd name="T67" fmla="*/ 29 h 97"/>
                <a:gd name="T68" fmla="*/ 79 w 103"/>
                <a:gd name="T69" fmla="*/ 27 h 97"/>
                <a:gd name="T70" fmla="*/ 82 w 103"/>
                <a:gd name="T71" fmla="*/ 25 h 97"/>
                <a:gd name="T72" fmla="*/ 82 w 103"/>
                <a:gd name="T73" fmla="*/ 25 h 97"/>
                <a:gd name="T74" fmla="*/ 85 w 103"/>
                <a:gd name="T75" fmla="*/ 27 h 97"/>
                <a:gd name="T76" fmla="*/ 87 w 103"/>
                <a:gd name="T77" fmla="*/ 29 h 97"/>
                <a:gd name="T78" fmla="*/ 87 w 103"/>
                <a:gd name="T79" fmla="*/ 6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 h="97">
                  <a:moveTo>
                    <a:pt x="94" y="0"/>
                  </a:moveTo>
                  <a:lnTo>
                    <a:pt x="9" y="0"/>
                  </a:lnTo>
                  <a:lnTo>
                    <a:pt x="9" y="0"/>
                  </a:lnTo>
                  <a:lnTo>
                    <a:pt x="6" y="0"/>
                  </a:lnTo>
                  <a:lnTo>
                    <a:pt x="3" y="3"/>
                  </a:lnTo>
                  <a:lnTo>
                    <a:pt x="0" y="6"/>
                  </a:lnTo>
                  <a:lnTo>
                    <a:pt x="0" y="9"/>
                  </a:lnTo>
                  <a:lnTo>
                    <a:pt x="0" y="88"/>
                  </a:lnTo>
                  <a:lnTo>
                    <a:pt x="0" y="88"/>
                  </a:lnTo>
                  <a:lnTo>
                    <a:pt x="0" y="92"/>
                  </a:lnTo>
                  <a:lnTo>
                    <a:pt x="3" y="95"/>
                  </a:lnTo>
                  <a:lnTo>
                    <a:pt x="6" y="97"/>
                  </a:lnTo>
                  <a:lnTo>
                    <a:pt x="9" y="97"/>
                  </a:lnTo>
                  <a:lnTo>
                    <a:pt x="94" y="97"/>
                  </a:lnTo>
                  <a:lnTo>
                    <a:pt x="94" y="97"/>
                  </a:lnTo>
                  <a:lnTo>
                    <a:pt x="97" y="97"/>
                  </a:lnTo>
                  <a:lnTo>
                    <a:pt x="100" y="95"/>
                  </a:lnTo>
                  <a:lnTo>
                    <a:pt x="102" y="92"/>
                  </a:lnTo>
                  <a:lnTo>
                    <a:pt x="103" y="88"/>
                  </a:lnTo>
                  <a:lnTo>
                    <a:pt x="103" y="9"/>
                  </a:lnTo>
                  <a:lnTo>
                    <a:pt x="103" y="9"/>
                  </a:lnTo>
                  <a:lnTo>
                    <a:pt x="102" y="6"/>
                  </a:lnTo>
                  <a:lnTo>
                    <a:pt x="100" y="3"/>
                  </a:lnTo>
                  <a:lnTo>
                    <a:pt x="97" y="0"/>
                  </a:lnTo>
                  <a:lnTo>
                    <a:pt x="94" y="0"/>
                  </a:lnTo>
                  <a:close/>
                  <a:moveTo>
                    <a:pt x="87" y="65"/>
                  </a:moveTo>
                  <a:lnTo>
                    <a:pt x="87" y="65"/>
                  </a:lnTo>
                  <a:lnTo>
                    <a:pt x="85" y="68"/>
                  </a:lnTo>
                  <a:lnTo>
                    <a:pt x="82" y="70"/>
                  </a:lnTo>
                  <a:lnTo>
                    <a:pt x="82" y="70"/>
                  </a:lnTo>
                  <a:lnTo>
                    <a:pt x="79" y="68"/>
                  </a:lnTo>
                  <a:lnTo>
                    <a:pt x="78" y="65"/>
                  </a:lnTo>
                  <a:lnTo>
                    <a:pt x="78" y="29"/>
                  </a:lnTo>
                  <a:lnTo>
                    <a:pt x="78" y="29"/>
                  </a:lnTo>
                  <a:lnTo>
                    <a:pt x="79" y="27"/>
                  </a:lnTo>
                  <a:lnTo>
                    <a:pt x="82" y="25"/>
                  </a:lnTo>
                  <a:lnTo>
                    <a:pt x="82" y="25"/>
                  </a:lnTo>
                  <a:lnTo>
                    <a:pt x="85" y="27"/>
                  </a:lnTo>
                  <a:lnTo>
                    <a:pt x="87" y="29"/>
                  </a:lnTo>
                  <a:lnTo>
                    <a:pt x="87" y="65"/>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09" name="Freeform 378"/>
            <p:cNvSpPr>
              <a:spLocks/>
            </p:cNvSpPr>
            <p:nvPr/>
          </p:nvSpPr>
          <p:spPr bwMode="auto">
            <a:xfrm>
              <a:off x="7083426" y="3943350"/>
              <a:ext cx="80963" cy="77788"/>
            </a:xfrm>
            <a:custGeom>
              <a:avLst/>
              <a:gdLst>
                <a:gd name="T0" fmla="*/ 94 w 103"/>
                <a:gd name="T1" fmla="*/ 0 h 97"/>
                <a:gd name="T2" fmla="*/ 9 w 103"/>
                <a:gd name="T3" fmla="*/ 0 h 97"/>
                <a:gd name="T4" fmla="*/ 9 w 103"/>
                <a:gd name="T5" fmla="*/ 0 h 97"/>
                <a:gd name="T6" fmla="*/ 6 w 103"/>
                <a:gd name="T7" fmla="*/ 0 h 97"/>
                <a:gd name="T8" fmla="*/ 3 w 103"/>
                <a:gd name="T9" fmla="*/ 3 h 97"/>
                <a:gd name="T10" fmla="*/ 0 w 103"/>
                <a:gd name="T11" fmla="*/ 6 h 97"/>
                <a:gd name="T12" fmla="*/ 0 w 103"/>
                <a:gd name="T13" fmla="*/ 9 h 97"/>
                <a:gd name="T14" fmla="*/ 0 w 103"/>
                <a:gd name="T15" fmla="*/ 88 h 97"/>
                <a:gd name="T16" fmla="*/ 0 w 103"/>
                <a:gd name="T17" fmla="*/ 88 h 97"/>
                <a:gd name="T18" fmla="*/ 0 w 103"/>
                <a:gd name="T19" fmla="*/ 92 h 97"/>
                <a:gd name="T20" fmla="*/ 3 w 103"/>
                <a:gd name="T21" fmla="*/ 95 h 97"/>
                <a:gd name="T22" fmla="*/ 6 w 103"/>
                <a:gd name="T23" fmla="*/ 97 h 97"/>
                <a:gd name="T24" fmla="*/ 9 w 103"/>
                <a:gd name="T25" fmla="*/ 97 h 97"/>
                <a:gd name="T26" fmla="*/ 94 w 103"/>
                <a:gd name="T27" fmla="*/ 97 h 97"/>
                <a:gd name="T28" fmla="*/ 94 w 103"/>
                <a:gd name="T29" fmla="*/ 97 h 97"/>
                <a:gd name="T30" fmla="*/ 97 w 103"/>
                <a:gd name="T31" fmla="*/ 97 h 97"/>
                <a:gd name="T32" fmla="*/ 100 w 103"/>
                <a:gd name="T33" fmla="*/ 95 h 97"/>
                <a:gd name="T34" fmla="*/ 102 w 103"/>
                <a:gd name="T35" fmla="*/ 92 h 97"/>
                <a:gd name="T36" fmla="*/ 103 w 103"/>
                <a:gd name="T37" fmla="*/ 88 h 97"/>
                <a:gd name="T38" fmla="*/ 103 w 103"/>
                <a:gd name="T39" fmla="*/ 9 h 97"/>
                <a:gd name="T40" fmla="*/ 103 w 103"/>
                <a:gd name="T41" fmla="*/ 9 h 97"/>
                <a:gd name="T42" fmla="*/ 102 w 103"/>
                <a:gd name="T43" fmla="*/ 6 h 97"/>
                <a:gd name="T44" fmla="*/ 100 w 103"/>
                <a:gd name="T45" fmla="*/ 3 h 97"/>
                <a:gd name="T46" fmla="*/ 97 w 103"/>
                <a:gd name="T47" fmla="*/ 0 h 97"/>
                <a:gd name="T48" fmla="*/ 94 w 103"/>
                <a:gd name="T4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97">
                  <a:moveTo>
                    <a:pt x="94" y="0"/>
                  </a:moveTo>
                  <a:lnTo>
                    <a:pt x="9" y="0"/>
                  </a:lnTo>
                  <a:lnTo>
                    <a:pt x="9" y="0"/>
                  </a:lnTo>
                  <a:lnTo>
                    <a:pt x="6" y="0"/>
                  </a:lnTo>
                  <a:lnTo>
                    <a:pt x="3" y="3"/>
                  </a:lnTo>
                  <a:lnTo>
                    <a:pt x="0" y="6"/>
                  </a:lnTo>
                  <a:lnTo>
                    <a:pt x="0" y="9"/>
                  </a:lnTo>
                  <a:lnTo>
                    <a:pt x="0" y="88"/>
                  </a:lnTo>
                  <a:lnTo>
                    <a:pt x="0" y="88"/>
                  </a:lnTo>
                  <a:lnTo>
                    <a:pt x="0" y="92"/>
                  </a:lnTo>
                  <a:lnTo>
                    <a:pt x="3" y="95"/>
                  </a:lnTo>
                  <a:lnTo>
                    <a:pt x="6" y="97"/>
                  </a:lnTo>
                  <a:lnTo>
                    <a:pt x="9" y="97"/>
                  </a:lnTo>
                  <a:lnTo>
                    <a:pt x="94" y="97"/>
                  </a:lnTo>
                  <a:lnTo>
                    <a:pt x="94" y="97"/>
                  </a:lnTo>
                  <a:lnTo>
                    <a:pt x="97" y="97"/>
                  </a:lnTo>
                  <a:lnTo>
                    <a:pt x="100" y="95"/>
                  </a:lnTo>
                  <a:lnTo>
                    <a:pt x="102" y="92"/>
                  </a:lnTo>
                  <a:lnTo>
                    <a:pt x="103" y="88"/>
                  </a:lnTo>
                  <a:lnTo>
                    <a:pt x="103" y="9"/>
                  </a:lnTo>
                  <a:lnTo>
                    <a:pt x="103" y="9"/>
                  </a:lnTo>
                  <a:lnTo>
                    <a:pt x="102" y="6"/>
                  </a:lnTo>
                  <a:lnTo>
                    <a:pt x="100" y="3"/>
                  </a:lnTo>
                  <a:lnTo>
                    <a:pt x="97" y="0"/>
                  </a:lnTo>
                  <a:lnTo>
                    <a:pt x="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10" name="Freeform 379"/>
            <p:cNvSpPr>
              <a:spLocks/>
            </p:cNvSpPr>
            <p:nvPr/>
          </p:nvSpPr>
          <p:spPr bwMode="auto">
            <a:xfrm>
              <a:off x="7143751" y="3963988"/>
              <a:ext cx="7938" cy="34925"/>
            </a:xfrm>
            <a:custGeom>
              <a:avLst/>
              <a:gdLst>
                <a:gd name="T0" fmla="*/ 9 w 9"/>
                <a:gd name="T1" fmla="*/ 40 h 45"/>
                <a:gd name="T2" fmla="*/ 9 w 9"/>
                <a:gd name="T3" fmla="*/ 40 h 45"/>
                <a:gd name="T4" fmla="*/ 7 w 9"/>
                <a:gd name="T5" fmla="*/ 43 h 45"/>
                <a:gd name="T6" fmla="*/ 4 w 9"/>
                <a:gd name="T7" fmla="*/ 45 h 45"/>
                <a:gd name="T8" fmla="*/ 4 w 9"/>
                <a:gd name="T9" fmla="*/ 45 h 45"/>
                <a:gd name="T10" fmla="*/ 1 w 9"/>
                <a:gd name="T11" fmla="*/ 43 h 45"/>
                <a:gd name="T12" fmla="*/ 0 w 9"/>
                <a:gd name="T13" fmla="*/ 40 h 45"/>
                <a:gd name="T14" fmla="*/ 0 w 9"/>
                <a:gd name="T15" fmla="*/ 4 h 45"/>
                <a:gd name="T16" fmla="*/ 0 w 9"/>
                <a:gd name="T17" fmla="*/ 4 h 45"/>
                <a:gd name="T18" fmla="*/ 1 w 9"/>
                <a:gd name="T19" fmla="*/ 2 h 45"/>
                <a:gd name="T20" fmla="*/ 4 w 9"/>
                <a:gd name="T21" fmla="*/ 0 h 45"/>
                <a:gd name="T22" fmla="*/ 4 w 9"/>
                <a:gd name="T23" fmla="*/ 0 h 45"/>
                <a:gd name="T24" fmla="*/ 7 w 9"/>
                <a:gd name="T25" fmla="*/ 2 h 45"/>
                <a:gd name="T26" fmla="*/ 9 w 9"/>
                <a:gd name="T27" fmla="*/ 4 h 45"/>
                <a:gd name="T28" fmla="*/ 9 w 9"/>
                <a:gd name="T29"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45">
                  <a:moveTo>
                    <a:pt x="9" y="40"/>
                  </a:moveTo>
                  <a:lnTo>
                    <a:pt x="9" y="40"/>
                  </a:lnTo>
                  <a:lnTo>
                    <a:pt x="7" y="43"/>
                  </a:lnTo>
                  <a:lnTo>
                    <a:pt x="4" y="45"/>
                  </a:lnTo>
                  <a:lnTo>
                    <a:pt x="4" y="45"/>
                  </a:lnTo>
                  <a:lnTo>
                    <a:pt x="1" y="43"/>
                  </a:lnTo>
                  <a:lnTo>
                    <a:pt x="0" y="40"/>
                  </a:lnTo>
                  <a:lnTo>
                    <a:pt x="0" y="4"/>
                  </a:lnTo>
                  <a:lnTo>
                    <a:pt x="0" y="4"/>
                  </a:lnTo>
                  <a:lnTo>
                    <a:pt x="1" y="2"/>
                  </a:lnTo>
                  <a:lnTo>
                    <a:pt x="4" y="0"/>
                  </a:lnTo>
                  <a:lnTo>
                    <a:pt x="4" y="0"/>
                  </a:lnTo>
                  <a:lnTo>
                    <a:pt x="7" y="2"/>
                  </a:lnTo>
                  <a:lnTo>
                    <a:pt x="9" y="4"/>
                  </a:lnTo>
                  <a:lnTo>
                    <a:pt x="9"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11" name="Freeform 380"/>
            <p:cNvSpPr>
              <a:spLocks noEditPoints="1"/>
            </p:cNvSpPr>
            <p:nvPr/>
          </p:nvSpPr>
          <p:spPr bwMode="auto">
            <a:xfrm>
              <a:off x="7172326" y="3943350"/>
              <a:ext cx="74613" cy="77788"/>
            </a:xfrm>
            <a:custGeom>
              <a:avLst/>
              <a:gdLst>
                <a:gd name="T0" fmla="*/ 9 w 93"/>
                <a:gd name="T1" fmla="*/ 97 h 97"/>
                <a:gd name="T2" fmla="*/ 85 w 93"/>
                <a:gd name="T3" fmla="*/ 97 h 97"/>
                <a:gd name="T4" fmla="*/ 85 w 93"/>
                <a:gd name="T5" fmla="*/ 97 h 97"/>
                <a:gd name="T6" fmla="*/ 88 w 93"/>
                <a:gd name="T7" fmla="*/ 97 h 97"/>
                <a:gd name="T8" fmla="*/ 90 w 93"/>
                <a:gd name="T9" fmla="*/ 95 h 97"/>
                <a:gd name="T10" fmla="*/ 92 w 93"/>
                <a:gd name="T11" fmla="*/ 92 h 97"/>
                <a:gd name="T12" fmla="*/ 93 w 93"/>
                <a:gd name="T13" fmla="*/ 88 h 97"/>
                <a:gd name="T14" fmla="*/ 93 w 93"/>
                <a:gd name="T15" fmla="*/ 9 h 97"/>
                <a:gd name="T16" fmla="*/ 93 w 93"/>
                <a:gd name="T17" fmla="*/ 9 h 97"/>
                <a:gd name="T18" fmla="*/ 92 w 93"/>
                <a:gd name="T19" fmla="*/ 6 h 97"/>
                <a:gd name="T20" fmla="*/ 90 w 93"/>
                <a:gd name="T21" fmla="*/ 3 h 97"/>
                <a:gd name="T22" fmla="*/ 88 w 93"/>
                <a:gd name="T23" fmla="*/ 0 h 97"/>
                <a:gd name="T24" fmla="*/ 85 w 93"/>
                <a:gd name="T25" fmla="*/ 0 h 97"/>
                <a:gd name="T26" fmla="*/ 9 w 93"/>
                <a:gd name="T27" fmla="*/ 0 h 97"/>
                <a:gd name="T28" fmla="*/ 9 w 93"/>
                <a:gd name="T29" fmla="*/ 0 h 97"/>
                <a:gd name="T30" fmla="*/ 6 w 93"/>
                <a:gd name="T31" fmla="*/ 0 h 97"/>
                <a:gd name="T32" fmla="*/ 3 w 93"/>
                <a:gd name="T33" fmla="*/ 3 h 97"/>
                <a:gd name="T34" fmla="*/ 1 w 93"/>
                <a:gd name="T35" fmla="*/ 6 h 97"/>
                <a:gd name="T36" fmla="*/ 0 w 93"/>
                <a:gd name="T37" fmla="*/ 9 h 97"/>
                <a:gd name="T38" fmla="*/ 0 w 93"/>
                <a:gd name="T39" fmla="*/ 88 h 97"/>
                <a:gd name="T40" fmla="*/ 0 w 93"/>
                <a:gd name="T41" fmla="*/ 88 h 97"/>
                <a:gd name="T42" fmla="*/ 1 w 93"/>
                <a:gd name="T43" fmla="*/ 92 h 97"/>
                <a:gd name="T44" fmla="*/ 3 w 93"/>
                <a:gd name="T45" fmla="*/ 95 h 97"/>
                <a:gd name="T46" fmla="*/ 6 w 93"/>
                <a:gd name="T47" fmla="*/ 97 h 97"/>
                <a:gd name="T48" fmla="*/ 9 w 93"/>
                <a:gd name="T49" fmla="*/ 97 h 97"/>
                <a:gd name="T50" fmla="*/ 16 w 93"/>
                <a:gd name="T51" fmla="*/ 29 h 97"/>
                <a:gd name="T52" fmla="*/ 16 w 93"/>
                <a:gd name="T53" fmla="*/ 29 h 97"/>
                <a:gd name="T54" fmla="*/ 17 w 93"/>
                <a:gd name="T55" fmla="*/ 27 h 97"/>
                <a:gd name="T56" fmla="*/ 20 w 93"/>
                <a:gd name="T57" fmla="*/ 25 h 97"/>
                <a:gd name="T58" fmla="*/ 20 w 93"/>
                <a:gd name="T59" fmla="*/ 25 h 97"/>
                <a:gd name="T60" fmla="*/ 23 w 93"/>
                <a:gd name="T61" fmla="*/ 27 h 97"/>
                <a:gd name="T62" fmla="*/ 25 w 93"/>
                <a:gd name="T63" fmla="*/ 29 h 97"/>
                <a:gd name="T64" fmla="*/ 25 w 93"/>
                <a:gd name="T65" fmla="*/ 65 h 97"/>
                <a:gd name="T66" fmla="*/ 25 w 93"/>
                <a:gd name="T67" fmla="*/ 65 h 97"/>
                <a:gd name="T68" fmla="*/ 23 w 93"/>
                <a:gd name="T69" fmla="*/ 68 h 97"/>
                <a:gd name="T70" fmla="*/ 20 w 93"/>
                <a:gd name="T71" fmla="*/ 70 h 97"/>
                <a:gd name="T72" fmla="*/ 20 w 93"/>
                <a:gd name="T73" fmla="*/ 70 h 97"/>
                <a:gd name="T74" fmla="*/ 17 w 93"/>
                <a:gd name="T75" fmla="*/ 68 h 97"/>
                <a:gd name="T76" fmla="*/ 16 w 93"/>
                <a:gd name="T77" fmla="*/ 65 h 97"/>
                <a:gd name="T78" fmla="*/ 16 w 93"/>
                <a:gd name="T79"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97">
                  <a:moveTo>
                    <a:pt x="9" y="97"/>
                  </a:moveTo>
                  <a:lnTo>
                    <a:pt x="85" y="97"/>
                  </a:lnTo>
                  <a:lnTo>
                    <a:pt x="85" y="97"/>
                  </a:lnTo>
                  <a:lnTo>
                    <a:pt x="88" y="97"/>
                  </a:lnTo>
                  <a:lnTo>
                    <a:pt x="90" y="95"/>
                  </a:lnTo>
                  <a:lnTo>
                    <a:pt x="92" y="92"/>
                  </a:lnTo>
                  <a:lnTo>
                    <a:pt x="93" y="88"/>
                  </a:lnTo>
                  <a:lnTo>
                    <a:pt x="93" y="9"/>
                  </a:lnTo>
                  <a:lnTo>
                    <a:pt x="93" y="9"/>
                  </a:lnTo>
                  <a:lnTo>
                    <a:pt x="92" y="6"/>
                  </a:lnTo>
                  <a:lnTo>
                    <a:pt x="90" y="3"/>
                  </a:lnTo>
                  <a:lnTo>
                    <a:pt x="88" y="0"/>
                  </a:lnTo>
                  <a:lnTo>
                    <a:pt x="85" y="0"/>
                  </a:lnTo>
                  <a:lnTo>
                    <a:pt x="9" y="0"/>
                  </a:lnTo>
                  <a:lnTo>
                    <a:pt x="9" y="0"/>
                  </a:lnTo>
                  <a:lnTo>
                    <a:pt x="6" y="0"/>
                  </a:lnTo>
                  <a:lnTo>
                    <a:pt x="3" y="3"/>
                  </a:lnTo>
                  <a:lnTo>
                    <a:pt x="1" y="6"/>
                  </a:lnTo>
                  <a:lnTo>
                    <a:pt x="0" y="9"/>
                  </a:lnTo>
                  <a:lnTo>
                    <a:pt x="0" y="88"/>
                  </a:lnTo>
                  <a:lnTo>
                    <a:pt x="0" y="88"/>
                  </a:lnTo>
                  <a:lnTo>
                    <a:pt x="1" y="92"/>
                  </a:lnTo>
                  <a:lnTo>
                    <a:pt x="3" y="95"/>
                  </a:lnTo>
                  <a:lnTo>
                    <a:pt x="6" y="97"/>
                  </a:lnTo>
                  <a:lnTo>
                    <a:pt x="9" y="97"/>
                  </a:lnTo>
                  <a:close/>
                  <a:moveTo>
                    <a:pt x="16" y="29"/>
                  </a:moveTo>
                  <a:lnTo>
                    <a:pt x="16" y="29"/>
                  </a:lnTo>
                  <a:lnTo>
                    <a:pt x="17" y="27"/>
                  </a:lnTo>
                  <a:lnTo>
                    <a:pt x="20" y="25"/>
                  </a:lnTo>
                  <a:lnTo>
                    <a:pt x="20" y="25"/>
                  </a:lnTo>
                  <a:lnTo>
                    <a:pt x="23" y="27"/>
                  </a:lnTo>
                  <a:lnTo>
                    <a:pt x="25" y="29"/>
                  </a:lnTo>
                  <a:lnTo>
                    <a:pt x="25" y="65"/>
                  </a:lnTo>
                  <a:lnTo>
                    <a:pt x="25" y="65"/>
                  </a:lnTo>
                  <a:lnTo>
                    <a:pt x="23" y="68"/>
                  </a:lnTo>
                  <a:lnTo>
                    <a:pt x="20" y="70"/>
                  </a:lnTo>
                  <a:lnTo>
                    <a:pt x="20" y="70"/>
                  </a:lnTo>
                  <a:lnTo>
                    <a:pt x="17" y="68"/>
                  </a:lnTo>
                  <a:lnTo>
                    <a:pt x="16" y="65"/>
                  </a:lnTo>
                  <a:lnTo>
                    <a:pt x="16" y="29"/>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12" name="Freeform 381"/>
            <p:cNvSpPr>
              <a:spLocks/>
            </p:cNvSpPr>
            <p:nvPr/>
          </p:nvSpPr>
          <p:spPr bwMode="auto">
            <a:xfrm>
              <a:off x="7172326" y="3943350"/>
              <a:ext cx="74613" cy="77788"/>
            </a:xfrm>
            <a:custGeom>
              <a:avLst/>
              <a:gdLst>
                <a:gd name="T0" fmla="*/ 9 w 93"/>
                <a:gd name="T1" fmla="*/ 97 h 97"/>
                <a:gd name="T2" fmla="*/ 85 w 93"/>
                <a:gd name="T3" fmla="*/ 97 h 97"/>
                <a:gd name="T4" fmla="*/ 85 w 93"/>
                <a:gd name="T5" fmla="*/ 97 h 97"/>
                <a:gd name="T6" fmla="*/ 88 w 93"/>
                <a:gd name="T7" fmla="*/ 97 h 97"/>
                <a:gd name="T8" fmla="*/ 90 w 93"/>
                <a:gd name="T9" fmla="*/ 95 h 97"/>
                <a:gd name="T10" fmla="*/ 92 w 93"/>
                <a:gd name="T11" fmla="*/ 92 h 97"/>
                <a:gd name="T12" fmla="*/ 93 w 93"/>
                <a:gd name="T13" fmla="*/ 88 h 97"/>
                <a:gd name="T14" fmla="*/ 93 w 93"/>
                <a:gd name="T15" fmla="*/ 9 h 97"/>
                <a:gd name="T16" fmla="*/ 93 w 93"/>
                <a:gd name="T17" fmla="*/ 9 h 97"/>
                <a:gd name="T18" fmla="*/ 92 w 93"/>
                <a:gd name="T19" fmla="*/ 6 h 97"/>
                <a:gd name="T20" fmla="*/ 90 w 93"/>
                <a:gd name="T21" fmla="*/ 3 h 97"/>
                <a:gd name="T22" fmla="*/ 88 w 93"/>
                <a:gd name="T23" fmla="*/ 0 h 97"/>
                <a:gd name="T24" fmla="*/ 85 w 93"/>
                <a:gd name="T25" fmla="*/ 0 h 97"/>
                <a:gd name="T26" fmla="*/ 9 w 93"/>
                <a:gd name="T27" fmla="*/ 0 h 97"/>
                <a:gd name="T28" fmla="*/ 9 w 93"/>
                <a:gd name="T29" fmla="*/ 0 h 97"/>
                <a:gd name="T30" fmla="*/ 6 w 93"/>
                <a:gd name="T31" fmla="*/ 0 h 97"/>
                <a:gd name="T32" fmla="*/ 3 w 93"/>
                <a:gd name="T33" fmla="*/ 3 h 97"/>
                <a:gd name="T34" fmla="*/ 1 w 93"/>
                <a:gd name="T35" fmla="*/ 6 h 97"/>
                <a:gd name="T36" fmla="*/ 0 w 93"/>
                <a:gd name="T37" fmla="*/ 9 h 97"/>
                <a:gd name="T38" fmla="*/ 0 w 93"/>
                <a:gd name="T39" fmla="*/ 88 h 97"/>
                <a:gd name="T40" fmla="*/ 0 w 93"/>
                <a:gd name="T41" fmla="*/ 88 h 97"/>
                <a:gd name="T42" fmla="*/ 1 w 93"/>
                <a:gd name="T43" fmla="*/ 92 h 97"/>
                <a:gd name="T44" fmla="*/ 3 w 93"/>
                <a:gd name="T45" fmla="*/ 95 h 97"/>
                <a:gd name="T46" fmla="*/ 6 w 93"/>
                <a:gd name="T47" fmla="*/ 97 h 97"/>
                <a:gd name="T48" fmla="*/ 9 w 93"/>
                <a:gd name="T4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 h="97">
                  <a:moveTo>
                    <a:pt x="9" y="97"/>
                  </a:moveTo>
                  <a:lnTo>
                    <a:pt x="85" y="97"/>
                  </a:lnTo>
                  <a:lnTo>
                    <a:pt x="85" y="97"/>
                  </a:lnTo>
                  <a:lnTo>
                    <a:pt x="88" y="97"/>
                  </a:lnTo>
                  <a:lnTo>
                    <a:pt x="90" y="95"/>
                  </a:lnTo>
                  <a:lnTo>
                    <a:pt x="92" y="92"/>
                  </a:lnTo>
                  <a:lnTo>
                    <a:pt x="93" y="88"/>
                  </a:lnTo>
                  <a:lnTo>
                    <a:pt x="93" y="9"/>
                  </a:lnTo>
                  <a:lnTo>
                    <a:pt x="93" y="9"/>
                  </a:lnTo>
                  <a:lnTo>
                    <a:pt x="92" y="6"/>
                  </a:lnTo>
                  <a:lnTo>
                    <a:pt x="90" y="3"/>
                  </a:lnTo>
                  <a:lnTo>
                    <a:pt x="88" y="0"/>
                  </a:lnTo>
                  <a:lnTo>
                    <a:pt x="85" y="0"/>
                  </a:lnTo>
                  <a:lnTo>
                    <a:pt x="9" y="0"/>
                  </a:lnTo>
                  <a:lnTo>
                    <a:pt x="9" y="0"/>
                  </a:lnTo>
                  <a:lnTo>
                    <a:pt x="6" y="0"/>
                  </a:lnTo>
                  <a:lnTo>
                    <a:pt x="3" y="3"/>
                  </a:lnTo>
                  <a:lnTo>
                    <a:pt x="1" y="6"/>
                  </a:lnTo>
                  <a:lnTo>
                    <a:pt x="0" y="9"/>
                  </a:lnTo>
                  <a:lnTo>
                    <a:pt x="0" y="88"/>
                  </a:lnTo>
                  <a:lnTo>
                    <a:pt x="0" y="88"/>
                  </a:lnTo>
                  <a:lnTo>
                    <a:pt x="1" y="92"/>
                  </a:lnTo>
                  <a:lnTo>
                    <a:pt x="3" y="95"/>
                  </a:lnTo>
                  <a:lnTo>
                    <a:pt x="6" y="97"/>
                  </a:lnTo>
                  <a:lnTo>
                    <a:pt x="9" y="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13" name="Freeform 382"/>
            <p:cNvSpPr>
              <a:spLocks/>
            </p:cNvSpPr>
            <p:nvPr/>
          </p:nvSpPr>
          <p:spPr bwMode="auto">
            <a:xfrm>
              <a:off x="7185026" y="3963988"/>
              <a:ext cx="7938" cy="34925"/>
            </a:xfrm>
            <a:custGeom>
              <a:avLst/>
              <a:gdLst>
                <a:gd name="T0" fmla="*/ 0 w 9"/>
                <a:gd name="T1" fmla="*/ 4 h 45"/>
                <a:gd name="T2" fmla="*/ 0 w 9"/>
                <a:gd name="T3" fmla="*/ 4 h 45"/>
                <a:gd name="T4" fmla="*/ 1 w 9"/>
                <a:gd name="T5" fmla="*/ 2 h 45"/>
                <a:gd name="T6" fmla="*/ 4 w 9"/>
                <a:gd name="T7" fmla="*/ 0 h 45"/>
                <a:gd name="T8" fmla="*/ 4 w 9"/>
                <a:gd name="T9" fmla="*/ 0 h 45"/>
                <a:gd name="T10" fmla="*/ 7 w 9"/>
                <a:gd name="T11" fmla="*/ 2 h 45"/>
                <a:gd name="T12" fmla="*/ 9 w 9"/>
                <a:gd name="T13" fmla="*/ 4 h 45"/>
                <a:gd name="T14" fmla="*/ 9 w 9"/>
                <a:gd name="T15" fmla="*/ 40 h 45"/>
                <a:gd name="T16" fmla="*/ 9 w 9"/>
                <a:gd name="T17" fmla="*/ 40 h 45"/>
                <a:gd name="T18" fmla="*/ 7 w 9"/>
                <a:gd name="T19" fmla="*/ 43 h 45"/>
                <a:gd name="T20" fmla="*/ 4 w 9"/>
                <a:gd name="T21" fmla="*/ 45 h 45"/>
                <a:gd name="T22" fmla="*/ 4 w 9"/>
                <a:gd name="T23" fmla="*/ 45 h 45"/>
                <a:gd name="T24" fmla="*/ 1 w 9"/>
                <a:gd name="T25" fmla="*/ 43 h 45"/>
                <a:gd name="T26" fmla="*/ 0 w 9"/>
                <a:gd name="T27" fmla="*/ 40 h 45"/>
                <a:gd name="T28" fmla="*/ 0 w 9"/>
                <a:gd name="T29"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45">
                  <a:moveTo>
                    <a:pt x="0" y="4"/>
                  </a:moveTo>
                  <a:lnTo>
                    <a:pt x="0" y="4"/>
                  </a:lnTo>
                  <a:lnTo>
                    <a:pt x="1" y="2"/>
                  </a:lnTo>
                  <a:lnTo>
                    <a:pt x="4" y="0"/>
                  </a:lnTo>
                  <a:lnTo>
                    <a:pt x="4" y="0"/>
                  </a:lnTo>
                  <a:lnTo>
                    <a:pt x="7" y="2"/>
                  </a:lnTo>
                  <a:lnTo>
                    <a:pt x="9" y="4"/>
                  </a:lnTo>
                  <a:lnTo>
                    <a:pt x="9" y="40"/>
                  </a:lnTo>
                  <a:lnTo>
                    <a:pt x="9" y="40"/>
                  </a:lnTo>
                  <a:lnTo>
                    <a:pt x="7" y="43"/>
                  </a:lnTo>
                  <a:lnTo>
                    <a:pt x="4" y="45"/>
                  </a:lnTo>
                  <a:lnTo>
                    <a:pt x="4" y="45"/>
                  </a:lnTo>
                  <a:lnTo>
                    <a:pt x="1" y="43"/>
                  </a:lnTo>
                  <a:lnTo>
                    <a:pt x="0" y="4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73" name="Freeform 383"/>
            <p:cNvSpPr>
              <a:spLocks/>
            </p:cNvSpPr>
            <p:nvPr/>
          </p:nvSpPr>
          <p:spPr bwMode="auto">
            <a:xfrm>
              <a:off x="7640638" y="3919538"/>
              <a:ext cx="30163" cy="4763"/>
            </a:xfrm>
            <a:custGeom>
              <a:avLst/>
              <a:gdLst>
                <a:gd name="T0" fmla="*/ 34 w 37"/>
                <a:gd name="T1" fmla="*/ 6 h 6"/>
                <a:gd name="T2" fmla="*/ 3 w 37"/>
                <a:gd name="T3" fmla="*/ 6 h 6"/>
                <a:gd name="T4" fmla="*/ 3 w 37"/>
                <a:gd name="T5" fmla="*/ 6 h 6"/>
                <a:gd name="T6" fmla="*/ 1 w 37"/>
                <a:gd name="T7" fmla="*/ 4 h 6"/>
                <a:gd name="T8" fmla="*/ 0 w 37"/>
                <a:gd name="T9" fmla="*/ 3 h 6"/>
                <a:gd name="T10" fmla="*/ 0 w 37"/>
                <a:gd name="T11" fmla="*/ 3 h 6"/>
                <a:gd name="T12" fmla="*/ 1 w 37"/>
                <a:gd name="T13" fmla="*/ 0 h 6"/>
                <a:gd name="T14" fmla="*/ 3 w 37"/>
                <a:gd name="T15" fmla="*/ 0 h 6"/>
                <a:gd name="T16" fmla="*/ 34 w 37"/>
                <a:gd name="T17" fmla="*/ 0 h 6"/>
                <a:gd name="T18" fmla="*/ 34 w 37"/>
                <a:gd name="T19" fmla="*/ 0 h 6"/>
                <a:gd name="T20" fmla="*/ 36 w 37"/>
                <a:gd name="T21" fmla="*/ 0 h 6"/>
                <a:gd name="T22" fmla="*/ 37 w 37"/>
                <a:gd name="T23" fmla="*/ 3 h 6"/>
                <a:gd name="T24" fmla="*/ 37 w 37"/>
                <a:gd name="T25" fmla="*/ 3 h 6"/>
                <a:gd name="T26" fmla="*/ 36 w 37"/>
                <a:gd name="T27" fmla="*/ 4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4"/>
                  </a:lnTo>
                  <a:lnTo>
                    <a:pt x="0" y="3"/>
                  </a:lnTo>
                  <a:lnTo>
                    <a:pt x="0" y="3"/>
                  </a:lnTo>
                  <a:lnTo>
                    <a:pt x="1" y="0"/>
                  </a:lnTo>
                  <a:lnTo>
                    <a:pt x="3" y="0"/>
                  </a:lnTo>
                  <a:lnTo>
                    <a:pt x="34" y="0"/>
                  </a:lnTo>
                  <a:lnTo>
                    <a:pt x="34" y="0"/>
                  </a:lnTo>
                  <a:lnTo>
                    <a:pt x="36" y="0"/>
                  </a:lnTo>
                  <a:lnTo>
                    <a:pt x="37" y="3"/>
                  </a:lnTo>
                  <a:lnTo>
                    <a:pt x="37" y="3"/>
                  </a:lnTo>
                  <a:lnTo>
                    <a:pt x="36" y="4"/>
                  </a:lnTo>
                  <a:lnTo>
                    <a:pt x="34" y="6"/>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74" name="Freeform 384"/>
            <p:cNvSpPr>
              <a:spLocks/>
            </p:cNvSpPr>
            <p:nvPr/>
          </p:nvSpPr>
          <p:spPr bwMode="auto">
            <a:xfrm>
              <a:off x="7640638" y="3919538"/>
              <a:ext cx="30163" cy="4763"/>
            </a:xfrm>
            <a:custGeom>
              <a:avLst/>
              <a:gdLst>
                <a:gd name="T0" fmla="*/ 34 w 37"/>
                <a:gd name="T1" fmla="*/ 6 h 6"/>
                <a:gd name="T2" fmla="*/ 3 w 37"/>
                <a:gd name="T3" fmla="*/ 6 h 6"/>
                <a:gd name="T4" fmla="*/ 3 w 37"/>
                <a:gd name="T5" fmla="*/ 6 h 6"/>
                <a:gd name="T6" fmla="*/ 1 w 37"/>
                <a:gd name="T7" fmla="*/ 4 h 6"/>
                <a:gd name="T8" fmla="*/ 0 w 37"/>
                <a:gd name="T9" fmla="*/ 3 h 6"/>
                <a:gd name="T10" fmla="*/ 0 w 37"/>
                <a:gd name="T11" fmla="*/ 3 h 6"/>
                <a:gd name="T12" fmla="*/ 1 w 37"/>
                <a:gd name="T13" fmla="*/ 0 h 6"/>
                <a:gd name="T14" fmla="*/ 3 w 37"/>
                <a:gd name="T15" fmla="*/ 0 h 6"/>
                <a:gd name="T16" fmla="*/ 34 w 37"/>
                <a:gd name="T17" fmla="*/ 0 h 6"/>
                <a:gd name="T18" fmla="*/ 34 w 37"/>
                <a:gd name="T19" fmla="*/ 0 h 6"/>
                <a:gd name="T20" fmla="*/ 36 w 37"/>
                <a:gd name="T21" fmla="*/ 0 h 6"/>
                <a:gd name="T22" fmla="*/ 37 w 37"/>
                <a:gd name="T23" fmla="*/ 3 h 6"/>
                <a:gd name="T24" fmla="*/ 37 w 37"/>
                <a:gd name="T25" fmla="*/ 3 h 6"/>
                <a:gd name="T26" fmla="*/ 36 w 37"/>
                <a:gd name="T27" fmla="*/ 4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4"/>
                  </a:lnTo>
                  <a:lnTo>
                    <a:pt x="0" y="3"/>
                  </a:lnTo>
                  <a:lnTo>
                    <a:pt x="0" y="3"/>
                  </a:lnTo>
                  <a:lnTo>
                    <a:pt x="1" y="0"/>
                  </a:lnTo>
                  <a:lnTo>
                    <a:pt x="3" y="0"/>
                  </a:lnTo>
                  <a:lnTo>
                    <a:pt x="34" y="0"/>
                  </a:lnTo>
                  <a:lnTo>
                    <a:pt x="34" y="0"/>
                  </a:lnTo>
                  <a:lnTo>
                    <a:pt x="36" y="0"/>
                  </a:lnTo>
                  <a:lnTo>
                    <a:pt x="37" y="3"/>
                  </a:lnTo>
                  <a:lnTo>
                    <a:pt x="37" y="3"/>
                  </a:lnTo>
                  <a:lnTo>
                    <a:pt x="36" y="4"/>
                  </a:lnTo>
                  <a:lnTo>
                    <a:pt x="34"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75" name="Freeform 385"/>
            <p:cNvSpPr>
              <a:spLocks/>
            </p:cNvSpPr>
            <p:nvPr/>
          </p:nvSpPr>
          <p:spPr bwMode="auto">
            <a:xfrm>
              <a:off x="7640638" y="3957638"/>
              <a:ext cx="30163" cy="4763"/>
            </a:xfrm>
            <a:custGeom>
              <a:avLst/>
              <a:gdLst>
                <a:gd name="T0" fmla="*/ 34 w 37"/>
                <a:gd name="T1" fmla="*/ 6 h 6"/>
                <a:gd name="T2" fmla="*/ 3 w 37"/>
                <a:gd name="T3" fmla="*/ 6 h 6"/>
                <a:gd name="T4" fmla="*/ 3 w 37"/>
                <a:gd name="T5" fmla="*/ 6 h 6"/>
                <a:gd name="T6" fmla="*/ 1 w 37"/>
                <a:gd name="T7" fmla="*/ 6 h 6"/>
                <a:gd name="T8" fmla="*/ 0 w 37"/>
                <a:gd name="T9" fmla="*/ 3 h 6"/>
                <a:gd name="T10" fmla="*/ 0 w 37"/>
                <a:gd name="T11" fmla="*/ 3 h 6"/>
                <a:gd name="T12" fmla="*/ 1 w 37"/>
                <a:gd name="T13" fmla="*/ 1 h 6"/>
                <a:gd name="T14" fmla="*/ 3 w 37"/>
                <a:gd name="T15" fmla="*/ 0 h 6"/>
                <a:gd name="T16" fmla="*/ 34 w 37"/>
                <a:gd name="T17" fmla="*/ 0 h 6"/>
                <a:gd name="T18" fmla="*/ 34 w 37"/>
                <a:gd name="T19" fmla="*/ 0 h 6"/>
                <a:gd name="T20" fmla="*/ 36 w 37"/>
                <a:gd name="T21" fmla="*/ 1 h 6"/>
                <a:gd name="T22" fmla="*/ 37 w 37"/>
                <a:gd name="T23" fmla="*/ 3 h 6"/>
                <a:gd name="T24" fmla="*/ 37 w 37"/>
                <a:gd name="T25" fmla="*/ 3 h 6"/>
                <a:gd name="T26" fmla="*/ 36 w 37"/>
                <a:gd name="T27" fmla="*/ 6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6"/>
                  </a:lnTo>
                  <a:lnTo>
                    <a:pt x="0" y="3"/>
                  </a:lnTo>
                  <a:lnTo>
                    <a:pt x="0" y="3"/>
                  </a:lnTo>
                  <a:lnTo>
                    <a:pt x="1" y="1"/>
                  </a:lnTo>
                  <a:lnTo>
                    <a:pt x="3" y="0"/>
                  </a:lnTo>
                  <a:lnTo>
                    <a:pt x="34" y="0"/>
                  </a:lnTo>
                  <a:lnTo>
                    <a:pt x="34" y="0"/>
                  </a:lnTo>
                  <a:lnTo>
                    <a:pt x="36" y="1"/>
                  </a:lnTo>
                  <a:lnTo>
                    <a:pt x="37" y="3"/>
                  </a:lnTo>
                  <a:lnTo>
                    <a:pt x="37" y="3"/>
                  </a:lnTo>
                  <a:lnTo>
                    <a:pt x="36" y="6"/>
                  </a:lnTo>
                  <a:lnTo>
                    <a:pt x="34" y="6"/>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76" name="Freeform 386"/>
            <p:cNvSpPr>
              <a:spLocks/>
            </p:cNvSpPr>
            <p:nvPr/>
          </p:nvSpPr>
          <p:spPr bwMode="auto">
            <a:xfrm>
              <a:off x="7640638" y="3957638"/>
              <a:ext cx="30163" cy="4763"/>
            </a:xfrm>
            <a:custGeom>
              <a:avLst/>
              <a:gdLst>
                <a:gd name="T0" fmla="*/ 34 w 37"/>
                <a:gd name="T1" fmla="*/ 6 h 6"/>
                <a:gd name="T2" fmla="*/ 3 w 37"/>
                <a:gd name="T3" fmla="*/ 6 h 6"/>
                <a:gd name="T4" fmla="*/ 3 w 37"/>
                <a:gd name="T5" fmla="*/ 6 h 6"/>
                <a:gd name="T6" fmla="*/ 1 w 37"/>
                <a:gd name="T7" fmla="*/ 6 h 6"/>
                <a:gd name="T8" fmla="*/ 0 w 37"/>
                <a:gd name="T9" fmla="*/ 3 h 6"/>
                <a:gd name="T10" fmla="*/ 0 w 37"/>
                <a:gd name="T11" fmla="*/ 3 h 6"/>
                <a:gd name="T12" fmla="*/ 1 w 37"/>
                <a:gd name="T13" fmla="*/ 1 h 6"/>
                <a:gd name="T14" fmla="*/ 3 w 37"/>
                <a:gd name="T15" fmla="*/ 0 h 6"/>
                <a:gd name="T16" fmla="*/ 34 w 37"/>
                <a:gd name="T17" fmla="*/ 0 h 6"/>
                <a:gd name="T18" fmla="*/ 34 w 37"/>
                <a:gd name="T19" fmla="*/ 0 h 6"/>
                <a:gd name="T20" fmla="*/ 36 w 37"/>
                <a:gd name="T21" fmla="*/ 1 h 6"/>
                <a:gd name="T22" fmla="*/ 37 w 37"/>
                <a:gd name="T23" fmla="*/ 3 h 6"/>
                <a:gd name="T24" fmla="*/ 37 w 37"/>
                <a:gd name="T25" fmla="*/ 3 h 6"/>
                <a:gd name="T26" fmla="*/ 36 w 37"/>
                <a:gd name="T27" fmla="*/ 6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6"/>
                  </a:lnTo>
                  <a:lnTo>
                    <a:pt x="0" y="3"/>
                  </a:lnTo>
                  <a:lnTo>
                    <a:pt x="0" y="3"/>
                  </a:lnTo>
                  <a:lnTo>
                    <a:pt x="1" y="1"/>
                  </a:lnTo>
                  <a:lnTo>
                    <a:pt x="3" y="0"/>
                  </a:lnTo>
                  <a:lnTo>
                    <a:pt x="34" y="0"/>
                  </a:lnTo>
                  <a:lnTo>
                    <a:pt x="34" y="0"/>
                  </a:lnTo>
                  <a:lnTo>
                    <a:pt x="36" y="1"/>
                  </a:lnTo>
                  <a:lnTo>
                    <a:pt x="37" y="3"/>
                  </a:lnTo>
                  <a:lnTo>
                    <a:pt x="37" y="3"/>
                  </a:lnTo>
                  <a:lnTo>
                    <a:pt x="36" y="6"/>
                  </a:lnTo>
                  <a:lnTo>
                    <a:pt x="34"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77" name="Freeform 387"/>
            <p:cNvSpPr>
              <a:spLocks/>
            </p:cNvSpPr>
            <p:nvPr/>
          </p:nvSpPr>
          <p:spPr bwMode="auto">
            <a:xfrm>
              <a:off x="7566026" y="3919538"/>
              <a:ext cx="30163" cy="4763"/>
            </a:xfrm>
            <a:custGeom>
              <a:avLst/>
              <a:gdLst>
                <a:gd name="T0" fmla="*/ 34 w 37"/>
                <a:gd name="T1" fmla="*/ 6 h 6"/>
                <a:gd name="T2" fmla="*/ 3 w 37"/>
                <a:gd name="T3" fmla="*/ 6 h 6"/>
                <a:gd name="T4" fmla="*/ 3 w 37"/>
                <a:gd name="T5" fmla="*/ 6 h 6"/>
                <a:gd name="T6" fmla="*/ 1 w 37"/>
                <a:gd name="T7" fmla="*/ 4 h 6"/>
                <a:gd name="T8" fmla="*/ 0 w 37"/>
                <a:gd name="T9" fmla="*/ 3 h 6"/>
                <a:gd name="T10" fmla="*/ 0 w 37"/>
                <a:gd name="T11" fmla="*/ 3 h 6"/>
                <a:gd name="T12" fmla="*/ 1 w 37"/>
                <a:gd name="T13" fmla="*/ 0 h 6"/>
                <a:gd name="T14" fmla="*/ 3 w 37"/>
                <a:gd name="T15" fmla="*/ 0 h 6"/>
                <a:gd name="T16" fmla="*/ 34 w 37"/>
                <a:gd name="T17" fmla="*/ 0 h 6"/>
                <a:gd name="T18" fmla="*/ 34 w 37"/>
                <a:gd name="T19" fmla="*/ 0 h 6"/>
                <a:gd name="T20" fmla="*/ 36 w 37"/>
                <a:gd name="T21" fmla="*/ 0 h 6"/>
                <a:gd name="T22" fmla="*/ 37 w 37"/>
                <a:gd name="T23" fmla="*/ 3 h 6"/>
                <a:gd name="T24" fmla="*/ 37 w 37"/>
                <a:gd name="T25" fmla="*/ 3 h 6"/>
                <a:gd name="T26" fmla="*/ 36 w 37"/>
                <a:gd name="T27" fmla="*/ 4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4"/>
                  </a:lnTo>
                  <a:lnTo>
                    <a:pt x="0" y="3"/>
                  </a:lnTo>
                  <a:lnTo>
                    <a:pt x="0" y="3"/>
                  </a:lnTo>
                  <a:lnTo>
                    <a:pt x="1" y="0"/>
                  </a:lnTo>
                  <a:lnTo>
                    <a:pt x="3" y="0"/>
                  </a:lnTo>
                  <a:lnTo>
                    <a:pt x="34" y="0"/>
                  </a:lnTo>
                  <a:lnTo>
                    <a:pt x="34" y="0"/>
                  </a:lnTo>
                  <a:lnTo>
                    <a:pt x="36" y="0"/>
                  </a:lnTo>
                  <a:lnTo>
                    <a:pt x="37" y="3"/>
                  </a:lnTo>
                  <a:lnTo>
                    <a:pt x="37" y="3"/>
                  </a:lnTo>
                  <a:lnTo>
                    <a:pt x="36" y="4"/>
                  </a:lnTo>
                  <a:lnTo>
                    <a:pt x="34" y="6"/>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78" name="Freeform 388"/>
            <p:cNvSpPr>
              <a:spLocks/>
            </p:cNvSpPr>
            <p:nvPr/>
          </p:nvSpPr>
          <p:spPr bwMode="auto">
            <a:xfrm>
              <a:off x="7566026" y="3919538"/>
              <a:ext cx="30163" cy="4763"/>
            </a:xfrm>
            <a:custGeom>
              <a:avLst/>
              <a:gdLst>
                <a:gd name="T0" fmla="*/ 34 w 37"/>
                <a:gd name="T1" fmla="*/ 6 h 6"/>
                <a:gd name="T2" fmla="*/ 3 w 37"/>
                <a:gd name="T3" fmla="*/ 6 h 6"/>
                <a:gd name="T4" fmla="*/ 3 w 37"/>
                <a:gd name="T5" fmla="*/ 6 h 6"/>
                <a:gd name="T6" fmla="*/ 1 w 37"/>
                <a:gd name="T7" fmla="*/ 4 h 6"/>
                <a:gd name="T8" fmla="*/ 0 w 37"/>
                <a:gd name="T9" fmla="*/ 3 h 6"/>
                <a:gd name="T10" fmla="*/ 0 w 37"/>
                <a:gd name="T11" fmla="*/ 3 h 6"/>
                <a:gd name="T12" fmla="*/ 1 w 37"/>
                <a:gd name="T13" fmla="*/ 0 h 6"/>
                <a:gd name="T14" fmla="*/ 3 w 37"/>
                <a:gd name="T15" fmla="*/ 0 h 6"/>
                <a:gd name="T16" fmla="*/ 34 w 37"/>
                <a:gd name="T17" fmla="*/ 0 h 6"/>
                <a:gd name="T18" fmla="*/ 34 w 37"/>
                <a:gd name="T19" fmla="*/ 0 h 6"/>
                <a:gd name="T20" fmla="*/ 36 w 37"/>
                <a:gd name="T21" fmla="*/ 0 h 6"/>
                <a:gd name="T22" fmla="*/ 37 w 37"/>
                <a:gd name="T23" fmla="*/ 3 h 6"/>
                <a:gd name="T24" fmla="*/ 37 w 37"/>
                <a:gd name="T25" fmla="*/ 3 h 6"/>
                <a:gd name="T26" fmla="*/ 36 w 37"/>
                <a:gd name="T27" fmla="*/ 4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4"/>
                  </a:lnTo>
                  <a:lnTo>
                    <a:pt x="0" y="3"/>
                  </a:lnTo>
                  <a:lnTo>
                    <a:pt x="0" y="3"/>
                  </a:lnTo>
                  <a:lnTo>
                    <a:pt x="1" y="0"/>
                  </a:lnTo>
                  <a:lnTo>
                    <a:pt x="3" y="0"/>
                  </a:lnTo>
                  <a:lnTo>
                    <a:pt x="34" y="0"/>
                  </a:lnTo>
                  <a:lnTo>
                    <a:pt x="34" y="0"/>
                  </a:lnTo>
                  <a:lnTo>
                    <a:pt x="36" y="0"/>
                  </a:lnTo>
                  <a:lnTo>
                    <a:pt x="37" y="3"/>
                  </a:lnTo>
                  <a:lnTo>
                    <a:pt x="37" y="3"/>
                  </a:lnTo>
                  <a:lnTo>
                    <a:pt x="36" y="4"/>
                  </a:lnTo>
                  <a:lnTo>
                    <a:pt x="34"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79" name="Freeform 389"/>
            <p:cNvSpPr>
              <a:spLocks/>
            </p:cNvSpPr>
            <p:nvPr/>
          </p:nvSpPr>
          <p:spPr bwMode="auto">
            <a:xfrm>
              <a:off x="7566026" y="3959225"/>
              <a:ext cx="28575" cy="4763"/>
            </a:xfrm>
            <a:custGeom>
              <a:avLst/>
              <a:gdLst>
                <a:gd name="T0" fmla="*/ 33 w 36"/>
                <a:gd name="T1" fmla="*/ 6 h 6"/>
                <a:gd name="T2" fmla="*/ 3 w 36"/>
                <a:gd name="T3" fmla="*/ 6 h 6"/>
                <a:gd name="T4" fmla="*/ 3 w 36"/>
                <a:gd name="T5" fmla="*/ 6 h 6"/>
                <a:gd name="T6" fmla="*/ 0 w 36"/>
                <a:gd name="T7" fmla="*/ 5 h 6"/>
                <a:gd name="T8" fmla="*/ 0 w 36"/>
                <a:gd name="T9" fmla="*/ 3 h 6"/>
                <a:gd name="T10" fmla="*/ 0 w 36"/>
                <a:gd name="T11" fmla="*/ 3 h 6"/>
                <a:gd name="T12" fmla="*/ 0 w 36"/>
                <a:gd name="T13" fmla="*/ 0 h 6"/>
                <a:gd name="T14" fmla="*/ 3 w 36"/>
                <a:gd name="T15" fmla="*/ 0 h 6"/>
                <a:gd name="T16" fmla="*/ 33 w 36"/>
                <a:gd name="T17" fmla="*/ 0 h 6"/>
                <a:gd name="T18" fmla="*/ 33 w 36"/>
                <a:gd name="T19" fmla="*/ 0 h 6"/>
                <a:gd name="T20" fmla="*/ 34 w 36"/>
                <a:gd name="T21" fmla="*/ 0 h 6"/>
                <a:gd name="T22" fmla="*/ 36 w 36"/>
                <a:gd name="T23" fmla="*/ 3 h 6"/>
                <a:gd name="T24" fmla="*/ 36 w 36"/>
                <a:gd name="T25" fmla="*/ 3 h 6"/>
                <a:gd name="T26" fmla="*/ 34 w 36"/>
                <a:gd name="T27" fmla="*/ 5 h 6"/>
                <a:gd name="T28" fmla="*/ 33 w 36"/>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
                  <a:moveTo>
                    <a:pt x="33" y="6"/>
                  </a:moveTo>
                  <a:lnTo>
                    <a:pt x="3" y="6"/>
                  </a:lnTo>
                  <a:lnTo>
                    <a:pt x="3" y="6"/>
                  </a:lnTo>
                  <a:lnTo>
                    <a:pt x="0" y="5"/>
                  </a:lnTo>
                  <a:lnTo>
                    <a:pt x="0" y="3"/>
                  </a:lnTo>
                  <a:lnTo>
                    <a:pt x="0" y="3"/>
                  </a:lnTo>
                  <a:lnTo>
                    <a:pt x="0" y="0"/>
                  </a:lnTo>
                  <a:lnTo>
                    <a:pt x="3" y="0"/>
                  </a:lnTo>
                  <a:lnTo>
                    <a:pt x="33" y="0"/>
                  </a:lnTo>
                  <a:lnTo>
                    <a:pt x="33" y="0"/>
                  </a:lnTo>
                  <a:lnTo>
                    <a:pt x="34" y="0"/>
                  </a:lnTo>
                  <a:lnTo>
                    <a:pt x="36" y="3"/>
                  </a:lnTo>
                  <a:lnTo>
                    <a:pt x="36" y="3"/>
                  </a:lnTo>
                  <a:lnTo>
                    <a:pt x="34" y="5"/>
                  </a:lnTo>
                  <a:lnTo>
                    <a:pt x="33" y="6"/>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80" name="Freeform 390"/>
            <p:cNvSpPr>
              <a:spLocks/>
            </p:cNvSpPr>
            <p:nvPr/>
          </p:nvSpPr>
          <p:spPr bwMode="auto">
            <a:xfrm>
              <a:off x="7566026" y="3959225"/>
              <a:ext cx="28575" cy="4763"/>
            </a:xfrm>
            <a:custGeom>
              <a:avLst/>
              <a:gdLst>
                <a:gd name="T0" fmla="*/ 33 w 36"/>
                <a:gd name="T1" fmla="*/ 6 h 6"/>
                <a:gd name="T2" fmla="*/ 3 w 36"/>
                <a:gd name="T3" fmla="*/ 6 h 6"/>
                <a:gd name="T4" fmla="*/ 3 w 36"/>
                <a:gd name="T5" fmla="*/ 6 h 6"/>
                <a:gd name="T6" fmla="*/ 0 w 36"/>
                <a:gd name="T7" fmla="*/ 5 h 6"/>
                <a:gd name="T8" fmla="*/ 0 w 36"/>
                <a:gd name="T9" fmla="*/ 3 h 6"/>
                <a:gd name="T10" fmla="*/ 0 w 36"/>
                <a:gd name="T11" fmla="*/ 3 h 6"/>
                <a:gd name="T12" fmla="*/ 0 w 36"/>
                <a:gd name="T13" fmla="*/ 0 h 6"/>
                <a:gd name="T14" fmla="*/ 3 w 36"/>
                <a:gd name="T15" fmla="*/ 0 h 6"/>
                <a:gd name="T16" fmla="*/ 33 w 36"/>
                <a:gd name="T17" fmla="*/ 0 h 6"/>
                <a:gd name="T18" fmla="*/ 33 w 36"/>
                <a:gd name="T19" fmla="*/ 0 h 6"/>
                <a:gd name="T20" fmla="*/ 34 w 36"/>
                <a:gd name="T21" fmla="*/ 0 h 6"/>
                <a:gd name="T22" fmla="*/ 36 w 36"/>
                <a:gd name="T23" fmla="*/ 3 h 6"/>
                <a:gd name="T24" fmla="*/ 36 w 36"/>
                <a:gd name="T25" fmla="*/ 3 h 6"/>
                <a:gd name="T26" fmla="*/ 34 w 36"/>
                <a:gd name="T27" fmla="*/ 5 h 6"/>
                <a:gd name="T28" fmla="*/ 33 w 36"/>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
                  <a:moveTo>
                    <a:pt x="33" y="6"/>
                  </a:moveTo>
                  <a:lnTo>
                    <a:pt x="3" y="6"/>
                  </a:lnTo>
                  <a:lnTo>
                    <a:pt x="3" y="6"/>
                  </a:lnTo>
                  <a:lnTo>
                    <a:pt x="0" y="5"/>
                  </a:lnTo>
                  <a:lnTo>
                    <a:pt x="0" y="3"/>
                  </a:lnTo>
                  <a:lnTo>
                    <a:pt x="0" y="3"/>
                  </a:lnTo>
                  <a:lnTo>
                    <a:pt x="0" y="0"/>
                  </a:lnTo>
                  <a:lnTo>
                    <a:pt x="3" y="0"/>
                  </a:lnTo>
                  <a:lnTo>
                    <a:pt x="33" y="0"/>
                  </a:lnTo>
                  <a:lnTo>
                    <a:pt x="33" y="0"/>
                  </a:lnTo>
                  <a:lnTo>
                    <a:pt x="34" y="0"/>
                  </a:lnTo>
                  <a:lnTo>
                    <a:pt x="36" y="3"/>
                  </a:lnTo>
                  <a:lnTo>
                    <a:pt x="36" y="3"/>
                  </a:lnTo>
                  <a:lnTo>
                    <a:pt x="34" y="5"/>
                  </a:lnTo>
                  <a:lnTo>
                    <a:pt x="33"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81" name="Freeform 391"/>
            <p:cNvSpPr>
              <a:spLocks/>
            </p:cNvSpPr>
            <p:nvPr/>
          </p:nvSpPr>
          <p:spPr bwMode="auto">
            <a:xfrm>
              <a:off x="7640638" y="3997325"/>
              <a:ext cx="30163" cy="4763"/>
            </a:xfrm>
            <a:custGeom>
              <a:avLst/>
              <a:gdLst>
                <a:gd name="T0" fmla="*/ 34 w 37"/>
                <a:gd name="T1" fmla="*/ 6 h 6"/>
                <a:gd name="T2" fmla="*/ 3 w 37"/>
                <a:gd name="T3" fmla="*/ 6 h 6"/>
                <a:gd name="T4" fmla="*/ 3 w 37"/>
                <a:gd name="T5" fmla="*/ 6 h 6"/>
                <a:gd name="T6" fmla="*/ 1 w 37"/>
                <a:gd name="T7" fmla="*/ 6 h 6"/>
                <a:gd name="T8" fmla="*/ 0 w 37"/>
                <a:gd name="T9" fmla="*/ 3 h 6"/>
                <a:gd name="T10" fmla="*/ 0 w 37"/>
                <a:gd name="T11" fmla="*/ 3 h 6"/>
                <a:gd name="T12" fmla="*/ 1 w 37"/>
                <a:gd name="T13" fmla="*/ 1 h 6"/>
                <a:gd name="T14" fmla="*/ 3 w 37"/>
                <a:gd name="T15" fmla="*/ 0 h 6"/>
                <a:gd name="T16" fmla="*/ 34 w 37"/>
                <a:gd name="T17" fmla="*/ 0 h 6"/>
                <a:gd name="T18" fmla="*/ 34 w 37"/>
                <a:gd name="T19" fmla="*/ 0 h 6"/>
                <a:gd name="T20" fmla="*/ 36 w 37"/>
                <a:gd name="T21" fmla="*/ 1 h 6"/>
                <a:gd name="T22" fmla="*/ 37 w 37"/>
                <a:gd name="T23" fmla="*/ 3 h 6"/>
                <a:gd name="T24" fmla="*/ 37 w 37"/>
                <a:gd name="T25" fmla="*/ 3 h 6"/>
                <a:gd name="T26" fmla="*/ 36 w 37"/>
                <a:gd name="T27" fmla="*/ 6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6"/>
                  </a:lnTo>
                  <a:lnTo>
                    <a:pt x="0" y="3"/>
                  </a:lnTo>
                  <a:lnTo>
                    <a:pt x="0" y="3"/>
                  </a:lnTo>
                  <a:lnTo>
                    <a:pt x="1" y="1"/>
                  </a:lnTo>
                  <a:lnTo>
                    <a:pt x="3" y="0"/>
                  </a:lnTo>
                  <a:lnTo>
                    <a:pt x="34" y="0"/>
                  </a:lnTo>
                  <a:lnTo>
                    <a:pt x="34" y="0"/>
                  </a:lnTo>
                  <a:lnTo>
                    <a:pt x="36" y="1"/>
                  </a:lnTo>
                  <a:lnTo>
                    <a:pt x="37" y="3"/>
                  </a:lnTo>
                  <a:lnTo>
                    <a:pt x="37" y="3"/>
                  </a:lnTo>
                  <a:lnTo>
                    <a:pt x="36" y="6"/>
                  </a:lnTo>
                  <a:lnTo>
                    <a:pt x="34" y="6"/>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82" name="Freeform 392"/>
            <p:cNvSpPr>
              <a:spLocks/>
            </p:cNvSpPr>
            <p:nvPr/>
          </p:nvSpPr>
          <p:spPr bwMode="auto">
            <a:xfrm>
              <a:off x="7640638" y="3997325"/>
              <a:ext cx="30163" cy="4763"/>
            </a:xfrm>
            <a:custGeom>
              <a:avLst/>
              <a:gdLst>
                <a:gd name="T0" fmla="*/ 34 w 37"/>
                <a:gd name="T1" fmla="*/ 6 h 6"/>
                <a:gd name="T2" fmla="*/ 3 w 37"/>
                <a:gd name="T3" fmla="*/ 6 h 6"/>
                <a:gd name="T4" fmla="*/ 3 w 37"/>
                <a:gd name="T5" fmla="*/ 6 h 6"/>
                <a:gd name="T6" fmla="*/ 1 w 37"/>
                <a:gd name="T7" fmla="*/ 6 h 6"/>
                <a:gd name="T8" fmla="*/ 0 w 37"/>
                <a:gd name="T9" fmla="*/ 3 h 6"/>
                <a:gd name="T10" fmla="*/ 0 w 37"/>
                <a:gd name="T11" fmla="*/ 3 h 6"/>
                <a:gd name="T12" fmla="*/ 1 w 37"/>
                <a:gd name="T13" fmla="*/ 1 h 6"/>
                <a:gd name="T14" fmla="*/ 3 w 37"/>
                <a:gd name="T15" fmla="*/ 0 h 6"/>
                <a:gd name="T16" fmla="*/ 34 w 37"/>
                <a:gd name="T17" fmla="*/ 0 h 6"/>
                <a:gd name="T18" fmla="*/ 34 w 37"/>
                <a:gd name="T19" fmla="*/ 0 h 6"/>
                <a:gd name="T20" fmla="*/ 36 w 37"/>
                <a:gd name="T21" fmla="*/ 1 h 6"/>
                <a:gd name="T22" fmla="*/ 37 w 37"/>
                <a:gd name="T23" fmla="*/ 3 h 6"/>
                <a:gd name="T24" fmla="*/ 37 w 37"/>
                <a:gd name="T25" fmla="*/ 3 h 6"/>
                <a:gd name="T26" fmla="*/ 36 w 37"/>
                <a:gd name="T27" fmla="*/ 6 h 6"/>
                <a:gd name="T28" fmla="*/ 34 w 37"/>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6">
                  <a:moveTo>
                    <a:pt x="34" y="6"/>
                  </a:moveTo>
                  <a:lnTo>
                    <a:pt x="3" y="6"/>
                  </a:lnTo>
                  <a:lnTo>
                    <a:pt x="3" y="6"/>
                  </a:lnTo>
                  <a:lnTo>
                    <a:pt x="1" y="6"/>
                  </a:lnTo>
                  <a:lnTo>
                    <a:pt x="0" y="3"/>
                  </a:lnTo>
                  <a:lnTo>
                    <a:pt x="0" y="3"/>
                  </a:lnTo>
                  <a:lnTo>
                    <a:pt x="1" y="1"/>
                  </a:lnTo>
                  <a:lnTo>
                    <a:pt x="3" y="0"/>
                  </a:lnTo>
                  <a:lnTo>
                    <a:pt x="34" y="0"/>
                  </a:lnTo>
                  <a:lnTo>
                    <a:pt x="34" y="0"/>
                  </a:lnTo>
                  <a:lnTo>
                    <a:pt x="36" y="1"/>
                  </a:lnTo>
                  <a:lnTo>
                    <a:pt x="37" y="3"/>
                  </a:lnTo>
                  <a:lnTo>
                    <a:pt x="37" y="3"/>
                  </a:lnTo>
                  <a:lnTo>
                    <a:pt x="36" y="6"/>
                  </a:lnTo>
                  <a:lnTo>
                    <a:pt x="34"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83" name="Freeform 393"/>
            <p:cNvSpPr>
              <a:spLocks/>
            </p:cNvSpPr>
            <p:nvPr/>
          </p:nvSpPr>
          <p:spPr bwMode="auto">
            <a:xfrm>
              <a:off x="7566026" y="3997325"/>
              <a:ext cx="28575" cy="6350"/>
            </a:xfrm>
            <a:custGeom>
              <a:avLst/>
              <a:gdLst>
                <a:gd name="T0" fmla="*/ 33 w 36"/>
                <a:gd name="T1" fmla="*/ 7 h 7"/>
                <a:gd name="T2" fmla="*/ 3 w 36"/>
                <a:gd name="T3" fmla="*/ 7 h 7"/>
                <a:gd name="T4" fmla="*/ 3 w 36"/>
                <a:gd name="T5" fmla="*/ 7 h 7"/>
                <a:gd name="T6" fmla="*/ 0 w 36"/>
                <a:gd name="T7" fmla="*/ 6 h 7"/>
                <a:gd name="T8" fmla="*/ 0 w 36"/>
                <a:gd name="T9" fmla="*/ 3 h 7"/>
                <a:gd name="T10" fmla="*/ 0 w 36"/>
                <a:gd name="T11" fmla="*/ 3 h 7"/>
                <a:gd name="T12" fmla="*/ 0 w 36"/>
                <a:gd name="T13" fmla="*/ 1 h 7"/>
                <a:gd name="T14" fmla="*/ 3 w 36"/>
                <a:gd name="T15" fmla="*/ 0 h 7"/>
                <a:gd name="T16" fmla="*/ 33 w 36"/>
                <a:gd name="T17" fmla="*/ 0 h 7"/>
                <a:gd name="T18" fmla="*/ 33 w 36"/>
                <a:gd name="T19" fmla="*/ 0 h 7"/>
                <a:gd name="T20" fmla="*/ 34 w 36"/>
                <a:gd name="T21" fmla="*/ 1 h 7"/>
                <a:gd name="T22" fmla="*/ 36 w 36"/>
                <a:gd name="T23" fmla="*/ 3 h 7"/>
                <a:gd name="T24" fmla="*/ 36 w 36"/>
                <a:gd name="T25" fmla="*/ 3 h 7"/>
                <a:gd name="T26" fmla="*/ 34 w 36"/>
                <a:gd name="T27" fmla="*/ 6 h 7"/>
                <a:gd name="T28" fmla="*/ 33 w 36"/>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7">
                  <a:moveTo>
                    <a:pt x="33" y="7"/>
                  </a:moveTo>
                  <a:lnTo>
                    <a:pt x="3" y="7"/>
                  </a:lnTo>
                  <a:lnTo>
                    <a:pt x="3" y="7"/>
                  </a:lnTo>
                  <a:lnTo>
                    <a:pt x="0" y="6"/>
                  </a:lnTo>
                  <a:lnTo>
                    <a:pt x="0" y="3"/>
                  </a:lnTo>
                  <a:lnTo>
                    <a:pt x="0" y="3"/>
                  </a:lnTo>
                  <a:lnTo>
                    <a:pt x="0" y="1"/>
                  </a:lnTo>
                  <a:lnTo>
                    <a:pt x="3" y="0"/>
                  </a:lnTo>
                  <a:lnTo>
                    <a:pt x="33" y="0"/>
                  </a:lnTo>
                  <a:lnTo>
                    <a:pt x="33" y="0"/>
                  </a:lnTo>
                  <a:lnTo>
                    <a:pt x="34" y="1"/>
                  </a:lnTo>
                  <a:lnTo>
                    <a:pt x="36" y="3"/>
                  </a:lnTo>
                  <a:lnTo>
                    <a:pt x="36" y="3"/>
                  </a:lnTo>
                  <a:lnTo>
                    <a:pt x="34" y="6"/>
                  </a:lnTo>
                  <a:lnTo>
                    <a:pt x="33" y="7"/>
                  </a:lnTo>
                  <a:close/>
                </a:path>
              </a:pathLst>
            </a:custGeom>
            <a:solidFill>
              <a:srgbClr val="CE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84" name="Freeform 394"/>
            <p:cNvSpPr>
              <a:spLocks/>
            </p:cNvSpPr>
            <p:nvPr/>
          </p:nvSpPr>
          <p:spPr bwMode="auto">
            <a:xfrm>
              <a:off x="7566026" y="3997325"/>
              <a:ext cx="28575" cy="6350"/>
            </a:xfrm>
            <a:custGeom>
              <a:avLst/>
              <a:gdLst>
                <a:gd name="T0" fmla="*/ 33 w 36"/>
                <a:gd name="T1" fmla="*/ 7 h 7"/>
                <a:gd name="T2" fmla="*/ 3 w 36"/>
                <a:gd name="T3" fmla="*/ 7 h 7"/>
                <a:gd name="T4" fmla="*/ 3 w 36"/>
                <a:gd name="T5" fmla="*/ 7 h 7"/>
                <a:gd name="T6" fmla="*/ 0 w 36"/>
                <a:gd name="T7" fmla="*/ 6 h 7"/>
                <a:gd name="T8" fmla="*/ 0 w 36"/>
                <a:gd name="T9" fmla="*/ 3 h 7"/>
                <a:gd name="T10" fmla="*/ 0 w 36"/>
                <a:gd name="T11" fmla="*/ 3 h 7"/>
                <a:gd name="T12" fmla="*/ 0 w 36"/>
                <a:gd name="T13" fmla="*/ 1 h 7"/>
                <a:gd name="T14" fmla="*/ 3 w 36"/>
                <a:gd name="T15" fmla="*/ 0 h 7"/>
                <a:gd name="T16" fmla="*/ 33 w 36"/>
                <a:gd name="T17" fmla="*/ 0 h 7"/>
                <a:gd name="T18" fmla="*/ 33 w 36"/>
                <a:gd name="T19" fmla="*/ 0 h 7"/>
                <a:gd name="T20" fmla="*/ 34 w 36"/>
                <a:gd name="T21" fmla="*/ 1 h 7"/>
                <a:gd name="T22" fmla="*/ 36 w 36"/>
                <a:gd name="T23" fmla="*/ 3 h 7"/>
                <a:gd name="T24" fmla="*/ 36 w 36"/>
                <a:gd name="T25" fmla="*/ 3 h 7"/>
                <a:gd name="T26" fmla="*/ 34 w 36"/>
                <a:gd name="T27" fmla="*/ 6 h 7"/>
                <a:gd name="T28" fmla="*/ 33 w 36"/>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7">
                  <a:moveTo>
                    <a:pt x="33" y="7"/>
                  </a:moveTo>
                  <a:lnTo>
                    <a:pt x="3" y="7"/>
                  </a:lnTo>
                  <a:lnTo>
                    <a:pt x="3" y="7"/>
                  </a:lnTo>
                  <a:lnTo>
                    <a:pt x="0" y="6"/>
                  </a:lnTo>
                  <a:lnTo>
                    <a:pt x="0" y="3"/>
                  </a:lnTo>
                  <a:lnTo>
                    <a:pt x="0" y="3"/>
                  </a:lnTo>
                  <a:lnTo>
                    <a:pt x="0" y="1"/>
                  </a:lnTo>
                  <a:lnTo>
                    <a:pt x="3" y="0"/>
                  </a:lnTo>
                  <a:lnTo>
                    <a:pt x="33" y="0"/>
                  </a:lnTo>
                  <a:lnTo>
                    <a:pt x="33" y="0"/>
                  </a:lnTo>
                  <a:lnTo>
                    <a:pt x="34" y="1"/>
                  </a:lnTo>
                  <a:lnTo>
                    <a:pt x="36" y="3"/>
                  </a:lnTo>
                  <a:lnTo>
                    <a:pt x="36" y="3"/>
                  </a:lnTo>
                  <a:lnTo>
                    <a:pt x="34" y="6"/>
                  </a:lnTo>
                  <a:lnTo>
                    <a:pt x="33"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2585" name="Group 2584"/>
          <p:cNvGrpSpPr/>
          <p:nvPr/>
        </p:nvGrpSpPr>
        <p:grpSpPr>
          <a:xfrm>
            <a:off x="6919266" y="3463927"/>
            <a:ext cx="922337" cy="282866"/>
            <a:chOff x="5329238" y="3663950"/>
            <a:chExt cx="1211263" cy="371476"/>
          </a:xfrm>
        </p:grpSpPr>
        <p:sp>
          <p:nvSpPr>
            <p:cNvPr id="2586" name="Rectangle 147"/>
            <p:cNvSpPr>
              <a:spLocks noChangeArrowheads="1"/>
            </p:cNvSpPr>
            <p:nvPr/>
          </p:nvSpPr>
          <p:spPr bwMode="auto">
            <a:xfrm>
              <a:off x="5375276" y="4022726"/>
              <a:ext cx="19050"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87" name="Freeform 148"/>
            <p:cNvSpPr>
              <a:spLocks/>
            </p:cNvSpPr>
            <p:nvPr/>
          </p:nvSpPr>
          <p:spPr bwMode="auto">
            <a:xfrm>
              <a:off x="5375276" y="4010026"/>
              <a:ext cx="22225" cy="15875"/>
            </a:xfrm>
            <a:custGeom>
              <a:avLst/>
              <a:gdLst>
                <a:gd name="T0" fmla="*/ 18 w 29"/>
                <a:gd name="T1" fmla="*/ 11 h 21"/>
                <a:gd name="T2" fmla="*/ 18 w 29"/>
                <a:gd name="T3" fmla="*/ 0 h 21"/>
                <a:gd name="T4" fmla="*/ 9 w 29"/>
                <a:gd name="T5" fmla="*/ 0 h 21"/>
                <a:gd name="T6" fmla="*/ 9 w 29"/>
                <a:gd name="T7" fmla="*/ 11 h 21"/>
                <a:gd name="T8" fmla="*/ 0 w 29"/>
                <a:gd name="T9" fmla="*/ 11 h 21"/>
                <a:gd name="T10" fmla="*/ 0 w 29"/>
                <a:gd name="T11" fmla="*/ 21 h 21"/>
                <a:gd name="T12" fmla="*/ 9 w 29"/>
                <a:gd name="T13" fmla="*/ 21 h 21"/>
                <a:gd name="T14" fmla="*/ 18 w 29"/>
                <a:gd name="T15" fmla="*/ 21 h 21"/>
                <a:gd name="T16" fmla="*/ 29 w 29"/>
                <a:gd name="T17" fmla="*/ 21 h 21"/>
                <a:gd name="T18" fmla="*/ 29 w 29"/>
                <a:gd name="T19" fmla="*/ 11 h 21"/>
                <a:gd name="T20" fmla="*/ 18 w 29"/>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1">
                  <a:moveTo>
                    <a:pt x="18" y="11"/>
                  </a:moveTo>
                  <a:lnTo>
                    <a:pt x="18" y="0"/>
                  </a:lnTo>
                  <a:lnTo>
                    <a:pt x="9" y="0"/>
                  </a:lnTo>
                  <a:lnTo>
                    <a:pt x="9" y="11"/>
                  </a:lnTo>
                  <a:lnTo>
                    <a:pt x="0" y="11"/>
                  </a:lnTo>
                  <a:lnTo>
                    <a:pt x="0" y="21"/>
                  </a:lnTo>
                  <a:lnTo>
                    <a:pt x="9" y="21"/>
                  </a:lnTo>
                  <a:lnTo>
                    <a:pt x="18" y="21"/>
                  </a:lnTo>
                  <a:lnTo>
                    <a:pt x="29" y="21"/>
                  </a:lnTo>
                  <a:lnTo>
                    <a:pt x="29" y="11"/>
                  </a:lnTo>
                  <a:lnTo>
                    <a:pt x="18"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88" name="Rectangle 149"/>
            <p:cNvSpPr>
              <a:spLocks noChangeArrowheads="1"/>
            </p:cNvSpPr>
            <p:nvPr/>
          </p:nvSpPr>
          <p:spPr bwMode="auto">
            <a:xfrm>
              <a:off x="5630863" y="4022726"/>
              <a:ext cx="19050"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89" name="Freeform 150"/>
            <p:cNvSpPr>
              <a:spLocks/>
            </p:cNvSpPr>
            <p:nvPr/>
          </p:nvSpPr>
          <p:spPr bwMode="auto">
            <a:xfrm>
              <a:off x="5627688" y="4010026"/>
              <a:ext cx="22225" cy="15875"/>
            </a:xfrm>
            <a:custGeom>
              <a:avLst/>
              <a:gdLst>
                <a:gd name="T0" fmla="*/ 20 w 29"/>
                <a:gd name="T1" fmla="*/ 11 h 21"/>
                <a:gd name="T2" fmla="*/ 20 w 29"/>
                <a:gd name="T3" fmla="*/ 0 h 21"/>
                <a:gd name="T4" fmla="*/ 11 w 29"/>
                <a:gd name="T5" fmla="*/ 0 h 21"/>
                <a:gd name="T6" fmla="*/ 11 w 29"/>
                <a:gd name="T7" fmla="*/ 11 h 21"/>
                <a:gd name="T8" fmla="*/ 0 w 29"/>
                <a:gd name="T9" fmla="*/ 11 h 21"/>
                <a:gd name="T10" fmla="*/ 0 w 29"/>
                <a:gd name="T11" fmla="*/ 21 h 21"/>
                <a:gd name="T12" fmla="*/ 11 w 29"/>
                <a:gd name="T13" fmla="*/ 21 h 21"/>
                <a:gd name="T14" fmla="*/ 20 w 29"/>
                <a:gd name="T15" fmla="*/ 21 h 21"/>
                <a:gd name="T16" fmla="*/ 29 w 29"/>
                <a:gd name="T17" fmla="*/ 21 h 21"/>
                <a:gd name="T18" fmla="*/ 29 w 29"/>
                <a:gd name="T19" fmla="*/ 11 h 21"/>
                <a:gd name="T20" fmla="*/ 20 w 29"/>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1">
                  <a:moveTo>
                    <a:pt x="20" y="11"/>
                  </a:moveTo>
                  <a:lnTo>
                    <a:pt x="20" y="0"/>
                  </a:lnTo>
                  <a:lnTo>
                    <a:pt x="11" y="0"/>
                  </a:lnTo>
                  <a:lnTo>
                    <a:pt x="11" y="11"/>
                  </a:lnTo>
                  <a:lnTo>
                    <a:pt x="0" y="11"/>
                  </a:lnTo>
                  <a:lnTo>
                    <a:pt x="0" y="21"/>
                  </a:lnTo>
                  <a:lnTo>
                    <a:pt x="11" y="21"/>
                  </a:lnTo>
                  <a:lnTo>
                    <a:pt x="20" y="21"/>
                  </a:lnTo>
                  <a:lnTo>
                    <a:pt x="29" y="21"/>
                  </a:lnTo>
                  <a:lnTo>
                    <a:pt x="29" y="11"/>
                  </a:lnTo>
                  <a:lnTo>
                    <a:pt x="20"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90" name="Rectangle 151"/>
            <p:cNvSpPr>
              <a:spLocks noChangeArrowheads="1"/>
            </p:cNvSpPr>
            <p:nvPr/>
          </p:nvSpPr>
          <p:spPr bwMode="auto">
            <a:xfrm>
              <a:off x="5503863" y="4022726"/>
              <a:ext cx="17463"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91" name="Freeform 152"/>
            <p:cNvSpPr>
              <a:spLocks/>
            </p:cNvSpPr>
            <p:nvPr/>
          </p:nvSpPr>
          <p:spPr bwMode="auto">
            <a:xfrm>
              <a:off x="5500688" y="4010026"/>
              <a:ext cx="23813" cy="15875"/>
            </a:xfrm>
            <a:custGeom>
              <a:avLst/>
              <a:gdLst>
                <a:gd name="T0" fmla="*/ 19 w 28"/>
                <a:gd name="T1" fmla="*/ 11 h 21"/>
                <a:gd name="T2" fmla="*/ 19 w 28"/>
                <a:gd name="T3" fmla="*/ 0 h 21"/>
                <a:gd name="T4" fmla="*/ 9 w 28"/>
                <a:gd name="T5" fmla="*/ 0 h 21"/>
                <a:gd name="T6" fmla="*/ 9 w 28"/>
                <a:gd name="T7" fmla="*/ 11 h 21"/>
                <a:gd name="T8" fmla="*/ 0 w 28"/>
                <a:gd name="T9" fmla="*/ 11 h 21"/>
                <a:gd name="T10" fmla="*/ 0 w 28"/>
                <a:gd name="T11" fmla="*/ 21 h 21"/>
                <a:gd name="T12" fmla="*/ 9 w 28"/>
                <a:gd name="T13" fmla="*/ 21 h 21"/>
                <a:gd name="T14" fmla="*/ 19 w 28"/>
                <a:gd name="T15" fmla="*/ 21 h 21"/>
                <a:gd name="T16" fmla="*/ 28 w 28"/>
                <a:gd name="T17" fmla="*/ 21 h 21"/>
                <a:gd name="T18" fmla="*/ 28 w 28"/>
                <a:gd name="T19" fmla="*/ 11 h 21"/>
                <a:gd name="T20" fmla="*/ 19 w 28"/>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1">
                  <a:moveTo>
                    <a:pt x="19" y="11"/>
                  </a:moveTo>
                  <a:lnTo>
                    <a:pt x="19" y="0"/>
                  </a:lnTo>
                  <a:lnTo>
                    <a:pt x="9" y="0"/>
                  </a:lnTo>
                  <a:lnTo>
                    <a:pt x="9" y="11"/>
                  </a:lnTo>
                  <a:lnTo>
                    <a:pt x="0" y="11"/>
                  </a:lnTo>
                  <a:lnTo>
                    <a:pt x="0" y="21"/>
                  </a:lnTo>
                  <a:lnTo>
                    <a:pt x="9" y="21"/>
                  </a:lnTo>
                  <a:lnTo>
                    <a:pt x="19" y="21"/>
                  </a:lnTo>
                  <a:lnTo>
                    <a:pt x="28" y="21"/>
                  </a:lnTo>
                  <a:lnTo>
                    <a:pt x="28" y="11"/>
                  </a:lnTo>
                  <a:lnTo>
                    <a:pt x="19"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92" name="Rectangle 153"/>
            <p:cNvSpPr>
              <a:spLocks noChangeArrowheads="1"/>
            </p:cNvSpPr>
            <p:nvPr/>
          </p:nvSpPr>
          <p:spPr bwMode="auto">
            <a:xfrm>
              <a:off x="6219826" y="4022726"/>
              <a:ext cx="19050"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93" name="Freeform 154"/>
            <p:cNvSpPr>
              <a:spLocks/>
            </p:cNvSpPr>
            <p:nvPr/>
          </p:nvSpPr>
          <p:spPr bwMode="auto">
            <a:xfrm>
              <a:off x="6218238" y="4010026"/>
              <a:ext cx="22225" cy="15875"/>
            </a:xfrm>
            <a:custGeom>
              <a:avLst/>
              <a:gdLst>
                <a:gd name="T0" fmla="*/ 18 w 28"/>
                <a:gd name="T1" fmla="*/ 11 h 21"/>
                <a:gd name="T2" fmla="*/ 18 w 28"/>
                <a:gd name="T3" fmla="*/ 0 h 21"/>
                <a:gd name="T4" fmla="*/ 9 w 28"/>
                <a:gd name="T5" fmla="*/ 0 h 21"/>
                <a:gd name="T6" fmla="*/ 9 w 28"/>
                <a:gd name="T7" fmla="*/ 11 h 21"/>
                <a:gd name="T8" fmla="*/ 0 w 28"/>
                <a:gd name="T9" fmla="*/ 11 h 21"/>
                <a:gd name="T10" fmla="*/ 0 w 28"/>
                <a:gd name="T11" fmla="*/ 21 h 21"/>
                <a:gd name="T12" fmla="*/ 9 w 28"/>
                <a:gd name="T13" fmla="*/ 21 h 21"/>
                <a:gd name="T14" fmla="*/ 18 w 28"/>
                <a:gd name="T15" fmla="*/ 21 h 21"/>
                <a:gd name="T16" fmla="*/ 28 w 28"/>
                <a:gd name="T17" fmla="*/ 21 h 21"/>
                <a:gd name="T18" fmla="*/ 28 w 28"/>
                <a:gd name="T19" fmla="*/ 11 h 21"/>
                <a:gd name="T20" fmla="*/ 18 w 28"/>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1">
                  <a:moveTo>
                    <a:pt x="18" y="11"/>
                  </a:moveTo>
                  <a:lnTo>
                    <a:pt x="18" y="0"/>
                  </a:lnTo>
                  <a:lnTo>
                    <a:pt x="9" y="0"/>
                  </a:lnTo>
                  <a:lnTo>
                    <a:pt x="9" y="11"/>
                  </a:lnTo>
                  <a:lnTo>
                    <a:pt x="0" y="11"/>
                  </a:lnTo>
                  <a:lnTo>
                    <a:pt x="0" y="21"/>
                  </a:lnTo>
                  <a:lnTo>
                    <a:pt x="9" y="21"/>
                  </a:lnTo>
                  <a:lnTo>
                    <a:pt x="18" y="21"/>
                  </a:lnTo>
                  <a:lnTo>
                    <a:pt x="28" y="21"/>
                  </a:lnTo>
                  <a:lnTo>
                    <a:pt x="28" y="11"/>
                  </a:lnTo>
                  <a:lnTo>
                    <a:pt x="18"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94" name="Rectangle 155"/>
            <p:cNvSpPr>
              <a:spLocks noChangeArrowheads="1"/>
            </p:cNvSpPr>
            <p:nvPr/>
          </p:nvSpPr>
          <p:spPr bwMode="auto">
            <a:xfrm>
              <a:off x="6473826" y="4022726"/>
              <a:ext cx="19050"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95" name="Freeform 156"/>
            <p:cNvSpPr>
              <a:spLocks/>
            </p:cNvSpPr>
            <p:nvPr/>
          </p:nvSpPr>
          <p:spPr bwMode="auto">
            <a:xfrm>
              <a:off x="6470651" y="4010026"/>
              <a:ext cx="23813" cy="15875"/>
            </a:xfrm>
            <a:custGeom>
              <a:avLst/>
              <a:gdLst>
                <a:gd name="T0" fmla="*/ 19 w 28"/>
                <a:gd name="T1" fmla="*/ 11 h 21"/>
                <a:gd name="T2" fmla="*/ 19 w 28"/>
                <a:gd name="T3" fmla="*/ 0 h 21"/>
                <a:gd name="T4" fmla="*/ 10 w 28"/>
                <a:gd name="T5" fmla="*/ 0 h 21"/>
                <a:gd name="T6" fmla="*/ 10 w 28"/>
                <a:gd name="T7" fmla="*/ 11 h 21"/>
                <a:gd name="T8" fmla="*/ 0 w 28"/>
                <a:gd name="T9" fmla="*/ 11 h 21"/>
                <a:gd name="T10" fmla="*/ 0 w 28"/>
                <a:gd name="T11" fmla="*/ 21 h 21"/>
                <a:gd name="T12" fmla="*/ 10 w 28"/>
                <a:gd name="T13" fmla="*/ 21 h 21"/>
                <a:gd name="T14" fmla="*/ 19 w 28"/>
                <a:gd name="T15" fmla="*/ 21 h 21"/>
                <a:gd name="T16" fmla="*/ 28 w 28"/>
                <a:gd name="T17" fmla="*/ 21 h 21"/>
                <a:gd name="T18" fmla="*/ 28 w 28"/>
                <a:gd name="T19" fmla="*/ 11 h 21"/>
                <a:gd name="T20" fmla="*/ 19 w 28"/>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1">
                  <a:moveTo>
                    <a:pt x="19" y="11"/>
                  </a:moveTo>
                  <a:lnTo>
                    <a:pt x="19" y="0"/>
                  </a:lnTo>
                  <a:lnTo>
                    <a:pt x="10" y="0"/>
                  </a:lnTo>
                  <a:lnTo>
                    <a:pt x="10" y="11"/>
                  </a:lnTo>
                  <a:lnTo>
                    <a:pt x="0" y="11"/>
                  </a:lnTo>
                  <a:lnTo>
                    <a:pt x="0" y="21"/>
                  </a:lnTo>
                  <a:lnTo>
                    <a:pt x="10" y="21"/>
                  </a:lnTo>
                  <a:lnTo>
                    <a:pt x="19" y="21"/>
                  </a:lnTo>
                  <a:lnTo>
                    <a:pt x="28" y="21"/>
                  </a:lnTo>
                  <a:lnTo>
                    <a:pt x="28" y="11"/>
                  </a:lnTo>
                  <a:lnTo>
                    <a:pt x="19"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96" name="Rectangle 157"/>
            <p:cNvSpPr>
              <a:spLocks noChangeArrowheads="1"/>
            </p:cNvSpPr>
            <p:nvPr/>
          </p:nvSpPr>
          <p:spPr bwMode="auto">
            <a:xfrm>
              <a:off x="6346826" y="4022726"/>
              <a:ext cx="17463"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97" name="Freeform 158"/>
            <p:cNvSpPr>
              <a:spLocks/>
            </p:cNvSpPr>
            <p:nvPr/>
          </p:nvSpPr>
          <p:spPr bwMode="auto">
            <a:xfrm>
              <a:off x="6345238" y="4010026"/>
              <a:ext cx="22225" cy="15875"/>
            </a:xfrm>
            <a:custGeom>
              <a:avLst/>
              <a:gdLst>
                <a:gd name="T0" fmla="*/ 20 w 29"/>
                <a:gd name="T1" fmla="*/ 11 h 21"/>
                <a:gd name="T2" fmla="*/ 20 w 29"/>
                <a:gd name="T3" fmla="*/ 0 h 21"/>
                <a:gd name="T4" fmla="*/ 9 w 29"/>
                <a:gd name="T5" fmla="*/ 0 h 21"/>
                <a:gd name="T6" fmla="*/ 9 w 29"/>
                <a:gd name="T7" fmla="*/ 11 h 21"/>
                <a:gd name="T8" fmla="*/ 0 w 29"/>
                <a:gd name="T9" fmla="*/ 11 h 21"/>
                <a:gd name="T10" fmla="*/ 0 w 29"/>
                <a:gd name="T11" fmla="*/ 21 h 21"/>
                <a:gd name="T12" fmla="*/ 9 w 29"/>
                <a:gd name="T13" fmla="*/ 21 h 21"/>
                <a:gd name="T14" fmla="*/ 20 w 29"/>
                <a:gd name="T15" fmla="*/ 21 h 21"/>
                <a:gd name="T16" fmla="*/ 29 w 29"/>
                <a:gd name="T17" fmla="*/ 21 h 21"/>
                <a:gd name="T18" fmla="*/ 29 w 29"/>
                <a:gd name="T19" fmla="*/ 11 h 21"/>
                <a:gd name="T20" fmla="*/ 20 w 29"/>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1">
                  <a:moveTo>
                    <a:pt x="20" y="11"/>
                  </a:moveTo>
                  <a:lnTo>
                    <a:pt x="20" y="0"/>
                  </a:lnTo>
                  <a:lnTo>
                    <a:pt x="9" y="0"/>
                  </a:lnTo>
                  <a:lnTo>
                    <a:pt x="9" y="11"/>
                  </a:lnTo>
                  <a:lnTo>
                    <a:pt x="0" y="11"/>
                  </a:lnTo>
                  <a:lnTo>
                    <a:pt x="0" y="21"/>
                  </a:lnTo>
                  <a:lnTo>
                    <a:pt x="9" y="21"/>
                  </a:lnTo>
                  <a:lnTo>
                    <a:pt x="20" y="21"/>
                  </a:lnTo>
                  <a:lnTo>
                    <a:pt x="29" y="21"/>
                  </a:lnTo>
                  <a:lnTo>
                    <a:pt x="29" y="11"/>
                  </a:lnTo>
                  <a:lnTo>
                    <a:pt x="20" y="11"/>
                  </a:lnTo>
                  <a:close/>
                </a:path>
              </a:pathLst>
            </a:custGeom>
            <a:solidFill>
              <a:srgbClr val="FFC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98" name="Rectangle 159"/>
            <p:cNvSpPr>
              <a:spLocks noChangeArrowheads="1"/>
            </p:cNvSpPr>
            <p:nvPr/>
          </p:nvSpPr>
          <p:spPr bwMode="auto">
            <a:xfrm>
              <a:off x="5657851" y="3849688"/>
              <a:ext cx="552450" cy="134938"/>
            </a:xfrm>
            <a:prstGeom prst="rect">
              <a:avLst/>
            </a:prstGeom>
            <a:solidFill>
              <a:srgbClr val="1E23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99" name="Rectangle 160"/>
            <p:cNvSpPr>
              <a:spLocks noChangeArrowheads="1"/>
            </p:cNvSpPr>
            <p:nvPr/>
          </p:nvSpPr>
          <p:spPr bwMode="auto">
            <a:xfrm>
              <a:off x="5343526" y="3824288"/>
              <a:ext cx="231775" cy="50800"/>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00" name="Rectangle 161"/>
            <p:cNvSpPr>
              <a:spLocks noChangeArrowheads="1"/>
            </p:cNvSpPr>
            <p:nvPr/>
          </p:nvSpPr>
          <p:spPr bwMode="auto">
            <a:xfrm>
              <a:off x="5343526" y="3824288"/>
              <a:ext cx="231775"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01" name="Rectangle 162"/>
            <p:cNvSpPr>
              <a:spLocks noChangeArrowheads="1"/>
            </p:cNvSpPr>
            <p:nvPr/>
          </p:nvSpPr>
          <p:spPr bwMode="auto">
            <a:xfrm>
              <a:off x="5365751" y="3883026"/>
              <a:ext cx="247650" cy="1190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02" name="Freeform 163"/>
            <p:cNvSpPr>
              <a:spLocks/>
            </p:cNvSpPr>
            <p:nvPr/>
          </p:nvSpPr>
          <p:spPr bwMode="auto">
            <a:xfrm>
              <a:off x="5583238" y="3663951"/>
              <a:ext cx="701675" cy="211138"/>
            </a:xfrm>
            <a:custGeom>
              <a:avLst/>
              <a:gdLst>
                <a:gd name="T0" fmla="*/ 818 w 885"/>
                <a:gd name="T1" fmla="*/ 0 h 265"/>
                <a:gd name="T2" fmla="*/ 67 w 885"/>
                <a:gd name="T3" fmla="*/ 0 h 265"/>
                <a:gd name="T4" fmla="*/ 0 w 885"/>
                <a:gd name="T5" fmla="*/ 10 h 265"/>
                <a:gd name="T6" fmla="*/ 0 w 885"/>
                <a:gd name="T7" fmla="*/ 265 h 265"/>
                <a:gd name="T8" fmla="*/ 85 w 885"/>
                <a:gd name="T9" fmla="*/ 265 h 265"/>
                <a:gd name="T10" fmla="*/ 85 w 885"/>
                <a:gd name="T11" fmla="*/ 52 h 265"/>
                <a:gd name="T12" fmla="*/ 800 w 885"/>
                <a:gd name="T13" fmla="*/ 52 h 265"/>
                <a:gd name="T14" fmla="*/ 800 w 885"/>
                <a:gd name="T15" fmla="*/ 265 h 265"/>
                <a:gd name="T16" fmla="*/ 885 w 885"/>
                <a:gd name="T17" fmla="*/ 265 h 265"/>
                <a:gd name="T18" fmla="*/ 885 w 885"/>
                <a:gd name="T19" fmla="*/ 10 h 265"/>
                <a:gd name="T20" fmla="*/ 818 w 885"/>
                <a:gd name="T21"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5" h="265">
                  <a:moveTo>
                    <a:pt x="818" y="0"/>
                  </a:moveTo>
                  <a:lnTo>
                    <a:pt x="67" y="0"/>
                  </a:lnTo>
                  <a:lnTo>
                    <a:pt x="0" y="10"/>
                  </a:lnTo>
                  <a:lnTo>
                    <a:pt x="0" y="265"/>
                  </a:lnTo>
                  <a:lnTo>
                    <a:pt x="85" y="265"/>
                  </a:lnTo>
                  <a:lnTo>
                    <a:pt x="85" y="52"/>
                  </a:lnTo>
                  <a:lnTo>
                    <a:pt x="800" y="52"/>
                  </a:lnTo>
                  <a:lnTo>
                    <a:pt x="800" y="265"/>
                  </a:lnTo>
                  <a:lnTo>
                    <a:pt x="885" y="265"/>
                  </a:lnTo>
                  <a:lnTo>
                    <a:pt x="885" y="10"/>
                  </a:lnTo>
                  <a:lnTo>
                    <a:pt x="818" y="0"/>
                  </a:lnTo>
                  <a:close/>
                </a:path>
              </a:pathLst>
            </a:custGeom>
            <a:solidFill>
              <a:srgbClr val="2E3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03" name="Freeform 164"/>
            <p:cNvSpPr>
              <a:spLocks/>
            </p:cNvSpPr>
            <p:nvPr/>
          </p:nvSpPr>
          <p:spPr bwMode="auto">
            <a:xfrm>
              <a:off x="5583238" y="3663951"/>
              <a:ext cx="701675" cy="211138"/>
            </a:xfrm>
            <a:custGeom>
              <a:avLst/>
              <a:gdLst>
                <a:gd name="T0" fmla="*/ 818 w 885"/>
                <a:gd name="T1" fmla="*/ 0 h 265"/>
                <a:gd name="T2" fmla="*/ 67 w 885"/>
                <a:gd name="T3" fmla="*/ 0 h 265"/>
                <a:gd name="T4" fmla="*/ 0 w 885"/>
                <a:gd name="T5" fmla="*/ 10 h 265"/>
                <a:gd name="T6" fmla="*/ 0 w 885"/>
                <a:gd name="T7" fmla="*/ 265 h 265"/>
                <a:gd name="T8" fmla="*/ 85 w 885"/>
                <a:gd name="T9" fmla="*/ 265 h 265"/>
                <a:gd name="T10" fmla="*/ 85 w 885"/>
                <a:gd name="T11" fmla="*/ 52 h 265"/>
                <a:gd name="T12" fmla="*/ 800 w 885"/>
                <a:gd name="T13" fmla="*/ 52 h 265"/>
                <a:gd name="T14" fmla="*/ 800 w 885"/>
                <a:gd name="T15" fmla="*/ 265 h 265"/>
                <a:gd name="T16" fmla="*/ 885 w 885"/>
                <a:gd name="T17" fmla="*/ 265 h 265"/>
                <a:gd name="T18" fmla="*/ 885 w 885"/>
                <a:gd name="T19" fmla="*/ 10 h 265"/>
                <a:gd name="T20" fmla="*/ 818 w 885"/>
                <a:gd name="T21"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5" h="265">
                  <a:moveTo>
                    <a:pt x="818" y="0"/>
                  </a:moveTo>
                  <a:lnTo>
                    <a:pt x="67" y="0"/>
                  </a:lnTo>
                  <a:lnTo>
                    <a:pt x="0" y="10"/>
                  </a:lnTo>
                  <a:lnTo>
                    <a:pt x="0" y="265"/>
                  </a:lnTo>
                  <a:lnTo>
                    <a:pt x="85" y="265"/>
                  </a:lnTo>
                  <a:lnTo>
                    <a:pt x="85" y="52"/>
                  </a:lnTo>
                  <a:lnTo>
                    <a:pt x="800" y="52"/>
                  </a:lnTo>
                  <a:lnTo>
                    <a:pt x="800" y="265"/>
                  </a:lnTo>
                  <a:lnTo>
                    <a:pt x="885" y="265"/>
                  </a:lnTo>
                  <a:lnTo>
                    <a:pt x="885" y="10"/>
                  </a:lnTo>
                  <a:lnTo>
                    <a:pt x="8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04" name="Rectangle 165"/>
            <p:cNvSpPr>
              <a:spLocks noChangeArrowheads="1"/>
            </p:cNvSpPr>
            <p:nvPr/>
          </p:nvSpPr>
          <p:spPr bwMode="auto">
            <a:xfrm>
              <a:off x="5657851" y="3714751"/>
              <a:ext cx="552450" cy="160338"/>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05" name="Rectangle 166"/>
            <p:cNvSpPr>
              <a:spLocks noChangeArrowheads="1"/>
            </p:cNvSpPr>
            <p:nvPr/>
          </p:nvSpPr>
          <p:spPr bwMode="auto">
            <a:xfrm>
              <a:off x="5621338" y="3883026"/>
              <a:ext cx="28575" cy="1190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06" name="Rectangle 167"/>
            <p:cNvSpPr>
              <a:spLocks noChangeArrowheads="1"/>
            </p:cNvSpPr>
            <p:nvPr/>
          </p:nvSpPr>
          <p:spPr bwMode="auto">
            <a:xfrm>
              <a:off x="6292851" y="3824288"/>
              <a:ext cx="231775" cy="50800"/>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07" name="Rectangle 168"/>
            <p:cNvSpPr>
              <a:spLocks noChangeArrowheads="1"/>
            </p:cNvSpPr>
            <p:nvPr/>
          </p:nvSpPr>
          <p:spPr bwMode="auto">
            <a:xfrm>
              <a:off x="6292851" y="3824288"/>
              <a:ext cx="231775"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08" name="Rectangle 169"/>
            <p:cNvSpPr>
              <a:spLocks noChangeArrowheads="1"/>
            </p:cNvSpPr>
            <p:nvPr/>
          </p:nvSpPr>
          <p:spPr bwMode="auto">
            <a:xfrm>
              <a:off x="6254751" y="3883026"/>
              <a:ext cx="247650" cy="1190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09" name="Rectangle 170"/>
            <p:cNvSpPr>
              <a:spLocks noChangeArrowheads="1"/>
            </p:cNvSpPr>
            <p:nvPr/>
          </p:nvSpPr>
          <p:spPr bwMode="auto">
            <a:xfrm>
              <a:off x="6254751" y="3883026"/>
              <a:ext cx="2476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10" name="Rectangle 171"/>
            <p:cNvSpPr>
              <a:spLocks noChangeArrowheads="1"/>
            </p:cNvSpPr>
            <p:nvPr/>
          </p:nvSpPr>
          <p:spPr bwMode="auto">
            <a:xfrm>
              <a:off x="6218238" y="3883026"/>
              <a:ext cx="30163" cy="1190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11" name="Rectangle 172"/>
            <p:cNvSpPr>
              <a:spLocks noChangeArrowheads="1"/>
            </p:cNvSpPr>
            <p:nvPr/>
          </p:nvSpPr>
          <p:spPr bwMode="auto">
            <a:xfrm>
              <a:off x="5643563" y="3933826"/>
              <a:ext cx="581025" cy="17463"/>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12" name="Rectangle 173"/>
            <p:cNvSpPr>
              <a:spLocks noChangeArrowheads="1"/>
            </p:cNvSpPr>
            <p:nvPr/>
          </p:nvSpPr>
          <p:spPr bwMode="auto">
            <a:xfrm>
              <a:off x="5635626" y="3925888"/>
              <a:ext cx="14288" cy="76200"/>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13" name="Freeform 174"/>
            <p:cNvSpPr>
              <a:spLocks/>
            </p:cNvSpPr>
            <p:nvPr/>
          </p:nvSpPr>
          <p:spPr bwMode="auto">
            <a:xfrm>
              <a:off x="6196013" y="3925888"/>
              <a:ext cx="36513" cy="76200"/>
            </a:xfrm>
            <a:custGeom>
              <a:avLst/>
              <a:gdLst>
                <a:gd name="T0" fmla="*/ 28 w 46"/>
                <a:gd name="T1" fmla="*/ 0 h 96"/>
                <a:gd name="T2" fmla="*/ 28 w 46"/>
                <a:gd name="T3" fmla="*/ 52 h 96"/>
                <a:gd name="T4" fmla="*/ 0 w 46"/>
                <a:gd name="T5" fmla="*/ 52 h 96"/>
                <a:gd name="T6" fmla="*/ 0 w 46"/>
                <a:gd name="T7" fmla="*/ 96 h 96"/>
                <a:gd name="T8" fmla="*/ 28 w 46"/>
                <a:gd name="T9" fmla="*/ 96 h 96"/>
                <a:gd name="T10" fmla="*/ 46 w 46"/>
                <a:gd name="T11" fmla="*/ 96 h 96"/>
                <a:gd name="T12" fmla="*/ 46 w 46"/>
                <a:gd name="T13" fmla="*/ 0 h 96"/>
                <a:gd name="T14" fmla="*/ 28 w 46"/>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96">
                  <a:moveTo>
                    <a:pt x="28" y="0"/>
                  </a:moveTo>
                  <a:lnTo>
                    <a:pt x="28" y="52"/>
                  </a:lnTo>
                  <a:lnTo>
                    <a:pt x="0" y="52"/>
                  </a:lnTo>
                  <a:lnTo>
                    <a:pt x="0" y="96"/>
                  </a:lnTo>
                  <a:lnTo>
                    <a:pt x="28" y="96"/>
                  </a:lnTo>
                  <a:lnTo>
                    <a:pt x="46" y="96"/>
                  </a:lnTo>
                  <a:lnTo>
                    <a:pt x="46" y="0"/>
                  </a:lnTo>
                  <a:lnTo>
                    <a:pt x="28" y="0"/>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14" name="Rectangle 175"/>
            <p:cNvSpPr>
              <a:spLocks noChangeArrowheads="1"/>
            </p:cNvSpPr>
            <p:nvPr/>
          </p:nvSpPr>
          <p:spPr bwMode="auto">
            <a:xfrm>
              <a:off x="5676901" y="3854451"/>
              <a:ext cx="6350" cy="16827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15" name="Freeform 176"/>
            <p:cNvSpPr>
              <a:spLocks/>
            </p:cNvSpPr>
            <p:nvPr/>
          </p:nvSpPr>
          <p:spPr bwMode="auto">
            <a:xfrm>
              <a:off x="5676901" y="3849688"/>
              <a:ext cx="39688" cy="44450"/>
            </a:xfrm>
            <a:custGeom>
              <a:avLst/>
              <a:gdLst>
                <a:gd name="T0" fmla="*/ 7 w 49"/>
                <a:gd name="T1" fmla="*/ 57 h 57"/>
                <a:gd name="T2" fmla="*/ 0 w 49"/>
                <a:gd name="T3" fmla="*/ 50 h 57"/>
                <a:gd name="T4" fmla="*/ 43 w 49"/>
                <a:gd name="T5" fmla="*/ 0 h 57"/>
                <a:gd name="T6" fmla="*/ 49 w 49"/>
                <a:gd name="T7" fmla="*/ 8 h 57"/>
                <a:gd name="T8" fmla="*/ 7 w 49"/>
                <a:gd name="T9" fmla="*/ 57 h 57"/>
              </a:gdLst>
              <a:ahLst/>
              <a:cxnLst>
                <a:cxn ang="0">
                  <a:pos x="T0" y="T1"/>
                </a:cxn>
                <a:cxn ang="0">
                  <a:pos x="T2" y="T3"/>
                </a:cxn>
                <a:cxn ang="0">
                  <a:pos x="T4" y="T5"/>
                </a:cxn>
                <a:cxn ang="0">
                  <a:pos x="T6" y="T7"/>
                </a:cxn>
                <a:cxn ang="0">
                  <a:pos x="T8" y="T9"/>
                </a:cxn>
              </a:cxnLst>
              <a:rect l="0" t="0" r="r" b="b"/>
              <a:pathLst>
                <a:path w="49" h="57">
                  <a:moveTo>
                    <a:pt x="7" y="57"/>
                  </a:moveTo>
                  <a:lnTo>
                    <a:pt x="0" y="50"/>
                  </a:lnTo>
                  <a:lnTo>
                    <a:pt x="43" y="0"/>
                  </a:lnTo>
                  <a:lnTo>
                    <a:pt x="49" y="8"/>
                  </a:lnTo>
                  <a:lnTo>
                    <a:pt x="7" y="57"/>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16" name="Freeform 177"/>
            <p:cNvSpPr>
              <a:spLocks/>
            </p:cNvSpPr>
            <p:nvPr/>
          </p:nvSpPr>
          <p:spPr bwMode="auto">
            <a:xfrm>
              <a:off x="5930901" y="3849688"/>
              <a:ext cx="38100" cy="44450"/>
            </a:xfrm>
            <a:custGeom>
              <a:avLst/>
              <a:gdLst>
                <a:gd name="T0" fmla="*/ 7 w 49"/>
                <a:gd name="T1" fmla="*/ 57 h 57"/>
                <a:gd name="T2" fmla="*/ 0 w 49"/>
                <a:gd name="T3" fmla="*/ 50 h 57"/>
                <a:gd name="T4" fmla="*/ 43 w 49"/>
                <a:gd name="T5" fmla="*/ 0 h 57"/>
                <a:gd name="T6" fmla="*/ 49 w 49"/>
                <a:gd name="T7" fmla="*/ 8 h 57"/>
                <a:gd name="T8" fmla="*/ 7 w 49"/>
                <a:gd name="T9" fmla="*/ 57 h 57"/>
              </a:gdLst>
              <a:ahLst/>
              <a:cxnLst>
                <a:cxn ang="0">
                  <a:pos x="T0" y="T1"/>
                </a:cxn>
                <a:cxn ang="0">
                  <a:pos x="T2" y="T3"/>
                </a:cxn>
                <a:cxn ang="0">
                  <a:pos x="T4" y="T5"/>
                </a:cxn>
                <a:cxn ang="0">
                  <a:pos x="T6" y="T7"/>
                </a:cxn>
                <a:cxn ang="0">
                  <a:pos x="T8" y="T9"/>
                </a:cxn>
              </a:cxnLst>
              <a:rect l="0" t="0" r="r" b="b"/>
              <a:pathLst>
                <a:path w="49" h="57">
                  <a:moveTo>
                    <a:pt x="7" y="57"/>
                  </a:moveTo>
                  <a:lnTo>
                    <a:pt x="0" y="50"/>
                  </a:lnTo>
                  <a:lnTo>
                    <a:pt x="43" y="0"/>
                  </a:lnTo>
                  <a:lnTo>
                    <a:pt x="49" y="8"/>
                  </a:lnTo>
                  <a:lnTo>
                    <a:pt x="7" y="57"/>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17" name="Freeform 178"/>
            <p:cNvSpPr>
              <a:spLocks/>
            </p:cNvSpPr>
            <p:nvPr/>
          </p:nvSpPr>
          <p:spPr bwMode="auto">
            <a:xfrm>
              <a:off x="6151563" y="3849688"/>
              <a:ext cx="39688" cy="44450"/>
            </a:xfrm>
            <a:custGeom>
              <a:avLst/>
              <a:gdLst>
                <a:gd name="T0" fmla="*/ 42 w 50"/>
                <a:gd name="T1" fmla="*/ 57 h 57"/>
                <a:gd name="T2" fmla="*/ 50 w 50"/>
                <a:gd name="T3" fmla="*/ 50 h 57"/>
                <a:gd name="T4" fmla="*/ 6 w 50"/>
                <a:gd name="T5" fmla="*/ 0 h 57"/>
                <a:gd name="T6" fmla="*/ 0 w 50"/>
                <a:gd name="T7" fmla="*/ 8 h 57"/>
                <a:gd name="T8" fmla="*/ 42 w 50"/>
                <a:gd name="T9" fmla="*/ 57 h 57"/>
              </a:gdLst>
              <a:ahLst/>
              <a:cxnLst>
                <a:cxn ang="0">
                  <a:pos x="T0" y="T1"/>
                </a:cxn>
                <a:cxn ang="0">
                  <a:pos x="T2" y="T3"/>
                </a:cxn>
                <a:cxn ang="0">
                  <a:pos x="T4" y="T5"/>
                </a:cxn>
                <a:cxn ang="0">
                  <a:pos x="T6" y="T7"/>
                </a:cxn>
                <a:cxn ang="0">
                  <a:pos x="T8" y="T9"/>
                </a:cxn>
              </a:cxnLst>
              <a:rect l="0" t="0" r="r" b="b"/>
              <a:pathLst>
                <a:path w="50" h="57">
                  <a:moveTo>
                    <a:pt x="42" y="57"/>
                  </a:moveTo>
                  <a:lnTo>
                    <a:pt x="50" y="50"/>
                  </a:lnTo>
                  <a:lnTo>
                    <a:pt x="6" y="0"/>
                  </a:lnTo>
                  <a:lnTo>
                    <a:pt x="0" y="8"/>
                  </a:lnTo>
                  <a:lnTo>
                    <a:pt x="42" y="57"/>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18" name="Rectangle 179"/>
            <p:cNvSpPr>
              <a:spLocks noChangeArrowheads="1"/>
            </p:cNvSpPr>
            <p:nvPr/>
          </p:nvSpPr>
          <p:spPr bwMode="auto">
            <a:xfrm>
              <a:off x="5930901" y="3849688"/>
              <a:ext cx="6350" cy="1730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19" name="Rectangle 180"/>
            <p:cNvSpPr>
              <a:spLocks noChangeArrowheads="1"/>
            </p:cNvSpPr>
            <p:nvPr/>
          </p:nvSpPr>
          <p:spPr bwMode="auto">
            <a:xfrm>
              <a:off x="6183313" y="3849688"/>
              <a:ext cx="9525" cy="1730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20" name="Rectangle 181"/>
            <p:cNvSpPr>
              <a:spLocks noChangeArrowheads="1"/>
            </p:cNvSpPr>
            <p:nvPr/>
          </p:nvSpPr>
          <p:spPr bwMode="auto">
            <a:xfrm>
              <a:off x="5675313" y="4021138"/>
              <a:ext cx="11113" cy="31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21" name="Rectangle 182"/>
            <p:cNvSpPr>
              <a:spLocks noChangeArrowheads="1"/>
            </p:cNvSpPr>
            <p:nvPr/>
          </p:nvSpPr>
          <p:spPr bwMode="auto">
            <a:xfrm>
              <a:off x="6183313" y="4021138"/>
              <a:ext cx="9525" cy="31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22" name="Rectangle 183"/>
            <p:cNvSpPr>
              <a:spLocks noChangeArrowheads="1"/>
            </p:cNvSpPr>
            <p:nvPr/>
          </p:nvSpPr>
          <p:spPr bwMode="auto">
            <a:xfrm>
              <a:off x="5929313" y="4021138"/>
              <a:ext cx="9525" cy="31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23" name="Freeform 184"/>
            <p:cNvSpPr>
              <a:spLocks/>
            </p:cNvSpPr>
            <p:nvPr/>
          </p:nvSpPr>
          <p:spPr bwMode="auto">
            <a:xfrm>
              <a:off x="5675313" y="4022726"/>
              <a:ext cx="11113" cy="12700"/>
            </a:xfrm>
            <a:custGeom>
              <a:avLst/>
              <a:gdLst>
                <a:gd name="T0" fmla="*/ 13 w 13"/>
                <a:gd name="T1" fmla="*/ 9 h 16"/>
                <a:gd name="T2" fmla="*/ 13 w 13"/>
                <a:gd name="T3" fmla="*/ 9 h 16"/>
                <a:gd name="T4" fmla="*/ 13 w 13"/>
                <a:gd name="T5" fmla="*/ 12 h 16"/>
                <a:gd name="T6" fmla="*/ 12 w 13"/>
                <a:gd name="T7" fmla="*/ 15 h 16"/>
                <a:gd name="T8" fmla="*/ 9 w 13"/>
                <a:gd name="T9" fmla="*/ 16 h 16"/>
                <a:gd name="T10" fmla="*/ 6 w 13"/>
                <a:gd name="T11" fmla="*/ 16 h 16"/>
                <a:gd name="T12" fmla="*/ 6 w 13"/>
                <a:gd name="T13" fmla="*/ 16 h 16"/>
                <a:gd name="T14" fmla="*/ 4 w 13"/>
                <a:gd name="T15" fmla="*/ 16 h 16"/>
                <a:gd name="T16" fmla="*/ 1 w 13"/>
                <a:gd name="T17" fmla="*/ 15 h 16"/>
                <a:gd name="T18" fmla="*/ 0 w 13"/>
                <a:gd name="T19" fmla="*/ 12 h 16"/>
                <a:gd name="T20" fmla="*/ 0 w 13"/>
                <a:gd name="T21" fmla="*/ 9 h 16"/>
                <a:gd name="T22" fmla="*/ 0 w 13"/>
                <a:gd name="T23" fmla="*/ 9 h 16"/>
                <a:gd name="T24" fmla="*/ 0 w 13"/>
                <a:gd name="T25" fmla="*/ 6 h 16"/>
                <a:gd name="T26" fmla="*/ 1 w 13"/>
                <a:gd name="T27" fmla="*/ 3 h 16"/>
                <a:gd name="T28" fmla="*/ 4 w 13"/>
                <a:gd name="T29" fmla="*/ 2 h 16"/>
                <a:gd name="T30" fmla="*/ 6 w 13"/>
                <a:gd name="T31" fmla="*/ 0 h 16"/>
                <a:gd name="T32" fmla="*/ 6 w 13"/>
                <a:gd name="T33" fmla="*/ 0 h 16"/>
                <a:gd name="T34" fmla="*/ 9 w 13"/>
                <a:gd name="T35" fmla="*/ 2 h 16"/>
                <a:gd name="T36" fmla="*/ 12 w 13"/>
                <a:gd name="T37" fmla="*/ 3 h 16"/>
                <a:gd name="T38" fmla="*/ 13 w 13"/>
                <a:gd name="T39" fmla="*/ 6 h 16"/>
                <a:gd name="T40" fmla="*/ 13 w 13"/>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16">
                  <a:moveTo>
                    <a:pt x="13" y="9"/>
                  </a:moveTo>
                  <a:lnTo>
                    <a:pt x="13" y="9"/>
                  </a:lnTo>
                  <a:lnTo>
                    <a:pt x="13" y="12"/>
                  </a:lnTo>
                  <a:lnTo>
                    <a:pt x="12" y="15"/>
                  </a:lnTo>
                  <a:lnTo>
                    <a:pt x="9" y="16"/>
                  </a:lnTo>
                  <a:lnTo>
                    <a:pt x="6" y="16"/>
                  </a:lnTo>
                  <a:lnTo>
                    <a:pt x="6" y="16"/>
                  </a:lnTo>
                  <a:lnTo>
                    <a:pt x="4" y="16"/>
                  </a:lnTo>
                  <a:lnTo>
                    <a:pt x="1" y="15"/>
                  </a:lnTo>
                  <a:lnTo>
                    <a:pt x="0" y="12"/>
                  </a:lnTo>
                  <a:lnTo>
                    <a:pt x="0" y="9"/>
                  </a:lnTo>
                  <a:lnTo>
                    <a:pt x="0" y="9"/>
                  </a:lnTo>
                  <a:lnTo>
                    <a:pt x="0" y="6"/>
                  </a:lnTo>
                  <a:lnTo>
                    <a:pt x="1" y="3"/>
                  </a:lnTo>
                  <a:lnTo>
                    <a:pt x="4" y="2"/>
                  </a:lnTo>
                  <a:lnTo>
                    <a:pt x="6" y="0"/>
                  </a:lnTo>
                  <a:lnTo>
                    <a:pt x="6" y="0"/>
                  </a:lnTo>
                  <a:lnTo>
                    <a:pt x="9" y="2"/>
                  </a:lnTo>
                  <a:lnTo>
                    <a:pt x="12" y="3"/>
                  </a:lnTo>
                  <a:lnTo>
                    <a:pt x="13" y="6"/>
                  </a:lnTo>
                  <a:lnTo>
                    <a:pt x="13"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24" name="Freeform 185"/>
            <p:cNvSpPr>
              <a:spLocks/>
            </p:cNvSpPr>
            <p:nvPr/>
          </p:nvSpPr>
          <p:spPr bwMode="auto">
            <a:xfrm>
              <a:off x="5675313" y="4022726"/>
              <a:ext cx="11113" cy="12700"/>
            </a:xfrm>
            <a:custGeom>
              <a:avLst/>
              <a:gdLst>
                <a:gd name="T0" fmla="*/ 13 w 13"/>
                <a:gd name="T1" fmla="*/ 9 h 16"/>
                <a:gd name="T2" fmla="*/ 13 w 13"/>
                <a:gd name="T3" fmla="*/ 9 h 16"/>
                <a:gd name="T4" fmla="*/ 13 w 13"/>
                <a:gd name="T5" fmla="*/ 12 h 16"/>
                <a:gd name="T6" fmla="*/ 12 w 13"/>
                <a:gd name="T7" fmla="*/ 15 h 16"/>
                <a:gd name="T8" fmla="*/ 9 w 13"/>
                <a:gd name="T9" fmla="*/ 16 h 16"/>
                <a:gd name="T10" fmla="*/ 6 w 13"/>
                <a:gd name="T11" fmla="*/ 16 h 16"/>
                <a:gd name="T12" fmla="*/ 6 w 13"/>
                <a:gd name="T13" fmla="*/ 16 h 16"/>
                <a:gd name="T14" fmla="*/ 4 w 13"/>
                <a:gd name="T15" fmla="*/ 16 h 16"/>
                <a:gd name="T16" fmla="*/ 1 w 13"/>
                <a:gd name="T17" fmla="*/ 15 h 16"/>
                <a:gd name="T18" fmla="*/ 0 w 13"/>
                <a:gd name="T19" fmla="*/ 12 h 16"/>
                <a:gd name="T20" fmla="*/ 0 w 13"/>
                <a:gd name="T21" fmla="*/ 9 h 16"/>
                <a:gd name="T22" fmla="*/ 0 w 13"/>
                <a:gd name="T23" fmla="*/ 9 h 16"/>
                <a:gd name="T24" fmla="*/ 0 w 13"/>
                <a:gd name="T25" fmla="*/ 6 h 16"/>
                <a:gd name="T26" fmla="*/ 1 w 13"/>
                <a:gd name="T27" fmla="*/ 3 h 16"/>
                <a:gd name="T28" fmla="*/ 4 w 13"/>
                <a:gd name="T29" fmla="*/ 2 h 16"/>
                <a:gd name="T30" fmla="*/ 6 w 13"/>
                <a:gd name="T31" fmla="*/ 0 h 16"/>
                <a:gd name="T32" fmla="*/ 6 w 13"/>
                <a:gd name="T33" fmla="*/ 0 h 16"/>
                <a:gd name="T34" fmla="*/ 9 w 13"/>
                <a:gd name="T35" fmla="*/ 2 h 16"/>
                <a:gd name="T36" fmla="*/ 12 w 13"/>
                <a:gd name="T37" fmla="*/ 3 h 16"/>
                <a:gd name="T38" fmla="*/ 13 w 13"/>
                <a:gd name="T39" fmla="*/ 6 h 16"/>
                <a:gd name="T40" fmla="*/ 13 w 13"/>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16">
                  <a:moveTo>
                    <a:pt x="13" y="9"/>
                  </a:moveTo>
                  <a:lnTo>
                    <a:pt x="13" y="9"/>
                  </a:lnTo>
                  <a:lnTo>
                    <a:pt x="13" y="12"/>
                  </a:lnTo>
                  <a:lnTo>
                    <a:pt x="12" y="15"/>
                  </a:lnTo>
                  <a:lnTo>
                    <a:pt x="9" y="16"/>
                  </a:lnTo>
                  <a:lnTo>
                    <a:pt x="6" y="16"/>
                  </a:lnTo>
                  <a:lnTo>
                    <a:pt x="6" y="16"/>
                  </a:lnTo>
                  <a:lnTo>
                    <a:pt x="4" y="16"/>
                  </a:lnTo>
                  <a:lnTo>
                    <a:pt x="1" y="15"/>
                  </a:lnTo>
                  <a:lnTo>
                    <a:pt x="0" y="12"/>
                  </a:lnTo>
                  <a:lnTo>
                    <a:pt x="0" y="9"/>
                  </a:lnTo>
                  <a:lnTo>
                    <a:pt x="0" y="9"/>
                  </a:lnTo>
                  <a:lnTo>
                    <a:pt x="0" y="6"/>
                  </a:lnTo>
                  <a:lnTo>
                    <a:pt x="1" y="3"/>
                  </a:lnTo>
                  <a:lnTo>
                    <a:pt x="4" y="2"/>
                  </a:lnTo>
                  <a:lnTo>
                    <a:pt x="6" y="0"/>
                  </a:lnTo>
                  <a:lnTo>
                    <a:pt x="6" y="0"/>
                  </a:lnTo>
                  <a:lnTo>
                    <a:pt x="9" y="2"/>
                  </a:lnTo>
                  <a:lnTo>
                    <a:pt x="12" y="3"/>
                  </a:lnTo>
                  <a:lnTo>
                    <a:pt x="13" y="6"/>
                  </a:lnTo>
                  <a:lnTo>
                    <a:pt x="13"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25" name="Freeform 186"/>
            <p:cNvSpPr>
              <a:spLocks/>
            </p:cNvSpPr>
            <p:nvPr/>
          </p:nvSpPr>
          <p:spPr bwMode="auto">
            <a:xfrm>
              <a:off x="5927726" y="4022726"/>
              <a:ext cx="12700" cy="12700"/>
            </a:xfrm>
            <a:custGeom>
              <a:avLst/>
              <a:gdLst>
                <a:gd name="T0" fmla="*/ 15 w 15"/>
                <a:gd name="T1" fmla="*/ 9 h 16"/>
                <a:gd name="T2" fmla="*/ 15 w 15"/>
                <a:gd name="T3" fmla="*/ 9 h 16"/>
                <a:gd name="T4" fmla="*/ 13 w 15"/>
                <a:gd name="T5" fmla="*/ 12 h 16"/>
                <a:gd name="T6" fmla="*/ 12 w 15"/>
                <a:gd name="T7" fmla="*/ 15 h 16"/>
                <a:gd name="T8" fmla="*/ 10 w 15"/>
                <a:gd name="T9" fmla="*/ 16 h 16"/>
                <a:gd name="T10" fmla="*/ 7 w 15"/>
                <a:gd name="T11" fmla="*/ 16 h 16"/>
                <a:gd name="T12" fmla="*/ 7 w 15"/>
                <a:gd name="T13" fmla="*/ 16 h 16"/>
                <a:gd name="T14" fmla="*/ 4 w 15"/>
                <a:gd name="T15" fmla="*/ 16 h 16"/>
                <a:gd name="T16" fmla="*/ 3 w 15"/>
                <a:gd name="T17" fmla="*/ 15 h 16"/>
                <a:gd name="T18" fmla="*/ 1 w 15"/>
                <a:gd name="T19" fmla="*/ 12 h 16"/>
                <a:gd name="T20" fmla="*/ 0 w 15"/>
                <a:gd name="T21" fmla="*/ 9 h 16"/>
                <a:gd name="T22" fmla="*/ 0 w 15"/>
                <a:gd name="T23" fmla="*/ 9 h 16"/>
                <a:gd name="T24" fmla="*/ 1 w 15"/>
                <a:gd name="T25" fmla="*/ 6 h 16"/>
                <a:gd name="T26" fmla="*/ 3 w 15"/>
                <a:gd name="T27" fmla="*/ 3 h 16"/>
                <a:gd name="T28" fmla="*/ 4 w 15"/>
                <a:gd name="T29" fmla="*/ 2 h 16"/>
                <a:gd name="T30" fmla="*/ 7 w 15"/>
                <a:gd name="T31" fmla="*/ 0 h 16"/>
                <a:gd name="T32" fmla="*/ 7 w 15"/>
                <a:gd name="T33" fmla="*/ 0 h 16"/>
                <a:gd name="T34" fmla="*/ 10 w 15"/>
                <a:gd name="T35" fmla="*/ 2 h 16"/>
                <a:gd name="T36" fmla="*/ 12 w 15"/>
                <a:gd name="T37" fmla="*/ 3 h 16"/>
                <a:gd name="T38" fmla="*/ 13 w 15"/>
                <a:gd name="T39" fmla="*/ 6 h 16"/>
                <a:gd name="T40" fmla="*/ 15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15" y="9"/>
                  </a:moveTo>
                  <a:lnTo>
                    <a:pt x="15" y="9"/>
                  </a:lnTo>
                  <a:lnTo>
                    <a:pt x="13" y="12"/>
                  </a:lnTo>
                  <a:lnTo>
                    <a:pt x="12" y="15"/>
                  </a:lnTo>
                  <a:lnTo>
                    <a:pt x="10" y="16"/>
                  </a:lnTo>
                  <a:lnTo>
                    <a:pt x="7" y="16"/>
                  </a:lnTo>
                  <a:lnTo>
                    <a:pt x="7" y="16"/>
                  </a:lnTo>
                  <a:lnTo>
                    <a:pt x="4" y="16"/>
                  </a:lnTo>
                  <a:lnTo>
                    <a:pt x="3" y="15"/>
                  </a:lnTo>
                  <a:lnTo>
                    <a:pt x="1" y="12"/>
                  </a:lnTo>
                  <a:lnTo>
                    <a:pt x="0" y="9"/>
                  </a:lnTo>
                  <a:lnTo>
                    <a:pt x="0" y="9"/>
                  </a:lnTo>
                  <a:lnTo>
                    <a:pt x="1" y="6"/>
                  </a:lnTo>
                  <a:lnTo>
                    <a:pt x="3" y="3"/>
                  </a:lnTo>
                  <a:lnTo>
                    <a:pt x="4" y="2"/>
                  </a:lnTo>
                  <a:lnTo>
                    <a:pt x="7" y="0"/>
                  </a:lnTo>
                  <a:lnTo>
                    <a:pt x="7" y="0"/>
                  </a:lnTo>
                  <a:lnTo>
                    <a:pt x="10" y="2"/>
                  </a:lnTo>
                  <a:lnTo>
                    <a:pt x="12" y="3"/>
                  </a:lnTo>
                  <a:lnTo>
                    <a:pt x="13" y="6"/>
                  </a:lnTo>
                  <a:lnTo>
                    <a:pt x="15"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26" name="Freeform 187"/>
            <p:cNvSpPr>
              <a:spLocks/>
            </p:cNvSpPr>
            <p:nvPr/>
          </p:nvSpPr>
          <p:spPr bwMode="auto">
            <a:xfrm>
              <a:off x="5927726" y="4022726"/>
              <a:ext cx="12700" cy="12700"/>
            </a:xfrm>
            <a:custGeom>
              <a:avLst/>
              <a:gdLst>
                <a:gd name="T0" fmla="*/ 15 w 15"/>
                <a:gd name="T1" fmla="*/ 9 h 16"/>
                <a:gd name="T2" fmla="*/ 15 w 15"/>
                <a:gd name="T3" fmla="*/ 9 h 16"/>
                <a:gd name="T4" fmla="*/ 13 w 15"/>
                <a:gd name="T5" fmla="*/ 12 h 16"/>
                <a:gd name="T6" fmla="*/ 12 w 15"/>
                <a:gd name="T7" fmla="*/ 15 h 16"/>
                <a:gd name="T8" fmla="*/ 10 w 15"/>
                <a:gd name="T9" fmla="*/ 16 h 16"/>
                <a:gd name="T10" fmla="*/ 7 w 15"/>
                <a:gd name="T11" fmla="*/ 16 h 16"/>
                <a:gd name="T12" fmla="*/ 7 w 15"/>
                <a:gd name="T13" fmla="*/ 16 h 16"/>
                <a:gd name="T14" fmla="*/ 4 w 15"/>
                <a:gd name="T15" fmla="*/ 16 h 16"/>
                <a:gd name="T16" fmla="*/ 3 w 15"/>
                <a:gd name="T17" fmla="*/ 15 h 16"/>
                <a:gd name="T18" fmla="*/ 1 w 15"/>
                <a:gd name="T19" fmla="*/ 12 h 16"/>
                <a:gd name="T20" fmla="*/ 0 w 15"/>
                <a:gd name="T21" fmla="*/ 9 h 16"/>
                <a:gd name="T22" fmla="*/ 0 w 15"/>
                <a:gd name="T23" fmla="*/ 9 h 16"/>
                <a:gd name="T24" fmla="*/ 1 w 15"/>
                <a:gd name="T25" fmla="*/ 6 h 16"/>
                <a:gd name="T26" fmla="*/ 3 w 15"/>
                <a:gd name="T27" fmla="*/ 3 h 16"/>
                <a:gd name="T28" fmla="*/ 4 w 15"/>
                <a:gd name="T29" fmla="*/ 2 h 16"/>
                <a:gd name="T30" fmla="*/ 7 w 15"/>
                <a:gd name="T31" fmla="*/ 0 h 16"/>
                <a:gd name="T32" fmla="*/ 7 w 15"/>
                <a:gd name="T33" fmla="*/ 0 h 16"/>
                <a:gd name="T34" fmla="*/ 10 w 15"/>
                <a:gd name="T35" fmla="*/ 2 h 16"/>
                <a:gd name="T36" fmla="*/ 12 w 15"/>
                <a:gd name="T37" fmla="*/ 3 h 16"/>
                <a:gd name="T38" fmla="*/ 13 w 15"/>
                <a:gd name="T39" fmla="*/ 6 h 16"/>
                <a:gd name="T40" fmla="*/ 15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15" y="9"/>
                  </a:moveTo>
                  <a:lnTo>
                    <a:pt x="15" y="9"/>
                  </a:lnTo>
                  <a:lnTo>
                    <a:pt x="13" y="12"/>
                  </a:lnTo>
                  <a:lnTo>
                    <a:pt x="12" y="15"/>
                  </a:lnTo>
                  <a:lnTo>
                    <a:pt x="10" y="16"/>
                  </a:lnTo>
                  <a:lnTo>
                    <a:pt x="7" y="16"/>
                  </a:lnTo>
                  <a:lnTo>
                    <a:pt x="7" y="16"/>
                  </a:lnTo>
                  <a:lnTo>
                    <a:pt x="4" y="16"/>
                  </a:lnTo>
                  <a:lnTo>
                    <a:pt x="3" y="15"/>
                  </a:lnTo>
                  <a:lnTo>
                    <a:pt x="1" y="12"/>
                  </a:lnTo>
                  <a:lnTo>
                    <a:pt x="0" y="9"/>
                  </a:lnTo>
                  <a:lnTo>
                    <a:pt x="0" y="9"/>
                  </a:lnTo>
                  <a:lnTo>
                    <a:pt x="1" y="6"/>
                  </a:lnTo>
                  <a:lnTo>
                    <a:pt x="3" y="3"/>
                  </a:lnTo>
                  <a:lnTo>
                    <a:pt x="4" y="2"/>
                  </a:lnTo>
                  <a:lnTo>
                    <a:pt x="7" y="0"/>
                  </a:lnTo>
                  <a:lnTo>
                    <a:pt x="7" y="0"/>
                  </a:lnTo>
                  <a:lnTo>
                    <a:pt x="10" y="2"/>
                  </a:lnTo>
                  <a:lnTo>
                    <a:pt x="12" y="3"/>
                  </a:lnTo>
                  <a:lnTo>
                    <a:pt x="13" y="6"/>
                  </a:lnTo>
                  <a:lnTo>
                    <a:pt x="15"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27" name="Freeform 188"/>
            <p:cNvSpPr>
              <a:spLocks/>
            </p:cNvSpPr>
            <p:nvPr/>
          </p:nvSpPr>
          <p:spPr bwMode="auto">
            <a:xfrm>
              <a:off x="6183313" y="4022726"/>
              <a:ext cx="9525" cy="12700"/>
            </a:xfrm>
            <a:custGeom>
              <a:avLst/>
              <a:gdLst>
                <a:gd name="T0" fmla="*/ 14 w 14"/>
                <a:gd name="T1" fmla="*/ 9 h 16"/>
                <a:gd name="T2" fmla="*/ 14 w 14"/>
                <a:gd name="T3" fmla="*/ 9 h 16"/>
                <a:gd name="T4" fmla="*/ 14 w 14"/>
                <a:gd name="T5" fmla="*/ 12 h 16"/>
                <a:gd name="T6" fmla="*/ 12 w 14"/>
                <a:gd name="T7" fmla="*/ 15 h 16"/>
                <a:gd name="T8" fmla="*/ 9 w 14"/>
                <a:gd name="T9" fmla="*/ 16 h 16"/>
                <a:gd name="T10" fmla="*/ 8 w 14"/>
                <a:gd name="T11" fmla="*/ 16 h 16"/>
                <a:gd name="T12" fmla="*/ 8 w 14"/>
                <a:gd name="T13" fmla="*/ 16 h 16"/>
                <a:gd name="T14" fmla="*/ 5 w 14"/>
                <a:gd name="T15" fmla="*/ 16 h 16"/>
                <a:gd name="T16" fmla="*/ 2 w 14"/>
                <a:gd name="T17" fmla="*/ 15 h 16"/>
                <a:gd name="T18" fmla="*/ 0 w 14"/>
                <a:gd name="T19" fmla="*/ 12 h 16"/>
                <a:gd name="T20" fmla="*/ 0 w 14"/>
                <a:gd name="T21" fmla="*/ 9 h 16"/>
                <a:gd name="T22" fmla="*/ 0 w 14"/>
                <a:gd name="T23" fmla="*/ 9 h 16"/>
                <a:gd name="T24" fmla="*/ 0 w 14"/>
                <a:gd name="T25" fmla="*/ 6 h 16"/>
                <a:gd name="T26" fmla="*/ 2 w 14"/>
                <a:gd name="T27" fmla="*/ 3 h 16"/>
                <a:gd name="T28" fmla="*/ 5 w 14"/>
                <a:gd name="T29" fmla="*/ 2 h 16"/>
                <a:gd name="T30" fmla="*/ 8 w 14"/>
                <a:gd name="T31" fmla="*/ 0 h 16"/>
                <a:gd name="T32" fmla="*/ 8 w 14"/>
                <a:gd name="T33" fmla="*/ 0 h 16"/>
                <a:gd name="T34" fmla="*/ 9 w 14"/>
                <a:gd name="T35" fmla="*/ 2 h 16"/>
                <a:gd name="T36" fmla="*/ 12 w 14"/>
                <a:gd name="T37" fmla="*/ 3 h 16"/>
                <a:gd name="T38" fmla="*/ 14 w 14"/>
                <a:gd name="T39" fmla="*/ 6 h 16"/>
                <a:gd name="T40" fmla="*/ 14 w 14"/>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6">
                  <a:moveTo>
                    <a:pt x="14" y="9"/>
                  </a:moveTo>
                  <a:lnTo>
                    <a:pt x="14" y="9"/>
                  </a:lnTo>
                  <a:lnTo>
                    <a:pt x="14" y="12"/>
                  </a:lnTo>
                  <a:lnTo>
                    <a:pt x="12" y="15"/>
                  </a:lnTo>
                  <a:lnTo>
                    <a:pt x="9" y="16"/>
                  </a:lnTo>
                  <a:lnTo>
                    <a:pt x="8" y="16"/>
                  </a:lnTo>
                  <a:lnTo>
                    <a:pt x="8" y="16"/>
                  </a:lnTo>
                  <a:lnTo>
                    <a:pt x="5" y="16"/>
                  </a:lnTo>
                  <a:lnTo>
                    <a:pt x="2" y="15"/>
                  </a:lnTo>
                  <a:lnTo>
                    <a:pt x="0" y="12"/>
                  </a:lnTo>
                  <a:lnTo>
                    <a:pt x="0" y="9"/>
                  </a:lnTo>
                  <a:lnTo>
                    <a:pt x="0" y="9"/>
                  </a:lnTo>
                  <a:lnTo>
                    <a:pt x="0" y="6"/>
                  </a:lnTo>
                  <a:lnTo>
                    <a:pt x="2" y="3"/>
                  </a:lnTo>
                  <a:lnTo>
                    <a:pt x="5" y="2"/>
                  </a:lnTo>
                  <a:lnTo>
                    <a:pt x="8" y="0"/>
                  </a:lnTo>
                  <a:lnTo>
                    <a:pt x="8" y="0"/>
                  </a:lnTo>
                  <a:lnTo>
                    <a:pt x="9" y="2"/>
                  </a:lnTo>
                  <a:lnTo>
                    <a:pt x="12" y="3"/>
                  </a:lnTo>
                  <a:lnTo>
                    <a:pt x="14" y="6"/>
                  </a:lnTo>
                  <a:lnTo>
                    <a:pt x="14"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28" name="Freeform 189"/>
            <p:cNvSpPr>
              <a:spLocks/>
            </p:cNvSpPr>
            <p:nvPr/>
          </p:nvSpPr>
          <p:spPr bwMode="auto">
            <a:xfrm>
              <a:off x="6183313" y="4022726"/>
              <a:ext cx="9525" cy="12700"/>
            </a:xfrm>
            <a:custGeom>
              <a:avLst/>
              <a:gdLst>
                <a:gd name="T0" fmla="*/ 14 w 14"/>
                <a:gd name="T1" fmla="*/ 9 h 16"/>
                <a:gd name="T2" fmla="*/ 14 w 14"/>
                <a:gd name="T3" fmla="*/ 9 h 16"/>
                <a:gd name="T4" fmla="*/ 14 w 14"/>
                <a:gd name="T5" fmla="*/ 12 h 16"/>
                <a:gd name="T6" fmla="*/ 12 w 14"/>
                <a:gd name="T7" fmla="*/ 15 h 16"/>
                <a:gd name="T8" fmla="*/ 9 w 14"/>
                <a:gd name="T9" fmla="*/ 16 h 16"/>
                <a:gd name="T10" fmla="*/ 8 w 14"/>
                <a:gd name="T11" fmla="*/ 16 h 16"/>
                <a:gd name="T12" fmla="*/ 8 w 14"/>
                <a:gd name="T13" fmla="*/ 16 h 16"/>
                <a:gd name="T14" fmla="*/ 5 w 14"/>
                <a:gd name="T15" fmla="*/ 16 h 16"/>
                <a:gd name="T16" fmla="*/ 2 w 14"/>
                <a:gd name="T17" fmla="*/ 15 h 16"/>
                <a:gd name="T18" fmla="*/ 0 w 14"/>
                <a:gd name="T19" fmla="*/ 12 h 16"/>
                <a:gd name="T20" fmla="*/ 0 w 14"/>
                <a:gd name="T21" fmla="*/ 9 h 16"/>
                <a:gd name="T22" fmla="*/ 0 w 14"/>
                <a:gd name="T23" fmla="*/ 9 h 16"/>
                <a:gd name="T24" fmla="*/ 0 w 14"/>
                <a:gd name="T25" fmla="*/ 6 h 16"/>
                <a:gd name="T26" fmla="*/ 2 w 14"/>
                <a:gd name="T27" fmla="*/ 3 h 16"/>
                <a:gd name="T28" fmla="*/ 5 w 14"/>
                <a:gd name="T29" fmla="*/ 2 h 16"/>
                <a:gd name="T30" fmla="*/ 8 w 14"/>
                <a:gd name="T31" fmla="*/ 0 h 16"/>
                <a:gd name="T32" fmla="*/ 8 w 14"/>
                <a:gd name="T33" fmla="*/ 0 h 16"/>
                <a:gd name="T34" fmla="*/ 9 w 14"/>
                <a:gd name="T35" fmla="*/ 2 h 16"/>
                <a:gd name="T36" fmla="*/ 12 w 14"/>
                <a:gd name="T37" fmla="*/ 3 h 16"/>
                <a:gd name="T38" fmla="*/ 14 w 14"/>
                <a:gd name="T39" fmla="*/ 6 h 16"/>
                <a:gd name="T40" fmla="*/ 14 w 14"/>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6">
                  <a:moveTo>
                    <a:pt x="14" y="9"/>
                  </a:moveTo>
                  <a:lnTo>
                    <a:pt x="14" y="9"/>
                  </a:lnTo>
                  <a:lnTo>
                    <a:pt x="14" y="12"/>
                  </a:lnTo>
                  <a:lnTo>
                    <a:pt x="12" y="15"/>
                  </a:lnTo>
                  <a:lnTo>
                    <a:pt x="9" y="16"/>
                  </a:lnTo>
                  <a:lnTo>
                    <a:pt x="8" y="16"/>
                  </a:lnTo>
                  <a:lnTo>
                    <a:pt x="8" y="16"/>
                  </a:lnTo>
                  <a:lnTo>
                    <a:pt x="5" y="16"/>
                  </a:lnTo>
                  <a:lnTo>
                    <a:pt x="2" y="15"/>
                  </a:lnTo>
                  <a:lnTo>
                    <a:pt x="0" y="12"/>
                  </a:lnTo>
                  <a:lnTo>
                    <a:pt x="0" y="9"/>
                  </a:lnTo>
                  <a:lnTo>
                    <a:pt x="0" y="9"/>
                  </a:lnTo>
                  <a:lnTo>
                    <a:pt x="0" y="6"/>
                  </a:lnTo>
                  <a:lnTo>
                    <a:pt x="2" y="3"/>
                  </a:lnTo>
                  <a:lnTo>
                    <a:pt x="5" y="2"/>
                  </a:lnTo>
                  <a:lnTo>
                    <a:pt x="8" y="0"/>
                  </a:lnTo>
                  <a:lnTo>
                    <a:pt x="8" y="0"/>
                  </a:lnTo>
                  <a:lnTo>
                    <a:pt x="9" y="2"/>
                  </a:lnTo>
                  <a:lnTo>
                    <a:pt x="12" y="3"/>
                  </a:lnTo>
                  <a:lnTo>
                    <a:pt x="14" y="6"/>
                  </a:lnTo>
                  <a:lnTo>
                    <a:pt x="14"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29" name="Freeform 190"/>
            <p:cNvSpPr>
              <a:spLocks/>
            </p:cNvSpPr>
            <p:nvPr/>
          </p:nvSpPr>
          <p:spPr bwMode="auto">
            <a:xfrm>
              <a:off x="5635626" y="3824288"/>
              <a:ext cx="7938" cy="7938"/>
            </a:xfrm>
            <a:custGeom>
              <a:avLst/>
              <a:gdLst>
                <a:gd name="T0" fmla="*/ 9 w 9"/>
                <a:gd name="T1" fmla="*/ 3 h 11"/>
                <a:gd name="T2" fmla="*/ 9 w 9"/>
                <a:gd name="T3" fmla="*/ 3 h 11"/>
                <a:gd name="T4" fmla="*/ 7 w 9"/>
                <a:gd name="T5" fmla="*/ 2 h 11"/>
                <a:gd name="T6" fmla="*/ 6 w 9"/>
                <a:gd name="T7" fmla="*/ 0 h 11"/>
                <a:gd name="T8" fmla="*/ 3 w 9"/>
                <a:gd name="T9" fmla="*/ 0 h 11"/>
                <a:gd name="T10" fmla="*/ 3 w 9"/>
                <a:gd name="T11" fmla="*/ 0 h 11"/>
                <a:gd name="T12" fmla="*/ 0 w 9"/>
                <a:gd name="T13" fmla="*/ 2 h 11"/>
                <a:gd name="T14" fmla="*/ 0 w 9"/>
                <a:gd name="T15" fmla="*/ 3 h 11"/>
                <a:gd name="T16" fmla="*/ 0 w 9"/>
                <a:gd name="T17" fmla="*/ 8 h 11"/>
                <a:gd name="T18" fmla="*/ 0 w 9"/>
                <a:gd name="T19" fmla="*/ 8 h 11"/>
                <a:gd name="T20" fmla="*/ 0 w 9"/>
                <a:gd name="T21" fmla="*/ 9 h 11"/>
                <a:gd name="T22" fmla="*/ 3 w 9"/>
                <a:gd name="T23" fmla="*/ 11 h 11"/>
                <a:gd name="T24" fmla="*/ 6 w 9"/>
                <a:gd name="T25" fmla="*/ 11 h 11"/>
                <a:gd name="T26" fmla="*/ 6 w 9"/>
                <a:gd name="T27" fmla="*/ 11 h 11"/>
                <a:gd name="T28" fmla="*/ 7 w 9"/>
                <a:gd name="T29" fmla="*/ 9 h 11"/>
                <a:gd name="T30" fmla="*/ 9 w 9"/>
                <a:gd name="T31" fmla="*/ 8 h 11"/>
                <a:gd name="T32" fmla="*/ 9 w 9"/>
                <a:gd name="T33"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1">
                  <a:moveTo>
                    <a:pt x="9" y="3"/>
                  </a:moveTo>
                  <a:lnTo>
                    <a:pt x="9" y="3"/>
                  </a:lnTo>
                  <a:lnTo>
                    <a:pt x="7" y="2"/>
                  </a:lnTo>
                  <a:lnTo>
                    <a:pt x="6" y="0"/>
                  </a:lnTo>
                  <a:lnTo>
                    <a:pt x="3" y="0"/>
                  </a:lnTo>
                  <a:lnTo>
                    <a:pt x="3" y="0"/>
                  </a:lnTo>
                  <a:lnTo>
                    <a:pt x="0" y="2"/>
                  </a:lnTo>
                  <a:lnTo>
                    <a:pt x="0" y="3"/>
                  </a:lnTo>
                  <a:lnTo>
                    <a:pt x="0" y="8"/>
                  </a:lnTo>
                  <a:lnTo>
                    <a:pt x="0" y="8"/>
                  </a:lnTo>
                  <a:lnTo>
                    <a:pt x="0" y="9"/>
                  </a:lnTo>
                  <a:lnTo>
                    <a:pt x="3" y="11"/>
                  </a:lnTo>
                  <a:lnTo>
                    <a:pt x="6" y="11"/>
                  </a:lnTo>
                  <a:lnTo>
                    <a:pt x="6" y="11"/>
                  </a:lnTo>
                  <a:lnTo>
                    <a:pt x="7" y="9"/>
                  </a:lnTo>
                  <a:lnTo>
                    <a:pt x="9" y="8"/>
                  </a:lnTo>
                  <a:lnTo>
                    <a:pt x="9" y="3"/>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30" name="Freeform 191"/>
            <p:cNvSpPr>
              <a:spLocks/>
            </p:cNvSpPr>
            <p:nvPr/>
          </p:nvSpPr>
          <p:spPr bwMode="auto">
            <a:xfrm>
              <a:off x="5630863" y="3829051"/>
              <a:ext cx="15875" cy="7938"/>
            </a:xfrm>
            <a:custGeom>
              <a:avLst/>
              <a:gdLst>
                <a:gd name="T0" fmla="*/ 19 w 19"/>
                <a:gd name="T1" fmla="*/ 6 h 11"/>
                <a:gd name="T2" fmla="*/ 19 w 19"/>
                <a:gd name="T3" fmla="*/ 6 h 11"/>
                <a:gd name="T4" fmla="*/ 18 w 19"/>
                <a:gd name="T5" fmla="*/ 9 h 11"/>
                <a:gd name="T6" fmla="*/ 16 w 19"/>
                <a:gd name="T7" fmla="*/ 11 h 11"/>
                <a:gd name="T8" fmla="*/ 4 w 19"/>
                <a:gd name="T9" fmla="*/ 11 h 11"/>
                <a:gd name="T10" fmla="*/ 4 w 19"/>
                <a:gd name="T11" fmla="*/ 11 h 11"/>
                <a:gd name="T12" fmla="*/ 1 w 19"/>
                <a:gd name="T13" fmla="*/ 9 h 11"/>
                <a:gd name="T14" fmla="*/ 0 w 19"/>
                <a:gd name="T15" fmla="*/ 6 h 11"/>
                <a:gd name="T16" fmla="*/ 0 w 19"/>
                <a:gd name="T17" fmla="*/ 3 h 11"/>
                <a:gd name="T18" fmla="*/ 0 w 19"/>
                <a:gd name="T19" fmla="*/ 3 h 11"/>
                <a:gd name="T20" fmla="*/ 1 w 19"/>
                <a:gd name="T21" fmla="*/ 0 h 11"/>
                <a:gd name="T22" fmla="*/ 4 w 19"/>
                <a:gd name="T23" fmla="*/ 0 h 11"/>
                <a:gd name="T24" fmla="*/ 16 w 19"/>
                <a:gd name="T25" fmla="*/ 0 h 11"/>
                <a:gd name="T26" fmla="*/ 16 w 19"/>
                <a:gd name="T27" fmla="*/ 0 h 11"/>
                <a:gd name="T28" fmla="*/ 18 w 19"/>
                <a:gd name="T29" fmla="*/ 0 h 11"/>
                <a:gd name="T30" fmla="*/ 19 w 19"/>
                <a:gd name="T31" fmla="*/ 3 h 11"/>
                <a:gd name="T32" fmla="*/ 19 w 19"/>
                <a:gd name="T3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1">
                  <a:moveTo>
                    <a:pt x="19" y="6"/>
                  </a:moveTo>
                  <a:lnTo>
                    <a:pt x="19" y="6"/>
                  </a:lnTo>
                  <a:lnTo>
                    <a:pt x="18" y="9"/>
                  </a:lnTo>
                  <a:lnTo>
                    <a:pt x="16" y="11"/>
                  </a:lnTo>
                  <a:lnTo>
                    <a:pt x="4" y="11"/>
                  </a:lnTo>
                  <a:lnTo>
                    <a:pt x="4" y="11"/>
                  </a:lnTo>
                  <a:lnTo>
                    <a:pt x="1" y="9"/>
                  </a:lnTo>
                  <a:lnTo>
                    <a:pt x="0" y="6"/>
                  </a:lnTo>
                  <a:lnTo>
                    <a:pt x="0" y="3"/>
                  </a:lnTo>
                  <a:lnTo>
                    <a:pt x="0" y="3"/>
                  </a:lnTo>
                  <a:lnTo>
                    <a:pt x="1" y="0"/>
                  </a:lnTo>
                  <a:lnTo>
                    <a:pt x="4" y="0"/>
                  </a:lnTo>
                  <a:lnTo>
                    <a:pt x="16" y="0"/>
                  </a:lnTo>
                  <a:lnTo>
                    <a:pt x="16" y="0"/>
                  </a:lnTo>
                  <a:lnTo>
                    <a:pt x="18" y="0"/>
                  </a:lnTo>
                  <a:lnTo>
                    <a:pt x="19" y="3"/>
                  </a:lnTo>
                  <a:lnTo>
                    <a:pt x="19" y="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31" name="Freeform 192"/>
            <p:cNvSpPr>
              <a:spLocks/>
            </p:cNvSpPr>
            <p:nvPr/>
          </p:nvSpPr>
          <p:spPr bwMode="auto">
            <a:xfrm>
              <a:off x="6224588" y="3824288"/>
              <a:ext cx="7938" cy="7938"/>
            </a:xfrm>
            <a:custGeom>
              <a:avLst/>
              <a:gdLst>
                <a:gd name="T0" fmla="*/ 9 w 9"/>
                <a:gd name="T1" fmla="*/ 3 h 11"/>
                <a:gd name="T2" fmla="*/ 9 w 9"/>
                <a:gd name="T3" fmla="*/ 3 h 11"/>
                <a:gd name="T4" fmla="*/ 9 w 9"/>
                <a:gd name="T5" fmla="*/ 2 h 11"/>
                <a:gd name="T6" fmla="*/ 6 w 9"/>
                <a:gd name="T7" fmla="*/ 0 h 11"/>
                <a:gd name="T8" fmla="*/ 3 w 9"/>
                <a:gd name="T9" fmla="*/ 0 h 11"/>
                <a:gd name="T10" fmla="*/ 3 w 9"/>
                <a:gd name="T11" fmla="*/ 0 h 11"/>
                <a:gd name="T12" fmla="*/ 1 w 9"/>
                <a:gd name="T13" fmla="*/ 2 h 11"/>
                <a:gd name="T14" fmla="*/ 0 w 9"/>
                <a:gd name="T15" fmla="*/ 3 h 11"/>
                <a:gd name="T16" fmla="*/ 0 w 9"/>
                <a:gd name="T17" fmla="*/ 8 h 11"/>
                <a:gd name="T18" fmla="*/ 0 w 9"/>
                <a:gd name="T19" fmla="*/ 8 h 11"/>
                <a:gd name="T20" fmla="*/ 1 w 9"/>
                <a:gd name="T21" fmla="*/ 9 h 11"/>
                <a:gd name="T22" fmla="*/ 3 w 9"/>
                <a:gd name="T23" fmla="*/ 11 h 11"/>
                <a:gd name="T24" fmla="*/ 6 w 9"/>
                <a:gd name="T25" fmla="*/ 11 h 11"/>
                <a:gd name="T26" fmla="*/ 6 w 9"/>
                <a:gd name="T27" fmla="*/ 11 h 11"/>
                <a:gd name="T28" fmla="*/ 9 w 9"/>
                <a:gd name="T29" fmla="*/ 9 h 11"/>
                <a:gd name="T30" fmla="*/ 9 w 9"/>
                <a:gd name="T31" fmla="*/ 8 h 11"/>
                <a:gd name="T32" fmla="*/ 9 w 9"/>
                <a:gd name="T33"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1">
                  <a:moveTo>
                    <a:pt x="9" y="3"/>
                  </a:moveTo>
                  <a:lnTo>
                    <a:pt x="9" y="3"/>
                  </a:lnTo>
                  <a:lnTo>
                    <a:pt x="9" y="2"/>
                  </a:lnTo>
                  <a:lnTo>
                    <a:pt x="6" y="0"/>
                  </a:lnTo>
                  <a:lnTo>
                    <a:pt x="3" y="0"/>
                  </a:lnTo>
                  <a:lnTo>
                    <a:pt x="3" y="0"/>
                  </a:lnTo>
                  <a:lnTo>
                    <a:pt x="1" y="2"/>
                  </a:lnTo>
                  <a:lnTo>
                    <a:pt x="0" y="3"/>
                  </a:lnTo>
                  <a:lnTo>
                    <a:pt x="0" y="8"/>
                  </a:lnTo>
                  <a:lnTo>
                    <a:pt x="0" y="8"/>
                  </a:lnTo>
                  <a:lnTo>
                    <a:pt x="1" y="9"/>
                  </a:lnTo>
                  <a:lnTo>
                    <a:pt x="3" y="11"/>
                  </a:lnTo>
                  <a:lnTo>
                    <a:pt x="6" y="11"/>
                  </a:lnTo>
                  <a:lnTo>
                    <a:pt x="6" y="11"/>
                  </a:lnTo>
                  <a:lnTo>
                    <a:pt x="9" y="9"/>
                  </a:lnTo>
                  <a:lnTo>
                    <a:pt x="9" y="8"/>
                  </a:lnTo>
                  <a:lnTo>
                    <a:pt x="9" y="3"/>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32" name="Freeform 193"/>
            <p:cNvSpPr>
              <a:spLocks/>
            </p:cNvSpPr>
            <p:nvPr/>
          </p:nvSpPr>
          <p:spPr bwMode="auto">
            <a:xfrm>
              <a:off x="6221413" y="3829051"/>
              <a:ext cx="15875" cy="7938"/>
            </a:xfrm>
            <a:custGeom>
              <a:avLst/>
              <a:gdLst>
                <a:gd name="T0" fmla="*/ 20 w 20"/>
                <a:gd name="T1" fmla="*/ 6 h 11"/>
                <a:gd name="T2" fmla="*/ 20 w 20"/>
                <a:gd name="T3" fmla="*/ 6 h 11"/>
                <a:gd name="T4" fmla="*/ 18 w 20"/>
                <a:gd name="T5" fmla="*/ 9 h 11"/>
                <a:gd name="T6" fmla="*/ 15 w 20"/>
                <a:gd name="T7" fmla="*/ 11 h 11"/>
                <a:gd name="T8" fmla="*/ 3 w 20"/>
                <a:gd name="T9" fmla="*/ 11 h 11"/>
                <a:gd name="T10" fmla="*/ 3 w 20"/>
                <a:gd name="T11" fmla="*/ 11 h 11"/>
                <a:gd name="T12" fmla="*/ 2 w 20"/>
                <a:gd name="T13" fmla="*/ 9 h 11"/>
                <a:gd name="T14" fmla="*/ 0 w 20"/>
                <a:gd name="T15" fmla="*/ 6 h 11"/>
                <a:gd name="T16" fmla="*/ 0 w 20"/>
                <a:gd name="T17" fmla="*/ 3 h 11"/>
                <a:gd name="T18" fmla="*/ 0 w 20"/>
                <a:gd name="T19" fmla="*/ 3 h 11"/>
                <a:gd name="T20" fmla="*/ 2 w 20"/>
                <a:gd name="T21" fmla="*/ 0 h 11"/>
                <a:gd name="T22" fmla="*/ 3 w 20"/>
                <a:gd name="T23" fmla="*/ 0 h 11"/>
                <a:gd name="T24" fmla="*/ 15 w 20"/>
                <a:gd name="T25" fmla="*/ 0 h 11"/>
                <a:gd name="T26" fmla="*/ 15 w 20"/>
                <a:gd name="T27" fmla="*/ 0 h 11"/>
                <a:gd name="T28" fmla="*/ 18 w 20"/>
                <a:gd name="T29" fmla="*/ 0 h 11"/>
                <a:gd name="T30" fmla="*/ 20 w 20"/>
                <a:gd name="T31" fmla="*/ 3 h 11"/>
                <a:gd name="T32" fmla="*/ 20 w 20"/>
                <a:gd name="T3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1">
                  <a:moveTo>
                    <a:pt x="20" y="6"/>
                  </a:moveTo>
                  <a:lnTo>
                    <a:pt x="20" y="6"/>
                  </a:lnTo>
                  <a:lnTo>
                    <a:pt x="18" y="9"/>
                  </a:lnTo>
                  <a:lnTo>
                    <a:pt x="15" y="11"/>
                  </a:lnTo>
                  <a:lnTo>
                    <a:pt x="3" y="11"/>
                  </a:lnTo>
                  <a:lnTo>
                    <a:pt x="3" y="11"/>
                  </a:lnTo>
                  <a:lnTo>
                    <a:pt x="2" y="9"/>
                  </a:lnTo>
                  <a:lnTo>
                    <a:pt x="0" y="6"/>
                  </a:lnTo>
                  <a:lnTo>
                    <a:pt x="0" y="3"/>
                  </a:lnTo>
                  <a:lnTo>
                    <a:pt x="0" y="3"/>
                  </a:lnTo>
                  <a:lnTo>
                    <a:pt x="2" y="0"/>
                  </a:lnTo>
                  <a:lnTo>
                    <a:pt x="3" y="0"/>
                  </a:lnTo>
                  <a:lnTo>
                    <a:pt x="15" y="0"/>
                  </a:lnTo>
                  <a:lnTo>
                    <a:pt x="15" y="0"/>
                  </a:lnTo>
                  <a:lnTo>
                    <a:pt x="18" y="0"/>
                  </a:lnTo>
                  <a:lnTo>
                    <a:pt x="20" y="3"/>
                  </a:lnTo>
                  <a:lnTo>
                    <a:pt x="20" y="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33" name="Rectangle 194"/>
            <p:cNvSpPr>
              <a:spLocks noChangeArrowheads="1"/>
            </p:cNvSpPr>
            <p:nvPr/>
          </p:nvSpPr>
          <p:spPr bwMode="auto">
            <a:xfrm>
              <a:off x="6248401" y="3849688"/>
              <a:ext cx="28575" cy="952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34" name="Rectangle 195"/>
            <p:cNvSpPr>
              <a:spLocks noChangeArrowheads="1"/>
            </p:cNvSpPr>
            <p:nvPr/>
          </p:nvSpPr>
          <p:spPr bwMode="auto">
            <a:xfrm>
              <a:off x="6270626" y="3798888"/>
              <a:ext cx="6350" cy="6032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35" name="Rectangle 196"/>
            <p:cNvSpPr>
              <a:spLocks noChangeArrowheads="1"/>
            </p:cNvSpPr>
            <p:nvPr/>
          </p:nvSpPr>
          <p:spPr bwMode="auto">
            <a:xfrm>
              <a:off x="6270626" y="3798888"/>
              <a:ext cx="635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36" name="Rectangle 197"/>
            <p:cNvSpPr>
              <a:spLocks noChangeArrowheads="1"/>
            </p:cNvSpPr>
            <p:nvPr/>
          </p:nvSpPr>
          <p:spPr bwMode="auto">
            <a:xfrm>
              <a:off x="6232526" y="3841751"/>
              <a:ext cx="22225" cy="25400"/>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37" name="Rectangle 198"/>
            <p:cNvSpPr>
              <a:spLocks noChangeArrowheads="1"/>
            </p:cNvSpPr>
            <p:nvPr/>
          </p:nvSpPr>
          <p:spPr bwMode="auto">
            <a:xfrm>
              <a:off x="6232526" y="3841751"/>
              <a:ext cx="22225"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38" name="Rectangle 199"/>
            <p:cNvSpPr>
              <a:spLocks noChangeArrowheads="1"/>
            </p:cNvSpPr>
            <p:nvPr/>
          </p:nvSpPr>
          <p:spPr bwMode="auto">
            <a:xfrm>
              <a:off x="5680076" y="3732213"/>
              <a:ext cx="238125" cy="841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06" name="Rectangle 200"/>
            <p:cNvSpPr>
              <a:spLocks noChangeArrowheads="1"/>
            </p:cNvSpPr>
            <p:nvPr/>
          </p:nvSpPr>
          <p:spPr bwMode="auto">
            <a:xfrm>
              <a:off x="5949951" y="3732213"/>
              <a:ext cx="238125" cy="841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07" name="Rectangle 201"/>
            <p:cNvSpPr>
              <a:spLocks noChangeArrowheads="1"/>
            </p:cNvSpPr>
            <p:nvPr/>
          </p:nvSpPr>
          <p:spPr bwMode="auto">
            <a:xfrm>
              <a:off x="5643563" y="3843338"/>
              <a:ext cx="581025" cy="2381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08" name="Rectangle 202"/>
            <p:cNvSpPr>
              <a:spLocks noChangeArrowheads="1"/>
            </p:cNvSpPr>
            <p:nvPr/>
          </p:nvSpPr>
          <p:spPr bwMode="auto">
            <a:xfrm>
              <a:off x="5627688" y="3832226"/>
              <a:ext cx="22225" cy="428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09" name="Rectangle 203"/>
            <p:cNvSpPr>
              <a:spLocks noChangeArrowheads="1"/>
            </p:cNvSpPr>
            <p:nvPr/>
          </p:nvSpPr>
          <p:spPr bwMode="auto">
            <a:xfrm>
              <a:off x="6218238" y="3832226"/>
              <a:ext cx="22225" cy="428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10" name="Rectangle 204"/>
            <p:cNvSpPr>
              <a:spLocks noChangeArrowheads="1"/>
            </p:cNvSpPr>
            <p:nvPr/>
          </p:nvSpPr>
          <p:spPr bwMode="auto">
            <a:xfrm>
              <a:off x="5688013" y="3824288"/>
              <a:ext cx="52388"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11" name="Rectangle 206"/>
            <p:cNvSpPr>
              <a:spLocks noChangeArrowheads="1"/>
            </p:cNvSpPr>
            <p:nvPr/>
          </p:nvSpPr>
          <p:spPr bwMode="auto">
            <a:xfrm>
              <a:off x="6127751" y="3824288"/>
              <a:ext cx="52388" cy="7938"/>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12" name="Freeform 207"/>
            <p:cNvSpPr>
              <a:spLocks/>
            </p:cNvSpPr>
            <p:nvPr/>
          </p:nvSpPr>
          <p:spPr bwMode="auto">
            <a:xfrm>
              <a:off x="5381626" y="3984625"/>
              <a:ext cx="7938" cy="9525"/>
            </a:xfrm>
            <a:custGeom>
              <a:avLst/>
              <a:gdLst>
                <a:gd name="T0" fmla="*/ 9 w 9"/>
                <a:gd name="T1" fmla="*/ 6 h 12"/>
                <a:gd name="T2" fmla="*/ 9 w 9"/>
                <a:gd name="T3" fmla="*/ 6 h 12"/>
                <a:gd name="T4" fmla="*/ 8 w 9"/>
                <a:gd name="T5" fmla="*/ 9 h 12"/>
                <a:gd name="T6" fmla="*/ 5 w 9"/>
                <a:gd name="T7" fmla="*/ 12 h 12"/>
                <a:gd name="T8" fmla="*/ 5 w 9"/>
                <a:gd name="T9" fmla="*/ 12 h 12"/>
                <a:gd name="T10" fmla="*/ 2 w 9"/>
                <a:gd name="T11" fmla="*/ 9 h 12"/>
                <a:gd name="T12" fmla="*/ 0 w 9"/>
                <a:gd name="T13" fmla="*/ 6 h 12"/>
                <a:gd name="T14" fmla="*/ 0 w 9"/>
                <a:gd name="T15" fmla="*/ 6 h 12"/>
                <a:gd name="T16" fmla="*/ 2 w 9"/>
                <a:gd name="T17" fmla="*/ 2 h 12"/>
                <a:gd name="T18" fmla="*/ 5 w 9"/>
                <a:gd name="T19" fmla="*/ 0 h 12"/>
                <a:gd name="T20" fmla="*/ 5 w 9"/>
                <a:gd name="T21" fmla="*/ 0 h 12"/>
                <a:gd name="T22" fmla="*/ 8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8" y="9"/>
                  </a:lnTo>
                  <a:lnTo>
                    <a:pt x="5" y="12"/>
                  </a:lnTo>
                  <a:lnTo>
                    <a:pt x="5" y="12"/>
                  </a:lnTo>
                  <a:lnTo>
                    <a:pt x="2" y="9"/>
                  </a:lnTo>
                  <a:lnTo>
                    <a:pt x="0" y="6"/>
                  </a:lnTo>
                  <a:lnTo>
                    <a:pt x="0" y="6"/>
                  </a:lnTo>
                  <a:lnTo>
                    <a:pt x="2" y="2"/>
                  </a:lnTo>
                  <a:lnTo>
                    <a:pt x="5" y="0"/>
                  </a:lnTo>
                  <a:lnTo>
                    <a:pt x="5" y="0"/>
                  </a:lnTo>
                  <a:lnTo>
                    <a:pt x="8" y="2"/>
                  </a:lnTo>
                  <a:lnTo>
                    <a:pt x="9" y="6"/>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13" name="Freeform 208"/>
            <p:cNvSpPr>
              <a:spLocks/>
            </p:cNvSpPr>
            <p:nvPr/>
          </p:nvSpPr>
          <p:spPr bwMode="auto">
            <a:xfrm>
              <a:off x="5381626" y="3984625"/>
              <a:ext cx="7938" cy="9525"/>
            </a:xfrm>
            <a:custGeom>
              <a:avLst/>
              <a:gdLst>
                <a:gd name="T0" fmla="*/ 9 w 9"/>
                <a:gd name="T1" fmla="*/ 6 h 12"/>
                <a:gd name="T2" fmla="*/ 9 w 9"/>
                <a:gd name="T3" fmla="*/ 6 h 12"/>
                <a:gd name="T4" fmla="*/ 8 w 9"/>
                <a:gd name="T5" fmla="*/ 9 h 12"/>
                <a:gd name="T6" fmla="*/ 5 w 9"/>
                <a:gd name="T7" fmla="*/ 12 h 12"/>
                <a:gd name="T8" fmla="*/ 5 w 9"/>
                <a:gd name="T9" fmla="*/ 12 h 12"/>
                <a:gd name="T10" fmla="*/ 2 w 9"/>
                <a:gd name="T11" fmla="*/ 9 h 12"/>
                <a:gd name="T12" fmla="*/ 0 w 9"/>
                <a:gd name="T13" fmla="*/ 6 h 12"/>
                <a:gd name="T14" fmla="*/ 0 w 9"/>
                <a:gd name="T15" fmla="*/ 6 h 12"/>
                <a:gd name="T16" fmla="*/ 2 w 9"/>
                <a:gd name="T17" fmla="*/ 2 h 12"/>
                <a:gd name="T18" fmla="*/ 5 w 9"/>
                <a:gd name="T19" fmla="*/ 0 h 12"/>
                <a:gd name="T20" fmla="*/ 5 w 9"/>
                <a:gd name="T21" fmla="*/ 0 h 12"/>
                <a:gd name="T22" fmla="*/ 8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8" y="9"/>
                  </a:lnTo>
                  <a:lnTo>
                    <a:pt x="5" y="12"/>
                  </a:lnTo>
                  <a:lnTo>
                    <a:pt x="5" y="12"/>
                  </a:lnTo>
                  <a:lnTo>
                    <a:pt x="2" y="9"/>
                  </a:lnTo>
                  <a:lnTo>
                    <a:pt x="0" y="6"/>
                  </a:lnTo>
                  <a:lnTo>
                    <a:pt x="0" y="6"/>
                  </a:lnTo>
                  <a:lnTo>
                    <a:pt x="2" y="2"/>
                  </a:lnTo>
                  <a:lnTo>
                    <a:pt x="5" y="0"/>
                  </a:lnTo>
                  <a:lnTo>
                    <a:pt x="5" y="0"/>
                  </a:lnTo>
                  <a:lnTo>
                    <a:pt x="8"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14" name="Freeform 209"/>
            <p:cNvSpPr>
              <a:spLocks/>
            </p:cNvSpPr>
            <p:nvPr/>
          </p:nvSpPr>
          <p:spPr bwMode="auto">
            <a:xfrm>
              <a:off x="5591176" y="3984625"/>
              <a:ext cx="6350" cy="9525"/>
            </a:xfrm>
            <a:custGeom>
              <a:avLst/>
              <a:gdLst>
                <a:gd name="T0" fmla="*/ 9 w 9"/>
                <a:gd name="T1" fmla="*/ 6 h 12"/>
                <a:gd name="T2" fmla="*/ 9 w 9"/>
                <a:gd name="T3" fmla="*/ 6 h 12"/>
                <a:gd name="T4" fmla="*/ 7 w 9"/>
                <a:gd name="T5" fmla="*/ 9 h 12"/>
                <a:gd name="T6" fmla="*/ 4 w 9"/>
                <a:gd name="T7" fmla="*/ 12 h 12"/>
                <a:gd name="T8" fmla="*/ 4 w 9"/>
                <a:gd name="T9" fmla="*/ 12 h 12"/>
                <a:gd name="T10" fmla="*/ 2 w 9"/>
                <a:gd name="T11" fmla="*/ 9 h 12"/>
                <a:gd name="T12" fmla="*/ 0 w 9"/>
                <a:gd name="T13" fmla="*/ 6 h 12"/>
                <a:gd name="T14" fmla="*/ 0 w 9"/>
                <a:gd name="T15" fmla="*/ 6 h 12"/>
                <a:gd name="T16" fmla="*/ 2 w 9"/>
                <a:gd name="T17" fmla="*/ 2 h 12"/>
                <a:gd name="T18" fmla="*/ 4 w 9"/>
                <a:gd name="T19" fmla="*/ 0 h 12"/>
                <a:gd name="T20" fmla="*/ 4 w 9"/>
                <a:gd name="T21" fmla="*/ 0 h 12"/>
                <a:gd name="T22" fmla="*/ 7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7" y="9"/>
                  </a:lnTo>
                  <a:lnTo>
                    <a:pt x="4" y="12"/>
                  </a:lnTo>
                  <a:lnTo>
                    <a:pt x="4" y="12"/>
                  </a:lnTo>
                  <a:lnTo>
                    <a:pt x="2" y="9"/>
                  </a:lnTo>
                  <a:lnTo>
                    <a:pt x="0" y="6"/>
                  </a:lnTo>
                  <a:lnTo>
                    <a:pt x="0" y="6"/>
                  </a:lnTo>
                  <a:lnTo>
                    <a:pt x="2" y="2"/>
                  </a:lnTo>
                  <a:lnTo>
                    <a:pt x="4" y="0"/>
                  </a:lnTo>
                  <a:lnTo>
                    <a:pt x="4" y="0"/>
                  </a:lnTo>
                  <a:lnTo>
                    <a:pt x="7" y="2"/>
                  </a:lnTo>
                  <a:lnTo>
                    <a:pt x="9" y="6"/>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15" name="Freeform 210"/>
            <p:cNvSpPr>
              <a:spLocks/>
            </p:cNvSpPr>
            <p:nvPr/>
          </p:nvSpPr>
          <p:spPr bwMode="auto">
            <a:xfrm>
              <a:off x="5591176" y="3984625"/>
              <a:ext cx="6350" cy="9525"/>
            </a:xfrm>
            <a:custGeom>
              <a:avLst/>
              <a:gdLst>
                <a:gd name="T0" fmla="*/ 9 w 9"/>
                <a:gd name="T1" fmla="*/ 6 h 12"/>
                <a:gd name="T2" fmla="*/ 9 w 9"/>
                <a:gd name="T3" fmla="*/ 6 h 12"/>
                <a:gd name="T4" fmla="*/ 7 w 9"/>
                <a:gd name="T5" fmla="*/ 9 h 12"/>
                <a:gd name="T6" fmla="*/ 4 w 9"/>
                <a:gd name="T7" fmla="*/ 12 h 12"/>
                <a:gd name="T8" fmla="*/ 4 w 9"/>
                <a:gd name="T9" fmla="*/ 12 h 12"/>
                <a:gd name="T10" fmla="*/ 2 w 9"/>
                <a:gd name="T11" fmla="*/ 9 h 12"/>
                <a:gd name="T12" fmla="*/ 0 w 9"/>
                <a:gd name="T13" fmla="*/ 6 h 12"/>
                <a:gd name="T14" fmla="*/ 0 w 9"/>
                <a:gd name="T15" fmla="*/ 6 h 12"/>
                <a:gd name="T16" fmla="*/ 2 w 9"/>
                <a:gd name="T17" fmla="*/ 2 h 12"/>
                <a:gd name="T18" fmla="*/ 4 w 9"/>
                <a:gd name="T19" fmla="*/ 0 h 12"/>
                <a:gd name="T20" fmla="*/ 4 w 9"/>
                <a:gd name="T21" fmla="*/ 0 h 12"/>
                <a:gd name="T22" fmla="*/ 7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7" y="9"/>
                  </a:lnTo>
                  <a:lnTo>
                    <a:pt x="4" y="12"/>
                  </a:lnTo>
                  <a:lnTo>
                    <a:pt x="4" y="12"/>
                  </a:lnTo>
                  <a:lnTo>
                    <a:pt x="2" y="9"/>
                  </a:lnTo>
                  <a:lnTo>
                    <a:pt x="0" y="6"/>
                  </a:lnTo>
                  <a:lnTo>
                    <a:pt x="0" y="6"/>
                  </a:lnTo>
                  <a:lnTo>
                    <a:pt x="2" y="2"/>
                  </a:lnTo>
                  <a:lnTo>
                    <a:pt x="4" y="0"/>
                  </a:lnTo>
                  <a:lnTo>
                    <a:pt x="4" y="0"/>
                  </a:lnTo>
                  <a:lnTo>
                    <a:pt x="7"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16" name="Freeform 211"/>
            <p:cNvSpPr>
              <a:spLocks/>
            </p:cNvSpPr>
            <p:nvPr/>
          </p:nvSpPr>
          <p:spPr bwMode="auto">
            <a:xfrm>
              <a:off x="5538788" y="3984625"/>
              <a:ext cx="7938" cy="9525"/>
            </a:xfrm>
            <a:custGeom>
              <a:avLst/>
              <a:gdLst>
                <a:gd name="T0" fmla="*/ 9 w 9"/>
                <a:gd name="T1" fmla="*/ 6 h 12"/>
                <a:gd name="T2" fmla="*/ 9 w 9"/>
                <a:gd name="T3" fmla="*/ 6 h 12"/>
                <a:gd name="T4" fmla="*/ 8 w 9"/>
                <a:gd name="T5" fmla="*/ 9 h 12"/>
                <a:gd name="T6" fmla="*/ 5 w 9"/>
                <a:gd name="T7" fmla="*/ 12 h 12"/>
                <a:gd name="T8" fmla="*/ 5 w 9"/>
                <a:gd name="T9" fmla="*/ 12 h 12"/>
                <a:gd name="T10" fmla="*/ 0 w 9"/>
                <a:gd name="T11" fmla="*/ 9 h 12"/>
                <a:gd name="T12" fmla="*/ 0 w 9"/>
                <a:gd name="T13" fmla="*/ 6 h 12"/>
                <a:gd name="T14" fmla="*/ 0 w 9"/>
                <a:gd name="T15" fmla="*/ 6 h 12"/>
                <a:gd name="T16" fmla="*/ 0 w 9"/>
                <a:gd name="T17" fmla="*/ 2 h 12"/>
                <a:gd name="T18" fmla="*/ 5 w 9"/>
                <a:gd name="T19" fmla="*/ 0 h 12"/>
                <a:gd name="T20" fmla="*/ 5 w 9"/>
                <a:gd name="T21" fmla="*/ 0 h 12"/>
                <a:gd name="T22" fmla="*/ 8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8" y="9"/>
                  </a:lnTo>
                  <a:lnTo>
                    <a:pt x="5" y="12"/>
                  </a:lnTo>
                  <a:lnTo>
                    <a:pt x="5" y="12"/>
                  </a:lnTo>
                  <a:lnTo>
                    <a:pt x="0" y="9"/>
                  </a:lnTo>
                  <a:lnTo>
                    <a:pt x="0" y="6"/>
                  </a:lnTo>
                  <a:lnTo>
                    <a:pt x="0" y="6"/>
                  </a:lnTo>
                  <a:lnTo>
                    <a:pt x="0" y="2"/>
                  </a:lnTo>
                  <a:lnTo>
                    <a:pt x="5" y="0"/>
                  </a:lnTo>
                  <a:lnTo>
                    <a:pt x="5" y="0"/>
                  </a:lnTo>
                  <a:lnTo>
                    <a:pt x="8" y="2"/>
                  </a:lnTo>
                  <a:lnTo>
                    <a:pt x="9" y="6"/>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17" name="Freeform 212"/>
            <p:cNvSpPr>
              <a:spLocks/>
            </p:cNvSpPr>
            <p:nvPr/>
          </p:nvSpPr>
          <p:spPr bwMode="auto">
            <a:xfrm>
              <a:off x="5538788" y="3984625"/>
              <a:ext cx="7938" cy="9525"/>
            </a:xfrm>
            <a:custGeom>
              <a:avLst/>
              <a:gdLst>
                <a:gd name="T0" fmla="*/ 9 w 9"/>
                <a:gd name="T1" fmla="*/ 6 h 12"/>
                <a:gd name="T2" fmla="*/ 9 w 9"/>
                <a:gd name="T3" fmla="*/ 6 h 12"/>
                <a:gd name="T4" fmla="*/ 8 w 9"/>
                <a:gd name="T5" fmla="*/ 9 h 12"/>
                <a:gd name="T6" fmla="*/ 5 w 9"/>
                <a:gd name="T7" fmla="*/ 12 h 12"/>
                <a:gd name="T8" fmla="*/ 5 w 9"/>
                <a:gd name="T9" fmla="*/ 12 h 12"/>
                <a:gd name="T10" fmla="*/ 0 w 9"/>
                <a:gd name="T11" fmla="*/ 9 h 12"/>
                <a:gd name="T12" fmla="*/ 0 w 9"/>
                <a:gd name="T13" fmla="*/ 6 h 12"/>
                <a:gd name="T14" fmla="*/ 0 w 9"/>
                <a:gd name="T15" fmla="*/ 6 h 12"/>
                <a:gd name="T16" fmla="*/ 0 w 9"/>
                <a:gd name="T17" fmla="*/ 2 h 12"/>
                <a:gd name="T18" fmla="*/ 5 w 9"/>
                <a:gd name="T19" fmla="*/ 0 h 12"/>
                <a:gd name="T20" fmla="*/ 5 w 9"/>
                <a:gd name="T21" fmla="*/ 0 h 12"/>
                <a:gd name="T22" fmla="*/ 8 w 9"/>
                <a:gd name="T23" fmla="*/ 2 h 12"/>
                <a:gd name="T24" fmla="*/ 9 w 9"/>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9" y="6"/>
                  </a:moveTo>
                  <a:lnTo>
                    <a:pt x="9" y="6"/>
                  </a:lnTo>
                  <a:lnTo>
                    <a:pt x="8" y="9"/>
                  </a:lnTo>
                  <a:lnTo>
                    <a:pt x="5" y="12"/>
                  </a:lnTo>
                  <a:lnTo>
                    <a:pt x="5" y="12"/>
                  </a:lnTo>
                  <a:lnTo>
                    <a:pt x="0" y="9"/>
                  </a:lnTo>
                  <a:lnTo>
                    <a:pt x="0" y="6"/>
                  </a:lnTo>
                  <a:lnTo>
                    <a:pt x="0" y="6"/>
                  </a:lnTo>
                  <a:lnTo>
                    <a:pt x="0" y="2"/>
                  </a:lnTo>
                  <a:lnTo>
                    <a:pt x="5" y="0"/>
                  </a:lnTo>
                  <a:lnTo>
                    <a:pt x="5" y="0"/>
                  </a:lnTo>
                  <a:lnTo>
                    <a:pt x="8"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18" name="Freeform 213"/>
            <p:cNvSpPr>
              <a:spLocks/>
            </p:cNvSpPr>
            <p:nvPr/>
          </p:nvSpPr>
          <p:spPr bwMode="auto">
            <a:xfrm>
              <a:off x="5486401" y="3984625"/>
              <a:ext cx="7938" cy="9525"/>
            </a:xfrm>
            <a:custGeom>
              <a:avLst/>
              <a:gdLst>
                <a:gd name="T0" fmla="*/ 11 w 11"/>
                <a:gd name="T1" fmla="*/ 6 h 12"/>
                <a:gd name="T2" fmla="*/ 11 w 11"/>
                <a:gd name="T3" fmla="*/ 6 h 12"/>
                <a:gd name="T4" fmla="*/ 9 w 11"/>
                <a:gd name="T5" fmla="*/ 9 h 12"/>
                <a:gd name="T6" fmla="*/ 6 w 11"/>
                <a:gd name="T7" fmla="*/ 12 h 12"/>
                <a:gd name="T8" fmla="*/ 6 w 11"/>
                <a:gd name="T9" fmla="*/ 12 h 12"/>
                <a:gd name="T10" fmla="*/ 2 w 11"/>
                <a:gd name="T11" fmla="*/ 9 h 12"/>
                <a:gd name="T12" fmla="*/ 0 w 11"/>
                <a:gd name="T13" fmla="*/ 6 h 12"/>
                <a:gd name="T14" fmla="*/ 0 w 11"/>
                <a:gd name="T15" fmla="*/ 6 h 12"/>
                <a:gd name="T16" fmla="*/ 2 w 11"/>
                <a:gd name="T17" fmla="*/ 2 h 12"/>
                <a:gd name="T18" fmla="*/ 6 w 11"/>
                <a:gd name="T19" fmla="*/ 0 h 12"/>
                <a:gd name="T20" fmla="*/ 6 w 11"/>
                <a:gd name="T21" fmla="*/ 0 h 12"/>
                <a:gd name="T22" fmla="*/ 9 w 11"/>
                <a:gd name="T23" fmla="*/ 2 h 12"/>
                <a:gd name="T24" fmla="*/ 11 w 11"/>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2">
                  <a:moveTo>
                    <a:pt x="11" y="6"/>
                  </a:moveTo>
                  <a:lnTo>
                    <a:pt x="11" y="6"/>
                  </a:lnTo>
                  <a:lnTo>
                    <a:pt x="9" y="9"/>
                  </a:lnTo>
                  <a:lnTo>
                    <a:pt x="6" y="12"/>
                  </a:lnTo>
                  <a:lnTo>
                    <a:pt x="6" y="12"/>
                  </a:lnTo>
                  <a:lnTo>
                    <a:pt x="2" y="9"/>
                  </a:lnTo>
                  <a:lnTo>
                    <a:pt x="0" y="6"/>
                  </a:lnTo>
                  <a:lnTo>
                    <a:pt x="0" y="6"/>
                  </a:lnTo>
                  <a:lnTo>
                    <a:pt x="2" y="2"/>
                  </a:lnTo>
                  <a:lnTo>
                    <a:pt x="6" y="0"/>
                  </a:lnTo>
                  <a:lnTo>
                    <a:pt x="6" y="0"/>
                  </a:lnTo>
                  <a:lnTo>
                    <a:pt x="9" y="2"/>
                  </a:lnTo>
                  <a:lnTo>
                    <a:pt x="11" y="6"/>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19" name="Freeform 214"/>
            <p:cNvSpPr>
              <a:spLocks/>
            </p:cNvSpPr>
            <p:nvPr/>
          </p:nvSpPr>
          <p:spPr bwMode="auto">
            <a:xfrm>
              <a:off x="5486401" y="3984625"/>
              <a:ext cx="7938" cy="9525"/>
            </a:xfrm>
            <a:custGeom>
              <a:avLst/>
              <a:gdLst>
                <a:gd name="T0" fmla="*/ 11 w 11"/>
                <a:gd name="T1" fmla="*/ 6 h 12"/>
                <a:gd name="T2" fmla="*/ 11 w 11"/>
                <a:gd name="T3" fmla="*/ 6 h 12"/>
                <a:gd name="T4" fmla="*/ 9 w 11"/>
                <a:gd name="T5" fmla="*/ 9 h 12"/>
                <a:gd name="T6" fmla="*/ 6 w 11"/>
                <a:gd name="T7" fmla="*/ 12 h 12"/>
                <a:gd name="T8" fmla="*/ 6 w 11"/>
                <a:gd name="T9" fmla="*/ 12 h 12"/>
                <a:gd name="T10" fmla="*/ 2 w 11"/>
                <a:gd name="T11" fmla="*/ 9 h 12"/>
                <a:gd name="T12" fmla="*/ 0 w 11"/>
                <a:gd name="T13" fmla="*/ 6 h 12"/>
                <a:gd name="T14" fmla="*/ 0 w 11"/>
                <a:gd name="T15" fmla="*/ 6 h 12"/>
                <a:gd name="T16" fmla="*/ 2 w 11"/>
                <a:gd name="T17" fmla="*/ 2 h 12"/>
                <a:gd name="T18" fmla="*/ 6 w 11"/>
                <a:gd name="T19" fmla="*/ 0 h 12"/>
                <a:gd name="T20" fmla="*/ 6 w 11"/>
                <a:gd name="T21" fmla="*/ 0 h 12"/>
                <a:gd name="T22" fmla="*/ 9 w 11"/>
                <a:gd name="T23" fmla="*/ 2 h 12"/>
                <a:gd name="T24" fmla="*/ 11 w 11"/>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2">
                  <a:moveTo>
                    <a:pt x="11" y="6"/>
                  </a:moveTo>
                  <a:lnTo>
                    <a:pt x="11" y="6"/>
                  </a:lnTo>
                  <a:lnTo>
                    <a:pt x="9" y="9"/>
                  </a:lnTo>
                  <a:lnTo>
                    <a:pt x="6" y="12"/>
                  </a:lnTo>
                  <a:lnTo>
                    <a:pt x="6" y="12"/>
                  </a:lnTo>
                  <a:lnTo>
                    <a:pt x="2" y="9"/>
                  </a:lnTo>
                  <a:lnTo>
                    <a:pt x="0" y="6"/>
                  </a:lnTo>
                  <a:lnTo>
                    <a:pt x="0" y="6"/>
                  </a:lnTo>
                  <a:lnTo>
                    <a:pt x="2" y="2"/>
                  </a:lnTo>
                  <a:lnTo>
                    <a:pt x="6" y="0"/>
                  </a:lnTo>
                  <a:lnTo>
                    <a:pt x="6" y="0"/>
                  </a:lnTo>
                  <a:lnTo>
                    <a:pt x="9" y="2"/>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20" name="Freeform 215"/>
            <p:cNvSpPr>
              <a:spLocks/>
            </p:cNvSpPr>
            <p:nvPr/>
          </p:nvSpPr>
          <p:spPr bwMode="auto">
            <a:xfrm>
              <a:off x="5434013" y="3984625"/>
              <a:ext cx="7938" cy="9525"/>
            </a:xfrm>
            <a:custGeom>
              <a:avLst/>
              <a:gdLst>
                <a:gd name="T0" fmla="*/ 10 w 10"/>
                <a:gd name="T1" fmla="*/ 6 h 12"/>
                <a:gd name="T2" fmla="*/ 10 w 10"/>
                <a:gd name="T3" fmla="*/ 6 h 12"/>
                <a:gd name="T4" fmla="*/ 9 w 10"/>
                <a:gd name="T5" fmla="*/ 9 h 12"/>
                <a:gd name="T6" fmla="*/ 4 w 10"/>
                <a:gd name="T7" fmla="*/ 12 h 12"/>
                <a:gd name="T8" fmla="*/ 4 w 10"/>
                <a:gd name="T9" fmla="*/ 12 h 12"/>
                <a:gd name="T10" fmla="*/ 1 w 10"/>
                <a:gd name="T11" fmla="*/ 9 h 12"/>
                <a:gd name="T12" fmla="*/ 0 w 10"/>
                <a:gd name="T13" fmla="*/ 6 h 12"/>
                <a:gd name="T14" fmla="*/ 0 w 10"/>
                <a:gd name="T15" fmla="*/ 6 h 12"/>
                <a:gd name="T16" fmla="*/ 1 w 10"/>
                <a:gd name="T17" fmla="*/ 2 h 12"/>
                <a:gd name="T18" fmla="*/ 4 w 10"/>
                <a:gd name="T19" fmla="*/ 0 h 12"/>
                <a:gd name="T20" fmla="*/ 4 w 10"/>
                <a:gd name="T21" fmla="*/ 0 h 12"/>
                <a:gd name="T22" fmla="*/ 9 w 10"/>
                <a:gd name="T23" fmla="*/ 2 h 12"/>
                <a:gd name="T24" fmla="*/ 10 w 10"/>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2">
                  <a:moveTo>
                    <a:pt x="10" y="6"/>
                  </a:moveTo>
                  <a:lnTo>
                    <a:pt x="10" y="6"/>
                  </a:lnTo>
                  <a:lnTo>
                    <a:pt x="9" y="9"/>
                  </a:lnTo>
                  <a:lnTo>
                    <a:pt x="4" y="12"/>
                  </a:lnTo>
                  <a:lnTo>
                    <a:pt x="4" y="12"/>
                  </a:lnTo>
                  <a:lnTo>
                    <a:pt x="1" y="9"/>
                  </a:lnTo>
                  <a:lnTo>
                    <a:pt x="0" y="6"/>
                  </a:lnTo>
                  <a:lnTo>
                    <a:pt x="0" y="6"/>
                  </a:lnTo>
                  <a:lnTo>
                    <a:pt x="1" y="2"/>
                  </a:lnTo>
                  <a:lnTo>
                    <a:pt x="4" y="0"/>
                  </a:lnTo>
                  <a:lnTo>
                    <a:pt x="4" y="0"/>
                  </a:lnTo>
                  <a:lnTo>
                    <a:pt x="9" y="2"/>
                  </a:lnTo>
                  <a:lnTo>
                    <a:pt x="10" y="6"/>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21" name="Freeform 216"/>
            <p:cNvSpPr>
              <a:spLocks/>
            </p:cNvSpPr>
            <p:nvPr/>
          </p:nvSpPr>
          <p:spPr bwMode="auto">
            <a:xfrm>
              <a:off x="5434013" y="3984625"/>
              <a:ext cx="7938" cy="9525"/>
            </a:xfrm>
            <a:custGeom>
              <a:avLst/>
              <a:gdLst>
                <a:gd name="T0" fmla="*/ 10 w 10"/>
                <a:gd name="T1" fmla="*/ 6 h 12"/>
                <a:gd name="T2" fmla="*/ 10 w 10"/>
                <a:gd name="T3" fmla="*/ 6 h 12"/>
                <a:gd name="T4" fmla="*/ 9 w 10"/>
                <a:gd name="T5" fmla="*/ 9 h 12"/>
                <a:gd name="T6" fmla="*/ 4 w 10"/>
                <a:gd name="T7" fmla="*/ 12 h 12"/>
                <a:gd name="T8" fmla="*/ 4 w 10"/>
                <a:gd name="T9" fmla="*/ 12 h 12"/>
                <a:gd name="T10" fmla="*/ 1 w 10"/>
                <a:gd name="T11" fmla="*/ 9 h 12"/>
                <a:gd name="T12" fmla="*/ 0 w 10"/>
                <a:gd name="T13" fmla="*/ 6 h 12"/>
                <a:gd name="T14" fmla="*/ 0 w 10"/>
                <a:gd name="T15" fmla="*/ 6 h 12"/>
                <a:gd name="T16" fmla="*/ 1 w 10"/>
                <a:gd name="T17" fmla="*/ 2 h 12"/>
                <a:gd name="T18" fmla="*/ 4 w 10"/>
                <a:gd name="T19" fmla="*/ 0 h 12"/>
                <a:gd name="T20" fmla="*/ 4 w 10"/>
                <a:gd name="T21" fmla="*/ 0 h 12"/>
                <a:gd name="T22" fmla="*/ 9 w 10"/>
                <a:gd name="T23" fmla="*/ 2 h 12"/>
                <a:gd name="T24" fmla="*/ 10 w 10"/>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2">
                  <a:moveTo>
                    <a:pt x="10" y="6"/>
                  </a:moveTo>
                  <a:lnTo>
                    <a:pt x="10" y="6"/>
                  </a:lnTo>
                  <a:lnTo>
                    <a:pt x="9" y="9"/>
                  </a:lnTo>
                  <a:lnTo>
                    <a:pt x="4" y="12"/>
                  </a:lnTo>
                  <a:lnTo>
                    <a:pt x="4" y="12"/>
                  </a:lnTo>
                  <a:lnTo>
                    <a:pt x="1" y="9"/>
                  </a:lnTo>
                  <a:lnTo>
                    <a:pt x="0" y="6"/>
                  </a:lnTo>
                  <a:lnTo>
                    <a:pt x="0" y="6"/>
                  </a:lnTo>
                  <a:lnTo>
                    <a:pt x="1" y="2"/>
                  </a:lnTo>
                  <a:lnTo>
                    <a:pt x="4" y="0"/>
                  </a:lnTo>
                  <a:lnTo>
                    <a:pt x="4" y="0"/>
                  </a:lnTo>
                  <a:lnTo>
                    <a:pt x="9" y="2"/>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22" name="Rectangle 217"/>
            <p:cNvSpPr>
              <a:spLocks noChangeArrowheads="1"/>
            </p:cNvSpPr>
            <p:nvPr/>
          </p:nvSpPr>
          <p:spPr bwMode="auto">
            <a:xfrm>
              <a:off x="5375276"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23" name="Rectangle 218"/>
            <p:cNvSpPr>
              <a:spLocks noChangeArrowheads="1"/>
            </p:cNvSpPr>
            <p:nvPr/>
          </p:nvSpPr>
          <p:spPr bwMode="auto">
            <a:xfrm>
              <a:off x="5403851"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24" name="Rectangle 219"/>
            <p:cNvSpPr>
              <a:spLocks noChangeArrowheads="1"/>
            </p:cNvSpPr>
            <p:nvPr/>
          </p:nvSpPr>
          <p:spPr bwMode="auto">
            <a:xfrm>
              <a:off x="5434013"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25" name="Rectangle 220"/>
            <p:cNvSpPr>
              <a:spLocks noChangeArrowheads="1"/>
            </p:cNvSpPr>
            <p:nvPr/>
          </p:nvSpPr>
          <p:spPr bwMode="auto">
            <a:xfrm>
              <a:off x="5464176"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26" name="Rectangle 221"/>
            <p:cNvSpPr>
              <a:spLocks noChangeArrowheads="1"/>
            </p:cNvSpPr>
            <p:nvPr/>
          </p:nvSpPr>
          <p:spPr bwMode="auto">
            <a:xfrm>
              <a:off x="5494338"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27" name="Rectangle 222"/>
            <p:cNvSpPr>
              <a:spLocks noChangeArrowheads="1"/>
            </p:cNvSpPr>
            <p:nvPr/>
          </p:nvSpPr>
          <p:spPr bwMode="auto">
            <a:xfrm>
              <a:off x="5524501"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28" name="Rectangle 223"/>
            <p:cNvSpPr>
              <a:spLocks noChangeArrowheads="1"/>
            </p:cNvSpPr>
            <p:nvPr/>
          </p:nvSpPr>
          <p:spPr bwMode="auto">
            <a:xfrm>
              <a:off x="5553076"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29" name="Rectangle 224"/>
            <p:cNvSpPr>
              <a:spLocks noChangeArrowheads="1"/>
            </p:cNvSpPr>
            <p:nvPr/>
          </p:nvSpPr>
          <p:spPr bwMode="auto">
            <a:xfrm>
              <a:off x="6464301" y="3849688"/>
              <a:ext cx="52388" cy="17463"/>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30" name="Rectangle 225"/>
            <p:cNvSpPr>
              <a:spLocks noChangeArrowheads="1"/>
            </p:cNvSpPr>
            <p:nvPr/>
          </p:nvSpPr>
          <p:spPr bwMode="auto">
            <a:xfrm>
              <a:off x="6411913" y="3849688"/>
              <a:ext cx="44450" cy="17463"/>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31" name="Rectangle 226"/>
            <p:cNvSpPr>
              <a:spLocks noChangeArrowheads="1"/>
            </p:cNvSpPr>
            <p:nvPr/>
          </p:nvSpPr>
          <p:spPr bwMode="auto">
            <a:xfrm>
              <a:off x="6359526" y="3849688"/>
              <a:ext cx="46038" cy="17463"/>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32" name="Rectangle 227"/>
            <p:cNvSpPr>
              <a:spLocks noChangeArrowheads="1"/>
            </p:cNvSpPr>
            <p:nvPr/>
          </p:nvSpPr>
          <p:spPr bwMode="auto">
            <a:xfrm>
              <a:off x="6299201" y="3849688"/>
              <a:ext cx="52388" cy="17463"/>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33" name="Rectangle 228"/>
            <p:cNvSpPr>
              <a:spLocks noChangeArrowheads="1"/>
            </p:cNvSpPr>
            <p:nvPr/>
          </p:nvSpPr>
          <p:spPr bwMode="auto">
            <a:xfrm>
              <a:off x="5583238" y="3892550"/>
              <a:ext cx="22225" cy="41275"/>
            </a:xfrm>
            <a:prstGeom prst="rect">
              <a:avLst/>
            </a:prstGeom>
            <a:solidFill>
              <a:srgbClr val="545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34" name="Rectangle 229"/>
            <p:cNvSpPr>
              <a:spLocks noChangeArrowheads="1"/>
            </p:cNvSpPr>
            <p:nvPr/>
          </p:nvSpPr>
          <p:spPr bwMode="auto">
            <a:xfrm>
              <a:off x="6489701" y="3967163"/>
              <a:ext cx="9525" cy="174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35" name="Rectangle 230"/>
            <p:cNvSpPr>
              <a:spLocks noChangeArrowheads="1"/>
            </p:cNvSpPr>
            <p:nvPr/>
          </p:nvSpPr>
          <p:spPr bwMode="auto">
            <a:xfrm>
              <a:off x="6489701" y="3967163"/>
              <a:ext cx="9525" cy="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36" name="Rectangle 231"/>
            <p:cNvSpPr>
              <a:spLocks noChangeArrowheads="1"/>
            </p:cNvSpPr>
            <p:nvPr/>
          </p:nvSpPr>
          <p:spPr bwMode="auto">
            <a:xfrm>
              <a:off x="6489701" y="3900488"/>
              <a:ext cx="9525" cy="1587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37" name="Rectangle 232"/>
            <p:cNvSpPr>
              <a:spLocks noChangeArrowheads="1"/>
            </p:cNvSpPr>
            <p:nvPr/>
          </p:nvSpPr>
          <p:spPr bwMode="auto">
            <a:xfrm>
              <a:off x="6489701" y="3900488"/>
              <a:ext cx="952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38" name="Rectangle 233"/>
            <p:cNvSpPr>
              <a:spLocks noChangeArrowheads="1"/>
            </p:cNvSpPr>
            <p:nvPr/>
          </p:nvSpPr>
          <p:spPr bwMode="auto">
            <a:xfrm>
              <a:off x="6259513" y="3900488"/>
              <a:ext cx="6350" cy="1587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39" name="Rectangle 234"/>
            <p:cNvSpPr>
              <a:spLocks noChangeArrowheads="1"/>
            </p:cNvSpPr>
            <p:nvPr/>
          </p:nvSpPr>
          <p:spPr bwMode="auto">
            <a:xfrm>
              <a:off x="6259513" y="3900488"/>
              <a:ext cx="6350"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40" name="Rectangle 235"/>
            <p:cNvSpPr>
              <a:spLocks noChangeArrowheads="1"/>
            </p:cNvSpPr>
            <p:nvPr/>
          </p:nvSpPr>
          <p:spPr bwMode="auto">
            <a:xfrm>
              <a:off x="6259513" y="3967163"/>
              <a:ext cx="6350" cy="174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41" name="Rectangle 236"/>
            <p:cNvSpPr>
              <a:spLocks noChangeArrowheads="1"/>
            </p:cNvSpPr>
            <p:nvPr/>
          </p:nvSpPr>
          <p:spPr bwMode="auto">
            <a:xfrm>
              <a:off x="6259513" y="3967163"/>
              <a:ext cx="6350" cy="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42" name="Freeform 237"/>
            <p:cNvSpPr>
              <a:spLocks/>
            </p:cNvSpPr>
            <p:nvPr/>
          </p:nvSpPr>
          <p:spPr bwMode="auto">
            <a:xfrm>
              <a:off x="6383338" y="3892550"/>
              <a:ext cx="22225" cy="41275"/>
            </a:xfrm>
            <a:custGeom>
              <a:avLst/>
              <a:gdLst>
                <a:gd name="T0" fmla="*/ 28 w 28"/>
                <a:gd name="T1" fmla="*/ 54 h 54"/>
                <a:gd name="T2" fmla="*/ 0 w 28"/>
                <a:gd name="T3" fmla="*/ 54 h 54"/>
                <a:gd name="T4" fmla="*/ 0 w 28"/>
                <a:gd name="T5" fmla="*/ 11 h 54"/>
                <a:gd name="T6" fmla="*/ 28 w 28"/>
                <a:gd name="T7" fmla="*/ 0 h 54"/>
                <a:gd name="T8" fmla="*/ 28 w 28"/>
                <a:gd name="T9" fmla="*/ 54 h 54"/>
              </a:gdLst>
              <a:ahLst/>
              <a:cxnLst>
                <a:cxn ang="0">
                  <a:pos x="T0" y="T1"/>
                </a:cxn>
                <a:cxn ang="0">
                  <a:pos x="T2" y="T3"/>
                </a:cxn>
                <a:cxn ang="0">
                  <a:pos x="T4" y="T5"/>
                </a:cxn>
                <a:cxn ang="0">
                  <a:pos x="T6" y="T7"/>
                </a:cxn>
                <a:cxn ang="0">
                  <a:pos x="T8" y="T9"/>
                </a:cxn>
              </a:cxnLst>
              <a:rect l="0" t="0" r="r" b="b"/>
              <a:pathLst>
                <a:path w="28" h="54">
                  <a:moveTo>
                    <a:pt x="28" y="54"/>
                  </a:moveTo>
                  <a:lnTo>
                    <a:pt x="0" y="54"/>
                  </a:lnTo>
                  <a:lnTo>
                    <a:pt x="0" y="11"/>
                  </a:lnTo>
                  <a:lnTo>
                    <a:pt x="28" y="0"/>
                  </a:lnTo>
                  <a:lnTo>
                    <a:pt x="28" y="54"/>
                  </a:lnTo>
                  <a:close/>
                </a:path>
              </a:pathLst>
            </a:custGeom>
            <a:solidFill>
              <a:srgbClr val="1E23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43" name="Freeform 238"/>
            <p:cNvSpPr>
              <a:spLocks/>
            </p:cNvSpPr>
            <p:nvPr/>
          </p:nvSpPr>
          <p:spPr bwMode="auto">
            <a:xfrm>
              <a:off x="6383338" y="3892550"/>
              <a:ext cx="22225" cy="41275"/>
            </a:xfrm>
            <a:custGeom>
              <a:avLst/>
              <a:gdLst>
                <a:gd name="T0" fmla="*/ 28 w 28"/>
                <a:gd name="T1" fmla="*/ 54 h 54"/>
                <a:gd name="T2" fmla="*/ 0 w 28"/>
                <a:gd name="T3" fmla="*/ 54 h 54"/>
                <a:gd name="T4" fmla="*/ 0 w 28"/>
                <a:gd name="T5" fmla="*/ 11 h 54"/>
                <a:gd name="T6" fmla="*/ 28 w 28"/>
                <a:gd name="T7" fmla="*/ 0 h 54"/>
                <a:gd name="T8" fmla="*/ 28 w 28"/>
                <a:gd name="T9" fmla="*/ 54 h 54"/>
              </a:gdLst>
              <a:ahLst/>
              <a:cxnLst>
                <a:cxn ang="0">
                  <a:pos x="T0" y="T1"/>
                </a:cxn>
                <a:cxn ang="0">
                  <a:pos x="T2" y="T3"/>
                </a:cxn>
                <a:cxn ang="0">
                  <a:pos x="T4" y="T5"/>
                </a:cxn>
                <a:cxn ang="0">
                  <a:pos x="T6" y="T7"/>
                </a:cxn>
                <a:cxn ang="0">
                  <a:pos x="T8" y="T9"/>
                </a:cxn>
              </a:cxnLst>
              <a:rect l="0" t="0" r="r" b="b"/>
              <a:pathLst>
                <a:path w="28" h="54">
                  <a:moveTo>
                    <a:pt x="28" y="54"/>
                  </a:moveTo>
                  <a:lnTo>
                    <a:pt x="0" y="54"/>
                  </a:lnTo>
                  <a:lnTo>
                    <a:pt x="0" y="11"/>
                  </a:lnTo>
                  <a:lnTo>
                    <a:pt x="28" y="0"/>
                  </a:lnTo>
                  <a:lnTo>
                    <a:pt x="28"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44" name="Freeform 239"/>
            <p:cNvSpPr>
              <a:spLocks/>
            </p:cNvSpPr>
            <p:nvPr/>
          </p:nvSpPr>
          <p:spPr bwMode="auto">
            <a:xfrm>
              <a:off x="6351588" y="3892550"/>
              <a:ext cx="22225" cy="41275"/>
            </a:xfrm>
            <a:custGeom>
              <a:avLst/>
              <a:gdLst>
                <a:gd name="T0" fmla="*/ 29 w 29"/>
                <a:gd name="T1" fmla="*/ 54 h 54"/>
                <a:gd name="T2" fmla="*/ 0 w 29"/>
                <a:gd name="T3" fmla="*/ 54 h 54"/>
                <a:gd name="T4" fmla="*/ 0 w 29"/>
                <a:gd name="T5" fmla="*/ 0 h 54"/>
                <a:gd name="T6" fmla="*/ 29 w 29"/>
                <a:gd name="T7" fmla="*/ 11 h 54"/>
                <a:gd name="T8" fmla="*/ 29 w 29"/>
                <a:gd name="T9" fmla="*/ 54 h 54"/>
              </a:gdLst>
              <a:ahLst/>
              <a:cxnLst>
                <a:cxn ang="0">
                  <a:pos x="T0" y="T1"/>
                </a:cxn>
                <a:cxn ang="0">
                  <a:pos x="T2" y="T3"/>
                </a:cxn>
                <a:cxn ang="0">
                  <a:pos x="T4" y="T5"/>
                </a:cxn>
                <a:cxn ang="0">
                  <a:pos x="T6" y="T7"/>
                </a:cxn>
                <a:cxn ang="0">
                  <a:pos x="T8" y="T9"/>
                </a:cxn>
              </a:cxnLst>
              <a:rect l="0" t="0" r="r" b="b"/>
              <a:pathLst>
                <a:path w="29" h="54">
                  <a:moveTo>
                    <a:pt x="29" y="54"/>
                  </a:moveTo>
                  <a:lnTo>
                    <a:pt x="0" y="54"/>
                  </a:lnTo>
                  <a:lnTo>
                    <a:pt x="0" y="0"/>
                  </a:lnTo>
                  <a:lnTo>
                    <a:pt x="29" y="11"/>
                  </a:lnTo>
                  <a:lnTo>
                    <a:pt x="29" y="54"/>
                  </a:lnTo>
                  <a:close/>
                </a:path>
              </a:pathLst>
            </a:custGeom>
            <a:solidFill>
              <a:srgbClr val="1E23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45" name="Freeform 240"/>
            <p:cNvSpPr>
              <a:spLocks/>
            </p:cNvSpPr>
            <p:nvPr/>
          </p:nvSpPr>
          <p:spPr bwMode="auto">
            <a:xfrm>
              <a:off x="6351588" y="3892550"/>
              <a:ext cx="22225" cy="41275"/>
            </a:xfrm>
            <a:custGeom>
              <a:avLst/>
              <a:gdLst>
                <a:gd name="T0" fmla="*/ 29 w 29"/>
                <a:gd name="T1" fmla="*/ 54 h 54"/>
                <a:gd name="T2" fmla="*/ 0 w 29"/>
                <a:gd name="T3" fmla="*/ 54 h 54"/>
                <a:gd name="T4" fmla="*/ 0 w 29"/>
                <a:gd name="T5" fmla="*/ 0 h 54"/>
                <a:gd name="T6" fmla="*/ 29 w 29"/>
                <a:gd name="T7" fmla="*/ 11 h 54"/>
                <a:gd name="T8" fmla="*/ 29 w 29"/>
                <a:gd name="T9" fmla="*/ 54 h 54"/>
              </a:gdLst>
              <a:ahLst/>
              <a:cxnLst>
                <a:cxn ang="0">
                  <a:pos x="T0" y="T1"/>
                </a:cxn>
                <a:cxn ang="0">
                  <a:pos x="T2" y="T3"/>
                </a:cxn>
                <a:cxn ang="0">
                  <a:pos x="T4" y="T5"/>
                </a:cxn>
                <a:cxn ang="0">
                  <a:pos x="T6" y="T7"/>
                </a:cxn>
                <a:cxn ang="0">
                  <a:pos x="T8" y="T9"/>
                </a:cxn>
              </a:cxnLst>
              <a:rect l="0" t="0" r="r" b="b"/>
              <a:pathLst>
                <a:path w="29" h="54">
                  <a:moveTo>
                    <a:pt x="29" y="54"/>
                  </a:moveTo>
                  <a:lnTo>
                    <a:pt x="0" y="54"/>
                  </a:lnTo>
                  <a:lnTo>
                    <a:pt x="0" y="0"/>
                  </a:lnTo>
                  <a:lnTo>
                    <a:pt x="29" y="11"/>
                  </a:lnTo>
                  <a:lnTo>
                    <a:pt x="29"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746" name="Picture 24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51576" y="3883025"/>
              <a:ext cx="138113"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7" name="Freeform 242"/>
            <p:cNvSpPr>
              <a:spLocks noEditPoints="1"/>
            </p:cNvSpPr>
            <p:nvPr/>
          </p:nvSpPr>
          <p:spPr bwMode="auto">
            <a:xfrm>
              <a:off x="6262688" y="3892550"/>
              <a:ext cx="111125" cy="101600"/>
            </a:xfrm>
            <a:custGeom>
              <a:avLst/>
              <a:gdLst>
                <a:gd name="T0" fmla="*/ 134 w 140"/>
                <a:gd name="T1" fmla="*/ 0 h 128"/>
                <a:gd name="T2" fmla="*/ 5 w 140"/>
                <a:gd name="T3" fmla="*/ 0 h 128"/>
                <a:gd name="T4" fmla="*/ 5 w 140"/>
                <a:gd name="T5" fmla="*/ 0 h 128"/>
                <a:gd name="T6" fmla="*/ 4 w 140"/>
                <a:gd name="T7" fmla="*/ 0 h 128"/>
                <a:gd name="T8" fmla="*/ 1 w 140"/>
                <a:gd name="T9" fmla="*/ 2 h 128"/>
                <a:gd name="T10" fmla="*/ 0 w 140"/>
                <a:gd name="T11" fmla="*/ 5 h 128"/>
                <a:gd name="T12" fmla="*/ 0 w 140"/>
                <a:gd name="T13" fmla="*/ 8 h 128"/>
                <a:gd name="T14" fmla="*/ 0 w 140"/>
                <a:gd name="T15" fmla="*/ 121 h 128"/>
                <a:gd name="T16" fmla="*/ 0 w 140"/>
                <a:gd name="T17" fmla="*/ 121 h 128"/>
                <a:gd name="T18" fmla="*/ 0 w 140"/>
                <a:gd name="T19" fmla="*/ 124 h 128"/>
                <a:gd name="T20" fmla="*/ 1 w 140"/>
                <a:gd name="T21" fmla="*/ 125 h 128"/>
                <a:gd name="T22" fmla="*/ 4 w 140"/>
                <a:gd name="T23" fmla="*/ 127 h 128"/>
                <a:gd name="T24" fmla="*/ 5 w 140"/>
                <a:gd name="T25" fmla="*/ 128 h 128"/>
                <a:gd name="T26" fmla="*/ 134 w 140"/>
                <a:gd name="T27" fmla="*/ 128 h 128"/>
                <a:gd name="T28" fmla="*/ 134 w 140"/>
                <a:gd name="T29" fmla="*/ 128 h 128"/>
                <a:gd name="T30" fmla="*/ 137 w 140"/>
                <a:gd name="T31" fmla="*/ 127 h 128"/>
                <a:gd name="T32" fmla="*/ 138 w 140"/>
                <a:gd name="T33" fmla="*/ 125 h 128"/>
                <a:gd name="T34" fmla="*/ 140 w 140"/>
                <a:gd name="T35" fmla="*/ 124 h 128"/>
                <a:gd name="T36" fmla="*/ 140 w 140"/>
                <a:gd name="T37" fmla="*/ 121 h 128"/>
                <a:gd name="T38" fmla="*/ 140 w 140"/>
                <a:gd name="T39" fmla="*/ 8 h 128"/>
                <a:gd name="T40" fmla="*/ 140 w 140"/>
                <a:gd name="T41" fmla="*/ 8 h 128"/>
                <a:gd name="T42" fmla="*/ 140 w 140"/>
                <a:gd name="T43" fmla="*/ 5 h 128"/>
                <a:gd name="T44" fmla="*/ 138 w 140"/>
                <a:gd name="T45" fmla="*/ 2 h 128"/>
                <a:gd name="T46" fmla="*/ 137 w 140"/>
                <a:gd name="T47" fmla="*/ 0 h 128"/>
                <a:gd name="T48" fmla="*/ 134 w 140"/>
                <a:gd name="T49" fmla="*/ 0 h 128"/>
                <a:gd name="T50" fmla="*/ 137 w 140"/>
                <a:gd name="T51" fmla="*/ 39 h 128"/>
                <a:gd name="T52" fmla="*/ 137 w 140"/>
                <a:gd name="T53" fmla="*/ 39 h 128"/>
                <a:gd name="T54" fmla="*/ 135 w 140"/>
                <a:gd name="T55" fmla="*/ 42 h 128"/>
                <a:gd name="T56" fmla="*/ 132 w 140"/>
                <a:gd name="T57" fmla="*/ 43 h 128"/>
                <a:gd name="T58" fmla="*/ 129 w 140"/>
                <a:gd name="T59" fmla="*/ 43 h 128"/>
                <a:gd name="T60" fmla="*/ 129 w 140"/>
                <a:gd name="T61" fmla="*/ 43 h 128"/>
                <a:gd name="T62" fmla="*/ 126 w 140"/>
                <a:gd name="T63" fmla="*/ 42 h 128"/>
                <a:gd name="T64" fmla="*/ 126 w 140"/>
                <a:gd name="T65" fmla="*/ 39 h 128"/>
                <a:gd name="T66" fmla="*/ 126 w 140"/>
                <a:gd name="T67" fmla="*/ 15 h 128"/>
                <a:gd name="T68" fmla="*/ 126 w 140"/>
                <a:gd name="T69" fmla="*/ 15 h 128"/>
                <a:gd name="T70" fmla="*/ 126 w 140"/>
                <a:gd name="T71" fmla="*/ 12 h 128"/>
                <a:gd name="T72" fmla="*/ 129 w 140"/>
                <a:gd name="T73" fmla="*/ 11 h 128"/>
                <a:gd name="T74" fmla="*/ 132 w 140"/>
                <a:gd name="T75" fmla="*/ 11 h 128"/>
                <a:gd name="T76" fmla="*/ 132 w 140"/>
                <a:gd name="T77" fmla="*/ 11 h 128"/>
                <a:gd name="T78" fmla="*/ 135 w 140"/>
                <a:gd name="T79" fmla="*/ 12 h 128"/>
                <a:gd name="T80" fmla="*/ 137 w 140"/>
                <a:gd name="T81" fmla="*/ 15 h 128"/>
                <a:gd name="T82" fmla="*/ 137 w 140"/>
                <a:gd name="T83" fmla="*/ 3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28">
                  <a:moveTo>
                    <a:pt x="134" y="0"/>
                  </a:moveTo>
                  <a:lnTo>
                    <a:pt x="5" y="0"/>
                  </a:lnTo>
                  <a:lnTo>
                    <a:pt x="5" y="0"/>
                  </a:lnTo>
                  <a:lnTo>
                    <a:pt x="4" y="0"/>
                  </a:lnTo>
                  <a:lnTo>
                    <a:pt x="1" y="2"/>
                  </a:lnTo>
                  <a:lnTo>
                    <a:pt x="0" y="5"/>
                  </a:lnTo>
                  <a:lnTo>
                    <a:pt x="0" y="8"/>
                  </a:lnTo>
                  <a:lnTo>
                    <a:pt x="0" y="121"/>
                  </a:lnTo>
                  <a:lnTo>
                    <a:pt x="0" y="121"/>
                  </a:lnTo>
                  <a:lnTo>
                    <a:pt x="0" y="124"/>
                  </a:lnTo>
                  <a:lnTo>
                    <a:pt x="1" y="125"/>
                  </a:lnTo>
                  <a:lnTo>
                    <a:pt x="4" y="127"/>
                  </a:lnTo>
                  <a:lnTo>
                    <a:pt x="5" y="128"/>
                  </a:lnTo>
                  <a:lnTo>
                    <a:pt x="134" y="128"/>
                  </a:lnTo>
                  <a:lnTo>
                    <a:pt x="134" y="128"/>
                  </a:lnTo>
                  <a:lnTo>
                    <a:pt x="137" y="127"/>
                  </a:lnTo>
                  <a:lnTo>
                    <a:pt x="138" y="125"/>
                  </a:lnTo>
                  <a:lnTo>
                    <a:pt x="140" y="124"/>
                  </a:lnTo>
                  <a:lnTo>
                    <a:pt x="140" y="121"/>
                  </a:lnTo>
                  <a:lnTo>
                    <a:pt x="140" y="8"/>
                  </a:lnTo>
                  <a:lnTo>
                    <a:pt x="140" y="8"/>
                  </a:lnTo>
                  <a:lnTo>
                    <a:pt x="140" y="5"/>
                  </a:lnTo>
                  <a:lnTo>
                    <a:pt x="138" y="2"/>
                  </a:lnTo>
                  <a:lnTo>
                    <a:pt x="137" y="0"/>
                  </a:lnTo>
                  <a:lnTo>
                    <a:pt x="134" y="0"/>
                  </a:lnTo>
                  <a:close/>
                  <a:moveTo>
                    <a:pt x="137" y="39"/>
                  </a:moveTo>
                  <a:lnTo>
                    <a:pt x="137" y="39"/>
                  </a:lnTo>
                  <a:lnTo>
                    <a:pt x="135" y="42"/>
                  </a:lnTo>
                  <a:lnTo>
                    <a:pt x="132" y="43"/>
                  </a:lnTo>
                  <a:lnTo>
                    <a:pt x="129" y="43"/>
                  </a:lnTo>
                  <a:lnTo>
                    <a:pt x="129" y="43"/>
                  </a:lnTo>
                  <a:lnTo>
                    <a:pt x="126" y="42"/>
                  </a:lnTo>
                  <a:lnTo>
                    <a:pt x="126" y="39"/>
                  </a:lnTo>
                  <a:lnTo>
                    <a:pt x="126" y="15"/>
                  </a:lnTo>
                  <a:lnTo>
                    <a:pt x="126" y="15"/>
                  </a:lnTo>
                  <a:lnTo>
                    <a:pt x="126" y="12"/>
                  </a:lnTo>
                  <a:lnTo>
                    <a:pt x="129" y="11"/>
                  </a:lnTo>
                  <a:lnTo>
                    <a:pt x="132" y="11"/>
                  </a:lnTo>
                  <a:lnTo>
                    <a:pt x="132" y="11"/>
                  </a:lnTo>
                  <a:lnTo>
                    <a:pt x="135" y="12"/>
                  </a:lnTo>
                  <a:lnTo>
                    <a:pt x="137" y="15"/>
                  </a:lnTo>
                  <a:lnTo>
                    <a:pt x="137" y="39"/>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48" name="Freeform 243"/>
            <p:cNvSpPr>
              <a:spLocks/>
            </p:cNvSpPr>
            <p:nvPr/>
          </p:nvSpPr>
          <p:spPr bwMode="auto">
            <a:xfrm>
              <a:off x="6262688" y="3892550"/>
              <a:ext cx="111125" cy="101600"/>
            </a:xfrm>
            <a:custGeom>
              <a:avLst/>
              <a:gdLst>
                <a:gd name="T0" fmla="*/ 134 w 140"/>
                <a:gd name="T1" fmla="*/ 0 h 128"/>
                <a:gd name="T2" fmla="*/ 5 w 140"/>
                <a:gd name="T3" fmla="*/ 0 h 128"/>
                <a:gd name="T4" fmla="*/ 5 w 140"/>
                <a:gd name="T5" fmla="*/ 0 h 128"/>
                <a:gd name="T6" fmla="*/ 4 w 140"/>
                <a:gd name="T7" fmla="*/ 0 h 128"/>
                <a:gd name="T8" fmla="*/ 1 w 140"/>
                <a:gd name="T9" fmla="*/ 2 h 128"/>
                <a:gd name="T10" fmla="*/ 0 w 140"/>
                <a:gd name="T11" fmla="*/ 5 h 128"/>
                <a:gd name="T12" fmla="*/ 0 w 140"/>
                <a:gd name="T13" fmla="*/ 8 h 128"/>
                <a:gd name="T14" fmla="*/ 0 w 140"/>
                <a:gd name="T15" fmla="*/ 121 h 128"/>
                <a:gd name="T16" fmla="*/ 0 w 140"/>
                <a:gd name="T17" fmla="*/ 121 h 128"/>
                <a:gd name="T18" fmla="*/ 0 w 140"/>
                <a:gd name="T19" fmla="*/ 124 h 128"/>
                <a:gd name="T20" fmla="*/ 1 w 140"/>
                <a:gd name="T21" fmla="*/ 125 h 128"/>
                <a:gd name="T22" fmla="*/ 4 w 140"/>
                <a:gd name="T23" fmla="*/ 127 h 128"/>
                <a:gd name="T24" fmla="*/ 5 w 140"/>
                <a:gd name="T25" fmla="*/ 128 h 128"/>
                <a:gd name="T26" fmla="*/ 134 w 140"/>
                <a:gd name="T27" fmla="*/ 128 h 128"/>
                <a:gd name="T28" fmla="*/ 134 w 140"/>
                <a:gd name="T29" fmla="*/ 128 h 128"/>
                <a:gd name="T30" fmla="*/ 137 w 140"/>
                <a:gd name="T31" fmla="*/ 127 h 128"/>
                <a:gd name="T32" fmla="*/ 138 w 140"/>
                <a:gd name="T33" fmla="*/ 125 h 128"/>
                <a:gd name="T34" fmla="*/ 140 w 140"/>
                <a:gd name="T35" fmla="*/ 124 h 128"/>
                <a:gd name="T36" fmla="*/ 140 w 140"/>
                <a:gd name="T37" fmla="*/ 121 h 128"/>
                <a:gd name="T38" fmla="*/ 140 w 140"/>
                <a:gd name="T39" fmla="*/ 8 h 128"/>
                <a:gd name="T40" fmla="*/ 140 w 140"/>
                <a:gd name="T41" fmla="*/ 8 h 128"/>
                <a:gd name="T42" fmla="*/ 140 w 140"/>
                <a:gd name="T43" fmla="*/ 5 h 128"/>
                <a:gd name="T44" fmla="*/ 138 w 140"/>
                <a:gd name="T45" fmla="*/ 2 h 128"/>
                <a:gd name="T46" fmla="*/ 137 w 140"/>
                <a:gd name="T47" fmla="*/ 0 h 128"/>
                <a:gd name="T48" fmla="*/ 134 w 140"/>
                <a:gd name="T4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128">
                  <a:moveTo>
                    <a:pt x="134" y="0"/>
                  </a:moveTo>
                  <a:lnTo>
                    <a:pt x="5" y="0"/>
                  </a:lnTo>
                  <a:lnTo>
                    <a:pt x="5" y="0"/>
                  </a:lnTo>
                  <a:lnTo>
                    <a:pt x="4" y="0"/>
                  </a:lnTo>
                  <a:lnTo>
                    <a:pt x="1" y="2"/>
                  </a:lnTo>
                  <a:lnTo>
                    <a:pt x="0" y="5"/>
                  </a:lnTo>
                  <a:lnTo>
                    <a:pt x="0" y="8"/>
                  </a:lnTo>
                  <a:lnTo>
                    <a:pt x="0" y="121"/>
                  </a:lnTo>
                  <a:lnTo>
                    <a:pt x="0" y="121"/>
                  </a:lnTo>
                  <a:lnTo>
                    <a:pt x="0" y="124"/>
                  </a:lnTo>
                  <a:lnTo>
                    <a:pt x="1" y="125"/>
                  </a:lnTo>
                  <a:lnTo>
                    <a:pt x="4" y="127"/>
                  </a:lnTo>
                  <a:lnTo>
                    <a:pt x="5" y="128"/>
                  </a:lnTo>
                  <a:lnTo>
                    <a:pt x="134" y="128"/>
                  </a:lnTo>
                  <a:lnTo>
                    <a:pt x="134" y="128"/>
                  </a:lnTo>
                  <a:lnTo>
                    <a:pt x="137" y="127"/>
                  </a:lnTo>
                  <a:lnTo>
                    <a:pt x="138" y="125"/>
                  </a:lnTo>
                  <a:lnTo>
                    <a:pt x="140" y="124"/>
                  </a:lnTo>
                  <a:lnTo>
                    <a:pt x="140" y="121"/>
                  </a:lnTo>
                  <a:lnTo>
                    <a:pt x="140" y="8"/>
                  </a:lnTo>
                  <a:lnTo>
                    <a:pt x="140" y="8"/>
                  </a:lnTo>
                  <a:lnTo>
                    <a:pt x="140" y="5"/>
                  </a:lnTo>
                  <a:lnTo>
                    <a:pt x="138" y="2"/>
                  </a:lnTo>
                  <a:lnTo>
                    <a:pt x="137" y="0"/>
                  </a:lnTo>
                  <a:lnTo>
                    <a:pt x="1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49" name="Freeform 244"/>
            <p:cNvSpPr>
              <a:spLocks/>
            </p:cNvSpPr>
            <p:nvPr/>
          </p:nvSpPr>
          <p:spPr bwMode="auto">
            <a:xfrm>
              <a:off x="6364288" y="3900488"/>
              <a:ext cx="7938" cy="25400"/>
            </a:xfrm>
            <a:custGeom>
              <a:avLst/>
              <a:gdLst>
                <a:gd name="T0" fmla="*/ 11 w 11"/>
                <a:gd name="T1" fmla="*/ 28 h 32"/>
                <a:gd name="T2" fmla="*/ 11 w 11"/>
                <a:gd name="T3" fmla="*/ 28 h 32"/>
                <a:gd name="T4" fmla="*/ 9 w 11"/>
                <a:gd name="T5" fmla="*/ 31 h 32"/>
                <a:gd name="T6" fmla="*/ 6 w 11"/>
                <a:gd name="T7" fmla="*/ 32 h 32"/>
                <a:gd name="T8" fmla="*/ 3 w 11"/>
                <a:gd name="T9" fmla="*/ 32 h 32"/>
                <a:gd name="T10" fmla="*/ 3 w 11"/>
                <a:gd name="T11" fmla="*/ 32 h 32"/>
                <a:gd name="T12" fmla="*/ 0 w 11"/>
                <a:gd name="T13" fmla="*/ 31 h 32"/>
                <a:gd name="T14" fmla="*/ 0 w 11"/>
                <a:gd name="T15" fmla="*/ 28 h 32"/>
                <a:gd name="T16" fmla="*/ 0 w 11"/>
                <a:gd name="T17" fmla="*/ 4 h 32"/>
                <a:gd name="T18" fmla="*/ 0 w 11"/>
                <a:gd name="T19" fmla="*/ 4 h 32"/>
                <a:gd name="T20" fmla="*/ 0 w 11"/>
                <a:gd name="T21" fmla="*/ 1 h 32"/>
                <a:gd name="T22" fmla="*/ 3 w 11"/>
                <a:gd name="T23" fmla="*/ 0 h 32"/>
                <a:gd name="T24" fmla="*/ 6 w 11"/>
                <a:gd name="T25" fmla="*/ 0 h 32"/>
                <a:gd name="T26" fmla="*/ 6 w 11"/>
                <a:gd name="T27" fmla="*/ 0 h 32"/>
                <a:gd name="T28" fmla="*/ 9 w 11"/>
                <a:gd name="T29" fmla="*/ 1 h 32"/>
                <a:gd name="T30" fmla="*/ 11 w 11"/>
                <a:gd name="T31" fmla="*/ 4 h 32"/>
                <a:gd name="T32" fmla="*/ 11 w 11"/>
                <a:gd name="T33"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32">
                  <a:moveTo>
                    <a:pt x="11" y="28"/>
                  </a:moveTo>
                  <a:lnTo>
                    <a:pt x="11" y="28"/>
                  </a:lnTo>
                  <a:lnTo>
                    <a:pt x="9" y="31"/>
                  </a:lnTo>
                  <a:lnTo>
                    <a:pt x="6" y="32"/>
                  </a:lnTo>
                  <a:lnTo>
                    <a:pt x="3" y="32"/>
                  </a:lnTo>
                  <a:lnTo>
                    <a:pt x="3" y="32"/>
                  </a:lnTo>
                  <a:lnTo>
                    <a:pt x="0" y="31"/>
                  </a:lnTo>
                  <a:lnTo>
                    <a:pt x="0" y="28"/>
                  </a:lnTo>
                  <a:lnTo>
                    <a:pt x="0" y="4"/>
                  </a:lnTo>
                  <a:lnTo>
                    <a:pt x="0" y="4"/>
                  </a:lnTo>
                  <a:lnTo>
                    <a:pt x="0" y="1"/>
                  </a:lnTo>
                  <a:lnTo>
                    <a:pt x="3" y="0"/>
                  </a:lnTo>
                  <a:lnTo>
                    <a:pt x="6" y="0"/>
                  </a:lnTo>
                  <a:lnTo>
                    <a:pt x="6" y="0"/>
                  </a:lnTo>
                  <a:lnTo>
                    <a:pt x="9" y="1"/>
                  </a:lnTo>
                  <a:lnTo>
                    <a:pt x="11" y="4"/>
                  </a:lnTo>
                  <a:lnTo>
                    <a:pt x="1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750" name="Picture 24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70638" y="3883025"/>
              <a:ext cx="14128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1" name="Freeform 246"/>
            <p:cNvSpPr>
              <a:spLocks noEditPoints="1"/>
            </p:cNvSpPr>
            <p:nvPr/>
          </p:nvSpPr>
          <p:spPr bwMode="auto">
            <a:xfrm>
              <a:off x="6383338" y="3892550"/>
              <a:ext cx="111125" cy="101600"/>
            </a:xfrm>
            <a:custGeom>
              <a:avLst/>
              <a:gdLst>
                <a:gd name="T0" fmla="*/ 134 w 140"/>
                <a:gd name="T1" fmla="*/ 0 h 128"/>
                <a:gd name="T2" fmla="*/ 6 w 140"/>
                <a:gd name="T3" fmla="*/ 0 h 128"/>
                <a:gd name="T4" fmla="*/ 6 w 140"/>
                <a:gd name="T5" fmla="*/ 0 h 128"/>
                <a:gd name="T6" fmla="*/ 3 w 140"/>
                <a:gd name="T7" fmla="*/ 0 h 128"/>
                <a:gd name="T8" fmla="*/ 2 w 140"/>
                <a:gd name="T9" fmla="*/ 2 h 128"/>
                <a:gd name="T10" fmla="*/ 0 w 140"/>
                <a:gd name="T11" fmla="*/ 5 h 128"/>
                <a:gd name="T12" fmla="*/ 0 w 140"/>
                <a:gd name="T13" fmla="*/ 8 h 128"/>
                <a:gd name="T14" fmla="*/ 0 w 140"/>
                <a:gd name="T15" fmla="*/ 121 h 128"/>
                <a:gd name="T16" fmla="*/ 0 w 140"/>
                <a:gd name="T17" fmla="*/ 121 h 128"/>
                <a:gd name="T18" fmla="*/ 0 w 140"/>
                <a:gd name="T19" fmla="*/ 124 h 128"/>
                <a:gd name="T20" fmla="*/ 2 w 140"/>
                <a:gd name="T21" fmla="*/ 125 h 128"/>
                <a:gd name="T22" fmla="*/ 3 w 140"/>
                <a:gd name="T23" fmla="*/ 127 h 128"/>
                <a:gd name="T24" fmla="*/ 6 w 140"/>
                <a:gd name="T25" fmla="*/ 128 h 128"/>
                <a:gd name="T26" fmla="*/ 134 w 140"/>
                <a:gd name="T27" fmla="*/ 128 h 128"/>
                <a:gd name="T28" fmla="*/ 134 w 140"/>
                <a:gd name="T29" fmla="*/ 128 h 128"/>
                <a:gd name="T30" fmla="*/ 137 w 140"/>
                <a:gd name="T31" fmla="*/ 127 h 128"/>
                <a:gd name="T32" fmla="*/ 139 w 140"/>
                <a:gd name="T33" fmla="*/ 125 h 128"/>
                <a:gd name="T34" fmla="*/ 140 w 140"/>
                <a:gd name="T35" fmla="*/ 124 h 128"/>
                <a:gd name="T36" fmla="*/ 140 w 140"/>
                <a:gd name="T37" fmla="*/ 121 h 128"/>
                <a:gd name="T38" fmla="*/ 140 w 140"/>
                <a:gd name="T39" fmla="*/ 8 h 128"/>
                <a:gd name="T40" fmla="*/ 140 w 140"/>
                <a:gd name="T41" fmla="*/ 8 h 128"/>
                <a:gd name="T42" fmla="*/ 140 w 140"/>
                <a:gd name="T43" fmla="*/ 5 h 128"/>
                <a:gd name="T44" fmla="*/ 139 w 140"/>
                <a:gd name="T45" fmla="*/ 2 h 128"/>
                <a:gd name="T46" fmla="*/ 137 w 140"/>
                <a:gd name="T47" fmla="*/ 0 h 128"/>
                <a:gd name="T48" fmla="*/ 134 w 140"/>
                <a:gd name="T49" fmla="*/ 0 h 128"/>
                <a:gd name="T50" fmla="*/ 18 w 140"/>
                <a:gd name="T51" fmla="*/ 39 h 128"/>
                <a:gd name="T52" fmla="*/ 18 w 140"/>
                <a:gd name="T53" fmla="*/ 39 h 128"/>
                <a:gd name="T54" fmla="*/ 18 w 140"/>
                <a:gd name="T55" fmla="*/ 42 h 128"/>
                <a:gd name="T56" fmla="*/ 15 w 140"/>
                <a:gd name="T57" fmla="*/ 43 h 128"/>
                <a:gd name="T58" fmla="*/ 12 w 140"/>
                <a:gd name="T59" fmla="*/ 43 h 128"/>
                <a:gd name="T60" fmla="*/ 12 w 140"/>
                <a:gd name="T61" fmla="*/ 43 h 128"/>
                <a:gd name="T62" fmla="*/ 9 w 140"/>
                <a:gd name="T63" fmla="*/ 42 h 128"/>
                <a:gd name="T64" fmla="*/ 7 w 140"/>
                <a:gd name="T65" fmla="*/ 39 h 128"/>
                <a:gd name="T66" fmla="*/ 7 w 140"/>
                <a:gd name="T67" fmla="*/ 15 h 128"/>
                <a:gd name="T68" fmla="*/ 7 w 140"/>
                <a:gd name="T69" fmla="*/ 15 h 128"/>
                <a:gd name="T70" fmla="*/ 9 w 140"/>
                <a:gd name="T71" fmla="*/ 12 h 128"/>
                <a:gd name="T72" fmla="*/ 12 w 140"/>
                <a:gd name="T73" fmla="*/ 11 h 128"/>
                <a:gd name="T74" fmla="*/ 15 w 140"/>
                <a:gd name="T75" fmla="*/ 11 h 128"/>
                <a:gd name="T76" fmla="*/ 15 w 140"/>
                <a:gd name="T77" fmla="*/ 11 h 128"/>
                <a:gd name="T78" fmla="*/ 18 w 140"/>
                <a:gd name="T79" fmla="*/ 12 h 128"/>
                <a:gd name="T80" fmla="*/ 18 w 140"/>
                <a:gd name="T81" fmla="*/ 15 h 128"/>
                <a:gd name="T82" fmla="*/ 18 w 140"/>
                <a:gd name="T83" fmla="*/ 3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28">
                  <a:moveTo>
                    <a:pt x="134" y="0"/>
                  </a:moveTo>
                  <a:lnTo>
                    <a:pt x="6" y="0"/>
                  </a:lnTo>
                  <a:lnTo>
                    <a:pt x="6" y="0"/>
                  </a:lnTo>
                  <a:lnTo>
                    <a:pt x="3" y="0"/>
                  </a:lnTo>
                  <a:lnTo>
                    <a:pt x="2" y="2"/>
                  </a:lnTo>
                  <a:lnTo>
                    <a:pt x="0" y="5"/>
                  </a:lnTo>
                  <a:lnTo>
                    <a:pt x="0" y="8"/>
                  </a:lnTo>
                  <a:lnTo>
                    <a:pt x="0" y="121"/>
                  </a:lnTo>
                  <a:lnTo>
                    <a:pt x="0" y="121"/>
                  </a:lnTo>
                  <a:lnTo>
                    <a:pt x="0" y="124"/>
                  </a:lnTo>
                  <a:lnTo>
                    <a:pt x="2" y="125"/>
                  </a:lnTo>
                  <a:lnTo>
                    <a:pt x="3" y="127"/>
                  </a:lnTo>
                  <a:lnTo>
                    <a:pt x="6" y="128"/>
                  </a:lnTo>
                  <a:lnTo>
                    <a:pt x="134" y="128"/>
                  </a:lnTo>
                  <a:lnTo>
                    <a:pt x="134" y="128"/>
                  </a:lnTo>
                  <a:lnTo>
                    <a:pt x="137" y="127"/>
                  </a:lnTo>
                  <a:lnTo>
                    <a:pt x="139" y="125"/>
                  </a:lnTo>
                  <a:lnTo>
                    <a:pt x="140" y="124"/>
                  </a:lnTo>
                  <a:lnTo>
                    <a:pt x="140" y="121"/>
                  </a:lnTo>
                  <a:lnTo>
                    <a:pt x="140" y="8"/>
                  </a:lnTo>
                  <a:lnTo>
                    <a:pt x="140" y="8"/>
                  </a:lnTo>
                  <a:lnTo>
                    <a:pt x="140" y="5"/>
                  </a:lnTo>
                  <a:lnTo>
                    <a:pt x="139" y="2"/>
                  </a:lnTo>
                  <a:lnTo>
                    <a:pt x="137" y="0"/>
                  </a:lnTo>
                  <a:lnTo>
                    <a:pt x="134" y="0"/>
                  </a:lnTo>
                  <a:close/>
                  <a:moveTo>
                    <a:pt x="18" y="39"/>
                  </a:moveTo>
                  <a:lnTo>
                    <a:pt x="18" y="39"/>
                  </a:lnTo>
                  <a:lnTo>
                    <a:pt x="18" y="42"/>
                  </a:lnTo>
                  <a:lnTo>
                    <a:pt x="15" y="43"/>
                  </a:lnTo>
                  <a:lnTo>
                    <a:pt x="12" y="43"/>
                  </a:lnTo>
                  <a:lnTo>
                    <a:pt x="12" y="43"/>
                  </a:lnTo>
                  <a:lnTo>
                    <a:pt x="9" y="42"/>
                  </a:lnTo>
                  <a:lnTo>
                    <a:pt x="7" y="39"/>
                  </a:lnTo>
                  <a:lnTo>
                    <a:pt x="7" y="15"/>
                  </a:lnTo>
                  <a:lnTo>
                    <a:pt x="7" y="15"/>
                  </a:lnTo>
                  <a:lnTo>
                    <a:pt x="9" y="12"/>
                  </a:lnTo>
                  <a:lnTo>
                    <a:pt x="12" y="11"/>
                  </a:lnTo>
                  <a:lnTo>
                    <a:pt x="15" y="11"/>
                  </a:lnTo>
                  <a:lnTo>
                    <a:pt x="15" y="11"/>
                  </a:lnTo>
                  <a:lnTo>
                    <a:pt x="18" y="12"/>
                  </a:lnTo>
                  <a:lnTo>
                    <a:pt x="18" y="15"/>
                  </a:lnTo>
                  <a:lnTo>
                    <a:pt x="18" y="39"/>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52" name="Freeform 247"/>
            <p:cNvSpPr>
              <a:spLocks/>
            </p:cNvSpPr>
            <p:nvPr/>
          </p:nvSpPr>
          <p:spPr bwMode="auto">
            <a:xfrm>
              <a:off x="6383338" y="3892550"/>
              <a:ext cx="111125" cy="101600"/>
            </a:xfrm>
            <a:custGeom>
              <a:avLst/>
              <a:gdLst>
                <a:gd name="T0" fmla="*/ 134 w 140"/>
                <a:gd name="T1" fmla="*/ 0 h 128"/>
                <a:gd name="T2" fmla="*/ 6 w 140"/>
                <a:gd name="T3" fmla="*/ 0 h 128"/>
                <a:gd name="T4" fmla="*/ 6 w 140"/>
                <a:gd name="T5" fmla="*/ 0 h 128"/>
                <a:gd name="T6" fmla="*/ 3 w 140"/>
                <a:gd name="T7" fmla="*/ 0 h 128"/>
                <a:gd name="T8" fmla="*/ 2 w 140"/>
                <a:gd name="T9" fmla="*/ 2 h 128"/>
                <a:gd name="T10" fmla="*/ 0 w 140"/>
                <a:gd name="T11" fmla="*/ 5 h 128"/>
                <a:gd name="T12" fmla="*/ 0 w 140"/>
                <a:gd name="T13" fmla="*/ 8 h 128"/>
                <a:gd name="T14" fmla="*/ 0 w 140"/>
                <a:gd name="T15" fmla="*/ 121 h 128"/>
                <a:gd name="T16" fmla="*/ 0 w 140"/>
                <a:gd name="T17" fmla="*/ 121 h 128"/>
                <a:gd name="T18" fmla="*/ 0 w 140"/>
                <a:gd name="T19" fmla="*/ 124 h 128"/>
                <a:gd name="T20" fmla="*/ 2 w 140"/>
                <a:gd name="T21" fmla="*/ 125 h 128"/>
                <a:gd name="T22" fmla="*/ 3 w 140"/>
                <a:gd name="T23" fmla="*/ 127 h 128"/>
                <a:gd name="T24" fmla="*/ 6 w 140"/>
                <a:gd name="T25" fmla="*/ 128 h 128"/>
                <a:gd name="T26" fmla="*/ 134 w 140"/>
                <a:gd name="T27" fmla="*/ 128 h 128"/>
                <a:gd name="T28" fmla="*/ 134 w 140"/>
                <a:gd name="T29" fmla="*/ 128 h 128"/>
                <a:gd name="T30" fmla="*/ 137 w 140"/>
                <a:gd name="T31" fmla="*/ 127 h 128"/>
                <a:gd name="T32" fmla="*/ 139 w 140"/>
                <a:gd name="T33" fmla="*/ 125 h 128"/>
                <a:gd name="T34" fmla="*/ 140 w 140"/>
                <a:gd name="T35" fmla="*/ 124 h 128"/>
                <a:gd name="T36" fmla="*/ 140 w 140"/>
                <a:gd name="T37" fmla="*/ 121 h 128"/>
                <a:gd name="T38" fmla="*/ 140 w 140"/>
                <a:gd name="T39" fmla="*/ 8 h 128"/>
                <a:gd name="T40" fmla="*/ 140 w 140"/>
                <a:gd name="T41" fmla="*/ 8 h 128"/>
                <a:gd name="T42" fmla="*/ 140 w 140"/>
                <a:gd name="T43" fmla="*/ 5 h 128"/>
                <a:gd name="T44" fmla="*/ 139 w 140"/>
                <a:gd name="T45" fmla="*/ 2 h 128"/>
                <a:gd name="T46" fmla="*/ 137 w 140"/>
                <a:gd name="T47" fmla="*/ 0 h 128"/>
                <a:gd name="T48" fmla="*/ 134 w 140"/>
                <a:gd name="T4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128">
                  <a:moveTo>
                    <a:pt x="134" y="0"/>
                  </a:moveTo>
                  <a:lnTo>
                    <a:pt x="6" y="0"/>
                  </a:lnTo>
                  <a:lnTo>
                    <a:pt x="6" y="0"/>
                  </a:lnTo>
                  <a:lnTo>
                    <a:pt x="3" y="0"/>
                  </a:lnTo>
                  <a:lnTo>
                    <a:pt x="2" y="2"/>
                  </a:lnTo>
                  <a:lnTo>
                    <a:pt x="0" y="5"/>
                  </a:lnTo>
                  <a:lnTo>
                    <a:pt x="0" y="8"/>
                  </a:lnTo>
                  <a:lnTo>
                    <a:pt x="0" y="121"/>
                  </a:lnTo>
                  <a:lnTo>
                    <a:pt x="0" y="121"/>
                  </a:lnTo>
                  <a:lnTo>
                    <a:pt x="0" y="124"/>
                  </a:lnTo>
                  <a:lnTo>
                    <a:pt x="2" y="125"/>
                  </a:lnTo>
                  <a:lnTo>
                    <a:pt x="3" y="127"/>
                  </a:lnTo>
                  <a:lnTo>
                    <a:pt x="6" y="128"/>
                  </a:lnTo>
                  <a:lnTo>
                    <a:pt x="134" y="128"/>
                  </a:lnTo>
                  <a:lnTo>
                    <a:pt x="134" y="128"/>
                  </a:lnTo>
                  <a:lnTo>
                    <a:pt x="137" y="127"/>
                  </a:lnTo>
                  <a:lnTo>
                    <a:pt x="139" y="125"/>
                  </a:lnTo>
                  <a:lnTo>
                    <a:pt x="140" y="124"/>
                  </a:lnTo>
                  <a:lnTo>
                    <a:pt x="140" y="121"/>
                  </a:lnTo>
                  <a:lnTo>
                    <a:pt x="140" y="8"/>
                  </a:lnTo>
                  <a:lnTo>
                    <a:pt x="140" y="8"/>
                  </a:lnTo>
                  <a:lnTo>
                    <a:pt x="140" y="5"/>
                  </a:lnTo>
                  <a:lnTo>
                    <a:pt x="139" y="2"/>
                  </a:lnTo>
                  <a:lnTo>
                    <a:pt x="137" y="0"/>
                  </a:lnTo>
                  <a:lnTo>
                    <a:pt x="1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53" name="Freeform 248"/>
            <p:cNvSpPr>
              <a:spLocks/>
            </p:cNvSpPr>
            <p:nvPr/>
          </p:nvSpPr>
          <p:spPr bwMode="auto">
            <a:xfrm>
              <a:off x="6388101" y="3900488"/>
              <a:ext cx="7938" cy="25400"/>
            </a:xfrm>
            <a:custGeom>
              <a:avLst/>
              <a:gdLst>
                <a:gd name="T0" fmla="*/ 11 w 11"/>
                <a:gd name="T1" fmla="*/ 28 h 32"/>
                <a:gd name="T2" fmla="*/ 11 w 11"/>
                <a:gd name="T3" fmla="*/ 28 h 32"/>
                <a:gd name="T4" fmla="*/ 11 w 11"/>
                <a:gd name="T5" fmla="*/ 31 h 32"/>
                <a:gd name="T6" fmla="*/ 8 w 11"/>
                <a:gd name="T7" fmla="*/ 32 h 32"/>
                <a:gd name="T8" fmla="*/ 5 w 11"/>
                <a:gd name="T9" fmla="*/ 32 h 32"/>
                <a:gd name="T10" fmla="*/ 5 w 11"/>
                <a:gd name="T11" fmla="*/ 32 h 32"/>
                <a:gd name="T12" fmla="*/ 2 w 11"/>
                <a:gd name="T13" fmla="*/ 31 h 32"/>
                <a:gd name="T14" fmla="*/ 0 w 11"/>
                <a:gd name="T15" fmla="*/ 28 h 32"/>
                <a:gd name="T16" fmla="*/ 0 w 11"/>
                <a:gd name="T17" fmla="*/ 4 h 32"/>
                <a:gd name="T18" fmla="*/ 0 w 11"/>
                <a:gd name="T19" fmla="*/ 4 h 32"/>
                <a:gd name="T20" fmla="*/ 2 w 11"/>
                <a:gd name="T21" fmla="*/ 1 h 32"/>
                <a:gd name="T22" fmla="*/ 5 w 11"/>
                <a:gd name="T23" fmla="*/ 0 h 32"/>
                <a:gd name="T24" fmla="*/ 8 w 11"/>
                <a:gd name="T25" fmla="*/ 0 h 32"/>
                <a:gd name="T26" fmla="*/ 8 w 11"/>
                <a:gd name="T27" fmla="*/ 0 h 32"/>
                <a:gd name="T28" fmla="*/ 11 w 11"/>
                <a:gd name="T29" fmla="*/ 1 h 32"/>
                <a:gd name="T30" fmla="*/ 11 w 11"/>
                <a:gd name="T31" fmla="*/ 4 h 32"/>
                <a:gd name="T32" fmla="*/ 11 w 11"/>
                <a:gd name="T33"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32">
                  <a:moveTo>
                    <a:pt x="11" y="28"/>
                  </a:moveTo>
                  <a:lnTo>
                    <a:pt x="11" y="28"/>
                  </a:lnTo>
                  <a:lnTo>
                    <a:pt x="11" y="31"/>
                  </a:lnTo>
                  <a:lnTo>
                    <a:pt x="8" y="32"/>
                  </a:lnTo>
                  <a:lnTo>
                    <a:pt x="5" y="32"/>
                  </a:lnTo>
                  <a:lnTo>
                    <a:pt x="5" y="32"/>
                  </a:lnTo>
                  <a:lnTo>
                    <a:pt x="2" y="31"/>
                  </a:lnTo>
                  <a:lnTo>
                    <a:pt x="0" y="28"/>
                  </a:lnTo>
                  <a:lnTo>
                    <a:pt x="0" y="4"/>
                  </a:lnTo>
                  <a:lnTo>
                    <a:pt x="0" y="4"/>
                  </a:lnTo>
                  <a:lnTo>
                    <a:pt x="2" y="1"/>
                  </a:lnTo>
                  <a:lnTo>
                    <a:pt x="5" y="0"/>
                  </a:lnTo>
                  <a:lnTo>
                    <a:pt x="8" y="0"/>
                  </a:lnTo>
                  <a:lnTo>
                    <a:pt x="8" y="0"/>
                  </a:lnTo>
                  <a:lnTo>
                    <a:pt x="11" y="1"/>
                  </a:lnTo>
                  <a:lnTo>
                    <a:pt x="11" y="4"/>
                  </a:lnTo>
                  <a:lnTo>
                    <a:pt x="1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54" name="Freeform 249"/>
            <p:cNvSpPr>
              <a:spLocks/>
            </p:cNvSpPr>
            <p:nvPr/>
          </p:nvSpPr>
          <p:spPr bwMode="auto">
            <a:xfrm>
              <a:off x="6262688" y="3663950"/>
              <a:ext cx="276225" cy="177800"/>
            </a:xfrm>
            <a:custGeom>
              <a:avLst/>
              <a:gdLst>
                <a:gd name="T0" fmla="*/ 347 w 347"/>
                <a:gd name="T1" fmla="*/ 222 h 222"/>
                <a:gd name="T2" fmla="*/ 37 w 347"/>
                <a:gd name="T3" fmla="*/ 222 h 222"/>
                <a:gd name="T4" fmla="*/ 0 w 347"/>
                <a:gd name="T5" fmla="*/ 106 h 222"/>
                <a:gd name="T6" fmla="*/ 0 w 347"/>
                <a:gd name="T7" fmla="*/ 0 h 222"/>
                <a:gd name="T8" fmla="*/ 174 w 347"/>
                <a:gd name="T9" fmla="*/ 21 h 222"/>
                <a:gd name="T10" fmla="*/ 347 w 347"/>
                <a:gd name="T11" fmla="*/ 74 h 222"/>
                <a:gd name="T12" fmla="*/ 347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222"/>
                  </a:moveTo>
                  <a:lnTo>
                    <a:pt x="37" y="222"/>
                  </a:lnTo>
                  <a:lnTo>
                    <a:pt x="0" y="106"/>
                  </a:lnTo>
                  <a:lnTo>
                    <a:pt x="0" y="0"/>
                  </a:lnTo>
                  <a:lnTo>
                    <a:pt x="174" y="21"/>
                  </a:lnTo>
                  <a:lnTo>
                    <a:pt x="347" y="74"/>
                  </a:lnTo>
                  <a:lnTo>
                    <a:pt x="347" y="222"/>
                  </a:lnTo>
                  <a:close/>
                </a:path>
              </a:pathLst>
            </a:custGeom>
            <a:solidFill>
              <a:srgbClr val="CE58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55" name="Freeform 250"/>
            <p:cNvSpPr>
              <a:spLocks/>
            </p:cNvSpPr>
            <p:nvPr/>
          </p:nvSpPr>
          <p:spPr bwMode="auto">
            <a:xfrm>
              <a:off x="6262688" y="3663950"/>
              <a:ext cx="276225" cy="177800"/>
            </a:xfrm>
            <a:custGeom>
              <a:avLst/>
              <a:gdLst>
                <a:gd name="T0" fmla="*/ 347 w 347"/>
                <a:gd name="T1" fmla="*/ 222 h 222"/>
                <a:gd name="T2" fmla="*/ 37 w 347"/>
                <a:gd name="T3" fmla="*/ 222 h 222"/>
                <a:gd name="T4" fmla="*/ 0 w 347"/>
                <a:gd name="T5" fmla="*/ 106 h 222"/>
                <a:gd name="T6" fmla="*/ 0 w 347"/>
                <a:gd name="T7" fmla="*/ 0 h 222"/>
                <a:gd name="T8" fmla="*/ 174 w 347"/>
                <a:gd name="T9" fmla="*/ 21 h 222"/>
                <a:gd name="T10" fmla="*/ 347 w 347"/>
                <a:gd name="T11" fmla="*/ 74 h 222"/>
                <a:gd name="T12" fmla="*/ 347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222"/>
                  </a:moveTo>
                  <a:lnTo>
                    <a:pt x="37" y="222"/>
                  </a:lnTo>
                  <a:lnTo>
                    <a:pt x="0" y="106"/>
                  </a:lnTo>
                  <a:lnTo>
                    <a:pt x="0" y="0"/>
                  </a:lnTo>
                  <a:lnTo>
                    <a:pt x="174" y="21"/>
                  </a:lnTo>
                  <a:lnTo>
                    <a:pt x="347" y="74"/>
                  </a:lnTo>
                  <a:lnTo>
                    <a:pt x="347"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56" name="Freeform 251"/>
            <p:cNvSpPr>
              <a:spLocks/>
            </p:cNvSpPr>
            <p:nvPr/>
          </p:nvSpPr>
          <p:spPr bwMode="auto">
            <a:xfrm>
              <a:off x="5329238" y="3663950"/>
              <a:ext cx="276225" cy="177800"/>
            </a:xfrm>
            <a:custGeom>
              <a:avLst/>
              <a:gdLst>
                <a:gd name="T0" fmla="*/ 0 w 347"/>
                <a:gd name="T1" fmla="*/ 222 h 222"/>
                <a:gd name="T2" fmla="*/ 310 w 347"/>
                <a:gd name="T3" fmla="*/ 222 h 222"/>
                <a:gd name="T4" fmla="*/ 347 w 347"/>
                <a:gd name="T5" fmla="*/ 106 h 222"/>
                <a:gd name="T6" fmla="*/ 347 w 347"/>
                <a:gd name="T7" fmla="*/ 0 h 222"/>
                <a:gd name="T8" fmla="*/ 173 w 347"/>
                <a:gd name="T9" fmla="*/ 21 h 222"/>
                <a:gd name="T10" fmla="*/ 0 w 347"/>
                <a:gd name="T11" fmla="*/ 74 h 222"/>
                <a:gd name="T12" fmla="*/ 0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0" y="222"/>
                  </a:moveTo>
                  <a:lnTo>
                    <a:pt x="310" y="222"/>
                  </a:lnTo>
                  <a:lnTo>
                    <a:pt x="347" y="106"/>
                  </a:lnTo>
                  <a:lnTo>
                    <a:pt x="347" y="0"/>
                  </a:lnTo>
                  <a:lnTo>
                    <a:pt x="173" y="21"/>
                  </a:lnTo>
                  <a:lnTo>
                    <a:pt x="0" y="74"/>
                  </a:lnTo>
                  <a:lnTo>
                    <a:pt x="0" y="222"/>
                  </a:lnTo>
                  <a:close/>
                </a:path>
              </a:pathLst>
            </a:custGeom>
            <a:solidFill>
              <a:srgbClr val="CE58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57" name="Freeform 252"/>
            <p:cNvSpPr>
              <a:spLocks/>
            </p:cNvSpPr>
            <p:nvPr/>
          </p:nvSpPr>
          <p:spPr bwMode="auto">
            <a:xfrm>
              <a:off x="5329238" y="3663950"/>
              <a:ext cx="276225" cy="177800"/>
            </a:xfrm>
            <a:custGeom>
              <a:avLst/>
              <a:gdLst>
                <a:gd name="T0" fmla="*/ 0 w 347"/>
                <a:gd name="T1" fmla="*/ 222 h 222"/>
                <a:gd name="T2" fmla="*/ 310 w 347"/>
                <a:gd name="T3" fmla="*/ 222 h 222"/>
                <a:gd name="T4" fmla="*/ 347 w 347"/>
                <a:gd name="T5" fmla="*/ 106 h 222"/>
                <a:gd name="T6" fmla="*/ 347 w 347"/>
                <a:gd name="T7" fmla="*/ 0 h 222"/>
                <a:gd name="T8" fmla="*/ 173 w 347"/>
                <a:gd name="T9" fmla="*/ 21 h 222"/>
                <a:gd name="T10" fmla="*/ 0 w 347"/>
                <a:gd name="T11" fmla="*/ 74 h 222"/>
                <a:gd name="T12" fmla="*/ 0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0" y="222"/>
                  </a:moveTo>
                  <a:lnTo>
                    <a:pt x="310" y="222"/>
                  </a:lnTo>
                  <a:lnTo>
                    <a:pt x="347" y="106"/>
                  </a:lnTo>
                  <a:lnTo>
                    <a:pt x="347" y="0"/>
                  </a:lnTo>
                  <a:lnTo>
                    <a:pt x="173" y="21"/>
                  </a:lnTo>
                  <a:lnTo>
                    <a:pt x="0" y="74"/>
                  </a:lnTo>
                  <a:lnTo>
                    <a:pt x="0"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58" name="Freeform 253"/>
            <p:cNvSpPr>
              <a:spLocks/>
            </p:cNvSpPr>
            <p:nvPr/>
          </p:nvSpPr>
          <p:spPr bwMode="auto">
            <a:xfrm>
              <a:off x="6262688" y="3673475"/>
              <a:ext cx="276225" cy="176213"/>
            </a:xfrm>
            <a:custGeom>
              <a:avLst/>
              <a:gdLst>
                <a:gd name="T0" fmla="*/ 347 w 347"/>
                <a:gd name="T1" fmla="*/ 222 h 222"/>
                <a:gd name="T2" fmla="*/ 37 w 347"/>
                <a:gd name="T3" fmla="*/ 222 h 222"/>
                <a:gd name="T4" fmla="*/ 0 w 347"/>
                <a:gd name="T5" fmla="*/ 106 h 222"/>
                <a:gd name="T6" fmla="*/ 0 w 347"/>
                <a:gd name="T7" fmla="*/ 0 h 222"/>
                <a:gd name="T8" fmla="*/ 174 w 347"/>
                <a:gd name="T9" fmla="*/ 21 h 222"/>
                <a:gd name="T10" fmla="*/ 347 w 347"/>
                <a:gd name="T11" fmla="*/ 75 h 222"/>
                <a:gd name="T12" fmla="*/ 347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222"/>
                  </a:moveTo>
                  <a:lnTo>
                    <a:pt x="37" y="222"/>
                  </a:lnTo>
                  <a:lnTo>
                    <a:pt x="0" y="106"/>
                  </a:lnTo>
                  <a:lnTo>
                    <a:pt x="0" y="0"/>
                  </a:lnTo>
                  <a:lnTo>
                    <a:pt x="174" y="21"/>
                  </a:lnTo>
                  <a:lnTo>
                    <a:pt x="347" y="75"/>
                  </a:lnTo>
                  <a:lnTo>
                    <a:pt x="347" y="222"/>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59" name="Freeform 254"/>
            <p:cNvSpPr>
              <a:spLocks/>
            </p:cNvSpPr>
            <p:nvPr/>
          </p:nvSpPr>
          <p:spPr bwMode="auto">
            <a:xfrm>
              <a:off x="6262688" y="3673475"/>
              <a:ext cx="276225" cy="176213"/>
            </a:xfrm>
            <a:custGeom>
              <a:avLst/>
              <a:gdLst>
                <a:gd name="T0" fmla="*/ 347 w 347"/>
                <a:gd name="T1" fmla="*/ 222 h 222"/>
                <a:gd name="T2" fmla="*/ 37 w 347"/>
                <a:gd name="T3" fmla="*/ 222 h 222"/>
                <a:gd name="T4" fmla="*/ 0 w 347"/>
                <a:gd name="T5" fmla="*/ 106 h 222"/>
                <a:gd name="T6" fmla="*/ 0 w 347"/>
                <a:gd name="T7" fmla="*/ 0 h 222"/>
                <a:gd name="T8" fmla="*/ 174 w 347"/>
                <a:gd name="T9" fmla="*/ 21 h 222"/>
                <a:gd name="T10" fmla="*/ 347 w 347"/>
                <a:gd name="T11" fmla="*/ 75 h 222"/>
                <a:gd name="T12" fmla="*/ 347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222"/>
                  </a:moveTo>
                  <a:lnTo>
                    <a:pt x="37" y="222"/>
                  </a:lnTo>
                  <a:lnTo>
                    <a:pt x="0" y="106"/>
                  </a:lnTo>
                  <a:lnTo>
                    <a:pt x="0" y="0"/>
                  </a:lnTo>
                  <a:lnTo>
                    <a:pt x="174" y="21"/>
                  </a:lnTo>
                  <a:lnTo>
                    <a:pt x="347" y="75"/>
                  </a:lnTo>
                  <a:lnTo>
                    <a:pt x="347"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60" name="Freeform 255"/>
            <p:cNvSpPr>
              <a:spLocks/>
            </p:cNvSpPr>
            <p:nvPr/>
          </p:nvSpPr>
          <p:spPr bwMode="auto">
            <a:xfrm>
              <a:off x="5329238" y="3673475"/>
              <a:ext cx="276225" cy="176213"/>
            </a:xfrm>
            <a:custGeom>
              <a:avLst/>
              <a:gdLst>
                <a:gd name="T0" fmla="*/ 0 w 347"/>
                <a:gd name="T1" fmla="*/ 222 h 222"/>
                <a:gd name="T2" fmla="*/ 310 w 347"/>
                <a:gd name="T3" fmla="*/ 222 h 222"/>
                <a:gd name="T4" fmla="*/ 347 w 347"/>
                <a:gd name="T5" fmla="*/ 106 h 222"/>
                <a:gd name="T6" fmla="*/ 347 w 347"/>
                <a:gd name="T7" fmla="*/ 0 h 222"/>
                <a:gd name="T8" fmla="*/ 173 w 347"/>
                <a:gd name="T9" fmla="*/ 21 h 222"/>
                <a:gd name="T10" fmla="*/ 0 w 347"/>
                <a:gd name="T11" fmla="*/ 75 h 222"/>
                <a:gd name="T12" fmla="*/ 0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0" y="222"/>
                  </a:moveTo>
                  <a:lnTo>
                    <a:pt x="310" y="222"/>
                  </a:lnTo>
                  <a:lnTo>
                    <a:pt x="347" y="106"/>
                  </a:lnTo>
                  <a:lnTo>
                    <a:pt x="347" y="0"/>
                  </a:lnTo>
                  <a:lnTo>
                    <a:pt x="173" y="21"/>
                  </a:lnTo>
                  <a:lnTo>
                    <a:pt x="0" y="75"/>
                  </a:lnTo>
                  <a:lnTo>
                    <a:pt x="0" y="222"/>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61" name="Freeform 256"/>
            <p:cNvSpPr>
              <a:spLocks/>
            </p:cNvSpPr>
            <p:nvPr/>
          </p:nvSpPr>
          <p:spPr bwMode="auto">
            <a:xfrm>
              <a:off x="5329238" y="3673475"/>
              <a:ext cx="276225" cy="176213"/>
            </a:xfrm>
            <a:custGeom>
              <a:avLst/>
              <a:gdLst>
                <a:gd name="T0" fmla="*/ 0 w 347"/>
                <a:gd name="T1" fmla="*/ 222 h 222"/>
                <a:gd name="T2" fmla="*/ 310 w 347"/>
                <a:gd name="T3" fmla="*/ 222 h 222"/>
                <a:gd name="T4" fmla="*/ 347 w 347"/>
                <a:gd name="T5" fmla="*/ 106 h 222"/>
                <a:gd name="T6" fmla="*/ 347 w 347"/>
                <a:gd name="T7" fmla="*/ 0 h 222"/>
                <a:gd name="T8" fmla="*/ 173 w 347"/>
                <a:gd name="T9" fmla="*/ 21 h 222"/>
                <a:gd name="T10" fmla="*/ 0 w 347"/>
                <a:gd name="T11" fmla="*/ 75 h 222"/>
                <a:gd name="T12" fmla="*/ 0 w 347"/>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0" y="222"/>
                  </a:moveTo>
                  <a:lnTo>
                    <a:pt x="310" y="222"/>
                  </a:lnTo>
                  <a:lnTo>
                    <a:pt x="347" y="106"/>
                  </a:lnTo>
                  <a:lnTo>
                    <a:pt x="347" y="0"/>
                  </a:lnTo>
                  <a:lnTo>
                    <a:pt x="173" y="21"/>
                  </a:lnTo>
                  <a:lnTo>
                    <a:pt x="0" y="75"/>
                  </a:lnTo>
                  <a:lnTo>
                    <a:pt x="0"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762" name="Picture 25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32413" y="3813175"/>
              <a:ext cx="2381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3" name="Freeform 258"/>
            <p:cNvSpPr>
              <a:spLocks/>
            </p:cNvSpPr>
            <p:nvPr/>
          </p:nvSpPr>
          <p:spPr bwMode="auto">
            <a:xfrm>
              <a:off x="5343526" y="3824288"/>
              <a:ext cx="7938" cy="7938"/>
            </a:xfrm>
            <a:custGeom>
              <a:avLst/>
              <a:gdLst>
                <a:gd name="T0" fmla="*/ 10 w 10"/>
                <a:gd name="T1" fmla="*/ 6 h 11"/>
                <a:gd name="T2" fmla="*/ 10 w 10"/>
                <a:gd name="T3" fmla="*/ 6 h 11"/>
                <a:gd name="T4" fmla="*/ 8 w 10"/>
                <a:gd name="T5" fmla="*/ 9 h 11"/>
                <a:gd name="T6" fmla="*/ 6 w 10"/>
                <a:gd name="T7" fmla="*/ 11 h 11"/>
                <a:gd name="T8" fmla="*/ 6 w 10"/>
                <a:gd name="T9" fmla="*/ 11 h 11"/>
                <a:gd name="T10" fmla="*/ 1 w 10"/>
                <a:gd name="T11" fmla="*/ 9 h 11"/>
                <a:gd name="T12" fmla="*/ 0 w 10"/>
                <a:gd name="T13" fmla="*/ 6 h 11"/>
                <a:gd name="T14" fmla="*/ 0 w 10"/>
                <a:gd name="T15" fmla="*/ 6 h 11"/>
                <a:gd name="T16" fmla="*/ 1 w 10"/>
                <a:gd name="T17" fmla="*/ 2 h 11"/>
                <a:gd name="T18" fmla="*/ 6 w 10"/>
                <a:gd name="T19" fmla="*/ 0 h 11"/>
                <a:gd name="T20" fmla="*/ 6 w 10"/>
                <a:gd name="T21" fmla="*/ 0 h 11"/>
                <a:gd name="T22" fmla="*/ 8 w 10"/>
                <a:gd name="T23" fmla="*/ 2 h 11"/>
                <a:gd name="T24" fmla="*/ 10 w 10"/>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10" y="6"/>
                  </a:moveTo>
                  <a:lnTo>
                    <a:pt x="10" y="6"/>
                  </a:lnTo>
                  <a:lnTo>
                    <a:pt x="8" y="9"/>
                  </a:lnTo>
                  <a:lnTo>
                    <a:pt x="6" y="11"/>
                  </a:lnTo>
                  <a:lnTo>
                    <a:pt x="6" y="11"/>
                  </a:lnTo>
                  <a:lnTo>
                    <a:pt x="1" y="9"/>
                  </a:lnTo>
                  <a:lnTo>
                    <a:pt x="0" y="6"/>
                  </a:lnTo>
                  <a:lnTo>
                    <a:pt x="0" y="6"/>
                  </a:lnTo>
                  <a:lnTo>
                    <a:pt x="1" y="2"/>
                  </a:lnTo>
                  <a:lnTo>
                    <a:pt x="6" y="0"/>
                  </a:lnTo>
                  <a:lnTo>
                    <a:pt x="6" y="0"/>
                  </a:lnTo>
                  <a:lnTo>
                    <a:pt x="8" y="2"/>
                  </a:lnTo>
                  <a:lnTo>
                    <a:pt x="10"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64" name="Freeform 259"/>
            <p:cNvSpPr>
              <a:spLocks/>
            </p:cNvSpPr>
            <p:nvPr/>
          </p:nvSpPr>
          <p:spPr bwMode="auto">
            <a:xfrm>
              <a:off x="5343526" y="3824288"/>
              <a:ext cx="7938" cy="7938"/>
            </a:xfrm>
            <a:custGeom>
              <a:avLst/>
              <a:gdLst>
                <a:gd name="T0" fmla="*/ 10 w 10"/>
                <a:gd name="T1" fmla="*/ 6 h 11"/>
                <a:gd name="T2" fmla="*/ 10 w 10"/>
                <a:gd name="T3" fmla="*/ 6 h 11"/>
                <a:gd name="T4" fmla="*/ 8 w 10"/>
                <a:gd name="T5" fmla="*/ 9 h 11"/>
                <a:gd name="T6" fmla="*/ 6 w 10"/>
                <a:gd name="T7" fmla="*/ 11 h 11"/>
                <a:gd name="T8" fmla="*/ 6 w 10"/>
                <a:gd name="T9" fmla="*/ 11 h 11"/>
                <a:gd name="T10" fmla="*/ 1 w 10"/>
                <a:gd name="T11" fmla="*/ 9 h 11"/>
                <a:gd name="T12" fmla="*/ 0 w 10"/>
                <a:gd name="T13" fmla="*/ 6 h 11"/>
                <a:gd name="T14" fmla="*/ 0 w 10"/>
                <a:gd name="T15" fmla="*/ 6 h 11"/>
                <a:gd name="T16" fmla="*/ 1 w 10"/>
                <a:gd name="T17" fmla="*/ 2 h 11"/>
                <a:gd name="T18" fmla="*/ 6 w 10"/>
                <a:gd name="T19" fmla="*/ 0 h 11"/>
                <a:gd name="T20" fmla="*/ 6 w 10"/>
                <a:gd name="T21" fmla="*/ 0 h 11"/>
                <a:gd name="T22" fmla="*/ 8 w 10"/>
                <a:gd name="T23" fmla="*/ 2 h 11"/>
                <a:gd name="T24" fmla="*/ 10 w 10"/>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10" y="6"/>
                  </a:moveTo>
                  <a:lnTo>
                    <a:pt x="10" y="6"/>
                  </a:lnTo>
                  <a:lnTo>
                    <a:pt x="8" y="9"/>
                  </a:lnTo>
                  <a:lnTo>
                    <a:pt x="6" y="11"/>
                  </a:lnTo>
                  <a:lnTo>
                    <a:pt x="6" y="11"/>
                  </a:lnTo>
                  <a:lnTo>
                    <a:pt x="1" y="9"/>
                  </a:lnTo>
                  <a:lnTo>
                    <a:pt x="0" y="6"/>
                  </a:lnTo>
                  <a:lnTo>
                    <a:pt x="0" y="6"/>
                  </a:lnTo>
                  <a:lnTo>
                    <a:pt x="1" y="2"/>
                  </a:lnTo>
                  <a:lnTo>
                    <a:pt x="6" y="0"/>
                  </a:lnTo>
                  <a:lnTo>
                    <a:pt x="6" y="0"/>
                  </a:lnTo>
                  <a:lnTo>
                    <a:pt x="8" y="2"/>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65" name="Freeform 260"/>
            <p:cNvSpPr>
              <a:spLocks/>
            </p:cNvSpPr>
            <p:nvPr/>
          </p:nvSpPr>
          <p:spPr bwMode="auto">
            <a:xfrm>
              <a:off x="5411788" y="3824288"/>
              <a:ext cx="7938" cy="7938"/>
            </a:xfrm>
            <a:custGeom>
              <a:avLst/>
              <a:gdLst>
                <a:gd name="T0" fmla="*/ 11 w 11"/>
                <a:gd name="T1" fmla="*/ 6 h 11"/>
                <a:gd name="T2" fmla="*/ 11 w 11"/>
                <a:gd name="T3" fmla="*/ 6 h 11"/>
                <a:gd name="T4" fmla="*/ 9 w 11"/>
                <a:gd name="T5" fmla="*/ 9 h 11"/>
                <a:gd name="T6" fmla="*/ 5 w 11"/>
                <a:gd name="T7" fmla="*/ 11 h 11"/>
                <a:gd name="T8" fmla="*/ 5 w 11"/>
                <a:gd name="T9" fmla="*/ 11 h 11"/>
                <a:gd name="T10" fmla="*/ 2 w 11"/>
                <a:gd name="T11" fmla="*/ 9 h 11"/>
                <a:gd name="T12" fmla="*/ 0 w 11"/>
                <a:gd name="T13" fmla="*/ 6 h 11"/>
                <a:gd name="T14" fmla="*/ 0 w 11"/>
                <a:gd name="T15" fmla="*/ 6 h 11"/>
                <a:gd name="T16" fmla="*/ 2 w 11"/>
                <a:gd name="T17" fmla="*/ 2 h 11"/>
                <a:gd name="T18" fmla="*/ 5 w 11"/>
                <a:gd name="T19" fmla="*/ 0 h 11"/>
                <a:gd name="T20" fmla="*/ 5 w 11"/>
                <a:gd name="T21" fmla="*/ 0 h 11"/>
                <a:gd name="T22" fmla="*/ 9 w 11"/>
                <a:gd name="T23" fmla="*/ 2 h 11"/>
                <a:gd name="T24" fmla="*/ 11 w 11"/>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11" y="6"/>
                  </a:moveTo>
                  <a:lnTo>
                    <a:pt x="11" y="6"/>
                  </a:lnTo>
                  <a:lnTo>
                    <a:pt x="9" y="9"/>
                  </a:lnTo>
                  <a:lnTo>
                    <a:pt x="5" y="11"/>
                  </a:lnTo>
                  <a:lnTo>
                    <a:pt x="5" y="11"/>
                  </a:lnTo>
                  <a:lnTo>
                    <a:pt x="2" y="9"/>
                  </a:lnTo>
                  <a:lnTo>
                    <a:pt x="0" y="6"/>
                  </a:lnTo>
                  <a:lnTo>
                    <a:pt x="0" y="6"/>
                  </a:lnTo>
                  <a:lnTo>
                    <a:pt x="2" y="2"/>
                  </a:lnTo>
                  <a:lnTo>
                    <a:pt x="5" y="0"/>
                  </a:lnTo>
                  <a:lnTo>
                    <a:pt x="5" y="0"/>
                  </a:lnTo>
                  <a:lnTo>
                    <a:pt x="9" y="2"/>
                  </a:lnTo>
                  <a:lnTo>
                    <a:pt x="11"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66" name="Freeform 261"/>
            <p:cNvSpPr>
              <a:spLocks/>
            </p:cNvSpPr>
            <p:nvPr/>
          </p:nvSpPr>
          <p:spPr bwMode="auto">
            <a:xfrm>
              <a:off x="5411788" y="3824288"/>
              <a:ext cx="7938" cy="7938"/>
            </a:xfrm>
            <a:custGeom>
              <a:avLst/>
              <a:gdLst>
                <a:gd name="T0" fmla="*/ 11 w 11"/>
                <a:gd name="T1" fmla="*/ 6 h 11"/>
                <a:gd name="T2" fmla="*/ 11 w 11"/>
                <a:gd name="T3" fmla="*/ 6 h 11"/>
                <a:gd name="T4" fmla="*/ 9 w 11"/>
                <a:gd name="T5" fmla="*/ 9 h 11"/>
                <a:gd name="T6" fmla="*/ 5 w 11"/>
                <a:gd name="T7" fmla="*/ 11 h 11"/>
                <a:gd name="T8" fmla="*/ 5 w 11"/>
                <a:gd name="T9" fmla="*/ 11 h 11"/>
                <a:gd name="T10" fmla="*/ 2 w 11"/>
                <a:gd name="T11" fmla="*/ 9 h 11"/>
                <a:gd name="T12" fmla="*/ 0 w 11"/>
                <a:gd name="T13" fmla="*/ 6 h 11"/>
                <a:gd name="T14" fmla="*/ 0 w 11"/>
                <a:gd name="T15" fmla="*/ 6 h 11"/>
                <a:gd name="T16" fmla="*/ 2 w 11"/>
                <a:gd name="T17" fmla="*/ 2 h 11"/>
                <a:gd name="T18" fmla="*/ 5 w 11"/>
                <a:gd name="T19" fmla="*/ 0 h 11"/>
                <a:gd name="T20" fmla="*/ 5 w 11"/>
                <a:gd name="T21" fmla="*/ 0 h 11"/>
                <a:gd name="T22" fmla="*/ 9 w 11"/>
                <a:gd name="T23" fmla="*/ 2 h 11"/>
                <a:gd name="T24" fmla="*/ 11 w 11"/>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11" y="6"/>
                  </a:moveTo>
                  <a:lnTo>
                    <a:pt x="11" y="6"/>
                  </a:lnTo>
                  <a:lnTo>
                    <a:pt x="9" y="9"/>
                  </a:lnTo>
                  <a:lnTo>
                    <a:pt x="5" y="11"/>
                  </a:lnTo>
                  <a:lnTo>
                    <a:pt x="5" y="11"/>
                  </a:lnTo>
                  <a:lnTo>
                    <a:pt x="2" y="9"/>
                  </a:lnTo>
                  <a:lnTo>
                    <a:pt x="0" y="6"/>
                  </a:lnTo>
                  <a:lnTo>
                    <a:pt x="0" y="6"/>
                  </a:lnTo>
                  <a:lnTo>
                    <a:pt x="2" y="2"/>
                  </a:lnTo>
                  <a:lnTo>
                    <a:pt x="5" y="0"/>
                  </a:lnTo>
                  <a:lnTo>
                    <a:pt x="5" y="0"/>
                  </a:lnTo>
                  <a:lnTo>
                    <a:pt x="9" y="2"/>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67" name="Freeform 262"/>
            <p:cNvSpPr>
              <a:spLocks/>
            </p:cNvSpPr>
            <p:nvPr/>
          </p:nvSpPr>
          <p:spPr bwMode="auto">
            <a:xfrm>
              <a:off x="5478463" y="3824288"/>
              <a:ext cx="7938"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68" name="Freeform 263"/>
            <p:cNvSpPr>
              <a:spLocks/>
            </p:cNvSpPr>
            <p:nvPr/>
          </p:nvSpPr>
          <p:spPr bwMode="auto">
            <a:xfrm>
              <a:off x="5478463" y="3824288"/>
              <a:ext cx="7938"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69" name="Freeform 264"/>
            <p:cNvSpPr>
              <a:spLocks/>
            </p:cNvSpPr>
            <p:nvPr/>
          </p:nvSpPr>
          <p:spPr bwMode="auto">
            <a:xfrm>
              <a:off x="5546726" y="3824288"/>
              <a:ext cx="6350"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70" name="Freeform 265"/>
            <p:cNvSpPr>
              <a:spLocks/>
            </p:cNvSpPr>
            <p:nvPr/>
          </p:nvSpPr>
          <p:spPr bwMode="auto">
            <a:xfrm>
              <a:off x="5546726" y="3824288"/>
              <a:ext cx="6350"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71" name="Rectangle 266"/>
            <p:cNvSpPr>
              <a:spLocks noChangeArrowheads="1"/>
            </p:cNvSpPr>
            <p:nvPr/>
          </p:nvSpPr>
          <p:spPr bwMode="auto">
            <a:xfrm>
              <a:off x="5348288" y="3827463"/>
              <a:ext cx="201613" cy="3175"/>
            </a:xfrm>
            <a:prstGeom prst="rect">
              <a:avLst/>
            </a:prstGeom>
            <a:solidFill>
              <a:srgbClr val="0C18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772" name="Picture 26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03963" y="3813175"/>
              <a:ext cx="2365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3" name="Freeform 268"/>
            <p:cNvSpPr>
              <a:spLocks/>
            </p:cNvSpPr>
            <p:nvPr/>
          </p:nvSpPr>
          <p:spPr bwMode="auto">
            <a:xfrm>
              <a:off x="6315076" y="3824288"/>
              <a:ext cx="7938"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74" name="Freeform 269"/>
            <p:cNvSpPr>
              <a:spLocks/>
            </p:cNvSpPr>
            <p:nvPr/>
          </p:nvSpPr>
          <p:spPr bwMode="auto">
            <a:xfrm>
              <a:off x="6315076" y="3824288"/>
              <a:ext cx="7938" cy="7938"/>
            </a:xfrm>
            <a:custGeom>
              <a:avLst/>
              <a:gdLst>
                <a:gd name="T0" fmla="*/ 9 w 9"/>
                <a:gd name="T1" fmla="*/ 6 h 11"/>
                <a:gd name="T2" fmla="*/ 9 w 9"/>
                <a:gd name="T3" fmla="*/ 6 h 11"/>
                <a:gd name="T4" fmla="*/ 8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8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8" y="9"/>
                  </a:lnTo>
                  <a:lnTo>
                    <a:pt x="5" y="11"/>
                  </a:lnTo>
                  <a:lnTo>
                    <a:pt x="5" y="11"/>
                  </a:lnTo>
                  <a:lnTo>
                    <a:pt x="2" y="9"/>
                  </a:lnTo>
                  <a:lnTo>
                    <a:pt x="0" y="6"/>
                  </a:lnTo>
                  <a:lnTo>
                    <a:pt x="0" y="6"/>
                  </a:lnTo>
                  <a:lnTo>
                    <a:pt x="2" y="2"/>
                  </a:lnTo>
                  <a:lnTo>
                    <a:pt x="5" y="0"/>
                  </a:lnTo>
                  <a:lnTo>
                    <a:pt x="5" y="0"/>
                  </a:lnTo>
                  <a:lnTo>
                    <a:pt x="8"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75" name="Freeform 270"/>
            <p:cNvSpPr>
              <a:spLocks/>
            </p:cNvSpPr>
            <p:nvPr/>
          </p:nvSpPr>
          <p:spPr bwMode="auto">
            <a:xfrm>
              <a:off x="6383338" y="3824288"/>
              <a:ext cx="6350" cy="7938"/>
            </a:xfrm>
            <a:custGeom>
              <a:avLst/>
              <a:gdLst>
                <a:gd name="T0" fmla="*/ 9 w 9"/>
                <a:gd name="T1" fmla="*/ 6 h 11"/>
                <a:gd name="T2" fmla="*/ 9 w 9"/>
                <a:gd name="T3" fmla="*/ 6 h 11"/>
                <a:gd name="T4" fmla="*/ 7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7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7" y="9"/>
                  </a:lnTo>
                  <a:lnTo>
                    <a:pt x="5" y="11"/>
                  </a:lnTo>
                  <a:lnTo>
                    <a:pt x="5" y="11"/>
                  </a:lnTo>
                  <a:lnTo>
                    <a:pt x="2" y="9"/>
                  </a:lnTo>
                  <a:lnTo>
                    <a:pt x="0" y="6"/>
                  </a:lnTo>
                  <a:lnTo>
                    <a:pt x="0" y="6"/>
                  </a:lnTo>
                  <a:lnTo>
                    <a:pt x="2" y="2"/>
                  </a:lnTo>
                  <a:lnTo>
                    <a:pt x="5" y="0"/>
                  </a:lnTo>
                  <a:lnTo>
                    <a:pt x="5" y="0"/>
                  </a:lnTo>
                  <a:lnTo>
                    <a:pt x="7" y="2"/>
                  </a:lnTo>
                  <a:lnTo>
                    <a:pt x="9"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76" name="Freeform 271"/>
            <p:cNvSpPr>
              <a:spLocks/>
            </p:cNvSpPr>
            <p:nvPr/>
          </p:nvSpPr>
          <p:spPr bwMode="auto">
            <a:xfrm>
              <a:off x="6383338" y="3824288"/>
              <a:ext cx="6350" cy="7938"/>
            </a:xfrm>
            <a:custGeom>
              <a:avLst/>
              <a:gdLst>
                <a:gd name="T0" fmla="*/ 9 w 9"/>
                <a:gd name="T1" fmla="*/ 6 h 11"/>
                <a:gd name="T2" fmla="*/ 9 w 9"/>
                <a:gd name="T3" fmla="*/ 6 h 11"/>
                <a:gd name="T4" fmla="*/ 7 w 9"/>
                <a:gd name="T5" fmla="*/ 9 h 11"/>
                <a:gd name="T6" fmla="*/ 5 w 9"/>
                <a:gd name="T7" fmla="*/ 11 h 11"/>
                <a:gd name="T8" fmla="*/ 5 w 9"/>
                <a:gd name="T9" fmla="*/ 11 h 11"/>
                <a:gd name="T10" fmla="*/ 2 w 9"/>
                <a:gd name="T11" fmla="*/ 9 h 11"/>
                <a:gd name="T12" fmla="*/ 0 w 9"/>
                <a:gd name="T13" fmla="*/ 6 h 11"/>
                <a:gd name="T14" fmla="*/ 0 w 9"/>
                <a:gd name="T15" fmla="*/ 6 h 11"/>
                <a:gd name="T16" fmla="*/ 2 w 9"/>
                <a:gd name="T17" fmla="*/ 2 h 11"/>
                <a:gd name="T18" fmla="*/ 5 w 9"/>
                <a:gd name="T19" fmla="*/ 0 h 11"/>
                <a:gd name="T20" fmla="*/ 5 w 9"/>
                <a:gd name="T21" fmla="*/ 0 h 11"/>
                <a:gd name="T22" fmla="*/ 7 w 9"/>
                <a:gd name="T23" fmla="*/ 2 h 11"/>
                <a:gd name="T24" fmla="*/ 9 w 9"/>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9" y="6"/>
                  </a:moveTo>
                  <a:lnTo>
                    <a:pt x="9" y="6"/>
                  </a:lnTo>
                  <a:lnTo>
                    <a:pt x="7" y="9"/>
                  </a:lnTo>
                  <a:lnTo>
                    <a:pt x="5" y="11"/>
                  </a:lnTo>
                  <a:lnTo>
                    <a:pt x="5" y="11"/>
                  </a:lnTo>
                  <a:lnTo>
                    <a:pt x="2" y="9"/>
                  </a:lnTo>
                  <a:lnTo>
                    <a:pt x="0" y="6"/>
                  </a:lnTo>
                  <a:lnTo>
                    <a:pt x="0" y="6"/>
                  </a:lnTo>
                  <a:lnTo>
                    <a:pt x="2" y="2"/>
                  </a:lnTo>
                  <a:lnTo>
                    <a:pt x="5" y="0"/>
                  </a:lnTo>
                  <a:lnTo>
                    <a:pt x="5" y="0"/>
                  </a:lnTo>
                  <a:lnTo>
                    <a:pt x="7" y="2"/>
                  </a:lnTo>
                  <a:lnTo>
                    <a:pt x="9"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77" name="Freeform 272"/>
            <p:cNvSpPr>
              <a:spLocks/>
            </p:cNvSpPr>
            <p:nvPr/>
          </p:nvSpPr>
          <p:spPr bwMode="auto">
            <a:xfrm>
              <a:off x="6448426" y="3824288"/>
              <a:ext cx="7938" cy="7938"/>
            </a:xfrm>
            <a:custGeom>
              <a:avLst/>
              <a:gdLst>
                <a:gd name="T0" fmla="*/ 10 w 10"/>
                <a:gd name="T1" fmla="*/ 6 h 11"/>
                <a:gd name="T2" fmla="*/ 10 w 10"/>
                <a:gd name="T3" fmla="*/ 6 h 11"/>
                <a:gd name="T4" fmla="*/ 8 w 10"/>
                <a:gd name="T5" fmla="*/ 9 h 11"/>
                <a:gd name="T6" fmla="*/ 5 w 10"/>
                <a:gd name="T7" fmla="*/ 11 h 11"/>
                <a:gd name="T8" fmla="*/ 5 w 10"/>
                <a:gd name="T9" fmla="*/ 11 h 11"/>
                <a:gd name="T10" fmla="*/ 1 w 10"/>
                <a:gd name="T11" fmla="*/ 9 h 11"/>
                <a:gd name="T12" fmla="*/ 0 w 10"/>
                <a:gd name="T13" fmla="*/ 6 h 11"/>
                <a:gd name="T14" fmla="*/ 0 w 10"/>
                <a:gd name="T15" fmla="*/ 6 h 11"/>
                <a:gd name="T16" fmla="*/ 1 w 10"/>
                <a:gd name="T17" fmla="*/ 2 h 11"/>
                <a:gd name="T18" fmla="*/ 5 w 10"/>
                <a:gd name="T19" fmla="*/ 0 h 11"/>
                <a:gd name="T20" fmla="*/ 5 w 10"/>
                <a:gd name="T21" fmla="*/ 0 h 11"/>
                <a:gd name="T22" fmla="*/ 8 w 10"/>
                <a:gd name="T23" fmla="*/ 2 h 11"/>
                <a:gd name="T24" fmla="*/ 10 w 10"/>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10" y="6"/>
                  </a:moveTo>
                  <a:lnTo>
                    <a:pt x="10" y="6"/>
                  </a:lnTo>
                  <a:lnTo>
                    <a:pt x="8" y="9"/>
                  </a:lnTo>
                  <a:lnTo>
                    <a:pt x="5" y="11"/>
                  </a:lnTo>
                  <a:lnTo>
                    <a:pt x="5" y="11"/>
                  </a:lnTo>
                  <a:lnTo>
                    <a:pt x="1" y="9"/>
                  </a:lnTo>
                  <a:lnTo>
                    <a:pt x="0" y="6"/>
                  </a:lnTo>
                  <a:lnTo>
                    <a:pt x="0" y="6"/>
                  </a:lnTo>
                  <a:lnTo>
                    <a:pt x="1" y="2"/>
                  </a:lnTo>
                  <a:lnTo>
                    <a:pt x="5" y="0"/>
                  </a:lnTo>
                  <a:lnTo>
                    <a:pt x="5" y="0"/>
                  </a:lnTo>
                  <a:lnTo>
                    <a:pt x="8" y="2"/>
                  </a:lnTo>
                  <a:lnTo>
                    <a:pt x="10"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78" name="Freeform 273"/>
            <p:cNvSpPr>
              <a:spLocks/>
            </p:cNvSpPr>
            <p:nvPr/>
          </p:nvSpPr>
          <p:spPr bwMode="auto">
            <a:xfrm>
              <a:off x="6448426" y="3824288"/>
              <a:ext cx="7938" cy="7938"/>
            </a:xfrm>
            <a:custGeom>
              <a:avLst/>
              <a:gdLst>
                <a:gd name="T0" fmla="*/ 10 w 10"/>
                <a:gd name="T1" fmla="*/ 6 h 11"/>
                <a:gd name="T2" fmla="*/ 10 w 10"/>
                <a:gd name="T3" fmla="*/ 6 h 11"/>
                <a:gd name="T4" fmla="*/ 8 w 10"/>
                <a:gd name="T5" fmla="*/ 9 h 11"/>
                <a:gd name="T6" fmla="*/ 5 w 10"/>
                <a:gd name="T7" fmla="*/ 11 h 11"/>
                <a:gd name="T8" fmla="*/ 5 w 10"/>
                <a:gd name="T9" fmla="*/ 11 h 11"/>
                <a:gd name="T10" fmla="*/ 1 w 10"/>
                <a:gd name="T11" fmla="*/ 9 h 11"/>
                <a:gd name="T12" fmla="*/ 0 w 10"/>
                <a:gd name="T13" fmla="*/ 6 h 11"/>
                <a:gd name="T14" fmla="*/ 0 w 10"/>
                <a:gd name="T15" fmla="*/ 6 h 11"/>
                <a:gd name="T16" fmla="*/ 1 w 10"/>
                <a:gd name="T17" fmla="*/ 2 h 11"/>
                <a:gd name="T18" fmla="*/ 5 w 10"/>
                <a:gd name="T19" fmla="*/ 0 h 11"/>
                <a:gd name="T20" fmla="*/ 5 w 10"/>
                <a:gd name="T21" fmla="*/ 0 h 11"/>
                <a:gd name="T22" fmla="*/ 8 w 10"/>
                <a:gd name="T23" fmla="*/ 2 h 11"/>
                <a:gd name="T24" fmla="*/ 10 w 10"/>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10" y="6"/>
                  </a:moveTo>
                  <a:lnTo>
                    <a:pt x="10" y="6"/>
                  </a:lnTo>
                  <a:lnTo>
                    <a:pt x="8" y="9"/>
                  </a:lnTo>
                  <a:lnTo>
                    <a:pt x="5" y="11"/>
                  </a:lnTo>
                  <a:lnTo>
                    <a:pt x="5" y="11"/>
                  </a:lnTo>
                  <a:lnTo>
                    <a:pt x="1" y="9"/>
                  </a:lnTo>
                  <a:lnTo>
                    <a:pt x="0" y="6"/>
                  </a:lnTo>
                  <a:lnTo>
                    <a:pt x="0" y="6"/>
                  </a:lnTo>
                  <a:lnTo>
                    <a:pt x="1" y="2"/>
                  </a:lnTo>
                  <a:lnTo>
                    <a:pt x="5" y="0"/>
                  </a:lnTo>
                  <a:lnTo>
                    <a:pt x="5" y="0"/>
                  </a:lnTo>
                  <a:lnTo>
                    <a:pt x="8" y="2"/>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79" name="Freeform 274"/>
            <p:cNvSpPr>
              <a:spLocks/>
            </p:cNvSpPr>
            <p:nvPr/>
          </p:nvSpPr>
          <p:spPr bwMode="auto">
            <a:xfrm>
              <a:off x="6516688" y="3824288"/>
              <a:ext cx="7938" cy="7938"/>
            </a:xfrm>
            <a:custGeom>
              <a:avLst/>
              <a:gdLst>
                <a:gd name="T0" fmla="*/ 11 w 11"/>
                <a:gd name="T1" fmla="*/ 6 h 11"/>
                <a:gd name="T2" fmla="*/ 11 w 11"/>
                <a:gd name="T3" fmla="*/ 6 h 11"/>
                <a:gd name="T4" fmla="*/ 9 w 11"/>
                <a:gd name="T5" fmla="*/ 9 h 11"/>
                <a:gd name="T6" fmla="*/ 5 w 11"/>
                <a:gd name="T7" fmla="*/ 11 h 11"/>
                <a:gd name="T8" fmla="*/ 5 w 11"/>
                <a:gd name="T9" fmla="*/ 11 h 11"/>
                <a:gd name="T10" fmla="*/ 2 w 11"/>
                <a:gd name="T11" fmla="*/ 9 h 11"/>
                <a:gd name="T12" fmla="*/ 0 w 11"/>
                <a:gd name="T13" fmla="*/ 6 h 11"/>
                <a:gd name="T14" fmla="*/ 0 w 11"/>
                <a:gd name="T15" fmla="*/ 6 h 11"/>
                <a:gd name="T16" fmla="*/ 2 w 11"/>
                <a:gd name="T17" fmla="*/ 2 h 11"/>
                <a:gd name="T18" fmla="*/ 5 w 11"/>
                <a:gd name="T19" fmla="*/ 0 h 11"/>
                <a:gd name="T20" fmla="*/ 5 w 11"/>
                <a:gd name="T21" fmla="*/ 0 h 11"/>
                <a:gd name="T22" fmla="*/ 9 w 11"/>
                <a:gd name="T23" fmla="*/ 2 h 11"/>
                <a:gd name="T24" fmla="*/ 11 w 11"/>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11" y="6"/>
                  </a:moveTo>
                  <a:lnTo>
                    <a:pt x="11" y="6"/>
                  </a:lnTo>
                  <a:lnTo>
                    <a:pt x="9" y="9"/>
                  </a:lnTo>
                  <a:lnTo>
                    <a:pt x="5" y="11"/>
                  </a:lnTo>
                  <a:lnTo>
                    <a:pt x="5" y="11"/>
                  </a:lnTo>
                  <a:lnTo>
                    <a:pt x="2" y="9"/>
                  </a:lnTo>
                  <a:lnTo>
                    <a:pt x="0" y="6"/>
                  </a:lnTo>
                  <a:lnTo>
                    <a:pt x="0" y="6"/>
                  </a:lnTo>
                  <a:lnTo>
                    <a:pt x="2" y="2"/>
                  </a:lnTo>
                  <a:lnTo>
                    <a:pt x="5" y="0"/>
                  </a:lnTo>
                  <a:lnTo>
                    <a:pt x="5" y="0"/>
                  </a:lnTo>
                  <a:lnTo>
                    <a:pt x="9" y="2"/>
                  </a:lnTo>
                  <a:lnTo>
                    <a:pt x="11" y="6"/>
                  </a:lnTo>
                  <a:close/>
                </a:path>
              </a:pathLst>
            </a:custGeom>
            <a:solidFill>
              <a:srgbClr val="0C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80" name="Freeform 275"/>
            <p:cNvSpPr>
              <a:spLocks/>
            </p:cNvSpPr>
            <p:nvPr/>
          </p:nvSpPr>
          <p:spPr bwMode="auto">
            <a:xfrm>
              <a:off x="6516688" y="3824288"/>
              <a:ext cx="7938" cy="7938"/>
            </a:xfrm>
            <a:custGeom>
              <a:avLst/>
              <a:gdLst>
                <a:gd name="T0" fmla="*/ 11 w 11"/>
                <a:gd name="T1" fmla="*/ 6 h 11"/>
                <a:gd name="T2" fmla="*/ 11 w 11"/>
                <a:gd name="T3" fmla="*/ 6 h 11"/>
                <a:gd name="T4" fmla="*/ 9 w 11"/>
                <a:gd name="T5" fmla="*/ 9 h 11"/>
                <a:gd name="T6" fmla="*/ 5 w 11"/>
                <a:gd name="T7" fmla="*/ 11 h 11"/>
                <a:gd name="T8" fmla="*/ 5 w 11"/>
                <a:gd name="T9" fmla="*/ 11 h 11"/>
                <a:gd name="T10" fmla="*/ 2 w 11"/>
                <a:gd name="T11" fmla="*/ 9 h 11"/>
                <a:gd name="T12" fmla="*/ 0 w 11"/>
                <a:gd name="T13" fmla="*/ 6 h 11"/>
                <a:gd name="T14" fmla="*/ 0 w 11"/>
                <a:gd name="T15" fmla="*/ 6 h 11"/>
                <a:gd name="T16" fmla="*/ 2 w 11"/>
                <a:gd name="T17" fmla="*/ 2 h 11"/>
                <a:gd name="T18" fmla="*/ 5 w 11"/>
                <a:gd name="T19" fmla="*/ 0 h 11"/>
                <a:gd name="T20" fmla="*/ 5 w 11"/>
                <a:gd name="T21" fmla="*/ 0 h 11"/>
                <a:gd name="T22" fmla="*/ 9 w 11"/>
                <a:gd name="T23" fmla="*/ 2 h 11"/>
                <a:gd name="T24" fmla="*/ 11 w 11"/>
                <a:gd name="T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11" y="6"/>
                  </a:moveTo>
                  <a:lnTo>
                    <a:pt x="11" y="6"/>
                  </a:lnTo>
                  <a:lnTo>
                    <a:pt x="9" y="9"/>
                  </a:lnTo>
                  <a:lnTo>
                    <a:pt x="5" y="11"/>
                  </a:lnTo>
                  <a:lnTo>
                    <a:pt x="5" y="11"/>
                  </a:lnTo>
                  <a:lnTo>
                    <a:pt x="2" y="9"/>
                  </a:lnTo>
                  <a:lnTo>
                    <a:pt x="0" y="6"/>
                  </a:lnTo>
                  <a:lnTo>
                    <a:pt x="0" y="6"/>
                  </a:lnTo>
                  <a:lnTo>
                    <a:pt x="2" y="2"/>
                  </a:lnTo>
                  <a:lnTo>
                    <a:pt x="5" y="0"/>
                  </a:lnTo>
                  <a:lnTo>
                    <a:pt x="5" y="0"/>
                  </a:lnTo>
                  <a:lnTo>
                    <a:pt x="9" y="2"/>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81" name="Rectangle 276"/>
            <p:cNvSpPr>
              <a:spLocks noChangeArrowheads="1"/>
            </p:cNvSpPr>
            <p:nvPr/>
          </p:nvSpPr>
          <p:spPr bwMode="auto">
            <a:xfrm>
              <a:off x="6318251" y="3827463"/>
              <a:ext cx="201613" cy="3175"/>
            </a:xfrm>
            <a:prstGeom prst="rect">
              <a:avLst/>
            </a:prstGeom>
            <a:solidFill>
              <a:srgbClr val="0C18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82" name="Rectangle 277"/>
            <p:cNvSpPr>
              <a:spLocks noChangeArrowheads="1"/>
            </p:cNvSpPr>
            <p:nvPr/>
          </p:nvSpPr>
          <p:spPr bwMode="auto">
            <a:xfrm>
              <a:off x="6318251" y="3827463"/>
              <a:ext cx="201613"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783" name="Picture 278"/>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45226" y="3795713"/>
              <a:ext cx="123825"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4" name="Freeform 279"/>
            <p:cNvSpPr>
              <a:spLocks/>
            </p:cNvSpPr>
            <p:nvPr/>
          </p:nvSpPr>
          <p:spPr bwMode="auto">
            <a:xfrm>
              <a:off x="6257926" y="3808413"/>
              <a:ext cx="92075" cy="23813"/>
            </a:xfrm>
            <a:custGeom>
              <a:avLst/>
              <a:gdLst>
                <a:gd name="T0" fmla="*/ 118 w 118"/>
                <a:gd name="T1" fmla="*/ 26 h 32"/>
                <a:gd name="T2" fmla="*/ 118 w 118"/>
                <a:gd name="T3" fmla="*/ 26 h 32"/>
                <a:gd name="T4" fmla="*/ 118 w 118"/>
                <a:gd name="T5" fmla="*/ 29 h 32"/>
                <a:gd name="T6" fmla="*/ 118 w 118"/>
                <a:gd name="T7" fmla="*/ 30 h 32"/>
                <a:gd name="T8" fmla="*/ 116 w 118"/>
                <a:gd name="T9" fmla="*/ 32 h 32"/>
                <a:gd name="T10" fmla="*/ 113 w 118"/>
                <a:gd name="T11" fmla="*/ 32 h 32"/>
                <a:gd name="T12" fmla="*/ 5 w 118"/>
                <a:gd name="T13" fmla="*/ 32 h 32"/>
                <a:gd name="T14" fmla="*/ 5 w 118"/>
                <a:gd name="T15" fmla="*/ 32 h 32"/>
                <a:gd name="T16" fmla="*/ 2 w 118"/>
                <a:gd name="T17" fmla="*/ 32 h 32"/>
                <a:gd name="T18" fmla="*/ 0 w 118"/>
                <a:gd name="T19" fmla="*/ 30 h 32"/>
                <a:gd name="T20" fmla="*/ 0 w 118"/>
                <a:gd name="T21" fmla="*/ 29 h 32"/>
                <a:gd name="T22" fmla="*/ 0 w 118"/>
                <a:gd name="T23" fmla="*/ 26 h 32"/>
                <a:gd name="T24" fmla="*/ 5 w 118"/>
                <a:gd name="T25" fmla="*/ 6 h 32"/>
                <a:gd name="T26" fmla="*/ 5 w 118"/>
                <a:gd name="T27" fmla="*/ 6 h 32"/>
                <a:gd name="T28" fmla="*/ 6 w 118"/>
                <a:gd name="T29" fmla="*/ 3 h 32"/>
                <a:gd name="T30" fmla="*/ 9 w 118"/>
                <a:gd name="T31" fmla="*/ 2 h 32"/>
                <a:gd name="T32" fmla="*/ 11 w 118"/>
                <a:gd name="T33" fmla="*/ 0 h 32"/>
                <a:gd name="T34" fmla="*/ 13 w 118"/>
                <a:gd name="T35" fmla="*/ 0 h 32"/>
                <a:gd name="T36" fmla="*/ 104 w 118"/>
                <a:gd name="T37" fmla="*/ 0 h 32"/>
                <a:gd name="T38" fmla="*/ 104 w 118"/>
                <a:gd name="T39" fmla="*/ 0 h 32"/>
                <a:gd name="T40" fmla="*/ 107 w 118"/>
                <a:gd name="T41" fmla="*/ 0 h 32"/>
                <a:gd name="T42" fmla="*/ 109 w 118"/>
                <a:gd name="T43" fmla="*/ 2 h 32"/>
                <a:gd name="T44" fmla="*/ 112 w 118"/>
                <a:gd name="T45" fmla="*/ 3 h 32"/>
                <a:gd name="T46" fmla="*/ 112 w 118"/>
                <a:gd name="T47" fmla="*/ 6 h 32"/>
                <a:gd name="T48" fmla="*/ 118 w 118"/>
                <a:gd name="T4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32">
                  <a:moveTo>
                    <a:pt x="118" y="26"/>
                  </a:moveTo>
                  <a:lnTo>
                    <a:pt x="118" y="26"/>
                  </a:lnTo>
                  <a:lnTo>
                    <a:pt x="118" y="29"/>
                  </a:lnTo>
                  <a:lnTo>
                    <a:pt x="118" y="30"/>
                  </a:lnTo>
                  <a:lnTo>
                    <a:pt x="116" y="32"/>
                  </a:lnTo>
                  <a:lnTo>
                    <a:pt x="113" y="32"/>
                  </a:lnTo>
                  <a:lnTo>
                    <a:pt x="5" y="32"/>
                  </a:lnTo>
                  <a:lnTo>
                    <a:pt x="5" y="32"/>
                  </a:lnTo>
                  <a:lnTo>
                    <a:pt x="2" y="32"/>
                  </a:lnTo>
                  <a:lnTo>
                    <a:pt x="0" y="30"/>
                  </a:lnTo>
                  <a:lnTo>
                    <a:pt x="0" y="29"/>
                  </a:lnTo>
                  <a:lnTo>
                    <a:pt x="0" y="26"/>
                  </a:lnTo>
                  <a:lnTo>
                    <a:pt x="5" y="6"/>
                  </a:lnTo>
                  <a:lnTo>
                    <a:pt x="5" y="6"/>
                  </a:lnTo>
                  <a:lnTo>
                    <a:pt x="6" y="3"/>
                  </a:lnTo>
                  <a:lnTo>
                    <a:pt x="9" y="2"/>
                  </a:lnTo>
                  <a:lnTo>
                    <a:pt x="11" y="0"/>
                  </a:lnTo>
                  <a:lnTo>
                    <a:pt x="13" y="0"/>
                  </a:lnTo>
                  <a:lnTo>
                    <a:pt x="104" y="0"/>
                  </a:lnTo>
                  <a:lnTo>
                    <a:pt x="104" y="0"/>
                  </a:lnTo>
                  <a:lnTo>
                    <a:pt x="107" y="0"/>
                  </a:lnTo>
                  <a:lnTo>
                    <a:pt x="109" y="2"/>
                  </a:lnTo>
                  <a:lnTo>
                    <a:pt x="112" y="3"/>
                  </a:lnTo>
                  <a:lnTo>
                    <a:pt x="112" y="6"/>
                  </a:lnTo>
                  <a:lnTo>
                    <a:pt x="118" y="26"/>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85" name="Freeform 280"/>
            <p:cNvSpPr>
              <a:spLocks/>
            </p:cNvSpPr>
            <p:nvPr/>
          </p:nvSpPr>
          <p:spPr bwMode="auto">
            <a:xfrm>
              <a:off x="6257926" y="3808413"/>
              <a:ext cx="92075" cy="23813"/>
            </a:xfrm>
            <a:custGeom>
              <a:avLst/>
              <a:gdLst>
                <a:gd name="T0" fmla="*/ 118 w 118"/>
                <a:gd name="T1" fmla="*/ 26 h 32"/>
                <a:gd name="T2" fmla="*/ 118 w 118"/>
                <a:gd name="T3" fmla="*/ 26 h 32"/>
                <a:gd name="T4" fmla="*/ 118 w 118"/>
                <a:gd name="T5" fmla="*/ 29 h 32"/>
                <a:gd name="T6" fmla="*/ 118 w 118"/>
                <a:gd name="T7" fmla="*/ 30 h 32"/>
                <a:gd name="T8" fmla="*/ 116 w 118"/>
                <a:gd name="T9" fmla="*/ 32 h 32"/>
                <a:gd name="T10" fmla="*/ 113 w 118"/>
                <a:gd name="T11" fmla="*/ 32 h 32"/>
                <a:gd name="T12" fmla="*/ 5 w 118"/>
                <a:gd name="T13" fmla="*/ 32 h 32"/>
                <a:gd name="T14" fmla="*/ 5 w 118"/>
                <a:gd name="T15" fmla="*/ 32 h 32"/>
                <a:gd name="T16" fmla="*/ 2 w 118"/>
                <a:gd name="T17" fmla="*/ 32 h 32"/>
                <a:gd name="T18" fmla="*/ 0 w 118"/>
                <a:gd name="T19" fmla="*/ 30 h 32"/>
                <a:gd name="T20" fmla="*/ 0 w 118"/>
                <a:gd name="T21" fmla="*/ 29 h 32"/>
                <a:gd name="T22" fmla="*/ 0 w 118"/>
                <a:gd name="T23" fmla="*/ 26 h 32"/>
                <a:gd name="T24" fmla="*/ 5 w 118"/>
                <a:gd name="T25" fmla="*/ 6 h 32"/>
                <a:gd name="T26" fmla="*/ 5 w 118"/>
                <a:gd name="T27" fmla="*/ 6 h 32"/>
                <a:gd name="T28" fmla="*/ 6 w 118"/>
                <a:gd name="T29" fmla="*/ 3 h 32"/>
                <a:gd name="T30" fmla="*/ 9 w 118"/>
                <a:gd name="T31" fmla="*/ 2 h 32"/>
                <a:gd name="T32" fmla="*/ 11 w 118"/>
                <a:gd name="T33" fmla="*/ 0 h 32"/>
                <a:gd name="T34" fmla="*/ 13 w 118"/>
                <a:gd name="T35" fmla="*/ 0 h 32"/>
                <a:gd name="T36" fmla="*/ 104 w 118"/>
                <a:gd name="T37" fmla="*/ 0 h 32"/>
                <a:gd name="T38" fmla="*/ 104 w 118"/>
                <a:gd name="T39" fmla="*/ 0 h 32"/>
                <a:gd name="T40" fmla="*/ 107 w 118"/>
                <a:gd name="T41" fmla="*/ 0 h 32"/>
                <a:gd name="T42" fmla="*/ 109 w 118"/>
                <a:gd name="T43" fmla="*/ 2 h 32"/>
                <a:gd name="T44" fmla="*/ 112 w 118"/>
                <a:gd name="T45" fmla="*/ 3 h 32"/>
                <a:gd name="T46" fmla="*/ 112 w 118"/>
                <a:gd name="T47" fmla="*/ 6 h 32"/>
                <a:gd name="T48" fmla="*/ 118 w 118"/>
                <a:gd name="T4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32">
                  <a:moveTo>
                    <a:pt x="118" y="26"/>
                  </a:moveTo>
                  <a:lnTo>
                    <a:pt x="118" y="26"/>
                  </a:lnTo>
                  <a:lnTo>
                    <a:pt x="118" y="29"/>
                  </a:lnTo>
                  <a:lnTo>
                    <a:pt x="118" y="30"/>
                  </a:lnTo>
                  <a:lnTo>
                    <a:pt x="116" y="32"/>
                  </a:lnTo>
                  <a:lnTo>
                    <a:pt x="113" y="32"/>
                  </a:lnTo>
                  <a:lnTo>
                    <a:pt x="5" y="32"/>
                  </a:lnTo>
                  <a:lnTo>
                    <a:pt x="5" y="32"/>
                  </a:lnTo>
                  <a:lnTo>
                    <a:pt x="2" y="32"/>
                  </a:lnTo>
                  <a:lnTo>
                    <a:pt x="0" y="30"/>
                  </a:lnTo>
                  <a:lnTo>
                    <a:pt x="0" y="29"/>
                  </a:lnTo>
                  <a:lnTo>
                    <a:pt x="0" y="26"/>
                  </a:lnTo>
                  <a:lnTo>
                    <a:pt x="5" y="6"/>
                  </a:lnTo>
                  <a:lnTo>
                    <a:pt x="5" y="6"/>
                  </a:lnTo>
                  <a:lnTo>
                    <a:pt x="6" y="3"/>
                  </a:lnTo>
                  <a:lnTo>
                    <a:pt x="9" y="2"/>
                  </a:lnTo>
                  <a:lnTo>
                    <a:pt x="11" y="0"/>
                  </a:lnTo>
                  <a:lnTo>
                    <a:pt x="13" y="0"/>
                  </a:lnTo>
                  <a:lnTo>
                    <a:pt x="104" y="0"/>
                  </a:lnTo>
                  <a:lnTo>
                    <a:pt x="104" y="0"/>
                  </a:lnTo>
                  <a:lnTo>
                    <a:pt x="107" y="0"/>
                  </a:lnTo>
                  <a:lnTo>
                    <a:pt x="109" y="2"/>
                  </a:lnTo>
                  <a:lnTo>
                    <a:pt x="112" y="3"/>
                  </a:lnTo>
                  <a:lnTo>
                    <a:pt x="112" y="6"/>
                  </a:lnTo>
                  <a:lnTo>
                    <a:pt x="118"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86" name="Rectangle 281"/>
            <p:cNvSpPr>
              <a:spLocks noChangeArrowheads="1"/>
            </p:cNvSpPr>
            <p:nvPr/>
          </p:nvSpPr>
          <p:spPr bwMode="auto">
            <a:xfrm>
              <a:off x="6254751" y="3741738"/>
              <a:ext cx="98425" cy="57150"/>
            </a:xfrm>
            <a:prstGeom prst="rect">
              <a:avLst/>
            </a:prstGeom>
            <a:solidFill>
              <a:srgbClr val="367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87" name="Rectangle 282"/>
            <p:cNvSpPr>
              <a:spLocks noChangeArrowheads="1"/>
            </p:cNvSpPr>
            <p:nvPr/>
          </p:nvSpPr>
          <p:spPr bwMode="auto">
            <a:xfrm>
              <a:off x="6254751" y="3741738"/>
              <a:ext cx="984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788" name="Picture 28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235701" y="3721100"/>
              <a:ext cx="138113"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9" name="Freeform 284"/>
            <p:cNvSpPr>
              <a:spLocks noEditPoints="1"/>
            </p:cNvSpPr>
            <p:nvPr/>
          </p:nvSpPr>
          <p:spPr bwMode="auto">
            <a:xfrm>
              <a:off x="6248401" y="3732213"/>
              <a:ext cx="111125" cy="76200"/>
            </a:xfrm>
            <a:custGeom>
              <a:avLst/>
              <a:gdLst>
                <a:gd name="T0" fmla="*/ 3 w 142"/>
                <a:gd name="T1" fmla="*/ 0 h 95"/>
                <a:gd name="T2" fmla="*/ 3 w 142"/>
                <a:gd name="T3" fmla="*/ 0 h 95"/>
                <a:gd name="T4" fmla="*/ 2 w 142"/>
                <a:gd name="T5" fmla="*/ 0 h 95"/>
                <a:gd name="T6" fmla="*/ 0 w 142"/>
                <a:gd name="T7" fmla="*/ 3 h 95"/>
                <a:gd name="T8" fmla="*/ 0 w 142"/>
                <a:gd name="T9" fmla="*/ 92 h 95"/>
                <a:gd name="T10" fmla="*/ 0 w 142"/>
                <a:gd name="T11" fmla="*/ 92 h 95"/>
                <a:gd name="T12" fmla="*/ 2 w 142"/>
                <a:gd name="T13" fmla="*/ 94 h 95"/>
                <a:gd name="T14" fmla="*/ 3 w 142"/>
                <a:gd name="T15" fmla="*/ 95 h 95"/>
                <a:gd name="T16" fmla="*/ 139 w 142"/>
                <a:gd name="T17" fmla="*/ 95 h 95"/>
                <a:gd name="T18" fmla="*/ 139 w 142"/>
                <a:gd name="T19" fmla="*/ 95 h 95"/>
                <a:gd name="T20" fmla="*/ 140 w 142"/>
                <a:gd name="T21" fmla="*/ 94 h 95"/>
                <a:gd name="T22" fmla="*/ 142 w 142"/>
                <a:gd name="T23" fmla="*/ 92 h 95"/>
                <a:gd name="T24" fmla="*/ 142 w 142"/>
                <a:gd name="T25" fmla="*/ 3 h 95"/>
                <a:gd name="T26" fmla="*/ 142 w 142"/>
                <a:gd name="T27" fmla="*/ 3 h 95"/>
                <a:gd name="T28" fmla="*/ 140 w 142"/>
                <a:gd name="T29" fmla="*/ 0 h 95"/>
                <a:gd name="T30" fmla="*/ 139 w 142"/>
                <a:gd name="T31" fmla="*/ 0 h 95"/>
                <a:gd name="T32" fmla="*/ 3 w 142"/>
                <a:gd name="T33" fmla="*/ 0 h 95"/>
                <a:gd name="T34" fmla="*/ 131 w 142"/>
                <a:gd name="T35" fmla="*/ 80 h 95"/>
                <a:gd name="T36" fmla="*/ 131 w 142"/>
                <a:gd name="T37" fmla="*/ 80 h 95"/>
                <a:gd name="T38" fmla="*/ 131 w 142"/>
                <a:gd name="T39" fmla="*/ 82 h 95"/>
                <a:gd name="T40" fmla="*/ 128 w 142"/>
                <a:gd name="T41" fmla="*/ 83 h 95"/>
                <a:gd name="T42" fmla="*/ 14 w 142"/>
                <a:gd name="T43" fmla="*/ 83 h 95"/>
                <a:gd name="T44" fmla="*/ 14 w 142"/>
                <a:gd name="T45" fmla="*/ 83 h 95"/>
                <a:gd name="T46" fmla="*/ 11 w 142"/>
                <a:gd name="T47" fmla="*/ 82 h 95"/>
                <a:gd name="T48" fmla="*/ 9 w 142"/>
                <a:gd name="T49" fmla="*/ 80 h 95"/>
                <a:gd name="T50" fmla="*/ 9 w 142"/>
                <a:gd name="T51" fmla="*/ 15 h 95"/>
                <a:gd name="T52" fmla="*/ 9 w 142"/>
                <a:gd name="T53" fmla="*/ 15 h 95"/>
                <a:gd name="T54" fmla="*/ 11 w 142"/>
                <a:gd name="T55" fmla="*/ 12 h 95"/>
                <a:gd name="T56" fmla="*/ 14 w 142"/>
                <a:gd name="T57" fmla="*/ 12 h 95"/>
                <a:gd name="T58" fmla="*/ 128 w 142"/>
                <a:gd name="T59" fmla="*/ 12 h 95"/>
                <a:gd name="T60" fmla="*/ 128 w 142"/>
                <a:gd name="T61" fmla="*/ 12 h 95"/>
                <a:gd name="T62" fmla="*/ 131 w 142"/>
                <a:gd name="T63" fmla="*/ 12 h 95"/>
                <a:gd name="T64" fmla="*/ 131 w 142"/>
                <a:gd name="T65" fmla="*/ 15 h 95"/>
                <a:gd name="T66" fmla="*/ 131 w 142"/>
                <a:gd name="T67" fmla="*/ 8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95">
                  <a:moveTo>
                    <a:pt x="3" y="0"/>
                  </a:moveTo>
                  <a:lnTo>
                    <a:pt x="3" y="0"/>
                  </a:lnTo>
                  <a:lnTo>
                    <a:pt x="2" y="0"/>
                  </a:lnTo>
                  <a:lnTo>
                    <a:pt x="0" y="3"/>
                  </a:lnTo>
                  <a:lnTo>
                    <a:pt x="0" y="92"/>
                  </a:lnTo>
                  <a:lnTo>
                    <a:pt x="0" y="92"/>
                  </a:lnTo>
                  <a:lnTo>
                    <a:pt x="2" y="94"/>
                  </a:lnTo>
                  <a:lnTo>
                    <a:pt x="3" y="95"/>
                  </a:lnTo>
                  <a:lnTo>
                    <a:pt x="139" y="95"/>
                  </a:lnTo>
                  <a:lnTo>
                    <a:pt x="139" y="95"/>
                  </a:lnTo>
                  <a:lnTo>
                    <a:pt x="140" y="94"/>
                  </a:lnTo>
                  <a:lnTo>
                    <a:pt x="142" y="92"/>
                  </a:lnTo>
                  <a:lnTo>
                    <a:pt x="142" y="3"/>
                  </a:lnTo>
                  <a:lnTo>
                    <a:pt x="142" y="3"/>
                  </a:lnTo>
                  <a:lnTo>
                    <a:pt x="140" y="0"/>
                  </a:lnTo>
                  <a:lnTo>
                    <a:pt x="139" y="0"/>
                  </a:lnTo>
                  <a:lnTo>
                    <a:pt x="3" y="0"/>
                  </a:lnTo>
                  <a:close/>
                  <a:moveTo>
                    <a:pt x="131" y="80"/>
                  </a:moveTo>
                  <a:lnTo>
                    <a:pt x="131" y="80"/>
                  </a:lnTo>
                  <a:lnTo>
                    <a:pt x="131" y="82"/>
                  </a:lnTo>
                  <a:lnTo>
                    <a:pt x="128" y="83"/>
                  </a:lnTo>
                  <a:lnTo>
                    <a:pt x="14" y="83"/>
                  </a:lnTo>
                  <a:lnTo>
                    <a:pt x="14" y="83"/>
                  </a:lnTo>
                  <a:lnTo>
                    <a:pt x="11" y="82"/>
                  </a:lnTo>
                  <a:lnTo>
                    <a:pt x="9" y="80"/>
                  </a:lnTo>
                  <a:lnTo>
                    <a:pt x="9" y="15"/>
                  </a:lnTo>
                  <a:lnTo>
                    <a:pt x="9" y="15"/>
                  </a:lnTo>
                  <a:lnTo>
                    <a:pt x="11" y="12"/>
                  </a:lnTo>
                  <a:lnTo>
                    <a:pt x="14" y="12"/>
                  </a:lnTo>
                  <a:lnTo>
                    <a:pt x="128" y="12"/>
                  </a:lnTo>
                  <a:lnTo>
                    <a:pt x="128" y="12"/>
                  </a:lnTo>
                  <a:lnTo>
                    <a:pt x="131" y="12"/>
                  </a:lnTo>
                  <a:lnTo>
                    <a:pt x="131" y="15"/>
                  </a:lnTo>
                  <a:lnTo>
                    <a:pt x="131" y="80"/>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90" name="Freeform 285"/>
            <p:cNvSpPr>
              <a:spLocks noEditPoints="1"/>
            </p:cNvSpPr>
            <p:nvPr/>
          </p:nvSpPr>
          <p:spPr bwMode="auto">
            <a:xfrm>
              <a:off x="6248401" y="3732213"/>
              <a:ext cx="111125" cy="76200"/>
            </a:xfrm>
            <a:custGeom>
              <a:avLst/>
              <a:gdLst>
                <a:gd name="T0" fmla="*/ 3 w 142"/>
                <a:gd name="T1" fmla="*/ 0 h 95"/>
                <a:gd name="T2" fmla="*/ 3 w 142"/>
                <a:gd name="T3" fmla="*/ 0 h 95"/>
                <a:gd name="T4" fmla="*/ 2 w 142"/>
                <a:gd name="T5" fmla="*/ 0 h 95"/>
                <a:gd name="T6" fmla="*/ 0 w 142"/>
                <a:gd name="T7" fmla="*/ 3 h 95"/>
                <a:gd name="T8" fmla="*/ 0 w 142"/>
                <a:gd name="T9" fmla="*/ 92 h 95"/>
                <a:gd name="T10" fmla="*/ 0 w 142"/>
                <a:gd name="T11" fmla="*/ 92 h 95"/>
                <a:gd name="T12" fmla="*/ 2 w 142"/>
                <a:gd name="T13" fmla="*/ 94 h 95"/>
                <a:gd name="T14" fmla="*/ 3 w 142"/>
                <a:gd name="T15" fmla="*/ 95 h 95"/>
                <a:gd name="T16" fmla="*/ 139 w 142"/>
                <a:gd name="T17" fmla="*/ 95 h 95"/>
                <a:gd name="T18" fmla="*/ 139 w 142"/>
                <a:gd name="T19" fmla="*/ 95 h 95"/>
                <a:gd name="T20" fmla="*/ 140 w 142"/>
                <a:gd name="T21" fmla="*/ 94 h 95"/>
                <a:gd name="T22" fmla="*/ 142 w 142"/>
                <a:gd name="T23" fmla="*/ 92 h 95"/>
                <a:gd name="T24" fmla="*/ 142 w 142"/>
                <a:gd name="T25" fmla="*/ 3 h 95"/>
                <a:gd name="T26" fmla="*/ 142 w 142"/>
                <a:gd name="T27" fmla="*/ 3 h 95"/>
                <a:gd name="T28" fmla="*/ 140 w 142"/>
                <a:gd name="T29" fmla="*/ 0 h 95"/>
                <a:gd name="T30" fmla="*/ 139 w 142"/>
                <a:gd name="T31" fmla="*/ 0 h 95"/>
                <a:gd name="T32" fmla="*/ 3 w 142"/>
                <a:gd name="T33" fmla="*/ 0 h 95"/>
                <a:gd name="T34" fmla="*/ 131 w 142"/>
                <a:gd name="T35" fmla="*/ 80 h 95"/>
                <a:gd name="T36" fmla="*/ 131 w 142"/>
                <a:gd name="T37" fmla="*/ 80 h 95"/>
                <a:gd name="T38" fmla="*/ 131 w 142"/>
                <a:gd name="T39" fmla="*/ 82 h 95"/>
                <a:gd name="T40" fmla="*/ 128 w 142"/>
                <a:gd name="T41" fmla="*/ 83 h 95"/>
                <a:gd name="T42" fmla="*/ 14 w 142"/>
                <a:gd name="T43" fmla="*/ 83 h 95"/>
                <a:gd name="T44" fmla="*/ 14 w 142"/>
                <a:gd name="T45" fmla="*/ 83 h 95"/>
                <a:gd name="T46" fmla="*/ 11 w 142"/>
                <a:gd name="T47" fmla="*/ 82 h 95"/>
                <a:gd name="T48" fmla="*/ 9 w 142"/>
                <a:gd name="T49" fmla="*/ 80 h 95"/>
                <a:gd name="T50" fmla="*/ 9 w 142"/>
                <a:gd name="T51" fmla="*/ 15 h 95"/>
                <a:gd name="T52" fmla="*/ 9 w 142"/>
                <a:gd name="T53" fmla="*/ 15 h 95"/>
                <a:gd name="T54" fmla="*/ 11 w 142"/>
                <a:gd name="T55" fmla="*/ 12 h 95"/>
                <a:gd name="T56" fmla="*/ 14 w 142"/>
                <a:gd name="T57" fmla="*/ 12 h 95"/>
                <a:gd name="T58" fmla="*/ 128 w 142"/>
                <a:gd name="T59" fmla="*/ 12 h 95"/>
                <a:gd name="T60" fmla="*/ 128 w 142"/>
                <a:gd name="T61" fmla="*/ 12 h 95"/>
                <a:gd name="T62" fmla="*/ 131 w 142"/>
                <a:gd name="T63" fmla="*/ 12 h 95"/>
                <a:gd name="T64" fmla="*/ 131 w 142"/>
                <a:gd name="T65" fmla="*/ 15 h 95"/>
                <a:gd name="T66" fmla="*/ 131 w 142"/>
                <a:gd name="T67" fmla="*/ 8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95">
                  <a:moveTo>
                    <a:pt x="3" y="0"/>
                  </a:moveTo>
                  <a:lnTo>
                    <a:pt x="3" y="0"/>
                  </a:lnTo>
                  <a:lnTo>
                    <a:pt x="2" y="0"/>
                  </a:lnTo>
                  <a:lnTo>
                    <a:pt x="0" y="3"/>
                  </a:lnTo>
                  <a:lnTo>
                    <a:pt x="0" y="92"/>
                  </a:lnTo>
                  <a:lnTo>
                    <a:pt x="0" y="92"/>
                  </a:lnTo>
                  <a:lnTo>
                    <a:pt x="2" y="94"/>
                  </a:lnTo>
                  <a:lnTo>
                    <a:pt x="3" y="95"/>
                  </a:lnTo>
                  <a:lnTo>
                    <a:pt x="139" y="95"/>
                  </a:lnTo>
                  <a:lnTo>
                    <a:pt x="139" y="95"/>
                  </a:lnTo>
                  <a:lnTo>
                    <a:pt x="140" y="94"/>
                  </a:lnTo>
                  <a:lnTo>
                    <a:pt x="142" y="92"/>
                  </a:lnTo>
                  <a:lnTo>
                    <a:pt x="142" y="3"/>
                  </a:lnTo>
                  <a:lnTo>
                    <a:pt x="142" y="3"/>
                  </a:lnTo>
                  <a:lnTo>
                    <a:pt x="140" y="0"/>
                  </a:lnTo>
                  <a:lnTo>
                    <a:pt x="139" y="0"/>
                  </a:lnTo>
                  <a:lnTo>
                    <a:pt x="3" y="0"/>
                  </a:lnTo>
                  <a:close/>
                  <a:moveTo>
                    <a:pt x="131" y="80"/>
                  </a:moveTo>
                  <a:lnTo>
                    <a:pt x="131" y="80"/>
                  </a:lnTo>
                  <a:lnTo>
                    <a:pt x="131" y="82"/>
                  </a:lnTo>
                  <a:lnTo>
                    <a:pt x="128" y="83"/>
                  </a:lnTo>
                  <a:lnTo>
                    <a:pt x="14" y="83"/>
                  </a:lnTo>
                  <a:lnTo>
                    <a:pt x="14" y="83"/>
                  </a:lnTo>
                  <a:lnTo>
                    <a:pt x="11" y="82"/>
                  </a:lnTo>
                  <a:lnTo>
                    <a:pt x="9" y="80"/>
                  </a:lnTo>
                  <a:lnTo>
                    <a:pt x="9" y="15"/>
                  </a:lnTo>
                  <a:lnTo>
                    <a:pt x="9" y="15"/>
                  </a:lnTo>
                  <a:lnTo>
                    <a:pt x="11" y="12"/>
                  </a:lnTo>
                  <a:lnTo>
                    <a:pt x="14" y="12"/>
                  </a:lnTo>
                  <a:lnTo>
                    <a:pt x="128" y="12"/>
                  </a:lnTo>
                  <a:lnTo>
                    <a:pt x="128" y="12"/>
                  </a:lnTo>
                  <a:lnTo>
                    <a:pt x="131" y="12"/>
                  </a:lnTo>
                  <a:lnTo>
                    <a:pt x="131" y="15"/>
                  </a:lnTo>
                  <a:lnTo>
                    <a:pt x="131" y="80"/>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91" name="Freeform 286"/>
            <p:cNvSpPr>
              <a:spLocks/>
            </p:cNvSpPr>
            <p:nvPr/>
          </p:nvSpPr>
          <p:spPr bwMode="auto">
            <a:xfrm>
              <a:off x="6262688" y="3819525"/>
              <a:ext cx="7938" cy="9525"/>
            </a:xfrm>
            <a:custGeom>
              <a:avLst/>
              <a:gdLst>
                <a:gd name="T0" fmla="*/ 8 w 8"/>
                <a:gd name="T1" fmla="*/ 8 h 12"/>
                <a:gd name="T2" fmla="*/ 8 w 8"/>
                <a:gd name="T3" fmla="*/ 8 h 12"/>
                <a:gd name="T4" fmla="*/ 7 w 8"/>
                <a:gd name="T5" fmla="*/ 11 h 12"/>
                <a:gd name="T6" fmla="*/ 5 w 8"/>
                <a:gd name="T7" fmla="*/ 12 h 12"/>
                <a:gd name="T8" fmla="*/ 3 w 8"/>
                <a:gd name="T9" fmla="*/ 12 h 12"/>
                <a:gd name="T10" fmla="*/ 3 w 8"/>
                <a:gd name="T11" fmla="*/ 12 h 12"/>
                <a:gd name="T12" fmla="*/ 1 w 8"/>
                <a:gd name="T13" fmla="*/ 11 h 12"/>
                <a:gd name="T14" fmla="*/ 0 w 8"/>
                <a:gd name="T15" fmla="*/ 8 h 12"/>
                <a:gd name="T16" fmla="*/ 1 w 8"/>
                <a:gd name="T17" fmla="*/ 5 h 12"/>
                <a:gd name="T18" fmla="*/ 1 w 8"/>
                <a:gd name="T19" fmla="*/ 5 h 12"/>
                <a:gd name="T20" fmla="*/ 3 w 8"/>
                <a:gd name="T21" fmla="*/ 2 h 12"/>
                <a:gd name="T22" fmla="*/ 4 w 8"/>
                <a:gd name="T23" fmla="*/ 0 h 12"/>
                <a:gd name="T24" fmla="*/ 4 w 8"/>
                <a:gd name="T25" fmla="*/ 0 h 12"/>
                <a:gd name="T26" fmla="*/ 5 w 8"/>
                <a:gd name="T27" fmla="*/ 2 h 12"/>
                <a:gd name="T28" fmla="*/ 7 w 8"/>
                <a:gd name="T29" fmla="*/ 5 h 12"/>
                <a:gd name="T30" fmla="*/ 8 w 8"/>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8"/>
                  </a:moveTo>
                  <a:lnTo>
                    <a:pt x="8" y="8"/>
                  </a:lnTo>
                  <a:lnTo>
                    <a:pt x="7" y="11"/>
                  </a:lnTo>
                  <a:lnTo>
                    <a:pt x="5" y="12"/>
                  </a:lnTo>
                  <a:lnTo>
                    <a:pt x="3" y="12"/>
                  </a:lnTo>
                  <a:lnTo>
                    <a:pt x="3" y="12"/>
                  </a:lnTo>
                  <a:lnTo>
                    <a:pt x="1" y="11"/>
                  </a:lnTo>
                  <a:lnTo>
                    <a:pt x="0" y="8"/>
                  </a:lnTo>
                  <a:lnTo>
                    <a:pt x="1" y="5"/>
                  </a:lnTo>
                  <a:lnTo>
                    <a:pt x="1" y="5"/>
                  </a:lnTo>
                  <a:lnTo>
                    <a:pt x="3" y="2"/>
                  </a:lnTo>
                  <a:lnTo>
                    <a:pt x="4" y="0"/>
                  </a:lnTo>
                  <a:lnTo>
                    <a:pt x="4" y="0"/>
                  </a:lnTo>
                  <a:lnTo>
                    <a:pt x="5" y="2"/>
                  </a:lnTo>
                  <a:lnTo>
                    <a:pt x="7" y="5"/>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92" name="Freeform 287"/>
            <p:cNvSpPr>
              <a:spLocks/>
            </p:cNvSpPr>
            <p:nvPr/>
          </p:nvSpPr>
          <p:spPr bwMode="auto">
            <a:xfrm>
              <a:off x="6270626" y="3819525"/>
              <a:ext cx="6350" cy="9525"/>
            </a:xfrm>
            <a:custGeom>
              <a:avLst/>
              <a:gdLst>
                <a:gd name="T0" fmla="*/ 9 w 9"/>
                <a:gd name="T1" fmla="*/ 8 h 12"/>
                <a:gd name="T2" fmla="*/ 9 w 9"/>
                <a:gd name="T3" fmla="*/ 8 h 12"/>
                <a:gd name="T4" fmla="*/ 9 w 9"/>
                <a:gd name="T5" fmla="*/ 11 h 12"/>
                <a:gd name="T6" fmla="*/ 6 w 9"/>
                <a:gd name="T7" fmla="*/ 12 h 12"/>
                <a:gd name="T8" fmla="*/ 3 w 9"/>
                <a:gd name="T9" fmla="*/ 12 h 12"/>
                <a:gd name="T10" fmla="*/ 3 w 9"/>
                <a:gd name="T11" fmla="*/ 12 h 12"/>
                <a:gd name="T12" fmla="*/ 2 w 9"/>
                <a:gd name="T13" fmla="*/ 11 h 12"/>
                <a:gd name="T14" fmla="*/ 0 w 9"/>
                <a:gd name="T15" fmla="*/ 8 h 12"/>
                <a:gd name="T16" fmla="*/ 2 w 9"/>
                <a:gd name="T17" fmla="*/ 5 h 12"/>
                <a:gd name="T18" fmla="*/ 2 w 9"/>
                <a:gd name="T19" fmla="*/ 5 h 12"/>
                <a:gd name="T20" fmla="*/ 3 w 9"/>
                <a:gd name="T21" fmla="*/ 2 h 12"/>
                <a:gd name="T22" fmla="*/ 5 w 9"/>
                <a:gd name="T23" fmla="*/ 0 h 12"/>
                <a:gd name="T24" fmla="*/ 5 w 9"/>
                <a:gd name="T25" fmla="*/ 0 h 12"/>
                <a:gd name="T26" fmla="*/ 8 w 9"/>
                <a:gd name="T27" fmla="*/ 2 h 12"/>
                <a:gd name="T28" fmla="*/ 8 w 9"/>
                <a:gd name="T29" fmla="*/ 5 h 12"/>
                <a:gd name="T30" fmla="*/ 9 w 9"/>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9" y="8"/>
                  </a:moveTo>
                  <a:lnTo>
                    <a:pt x="9" y="8"/>
                  </a:lnTo>
                  <a:lnTo>
                    <a:pt x="9" y="11"/>
                  </a:lnTo>
                  <a:lnTo>
                    <a:pt x="6" y="12"/>
                  </a:lnTo>
                  <a:lnTo>
                    <a:pt x="3" y="12"/>
                  </a:lnTo>
                  <a:lnTo>
                    <a:pt x="3" y="12"/>
                  </a:lnTo>
                  <a:lnTo>
                    <a:pt x="2" y="11"/>
                  </a:lnTo>
                  <a:lnTo>
                    <a:pt x="0" y="8"/>
                  </a:lnTo>
                  <a:lnTo>
                    <a:pt x="2" y="5"/>
                  </a:lnTo>
                  <a:lnTo>
                    <a:pt x="2" y="5"/>
                  </a:lnTo>
                  <a:lnTo>
                    <a:pt x="3" y="2"/>
                  </a:lnTo>
                  <a:lnTo>
                    <a:pt x="5" y="0"/>
                  </a:lnTo>
                  <a:lnTo>
                    <a:pt x="5" y="0"/>
                  </a:lnTo>
                  <a:lnTo>
                    <a:pt x="8" y="2"/>
                  </a:lnTo>
                  <a:lnTo>
                    <a:pt x="8" y="5"/>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93" name="Freeform 288"/>
            <p:cNvSpPr>
              <a:spLocks/>
            </p:cNvSpPr>
            <p:nvPr/>
          </p:nvSpPr>
          <p:spPr bwMode="auto">
            <a:xfrm>
              <a:off x="6278563" y="3819525"/>
              <a:ext cx="6350" cy="9525"/>
            </a:xfrm>
            <a:custGeom>
              <a:avLst/>
              <a:gdLst>
                <a:gd name="T0" fmla="*/ 7 w 7"/>
                <a:gd name="T1" fmla="*/ 8 h 12"/>
                <a:gd name="T2" fmla="*/ 7 w 7"/>
                <a:gd name="T3" fmla="*/ 8 h 12"/>
                <a:gd name="T4" fmla="*/ 7 w 7"/>
                <a:gd name="T5" fmla="*/ 11 h 12"/>
                <a:gd name="T6" fmla="*/ 4 w 7"/>
                <a:gd name="T7" fmla="*/ 12 h 12"/>
                <a:gd name="T8" fmla="*/ 3 w 7"/>
                <a:gd name="T9" fmla="*/ 12 h 12"/>
                <a:gd name="T10" fmla="*/ 3 w 7"/>
                <a:gd name="T11" fmla="*/ 12 h 12"/>
                <a:gd name="T12" fmla="*/ 0 w 7"/>
                <a:gd name="T13" fmla="*/ 11 h 12"/>
                <a:gd name="T14" fmla="*/ 0 w 7"/>
                <a:gd name="T15" fmla="*/ 8 h 12"/>
                <a:gd name="T16" fmla="*/ 0 w 7"/>
                <a:gd name="T17" fmla="*/ 5 h 12"/>
                <a:gd name="T18" fmla="*/ 0 w 7"/>
                <a:gd name="T19" fmla="*/ 5 h 12"/>
                <a:gd name="T20" fmla="*/ 1 w 7"/>
                <a:gd name="T21" fmla="*/ 2 h 12"/>
                <a:gd name="T22" fmla="*/ 4 w 7"/>
                <a:gd name="T23" fmla="*/ 0 h 12"/>
                <a:gd name="T24" fmla="*/ 4 w 7"/>
                <a:gd name="T25" fmla="*/ 0 h 12"/>
                <a:gd name="T26" fmla="*/ 6 w 7"/>
                <a:gd name="T27" fmla="*/ 2 h 12"/>
                <a:gd name="T28" fmla="*/ 7 w 7"/>
                <a:gd name="T29" fmla="*/ 5 h 12"/>
                <a:gd name="T30" fmla="*/ 7 w 7"/>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12">
                  <a:moveTo>
                    <a:pt x="7" y="8"/>
                  </a:moveTo>
                  <a:lnTo>
                    <a:pt x="7" y="8"/>
                  </a:lnTo>
                  <a:lnTo>
                    <a:pt x="7" y="11"/>
                  </a:lnTo>
                  <a:lnTo>
                    <a:pt x="4" y="12"/>
                  </a:lnTo>
                  <a:lnTo>
                    <a:pt x="3" y="12"/>
                  </a:lnTo>
                  <a:lnTo>
                    <a:pt x="3" y="12"/>
                  </a:lnTo>
                  <a:lnTo>
                    <a:pt x="0" y="11"/>
                  </a:lnTo>
                  <a:lnTo>
                    <a:pt x="0" y="8"/>
                  </a:lnTo>
                  <a:lnTo>
                    <a:pt x="0" y="5"/>
                  </a:lnTo>
                  <a:lnTo>
                    <a:pt x="0" y="5"/>
                  </a:lnTo>
                  <a:lnTo>
                    <a:pt x="1" y="2"/>
                  </a:lnTo>
                  <a:lnTo>
                    <a:pt x="4" y="0"/>
                  </a:lnTo>
                  <a:lnTo>
                    <a:pt x="4" y="0"/>
                  </a:lnTo>
                  <a:lnTo>
                    <a:pt x="6" y="2"/>
                  </a:lnTo>
                  <a:lnTo>
                    <a:pt x="7" y="5"/>
                  </a:lnTo>
                  <a:lnTo>
                    <a:pt x="7"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94" name="Freeform 289"/>
            <p:cNvSpPr>
              <a:spLocks/>
            </p:cNvSpPr>
            <p:nvPr/>
          </p:nvSpPr>
          <p:spPr bwMode="auto">
            <a:xfrm>
              <a:off x="6284913" y="3819525"/>
              <a:ext cx="7938" cy="9525"/>
            </a:xfrm>
            <a:custGeom>
              <a:avLst/>
              <a:gdLst>
                <a:gd name="T0" fmla="*/ 9 w 9"/>
                <a:gd name="T1" fmla="*/ 8 h 12"/>
                <a:gd name="T2" fmla="*/ 9 w 9"/>
                <a:gd name="T3" fmla="*/ 8 h 12"/>
                <a:gd name="T4" fmla="*/ 7 w 9"/>
                <a:gd name="T5" fmla="*/ 11 h 12"/>
                <a:gd name="T6" fmla="*/ 6 w 9"/>
                <a:gd name="T7" fmla="*/ 12 h 12"/>
                <a:gd name="T8" fmla="*/ 3 w 9"/>
                <a:gd name="T9" fmla="*/ 12 h 12"/>
                <a:gd name="T10" fmla="*/ 3 w 9"/>
                <a:gd name="T11" fmla="*/ 12 h 12"/>
                <a:gd name="T12" fmla="*/ 0 w 9"/>
                <a:gd name="T13" fmla="*/ 11 h 12"/>
                <a:gd name="T14" fmla="*/ 0 w 9"/>
                <a:gd name="T15" fmla="*/ 8 h 12"/>
                <a:gd name="T16" fmla="*/ 1 w 9"/>
                <a:gd name="T17" fmla="*/ 5 h 12"/>
                <a:gd name="T18" fmla="*/ 1 w 9"/>
                <a:gd name="T19" fmla="*/ 5 h 12"/>
                <a:gd name="T20" fmla="*/ 1 w 9"/>
                <a:gd name="T21" fmla="*/ 2 h 12"/>
                <a:gd name="T22" fmla="*/ 4 w 9"/>
                <a:gd name="T23" fmla="*/ 0 h 12"/>
                <a:gd name="T24" fmla="*/ 4 w 9"/>
                <a:gd name="T25" fmla="*/ 0 h 12"/>
                <a:gd name="T26" fmla="*/ 6 w 9"/>
                <a:gd name="T27" fmla="*/ 2 h 12"/>
                <a:gd name="T28" fmla="*/ 7 w 9"/>
                <a:gd name="T29" fmla="*/ 5 h 12"/>
                <a:gd name="T30" fmla="*/ 9 w 9"/>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9" y="8"/>
                  </a:moveTo>
                  <a:lnTo>
                    <a:pt x="9" y="8"/>
                  </a:lnTo>
                  <a:lnTo>
                    <a:pt x="7" y="11"/>
                  </a:lnTo>
                  <a:lnTo>
                    <a:pt x="6" y="12"/>
                  </a:lnTo>
                  <a:lnTo>
                    <a:pt x="3" y="12"/>
                  </a:lnTo>
                  <a:lnTo>
                    <a:pt x="3" y="12"/>
                  </a:lnTo>
                  <a:lnTo>
                    <a:pt x="0" y="11"/>
                  </a:lnTo>
                  <a:lnTo>
                    <a:pt x="0" y="8"/>
                  </a:lnTo>
                  <a:lnTo>
                    <a:pt x="1" y="5"/>
                  </a:lnTo>
                  <a:lnTo>
                    <a:pt x="1" y="5"/>
                  </a:lnTo>
                  <a:lnTo>
                    <a:pt x="1" y="2"/>
                  </a:lnTo>
                  <a:lnTo>
                    <a:pt x="4" y="0"/>
                  </a:lnTo>
                  <a:lnTo>
                    <a:pt x="4" y="0"/>
                  </a:lnTo>
                  <a:lnTo>
                    <a:pt x="6" y="2"/>
                  </a:lnTo>
                  <a:lnTo>
                    <a:pt x="7" y="5"/>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95" name="Freeform 290"/>
            <p:cNvSpPr>
              <a:spLocks/>
            </p:cNvSpPr>
            <p:nvPr/>
          </p:nvSpPr>
          <p:spPr bwMode="auto">
            <a:xfrm>
              <a:off x="6292851" y="3819525"/>
              <a:ext cx="6350" cy="9525"/>
            </a:xfrm>
            <a:custGeom>
              <a:avLst/>
              <a:gdLst>
                <a:gd name="T0" fmla="*/ 9 w 9"/>
                <a:gd name="T1" fmla="*/ 8 h 12"/>
                <a:gd name="T2" fmla="*/ 9 w 9"/>
                <a:gd name="T3" fmla="*/ 8 h 12"/>
                <a:gd name="T4" fmla="*/ 7 w 9"/>
                <a:gd name="T5" fmla="*/ 11 h 12"/>
                <a:gd name="T6" fmla="*/ 6 w 9"/>
                <a:gd name="T7" fmla="*/ 12 h 12"/>
                <a:gd name="T8" fmla="*/ 3 w 9"/>
                <a:gd name="T9" fmla="*/ 12 h 12"/>
                <a:gd name="T10" fmla="*/ 3 w 9"/>
                <a:gd name="T11" fmla="*/ 12 h 12"/>
                <a:gd name="T12" fmla="*/ 1 w 9"/>
                <a:gd name="T13" fmla="*/ 11 h 12"/>
                <a:gd name="T14" fmla="*/ 0 w 9"/>
                <a:gd name="T15" fmla="*/ 8 h 12"/>
                <a:gd name="T16" fmla="*/ 1 w 9"/>
                <a:gd name="T17" fmla="*/ 5 h 12"/>
                <a:gd name="T18" fmla="*/ 1 w 9"/>
                <a:gd name="T19" fmla="*/ 5 h 12"/>
                <a:gd name="T20" fmla="*/ 3 w 9"/>
                <a:gd name="T21" fmla="*/ 2 h 12"/>
                <a:gd name="T22" fmla="*/ 4 w 9"/>
                <a:gd name="T23" fmla="*/ 0 h 12"/>
                <a:gd name="T24" fmla="*/ 4 w 9"/>
                <a:gd name="T25" fmla="*/ 0 h 12"/>
                <a:gd name="T26" fmla="*/ 6 w 9"/>
                <a:gd name="T27" fmla="*/ 2 h 12"/>
                <a:gd name="T28" fmla="*/ 7 w 9"/>
                <a:gd name="T29" fmla="*/ 5 h 12"/>
                <a:gd name="T30" fmla="*/ 9 w 9"/>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9" y="8"/>
                  </a:moveTo>
                  <a:lnTo>
                    <a:pt x="9" y="8"/>
                  </a:lnTo>
                  <a:lnTo>
                    <a:pt x="7" y="11"/>
                  </a:lnTo>
                  <a:lnTo>
                    <a:pt x="6" y="12"/>
                  </a:lnTo>
                  <a:lnTo>
                    <a:pt x="3" y="12"/>
                  </a:lnTo>
                  <a:lnTo>
                    <a:pt x="3" y="12"/>
                  </a:lnTo>
                  <a:lnTo>
                    <a:pt x="1" y="11"/>
                  </a:lnTo>
                  <a:lnTo>
                    <a:pt x="0" y="8"/>
                  </a:lnTo>
                  <a:lnTo>
                    <a:pt x="1" y="5"/>
                  </a:lnTo>
                  <a:lnTo>
                    <a:pt x="1" y="5"/>
                  </a:lnTo>
                  <a:lnTo>
                    <a:pt x="3" y="2"/>
                  </a:lnTo>
                  <a:lnTo>
                    <a:pt x="4" y="0"/>
                  </a:lnTo>
                  <a:lnTo>
                    <a:pt x="4" y="0"/>
                  </a:lnTo>
                  <a:lnTo>
                    <a:pt x="6" y="2"/>
                  </a:lnTo>
                  <a:lnTo>
                    <a:pt x="7" y="5"/>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96" name="Freeform 291"/>
            <p:cNvSpPr>
              <a:spLocks/>
            </p:cNvSpPr>
            <p:nvPr/>
          </p:nvSpPr>
          <p:spPr bwMode="auto">
            <a:xfrm>
              <a:off x="6300788" y="3819525"/>
              <a:ext cx="6350" cy="9525"/>
            </a:xfrm>
            <a:custGeom>
              <a:avLst/>
              <a:gdLst>
                <a:gd name="T0" fmla="*/ 8 w 8"/>
                <a:gd name="T1" fmla="*/ 8 h 12"/>
                <a:gd name="T2" fmla="*/ 8 w 8"/>
                <a:gd name="T3" fmla="*/ 8 h 12"/>
                <a:gd name="T4" fmla="*/ 8 w 8"/>
                <a:gd name="T5" fmla="*/ 11 h 12"/>
                <a:gd name="T6" fmla="*/ 5 w 8"/>
                <a:gd name="T7" fmla="*/ 12 h 12"/>
                <a:gd name="T8" fmla="*/ 3 w 8"/>
                <a:gd name="T9" fmla="*/ 12 h 12"/>
                <a:gd name="T10" fmla="*/ 3 w 8"/>
                <a:gd name="T11" fmla="*/ 12 h 12"/>
                <a:gd name="T12" fmla="*/ 0 w 8"/>
                <a:gd name="T13" fmla="*/ 11 h 12"/>
                <a:gd name="T14" fmla="*/ 0 w 8"/>
                <a:gd name="T15" fmla="*/ 8 h 12"/>
                <a:gd name="T16" fmla="*/ 0 w 8"/>
                <a:gd name="T17" fmla="*/ 5 h 12"/>
                <a:gd name="T18" fmla="*/ 0 w 8"/>
                <a:gd name="T19" fmla="*/ 5 h 12"/>
                <a:gd name="T20" fmla="*/ 2 w 8"/>
                <a:gd name="T21" fmla="*/ 2 h 12"/>
                <a:gd name="T22" fmla="*/ 3 w 8"/>
                <a:gd name="T23" fmla="*/ 0 h 12"/>
                <a:gd name="T24" fmla="*/ 3 w 8"/>
                <a:gd name="T25" fmla="*/ 0 h 12"/>
                <a:gd name="T26" fmla="*/ 6 w 8"/>
                <a:gd name="T27" fmla="*/ 2 h 12"/>
                <a:gd name="T28" fmla="*/ 8 w 8"/>
                <a:gd name="T29" fmla="*/ 5 h 12"/>
                <a:gd name="T30" fmla="*/ 8 w 8"/>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8"/>
                  </a:moveTo>
                  <a:lnTo>
                    <a:pt x="8" y="8"/>
                  </a:lnTo>
                  <a:lnTo>
                    <a:pt x="8" y="11"/>
                  </a:lnTo>
                  <a:lnTo>
                    <a:pt x="5" y="12"/>
                  </a:lnTo>
                  <a:lnTo>
                    <a:pt x="3" y="12"/>
                  </a:lnTo>
                  <a:lnTo>
                    <a:pt x="3" y="12"/>
                  </a:lnTo>
                  <a:lnTo>
                    <a:pt x="0" y="11"/>
                  </a:lnTo>
                  <a:lnTo>
                    <a:pt x="0" y="8"/>
                  </a:lnTo>
                  <a:lnTo>
                    <a:pt x="0" y="5"/>
                  </a:lnTo>
                  <a:lnTo>
                    <a:pt x="0" y="5"/>
                  </a:lnTo>
                  <a:lnTo>
                    <a:pt x="2" y="2"/>
                  </a:lnTo>
                  <a:lnTo>
                    <a:pt x="3" y="0"/>
                  </a:lnTo>
                  <a:lnTo>
                    <a:pt x="3" y="0"/>
                  </a:lnTo>
                  <a:lnTo>
                    <a:pt x="6" y="2"/>
                  </a:lnTo>
                  <a:lnTo>
                    <a:pt x="8" y="5"/>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97" name="Freeform 292"/>
            <p:cNvSpPr>
              <a:spLocks/>
            </p:cNvSpPr>
            <p:nvPr/>
          </p:nvSpPr>
          <p:spPr bwMode="auto">
            <a:xfrm>
              <a:off x="6308726" y="3819525"/>
              <a:ext cx="4763" cy="9525"/>
            </a:xfrm>
            <a:custGeom>
              <a:avLst/>
              <a:gdLst>
                <a:gd name="T0" fmla="*/ 8 w 8"/>
                <a:gd name="T1" fmla="*/ 8 h 12"/>
                <a:gd name="T2" fmla="*/ 8 w 8"/>
                <a:gd name="T3" fmla="*/ 8 h 12"/>
                <a:gd name="T4" fmla="*/ 8 w 8"/>
                <a:gd name="T5" fmla="*/ 11 h 12"/>
                <a:gd name="T6" fmla="*/ 6 w 8"/>
                <a:gd name="T7" fmla="*/ 12 h 12"/>
                <a:gd name="T8" fmla="*/ 3 w 8"/>
                <a:gd name="T9" fmla="*/ 12 h 12"/>
                <a:gd name="T10" fmla="*/ 3 w 8"/>
                <a:gd name="T11" fmla="*/ 12 h 12"/>
                <a:gd name="T12" fmla="*/ 0 w 8"/>
                <a:gd name="T13" fmla="*/ 11 h 12"/>
                <a:gd name="T14" fmla="*/ 0 w 8"/>
                <a:gd name="T15" fmla="*/ 8 h 12"/>
                <a:gd name="T16" fmla="*/ 2 w 8"/>
                <a:gd name="T17" fmla="*/ 5 h 12"/>
                <a:gd name="T18" fmla="*/ 2 w 8"/>
                <a:gd name="T19" fmla="*/ 5 h 12"/>
                <a:gd name="T20" fmla="*/ 2 w 8"/>
                <a:gd name="T21" fmla="*/ 2 h 12"/>
                <a:gd name="T22" fmla="*/ 5 w 8"/>
                <a:gd name="T23" fmla="*/ 0 h 12"/>
                <a:gd name="T24" fmla="*/ 5 w 8"/>
                <a:gd name="T25" fmla="*/ 0 h 12"/>
                <a:gd name="T26" fmla="*/ 6 w 8"/>
                <a:gd name="T27" fmla="*/ 2 h 12"/>
                <a:gd name="T28" fmla="*/ 8 w 8"/>
                <a:gd name="T29" fmla="*/ 5 h 12"/>
                <a:gd name="T30" fmla="*/ 8 w 8"/>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8"/>
                  </a:moveTo>
                  <a:lnTo>
                    <a:pt x="8" y="8"/>
                  </a:lnTo>
                  <a:lnTo>
                    <a:pt x="8" y="11"/>
                  </a:lnTo>
                  <a:lnTo>
                    <a:pt x="6" y="12"/>
                  </a:lnTo>
                  <a:lnTo>
                    <a:pt x="3" y="12"/>
                  </a:lnTo>
                  <a:lnTo>
                    <a:pt x="3" y="12"/>
                  </a:lnTo>
                  <a:lnTo>
                    <a:pt x="0" y="11"/>
                  </a:lnTo>
                  <a:lnTo>
                    <a:pt x="0" y="8"/>
                  </a:lnTo>
                  <a:lnTo>
                    <a:pt x="2" y="5"/>
                  </a:lnTo>
                  <a:lnTo>
                    <a:pt x="2" y="5"/>
                  </a:lnTo>
                  <a:lnTo>
                    <a:pt x="2" y="2"/>
                  </a:lnTo>
                  <a:lnTo>
                    <a:pt x="5" y="0"/>
                  </a:lnTo>
                  <a:lnTo>
                    <a:pt x="5" y="0"/>
                  </a:lnTo>
                  <a:lnTo>
                    <a:pt x="6" y="2"/>
                  </a:lnTo>
                  <a:lnTo>
                    <a:pt x="8" y="5"/>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98" name="Freeform 293"/>
            <p:cNvSpPr>
              <a:spLocks/>
            </p:cNvSpPr>
            <p:nvPr/>
          </p:nvSpPr>
          <p:spPr bwMode="auto">
            <a:xfrm>
              <a:off x="6315076" y="3819525"/>
              <a:ext cx="7938" cy="9525"/>
            </a:xfrm>
            <a:custGeom>
              <a:avLst/>
              <a:gdLst>
                <a:gd name="T0" fmla="*/ 9 w 9"/>
                <a:gd name="T1" fmla="*/ 8 h 12"/>
                <a:gd name="T2" fmla="*/ 9 w 9"/>
                <a:gd name="T3" fmla="*/ 8 h 12"/>
                <a:gd name="T4" fmla="*/ 8 w 9"/>
                <a:gd name="T5" fmla="*/ 11 h 12"/>
                <a:gd name="T6" fmla="*/ 6 w 9"/>
                <a:gd name="T7" fmla="*/ 12 h 12"/>
                <a:gd name="T8" fmla="*/ 3 w 9"/>
                <a:gd name="T9" fmla="*/ 12 h 12"/>
                <a:gd name="T10" fmla="*/ 3 w 9"/>
                <a:gd name="T11" fmla="*/ 12 h 12"/>
                <a:gd name="T12" fmla="*/ 2 w 9"/>
                <a:gd name="T13" fmla="*/ 11 h 12"/>
                <a:gd name="T14" fmla="*/ 0 w 9"/>
                <a:gd name="T15" fmla="*/ 8 h 12"/>
                <a:gd name="T16" fmla="*/ 2 w 9"/>
                <a:gd name="T17" fmla="*/ 5 h 12"/>
                <a:gd name="T18" fmla="*/ 2 w 9"/>
                <a:gd name="T19" fmla="*/ 5 h 12"/>
                <a:gd name="T20" fmla="*/ 3 w 9"/>
                <a:gd name="T21" fmla="*/ 2 h 12"/>
                <a:gd name="T22" fmla="*/ 5 w 9"/>
                <a:gd name="T23" fmla="*/ 0 h 12"/>
                <a:gd name="T24" fmla="*/ 5 w 9"/>
                <a:gd name="T25" fmla="*/ 0 h 12"/>
                <a:gd name="T26" fmla="*/ 6 w 9"/>
                <a:gd name="T27" fmla="*/ 2 h 12"/>
                <a:gd name="T28" fmla="*/ 8 w 9"/>
                <a:gd name="T29" fmla="*/ 5 h 12"/>
                <a:gd name="T30" fmla="*/ 9 w 9"/>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9" y="8"/>
                  </a:moveTo>
                  <a:lnTo>
                    <a:pt x="9" y="8"/>
                  </a:lnTo>
                  <a:lnTo>
                    <a:pt x="8" y="11"/>
                  </a:lnTo>
                  <a:lnTo>
                    <a:pt x="6" y="12"/>
                  </a:lnTo>
                  <a:lnTo>
                    <a:pt x="3" y="12"/>
                  </a:lnTo>
                  <a:lnTo>
                    <a:pt x="3" y="12"/>
                  </a:lnTo>
                  <a:lnTo>
                    <a:pt x="2" y="11"/>
                  </a:lnTo>
                  <a:lnTo>
                    <a:pt x="0" y="8"/>
                  </a:lnTo>
                  <a:lnTo>
                    <a:pt x="2" y="5"/>
                  </a:lnTo>
                  <a:lnTo>
                    <a:pt x="2" y="5"/>
                  </a:lnTo>
                  <a:lnTo>
                    <a:pt x="3" y="2"/>
                  </a:lnTo>
                  <a:lnTo>
                    <a:pt x="5" y="0"/>
                  </a:lnTo>
                  <a:lnTo>
                    <a:pt x="5" y="0"/>
                  </a:lnTo>
                  <a:lnTo>
                    <a:pt x="6" y="2"/>
                  </a:lnTo>
                  <a:lnTo>
                    <a:pt x="8" y="5"/>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99" name="Freeform 294"/>
            <p:cNvSpPr>
              <a:spLocks/>
            </p:cNvSpPr>
            <p:nvPr/>
          </p:nvSpPr>
          <p:spPr bwMode="auto">
            <a:xfrm>
              <a:off x="6330951" y="3819525"/>
              <a:ext cx="4763" cy="9525"/>
            </a:xfrm>
            <a:custGeom>
              <a:avLst/>
              <a:gdLst>
                <a:gd name="T0" fmla="*/ 8 w 8"/>
                <a:gd name="T1" fmla="*/ 8 h 12"/>
                <a:gd name="T2" fmla="*/ 8 w 8"/>
                <a:gd name="T3" fmla="*/ 8 h 12"/>
                <a:gd name="T4" fmla="*/ 8 w 8"/>
                <a:gd name="T5" fmla="*/ 11 h 12"/>
                <a:gd name="T6" fmla="*/ 6 w 8"/>
                <a:gd name="T7" fmla="*/ 12 h 12"/>
                <a:gd name="T8" fmla="*/ 3 w 8"/>
                <a:gd name="T9" fmla="*/ 12 h 12"/>
                <a:gd name="T10" fmla="*/ 3 w 8"/>
                <a:gd name="T11" fmla="*/ 12 h 12"/>
                <a:gd name="T12" fmla="*/ 0 w 8"/>
                <a:gd name="T13" fmla="*/ 11 h 12"/>
                <a:gd name="T14" fmla="*/ 0 w 8"/>
                <a:gd name="T15" fmla="*/ 8 h 12"/>
                <a:gd name="T16" fmla="*/ 2 w 8"/>
                <a:gd name="T17" fmla="*/ 5 h 12"/>
                <a:gd name="T18" fmla="*/ 2 w 8"/>
                <a:gd name="T19" fmla="*/ 5 h 12"/>
                <a:gd name="T20" fmla="*/ 2 w 8"/>
                <a:gd name="T21" fmla="*/ 2 h 12"/>
                <a:gd name="T22" fmla="*/ 5 w 8"/>
                <a:gd name="T23" fmla="*/ 0 h 12"/>
                <a:gd name="T24" fmla="*/ 5 w 8"/>
                <a:gd name="T25" fmla="*/ 0 h 12"/>
                <a:gd name="T26" fmla="*/ 6 w 8"/>
                <a:gd name="T27" fmla="*/ 2 h 12"/>
                <a:gd name="T28" fmla="*/ 8 w 8"/>
                <a:gd name="T29" fmla="*/ 5 h 12"/>
                <a:gd name="T30" fmla="*/ 8 w 8"/>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2">
                  <a:moveTo>
                    <a:pt x="8" y="8"/>
                  </a:moveTo>
                  <a:lnTo>
                    <a:pt x="8" y="8"/>
                  </a:lnTo>
                  <a:lnTo>
                    <a:pt x="8" y="11"/>
                  </a:lnTo>
                  <a:lnTo>
                    <a:pt x="6" y="12"/>
                  </a:lnTo>
                  <a:lnTo>
                    <a:pt x="3" y="12"/>
                  </a:lnTo>
                  <a:lnTo>
                    <a:pt x="3" y="12"/>
                  </a:lnTo>
                  <a:lnTo>
                    <a:pt x="0" y="11"/>
                  </a:lnTo>
                  <a:lnTo>
                    <a:pt x="0" y="8"/>
                  </a:lnTo>
                  <a:lnTo>
                    <a:pt x="2" y="5"/>
                  </a:lnTo>
                  <a:lnTo>
                    <a:pt x="2" y="5"/>
                  </a:lnTo>
                  <a:lnTo>
                    <a:pt x="2" y="2"/>
                  </a:lnTo>
                  <a:lnTo>
                    <a:pt x="5" y="0"/>
                  </a:lnTo>
                  <a:lnTo>
                    <a:pt x="5" y="0"/>
                  </a:lnTo>
                  <a:lnTo>
                    <a:pt x="6" y="2"/>
                  </a:lnTo>
                  <a:lnTo>
                    <a:pt x="8" y="5"/>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00" name="Freeform 295"/>
            <p:cNvSpPr>
              <a:spLocks/>
            </p:cNvSpPr>
            <p:nvPr/>
          </p:nvSpPr>
          <p:spPr bwMode="auto">
            <a:xfrm>
              <a:off x="6337301" y="3819525"/>
              <a:ext cx="7938" cy="9525"/>
            </a:xfrm>
            <a:custGeom>
              <a:avLst/>
              <a:gdLst>
                <a:gd name="T0" fmla="*/ 9 w 9"/>
                <a:gd name="T1" fmla="*/ 8 h 12"/>
                <a:gd name="T2" fmla="*/ 9 w 9"/>
                <a:gd name="T3" fmla="*/ 8 h 12"/>
                <a:gd name="T4" fmla="*/ 8 w 9"/>
                <a:gd name="T5" fmla="*/ 11 h 12"/>
                <a:gd name="T6" fmla="*/ 6 w 9"/>
                <a:gd name="T7" fmla="*/ 12 h 12"/>
                <a:gd name="T8" fmla="*/ 3 w 9"/>
                <a:gd name="T9" fmla="*/ 12 h 12"/>
                <a:gd name="T10" fmla="*/ 3 w 9"/>
                <a:gd name="T11" fmla="*/ 12 h 12"/>
                <a:gd name="T12" fmla="*/ 2 w 9"/>
                <a:gd name="T13" fmla="*/ 11 h 12"/>
                <a:gd name="T14" fmla="*/ 0 w 9"/>
                <a:gd name="T15" fmla="*/ 8 h 12"/>
                <a:gd name="T16" fmla="*/ 2 w 9"/>
                <a:gd name="T17" fmla="*/ 5 h 12"/>
                <a:gd name="T18" fmla="*/ 2 w 9"/>
                <a:gd name="T19" fmla="*/ 5 h 12"/>
                <a:gd name="T20" fmla="*/ 3 w 9"/>
                <a:gd name="T21" fmla="*/ 2 h 12"/>
                <a:gd name="T22" fmla="*/ 5 w 9"/>
                <a:gd name="T23" fmla="*/ 0 h 12"/>
                <a:gd name="T24" fmla="*/ 5 w 9"/>
                <a:gd name="T25" fmla="*/ 0 h 12"/>
                <a:gd name="T26" fmla="*/ 6 w 9"/>
                <a:gd name="T27" fmla="*/ 2 h 12"/>
                <a:gd name="T28" fmla="*/ 8 w 9"/>
                <a:gd name="T29" fmla="*/ 5 h 12"/>
                <a:gd name="T30" fmla="*/ 9 w 9"/>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9" y="8"/>
                  </a:moveTo>
                  <a:lnTo>
                    <a:pt x="9" y="8"/>
                  </a:lnTo>
                  <a:lnTo>
                    <a:pt x="8" y="11"/>
                  </a:lnTo>
                  <a:lnTo>
                    <a:pt x="6" y="12"/>
                  </a:lnTo>
                  <a:lnTo>
                    <a:pt x="3" y="12"/>
                  </a:lnTo>
                  <a:lnTo>
                    <a:pt x="3" y="12"/>
                  </a:lnTo>
                  <a:lnTo>
                    <a:pt x="2" y="11"/>
                  </a:lnTo>
                  <a:lnTo>
                    <a:pt x="0" y="8"/>
                  </a:lnTo>
                  <a:lnTo>
                    <a:pt x="2" y="5"/>
                  </a:lnTo>
                  <a:lnTo>
                    <a:pt x="2" y="5"/>
                  </a:lnTo>
                  <a:lnTo>
                    <a:pt x="3" y="2"/>
                  </a:lnTo>
                  <a:lnTo>
                    <a:pt x="5" y="0"/>
                  </a:lnTo>
                  <a:lnTo>
                    <a:pt x="5" y="0"/>
                  </a:lnTo>
                  <a:lnTo>
                    <a:pt x="6" y="2"/>
                  </a:lnTo>
                  <a:lnTo>
                    <a:pt x="8" y="5"/>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01" name="Freeform 296"/>
            <p:cNvSpPr>
              <a:spLocks/>
            </p:cNvSpPr>
            <p:nvPr/>
          </p:nvSpPr>
          <p:spPr bwMode="auto">
            <a:xfrm>
              <a:off x="6262688" y="3810000"/>
              <a:ext cx="7938" cy="7938"/>
            </a:xfrm>
            <a:custGeom>
              <a:avLst/>
              <a:gdLst>
                <a:gd name="T0" fmla="*/ 8 w 8"/>
                <a:gd name="T1" fmla="*/ 8 h 11"/>
                <a:gd name="T2" fmla="*/ 8 w 8"/>
                <a:gd name="T3" fmla="*/ 8 h 11"/>
                <a:gd name="T4" fmla="*/ 7 w 8"/>
                <a:gd name="T5" fmla="*/ 11 h 11"/>
                <a:gd name="T6" fmla="*/ 5 w 8"/>
                <a:gd name="T7" fmla="*/ 11 h 11"/>
                <a:gd name="T8" fmla="*/ 3 w 8"/>
                <a:gd name="T9" fmla="*/ 11 h 11"/>
                <a:gd name="T10" fmla="*/ 3 w 8"/>
                <a:gd name="T11" fmla="*/ 11 h 11"/>
                <a:gd name="T12" fmla="*/ 1 w 8"/>
                <a:gd name="T13" fmla="*/ 11 h 11"/>
                <a:gd name="T14" fmla="*/ 0 w 8"/>
                <a:gd name="T15" fmla="*/ 8 h 11"/>
                <a:gd name="T16" fmla="*/ 1 w 8"/>
                <a:gd name="T17" fmla="*/ 3 h 11"/>
                <a:gd name="T18" fmla="*/ 1 w 8"/>
                <a:gd name="T19" fmla="*/ 3 h 11"/>
                <a:gd name="T20" fmla="*/ 3 w 8"/>
                <a:gd name="T21" fmla="*/ 2 h 11"/>
                <a:gd name="T22" fmla="*/ 4 w 8"/>
                <a:gd name="T23" fmla="*/ 0 h 11"/>
                <a:gd name="T24" fmla="*/ 4 w 8"/>
                <a:gd name="T25" fmla="*/ 0 h 11"/>
                <a:gd name="T26" fmla="*/ 5 w 8"/>
                <a:gd name="T27" fmla="*/ 2 h 11"/>
                <a:gd name="T28" fmla="*/ 7 w 8"/>
                <a:gd name="T29" fmla="*/ 3 h 11"/>
                <a:gd name="T30" fmla="*/ 8 w 8"/>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1">
                  <a:moveTo>
                    <a:pt x="8" y="8"/>
                  </a:moveTo>
                  <a:lnTo>
                    <a:pt x="8" y="8"/>
                  </a:lnTo>
                  <a:lnTo>
                    <a:pt x="7" y="11"/>
                  </a:lnTo>
                  <a:lnTo>
                    <a:pt x="5" y="11"/>
                  </a:lnTo>
                  <a:lnTo>
                    <a:pt x="3" y="11"/>
                  </a:lnTo>
                  <a:lnTo>
                    <a:pt x="3" y="11"/>
                  </a:lnTo>
                  <a:lnTo>
                    <a:pt x="1" y="11"/>
                  </a:lnTo>
                  <a:lnTo>
                    <a:pt x="0" y="8"/>
                  </a:lnTo>
                  <a:lnTo>
                    <a:pt x="1" y="3"/>
                  </a:lnTo>
                  <a:lnTo>
                    <a:pt x="1" y="3"/>
                  </a:lnTo>
                  <a:lnTo>
                    <a:pt x="3" y="2"/>
                  </a:lnTo>
                  <a:lnTo>
                    <a:pt x="4" y="0"/>
                  </a:lnTo>
                  <a:lnTo>
                    <a:pt x="4" y="0"/>
                  </a:lnTo>
                  <a:lnTo>
                    <a:pt x="5" y="2"/>
                  </a:lnTo>
                  <a:lnTo>
                    <a:pt x="7" y="3"/>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02" name="Freeform 297"/>
            <p:cNvSpPr>
              <a:spLocks/>
            </p:cNvSpPr>
            <p:nvPr/>
          </p:nvSpPr>
          <p:spPr bwMode="auto">
            <a:xfrm>
              <a:off x="6270626" y="3810000"/>
              <a:ext cx="6350" cy="7938"/>
            </a:xfrm>
            <a:custGeom>
              <a:avLst/>
              <a:gdLst>
                <a:gd name="T0" fmla="*/ 9 w 9"/>
                <a:gd name="T1" fmla="*/ 8 h 11"/>
                <a:gd name="T2" fmla="*/ 9 w 9"/>
                <a:gd name="T3" fmla="*/ 8 h 11"/>
                <a:gd name="T4" fmla="*/ 9 w 9"/>
                <a:gd name="T5" fmla="*/ 11 h 11"/>
                <a:gd name="T6" fmla="*/ 6 w 9"/>
                <a:gd name="T7" fmla="*/ 11 h 11"/>
                <a:gd name="T8" fmla="*/ 3 w 9"/>
                <a:gd name="T9" fmla="*/ 11 h 11"/>
                <a:gd name="T10" fmla="*/ 3 w 9"/>
                <a:gd name="T11" fmla="*/ 11 h 11"/>
                <a:gd name="T12" fmla="*/ 2 w 9"/>
                <a:gd name="T13" fmla="*/ 11 h 11"/>
                <a:gd name="T14" fmla="*/ 0 w 9"/>
                <a:gd name="T15" fmla="*/ 8 h 11"/>
                <a:gd name="T16" fmla="*/ 2 w 9"/>
                <a:gd name="T17" fmla="*/ 3 h 11"/>
                <a:gd name="T18" fmla="*/ 2 w 9"/>
                <a:gd name="T19" fmla="*/ 3 h 11"/>
                <a:gd name="T20" fmla="*/ 3 w 9"/>
                <a:gd name="T21" fmla="*/ 2 h 11"/>
                <a:gd name="T22" fmla="*/ 5 w 9"/>
                <a:gd name="T23" fmla="*/ 0 h 11"/>
                <a:gd name="T24" fmla="*/ 5 w 9"/>
                <a:gd name="T25" fmla="*/ 0 h 11"/>
                <a:gd name="T26" fmla="*/ 8 w 9"/>
                <a:gd name="T27" fmla="*/ 2 h 11"/>
                <a:gd name="T28" fmla="*/ 8 w 9"/>
                <a:gd name="T29" fmla="*/ 3 h 11"/>
                <a:gd name="T30" fmla="*/ 9 w 9"/>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9" y="8"/>
                  </a:moveTo>
                  <a:lnTo>
                    <a:pt x="9" y="8"/>
                  </a:lnTo>
                  <a:lnTo>
                    <a:pt x="9" y="11"/>
                  </a:lnTo>
                  <a:lnTo>
                    <a:pt x="6" y="11"/>
                  </a:lnTo>
                  <a:lnTo>
                    <a:pt x="3" y="11"/>
                  </a:lnTo>
                  <a:lnTo>
                    <a:pt x="3" y="11"/>
                  </a:lnTo>
                  <a:lnTo>
                    <a:pt x="2" y="11"/>
                  </a:lnTo>
                  <a:lnTo>
                    <a:pt x="0" y="8"/>
                  </a:lnTo>
                  <a:lnTo>
                    <a:pt x="2" y="3"/>
                  </a:lnTo>
                  <a:lnTo>
                    <a:pt x="2" y="3"/>
                  </a:lnTo>
                  <a:lnTo>
                    <a:pt x="3" y="2"/>
                  </a:lnTo>
                  <a:lnTo>
                    <a:pt x="5" y="0"/>
                  </a:lnTo>
                  <a:lnTo>
                    <a:pt x="5" y="0"/>
                  </a:lnTo>
                  <a:lnTo>
                    <a:pt x="8" y="2"/>
                  </a:lnTo>
                  <a:lnTo>
                    <a:pt x="8" y="3"/>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03" name="Freeform 298"/>
            <p:cNvSpPr>
              <a:spLocks/>
            </p:cNvSpPr>
            <p:nvPr/>
          </p:nvSpPr>
          <p:spPr bwMode="auto">
            <a:xfrm>
              <a:off x="6278563" y="3810000"/>
              <a:ext cx="6350" cy="7938"/>
            </a:xfrm>
            <a:custGeom>
              <a:avLst/>
              <a:gdLst>
                <a:gd name="T0" fmla="*/ 7 w 7"/>
                <a:gd name="T1" fmla="*/ 8 h 11"/>
                <a:gd name="T2" fmla="*/ 7 w 7"/>
                <a:gd name="T3" fmla="*/ 8 h 11"/>
                <a:gd name="T4" fmla="*/ 7 w 7"/>
                <a:gd name="T5" fmla="*/ 11 h 11"/>
                <a:gd name="T6" fmla="*/ 4 w 7"/>
                <a:gd name="T7" fmla="*/ 11 h 11"/>
                <a:gd name="T8" fmla="*/ 3 w 7"/>
                <a:gd name="T9" fmla="*/ 11 h 11"/>
                <a:gd name="T10" fmla="*/ 3 w 7"/>
                <a:gd name="T11" fmla="*/ 11 h 11"/>
                <a:gd name="T12" fmla="*/ 0 w 7"/>
                <a:gd name="T13" fmla="*/ 11 h 11"/>
                <a:gd name="T14" fmla="*/ 0 w 7"/>
                <a:gd name="T15" fmla="*/ 8 h 11"/>
                <a:gd name="T16" fmla="*/ 0 w 7"/>
                <a:gd name="T17" fmla="*/ 3 h 11"/>
                <a:gd name="T18" fmla="*/ 0 w 7"/>
                <a:gd name="T19" fmla="*/ 3 h 11"/>
                <a:gd name="T20" fmla="*/ 1 w 7"/>
                <a:gd name="T21" fmla="*/ 2 h 11"/>
                <a:gd name="T22" fmla="*/ 4 w 7"/>
                <a:gd name="T23" fmla="*/ 0 h 11"/>
                <a:gd name="T24" fmla="*/ 4 w 7"/>
                <a:gd name="T25" fmla="*/ 0 h 11"/>
                <a:gd name="T26" fmla="*/ 6 w 7"/>
                <a:gd name="T27" fmla="*/ 2 h 11"/>
                <a:gd name="T28" fmla="*/ 7 w 7"/>
                <a:gd name="T29" fmla="*/ 3 h 11"/>
                <a:gd name="T30" fmla="*/ 7 w 7"/>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11">
                  <a:moveTo>
                    <a:pt x="7" y="8"/>
                  </a:moveTo>
                  <a:lnTo>
                    <a:pt x="7" y="8"/>
                  </a:lnTo>
                  <a:lnTo>
                    <a:pt x="7" y="11"/>
                  </a:lnTo>
                  <a:lnTo>
                    <a:pt x="4" y="11"/>
                  </a:lnTo>
                  <a:lnTo>
                    <a:pt x="3" y="11"/>
                  </a:lnTo>
                  <a:lnTo>
                    <a:pt x="3" y="11"/>
                  </a:lnTo>
                  <a:lnTo>
                    <a:pt x="0" y="11"/>
                  </a:lnTo>
                  <a:lnTo>
                    <a:pt x="0" y="8"/>
                  </a:lnTo>
                  <a:lnTo>
                    <a:pt x="0" y="3"/>
                  </a:lnTo>
                  <a:lnTo>
                    <a:pt x="0" y="3"/>
                  </a:lnTo>
                  <a:lnTo>
                    <a:pt x="1" y="2"/>
                  </a:lnTo>
                  <a:lnTo>
                    <a:pt x="4" y="0"/>
                  </a:lnTo>
                  <a:lnTo>
                    <a:pt x="4" y="0"/>
                  </a:lnTo>
                  <a:lnTo>
                    <a:pt x="6" y="2"/>
                  </a:lnTo>
                  <a:lnTo>
                    <a:pt x="7" y="3"/>
                  </a:lnTo>
                  <a:lnTo>
                    <a:pt x="7"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04" name="Freeform 299"/>
            <p:cNvSpPr>
              <a:spLocks/>
            </p:cNvSpPr>
            <p:nvPr/>
          </p:nvSpPr>
          <p:spPr bwMode="auto">
            <a:xfrm>
              <a:off x="6284913" y="3810000"/>
              <a:ext cx="7938" cy="7938"/>
            </a:xfrm>
            <a:custGeom>
              <a:avLst/>
              <a:gdLst>
                <a:gd name="T0" fmla="*/ 9 w 9"/>
                <a:gd name="T1" fmla="*/ 8 h 11"/>
                <a:gd name="T2" fmla="*/ 9 w 9"/>
                <a:gd name="T3" fmla="*/ 8 h 11"/>
                <a:gd name="T4" fmla="*/ 7 w 9"/>
                <a:gd name="T5" fmla="*/ 11 h 11"/>
                <a:gd name="T6" fmla="*/ 6 w 9"/>
                <a:gd name="T7" fmla="*/ 11 h 11"/>
                <a:gd name="T8" fmla="*/ 3 w 9"/>
                <a:gd name="T9" fmla="*/ 11 h 11"/>
                <a:gd name="T10" fmla="*/ 3 w 9"/>
                <a:gd name="T11" fmla="*/ 11 h 11"/>
                <a:gd name="T12" fmla="*/ 0 w 9"/>
                <a:gd name="T13" fmla="*/ 11 h 11"/>
                <a:gd name="T14" fmla="*/ 0 w 9"/>
                <a:gd name="T15" fmla="*/ 8 h 11"/>
                <a:gd name="T16" fmla="*/ 1 w 9"/>
                <a:gd name="T17" fmla="*/ 3 h 11"/>
                <a:gd name="T18" fmla="*/ 1 w 9"/>
                <a:gd name="T19" fmla="*/ 3 h 11"/>
                <a:gd name="T20" fmla="*/ 1 w 9"/>
                <a:gd name="T21" fmla="*/ 2 h 11"/>
                <a:gd name="T22" fmla="*/ 4 w 9"/>
                <a:gd name="T23" fmla="*/ 0 h 11"/>
                <a:gd name="T24" fmla="*/ 4 w 9"/>
                <a:gd name="T25" fmla="*/ 0 h 11"/>
                <a:gd name="T26" fmla="*/ 6 w 9"/>
                <a:gd name="T27" fmla="*/ 2 h 11"/>
                <a:gd name="T28" fmla="*/ 7 w 9"/>
                <a:gd name="T29" fmla="*/ 3 h 11"/>
                <a:gd name="T30" fmla="*/ 9 w 9"/>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9" y="8"/>
                  </a:moveTo>
                  <a:lnTo>
                    <a:pt x="9" y="8"/>
                  </a:lnTo>
                  <a:lnTo>
                    <a:pt x="7" y="11"/>
                  </a:lnTo>
                  <a:lnTo>
                    <a:pt x="6" y="11"/>
                  </a:lnTo>
                  <a:lnTo>
                    <a:pt x="3" y="11"/>
                  </a:lnTo>
                  <a:lnTo>
                    <a:pt x="3" y="11"/>
                  </a:lnTo>
                  <a:lnTo>
                    <a:pt x="0" y="11"/>
                  </a:lnTo>
                  <a:lnTo>
                    <a:pt x="0" y="8"/>
                  </a:lnTo>
                  <a:lnTo>
                    <a:pt x="1" y="3"/>
                  </a:lnTo>
                  <a:lnTo>
                    <a:pt x="1" y="3"/>
                  </a:lnTo>
                  <a:lnTo>
                    <a:pt x="1" y="2"/>
                  </a:lnTo>
                  <a:lnTo>
                    <a:pt x="4" y="0"/>
                  </a:lnTo>
                  <a:lnTo>
                    <a:pt x="4" y="0"/>
                  </a:lnTo>
                  <a:lnTo>
                    <a:pt x="6" y="2"/>
                  </a:lnTo>
                  <a:lnTo>
                    <a:pt x="7" y="3"/>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05" name="Freeform 300"/>
            <p:cNvSpPr>
              <a:spLocks/>
            </p:cNvSpPr>
            <p:nvPr/>
          </p:nvSpPr>
          <p:spPr bwMode="auto">
            <a:xfrm>
              <a:off x="6292851" y="3810000"/>
              <a:ext cx="6350" cy="7938"/>
            </a:xfrm>
            <a:custGeom>
              <a:avLst/>
              <a:gdLst>
                <a:gd name="T0" fmla="*/ 9 w 9"/>
                <a:gd name="T1" fmla="*/ 8 h 11"/>
                <a:gd name="T2" fmla="*/ 9 w 9"/>
                <a:gd name="T3" fmla="*/ 8 h 11"/>
                <a:gd name="T4" fmla="*/ 7 w 9"/>
                <a:gd name="T5" fmla="*/ 11 h 11"/>
                <a:gd name="T6" fmla="*/ 6 w 9"/>
                <a:gd name="T7" fmla="*/ 11 h 11"/>
                <a:gd name="T8" fmla="*/ 3 w 9"/>
                <a:gd name="T9" fmla="*/ 11 h 11"/>
                <a:gd name="T10" fmla="*/ 3 w 9"/>
                <a:gd name="T11" fmla="*/ 11 h 11"/>
                <a:gd name="T12" fmla="*/ 1 w 9"/>
                <a:gd name="T13" fmla="*/ 11 h 11"/>
                <a:gd name="T14" fmla="*/ 0 w 9"/>
                <a:gd name="T15" fmla="*/ 8 h 11"/>
                <a:gd name="T16" fmla="*/ 1 w 9"/>
                <a:gd name="T17" fmla="*/ 3 h 11"/>
                <a:gd name="T18" fmla="*/ 1 w 9"/>
                <a:gd name="T19" fmla="*/ 3 h 11"/>
                <a:gd name="T20" fmla="*/ 3 w 9"/>
                <a:gd name="T21" fmla="*/ 2 h 11"/>
                <a:gd name="T22" fmla="*/ 4 w 9"/>
                <a:gd name="T23" fmla="*/ 0 h 11"/>
                <a:gd name="T24" fmla="*/ 4 w 9"/>
                <a:gd name="T25" fmla="*/ 0 h 11"/>
                <a:gd name="T26" fmla="*/ 6 w 9"/>
                <a:gd name="T27" fmla="*/ 2 h 11"/>
                <a:gd name="T28" fmla="*/ 7 w 9"/>
                <a:gd name="T29" fmla="*/ 3 h 11"/>
                <a:gd name="T30" fmla="*/ 9 w 9"/>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9" y="8"/>
                  </a:moveTo>
                  <a:lnTo>
                    <a:pt x="9" y="8"/>
                  </a:lnTo>
                  <a:lnTo>
                    <a:pt x="7" y="11"/>
                  </a:lnTo>
                  <a:lnTo>
                    <a:pt x="6" y="11"/>
                  </a:lnTo>
                  <a:lnTo>
                    <a:pt x="3" y="11"/>
                  </a:lnTo>
                  <a:lnTo>
                    <a:pt x="3" y="11"/>
                  </a:lnTo>
                  <a:lnTo>
                    <a:pt x="1" y="11"/>
                  </a:lnTo>
                  <a:lnTo>
                    <a:pt x="0" y="8"/>
                  </a:lnTo>
                  <a:lnTo>
                    <a:pt x="1" y="3"/>
                  </a:lnTo>
                  <a:lnTo>
                    <a:pt x="1" y="3"/>
                  </a:lnTo>
                  <a:lnTo>
                    <a:pt x="3" y="2"/>
                  </a:lnTo>
                  <a:lnTo>
                    <a:pt x="4" y="0"/>
                  </a:lnTo>
                  <a:lnTo>
                    <a:pt x="4" y="0"/>
                  </a:lnTo>
                  <a:lnTo>
                    <a:pt x="6" y="2"/>
                  </a:lnTo>
                  <a:lnTo>
                    <a:pt x="7" y="3"/>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06" name="Freeform 301"/>
            <p:cNvSpPr>
              <a:spLocks/>
            </p:cNvSpPr>
            <p:nvPr/>
          </p:nvSpPr>
          <p:spPr bwMode="auto">
            <a:xfrm>
              <a:off x="6300788" y="3810000"/>
              <a:ext cx="6350" cy="7938"/>
            </a:xfrm>
            <a:custGeom>
              <a:avLst/>
              <a:gdLst>
                <a:gd name="T0" fmla="*/ 8 w 8"/>
                <a:gd name="T1" fmla="*/ 8 h 11"/>
                <a:gd name="T2" fmla="*/ 8 w 8"/>
                <a:gd name="T3" fmla="*/ 8 h 11"/>
                <a:gd name="T4" fmla="*/ 8 w 8"/>
                <a:gd name="T5" fmla="*/ 11 h 11"/>
                <a:gd name="T6" fmla="*/ 5 w 8"/>
                <a:gd name="T7" fmla="*/ 11 h 11"/>
                <a:gd name="T8" fmla="*/ 3 w 8"/>
                <a:gd name="T9" fmla="*/ 11 h 11"/>
                <a:gd name="T10" fmla="*/ 3 w 8"/>
                <a:gd name="T11" fmla="*/ 11 h 11"/>
                <a:gd name="T12" fmla="*/ 0 w 8"/>
                <a:gd name="T13" fmla="*/ 11 h 11"/>
                <a:gd name="T14" fmla="*/ 0 w 8"/>
                <a:gd name="T15" fmla="*/ 8 h 11"/>
                <a:gd name="T16" fmla="*/ 0 w 8"/>
                <a:gd name="T17" fmla="*/ 3 h 11"/>
                <a:gd name="T18" fmla="*/ 0 w 8"/>
                <a:gd name="T19" fmla="*/ 3 h 11"/>
                <a:gd name="T20" fmla="*/ 2 w 8"/>
                <a:gd name="T21" fmla="*/ 2 h 11"/>
                <a:gd name="T22" fmla="*/ 3 w 8"/>
                <a:gd name="T23" fmla="*/ 0 h 11"/>
                <a:gd name="T24" fmla="*/ 3 w 8"/>
                <a:gd name="T25" fmla="*/ 0 h 11"/>
                <a:gd name="T26" fmla="*/ 6 w 8"/>
                <a:gd name="T27" fmla="*/ 2 h 11"/>
                <a:gd name="T28" fmla="*/ 8 w 8"/>
                <a:gd name="T29" fmla="*/ 3 h 11"/>
                <a:gd name="T30" fmla="*/ 8 w 8"/>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1">
                  <a:moveTo>
                    <a:pt x="8" y="8"/>
                  </a:moveTo>
                  <a:lnTo>
                    <a:pt x="8" y="8"/>
                  </a:lnTo>
                  <a:lnTo>
                    <a:pt x="8" y="11"/>
                  </a:lnTo>
                  <a:lnTo>
                    <a:pt x="5" y="11"/>
                  </a:lnTo>
                  <a:lnTo>
                    <a:pt x="3" y="11"/>
                  </a:lnTo>
                  <a:lnTo>
                    <a:pt x="3" y="11"/>
                  </a:lnTo>
                  <a:lnTo>
                    <a:pt x="0" y="11"/>
                  </a:lnTo>
                  <a:lnTo>
                    <a:pt x="0" y="8"/>
                  </a:lnTo>
                  <a:lnTo>
                    <a:pt x="0" y="3"/>
                  </a:lnTo>
                  <a:lnTo>
                    <a:pt x="0" y="3"/>
                  </a:lnTo>
                  <a:lnTo>
                    <a:pt x="2" y="2"/>
                  </a:lnTo>
                  <a:lnTo>
                    <a:pt x="3" y="0"/>
                  </a:lnTo>
                  <a:lnTo>
                    <a:pt x="3" y="0"/>
                  </a:lnTo>
                  <a:lnTo>
                    <a:pt x="6" y="2"/>
                  </a:lnTo>
                  <a:lnTo>
                    <a:pt x="8" y="3"/>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07" name="Freeform 302"/>
            <p:cNvSpPr>
              <a:spLocks/>
            </p:cNvSpPr>
            <p:nvPr/>
          </p:nvSpPr>
          <p:spPr bwMode="auto">
            <a:xfrm>
              <a:off x="6308726" y="3810000"/>
              <a:ext cx="4763" cy="7938"/>
            </a:xfrm>
            <a:custGeom>
              <a:avLst/>
              <a:gdLst>
                <a:gd name="T0" fmla="*/ 8 w 8"/>
                <a:gd name="T1" fmla="*/ 8 h 11"/>
                <a:gd name="T2" fmla="*/ 8 w 8"/>
                <a:gd name="T3" fmla="*/ 8 h 11"/>
                <a:gd name="T4" fmla="*/ 8 w 8"/>
                <a:gd name="T5" fmla="*/ 11 h 11"/>
                <a:gd name="T6" fmla="*/ 6 w 8"/>
                <a:gd name="T7" fmla="*/ 11 h 11"/>
                <a:gd name="T8" fmla="*/ 3 w 8"/>
                <a:gd name="T9" fmla="*/ 11 h 11"/>
                <a:gd name="T10" fmla="*/ 3 w 8"/>
                <a:gd name="T11" fmla="*/ 11 h 11"/>
                <a:gd name="T12" fmla="*/ 0 w 8"/>
                <a:gd name="T13" fmla="*/ 11 h 11"/>
                <a:gd name="T14" fmla="*/ 0 w 8"/>
                <a:gd name="T15" fmla="*/ 8 h 11"/>
                <a:gd name="T16" fmla="*/ 2 w 8"/>
                <a:gd name="T17" fmla="*/ 3 h 11"/>
                <a:gd name="T18" fmla="*/ 2 w 8"/>
                <a:gd name="T19" fmla="*/ 3 h 11"/>
                <a:gd name="T20" fmla="*/ 2 w 8"/>
                <a:gd name="T21" fmla="*/ 2 h 11"/>
                <a:gd name="T22" fmla="*/ 5 w 8"/>
                <a:gd name="T23" fmla="*/ 0 h 11"/>
                <a:gd name="T24" fmla="*/ 5 w 8"/>
                <a:gd name="T25" fmla="*/ 0 h 11"/>
                <a:gd name="T26" fmla="*/ 6 w 8"/>
                <a:gd name="T27" fmla="*/ 2 h 11"/>
                <a:gd name="T28" fmla="*/ 8 w 8"/>
                <a:gd name="T29" fmla="*/ 3 h 11"/>
                <a:gd name="T30" fmla="*/ 8 w 8"/>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1">
                  <a:moveTo>
                    <a:pt x="8" y="8"/>
                  </a:moveTo>
                  <a:lnTo>
                    <a:pt x="8" y="8"/>
                  </a:lnTo>
                  <a:lnTo>
                    <a:pt x="8" y="11"/>
                  </a:lnTo>
                  <a:lnTo>
                    <a:pt x="6" y="11"/>
                  </a:lnTo>
                  <a:lnTo>
                    <a:pt x="3" y="11"/>
                  </a:lnTo>
                  <a:lnTo>
                    <a:pt x="3" y="11"/>
                  </a:lnTo>
                  <a:lnTo>
                    <a:pt x="0" y="11"/>
                  </a:lnTo>
                  <a:lnTo>
                    <a:pt x="0" y="8"/>
                  </a:lnTo>
                  <a:lnTo>
                    <a:pt x="2" y="3"/>
                  </a:lnTo>
                  <a:lnTo>
                    <a:pt x="2" y="3"/>
                  </a:lnTo>
                  <a:lnTo>
                    <a:pt x="2" y="2"/>
                  </a:lnTo>
                  <a:lnTo>
                    <a:pt x="5" y="0"/>
                  </a:lnTo>
                  <a:lnTo>
                    <a:pt x="5" y="0"/>
                  </a:lnTo>
                  <a:lnTo>
                    <a:pt x="6" y="2"/>
                  </a:lnTo>
                  <a:lnTo>
                    <a:pt x="8" y="3"/>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08" name="Freeform 303"/>
            <p:cNvSpPr>
              <a:spLocks/>
            </p:cNvSpPr>
            <p:nvPr/>
          </p:nvSpPr>
          <p:spPr bwMode="auto">
            <a:xfrm>
              <a:off x="6315076" y="3810000"/>
              <a:ext cx="7938" cy="7938"/>
            </a:xfrm>
            <a:custGeom>
              <a:avLst/>
              <a:gdLst>
                <a:gd name="T0" fmla="*/ 9 w 9"/>
                <a:gd name="T1" fmla="*/ 8 h 11"/>
                <a:gd name="T2" fmla="*/ 9 w 9"/>
                <a:gd name="T3" fmla="*/ 8 h 11"/>
                <a:gd name="T4" fmla="*/ 8 w 9"/>
                <a:gd name="T5" fmla="*/ 11 h 11"/>
                <a:gd name="T6" fmla="*/ 6 w 9"/>
                <a:gd name="T7" fmla="*/ 11 h 11"/>
                <a:gd name="T8" fmla="*/ 3 w 9"/>
                <a:gd name="T9" fmla="*/ 11 h 11"/>
                <a:gd name="T10" fmla="*/ 3 w 9"/>
                <a:gd name="T11" fmla="*/ 11 h 11"/>
                <a:gd name="T12" fmla="*/ 2 w 9"/>
                <a:gd name="T13" fmla="*/ 11 h 11"/>
                <a:gd name="T14" fmla="*/ 0 w 9"/>
                <a:gd name="T15" fmla="*/ 8 h 11"/>
                <a:gd name="T16" fmla="*/ 2 w 9"/>
                <a:gd name="T17" fmla="*/ 3 h 11"/>
                <a:gd name="T18" fmla="*/ 2 w 9"/>
                <a:gd name="T19" fmla="*/ 3 h 11"/>
                <a:gd name="T20" fmla="*/ 3 w 9"/>
                <a:gd name="T21" fmla="*/ 2 h 11"/>
                <a:gd name="T22" fmla="*/ 5 w 9"/>
                <a:gd name="T23" fmla="*/ 0 h 11"/>
                <a:gd name="T24" fmla="*/ 5 w 9"/>
                <a:gd name="T25" fmla="*/ 0 h 11"/>
                <a:gd name="T26" fmla="*/ 6 w 9"/>
                <a:gd name="T27" fmla="*/ 2 h 11"/>
                <a:gd name="T28" fmla="*/ 8 w 9"/>
                <a:gd name="T29" fmla="*/ 3 h 11"/>
                <a:gd name="T30" fmla="*/ 9 w 9"/>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9" y="8"/>
                  </a:moveTo>
                  <a:lnTo>
                    <a:pt x="9" y="8"/>
                  </a:lnTo>
                  <a:lnTo>
                    <a:pt x="8" y="11"/>
                  </a:lnTo>
                  <a:lnTo>
                    <a:pt x="6" y="11"/>
                  </a:lnTo>
                  <a:lnTo>
                    <a:pt x="3" y="11"/>
                  </a:lnTo>
                  <a:lnTo>
                    <a:pt x="3" y="11"/>
                  </a:lnTo>
                  <a:lnTo>
                    <a:pt x="2" y="11"/>
                  </a:lnTo>
                  <a:lnTo>
                    <a:pt x="0" y="8"/>
                  </a:lnTo>
                  <a:lnTo>
                    <a:pt x="2" y="3"/>
                  </a:lnTo>
                  <a:lnTo>
                    <a:pt x="2" y="3"/>
                  </a:lnTo>
                  <a:lnTo>
                    <a:pt x="3" y="2"/>
                  </a:lnTo>
                  <a:lnTo>
                    <a:pt x="5" y="0"/>
                  </a:lnTo>
                  <a:lnTo>
                    <a:pt x="5" y="0"/>
                  </a:lnTo>
                  <a:lnTo>
                    <a:pt x="6" y="2"/>
                  </a:lnTo>
                  <a:lnTo>
                    <a:pt x="8" y="3"/>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09" name="Freeform 304"/>
            <p:cNvSpPr>
              <a:spLocks/>
            </p:cNvSpPr>
            <p:nvPr/>
          </p:nvSpPr>
          <p:spPr bwMode="auto">
            <a:xfrm>
              <a:off x="6330951" y="3810000"/>
              <a:ext cx="4763" cy="7938"/>
            </a:xfrm>
            <a:custGeom>
              <a:avLst/>
              <a:gdLst>
                <a:gd name="T0" fmla="*/ 8 w 8"/>
                <a:gd name="T1" fmla="*/ 8 h 11"/>
                <a:gd name="T2" fmla="*/ 8 w 8"/>
                <a:gd name="T3" fmla="*/ 8 h 11"/>
                <a:gd name="T4" fmla="*/ 8 w 8"/>
                <a:gd name="T5" fmla="*/ 11 h 11"/>
                <a:gd name="T6" fmla="*/ 6 w 8"/>
                <a:gd name="T7" fmla="*/ 11 h 11"/>
                <a:gd name="T8" fmla="*/ 3 w 8"/>
                <a:gd name="T9" fmla="*/ 11 h 11"/>
                <a:gd name="T10" fmla="*/ 3 w 8"/>
                <a:gd name="T11" fmla="*/ 11 h 11"/>
                <a:gd name="T12" fmla="*/ 0 w 8"/>
                <a:gd name="T13" fmla="*/ 11 h 11"/>
                <a:gd name="T14" fmla="*/ 0 w 8"/>
                <a:gd name="T15" fmla="*/ 8 h 11"/>
                <a:gd name="T16" fmla="*/ 2 w 8"/>
                <a:gd name="T17" fmla="*/ 3 h 11"/>
                <a:gd name="T18" fmla="*/ 2 w 8"/>
                <a:gd name="T19" fmla="*/ 3 h 11"/>
                <a:gd name="T20" fmla="*/ 2 w 8"/>
                <a:gd name="T21" fmla="*/ 2 h 11"/>
                <a:gd name="T22" fmla="*/ 5 w 8"/>
                <a:gd name="T23" fmla="*/ 0 h 11"/>
                <a:gd name="T24" fmla="*/ 5 w 8"/>
                <a:gd name="T25" fmla="*/ 0 h 11"/>
                <a:gd name="T26" fmla="*/ 6 w 8"/>
                <a:gd name="T27" fmla="*/ 2 h 11"/>
                <a:gd name="T28" fmla="*/ 8 w 8"/>
                <a:gd name="T29" fmla="*/ 3 h 11"/>
                <a:gd name="T30" fmla="*/ 8 w 8"/>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1">
                  <a:moveTo>
                    <a:pt x="8" y="8"/>
                  </a:moveTo>
                  <a:lnTo>
                    <a:pt x="8" y="8"/>
                  </a:lnTo>
                  <a:lnTo>
                    <a:pt x="8" y="11"/>
                  </a:lnTo>
                  <a:lnTo>
                    <a:pt x="6" y="11"/>
                  </a:lnTo>
                  <a:lnTo>
                    <a:pt x="3" y="11"/>
                  </a:lnTo>
                  <a:lnTo>
                    <a:pt x="3" y="11"/>
                  </a:lnTo>
                  <a:lnTo>
                    <a:pt x="0" y="11"/>
                  </a:lnTo>
                  <a:lnTo>
                    <a:pt x="0" y="8"/>
                  </a:lnTo>
                  <a:lnTo>
                    <a:pt x="2" y="3"/>
                  </a:lnTo>
                  <a:lnTo>
                    <a:pt x="2" y="3"/>
                  </a:lnTo>
                  <a:lnTo>
                    <a:pt x="2" y="2"/>
                  </a:lnTo>
                  <a:lnTo>
                    <a:pt x="5" y="0"/>
                  </a:lnTo>
                  <a:lnTo>
                    <a:pt x="5" y="0"/>
                  </a:lnTo>
                  <a:lnTo>
                    <a:pt x="6" y="2"/>
                  </a:lnTo>
                  <a:lnTo>
                    <a:pt x="8" y="3"/>
                  </a:lnTo>
                  <a:lnTo>
                    <a:pt x="8"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10" name="Freeform 305"/>
            <p:cNvSpPr>
              <a:spLocks/>
            </p:cNvSpPr>
            <p:nvPr/>
          </p:nvSpPr>
          <p:spPr bwMode="auto">
            <a:xfrm>
              <a:off x="6337301" y="3810000"/>
              <a:ext cx="7938" cy="7938"/>
            </a:xfrm>
            <a:custGeom>
              <a:avLst/>
              <a:gdLst>
                <a:gd name="T0" fmla="*/ 9 w 9"/>
                <a:gd name="T1" fmla="*/ 8 h 11"/>
                <a:gd name="T2" fmla="*/ 9 w 9"/>
                <a:gd name="T3" fmla="*/ 8 h 11"/>
                <a:gd name="T4" fmla="*/ 8 w 9"/>
                <a:gd name="T5" fmla="*/ 11 h 11"/>
                <a:gd name="T6" fmla="*/ 6 w 9"/>
                <a:gd name="T7" fmla="*/ 11 h 11"/>
                <a:gd name="T8" fmla="*/ 3 w 9"/>
                <a:gd name="T9" fmla="*/ 11 h 11"/>
                <a:gd name="T10" fmla="*/ 3 w 9"/>
                <a:gd name="T11" fmla="*/ 11 h 11"/>
                <a:gd name="T12" fmla="*/ 2 w 9"/>
                <a:gd name="T13" fmla="*/ 11 h 11"/>
                <a:gd name="T14" fmla="*/ 0 w 9"/>
                <a:gd name="T15" fmla="*/ 8 h 11"/>
                <a:gd name="T16" fmla="*/ 2 w 9"/>
                <a:gd name="T17" fmla="*/ 3 h 11"/>
                <a:gd name="T18" fmla="*/ 2 w 9"/>
                <a:gd name="T19" fmla="*/ 3 h 11"/>
                <a:gd name="T20" fmla="*/ 3 w 9"/>
                <a:gd name="T21" fmla="*/ 2 h 11"/>
                <a:gd name="T22" fmla="*/ 5 w 9"/>
                <a:gd name="T23" fmla="*/ 0 h 11"/>
                <a:gd name="T24" fmla="*/ 5 w 9"/>
                <a:gd name="T25" fmla="*/ 0 h 11"/>
                <a:gd name="T26" fmla="*/ 6 w 9"/>
                <a:gd name="T27" fmla="*/ 2 h 11"/>
                <a:gd name="T28" fmla="*/ 8 w 9"/>
                <a:gd name="T29" fmla="*/ 3 h 11"/>
                <a:gd name="T30" fmla="*/ 9 w 9"/>
                <a:gd name="T3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9" y="8"/>
                  </a:moveTo>
                  <a:lnTo>
                    <a:pt x="9" y="8"/>
                  </a:lnTo>
                  <a:lnTo>
                    <a:pt x="8" y="11"/>
                  </a:lnTo>
                  <a:lnTo>
                    <a:pt x="6" y="11"/>
                  </a:lnTo>
                  <a:lnTo>
                    <a:pt x="3" y="11"/>
                  </a:lnTo>
                  <a:lnTo>
                    <a:pt x="3" y="11"/>
                  </a:lnTo>
                  <a:lnTo>
                    <a:pt x="2" y="11"/>
                  </a:lnTo>
                  <a:lnTo>
                    <a:pt x="0" y="8"/>
                  </a:lnTo>
                  <a:lnTo>
                    <a:pt x="2" y="3"/>
                  </a:lnTo>
                  <a:lnTo>
                    <a:pt x="2" y="3"/>
                  </a:lnTo>
                  <a:lnTo>
                    <a:pt x="3" y="2"/>
                  </a:lnTo>
                  <a:lnTo>
                    <a:pt x="5" y="0"/>
                  </a:lnTo>
                  <a:lnTo>
                    <a:pt x="5" y="0"/>
                  </a:lnTo>
                  <a:lnTo>
                    <a:pt x="6" y="2"/>
                  </a:lnTo>
                  <a:lnTo>
                    <a:pt x="8" y="3"/>
                  </a:lnTo>
                  <a:lnTo>
                    <a:pt x="9" y="8"/>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2811" name="Group 2810"/>
          <p:cNvGrpSpPr/>
          <p:nvPr/>
        </p:nvGrpSpPr>
        <p:grpSpPr>
          <a:xfrm>
            <a:off x="7054332" y="2849337"/>
            <a:ext cx="595312" cy="321127"/>
            <a:chOff x="4189413" y="2727326"/>
            <a:chExt cx="885825" cy="477838"/>
          </a:xfrm>
        </p:grpSpPr>
        <p:grpSp>
          <p:nvGrpSpPr>
            <p:cNvPr id="2812" name="Group 2811"/>
            <p:cNvGrpSpPr/>
            <p:nvPr/>
          </p:nvGrpSpPr>
          <p:grpSpPr>
            <a:xfrm>
              <a:off x="4189413" y="2776538"/>
              <a:ext cx="885825" cy="428626"/>
              <a:chOff x="4189413" y="2776538"/>
              <a:chExt cx="885825" cy="428626"/>
            </a:xfrm>
          </p:grpSpPr>
          <p:sp>
            <p:nvSpPr>
              <p:cNvPr id="2820" name="Freeform 83"/>
              <p:cNvSpPr>
                <a:spLocks/>
              </p:cNvSpPr>
              <p:nvPr/>
            </p:nvSpPr>
            <p:spPr bwMode="auto">
              <a:xfrm>
                <a:off x="4194176" y="3157538"/>
                <a:ext cx="11113" cy="12700"/>
              </a:xfrm>
              <a:custGeom>
                <a:avLst/>
                <a:gdLst>
                  <a:gd name="T0" fmla="*/ 0 w 15"/>
                  <a:gd name="T1" fmla="*/ 9 h 16"/>
                  <a:gd name="T2" fmla="*/ 0 w 15"/>
                  <a:gd name="T3" fmla="*/ 9 h 16"/>
                  <a:gd name="T4" fmla="*/ 0 w 15"/>
                  <a:gd name="T5" fmla="*/ 12 h 16"/>
                  <a:gd name="T6" fmla="*/ 3 w 15"/>
                  <a:gd name="T7" fmla="*/ 13 h 16"/>
                  <a:gd name="T8" fmla="*/ 4 w 15"/>
                  <a:gd name="T9" fmla="*/ 16 h 16"/>
                  <a:gd name="T10" fmla="*/ 7 w 15"/>
                  <a:gd name="T11" fmla="*/ 16 h 16"/>
                  <a:gd name="T12" fmla="*/ 7 w 15"/>
                  <a:gd name="T13" fmla="*/ 16 h 16"/>
                  <a:gd name="T14" fmla="*/ 10 w 15"/>
                  <a:gd name="T15" fmla="*/ 16 h 16"/>
                  <a:gd name="T16" fmla="*/ 13 w 15"/>
                  <a:gd name="T17" fmla="*/ 13 h 16"/>
                  <a:gd name="T18" fmla="*/ 15 w 15"/>
                  <a:gd name="T19" fmla="*/ 12 h 16"/>
                  <a:gd name="T20" fmla="*/ 15 w 15"/>
                  <a:gd name="T21" fmla="*/ 9 h 16"/>
                  <a:gd name="T22" fmla="*/ 15 w 15"/>
                  <a:gd name="T23" fmla="*/ 9 h 16"/>
                  <a:gd name="T24" fmla="*/ 15 w 15"/>
                  <a:gd name="T25" fmla="*/ 6 h 16"/>
                  <a:gd name="T26" fmla="*/ 13 w 15"/>
                  <a:gd name="T27" fmla="*/ 3 h 16"/>
                  <a:gd name="T28" fmla="*/ 10 w 15"/>
                  <a:gd name="T29" fmla="*/ 1 h 16"/>
                  <a:gd name="T30" fmla="*/ 7 w 15"/>
                  <a:gd name="T31" fmla="*/ 0 h 16"/>
                  <a:gd name="T32" fmla="*/ 7 w 15"/>
                  <a:gd name="T33" fmla="*/ 0 h 16"/>
                  <a:gd name="T34" fmla="*/ 4 w 15"/>
                  <a:gd name="T35" fmla="*/ 1 h 16"/>
                  <a:gd name="T36" fmla="*/ 3 w 15"/>
                  <a:gd name="T37" fmla="*/ 3 h 16"/>
                  <a:gd name="T38" fmla="*/ 0 w 15"/>
                  <a:gd name="T39" fmla="*/ 6 h 16"/>
                  <a:gd name="T40" fmla="*/ 0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0" y="9"/>
                    </a:moveTo>
                    <a:lnTo>
                      <a:pt x="0" y="9"/>
                    </a:lnTo>
                    <a:lnTo>
                      <a:pt x="0" y="12"/>
                    </a:lnTo>
                    <a:lnTo>
                      <a:pt x="3" y="13"/>
                    </a:lnTo>
                    <a:lnTo>
                      <a:pt x="4" y="16"/>
                    </a:lnTo>
                    <a:lnTo>
                      <a:pt x="7" y="16"/>
                    </a:lnTo>
                    <a:lnTo>
                      <a:pt x="7" y="16"/>
                    </a:lnTo>
                    <a:lnTo>
                      <a:pt x="10" y="16"/>
                    </a:lnTo>
                    <a:lnTo>
                      <a:pt x="13" y="13"/>
                    </a:lnTo>
                    <a:lnTo>
                      <a:pt x="15" y="12"/>
                    </a:lnTo>
                    <a:lnTo>
                      <a:pt x="15" y="9"/>
                    </a:lnTo>
                    <a:lnTo>
                      <a:pt x="15" y="9"/>
                    </a:lnTo>
                    <a:lnTo>
                      <a:pt x="15" y="6"/>
                    </a:lnTo>
                    <a:lnTo>
                      <a:pt x="13" y="3"/>
                    </a:lnTo>
                    <a:lnTo>
                      <a:pt x="10" y="1"/>
                    </a:lnTo>
                    <a:lnTo>
                      <a:pt x="7" y="0"/>
                    </a:lnTo>
                    <a:lnTo>
                      <a:pt x="7" y="0"/>
                    </a:lnTo>
                    <a:lnTo>
                      <a:pt x="4" y="1"/>
                    </a:lnTo>
                    <a:lnTo>
                      <a:pt x="3" y="3"/>
                    </a:lnTo>
                    <a:lnTo>
                      <a:pt x="0" y="6"/>
                    </a:lnTo>
                    <a:lnTo>
                      <a:pt x="0"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21" name="Freeform 84"/>
              <p:cNvSpPr>
                <a:spLocks/>
              </p:cNvSpPr>
              <p:nvPr/>
            </p:nvSpPr>
            <p:spPr bwMode="auto">
              <a:xfrm>
                <a:off x="4194176" y="3157538"/>
                <a:ext cx="11113" cy="12700"/>
              </a:xfrm>
              <a:custGeom>
                <a:avLst/>
                <a:gdLst>
                  <a:gd name="T0" fmla="*/ 0 w 15"/>
                  <a:gd name="T1" fmla="*/ 9 h 16"/>
                  <a:gd name="T2" fmla="*/ 0 w 15"/>
                  <a:gd name="T3" fmla="*/ 9 h 16"/>
                  <a:gd name="T4" fmla="*/ 0 w 15"/>
                  <a:gd name="T5" fmla="*/ 12 h 16"/>
                  <a:gd name="T6" fmla="*/ 3 w 15"/>
                  <a:gd name="T7" fmla="*/ 13 h 16"/>
                  <a:gd name="T8" fmla="*/ 4 w 15"/>
                  <a:gd name="T9" fmla="*/ 16 h 16"/>
                  <a:gd name="T10" fmla="*/ 7 w 15"/>
                  <a:gd name="T11" fmla="*/ 16 h 16"/>
                  <a:gd name="T12" fmla="*/ 7 w 15"/>
                  <a:gd name="T13" fmla="*/ 16 h 16"/>
                  <a:gd name="T14" fmla="*/ 10 w 15"/>
                  <a:gd name="T15" fmla="*/ 16 h 16"/>
                  <a:gd name="T16" fmla="*/ 13 w 15"/>
                  <a:gd name="T17" fmla="*/ 13 h 16"/>
                  <a:gd name="T18" fmla="*/ 15 w 15"/>
                  <a:gd name="T19" fmla="*/ 12 h 16"/>
                  <a:gd name="T20" fmla="*/ 15 w 15"/>
                  <a:gd name="T21" fmla="*/ 9 h 16"/>
                  <a:gd name="T22" fmla="*/ 15 w 15"/>
                  <a:gd name="T23" fmla="*/ 9 h 16"/>
                  <a:gd name="T24" fmla="*/ 15 w 15"/>
                  <a:gd name="T25" fmla="*/ 6 h 16"/>
                  <a:gd name="T26" fmla="*/ 13 w 15"/>
                  <a:gd name="T27" fmla="*/ 3 h 16"/>
                  <a:gd name="T28" fmla="*/ 10 w 15"/>
                  <a:gd name="T29" fmla="*/ 1 h 16"/>
                  <a:gd name="T30" fmla="*/ 7 w 15"/>
                  <a:gd name="T31" fmla="*/ 0 h 16"/>
                  <a:gd name="T32" fmla="*/ 7 w 15"/>
                  <a:gd name="T33" fmla="*/ 0 h 16"/>
                  <a:gd name="T34" fmla="*/ 4 w 15"/>
                  <a:gd name="T35" fmla="*/ 1 h 16"/>
                  <a:gd name="T36" fmla="*/ 3 w 15"/>
                  <a:gd name="T37" fmla="*/ 3 h 16"/>
                  <a:gd name="T38" fmla="*/ 0 w 15"/>
                  <a:gd name="T39" fmla="*/ 6 h 16"/>
                  <a:gd name="T40" fmla="*/ 0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0" y="9"/>
                    </a:moveTo>
                    <a:lnTo>
                      <a:pt x="0" y="9"/>
                    </a:lnTo>
                    <a:lnTo>
                      <a:pt x="0" y="12"/>
                    </a:lnTo>
                    <a:lnTo>
                      <a:pt x="3" y="13"/>
                    </a:lnTo>
                    <a:lnTo>
                      <a:pt x="4" y="16"/>
                    </a:lnTo>
                    <a:lnTo>
                      <a:pt x="7" y="16"/>
                    </a:lnTo>
                    <a:lnTo>
                      <a:pt x="7" y="16"/>
                    </a:lnTo>
                    <a:lnTo>
                      <a:pt x="10" y="16"/>
                    </a:lnTo>
                    <a:lnTo>
                      <a:pt x="13" y="13"/>
                    </a:lnTo>
                    <a:lnTo>
                      <a:pt x="15" y="12"/>
                    </a:lnTo>
                    <a:lnTo>
                      <a:pt x="15" y="9"/>
                    </a:lnTo>
                    <a:lnTo>
                      <a:pt x="15" y="9"/>
                    </a:lnTo>
                    <a:lnTo>
                      <a:pt x="15" y="6"/>
                    </a:lnTo>
                    <a:lnTo>
                      <a:pt x="13" y="3"/>
                    </a:lnTo>
                    <a:lnTo>
                      <a:pt x="10" y="1"/>
                    </a:lnTo>
                    <a:lnTo>
                      <a:pt x="7" y="0"/>
                    </a:lnTo>
                    <a:lnTo>
                      <a:pt x="7" y="0"/>
                    </a:lnTo>
                    <a:lnTo>
                      <a:pt x="4" y="1"/>
                    </a:lnTo>
                    <a:lnTo>
                      <a:pt x="3" y="3"/>
                    </a:lnTo>
                    <a:lnTo>
                      <a:pt x="0" y="6"/>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22" name="Rectangle 85"/>
              <p:cNvSpPr>
                <a:spLocks noChangeArrowheads="1"/>
              </p:cNvSpPr>
              <p:nvPr/>
            </p:nvSpPr>
            <p:spPr bwMode="auto">
              <a:xfrm>
                <a:off x="4195763" y="3087688"/>
                <a:ext cx="9525" cy="7461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23" name="Rectangle 86"/>
              <p:cNvSpPr>
                <a:spLocks noChangeArrowheads="1"/>
              </p:cNvSpPr>
              <p:nvPr/>
            </p:nvSpPr>
            <p:spPr bwMode="auto">
              <a:xfrm>
                <a:off x="4195763" y="3154363"/>
                <a:ext cx="9525" cy="47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24" name="Freeform 87"/>
              <p:cNvSpPr>
                <a:spLocks/>
              </p:cNvSpPr>
              <p:nvPr/>
            </p:nvSpPr>
            <p:spPr bwMode="auto">
              <a:xfrm>
                <a:off x="4189413" y="2824163"/>
                <a:ext cx="68263" cy="336550"/>
              </a:xfrm>
              <a:custGeom>
                <a:avLst/>
                <a:gdLst>
                  <a:gd name="T0" fmla="*/ 18 w 86"/>
                  <a:gd name="T1" fmla="*/ 15 h 425"/>
                  <a:gd name="T2" fmla="*/ 86 w 86"/>
                  <a:gd name="T3" fmla="*/ 0 h 425"/>
                  <a:gd name="T4" fmla="*/ 86 w 86"/>
                  <a:gd name="T5" fmla="*/ 425 h 425"/>
                  <a:gd name="T6" fmla="*/ 18 w 86"/>
                  <a:gd name="T7" fmla="*/ 409 h 425"/>
                  <a:gd name="T8" fmla="*/ 18 w 86"/>
                  <a:gd name="T9" fmla="*/ 409 h 425"/>
                  <a:gd name="T10" fmla="*/ 10 w 86"/>
                  <a:gd name="T11" fmla="*/ 407 h 425"/>
                  <a:gd name="T12" fmla="*/ 6 w 86"/>
                  <a:gd name="T13" fmla="*/ 403 h 425"/>
                  <a:gd name="T14" fmla="*/ 1 w 86"/>
                  <a:gd name="T15" fmla="*/ 397 h 425"/>
                  <a:gd name="T16" fmla="*/ 0 w 86"/>
                  <a:gd name="T17" fmla="*/ 389 h 425"/>
                  <a:gd name="T18" fmla="*/ 0 w 86"/>
                  <a:gd name="T19" fmla="*/ 284 h 425"/>
                  <a:gd name="T20" fmla="*/ 0 w 86"/>
                  <a:gd name="T21" fmla="*/ 141 h 425"/>
                  <a:gd name="T22" fmla="*/ 0 w 86"/>
                  <a:gd name="T23" fmla="*/ 35 h 425"/>
                  <a:gd name="T24" fmla="*/ 0 w 86"/>
                  <a:gd name="T25" fmla="*/ 35 h 425"/>
                  <a:gd name="T26" fmla="*/ 1 w 86"/>
                  <a:gd name="T27" fmla="*/ 27 h 425"/>
                  <a:gd name="T28" fmla="*/ 6 w 86"/>
                  <a:gd name="T29" fmla="*/ 21 h 425"/>
                  <a:gd name="T30" fmla="*/ 10 w 86"/>
                  <a:gd name="T31" fmla="*/ 17 h 425"/>
                  <a:gd name="T32" fmla="*/ 18 w 86"/>
                  <a:gd name="T33" fmla="*/ 1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425">
                    <a:moveTo>
                      <a:pt x="18" y="15"/>
                    </a:moveTo>
                    <a:lnTo>
                      <a:pt x="86" y="0"/>
                    </a:lnTo>
                    <a:lnTo>
                      <a:pt x="86" y="425"/>
                    </a:lnTo>
                    <a:lnTo>
                      <a:pt x="18" y="409"/>
                    </a:lnTo>
                    <a:lnTo>
                      <a:pt x="18" y="409"/>
                    </a:lnTo>
                    <a:lnTo>
                      <a:pt x="10" y="407"/>
                    </a:lnTo>
                    <a:lnTo>
                      <a:pt x="6" y="403"/>
                    </a:lnTo>
                    <a:lnTo>
                      <a:pt x="1" y="397"/>
                    </a:lnTo>
                    <a:lnTo>
                      <a:pt x="0" y="389"/>
                    </a:lnTo>
                    <a:lnTo>
                      <a:pt x="0" y="284"/>
                    </a:lnTo>
                    <a:lnTo>
                      <a:pt x="0" y="141"/>
                    </a:lnTo>
                    <a:lnTo>
                      <a:pt x="0" y="35"/>
                    </a:lnTo>
                    <a:lnTo>
                      <a:pt x="0" y="35"/>
                    </a:lnTo>
                    <a:lnTo>
                      <a:pt x="1" y="27"/>
                    </a:lnTo>
                    <a:lnTo>
                      <a:pt x="6" y="21"/>
                    </a:lnTo>
                    <a:lnTo>
                      <a:pt x="10" y="17"/>
                    </a:lnTo>
                    <a:lnTo>
                      <a:pt x="18" y="15"/>
                    </a:lnTo>
                    <a:close/>
                  </a:path>
                </a:pathLst>
              </a:custGeom>
              <a:solidFill>
                <a:srgbClr val="B51B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25" name="Freeform 88"/>
              <p:cNvSpPr>
                <a:spLocks/>
              </p:cNvSpPr>
              <p:nvPr/>
            </p:nvSpPr>
            <p:spPr bwMode="auto">
              <a:xfrm>
                <a:off x="4189413" y="2824163"/>
                <a:ext cx="68263" cy="336550"/>
              </a:xfrm>
              <a:custGeom>
                <a:avLst/>
                <a:gdLst>
                  <a:gd name="T0" fmla="*/ 18 w 86"/>
                  <a:gd name="T1" fmla="*/ 15 h 425"/>
                  <a:gd name="T2" fmla="*/ 86 w 86"/>
                  <a:gd name="T3" fmla="*/ 0 h 425"/>
                  <a:gd name="T4" fmla="*/ 86 w 86"/>
                  <a:gd name="T5" fmla="*/ 425 h 425"/>
                  <a:gd name="T6" fmla="*/ 18 w 86"/>
                  <a:gd name="T7" fmla="*/ 409 h 425"/>
                  <a:gd name="T8" fmla="*/ 18 w 86"/>
                  <a:gd name="T9" fmla="*/ 409 h 425"/>
                  <a:gd name="T10" fmla="*/ 10 w 86"/>
                  <a:gd name="T11" fmla="*/ 407 h 425"/>
                  <a:gd name="T12" fmla="*/ 6 w 86"/>
                  <a:gd name="T13" fmla="*/ 403 h 425"/>
                  <a:gd name="T14" fmla="*/ 1 w 86"/>
                  <a:gd name="T15" fmla="*/ 397 h 425"/>
                  <a:gd name="T16" fmla="*/ 0 w 86"/>
                  <a:gd name="T17" fmla="*/ 389 h 425"/>
                  <a:gd name="T18" fmla="*/ 0 w 86"/>
                  <a:gd name="T19" fmla="*/ 284 h 425"/>
                  <a:gd name="T20" fmla="*/ 0 w 86"/>
                  <a:gd name="T21" fmla="*/ 141 h 425"/>
                  <a:gd name="T22" fmla="*/ 0 w 86"/>
                  <a:gd name="T23" fmla="*/ 35 h 425"/>
                  <a:gd name="T24" fmla="*/ 0 w 86"/>
                  <a:gd name="T25" fmla="*/ 35 h 425"/>
                  <a:gd name="T26" fmla="*/ 1 w 86"/>
                  <a:gd name="T27" fmla="*/ 27 h 425"/>
                  <a:gd name="T28" fmla="*/ 6 w 86"/>
                  <a:gd name="T29" fmla="*/ 21 h 425"/>
                  <a:gd name="T30" fmla="*/ 10 w 86"/>
                  <a:gd name="T31" fmla="*/ 17 h 425"/>
                  <a:gd name="T32" fmla="*/ 18 w 86"/>
                  <a:gd name="T33" fmla="*/ 1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425">
                    <a:moveTo>
                      <a:pt x="18" y="15"/>
                    </a:moveTo>
                    <a:lnTo>
                      <a:pt x="86" y="0"/>
                    </a:lnTo>
                    <a:lnTo>
                      <a:pt x="86" y="425"/>
                    </a:lnTo>
                    <a:lnTo>
                      <a:pt x="18" y="409"/>
                    </a:lnTo>
                    <a:lnTo>
                      <a:pt x="18" y="409"/>
                    </a:lnTo>
                    <a:lnTo>
                      <a:pt x="10" y="407"/>
                    </a:lnTo>
                    <a:lnTo>
                      <a:pt x="6" y="403"/>
                    </a:lnTo>
                    <a:lnTo>
                      <a:pt x="1" y="397"/>
                    </a:lnTo>
                    <a:lnTo>
                      <a:pt x="0" y="389"/>
                    </a:lnTo>
                    <a:lnTo>
                      <a:pt x="0" y="284"/>
                    </a:lnTo>
                    <a:lnTo>
                      <a:pt x="0" y="141"/>
                    </a:lnTo>
                    <a:lnTo>
                      <a:pt x="0" y="35"/>
                    </a:lnTo>
                    <a:lnTo>
                      <a:pt x="0" y="35"/>
                    </a:lnTo>
                    <a:lnTo>
                      <a:pt x="1" y="27"/>
                    </a:lnTo>
                    <a:lnTo>
                      <a:pt x="6" y="21"/>
                    </a:lnTo>
                    <a:lnTo>
                      <a:pt x="10" y="17"/>
                    </a:lnTo>
                    <a:lnTo>
                      <a:pt x="18"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26" name="Rectangle 89"/>
              <p:cNvSpPr>
                <a:spLocks noChangeArrowheads="1"/>
              </p:cNvSpPr>
              <p:nvPr/>
            </p:nvSpPr>
            <p:spPr bwMode="auto">
              <a:xfrm>
                <a:off x="4319588" y="2987676"/>
                <a:ext cx="68263" cy="17621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27" name="Rectangle 90"/>
              <p:cNvSpPr>
                <a:spLocks noChangeArrowheads="1"/>
              </p:cNvSpPr>
              <p:nvPr/>
            </p:nvSpPr>
            <p:spPr bwMode="auto">
              <a:xfrm>
                <a:off x="4878388" y="2987676"/>
                <a:ext cx="68263" cy="17621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828" name="Picture 9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445001" y="3024188"/>
                <a:ext cx="3730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9" name="Rectangle 92"/>
              <p:cNvSpPr>
                <a:spLocks noChangeArrowheads="1"/>
              </p:cNvSpPr>
              <p:nvPr/>
            </p:nvSpPr>
            <p:spPr bwMode="auto">
              <a:xfrm>
                <a:off x="4451351" y="3074988"/>
                <a:ext cx="361950" cy="19050"/>
              </a:xfrm>
              <a:prstGeom prst="rect">
                <a:avLst/>
              </a:prstGeom>
              <a:solidFill>
                <a:srgbClr val="D0D0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30" name="Rectangle 93"/>
              <p:cNvSpPr>
                <a:spLocks noChangeArrowheads="1"/>
              </p:cNvSpPr>
              <p:nvPr/>
            </p:nvSpPr>
            <p:spPr bwMode="auto">
              <a:xfrm>
                <a:off x="4451351" y="3143251"/>
                <a:ext cx="361950" cy="17463"/>
              </a:xfrm>
              <a:prstGeom prst="rect">
                <a:avLst/>
              </a:prstGeom>
              <a:solidFill>
                <a:srgbClr val="3C4D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31" name="Rectangle 94"/>
              <p:cNvSpPr>
                <a:spLocks noChangeArrowheads="1"/>
              </p:cNvSpPr>
              <p:nvPr/>
            </p:nvSpPr>
            <p:spPr bwMode="auto">
              <a:xfrm>
                <a:off x="4321176" y="2903538"/>
                <a:ext cx="627063" cy="7461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32" name="Rectangle 95"/>
              <p:cNvSpPr>
                <a:spLocks noChangeArrowheads="1"/>
              </p:cNvSpPr>
              <p:nvPr/>
            </p:nvSpPr>
            <p:spPr bwMode="auto">
              <a:xfrm>
                <a:off x="4321176" y="2903538"/>
                <a:ext cx="6270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33" name="Freeform 96"/>
              <p:cNvSpPr>
                <a:spLocks/>
              </p:cNvSpPr>
              <p:nvPr/>
            </p:nvSpPr>
            <p:spPr bwMode="auto">
              <a:xfrm>
                <a:off x="4316413" y="2889251"/>
                <a:ext cx="631825" cy="34925"/>
              </a:xfrm>
              <a:custGeom>
                <a:avLst/>
                <a:gdLst>
                  <a:gd name="T0" fmla="*/ 374 w 794"/>
                  <a:gd name="T1" fmla="*/ 0 h 45"/>
                  <a:gd name="T2" fmla="*/ 343 w 794"/>
                  <a:gd name="T3" fmla="*/ 0 h 45"/>
                  <a:gd name="T4" fmla="*/ 0 w 794"/>
                  <a:gd name="T5" fmla="*/ 0 h 45"/>
                  <a:gd name="T6" fmla="*/ 0 w 794"/>
                  <a:gd name="T7" fmla="*/ 45 h 45"/>
                  <a:gd name="T8" fmla="*/ 343 w 794"/>
                  <a:gd name="T9" fmla="*/ 45 h 45"/>
                  <a:gd name="T10" fmla="*/ 374 w 794"/>
                  <a:gd name="T11" fmla="*/ 45 h 45"/>
                  <a:gd name="T12" fmla="*/ 794 w 794"/>
                  <a:gd name="T13" fmla="*/ 45 h 45"/>
                  <a:gd name="T14" fmla="*/ 794 w 794"/>
                  <a:gd name="T15" fmla="*/ 0 h 45"/>
                  <a:gd name="T16" fmla="*/ 374 w 794"/>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4" h="45">
                    <a:moveTo>
                      <a:pt x="374" y="0"/>
                    </a:moveTo>
                    <a:lnTo>
                      <a:pt x="343" y="0"/>
                    </a:lnTo>
                    <a:lnTo>
                      <a:pt x="0" y="0"/>
                    </a:lnTo>
                    <a:lnTo>
                      <a:pt x="0" y="45"/>
                    </a:lnTo>
                    <a:lnTo>
                      <a:pt x="343" y="45"/>
                    </a:lnTo>
                    <a:lnTo>
                      <a:pt x="374" y="45"/>
                    </a:lnTo>
                    <a:lnTo>
                      <a:pt x="794" y="45"/>
                    </a:lnTo>
                    <a:lnTo>
                      <a:pt x="794" y="0"/>
                    </a:lnTo>
                    <a:lnTo>
                      <a:pt x="374" y="0"/>
                    </a:lnTo>
                    <a:close/>
                  </a:path>
                </a:pathLst>
              </a:custGeom>
              <a:solidFill>
                <a:srgbClr val="2C3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34" name="Freeform 97"/>
              <p:cNvSpPr>
                <a:spLocks/>
              </p:cNvSpPr>
              <p:nvPr/>
            </p:nvSpPr>
            <p:spPr bwMode="auto">
              <a:xfrm>
                <a:off x="4316413" y="2889251"/>
                <a:ext cx="631825" cy="34925"/>
              </a:xfrm>
              <a:custGeom>
                <a:avLst/>
                <a:gdLst>
                  <a:gd name="T0" fmla="*/ 374 w 794"/>
                  <a:gd name="T1" fmla="*/ 0 h 45"/>
                  <a:gd name="T2" fmla="*/ 343 w 794"/>
                  <a:gd name="T3" fmla="*/ 0 h 45"/>
                  <a:gd name="T4" fmla="*/ 0 w 794"/>
                  <a:gd name="T5" fmla="*/ 0 h 45"/>
                  <a:gd name="T6" fmla="*/ 0 w 794"/>
                  <a:gd name="T7" fmla="*/ 45 h 45"/>
                  <a:gd name="T8" fmla="*/ 343 w 794"/>
                  <a:gd name="T9" fmla="*/ 45 h 45"/>
                  <a:gd name="T10" fmla="*/ 374 w 794"/>
                  <a:gd name="T11" fmla="*/ 45 h 45"/>
                  <a:gd name="T12" fmla="*/ 794 w 794"/>
                  <a:gd name="T13" fmla="*/ 45 h 45"/>
                  <a:gd name="T14" fmla="*/ 794 w 794"/>
                  <a:gd name="T15" fmla="*/ 0 h 45"/>
                  <a:gd name="T16" fmla="*/ 374 w 794"/>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4" h="45">
                    <a:moveTo>
                      <a:pt x="374" y="0"/>
                    </a:moveTo>
                    <a:lnTo>
                      <a:pt x="343" y="0"/>
                    </a:lnTo>
                    <a:lnTo>
                      <a:pt x="0" y="0"/>
                    </a:lnTo>
                    <a:lnTo>
                      <a:pt x="0" y="45"/>
                    </a:lnTo>
                    <a:lnTo>
                      <a:pt x="343" y="45"/>
                    </a:lnTo>
                    <a:lnTo>
                      <a:pt x="374" y="45"/>
                    </a:lnTo>
                    <a:lnTo>
                      <a:pt x="794" y="45"/>
                    </a:lnTo>
                    <a:lnTo>
                      <a:pt x="794" y="0"/>
                    </a:lnTo>
                    <a:lnTo>
                      <a:pt x="3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35" name="Rectangle 101"/>
              <p:cNvSpPr>
                <a:spLocks noChangeArrowheads="1"/>
              </p:cNvSpPr>
              <p:nvPr/>
            </p:nvSpPr>
            <p:spPr bwMode="auto">
              <a:xfrm>
                <a:off x="5064126" y="2776538"/>
                <a:ext cx="4763" cy="90488"/>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836" name="Picture 106"/>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506913" y="2852738"/>
                <a:ext cx="455613"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7" name="Freeform 107"/>
              <p:cNvSpPr>
                <a:spLocks/>
              </p:cNvSpPr>
              <p:nvPr/>
            </p:nvSpPr>
            <p:spPr bwMode="auto">
              <a:xfrm>
                <a:off x="4518026" y="2862263"/>
                <a:ext cx="428625" cy="36513"/>
              </a:xfrm>
              <a:custGeom>
                <a:avLst/>
                <a:gdLst>
                  <a:gd name="T0" fmla="*/ 540 w 540"/>
                  <a:gd name="T1" fmla="*/ 0 h 46"/>
                  <a:gd name="T2" fmla="*/ 21 w 540"/>
                  <a:gd name="T3" fmla="*/ 0 h 46"/>
                  <a:gd name="T4" fmla="*/ 21 w 540"/>
                  <a:gd name="T5" fmla="*/ 0 h 46"/>
                  <a:gd name="T6" fmla="*/ 14 w 540"/>
                  <a:gd name="T7" fmla="*/ 1 h 46"/>
                  <a:gd name="T8" fmla="*/ 6 w 540"/>
                  <a:gd name="T9" fmla="*/ 6 h 46"/>
                  <a:gd name="T10" fmla="*/ 6 w 540"/>
                  <a:gd name="T11" fmla="*/ 6 h 46"/>
                  <a:gd name="T12" fmla="*/ 2 w 540"/>
                  <a:gd name="T13" fmla="*/ 12 h 46"/>
                  <a:gd name="T14" fmla="*/ 0 w 540"/>
                  <a:gd name="T15" fmla="*/ 16 h 46"/>
                  <a:gd name="T16" fmla="*/ 0 w 540"/>
                  <a:gd name="T17" fmla="*/ 20 h 46"/>
                  <a:gd name="T18" fmla="*/ 0 w 540"/>
                  <a:gd name="T19" fmla="*/ 25 h 46"/>
                  <a:gd name="T20" fmla="*/ 0 w 540"/>
                  <a:gd name="T21" fmla="*/ 25 h 46"/>
                  <a:gd name="T22" fmla="*/ 0 w 540"/>
                  <a:gd name="T23" fmla="*/ 29 h 46"/>
                  <a:gd name="T24" fmla="*/ 2 w 540"/>
                  <a:gd name="T25" fmla="*/ 32 h 46"/>
                  <a:gd name="T26" fmla="*/ 6 w 540"/>
                  <a:gd name="T27" fmla="*/ 40 h 46"/>
                  <a:gd name="T28" fmla="*/ 6 w 540"/>
                  <a:gd name="T29" fmla="*/ 40 h 46"/>
                  <a:gd name="T30" fmla="*/ 14 w 540"/>
                  <a:gd name="T31" fmla="*/ 44 h 46"/>
                  <a:gd name="T32" fmla="*/ 21 w 540"/>
                  <a:gd name="T33" fmla="*/ 46 h 46"/>
                  <a:gd name="T34" fmla="*/ 88 w 540"/>
                  <a:gd name="T35" fmla="*/ 46 h 46"/>
                  <a:gd name="T36" fmla="*/ 88 w 540"/>
                  <a:gd name="T37" fmla="*/ 37 h 46"/>
                  <a:gd name="T38" fmla="*/ 21 w 540"/>
                  <a:gd name="T39" fmla="*/ 37 h 46"/>
                  <a:gd name="T40" fmla="*/ 21 w 540"/>
                  <a:gd name="T41" fmla="*/ 37 h 46"/>
                  <a:gd name="T42" fmla="*/ 17 w 540"/>
                  <a:gd name="T43" fmla="*/ 35 h 46"/>
                  <a:gd name="T44" fmla="*/ 12 w 540"/>
                  <a:gd name="T45" fmla="*/ 32 h 46"/>
                  <a:gd name="T46" fmla="*/ 12 w 540"/>
                  <a:gd name="T47" fmla="*/ 32 h 46"/>
                  <a:gd name="T48" fmla="*/ 9 w 540"/>
                  <a:gd name="T49" fmla="*/ 29 h 46"/>
                  <a:gd name="T50" fmla="*/ 8 w 540"/>
                  <a:gd name="T51" fmla="*/ 25 h 46"/>
                  <a:gd name="T52" fmla="*/ 8 w 540"/>
                  <a:gd name="T53" fmla="*/ 20 h 46"/>
                  <a:gd name="T54" fmla="*/ 8 w 540"/>
                  <a:gd name="T55" fmla="*/ 20 h 46"/>
                  <a:gd name="T56" fmla="*/ 9 w 540"/>
                  <a:gd name="T57" fmla="*/ 16 h 46"/>
                  <a:gd name="T58" fmla="*/ 12 w 540"/>
                  <a:gd name="T59" fmla="*/ 12 h 46"/>
                  <a:gd name="T60" fmla="*/ 12 w 540"/>
                  <a:gd name="T61" fmla="*/ 12 h 46"/>
                  <a:gd name="T62" fmla="*/ 17 w 540"/>
                  <a:gd name="T63" fmla="*/ 10 h 46"/>
                  <a:gd name="T64" fmla="*/ 21 w 540"/>
                  <a:gd name="T65" fmla="*/ 9 h 46"/>
                  <a:gd name="T66" fmla="*/ 540 w 540"/>
                  <a:gd name="T67" fmla="*/ 9 h 46"/>
                  <a:gd name="T68" fmla="*/ 540 w 540"/>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46">
                    <a:moveTo>
                      <a:pt x="540" y="0"/>
                    </a:moveTo>
                    <a:lnTo>
                      <a:pt x="21" y="0"/>
                    </a:lnTo>
                    <a:lnTo>
                      <a:pt x="21" y="0"/>
                    </a:lnTo>
                    <a:lnTo>
                      <a:pt x="14" y="1"/>
                    </a:lnTo>
                    <a:lnTo>
                      <a:pt x="6" y="6"/>
                    </a:lnTo>
                    <a:lnTo>
                      <a:pt x="6" y="6"/>
                    </a:lnTo>
                    <a:lnTo>
                      <a:pt x="2" y="12"/>
                    </a:lnTo>
                    <a:lnTo>
                      <a:pt x="0" y="16"/>
                    </a:lnTo>
                    <a:lnTo>
                      <a:pt x="0" y="20"/>
                    </a:lnTo>
                    <a:lnTo>
                      <a:pt x="0" y="25"/>
                    </a:lnTo>
                    <a:lnTo>
                      <a:pt x="0" y="25"/>
                    </a:lnTo>
                    <a:lnTo>
                      <a:pt x="0" y="29"/>
                    </a:lnTo>
                    <a:lnTo>
                      <a:pt x="2" y="32"/>
                    </a:lnTo>
                    <a:lnTo>
                      <a:pt x="6" y="40"/>
                    </a:lnTo>
                    <a:lnTo>
                      <a:pt x="6" y="40"/>
                    </a:lnTo>
                    <a:lnTo>
                      <a:pt x="14" y="44"/>
                    </a:lnTo>
                    <a:lnTo>
                      <a:pt x="21" y="46"/>
                    </a:lnTo>
                    <a:lnTo>
                      <a:pt x="88" y="46"/>
                    </a:lnTo>
                    <a:lnTo>
                      <a:pt x="88" y="37"/>
                    </a:lnTo>
                    <a:lnTo>
                      <a:pt x="21" y="37"/>
                    </a:lnTo>
                    <a:lnTo>
                      <a:pt x="21" y="37"/>
                    </a:lnTo>
                    <a:lnTo>
                      <a:pt x="17" y="35"/>
                    </a:lnTo>
                    <a:lnTo>
                      <a:pt x="12" y="32"/>
                    </a:lnTo>
                    <a:lnTo>
                      <a:pt x="12" y="32"/>
                    </a:lnTo>
                    <a:lnTo>
                      <a:pt x="9" y="29"/>
                    </a:lnTo>
                    <a:lnTo>
                      <a:pt x="8" y="25"/>
                    </a:lnTo>
                    <a:lnTo>
                      <a:pt x="8" y="20"/>
                    </a:lnTo>
                    <a:lnTo>
                      <a:pt x="8" y="20"/>
                    </a:lnTo>
                    <a:lnTo>
                      <a:pt x="9" y="16"/>
                    </a:lnTo>
                    <a:lnTo>
                      <a:pt x="12" y="12"/>
                    </a:lnTo>
                    <a:lnTo>
                      <a:pt x="12" y="12"/>
                    </a:lnTo>
                    <a:lnTo>
                      <a:pt x="17" y="10"/>
                    </a:lnTo>
                    <a:lnTo>
                      <a:pt x="21" y="9"/>
                    </a:lnTo>
                    <a:lnTo>
                      <a:pt x="540" y="9"/>
                    </a:lnTo>
                    <a:lnTo>
                      <a:pt x="540" y="0"/>
                    </a:lnTo>
                    <a:close/>
                  </a:path>
                </a:pathLst>
              </a:custGeom>
              <a:solidFill>
                <a:srgbClr val="545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38" name="Freeform 108"/>
              <p:cNvSpPr>
                <a:spLocks/>
              </p:cNvSpPr>
              <p:nvPr/>
            </p:nvSpPr>
            <p:spPr bwMode="auto">
              <a:xfrm>
                <a:off x="4518026" y="2862263"/>
                <a:ext cx="428625" cy="36513"/>
              </a:xfrm>
              <a:custGeom>
                <a:avLst/>
                <a:gdLst>
                  <a:gd name="T0" fmla="*/ 540 w 540"/>
                  <a:gd name="T1" fmla="*/ 0 h 46"/>
                  <a:gd name="T2" fmla="*/ 21 w 540"/>
                  <a:gd name="T3" fmla="*/ 0 h 46"/>
                  <a:gd name="T4" fmla="*/ 21 w 540"/>
                  <a:gd name="T5" fmla="*/ 0 h 46"/>
                  <a:gd name="T6" fmla="*/ 14 w 540"/>
                  <a:gd name="T7" fmla="*/ 1 h 46"/>
                  <a:gd name="T8" fmla="*/ 6 w 540"/>
                  <a:gd name="T9" fmla="*/ 6 h 46"/>
                  <a:gd name="T10" fmla="*/ 6 w 540"/>
                  <a:gd name="T11" fmla="*/ 6 h 46"/>
                  <a:gd name="T12" fmla="*/ 2 w 540"/>
                  <a:gd name="T13" fmla="*/ 12 h 46"/>
                  <a:gd name="T14" fmla="*/ 0 w 540"/>
                  <a:gd name="T15" fmla="*/ 16 h 46"/>
                  <a:gd name="T16" fmla="*/ 0 w 540"/>
                  <a:gd name="T17" fmla="*/ 20 h 46"/>
                  <a:gd name="T18" fmla="*/ 0 w 540"/>
                  <a:gd name="T19" fmla="*/ 25 h 46"/>
                  <a:gd name="T20" fmla="*/ 0 w 540"/>
                  <a:gd name="T21" fmla="*/ 25 h 46"/>
                  <a:gd name="T22" fmla="*/ 0 w 540"/>
                  <a:gd name="T23" fmla="*/ 29 h 46"/>
                  <a:gd name="T24" fmla="*/ 2 w 540"/>
                  <a:gd name="T25" fmla="*/ 32 h 46"/>
                  <a:gd name="T26" fmla="*/ 6 w 540"/>
                  <a:gd name="T27" fmla="*/ 40 h 46"/>
                  <a:gd name="T28" fmla="*/ 6 w 540"/>
                  <a:gd name="T29" fmla="*/ 40 h 46"/>
                  <a:gd name="T30" fmla="*/ 14 w 540"/>
                  <a:gd name="T31" fmla="*/ 44 h 46"/>
                  <a:gd name="T32" fmla="*/ 21 w 540"/>
                  <a:gd name="T33" fmla="*/ 46 h 46"/>
                  <a:gd name="T34" fmla="*/ 88 w 540"/>
                  <a:gd name="T35" fmla="*/ 46 h 46"/>
                  <a:gd name="T36" fmla="*/ 88 w 540"/>
                  <a:gd name="T37" fmla="*/ 37 h 46"/>
                  <a:gd name="T38" fmla="*/ 21 w 540"/>
                  <a:gd name="T39" fmla="*/ 37 h 46"/>
                  <a:gd name="T40" fmla="*/ 21 w 540"/>
                  <a:gd name="T41" fmla="*/ 37 h 46"/>
                  <a:gd name="T42" fmla="*/ 17 w 540"/>
                  <a:gd name="T43" fmla="*/ 35 h 46"/>
                  <a:gd name="T44" fmla="*/ 12 w 540"/>
                  <a:gd name="T45" fmla="*/ 32 h 46"/>
                  <a:gd name="T46" fmla="*/ 12 w 540"/>
                  <a:gd name="T47" fmla="*/ 32 h 46"/>
                  <a:gd name="T48" fmla="*/ 9 w 540"/>
                  <a:gd name="T49" fmla="*/ 29 h 46"/>
                  <a:gd name="T50" fmla="*/ 8 w 540"/>
                  <a:gd name="T51" fmla="*/ 25 h 46"/>
                  <a:gd name="T52" fmla="*/ 8 w 540"/>
                  <a:gd name="T53" fmla="*/ 20 h 46"/>
                  <a:gd name="T54" fmla="*/ 8 w 540"/>
                  <a:gd name="T55" fmla="*/ 20 h 46"/>
                  <a:gd name="T56" fmla="*/ 9 w 540"/>
                  <a:gd name="T57" fmla="*/ 16 h 46"/>
                  <a:gd name="T58" fmla="*/ 12 w 540"/>
                  <a:gd name="T59" fmla="*/ 12 h 46"/>
                  <a:gd name="T60" fmla="*/ 12 w 540"/>
                  <a:gd name="T61" fmla="*/ 12 h 46"/>
                  <a:gd name="T62" fmla="*/ 17 w 540"/>
                  <a:gd name="T63" fmla="*/ 10 h 46"/>
                  <a:gd name="T64" fmla="*/ 21 w 540"/>
                  <a:gd name="T65" fmla="*/ 9 h 46"/>
                  <a:gd name="T66" fmla="*/ 540 w 540"/>
                  <a:gd name="T67" fmla="*/ 9 h 46"/>
                  <a:gd name="T68" fmla="*/ 540 w 540"/>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46">
                    <a:moveTo>
                      <a:pt x="540" y="0"/>
                    </a:moveTo>
                    <a:lnTo>
                      <a:pt x="21" y="0"/>
                    </a:lnTo>
                    <a:lnTo>
                      <a:pt x="21" y="0"/>
                    </a:lnTo>
                    <a:lnTo>
                      <a:pt x="14" y="1"/>
                    </a:lnTo>
                    <a:lnTo>
                      <a:pt x="6" y="6"/>
                    </a:lnTo>
                    <a:lnTo>
                      <a:pt x="6" y="6"/>
                    </a:lnTo>
                    <a:lnTo>
                      <a:pt x="2" y="12"/>
                    </a:lnTo>
                    <a:lnTo>
                      <a:pt x="0" y="16"/>
                    </a:lnTo>
                    <a:lnTo>
                      <a:pt x="0" y="20"/>
                    </a:lnTo>
                    <a:lnTo>
                      <a:pt x="0" y="25"/>
                    </a:lnTo>
                    <a:lnTo>
                      <a:pt x="0" y="25"/>
                    </a:lnTo>
                    <a:lnTo>
                      <a:pt x="0" y="29"/>
                    </a:lnTo>
                    <a:lnTo>
                      <a:pt x="2" y="32"/>
                    </a:lnTo>
                    <a:lnTo>
                      <a:pt x="6" y="40"/>
                    </a:lnTo>
                    <a:lnTo>
                      <a:pt x="6" y="40"/>
                    </a:lnTo>
                    <a:lnTo>
                      <a:pt x="14" y="44"/>
                    </a:lnTo>
                    <a:lnTo>
                      <a:pt x="21" y="46"/>
                    </a:lnTo>
                    <a:lnTo>
                      <a:pt x="88" y="46"/>
                    </a:lnTo>
                    <a:lnTo>
                      <a:pt x="88" y="37"/>
                    </a:lnTo>
                    <a:lnTo>
                      <a:pt x="21" y="37"/>
                    </a:lnTo>
                    <a:lnTo>
                      <a:pt x="21" y="37"/>
                    </a:lnTo>
                    <a:lnTo>
                      <a:pt x="17" y="35"/>
                    </a:lnTo>
                    <a:lnTo>
                      <a:pt x="12" y="32"/>
                    </a:lnTo>
                    <a:lnTo>
                      <a:pt x="12" y="32"/>
                    </a:lnTo>
                    <a:lnTo>
                      <a:pt x="9" y="29"/>
                    </a:lnTo>
                    <a:lnTo>
                      <a:pt x="8" y="25"/>
                    </a:lnTo>
                    <a:lnTo>
                      <a:pt x="8" y="20"/>
                    </a:lnTo>
                    <a:lnTo>
                      <a:pt x="8" y="20"/>
                    </a:lnTo>
                    <a:lnTo>
                      <a:pt x="9" y="16"/>
                    </a:lnTo>
                    <a:lnTo>
                      <a:pt x="12" y="12"/>
                    </a:lnTo>
                    <a:lnTo>
                      <a:pt x="12" y="12"/>
                    </a:lnTo>
                    <a:lnTo>
                      <a:pt x="17" y="10"/>
                    </a:lnTo>
                    <a:lnTo>
                      <a:pt x="21" y="9"/>
                    </a:lnTo>
                    <a:lnTo>
                      <a:pt x="540" y="9"/>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39" name="Rectangle 109"/>
              <p:cNvSpPr>
                <a:spLocks noChangeArrowheads="1"/>
              </p:cNvSpPr>
              <p:nvPr/>
            </p:nvSpPr>
            <p:spPr bwMode="auto">
              <a:xfrm>
                <a:off x="4257676" y="2824163"/>
                <a:ext cx="46038" cy="336550"/>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40" name="Freeform 110"/>
              <p:cNvSpPr>
                <a:spLocks/>
              </p:cNvSpPr>
              <p:nvPr/>
            </p:nvSpPr>
            <p:spPr bwMode="auto">
              <a:xfrm>
                <a:off x="5059363" y="3157538"/>
                <a:ext cx="11113" cy="12700"/>
              </a:xfrm>
              <a:custGeom>
                <a:avLst/>
                <a:gdLst>
                  <a:gd name="T0" fmla="*/ 15 w 15"/>
                  <a:gd name="T1" fmla="*/ 9 h 16"/>
                  <a:gd name="T2" fmla="*/ 15 w 15"/>
                  <a:gd name="T3" fmla="*/ 9 h 16"/>
                  <a:gd name="T4" fmla="*/ 15 w 15"/>
                  <a:gd name="T5" fmla="*/ 12 h 16"/>
                  <a:gd name="T6" fmla="*/ 14 w 15"/>
                  <a:gd name="T7" fmla="*/ 13 h 16"/>
                  <a:gd name="T8" fmla="*/ 11 w 15"/>
                  <a:gd name="T9" fmla="*/ 16 h 16"/>
                  <a:gd name="T10" fmla="*/ 8 w 15"/>
                  <a:gd name="T11" fmla="*/ 16 h 16"/>
                  <a:gd name="T12" fmla="*/ 8 w 15"/>
                  <a:gd name="T13" fmla="*/ 16 h 16"/>
                  <a:gd name="T14" fmla="*/ 5 w 15"/>
                  <a:gd name="T15" fmla="*/ 16 h 16"/>
                  <a:gd name="T16" fmla="*/ 2 w 15"/>
                  <a:gd name="T17" fmla="*/ 13 h 16"/>
                  <a:gd name="T18" fmla="*/ 0 w 15"/>
                  <a:gd name="T19" fmla="*/ 12 h 16"/>
                  <a:gd name="T20" fmla="*/ 0 w 15"/>
                  <a:gd name="T21" fmla="*/ 9 h 16"/>
                  <a:gd name="T22" fmla="*/ 0 w 15"/>
                  <a:gd name="T23" fmla="*/ 9 h 16"/>
                  <a:gd name="T24" fmla="*/ 0 w 15"/>
                  <a:gd name="T25" fmla="*/ 6 h 16"/>
                  <a:gd name="T26" fmla="*/ 2 w 15"/>
                  <a:gd name="T27" fmla="*/ 3 h 16"/>
                  <a:gd name="T28" fmla="*/ 5 w 15"/>
                  <a:gd name="T29" fmla="*/ 1 h 16"/>
                  <a:gd name="T30" fmla="*/ 8 w 15"/>
                  <a:gd name="T31" fmla="*/ 0 h 16"/>
                  <a:gd name="T32" fmla="*/ 8 w 15"/>
                  <a:gd name="T33" fmla="*/ 0 h 16"/>
                  <a:gd name="T34" fmla="*/ 11 w 15"/>
                  <a:gd name="T35" fmla="*/ 1 h 16"/>
                  <a:gd name="T36" fmla="*/ 14 w 15"/>
                  <a:gd name="T37" fmla="*/ 3 h 16"/>
                  <a:gd name="T38" fmla="*/ 15 w 15"/>
                  <a:gd name="T39" fmla="*/ 6 h 16"/>
                  <a:gd name="T40" fmla="*/ 15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15" y="9"/>
                    </a:moveTo>
                    <a:lnTo>
                      <a:pt x="15" y="9"/>
                    </a:lnTo>
                    <a:lnTo>
                      <a:pt x="15" y="12"/>
                    </a:lnTo>
                    <a:lnTo>
                      <a:pt x="14" y="13"/>
                    </a:lnTo>
                    <a:lnTo>
                      <a:pt x="11" y="16"/>
                    </a:lnTo>
                    <a:lnTo>
                      <a:pt x="8" y="16"/>
                    </a:lnTo>
                    <a:lnTo>
                      <a:pt x="8" y="16"/>
                    </a:lnTo>
                    <a:lnTo>
                      <a:pt x="5" y="16"/>
                    </a:lnTo>
                    <a:lnTo>
                      <a:pt x="2" y="13"/>
                    </a:lnTo>
                    <a:lnTo>
                      <a:pt x="0" y="12"/>
                    </a:lnTo>
                    <a:lnTo>
                      <a:pt x="0" y="9"/>
                    </a:lnTo>
                    <a:lnTo>
                      <a:pt x="0" y="9"/>
                    </a:lnTo>
                    <a:lnTo>
                      <a:pt x="0" y="6"/>
                    </a:lnTo>
                    <a:lnTo>
                      <a:pt x="2" y="3"/>
                    </a:lnTo>
                    <a:lnTo>
                      <a:pt x="5" y="1"/>
                    </a:lnTo>
                    <a:lnTo>
                      <a:pt x="8" y="0"/>
                    </a:lnTo>
                    <a:lnTo>
                      <a:pt x="8" y="0"/>
                    </a:lnTo>
                    <a:lnTo>
                      <a:pt x="11" y="1"/>
                    </a:lnTo>
                    <a:lnTo>
                      <a:pt x="14" y="3"/>
                    </a:lnTo>
                    <a:lnTo>
                      <a:pt x="15" y="6"/>
                    </a:lnTo>
                    <a:lnTo>
                      <a:pt x="15"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41" name="Freeform 111"/>
              <p:cNvSpPr>
                <a:spLocks/>
              </p:cNvSpPr>
              <p:nvPr/>
            </p:nvSpPr>
            <p:spPr bwMode="auto">
              <a:xfrm>
                <a:off x="5059363" y="3157538"/>
                <a:ext cx="11113" cy="12700"/>
              </a:xfrm>
              <a:custGeom>
                <a:avLst/>
                <a:gdLst>
                  <a:gd name="T0" fmla="*/ 15 w 15"/>
                  <a:gd name="T1" fmla="*/ 9 h 16"/>
                  <a:gd name="T2" fmla="*/ 15 w 15"/>
                  <a:gd name="T3" fmla="*/ 9 h 16"/>
                  <a:gd name="T4" fmla="*/ 15 w 15"/>
                  <a:gd name="T5" fmla="*/ 12 h 16"/>
                  <a:gd name="T6" fmla="*/ 14 w 15"/>
                  <a:gd name="T7" fmla="*/ 13 h 16"/>
                  <a:gd name="T8" fmla="*/ 11 w 15"/>
                  <a:gd name="T9" fmla="*/ 16 h 16"/>
                  <a:gd name="T10" fmla="*/ 8 w 15"/>
                  <a:gd name="T11" fmla="*/ 16 h 16"/>
                  <a:gd name="T12" fmla="*/ 8 w 15"/>
                  <a:gd name="T13" fmla="*/ 16 h 16"/>
                  <a:gd name="T14" fmla="*/ 5 w 15"/>
                  <a:gd name="T15" fmla="*/ 16 h 16"/>
                  <a:gd name="T16" fmla="*/ 2 w 15"/>
                  <a:gd name="T17" fmla="*/ 13 h 16"/>
                  <a:gd name="T18" fmla="*/ 0 w 15"/>
                  <a:gd name="T19" fmla="*/ 12 h 16"/>
                  <a:gd name="T20" fmla="*/ 0 w 15"/>
                  <a:gd name="T21" fmla="*/ 9 h 16"/>
                  <a:gd name="T22" fmla="*/ 0 w 15"/>
                  <a:gd name="T23" fmla="*/ 9 h 16"/>
                  <a:gd name="T24" fmla="*/ 0 w 15"/>
                  <a:gd name="T25" fmla="*/ 6 h 16"/>
                  <a:gd name="T26" fmla="*/ 2 w 15"/>
                  <a:gd name="T27" fmla="*/ 3 h 16"/>
                  <a:gd name="T28" fmla="*/ 5 w 15"/>
                  <a:gd name="T29" fmla="*/ 1 h 16"/>
                  <a:gd name="T30" fmla="*/ 8 w 15"/>
                  <a:gd name="T31" fmla="*/ 0 h 16"/>
                  <a:gd name="T32" fmla="*/ 8 w 15"/>
                  <a:gd name="T33" fmla="*/ 0 h 16"/>
                  <a:gd name="T34" fmla="*/ 11 w 15"/>
                  <a:gd name="T35" fmla="*/ 1 h 16"/>
                  <a:gd name="T36" fmla="*/ 14 w 15"/>
                  <a:gd name="T37" fmla="*/ 3 h 16"/>
                  <a:gd name="T38" fmla="*/ 15 w 15"/>
                  <a:gd name="T39" fmla="*/ 6 h 16"/>
                  <a:gd name="T40" fmla="*/ 15 w 15"/>
                  <a:gd name="T4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15" y="9"/>
                    </a:moveTo>
                    <a:lnTo>
                      <a:pt x="15" y="9"/>
                    </a:lnTo>
                    <a:lnTo>
                      <a:pt x="15" y="12"/>
                    </a:lnTo>
                    <a:lnTo>
                      <a:pt x="14" y="13"/>
                    </a:lnTo>
                    <a:lnTo>
                      <a:pt x="11" y="16"/>
                    </a:lnTo>
                    <a:lnTo>
                      <a:pt x="8" y="16"/>
                    </a:lnTo>
                    <a:lnTo>
                      <a:pt x="8" y="16"/>
                    </a:lnTo>
                    <a:lnTo>
                      <a:pt x="5" y="16"/>
                    </a:lnTo>
                    <a:lnTo>
                      <a:pt x="2" y="13"/>
                    </a:lnTo>
                    <a:lnTo>
                      <a:pt x="0" y="12"/>
                    </a:lnTo>
                    <a:lnTo>
                      <a:pt x="0" y="9"/>
                    </a:lnTo>
                    <a:lnTo>
                      <a:pt x="0" y="9"/>
                    </a:lnTo>
                    <a:lnTo>
                      <a:pt x="0" y="6"/>
                    </a:lnTo>
                    <a:lnTo>
                      <a:pt x="2" y="3"/>
                    </a:lnTo>
                    <a:lnTo>
                      <a:pt x="5" y="1"/>
                    </a:lnTo>
                    <a:lnTo>
                      <a:pt x="8" y="0"/>
                    </a:lnTo>
                    <a:lnTo>
                      <a:pt x="8" y="0"/>
                    </a:lnTo>
                    <a:lnTo>
                      <a:pt x="11" y="1"/>
                    </a:lnTo>
                    <a:lnTo>
                      <a:pt x="14" y="3"/>
                    </a:lnTo>
                    <a:lnTo>
                      <a:pt x="15" y="6"/>
                    </a:lnTo>
                    <a:lnTo>
                      <a:pt x="15"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42" name="Rectangle 112"/>
              <p:cNvSpPr>
                <a:spLocks noChangeArrowheads="1"/>
              </p:cNvSpPr>
              <p:nvPr/>
            </p:nvSpPr>
            <p:spPr bwMode="auto">
              <a:xfrm>
                <a:off x="5060951" y="3087688"/>
                <a:ext cx="7938" cy="7461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43" name="Rectangle 113"/>
              <p:cNvSpPr>
                <a:spLocks noChangeArrowheads="1"/>
              </p:cNvSpPr>
              <p:nvPr/>
            </p:nvSpPr>
            <p:spPr bwMode="auto">
              <a:xfrm>
                <a:off x="5059363" y="3154363"/>
                <a:ext cx="11113" cy="47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44" name="Freeform 114"/>
              <p:cNvSpPr>
                <a:spLocks/>
              </p:cNvSpPr>
              <p:nvPr/>
            </p:nvSpPr>
            <p:spPr bwMode="auto">
              <a:xfrm>
                <a:off x="5008563" y="2824163"/>
                <a:ext cx="66675" cy="336550"/>
              </a:xfrm>
              <a:custGeom>
                <a:avLst/>
                <a:gdLst>
                  <a:gd name="T0" fmla="*/ 67 w 85"/>
                  <a:gd name="T1" fmla="*/ 15 h 425"/>
                  <a:gd name="T2" fmla="*/ 0 w 85"/>
                  <a:gd name="T3" fmla="*/ 0 h 425"/>
                  <a:gd name="T4" fmla="*/ 0 w 85"/>
                  <a:gd name="T5" fmla="*/ 425 h 425"/>
                  <a:gd name="T6" fmla="*/ 67 w 85"/>
                  <a:gd name="T7" fmla="*/ 409 h 425"/>
                  <a:gd name="T8" fmla="*/ 67 w 85"/>
                  <a:gd name="T9" fmla="*/ 409 h 425"/>
                  <a:gd name="T10" fmla="*/ 75 w 85"/>
                  <a:gd name="T11" fmla="*/ 407 h 425"/>
                  <a:gd name="T12" fmla="*/ 81 w 85"/>
                  <a:gd name="T13" fmla="*/ 403 h 425"/>
                  <a:gd name="T14" fmla="*/ 84 w 85"/>
                  <a:gd name="T15" fmla="*/ 397 h 425"/>
                  <a:gd name="T16" fmla="*/ 85 w 85"/>
                  <a:gd name="T17" fmla="*/ 389 h 425"/>
                  <a:gd name="T18" fmla="*/ 85 w 85"/>
                  <a:gd name="T19" fmla="*/ 284 h 425"/>
                  <a:gd name="T20" fmla="*/ 85 w 85"/>
                  <a:gd name="T21" fmla="*/ 141 h 425"/>
                  <a:gd name="T22" fmla="*/ 85 w 85"/>
                  <a:gd name="T23" fmla="*/ 35 h 425"/>
                  <a:gd name="T24" fmla="*/ 85 w 85"/>
                  <a:gd name="T25" fmla="*/ 35 h 425"/>
                  <a:gd name="T26" fmla="*/ 84 w 85"/>
                  <a:gd name="T27" fmla="*/ 27 h 425"/>
                  <a:gd name="T28" fmla="*/ 81 w 85"/>
                  <a:gd name="T29" fmla="*/ 21 h 425"/>
                  <a:gd name="T30" fmla="*/ 75 w 85"/>
                  <a:gd name="T31" fmla="*/ 17 h 425"/>
                  <a:gd name="T32" fmla="*/ 67 w 85"/>
                  <a:gd name="T33" fmla="*/ 1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425">
                    <a:moveTo>
                      <a:pt x="67" y="15"/>
                    </a:moveTo>
                    <a:lnTo>
                      <a:pt x="0" y="0"/>
                    </a:lnTo>
                    <a:lnTo>
                      <a:pt x="0" y="425"/>
                    </a:lnTo>
                    <a:lnTo>
                      <a:pt x="67" y="409"/>
                    </a:lnTo>
                    <a:lnTo>
                      <a:pt x="67" y="409"/>
                    </a:lnTo>
                    <a:lnTo>
                      <a:pt x="75" y="407"/>
                    </a:lnTo>
                    <a:lnTo>
                      <a:pt x="81" y="403"/>
                    </a:lnTo>
                    <a:lnTo>
                      <a:pt x="84" y="397"/>
                    </a:lnTo>
                    <a:lnTo>
                      <a:pt x="85" y="389"/>
                    </a:lnTo>
                    <a:lnTo>
                      <a:pt x="85" y="284"/>
                    </a:lnTo>
                    <a:lnTo>
                      <a:pt x="85" y="141"/>
                    </a:lnTo>
                    <a:lnTo>
                      <a:pt x="85" y="35"/>
                    </a:lnTo>
                    <a:lnTo>
                      <a:pt x="85" y="35"/>
                    </a:lnTo>
                    <a:lnTo>
                      <a:pt x="84" y="27"/>
                    </a:lnTo>
                    <a:lnTo>
                      <a:pt x="81" y="21"/>
                    </a:lnTo>
                    <a:lnTo>
                      <a:pt x="75" y="17"/>
                    </a:lnTo>
                    <a:lnTo>
                      <a:pt x="67" y="15"/>
                    </a:lnTo>
                    <a:close/>
                  </a:path>
                </a:pathLst>
              </a:custGeom>
              <a:solidFill>
                <a:srgbClr val="B51B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45" name="Freeform 115"/>
              <p:cNvSpPr>
                <a:spLocks/>
              </p:cNvSpPr>
              <p:nvPr/>
            </p:nvSpPr>
            <p:spPr bwMode="auto">
              <a:xfrm>
                <a:off x="5008563" y="2824163"/>
                <a:ext cx="66675" cy="336550"/>
              </a:xfrm>
              <a:custGeom>
                <a:avLst/>
                <a:gdLst>
                  <a:gd name="T0" fmla="*/ 67 w 85"/>
                  <a:gd name="T1" fmla="*/ 15 h 425"/>
                  <a:gd name="T2" fmla="*/ 0 w 85"/>
                  <a:gd name="T3" fmla="*/ 0 h 425"/>
                  <a:gd name="T4" fmla="*/ 0 w 85"/>
                  <a:gd name="T5" fmla="*/ 425 h 425"/>
                  <a:gd name="T6" fmla="*/ 67 w 85"/>
                  <a:gd name="T7" fmla="*/ 409 h 425"/>
                  <a:gd name="T8" fmla="*/ 67 w 85"/>
                  <a:gd name="T9" fmla="*/ 409 h 425"/>
                  <a:gd name="T10" fmla="*/ 75 w 85"/>
                  <a:gd name="T11" fmla="*/ 407 h 425"/>
                  <a:gd name="T12" fmla="*/ 81 w 85"/>
                  <a:gd name="T13" fmla="*/ 403 h 425"/>
                  <a:gd name="T14" fmla="*/ 84 w 85"/>
                  <a:gd name="T15" fmla="*/ 397 h 425"/>
                  <a:gd name="T16" fmla="*/ 85 w 85"/>
                  <a:gd name="T17" fmla="*/ 389 h 425"/>
                  <a:gd name="T18" fmla="*/ 85 w 85"/>
                  <a:gd name="T19" fmla="*/ 284 h 425"/>
                  <a:gd name="T20" fmla="*/ 85 w 85"/>
                  <a:gd name="T21" fmla="*/ 141 h 425"/>
                  <a:gd name="T22" fmla="*/ 85 w 85"/>
                  <a:gd name="T23" fmla="*/ 35 h 425"/>
                  <a:gd name="T24" fmla="*/ 85 w 85"/>
                  <a:gd name="T25" fmla="*/ 35 h 425"/>
                  <a:gd name="T26" fmla="*/ 84 w 85"/>
                  <a:gd name="T27" fmla="*/ 27 h 425"/>
                  <a:gd name="T28" fmla="*/ 81 w 85"/>
                  <a:gd name="T29" fmla="*/ 21 h 425"/>
                  <a:gd name="T30" fmla="*/ 75 w 85"/>
                  <a:gd name="T31" fmla="*/ 17 h 425"/>
                  <a:gd name="T32" fmla="*/ 67 w 85"/>
                  <a:gd name="T33" fmla="*/ 1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425">
                    <a:moveTo>
                      <a:pt x="67" y="15"/>
                    </a:moveTo>
                    <a:lnTo>
                      <a:pt x="0" y="0"/>
                    </a:lnTo>
                    <a:lnTo>
                      <a:pt x="0" y="425"/>
                    </a:lnTo>
                    <a:lnTo>
                      <a:pt x="67" y="409"/>
                    </a:lnTo>
                    <a:lnTo>
                      <a:pt x="67" y="409"/>
                    </a:lnTo>
                    <a:lnTo>
                      <a:pt x="75" y="407"/>
                    </a:lnTo>
                    <a:lnTo>
                      <a:pt x="81" y="403"/>
                    </a:lnTo>
                    <a:lnTo>
                      <a:pt x="84" y="397"/>
                    </a:lnTo>
                    <a:lnTo>
                      <a:pt x="85" y="389"/>
                    </a:lnTo>
                    <a:lnTo>
                      <a:pt x="85" y="284"/>
                    </a:lnTo>
                    <a:lnTo>
                      <a:pt x="85" y="141"/>
                    </a:lnTo>
                    <a:lnTo>
                      <a:pt x="85" y="35"/>
                    </a:lnTo>
                    <a:lnTo>
                      <a:pt x="85" y="35"/>
                    </a:lnTo>
                    <a:lnTo>
                      <a:pt x="84" y="27"/>
                    </a:lnTo>
                    <a:lnTo>
                      <a:pt x="81" y="21"/>
                    </a:lnTo>
                    <a:lnTo>
                      <a:pt x="75" y="17"/>
                    </a:lnTo>
                    <a:lnTo>
                      <a:pt x="67"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46" name="Rectangle 116"/>
              <p:cNvSpPr>
                <a:spLocks noChangeArrowheads="1"/>
              </p:cNvSpPr>
              <p:nvPr/>
            </p:nvSpPr>
            <p:spPr bwMode="auto">
              <a:xfrm>
                <a:off x="4962526" y="2824163"/>
                <a:ext cx="44450" cy="336550"/>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847" name="Picture 117"/>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554538" y="2879726"/>
                <a:ext cx="6350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8" name="Rectangle 118"/>
              <p:cNvSpPr>
                <a:spLocks noChangeArrowheads="1"/>
              </p:cNvSpPr>
              <p:nvPr/>
            </p:nvSpPr>
            <p:spPr bwMode="auto">
              <a:xfrm>
                <a:off x="4564063" y="2890838"/>
                <a:ext cx="41275" cy="42863"/>
              </a:xfrm>
              <a:prstGeom prst="rect">
                <a:avLst/>
              </a:prstGeom>
              <a:solidFill>
                <a:srgbClr val="0066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49" name="Rectangle 119"/>
              <p:cNvSpPr>
                <a:spLocks noChangeArrowheads="1"/>
              </p:cNvSpPr>
              <p:nvPr/>
            </p:nvSpPr>
            <p:spPr bwMode="auto">
              <a:xfrm>
                <a:off x="4564063" y="2890838"/>
                <a:ext cx="41275"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850" name="Picture 120"/>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545013" y="2913063"/>
                <a:ext cx="82550"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1" name="Freeform 121"/>
              <p:cNvSpPr>
                <a:spLocks/>
              </p:cNvSpPr>
              <p:nvPr/>
            </p:nvSpPr>
            <p:spPr bwMode="auto">
              <a:xfrm>
                <a:off x="4554538" y="2922588"/>
                <a:ext cx="58738" cy="41275"/>
              </a:xfrm>
              <a:custGeom>
                <a:avLst/>
                <a:gdLst>
                  <a:gd name="T0" fmla="*/ 73 w 73"/>
                  <a:gd name="T1" fmla="*/ 52 h 52"/>
                  <a:gd name="T2" fmla="*/ 0 w 73"/>
                  <a:gd name="T3" fmla="*/ 52 h 52"/>
                  <a:gd name="T4" fmla="*/ 11 w 73"/>
                  <a:gd name="T5" fmla="*/ 0 h 52"/>
                  <a:gd name="T6" fmla="*/ 62 w 73"/>
                  <a:gd name="T7" fmla="*/ 0 h 52"/>
                  <a:gd name="T8" fmla="*/ 73 w 73"/>
                  <a:gd name="T9" fmla="*/ 52 h 52"/>
                </a:gdLst>
                <a:ahLst/>
                <a:cxnLst>
                  <a:cxn ang="0">
                    <a:pos x="T0" y="T1"/>
                  </a:cxn>
                  <a:cxn ang="0">
                    <a:pos x="T2" y="T3"/>
                  </a:cxn>
                  <a:cxn ang="0">
                    <a:pos x="T4" y="T5"/>
                  </a:cxn>
                  <a:cxn ang="0">
                    <a:pos x="T6" y="T7"/>
                  </a:cxn>
                  <a:cxn ang="0">
                    <a:pos x="T8" y="T9"/>
                  </a:cxn>
                </a:cxnLst>
                <a:rect l="0" t="0" r="r" b="b"/>
                <a:pathLst>
                  <a:path w="73" h="52">
                    <a:moveTo>
                      <a:pt x="73" y="52"/>
                    </a:moveTo>
                    <a:lnTo>
                      <a:pt x="0" y="52"/>
                    </a:lnTo>
                    <a:lnTo>
                      <a:pt x="11" y="0"/>
                    </a:lnTo>
                    <a:lnTo>
                      <a:pt x="62" y="0"/>
                    </a:lnTo>
                    <a:lnTo>
                      <a:pt x="73" y="52"/>
                    </a:lnTo>
                    <a:close/>
                  </a:path>
                </a:pathLst>
              </a:custGeom>
              <a:solidFill>
                <a:srgbClr val="ADA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52" name="Freeform 122"/>
              <p:cNvSpPr>
                <a:spLocks/>
              </p:cNvSpPr>
              <p:nvPr/>
            </p:nvSpPr>
            <p:spPr bwMode="auto">
              <a:xfrm>
                <a:off x="4554538" y="2922588"/>
                <a:ext cx="58738" cy="41275"/>
              </a:xfrm>
              <a:custGeom>
                <a:avLst/>
                <a:gdLst>
                  <a:gd name="T0" fmla="*/ 73 w 73"/>
                  <a:gd name="T1" fmla="*/ 52 h 52"/>
                  <a:gd name="T2" fmla="*/ 0 w 73"/>
                  <a:gd name="T3" fmla="*/ 52 h 52"/>
                  <a:gd name="T4" fmla="*/ 11 w 73"/>
                  <a:gd name="T5" fmla="*/ 0 h 52"/>
                  <a:gd name="T6" fmla="*/ 62 w 73"/>
                  <a:gd name="T7" fmla="*/ 0 h 52"/>
                  <a:gd name="T8" fmla="*/ 73 w 73"/>
                  <a:gd name="T9" fmla="*/ 52 h 52"/>
                </a:gdLst>
                <a:ahLst/>
                <a:cxnLst>
                  <a:cxn ang="0">
                    <a:pos x="T0" y="T1"/>
                  </a:cxn>
                  <a:cxn ang="0">
                    <a:pos x="T2" y="T3"/>
                  </a:cxn>
                  <a:cxn ang="0">
                    <a:pos x="T4" y="T5"/>
                  </a:cxn>
                  <a:cxn ang="0">
                    <a:pos x="T6" y="T7"/>
                  </a:cxn>
                  <a:cxn ang="0">
                    <a:pos x="T8" y="T9"/>
                  </a:cxn>
                </a:cxnLst>
                <a:rect l="0" t="0" r="r" b="b"/>
                <a:pathLst>
                  <a:path w="73" h="52">
                    <a:moveTo>
                      <a:pt x="73" y="52"/>
                    </a:moveTo>
                    <a:lnTo>
                      <a:pt x="0" y="52"/>
                    </a:lnTo>
                    <a:lnTo>
                      <a:pt x="11" y="0"/>
                    </a:lnTo>
                    <a:lnTo>
                      <a:pt x="62" y="0"/>
                    </a:lnTo>
                    <a:lnTo>
                      <a:pt x="73"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853" name="Picture 123"/>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438651" y="2952751"/>
                <a:ext cx="390525"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4" name="Picture 124"/>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445001" y="2955926"/>
                <a:ext cx="373063"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5" name="Rectangle 125"/>
              <p:cNvSpPr>
                <a:spLocks noChangeArrowheads="1"/>
              </p:cNvSpPr>
              <p:nvPr/>
            </p:nvSpPr>
            <p:spPr bwMode="auto">
              <a:xfrm>
                <a:off x="4451351" y="2987676"/>
                <a:ext cx="361950" cy="50800"/>
              </a:xfrm>
              <a:prstGeom prst="rect">
                <a:avLst/>
              </a:prstGeom>
              <a:solidFill>
                <a:srgbClr val="3C4D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56" name="Rectangle 126"/>
              <p:cNvSpPr>
                <a:spLocks noChangeArrowheads="1"/>
              </p:cNvSpPr>
              <p:nvPr/>
            </p:nvSpPr>
            <p:spPr bwMode="auto">
              <a:xfrm>
                <a:off x="4451351" y="2987676"/>
                <a:ext cx="36195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57" name="Rectangle 127"/>
              <p:cNvSpPr>
                <a:spLocks noChangeArrowheads="1"/>
              </p:cNvSpPr>
              <p:nvPr/>
            </p:nvSpPr>
            <p:spPr bwMode="auto">
              <a:xfrm>
                <a:off x="4845051" y="3121026"/>
                <a:ext cx="7938" cy="7937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58" name="Rectangle 128"/>
              <p:cNvSpPr>
                <a:spLocks noChangeArrowheads="1"/>
              </p:cNvSpPr>
              <p:nvPr/>
            </p:nvSpPr>
            <p:spPr bwMode="auto">
              <a:xfrm>
                <a:off x="4841876" y="3200401"/>
                <a:ext cx="14288" cy="47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59" name="Rectangle 129"/>
              <p:cNvSpPr>
                <a:spLocks noChangeArrowheads="1"/>
              </p:cNvSpPr>
              <p:nvPr/>
            </p:nvSpPr>
            <p:spPr bwMode="auto">
              <a:xfrm>
                <a:off x="4411663" y="3121026"/>
                <a:ext cx="7938" cy="79375"/>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60" name="Rectangle 130"/>
              <p:cNvSpPr>
                <a:spLocks noChangeArrowheads="1"/>
              </p:cNvSpPr>
              <p:nvPr/>
            </p:nvSpPr>
            <p:spPr bwMode="auto">
              <a:xfrm>
                <a:off x="4408488" y="3200401"/>
                <a:ext cx="15875" cy="4763"/>
              </a:xfrm>
              <a:prstGeom prst="rect">
                <a:avLst/>
              </a:prstGeom>
              <a:solidFill>
                <a:srgbClr val="000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61" name="Freeform 131"/>
              <p:cNvSpPr>
                <a:spLocks noEditPoints="1"/>
              </p:cNvSpPr>
              <p:nvPr/>
            </p:nvSpPr>
            <p:spPr bwMode="auto">
              <a:xfrm>
                <a:off x="4303713" y="2824163"/>
                <a:ext cx="658813" cy="338138"/>
              </a:xfrm>
              <a:custGeom>
                <a:avLst/>
                <a:gdLst>
                  <a:gd name="T0" fmla="*/ 809 w 830"/>
                  <a:gd name="T1" fmla="*/ 0 h 427"/>
                  <a:gd name="T2" fmla="*/ 806 w 830"/>
                  <a:gd name="T3" fmla="*/ 0 h 427"/>
                  <a:gd name="T4" fmla="*/ 25 w 830"/>
                  <a:gd name="T5" fmla="*/ 0 h 427"/>
                  <a:gd name="T6" fmla="*/ 15 w 830"/>
                  <a:gd name="T7" fmla="*/ 0 h 427"/>
                  <a:gd name="T8" fmla="*/ 0 w 830"/>
                  <a:gd name="T9" fmla="*/ 0 h 427"/>
                  <a:gd name="T10" fmla="*/ 0 w 830"/>
                  <a:gd name="T11" fmla="*/ 427 h 427"/>
                  <a:gd name="T12" fmla="*/ 25 w 830"/>
                  <a:gd name="T13" fmla="*/ 427 h 427"/>
                  <a:gd name="T14" fmla="*/ 25 w 830"/>
                  <a:gd name="T15" fmla="*/ 205 h 427"/>
                  <a:gd name="T16" fmla="*/ 806 w 830"/>
                  <a:gd name="T17" fmla="*/ 205 h 427"/>
                  <a:gd name="T18" fmla="*/ 806 w 830"/>
                  <a:gd name="T19" fmla="*/ 427 h 427"/>
                  <a:gd name="T20" fmla="*/ 830 w 830"/>
                  <a:gd name="T21" fmla="*/ 427 h 427"/>
                  <a:gd name="T22" fmla="*/ 830 w 830"/>
                  <a:gd name="T23" fmla="*/ 0 h 427"/>
                  <a:gd name="T24" fmla="*/ 809 w 830"/>
                  <a:gd name="T25" fmla="*/ 0 h 427"/>
                  <a:gd name="T26" fmla="*/ 422 w 830"/>
                  <a:gd name="T27" fmla="*/ 9 h 427"/>
                  <a:gd name="T28" fmla="*/ 608 w 830"/>
                  <a:gd name="T29" fmla="*/ 9 h 427"/>
                  <a:gd name="T30" fmla="*/ 608 w 830"/>
                  <a:gd name="T31" fmla="*/ 194 h 427"/>
                  <a:gd name="T32" fmla="*/ 422 w 830"/>
                  <a:gd name="T33" fmla="*/ 194 h 427"/>
                  <a:gd name="T34" fmla="*/ 422 w 830"/>
                  <a:gd name="T35" fmla="*/ 9 h 427"/>
                  <a:gd name="T36" fmla="*/ 408 w 830"/>
                  <a:gd name="T37" fmla="*/ 194 h 427"/>
                  <a:gd name="T38" fmla="*/ 222 w 830"/>
                  <a:gd name="T39" fmla="*/ 194 h 427"/>
                  <a:gd name="T40" fmla="*/ 222 w 830"/>
                  <a:gd name="T41" fmla="*/ 9 h 427"/>
                  <a:gd name="T42" fmla="*/ 408 w 830"/>
                  <a:gd name="T43" fmla="*/ 9 h 427"/>
                  <a:gd name="T44" fmla="*/ 408 w 830"/>
                  <a:gd name="T45" fmla="*/ 194 h 427"/>
                  <a:gd name="T46" fmla="*/ 25 w 830"/>
                  <a:gd name="T47" fmla="*/ 9 h 427"/>
                  <a:gd name="T48" fmla="*/ 210 w 830"/>
                  <a:gd name="T49" fmla="*/ 9 h 427"/>
                  <a:gd name="T50" fmla="*/ 210 w 830"/>
                  <a:gd name="T51" fmla="*/ 194 h 427"/>
                  <a:gd name="T52" fmla="*/ 25 w 830"/>
                  <a:gd name="T53" fmla="*/ 194 h 427"/>
                  <a:gd name="T54" fmla="*/ 25 w 830"/>
                  <a:gd name="T55" fmla="*/ 9 h 427"/>
                  <a:gd name="T56" fmla="*/ 620 w 830"/>
                  <a:gd name="T57" fmla="*/ 9 h 427"/>
                  <a:gd name="T58" fmla="*/ 806 w 830"/>
                  <a:gd name="T59" fmla="*/ 9 h 427"/>
                  <a:gd name="T60" fmla="*/ 806 w 830"/>
                  <a:gd name="T61" fmla="*/ 194 h 427"/>
                  <a:gd name="T62" fmla="*/ 620 w 830"/>
                  <a:gd name="T63" fmla="*/ 194 h 427"/>
                  <a:gd name="T64" fmla="*/ 620 w 830"/>
                  <a:gd name="T65" fmla="*/ 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427">
                    <a:moveTo>
                      <a:pt x="809" y="0"/>
                    </a:moveTo>
                    <a:lnTo>
                      <a:pt x="806" y="0"/>
                    </a:lnTo>
                    <a:lnTo>
                      <a:pt x="25" y="0"/>
                    </a:lnTo>
                    <a:lnTo>
                      <a:pt x="15" y="0"/>
                    </a:lnTo>
                    <a:lnTo>
                      <a:pt x="0" y="0"/>
                    </a:lnTo>
                    <a:lnTo>
                      <a:pt x="0" y="427"/>
                    </a:lnTo>
                    <a:lnTo>
                      <a:pt x="25" y="427"/>
                    </a:lnTo>
                    <a:lnTo>
                      <a:pt x="25" y="205"/>
                    </a:lnTo>
                    <a:lnTo>
                      <a:pt x="806" y="205"/>
                    </a:lnTo>
                    <a:lnTo>
                      <a:pt x="806" y="427"/>
                    </a:lnTo>
                    <a:lnTo>
                      <a:pt x="830" y="427"/>
                    </a:lnTo>
                    <a:lnTo>
                      <a:pt x="830" y="0"/>
                    </a:lnTo>
                    <a:lnTo>
                      <a:pt x="809" y="0"/>
                    </a:lnTo>
                    <a:close/>
                    <a:moveTo>
                      <a:pt x="422" y="9"/>
                    </a:moveTo>
                    <a:lnTo>
                      <a:pt x="608" y="9"/>
                    </a:lnTo>
                    <a:lnTo>
                      <a:pt x="608" y="194"/>
                    </a:lnTo>
                    <a:lnTo>
                      <a:pt x="422" y="194"/>
                    </a:lnTo>
                    <a:lnTo>
                      <a:pt x="422" y="9"/>
                    </a:lnTo>
                    <a:close/>
                    <a:moveTo>
                      <a:pt x="408" y="194"/>
                    </a:moveTo>
                    <a:lnTo>
                      <a:pt x="222" y="194"/>
                    </a:lnTo>
                    <a:lnTo>
                      <a:pt x="222" y="9"/>
                    </a:lnTo>
                    <a:lnTo>
                      <a:pt x="408" y="9"/>
                    </a:lnTo>
                    <a:lnTo>
                      <a:pt x="408" y="194"/>
                    </a:lnTo>
                    <a:close/>
                    <a:moveTo>
                      <a:pt x="25" y="9"/>
                    </a:moveTo>
                    <a:lnTo>
                      <a:pt x="210" y="9"/>
                    </a:lnTo>
                    <a:lnTo>
                      <a:pt x="210" y="194"/>
                    </a:lnTo>
                    <a:lnTo>
                      <a:pt x="25" y="194"/>
                    </a:lnTo>
                    <a:lnTo>
                      <a:pt x="25" y="9"/>
                    </a:lnTo>
                    <a:close/>
                    <a:moveTo>
                      <a:pt x="620" y="9"/>
                    </a:moveTo>
                    <a:lnTo>
                      <a:pt x="806" y="9"/>
                    </a:lnTo>
                    <a:lnTo>
                      <a:pt x="806" y="194"/>
                    </a:lnTo>
                    <a:lnTo>
                      <a:pt x="620" y="194"/>
                    </a:lnTo>
                    <a:lnTo>
                      <a:pt x="620" y="9"/>
                    </a:lnTo>
                    <a:close/>
                  </a:path>
                </a:pathLst>
              </a:custGeom>
              <a:solidFill>
                <a:srgbClr val="0003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62" name="Rectangle 132"/>
              <p:cNvSpPr>
                <a:spLocks noChangeArrowheads="1"/>
              </p:cNvSpPr>
              <p:nvPr/>
            </p:nvSpPr>
            <p:spPr bwMode="auto">
              <a:xfrm>
                <a:off x="4846638" y="2982913"/>
                <a:ext cx="6350" cy="47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63" name="Freeform 133"/>
              <p:cNvSpPr>
                <a:spLocks/>
              </p:cNvSpPr>
              <p:nvPr/>
            </p:nvSpPr>
            <p:spPr bwMode="auto">
              <a:xfrm>
                <a:off x="4843463" y="2982913"/>
                <a:ext cx="11113" cy="1588"/>
              </a:xfrm>
              <a:custGeom>
                <a:avLst/>
                <a:gdLst>
                  <a:gd name="T0" fmla="*/ 14 w 14"/>
                  <a:gd name="T1" fmla="*/ 1 h 1"/>
                  <a:gd name="T2" fmla="*/ 2 w 14"/>
                  <a:gd name="T3" fmla="*/ 1 h 1"/>
                  <a:gd name="T4" fmla="*/ 0 w 14"/>
                  <a:gd name="T5" fmla="*/ 1 h 1"/>
                  <a:gd name="T6" fmla="*/ 0 w 14"/>
                  <a:gd name="T7" fmla="*/ 0 h 1"/>
                  <a:gd name="T8" fmla="*/ 2 w 14"/>
                  <a:gd name="T9" fmla="*/ 0 h 1"/>
                  <a:gd name="T10" fmla="*/ 14 w 14"/>
                  <a:gd name="T11" fmla="*/ 0 h 1"/>
                  <a:gd name="T12" fmla="*/ 14 w 14"/>
                  <a:gd name="T13" fmla="*/ 0 h 1"/>
                  <a:gd name="T14" fmla="*/ 14 w 14"/>
                  <a:gd name="T15" fmla="*/ 1 h 1"/>
                  <a:gd name="T16" fmla="*/ 14 w 14"/>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
                    <a:moveTo>
                      <a:pt x="14" y="1"/>
                    </a:moveTo>
                    <a:lnTo>
                      <a:pt x="2" y="1"/>
                    </a:lnTo>
                    <a:lnTo>
                      <a:pt x="0" y="1"/>
                    </a:lnTo>
                    <a:lnTo>
                      <a:pt x="0" y="0"/>
                    </a:lnTo>
                    <a:lnTo>
                      <a:pt x="2" y="0"/>
                    </a:lnTo>
                    <a:lnTo>
                      <a:pt x="14" y="0"/>
                    </a:lnTo>
                    <a:lnTo>
                      <a:pt x="14" y="0"/>
                    </a:lnTo>
                    <a:lnTo>
                      <a:pt x="14" y="1"/>
                    </a:lnTo>
                    <a:lnTo>
                      <a:pt x="14" y="1"/>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64" name="Freeform 134"/>
              <p:cNvSpPr>
                <a:spLocks/>
              </p:cNvSpPr>
              <p:nvPr/>
            </p:nvSpPr>
            <p:spPr bwMode="auto">
              <a:xfrm>
                <a:off x="4843463" y="2982913"/>
                <a:ext cx="11113" cy="1588"/>
              </a:xfrm>
              <a:custGeom>
                <a:avLst/>
                <a:gdLst>
                  <a:gd name="T0" fmla="*/ 14 w 14"/>
                  <a:gd name="T1" fmla="*/ 1 h 1"/>
                  <a:gd name="T2" fmla="*/ 2 w 14"/>
                  <a:gd name="T3" fmla="*/ 1 h 1"/>
                  <a:gd name="T4" fmla="*/ 0 w 14"/>
                  <a:gd name="T5" fmla="*/ 1 h 1"/>
                  <a:gd name="T6" fmla="*/ 0 w 14"/>
                  <a:gd name="T7" fmla="*/ 0 h 1"/>
                  <a:gd name="T8" fmla="*/ 2 w 14"/>
                  <a:gd name="T9" fmla="*/ 0 h 1"/>
                  <a:gd name="T10" fmla="*/ 14 w 14"/>
                  <a:gd name="T11" fmla="*/ 0 h 1"/>
                  <a:gd name="T12" fmla="*/ 14 w 14"/>
                  <a:gd name="T13" fmla="*/ 0 h 1"/>
                  <a:gd name="T14" fmla="*/ 14 w 14"/>
                  <a:gd name="T15" fmla="*/ 1 h 1"/>
                  <a:gd name="T16" fmla="*/ 14 w 14"/>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
                    <a:moveTo>
                      <a:pt x="14" y="1"/>
                    </a:moveTo>
                    <a:lnTo>
                      <a:pt x="2" y="1"/>
                    </a:lnTo>
                    <a:lnTo>
                      <a:pt x="0" y="1"/>
                    </a:lnTo>
                    <a:lnTo>
                      <a:pt x="0" y="0"/>
                    </a:lnTo>
                    <a:lnTo>
                      <a:pt x="2" y="0"/>
                    </a:lnTo>
                    <a:lnTo>
                      <a:pt x="14" y="0"/>
                    </a:lnTo>
                    <a:lnTo>
                      <a:pt x="14" y="0"/>
                    </a:lnTo>
                    <a:lnTo>
                      <a:pt x="14" y="1"/>
                    </a:lnTo>
                    <a:lnTo>
                      <a:pt x="1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65" name="Rectangle 135"/>
              <p:cNvSpPr>
                <a:spLocks noChangeArrowheads="1"/>
              </p:cNvSpPr>
              <p:nvPr/>
            </p:nvSpPr>
            <p:spPr bwMode="auto">
              <a:xfrm>
                <a:off x="4411663" y="2982913"/>
                <a:ext cx="7938" cy="4763"/>
              </a:xfrm>
              <a:prstGeom prst="rect">
                <a:avLst/>
              </a:prstGeom>
              <a:solidFill>
                <a:srgbClr val="2E3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66" name="Freeform 136"/>
              <p:cNvSpPr>
                <a:spLocks/>
              </p:cNvSpPr>
              <p:nvPr/>
            </p:nvSpPr>
            <p:spPr bwMode="auto">
              <a:xfrm>
                <a:off x="4410076" y="2982913"/>
                <a:ext cx="11113" cy="1588"/>
              </a:xfrm>
              <a:custGeom>
                <a:avLst/>
                <a:gdLst>
                  <a:gd name="T0" fmla="*/ 12 w 13"/>
                  <a:gd name="T1" fmla="*/ 1 h 1"/>
                  <a:gd name="T2" fmla="*/ 0 w 13"/>
                  <a:gd name="T3" fmla="*/ 1 h 1"/>
                  <a:gd name="T4" fmla="*/ 0 w 13"/>
                  <a:gd name="T5" fmla="*/ 1 h 1"/>
                  <a:gd name="T6" fmla="*/ 0 w 13"/>
                  <a:gd name="T7" fmla="*/ 0 h 1"/>
                  <a:gd name="T8" fmla="*/ 0 w 13"/>
                  <a:gd name="T9" fmla="*/ 0 h 1"/>
                  <a:gd name="T10" fmla="*/ 12 w 13"/>
                  <a:gd name="T11" fmla="*/ 0 h 1"/>
                  <a:gd name="T12" fmla="*/ 13 w 13"/>
                  <a:gd name="T13" fmla="*/ 0 h 1"/>
                  <a:gd name="T14" fmla="*/ 13 w 13"/>
                  <a:gd name="T15" fmla="*/ 1 h 1"/>
                  <a:gd name="T16" fmla="*/ 12 w 13"/>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
                    <a:moveTo>
                      <a:pt x="12" y="1"/>
                    </a:moveTo>
                    <a:lnTo>
                      <a:pt x="0" y="1"/>
                    </a:lnTo>
                    <a:lnTo>
                      <a:pt x="0" y="1"/>
                    </a:lnTo>
                    <a:lnTo>
                      <a:pt x="0" y="0"/>
                    </a:lnTo>
                    <a:lnTo>
                      <a:pt x="0" y="0"/>
                    </a:lnTo>
                    <a:lnTo>
                      <a:pt x="12" y="0"/>
                    </a:lnTo>
                    <a:lnTo>
                      <a:pt x="13" y="0"/>
                    </a:lnTo>
                    <a:lnTo>
                      <a:pt x="13" y="1"/>
                    </a:lnTo>
                    <a:lnTo>
                      <a:pt x="12" y="1"/>
                    </a:lnTo>
                    <a:close/>
                  </a:path>
                </a:pathLst>
              </a:custGeom>
              <a:solidFill>
                <a:srgbClr val="E631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67" name="Freeform 137"/>
              <p:cNvSpPr>
                <a:spLocks/>
              </p:cNvSpPr>
              <p:nvPr/>
            </p:nvSpPr>
            <p:spPr bwMode="auto">
              <a:xfrm>
                <a:off x="4410076" y="2982913"/>
                <a:ext cx="11113" cy="1588"/>
              </a:xfrm>
              <a:custGeom>
                <a:avLst/>
                <a:gdLst>
                  <a:gd name="T0" fmla="*/ 12 w 13"/>
                  <a:gd name="T1" fmla="*/ 1 h 1"/>
                  <a:gd name="T2" fmla="*/ 0 w 13"/>
                  <a:gd name="T3" fmla="*/ 1 h 1"/>
                  <a:gd name="T4" fmla="*/ 0 w 13"/>
                  <a:gd name="T5" fmla="*/ 1 h 1"/>
                  <a:gd name="T6" fmla="*/ 0 w 13"/>
                  <a:gd name="T7" fmla="*/ 0 h 1"/>
                  <a:gd name="T8" fmla="*/ 0 w 13"/>
                  <a:gd name="T9" fmla="*/ 0 h 1"/>
                  <a:gd name="T10" fmla="*/ 12 w 13"/>
                  <a:gd name="T11" fmla="*/ 0 h 1"/>
                  <a:gd name="T12" fmla="*/ 13 w 13"/>
                  <a:gd name="T13" fmla="*/ 0 h 1"/>
                  <a:gd name="T14" fmla="*/ 13 w 13"/>
                  <a:gd name="T15" fmla="*/ 1 h 1"/>
                  <a:gd name="T16" fmla="*/ 12 w 13"/>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
                    <a:moveTo>
                      <a:pt x="12" y="1"/>
                    </a:moveTo>
                    <a:lnTo>
                      <a:pt x="0" y="1"/>
                    </a:lnTo>
                    <a:lnTo>
                      <a:pt x="0" y="1"/>
                    </a:lnTo>
                    <a:lnTo>
                      <a:pt x="0" y="0"/>
                    </a:lnTo>
                    <a:lnTo>
                      <a:pt x="0" y="0"/>
                    </a:lnTo>
                    <a:lnTo>
                      <a:pt x="12" y="0"/>
                    </a:lnTo>
                    <a:lnTo>
                      <a:pt x="13" y="0"/>
                    </a:lnTo>
                    <a:lnTo>
                      <a:pt x="13" y="1"/>
                    </a:lnTo>
                    <a:lnTo>
                      <a:pt x="12"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68" name="Freeform 138"/>
              <p:cNvSpPr>
                <a:spLocks/>
              </p:cNvSpPr>
              <p:nvPr/>
            </p:nvSpPr>
            <p:spPr bwMode="auto">
              <a:xfrm>
                <a:off x="4814888" y="2987676"/>
                <a:ext cx="65088" cy="204788"/>
              </a:xfrm>
              <a:custGeom>
                <a:avLst/>
                <a:gdLst>
                  <a:gd name="T0" fmla="*/ 73 w 82"/>
                  <a:gd name="T1" fmla="*/ 0 h 259"/>
                  <a:gd name="T2" fmla="*/ 82 w 82"/>
                  <a:gd name="T3" fmla="*/ 0 h 259"/>
                  <a:gd name="T4" fmla="*/ 82 w 82"/>
                  <a:gd name="T5" fmla="*/ 249 h 259"/>
                  <a:gd name="T6" fmla="*/ 82 w 82"/>
                  <a:gd name="T7" fmla="*/ 249 h 259"/>
                  <a:gd name="T8" fmla="*/ 82 w 82"/>
                  <a:gd name="T9" fmla="*/ 253 h 259"/>
                  <a:gd name="T10" fmla="*/ 79 w 82"/>
                  <a:gd name="T11" fmla="*/ 256 h 259"/>
                  <a:gd name="T12" fmla="*/ 76 w 82"/>
                  <a:gd name="T13" fmla="*/ 258 h 259"/>
                  <a:gd name="T14" fmla="*/ 73 w 82"/>
                  <a:gd name="T15" fmla="*/ 259 h 259"/>
                  <a:gd name="T16" fmla="*/ 0 w 82"/>
                  <a:gd name="T17" fmla="*/ 259 h 259"/>
                  <a:gd name="T18" fmla="*/ 0 w 82"/>
                  <a:gd name="T19" fmla="*/ 249 h 259"/>
                  <a:gd name="T20" fmla="*/ 0 w 82"/>
                  <a:gd name="T21" fmla="*/ 0 h 259"/>
                  <a:gd name="T22" fmla="*/ 11 w 82"/>
                  <a:gd name="T23" fmla="*/ 0 h 259"/>
                  <a:gd name="T24" fmla="*/ 73 w 82"/>
                  <a:gd name="T25"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259">
                    <a:moveTo>
                      <a:pt x="73" y="0"/>
                    </a:moveTo>
                    <a:lnTo>
                      <a:pt x="82" y="0"/>
                    </a:lnTo>
                    <a:lnTo>
                      <a:pt x="82" y="249"/>
                    </a:lnTo>
                    <a:lnTo>
                      <a:pt x="82" y="249"/>
                    </a:lnTo>
                    <a:lnTo>
                      <a:pt x="82" y="253"/>
                    </a:lnTo>
                    <a:lnTo>
                      <a:pt x="79" y="256"/>
                    </a:lnTo>
                    <a:lnTo>
                      <a:pt x="76" y="258"/>
                    </a:lnTo>
                    <a:lnTo>
                      <a:pt x="73" y="259"/>
                    </a:lnTo>
                    <a:lnTo>
                      <a:pt x="0" y="259"/>
                    </a:lnTo>
                    <a:lnTo>
                      <a:pt x="0" y="249"/>
                    </a:lnTo>
                    <a:lnTo>
                      <a:pt x="0" y="0"/>
                    </a:lnTo>
                    <a:lnTo>
                      <a:pt x="11" y="0"/>
                    </a:lnTo>
                    <a:lnTo>
                      <a:pt x="73" y="0"/>
                    </a:lnTo>
                    <a:close/>
                  </a:path>
                </a:pathLst>
              </a:custGeom>
              <a:solidFill>
                <a:srgbClr val="3C4D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69" name="Freeform 139"/>
              <p:cNvSpPr>
                <a:spLocks/>
              </p:cNvSpPr>
              <p:nvPr/>
            </p:nvSpPr>
            <p:spPr bwMode="auto">
              <a:xfrm>
                <a:off x="4814888" y="2987676"/>
                <a:ext cx="65088" cy="204788"/>
              </a:xfrm>
              <a:custGeom>
                <a:avLst/>
                <a:gdLst>
                  <a:gd name="T0" fmla="*/ 73 w 82"/>
                  <a:gd name="T1" fmla="*/ 0 h 259"/>
                  <a:gd name="T2" fmla="*/ 82 w 82"/>
                  <a:gd name="T3" fmla="*/ 0 h 259"/>
                  <a:gd name="T4" fmla="*/ 82 w 82"/>
                  <a:gd name="T5" fmla="*/ 249 h 259"/>
                  <a:gd name="T6" fmla="*/ 82 w 82"/>
                  <a:gd name="T7" fmla="*/ 249 h 259"/>
                  <a:gd name="T8" fmla="*/ 82 w 82"/>
                  <a:gd name="T9" fmla="*/ 253 h 259"/>
                  <a:gd name="T10" fmla="*/ 79 w 82"/>
                  <a:gd name="T11" fmla="*/ 256 h 259"/>
                  <a:gd name="T12" fmla="*/ 76 w 82"/>
                  <a:gd name="T13" fmla="*/ 258 h 259"/>
                  <a:gd name="T14" fmla="*/ 73 w 82"/>
                  <a:gd name="T15" fmla="*/ 259 h 259"/>
                  <a:gd name="T16" fmla="*/ 0 w 82"/>
                  <a:gd name="T17" fmla="*/ 259 h 259"/>
                  <a:gd name="T18" fmla="*/ 0 w 82"/>
                  <a:gd name="T19" fmla="*/ 249 h 259"/>
                  <a:gd name="T20" fmla="*/ 0 w 82"/>
                  <a:gd name="T21" fmla="*/ 0 h 259"/>
                  <a:gd name="T22" fmla="*/ 11 w 82"/>
                  <a:gd name="T23" fmla="*/ 0 h 259"/>
                  <a:gd name="T24" fmla="*/ 73 w 82"/>
                  <a:gd name="T25"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259">
                    <a:moveTo>
                      <a:pt x="73" y="0"/>
                    </a:moveTo>
                    <a:lnTo>
                      <a:pt x="82" y="0"/>
                    </a:lnTo>
                    <a:lnTo>
                      <a:pt x="82" y="249"/>
                    </a:lnTo>
                    <a:lnTo>
                      <a:pt x="82" y="249"/>
                    </a:lnTo>
                    <a:lnTo>
                      <a:pt x="82" y="253"/>
                    </a:lnTo>
                    <a:lnTo>
                      <a:pt x="79" y="256"/>
                    </a:lnTo>
                    <a:lnTo>
                      <a:pt x="76" y="258"/>
                    </a:lnTo>
                    <a:lnTo>
                      <a:pt x="73" y="259"/>
                    </a:lnTo>
                    <a:lnTo>
                      <a:pt x="0" y="259"/>
                    </a:lnTo>
                    <a:lnTo>
                      <a:pt x="0" y="249"/>
                    </a:lnTo>
                    <a:lnTo>
                      <a:pt x="0" y="0"/>
                    </a:lnTo>
                    <a:lnTo>
                      <a:pt x="11" y="0"/>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70" name="Freeform 140"/>
              <p:cNvSpPr>
                <a:spLocks/>
              </p:cNvSpPr>
              <p:nvPr/>
            </p:nvSpPr>
            <p:spPr bwMode="auto">
              <a:xfrm>
                <a:off x="4384676" y="2987676"/>
                <a:ext cx="65088" cy="204788"/>
              </a:xfrm>
              <a:custGeom>
                <a:avLst/>
                <a:gdLst>
                  <a:gd name="T0" fmla="*/ 9 w 82"/>
                  <a:gd name="T1" fmla="*/ 0 h 259"/>
                  <a:gd name="T2" fmla="*/ 0 w 82"/>
                  <a:gd name="T3" fmla="*/ 0 h 259"/>
                  <a:gd name="T4" fmla="*/ 0 w 82"/>
                  <a:gd name="T5" fmla="*/ 249 h 259"/>
                  <a:gd name="T6" fmla="*/ 0 w 82"/>
                  <a:gd name="T7" fmla="*/ 249 h 259"/>
                  <a:gd name="T8" fmla="*/ 0 w 82"/>
                  <a:gd name="T9" fmla="*/ 253 h 259"/>
                  <a:gd name="T10" fmla="*/ 1 w 82"/>
                  <a:gd name="T11" fmla="*/ 256 h 259"/>
                  <a:gd name="T12" fmla="*/ 6 w 82"/>
                  <a:gd name="T13" fmla="*/ 258 h 259"/>
                  <a:gd name="T14" fmla="*/ 9 w 82"/>
                  <a:gd name="T15" fmla="*/ 259 h 259"/>
                  <a:gd name="T16" fmla="*/ 82 w 82"/>
                  <a:gd name="T17" fmla="*/ 259 h 259"/>
                  <a:gd name="T18" fmla="*/ 80 w 82"/>
                  <a:gd name="T19" fmla="*/ 249 h 259"/>
                  <a:gd name="T20" fmla="*/ 80 w 82"/>
                  <a:gd name="T21" fmla="*/ 0 h 259"/>
                  <a:gd name="T22" fmla="*/ 71 w 82"/>
                  <a:gd name="T23" fmla="*/ 0 h 259"/>
                  <a:gd name="T24" fmla="*/ 9 w 82"/>
                  <a:gd name="T25"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259">
                    <a:moveTo>
                      <a:pt x="9" y="0"/>
                    </a:moveTo>
                    <a:lnTo>
                      <a:pt x="0" y="0"/>
                    </a:lnTo>
                    <a:lnTo>
                      <a:pt x="0" y="249"/>
                    </a:lnTo>
                    <a:lnTo>
                      <a:pt x="0" y="249"/>
                    </a:lnTo>
                    <a:lnTo>
                      <a:pt x="0" y="253"/>
                    </a:lnTo>
                    <a:lnTo>
                      <a:pt x="1" y="256"/>
                    </a:lnTo>
                    <a:lnTo>
                      <a:pt x="6" y="258"/>
                    </a:lnTo>
                    <a:lnTo>
                      <a:pt x="9" y="259"/>
                    </a:lnTo>
                    <a:lnTo>
                      <a:pt x="82" y="259"/>
                    </a:lnTo>
                    <a:lnTo>
                      <a:pt x="80" y="249"/>
                    </a:lnTo>
                    <a:lnTo>
                      <a:pt x="80" y="0"/>
                    </a:lnTo>
                    <a:lnTo>
                      <a:pt x="71" y="0"/>
                    </a:lnTo>
                    <a:lnTo>
                      <a:pt x="9" y="0"/>
                    </a:lnTo>
                    <a:close/>
                  </a:path>
                </a:pathLst>
              </a:custGeom>
              <a:solidFill>
                <a:srgbClr val="3C4D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871" name="Picture 141"/>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4448176" y="3003551"/>
                <a:ext cx="31750" cy="2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 name="Freeform 142"/>
              <p:cNvSpPr>
                <a:spLocks/>
              </p:cNvSpPr>
              <p:nvPr/>
            </p:nvSpPr>
            <p:spPr bwMode="auto">
              <a:xfrm>
                <a:off x="4456113" y="3011488"/>
                <a:ext cx="12700" cy="3175"/>
              </a:xfrm>
              <a:custGeom>
                <a:avLst/>
                <a:gdLst>
                  <a:gd name="T0" fmla="*/ 17 w 17"/>
                  <a:gd name="T1" fmla="*/ 5 h 5"/>
                  <a:gd name="T2" fmla="*/ 2 w 17"/>
                  <a:gd name="T3" fmla="*/ 5 h 5"/>
                  <a:gd name="T4" fmla="*/ 0 w 17"/>
                  <a:gd name="T5" fmla="*/ 3 h 5"/>
                  <a:gd name="T6" fmla="*/ 0 w 17"/>
                  <a:gd name="T7" fmla="*/ 0 h 5"/>
                  <a:gd name="T8" fmla="*/ 2 w 17"/>
                  <a:gd name="T9" fmla="*/ 0 h 5"/>
                  <a:gd name="T10" fmla="*/ 17 w 17"/>
                  <a:gd name="T11" fmla="*/ 0 h 5"/>
                  <a:gd name="T12" fmla="*/ 17 w 17"/>
                  <a:gd name="T13" fmla="*/ 0 h 5"/>
                  <a:gd name="T14" fmla="*/ 17 w 17"/>
                  <a:gd name="T15" fmla="*/ 3 h 5"/>
                  <a:gd name="T16" fmla="*/ 17 w 17"/>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
                    <a:moveTo>
                      <a:pt x="17" y="5"/>
                    </a:moveTo>
                    <a:lnTo>
                      <a:pt x="2" y="5"/>
                    </a:lnTo>
                    <a:lnTo>
                      <a:pt x="0" y="3"/>
                    </a:lnTo>
                    <a:lnTo>
                      <a:pt x="0" y="0"/>
                    </a:lnTo>
                    <a:lnTo>
                      <a:pt x="2" y="0"/>
                    </a:lnTo>
                    <a:lnTo>
                      <a:pt x="17" y="0"/>
                    </a:lnTo>
                    <a:lnTo>
                      <a:pt x="17" y="0"/>
                    </a:lnTo>
                    <a:lnTo>
                      <a:pt x="17" y="3"/>
                    </a:lnTo>
                    <a:lnTo>
                      <a:pt x="17" y="5"/>
                    </a:lnTo>
                    <a:close/>
                  </a:path>
                </a:pathLst>
              </a:custGeom>
              <a:solidFill>
                <a:srgbClr val="D0D0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73" name="Freeform 143"/>
              <p:cNvSpPr>
                <a:spLocks/>
              </p:cNvSpPr>
              <p:nvPr/>
            </p:nvSpPr>
            <p:spPr bwMode="auto">
              <a:xfrm>
                <a:off x="4456113" y="3011488"/>
                <a:ext cx="12700" cy="3175"/>
              </a:xfrm>
              <a:custGeom>
                <a:avLst/>
                <a:gdLst>
                  <a:gd name="T0" fmla="*/ 17 w 17"/>
                  <a:gd name="T1" fmla="*/ 5 h 5"/>
                  <a:gd name="T2" fmla="*/ 2 w 17"/>
                  <a:gd name="T3" fmla="*/ 5 h 5"/>
                  <a:gd name="T4" fmla="*/ 0 w 17"/>
                  <a:gd name="T5" fmla="*/ 3 h 5"/>
                  <a:gd name="T6" fmla="*/ 0 w 17"/>
                  <a:gd name="T7" fmla="*/ 0 h 5"/>
                  <a:gd name="T8" fmla="*/ 2 w 17"/>
                  <a:gd name="T9" fmla="*/ 0 h 5"/>
                  <a:gd name="T10" fmla="*/ 17 w 17"/>
                  <a:gd name="T11" fmla="*/ 0 h 5"/>
                  <a:gd name="T12" fmla="*/ 17 w 17"/>
                  <a:gd name="T13" fmla="*/ 0 h 5"/>
                  <a:gd name="T14" fmla="*/ 17 w 17"/>
                  <a:gd name="T15" fmla="*/ 3 h 5"/>
                  <a:gd name="T16" fmla="*/ 17 w 17"/>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
                    <a:moveTo>
                      <a:pt x="17" y="5"/>
                    </a:moveTo>
                    <a:lnTo>
                      <a:pt x="2" y="5"/>
                    </a:lnTo>
                    <a:lnTo>
                      <a:pt x="0" y="3"/>
                    </a:lnTo>
                    <a:lnTo>
                      <a:pt x="0" y="0"/>
                    </a:lnTo>
                    <a:lnTo>
                      <a:pt x="2" y="0"/>
                    </a:lnTo>
                    <a:lnTo>
                      <a:pt x="17" y="0"/>
                    </a:lnTo>
                    <a:lnTo>
                      <a:pt x="17" y="0"/>
                    </a:lnTo>
                    <a:lnTo>
                      <a:pt x="17" y="3"/>
                    </a:lnTo>
                    <a:lnTo>
                      <a:pt x="1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2874" name="Picture 144"/>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786313" y="3000376"/>
                <a:ext cx="381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5" name="Freeform 145"/>
              <p:cNvSpPr>
                <a:spLocks/>
              </p:cNvSpPr>
              <p:nvPr/>
            </p:nvSpPr>
            <p:spPr bwMode="auto">
              <a:xfrm>
                <a:off x="4795838" y="3011488"/>
                <a:ext cx="12700" cy="3175"/>
              </a:xfrm>
              <a:custGeom>
                <a:avLst/>
                <a:gdLst>
                  <a:gd name="T0" fmla="*/ 14 w 16"/>
                  <a:gd name="T1" fmla="*/ 5 h 5"/>
                  <a:gd name="T2" fmla="*/ 0 w 16"/>
                  <a:gd name="T3" fmla="*/ 5 h 5"/>
                  <a:gd name="T4" fmla="*/ 0 w 16"/>
                  <a:gd name="T5" fmla="*/ 3 h 5"/>
                  <a:gd name="T6" fmla="*/ 0 w 16"/>
                  <a:gd name="T7" fmla="*/ 0 h 5"/>
                  <a:gd name="T8" fmla="*/ 0 w 16"/>
                  <a:gd name="T9" fmla="*/ 0 h 5"/>
                  <a:gd name="T10" fmla="*/ 14 w 16"/>
                  <a:gd name="T11" fmla="*/ 0 h 5"/>
                  <a:gd name="T12" fmla="*/ 16 w 16"/>
                  <a:gd name="T13" fmla="*/ 0 h 5"/>
                  <a:gd name="T14" fmla="*/ 16 w 16"/>
                  <a:gd name="T15" fmla="*/ 3 h 5"/>
                  <a:gd name="T16" fmla="*/ 14 w 16"/>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14" y="5"/>
                    </a:moveTo>
                    <a:lnTo>
                      <a:pt x="0" y="5"/>
                    </a:lnTo>
                    <a:lnTo>
                      <a:pt x="0" y="3"/>
                    </a:lnTo>
                    <a:lnTo>
                      <a:pt x="0" y="0"/>
                    </a:lnTo>
                    <a:lnTo>
                      <a:pt x="0" y="0"/>
                    </a:lnTo>
                    <a:lnTo>
                      <a:pt x="14" y="0"/>
                    </a:lnTo>
                    <a:lnTo>
                      <a:pt x="16" y="0"/>
                    </a:lnTo>
                    <a:lnTo>
                      <a:pt x="16" y="3"/>
                    </a:lnTo>
                    <a:lnTo>
                      <a:pt x="14" y="5"/>
                    </a:lnTo>
                    <a:close/>
                  </a:path>
                </a:pathLst>
              </a:custGeom>
              <a:solidFill>
                <a:srgbClr val="D0D0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76" name="Freeform 146"/>
              <p:cNvSpPr>
                <a:spLocks/>
              </p:cNvSpPr>
              <p:nvPr/>
            </p:nvSpPr>
            <p:spPr bwMode="auto">
              <a:xfrm>
                <a:off x="4795838" y="3011488"/>
                <a:ext cx="12700" cy="3175"/>
              </a:xfrm>
              <a:custGeom>
                <a:avLst/>
                <a:gdLst>
                  <a:gd name="T0" fmla="*/ 14 w 16"/>
                  <a:gd name="T1" fmla="*/ 5 h 5"/>
                  <a:gd name="T2" fmla="*/ 0 w 16"/>
                  <a:gd name="T3" fmla="*/ 5 h 5"/>
                  <a:gd name="T4" fmla="*/ 0 w 16"/>
                  <a:gd name="T5" fmla="*/ 3 h 5"/>
                  <a:gd name="T6" fmla="*/ 0 w 16"/>
                  <a:gd name="T7" fmla="*/ 0 h 5"/>
                  <a:gd name="T8" fmla="*/ 0 w 16"/>
                  <a:gd name="T9" fmla="*/ 0 h 5"/>
                  <a:gd name="T10" fmla="*/ 14 w 16"/>
                  <a:gd name="T11" fmla="*/ 0 h 5"/>
                  <a:gd name="T12" fmla="*/ 16 w 16"/>
                  <a:gd name="T13" fmla="*/ 0 h 5"/>
                  <a:gd name="T14" fmla="*/ 16 w 16"/>
                  <a:gd name="T15" fmla="*/ 3 h 5"/>
                  <a:gd name="T16" fmla="*/ 14 w 16"/>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14" y="5"/>
                    </a:moveTo>
                    <a:lnTo>
                      <a:pt x="0" y="5"/>
                    </a:lnTo>
                    <a:lnTo>
                      <a:pt x="0" y="3"/>
                    </a:lnTo>
                    <a:lnTo>
                      <a:pt x="0" y="0"/>
                    </a:lnTo>
                    <a:lnTo>
                      <a:pt x="0" y="0"/>
                    </a:lnTo>
                    <a:lnTo>
                      <a:pt x="14" y="0"/>
                    </a:lnTo>
                    <a:lnTo>
                      <a:pt x="16" y="0"/>
                    </a:lnTo>
                    <a:lnTo>
                      <a:pt x="16" y="3"/>
                    </a:lnTo>
                    <a:lnTo>
                      <a:pt x="1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2813" name="Rectangle 98"/>
            <p:cNvSpPr>
              <a:spLocks noChangeArrowheads="1"/>
            </p:cNvSpPr>
            <p:nvPr/>
          </p:nvSpPr>
          <p:spPr bwMode="auto">
            <a:xfrm>
              <a:off x="5060951" y="2728913"/>
              <a:ext cx="12700" cy="14288"/>
            </a:xfrm>
            <a:prstGeom prst="rect">
              <a:avLst/>
            </a:prstGeom>
            <a:solidFill>
              <a:srgbClr val="E63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14" name="Rectangle 99"/>
            <p:cNvSpPr>
              <a:spLocks noChangeArrowheads="1"/>
            </p:cNvSpPr>
            <p:nvPr/>
          </p:nvSpPr>
          <p:spPr bwMode="auto">
            <a:xfrm>
              <a:off x="5060951" y="2741613"/>
              <a:ext cx="12700" cy="12700"/>
            </a:xfrm>
            <a:prstGeom prst="rect">
              <a:avLst/>
            </a:prstGeom>
            <a:solidFill>
              <a:srgbClr val="F29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15" name="Rectangle 100"/>
            <p:cNvSpPr>
              <a:spLocks noChangeArrowheads="1"/>
            </p:cNvSpPr>
            <p:nvPr/>
          </p:nvSpPr>
          <p:spPr bwMode="auto">
            <a:xfrm>
              <a:off x="5060951" y="2754313"/>
              <a:ext cx="12700" cy="14288"/>
            </a:xfrm>
            <a:prstGeom prst="rect">
              <a:avLst/>
            </a:prstGeom>
            <a:solidFill>
              <a:srgbClr val="0066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16" name="Freeform 102"/>
            <p:cNvSpPr>
              <a:spLocks/>
            </p:cNvSpPr>
            <p:nvPr/>
          </p:nvSpPr>
          <p:spPr bwMode="auto">
            <a:xfrm>
              <a:off x="5060951" y="2768601"/>
              <a:ext cx="12700" cy="7938"/>
            </a:xfrm>
            <a:custGeom>
              <a:avLst/>
              <a:gdLst>
                <a:gd name="T0" fmla="*/ 17 w 17"/>
                <a:gd name="T1" fmla="*/ 8 h 11"/>
                <a:gd name="T2" fmla="*/ 17 w 17"/>
                <a:gd name="T3" fmla="*/ 0 h 11"/>
                <a:gd name="T4" fmla="*/ 0 w 17"/>
                <a:gd name="T5" fmla="*/ 0 h 11"/>
                <a:gd name="T6" fmla="*/ 0 w 17"/>
                <a:gd name="T7" fmla="*/ 8 h 11"/>
                <a:gd name="T8" fmla="*/ 0 w 17"/>
                <a:gd name="T9" fmla="*/ 8 h 11"/>
                <a:gd name="T10" fmla="*/ 0 w 17"/>
                <a:gd name="T11" fmla="*/ 8 h 11"/>
                <a:gd name="T12" fmla="*/ 0 w 17"/>
                <a:gd name="T13" fmla="*/ 9 h 11"/>
                <a:gd name="T14" fmla="*/ 3 w 17"/>
                <a:gd name="T15" fmla="*/ 11 h 11"/>
                <a:gd name="T16" fmla="*/ 8 w 17"/>
                <a:gd name="T17" fmla="*/ 11 h 11"/>
                <a:gd name="T18" fmla="*/ 9 w 17"/>
                <a:gd name="T19" fmla="*/ 11 h 11"/>
                <a:gd name="T20" fmla="*/ 9 w 17"/>
                <a:gd name="T21" fmla="*/ 11 h 11"/>
                <a:gd name="T22" fmla="*/ 14 w 17"/>
                <a:gd name="T23" fmla="*/ 11 h 11"/>
                <a:gd name="T24" fmla="*/ 15 w 17"/>
                <a:gd name="T25" fmla="*/ 9 h 11"/>
                <a:gd name="T26" fmla="*/ 17 w 17"/>
                <a:gd name="T27" fmla="*/ 8 h 11"/>
                <a:gd name="T28" fmla="*/ 17 w 17"/>
                <a:gd name="T2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1">
                  <a:moveTo>
                    <a:pt x="17" y="8"/>
                  </a:moveTo>
                  <a:lnTo>
                    <a:pt x="17" y="0"/>
                  </a:lnTo>
                  <a:lnTo>
                    <a:pt x="0" y="0"/>
                  </a:lnTo>
                  <a:lnTo>
                    <a:pt x="0" y="8"/>
                  </a:lnTo>
                  <a:lnTo>
                    <a:pt x="0" y="8"/>
                  </a:lnTo>
                  <a:lnTo>
                    <a:pt x="0" y="8"/>
                  </a:lnTo>
                  <a:lnTo>
                    <a:pt x="0" y="9"/>
                  </a:lnTo>
                  <a:lnTo>
                    <a:pt x="3" y="11"/>
                  </a:lnTo>
                  <a:lnTo>
                    <a:pt x="8" y="11"/>
                  </a:lnTo>
                  <a:lnTo>
                    <a:pt x="9" y="11"/>
                  </a:lnTo>
                  <a:lnTo>
                    <a:pt x="9" y="11"/>
                  </a:lnTo>
                  <a:lnTo>
                    <a:pt x="14" y="11"/>
                  </a:lnTo>
                  <a:lnTo>
                    <a:pt x="15" y="9"/>
                  </a:lnTo>
                  <a:lnTo>
                    <a:pt x="17" y="8"/>
                  </a:lnTo>
                  <a:lnTo>
                    <a:pt x="17" y="8"/>
                  </a:lnTo>
                  <a:close/>
                </a:path>
              </a:pathLst>
            </a:custGeom>
            <a:solidFill>
              <a:srgbClr val="C0C1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17" name="Freeform 103"/>
            <p:cNvSpPr>
              <a:spLocks/>
            </p:cNvSpPr>
            <p:nvPr/>
          </p:nvSpPr>
          <p:spPr bwMode="auto">
            <a:xfrm>
              <a:off x="5060951" y="2768601"/>
              <a:ext cx="12700" cy="7938"/>
            </a:xfrm>
            <a:custGeom>
              <a:avLst/>
              <a:gdLst>
                <a:gd name="T0" fmla="*/ 17 w 17"/>
                <a:gd name="T1" fmla="*/ 8 h 11"/>
                <a:gd name="T2" fmla="*/ 17 w 17"/>
                <a:gd name="T3" fmla="*/ 0 h 11"/>
                <a:gd name="T4" fmla="*/ 0 w 17"/>
                <a:gd name="T5" fmla="*/ 0 h 11"/>
                <a:gd name="T6" fmla="*/ 0 w 17"/>
                <a:gd name="T7" fmla="*/ 8 h 11"/>
                <a:gd name="T8" fmla="*/ 0 w 17"/>
                <a:gd name="T9" fmla="*/ 8 h 11"/>
                <a:gd name="T10" fmla="*/ 0 w 17"/>
                <a:gd name="T11" fmla="*/ 8 h 11"/>
                <a:gd name="T12" fmla="*/ 0 w 17"/>
                <a:gd name="T13" fmla="*/ 9 h 11"/>
                <a:gd name="T14" fmla="*/ 3 w 17"/>
                <a:gd name="T15" fmla="*/ 11 h 11"/>
                <a:gd name="T16" fmla="*/ 8 w 17"/>
                <a:gd name="T17" fmla="*/ 11 h 11"/>
                <a:gd name="T18" fmla="*/ 9 w 17"/>
                <a:gd name="T19" fmla="*/ 11 h 11"/>
                <a:gd name="T20" fmla="*/ 9 w 17"/>
                <a:gd name="T21" fmla="*/ 11 h 11"/>
                <a:gd name="T22" fmla="*/ 14 w 17"/>
                <a:gd name="T23" fmla="*/ 11 h 11"/>
                <a:gd name="T24" fmla="*/ 15 w 17"/>
                <a:gd name="T25" fmla="*/ 9 h 11"/>
                <a:gd name="T26" fmla="*/ 17 w 17"/>
                <a:gd name="T27" fmla="*/ 8 h 11"/>
                <a:gd name="T28" fmla="*/ 17 w 17"/>
                <a:gd name="T2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1">
                  <a:moveTo>
                    <a:pt x="17" y="8"/>
                  </a:moveTo>
                  <a:lnTo>
                    <a:pt x="17" y="0"/>
                  </a:lnTo>
                  <a:lnTo>
                    <a:pt x="0" y="0"/>
                  </a:lnTo>
                  <a:lnTo>
                    <a:pt x="0" y="8"/>
                  </a:lnTo>
                  <a:lnTo>
                    <a:pt x="0" y="8"/>
                  </a:lnTo>
                  <a:lnTo>
                    <a:pt x="0" y="8"/>
                  </a:lnTo>
                  <a:lnTo>
                    <a:pt x="0" y="9"/>
                  </a:lnTo>
                  <a:lnTo>
                    <a:pt x="3" y="11"/>
                  </a:lnTo>
                  <a:lnTo>
                    <a:pt x="8" y="11"/>
                  </a:lnTo>
                  <a:lnTo>
                    <a:pt x="9" y="11"/>
                  </a:lnTo>
                  <a:lnTo>
                    <a:pt x="9" y="11"/>
                  </a:lnTo>
                  <a:lnTo>
                    <a:pt x="14" y="11"/>
                  </a:lnTo>
                  <a:lnTo>
                    <a:pt x="15" y="9"/>
                  </a:lnTo>
                  <a:lnTo>
                    <a:pt x="17" y="8"/>
                  </a:lnTo>
                  <a:lnTo>
                    <a:pt x="17"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18" name="Freeform 104"/>
            <p:cNvSpPr>
              <a:spLocks/>
            </p:cNvSpPr>
            <p:nvPr/>
          </p:nvSpPr>
          <p:spPr bwMode="auto">
            <a:xfrm>
              <a:off x="5060951" y="2727326"/>
              <a:ext cx="12700" cy="1588"/>
            </a:xfrm>
            <a:custGeom>
              <a:avLst/>
              <a:gdLst>
                <a:gd name="T0" fmla="*/ 15 w 17"/>
                <a:gd name="T1" fmla="*/ 1 h 1"/>
                <a:gd name="T2" fmla="*/ 0 w 17"/>
                <a:gd name="T3" fmla="*/ 1 h 1"/>
                <a:gd name="T4" fmla="*/ 0 w 17"/>
                <a:gd name="T5" fmla="*/ 1 h 1"/>
                <a:gd name="T6" fmla="*/ 0 w 17"/>
                <a:gd name="T7" fmla="*/ 1 h 1"/>
                <a:gd name="T8" fmla="*/ 0 w 17"/>
                <a:gd name="T9" fmla="*/ 1 h 1"/>
                <a:gd name="T10" fmla="*/ 2 w 17"/>
                <a:gd name="T11" fmla="*/ 0 h 1"/>
                <a:gd name="T12" fmla="*/ 15 w 17"/>
                <a:gd name="T13" fmla="*/ 0 h 1"/>
                <a:gd name="T14" fmla="*/ 15 w 17"/>
                <a:gd name="T15" fmla="*/ 0 h 1"/>
                <a:gd name="T16" fmla="*/ 17 w 17"/>
                <a:gd name="T17" fmla="*/ 1 h 1"/>
                <a:gd name="T18" fmla="*/ 17 w 17"/>
                <a:gd name="T19" fmla="*/ 1 h 1"/>
                <a:gd name="T20" fmla="*/ 15 w 17"/>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
                  <a:moveTo>
                    <a:pt x="15" y="1"/>
                  </a:moveTo>
                  <a:lnTo>
                    <a:pt x="0" y="1"/>
                  </a:lnTo>
                  <a:lnTo>
                    <a:pt x="0" y="1"/>
                  </a:lnTo>
                  <a:lnTo>
                    <a:pt x="0" y="1"/>
                  </a:lnTo>
                  <a:lnTo>
                    <a:pt x="0" y="1"/>
                  </a:lnTo>
                  <a:lnTo>
                    <a:pt x="2" y="0"/>
                  </a:lnTo>
                  <a:lnTo>
                    <a:pt x="15" y="0"/>
                  </a:lnTo>
                  <a:lnTo>
                    <a:pt x="15" y="0"/>
                  </a:lnTo>
                  <a:lnTo>
                    <a:pt x="17" y="1"/>
                  </a:lnTo>
                  <a:lnTo>
                    <a:pt x="17" y="1"/>
                  </a:lnTo>
                  <a:lnTo>
                    <a:pt x="15" y="1"/>
                  </a:lnTo>
                  <a:close/>
                </a:path>
              </a:pathLst>
            </a:custGeom>
            <a:solidFill>
              <a:srgbClr val="C0C1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19" name="Freeform 105"/>
            <p:cNvSpPr>
              <a:spLocks/>
            </p:cNvSpPr>
            <p:nvPr/>
          </p:nvSpPr>
          <p:spPr bwMode="auto">
            <a:xfrm>
              <a:off x="5060951" y="2727326"/>
              <a:ext cx="12700" cy="1588"/>
            </a:xfrm>
            <a:custGeom>
              <a:avLst/>
              <a:gdLst>
                <a:gd name="T0" fmla="*/ 15 w 17"/>
                <a:gd name="T1" fmla="*/ 1 h 1"/>
                <a:gd name="T2" fmla="*/ 0 w 17"/>
                <a:gd name="T3" fmla="*/ 1 h 1"/>
                <a:gd name="T4" fmla="*/ 0 w 17"/>
                <a:gd name="T5" fmla="*/ 1 h 1"/>
                <a:gd name="T6" fmla="*/ 0 w 17"/>
                <a:gd name="T7" fmla="*/ 1 h 1"/>
                <a:gd name="T8" fmla="*/ 0 w 17"/>
                <a:gd name="T9" fmla="*/ 1 h 1"/>
                <a:gd name="T10" fmla="*/ 2 w 17"/>
                <a:gd name="T11" fmla="*/ 0 h 1"/>
                <a:gd name="T12" fmla="*/ 15 w 17"/>
                <a:gd name="T13" fmla="*/ 0 h 1"/>
                <a:gd name="T14" fmla="*/ 15 w 17"/>
                <a:gd name="T15" fmla="*/ 0 h 1"/>
                <a:gd name="T16" fmla="*/ 17 w 17"/>
                <a:gd name="T17" fmla="*/ 1 h 1"/>
                <a:gd name="T18" fmla="*/ 17 w 17"/>
                <a:gd name="T19" fmla="*/ 1 h 1"/>
                <a:gd name="T20" fmla="*/ 15 w 17"/>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
                  <a:moveTo>
                    <a:pt x="15" y="1"/>
                  </a:moveTo>
                  <a:lnTo>
                    <a:pt x="0" y="1"/>
                  </a:lnTo>
                  <a:lnTo>
                    <a:pt x="0" y="1"/>
                  </a:lnTo>
                  <a:lnTo>
                    <a:pt x="0" y="1"/>
                  </a:lnTo>
                  <a:lnTo>
                    <a:pt x="0" y="1"/>
                  </a:lnTo>
                  <a:lnTo>
                    <a:pt x="2" y="0"/>
                  </a:lnTo>
                  <a:lnTo>
                    <a:pt x="15" y="0"/>
                  </a:lnTo>
                  <a:lnTo>
                    <a:pt x="15" y="0"/>
                  </a:lnTo>
                  <a:lnTo>
                    <a:pt x="17" y="1"/>
                  </a:lnTo>
                  <a:lnTo>
                    <a:pt x="17" y="1"/>
                  </a:lnTo>
                  <a:lnTo>
                    <a:pt x="15"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pic>
        <p:nvPicPr>
          <p:cNvPr id="2877" name="Picture 2876"/>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031980" y="2196671"/>
            <a:ext cx="1235330" cy="404085"/>
          </a:xfrm>
          <a:prstGeom prst="rect">
            <a:avLst/>
          </a:prstGeom>
        </p:spPr>
      </p:pic>
      <p:sp>
        <p:nvSpPr>
          <p:cNvPr id="2879" name="Oval 1"/>
          <p:cNvSpPr/>
          <p:nvPr/>
        </p:nvSpPr>
        <p:spPr>
          <a:xfrm>
            <a:off x="5130244" y="1472489"/>
            <a:ext cx="1244691" cy="2489382"/>
          </a:xfrm>
          <a:custGeom>
            <a:avLst/>
            <a:gdLst>
              <a:gd name="connsiteX0" fmla="*/ 0 w 3319176"/>
              <a:gd name="connsiteY0" fmla="*/ 1659588 h 3319176"/>
              <a:gd name="connsiteX1" fmla="*/ 1659588 w 3319176"/>
              <a:gd name="connsiteY1" fmla="*/ 0 h 3319176"/>
              <a:gd name="connsiteX2" fmla="*/ 3319176 w 3319176"/>
              <a:gd name="connsiteY2" fmla="*/ 1659588 h 3319176"/>
              <a:gd name="connsiteX3" fmla="*/ 1659588 w 3319176"/>
              <a:gd name="connsiteY3" fmla="*/ 3319176 h 3319176"/>
              <a:gd name="connsiteX4" fmla="*/ 0 w 3319176"/>
              <a:gd name="connsiteY4" fmla="*/ 1659588 h 3319176"/>
              <a:gd name="connsiteX0" fmla="*/ 1659588 w 3319176"/>
              <a:gd name="connsiteY0" fmla="*/ 0 h 3319176"/>
              <a:gd name="connsiteX1" fmla="*/ 3319176 w 3319176"/>
              <a:gd name="connsiteY1" fmla="*/ 1659588 h 3319176"/>
              <a:gd name="connsiteX2" fmla="*/ 1659588 w 3319176"/>
              <a:gd name="connsiteY2" fmla="*/ 3319176 h 3319176"/>
              <a:gd name="connsiteX3" fmla="*/ 0 w 3319176"/>
              <a:gd name="connsiteY3" fmla="*/ 1659588 h 3319176"/>
              <a:gd name="connsiteX4" fmla="*/ 1751028 w 3319176"/>
              <a:gd name="connsiteY4" fmla="*/ 91440 h 3319176"/>
              <a:gd name="connsiteX0" fmla="*/ 1898182 w 3557770"/>
              <a:gd name="connsiteY0" fmla="*/ 0 h 3319176"/>
              <a:gd name="connsiteX1" fmla="*/ 3557770 w 3557770"/>
              <a:gd name="connsiteY1" fmla="*/ 1659588 h 3319176"/>
              <a:gd name="connsiteX2" fmla="*/ 1898182 w 3557770"/>
              <a:gd name="connsiteY2" fmla="*/ 3319176 h 3319176"/>
              <a:gd name="connsiteX3" fmla="*/ 238594 w 3557770"/>
              <a:gd name="connsiteY3" fmla="*/ 1659588 h 3319176"/>
              <a:gd name="connsiteX4" fmla="*/ 671362 w 3557770"/>
              <a:gd name="connsiteY4" fmla="*/ 792480 h 3319176"/>
              <a:gd name="connsiteX0" fmla="*/ 1659588 w 3319176"/>
              <a:gd name="connsiteY0" fmla="*/ 0 h 3319176"/>
              <a:gd name="connsiteX1" fmla="*/ 3319176 w 3319176"/>
              <a:gd name="connsiteY1" fmla="*/ 1659588 h 3319176"/>
              <a:gd name="connsiteX2" fmla="*/ 1659588 w 3319176"/>
              <a:gd name="connsiteY2" fmla="*/ 3319176 h 3319176"/>
              <a:gd name="connsiteX3" fmla="*/ 0 w 3319176"/>
              <a:gd name="connsiteY3" fmla="*/ 1659588 h 3319176"/>
              <a:gd name="connsiteX0" fmla="*/ 0 w 1659588"/>
              <a:gd name="connsiteY0" fmla="*/ 0 h 3319176"/>
              <a:gd name="connsiteX1" fmla="*/ 1659588 w 1659588"/>
              <a:gd name="connsiteY1" fmla="*/ 1659588 h 3319176"/>
              <a:gd name="connsiteX2" fmla="*/ 0 w 1659588"/>
              <a:gd name="connsiteY2" fmla="*/ 3319176 h 3319176"/>
            </a:gdLst>
            <a:ahLst/>
            <a:cxnLst>
              <a:cxn ang="0">
                <a:pos x="connsiteX0" y="connsiteY0"/>
              </a:cxn>
              <a:cxn ang="0">
                <a:pos x="connsiteX1" y="connsiteY1"/>
              </a:cxn>
              <a:cxn ang="0">
                <a:pos x="connsiteX2" y="connsiteY2"/>
              </a:cxn>
            </a:cxnLst>
            <a:rect l="l" t="t" r="r" b="b"/>
            <a:pathLst>
              <a:path w="1659588" h="3319176">
                <a:moveTo>
                  <a:pt x="0" y="0"/>
                </a:moveTo>
                <a:cubicBezTo>
                  <a:pt x="916565" y="0"/>
                  <a:pt x="1659588" y="743023"/>
                  <a:pt x="1659588" y="1659588"/>
                </a:cubicBezTo>
                <a:cubicBezTo>
                  <a:pt x="1659588" y="2576153"/>
                  <a:pt x="916565" y="3319176"/>
                  <a:pt x="0" y="3319176"/>
                </a:cubicBezTo>
              </a:path>
            </a:pathLst>
          </a:custGeom>
          <a:noFill/>
          <a:ln w="38100">
            <a:solidFill>
              <a:srgbClr val="5354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80" name="Oval 2879"/>
          <p:cNvSpPr/>
          <p:nvPr/>
        </p:nvSpPr>
        <p:spPr>
          <a:xfrm>
            <a:off x="5093642" y="3931362"/>
            <a:ext cx="69849" cy="69849"/>
          </a:xfrm>
          <a:prstGeom prst="ellipse">
            <a:avLst/>
          </a:prstGeom>
          <a:solidFill>
            <a:srgbClr val="5556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2881" name="Group 2880"/>
          <p:cNvGrpSpPr/>
          <p:nvPr/>
        </p:nvGrpSpPr>
        <p:grpSpPr>
          <a:xfrm>
            <a:off x="6025457" y="1856581"/>
            <a:ext cx="157164" cy="157164"/>
            <a:chOff x="7349066" y="2008297"/>
            <a:chExt cx="209552" cy="209552"/>
          </a:xfrm>
        </p:grpSpPr>
        <p:sp>
          <p:nvSpPr>
            <p:cNvPr id="2898" name="Oval 2897"/>
            <p:cNvSpPr/>
            <p:nvPr/>
          </p:nvSpPr>
          <p:spPr>
            <a:xfrm>
              <a:off x="7349066" y="2008297"/>
              <a:ext cx="209552" cy="209552"/>
            </a:xfrm>
            <a:prstGeom prst="ellipse">
              <a:avLst/>
            </a:prstGeom>
            <a:solidFill>
              <a:srgbClr val="5556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99" name="Oval 2898"/>
            <p:cNvSpPr/>
            <p:nvPr/>
          </p:nvSpPr>
          <p:spPr>
            <a:xfrm>
              <a:off x="7389703" y="2048934"/>
              <a:ext cx="128278" cy="128278"/>
            </a:xfrm>
            <a:prstGeom prst="ellipse">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2882" name="Group 2881"/>
          <p:cNvGrpSpPr/>
          <p:nvPr/>
        </p:nvGrpSpPr>
        <p:grpSpPr>
          <a:xfrm>
            <a:off x="5585187" y="3783012"/>
            <a:ext cx="157164" cy="157164"/>
            <a:chOff x="7349066" y="2008297"/>
            <a:chExt cx="209552" cy="209552"/>
          </a:xfrm>
        </p:grpSpPr>
        <p:sp>
          <p:nvSpPr>
            <p:cNvPr id="2896" name="Oval 2895"/>
            <p:cNvSpPr/>
            <p:nvPr/>
          </p:nvSpPr>
          <p:spPr>
            <a:xfrm>
              <a:off x="7349066" y="2008297"/>
              <a:ext cx="209552" cy="209552"/>
            </a:xfrm>
            <a:prstGeom prst="ellipse">
              <a:avLst/>
            </a:prstGeom>
            <a:solidFill>
              <a:srgbClr val="5556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97" name="Oval 2896"/>
            <p:cNvSpPr/>
            <p:nvPr/>
          </p:nvSpPr>
          <p:spPr>
            <a:xfrm>
              <a:off x="7389703" y="2048934"/>
              <a:ext cx="128278" cy="128278"/>
            </a:xfrm>
            <a:prstGeom prst="ellipse">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2883" name="Group 2882"/>
          <p:cNvGrpSpPr/>
          <p:nvPr/>
        </p:nvGrpSpPr>
        <p:grpSpPr>
          <a:xfrm>
            <a:off x="5587352" y="1506223"/>
            <a:ext cx="157164" cy="157164"/>
            <a:chOff x="7349066" y="2008297"/>
            <a:chExt cx="209552" cy="209552"/>
          </a:xfrm>
        </p:grpSpPr>
        <p:sp>
          <p:nvSpPr>
            <p:cNvPr id="2894" name="Oval 2893"/>
            <p:cNvSpPr/>
            <p:nvPr/>
          </p:nvSpPr>
          <p:spPr>
            <a:xfrm>
              <a:off x="7349066" y="2008297"/>
              <a:ext cx="209552" cy="209552"/>
            </a:xfrm>
            <a:prstGeom prst="ellipse">
              <a:avLst/>
            </a:prstGeom>
            <a:solidFill>
              <a:srgbClr val="5556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95" name="Oval 2894"/>
            <p:cNvSpPr/>
            <p:nvPr/>
          </p:nvSpPr>
          <p:spPr>
            <a:xfrm>
              <a:off x="7389703" y="2048934"/>
              <a:ext cx="128278" cy="128278"/>
            </a:xfrm>
            <a:prstGeom prst="ellipse">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2884" name="Group 2883"/>
          <p:cNvGrpSpPr/>
          <p:nvPr/>
        </p:nvGrpSpPr>
        <p:grpSpPr>
          <a:xfrm>
            <a:off x="6273153" y="2362200"/>
            <a:ext cx="157164" cy="157164"/>
            <a:chOff x="7349066" y="2008297"/>
            <a:chExt cx="209552" cy="209552"/>
          </a:xfrm>
        </p:grpSpPr>
        <p:sp>
          <p:nvSpPr>
            <p:cNvPr id="2892" name="Oval 2891"/>
            <p:cNvSpPr/>
            <p:nvPr/>
          </p:nvSpPr>
          <p:spPr>
            <a:xfrm>
              <a:off x="7349066" y="2008297"/>
              <a:ext cx="209552" cy="209552"/>
            </a:xfrm>
            <a:prstGeom prst="ellipse">
              <a:avLst/>
            </a:prstGeom>
            <a:solidFill>
              <a:srgbClr val="5556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93" name="Oval 2892"/>
            <p:cNvSpPr/>
            <p:nvPr/>
          </p:nvSpPr>
          <p:spPr>
            <a:xfrm>
              <a:off x="7389703" y="2048934"/>
              <a:ext cx="128278" cy="128278"/>
            </a:xfrm>
            <a:prstGeom prst="ellipse">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2885" name="Group 2884"/>
          <p:cNvGrpSpPr/>
          <p:nvPr/>
        </p:nvGrpSpPr>
        <p:grpSpPr>
          <a:xfrm>
            <a:off x="6271763" y="2925962"/>
            <a:ext cx="157164" cy="157164"/>
            <a:chOff x="7349066" y="2008297"/>
            <a:chExt cx="209552" cy="209552"/>
          </a:xfrm>
        </p:grpSpPr>
        <p:sp>
          <p:nvSpPr>
            <p:cNvPr id="2890" name="Oval 2889"/>
            <p:cNvSpPr/>
            <p:nvPr/>
          </p:nvSpPr>
          <p:spPr>
            <a:xfrm>
              <a:off x="7349066" y="2008297"/>
              <a:ext cx="209552" cy="209552"/>
            </a:xfrm>
            <a:prstGeom prst="ellipse">
              <a:avLst/>
            </a:prstGeom>
            <a:solidFill>
              <a:srgbClr val="5556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91" name="Oval 2890"/>
            <p:cNvSpPr/>
            <p:nvPr/>
          </p:nvSpPr>
          <p:spPr>
            <a:xfrm>
              <a:off x="7389703" y="2048934"/>
              <a:ext cx="128278" cy="128278"/>
            </a:xfrm>
            <a:prstGeom prst="ellipse">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2886" name="Group 2885"/>
          <p:cNvGrpSpPr/>
          <p:nvPr/>
        </p:nvGrpSpPr>
        <p:grpSpPr>
          <a:xfrm>
            <a:off x="6025501" y="3427412"/>
            <a:ext cx="157164" cy="157164"/>
            <a:chOff x="7349066" y="2008297"/>
            <a:chExt cx="209552" cy="209552"/>
          </a:xfrm>
        </p:grpSpPr>
        <p:sp>
          <p:nvSpPr>
            <p:cNvPr id="2888" name="Oval 2887"/>
            <p:cNvSpPr/>
            <p:nvPr/>
          </p:nvSpPr>
          <p:spPr>
            <a:xfrm>
              <a:off x="7349066" y="2008297"/>
              <a:ext cx="209552" cy="209552"/>
            </a:xfrm>
            <a:prstGeom prst="ellipse">
              <a:avLst/>
            </a:prstGeom>
            <a:solidFill>
              <a:srgbClr val="5556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89" name="Oval 2888"/>
            <p:cNvSpPr/>
            <p:nvPr/>
          </p:nvSpPr>
          <p:spPr>
            <a:xfrm>
              <a:off x="7389703" y="2048934"/>
              <a:ext cx="128278" cy="128278"/>
            </a:xfrm>
            <a:prstGeom prst="ellipse">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2887" name="Oval 2886"/>
          <p:cNvSpPr/>
          <p:nvPr/>
        </p:nvSpPr>
        <p:spPr>
          <a:xfrm>
            <a:off x="5093642" y="1437565"/>
            <a:ext cx="69849" cy="69849"/>
          </a:xfrm>
          <a:prstGeom prst="ellipse">
            <a:avLst/>
          </a:prstGeom>
          <a:solidFill>
            <a:srgbClr val="5556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2900" name="Straight Connector 2899"/>
          <p:cNvCxnSpPr/>
          <p:nvPr/>
        </p:nvCxnSpPr>
        <p:spPr>
          <a:xfrm>
            <a:off x="6548360" y="3004544"/>
            <a:ext cx="359794" cy="0"/>
          </a:xfrm>
          <a:prstGeom prst="line">
            <a:avLst/>
          </a:prstGeom>
          <a:ln w="12700" cap="sq">
            <a:solidFill>
              <a:srgbClr val="CECFCF"/>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2902" name="Straight Connector 2901"/>
          <p:cNvCxnSpPr/>
          <p:nvPr/>
        </p:nvCxnSpPr>
        <p:spPr>
          <a:xfrm>
            <a:off x="5769884" y="3969861"/>
            <a:ext cx="424724" cy="230981"/>
          </a:xfrm>
          <a:prstGeom prst="line">
            <a:avLst/>
          </a:prstGeom>
          <a:ln w="12700" cap="sq">
            <a:solidFill>
              <a:srgbClr val="CECFCF"/>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2904" name="Straight Connector 2903"/>
          <p:cNvCxnSpPr/>
          <p:nvPr/>
        </p:nvCxnSpPr>
        <p:spPr>
          <a:xfrm>
            <a:off x="6258730" y="3503153"/>
            <a:ext cx="580002" cy="5683"/>
          </a:xfrm>
          <a:prstGeom prst="line">
            <a:avLst/>
          </a:prstGeom>
          <a:ln w="12700" cap="sq">
            <a:solidFill>
              <a:srgbClr val="CECFCF"/>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2905" name="Straight Connector 2904"/>
          <p:cNvCxnSpPr/>
          <p:nvPr/>
        </p:nvCxnSpPr>
        <p:spPr>
          <a:xfrm>
            <a:off x="6258730" y="1932322"/>
            <a:ext cx="580002" cy="5683"/>
          </a:xfrm>
          <a:prstGeom prst="line">
            <a:avLst/>
          </a:prstGeom>
          <a:ln w="12700" cap="sq">
            <a:solidFill>
              <a:srgbClr val="CECFCF"/>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2906" name="Straight Connector 2905"/>
          <p:cNvCxnSpPr/>
          <p:nvPr/>
        </p:nvCxnSpPr>
        <p:spPr>
          <a:xfrm>
            <a:off x="6548360" y="2436939"/>
            <a:ext cx="359794" cy="0"/>
          </a:xfrm>
          <a:prstGeom prst="line">
            <a:avLst/>
          </a:prstGeom>
          <a:ln w="12700" cap="sq">
            <a:solidFill>
              <a:srgbClr val="CECFCF"/>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2907" name="Straight Connector 2906"/>
          <p:cNvCxnSpPr/>
          <p:nvPr/>
        </p:nvCxnSpPr>
        <p:spPr>
          <a:xfrm flipV="1">
            <a:off x="5769884" y="1266031"/>
            <a:ext cx="424724" cy="230981"/>
          </a:xfrm>
          <a:prstGeom prst="line">
            <a:avLst/>
          </a:prstGeom>
          <a:ln w="12700" cap="sq">
            <a:solidFill>
              <a:srgbClr val="CECFCF"/>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2913" name="Group 2912"/>
          <p:cNvGrpSpPr/>
          <p:nvPr/>
        </p:nvGrpSpPr>
        <p:grpSpPr>
          <a:xfrm>
            <a:off x="4055821" y="1666970"/>
            <a:ext cx="2026865" cy="2026863"/>
            <a:chOff x="3864116" y="1767826"/>
            <a:chExt cx="4649209" cy="4649204"/>
          </a:xfrm>
        </p:grpSpPr>
        <p:grpSp>
          <p:nvGrpSpPr>
            <p:cNvPr id="2908" name="Group 2907"/>
            <p:cNvGrpSpPr/>
            <p:nvPr/>
          </p:nvGrpSpPr>
          <p:grpSpPr>
            <a:xfrm>
              <a:off x="3864116" y="1767826"/>
              <a:ext cx="4649209" cy="4649204"/>
              <a:chOff x="1438073" y="2060643"/>
              <a:chExt cx="2490281" cy="2490281"/>
            </a:xfrm>
          </p:grpSpPr>
          <p:sp>
            <p:nvSpPr>
              <p:cNvPr id="2909" name="Oval 2908"/>
              <p:cNvSpPr/>
              <p:nvPr/>
            </p:nvSpPr>
            <p:spPr>
              <a:xfrm>
                <a:off x="1438073" y="2060643"/>
                <a:ext cx="2490281" cy="2490281"/>
              </a:xfrm>
              <a:prstGeom prst="ellipse">
                <a:avLst/>
              </a:prstGeom>
              <a:gradFill flip="none" rotWithShape="1">
                <a:gsLst>
                  <a:gs pos="0">
                    <a:srgbClr val="E4E5E6"/>
                  </a:gs>
                  <a:gs pos="100000">
                    <a:srgbClr val="CECFD0"/>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10" name="Oval 2909"/>
              <p:cNvSpPr/>
              <p:nvPr/>
            </p:nvSpPr>
            <p:spPr>
              <a:xfrm>
                <a:off x="1562500" y="2185073"/>
                <a:ext cx="2241423" cy="2241421"/>
              </a:xfrm>
              <a:prstGeom prst="ellipse">
                <a:avLst/>
              </a:prstGeom>
              <a:gradFill flip="none" rotWithShape="1">
                <a:gsLst>
                  <a:gs pos="0">
                    <a:srgbClr val="F9FFFF"/>
                  </a:gs>
                  <a:gs pos="100000">
                    <a:srgbClr val="DDE3E6"/>
                  </a:gs>
                </a:gsLst>
                <a:lin ang="0" scaled="1"/>
                <a:tileRect/>
              </a:gradFill>
              <a:ln>
                <a:noFill/>
              </a:ln>
              <a:effectLst>
                <a:outerShdw blurRad="393700" dist="114300" dir="2700000" sx="112000" sy="112000" algn="t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11" name="Oval 2910"/>
              <p:cNvSpPr/>
              <p:nvPr/>
            </p:nvSpPr>
            <p:spPr>
              <a:xfrm>
                <a:off x="1587729" y="2210300"/>
                <a:ext cx="2190969" cy="2190965"/>
              </a:xfrm>
              <a:prstGeom prst="ellipse">
                <a:avLst/>
              </a:prstGeom>
              <a:gradFill>
                <a:gsLst>
                  <a:gs pos="0">
                    <a:srgbClr val="EFF2F3"/>
                  </a:gs>
                  <a:gs pos="100000">
                    <a:srgbClr val="F1F5F5"/>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pic>
          <p:nvPicPr>
            <p:cNvPr id="2912" name="Picture 2911"/>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4638674" y="2639548"/>
              <a:ext cx="3095625" cy="2905758"/>
            </a:xfrm>
            <a:prstGeom prst="rect">
              <a:avLst/>
            </a:prstGeom>
          </p:spPr>
        </p:pic>
      </p:grpSp>
    </p:spTree>
    <p:extLst>
      <p:ext uri="{BB962C8B-B14F-4D97-AF65-F5344CB8AC3E}">
        <p14:creationId xmlns:p14="http://schemas.microsoft.com/office/powerpoint/2010/main" val="568167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954232" y="2352676"/>
            <a:ext cx="1697064" cy="325436"/>
            <a:chOff x="6593559" y="3246375"/>
            <a:chExt cx="1246681" cy="334951"/>
          </a:xfrm>
        </p:grpSpPr>
        <p:sp>
          <p:nvSpPr>
            <p:cNvPr id="85"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6" name="Rectangle 85"/>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7" name="Rectangle 86"/>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88" name="Group 87"/>
          <p:cNvGrpSpPr/>
          <p:nvPr/>
        </p:nvGrpSpPr>
        <p:grpSpPr>
          <a:xfrm>
            <a:off x="954232" y="1522414"/>
            <a:ext cx="1697064" cy="325436"/>
            <a:chOff x="6593559" y="3246375"/>
            <a:chExt cx="1246681" cy="334951"/>
          </a:xfrm>
        </p:grpSpPr>
        <p:sp>
          <p:nvSpPr>
            <p:cNvPr id="90"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 name="Rectangle 90"/>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2" name="Rectangle 91"/>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93" name="Group 92"/>
          <p:cNvGrpSpPr/>
          <p:nvPr/>
        </p:nvGrpSpPr>
        <p:grpSpPr>
          <a:xfrm>
            <a:off x="954232" y="4012951"/>
            <a:ext cx="1697064" cy="325436"/>
            <a:chOff x="6593559" y="3246375"/>
            <a:chExt cx="1246681" cy="334951"/>
          </a:xfrm>
        </p:grpSpPr>
        <p:sp>
          <p:nvSpPr>
            <p:cNvPr id="94"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5" name="Rectangle 94"/>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 name="Rectangle 99"/>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101" name="Group 100"/>
          <p:cNvGrpSpPr/>
          <p:nvPr/>
        </p:nvGrpSpPr>
        <p:grpSpPr>
          <a:xfrm>
            <a:off x="954232" y="3174389"/>
            <a:ext cx="1697064" cy="325436"/>
            <a:chOff x="6593559" y="3246375"/>
            <a:chExt cx="1246681" cy="334951"/>
          </a:xfrm>
        </p:grpSpPr>
        <p:sp>
          <p:nvSpPr>
            <p:cNvPr id="102"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3" name="Rectangle 102"/>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4" name="Rectangle 103"/>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68" name="Group 67"/>
          <p:cNvGrpSpPr/>
          <p:nvPr/>
        </p:nvGrpSpPr>
        <p:grpSpPr>
          <a:xfrm>
            <a:off x="6829849" y="2352676"/>
            <a:ext cx="1697064" cy="325436"/>
            <a:chOff x="6593559" y="3246375"/>
            <a:chExt cx="1246681" cy="334951"/>
          </a:xfrm>
        </p:grpSpPr>
        <p:sp>
          <p:nvSpPr>
            <p:cNvPr id="69"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 name="Rectangle 69"/>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 name="Rectangle 70"/>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72" name="Group 71"/>
          <p:cNvGrpSpPr/>
          <p:nvPr/>
        </p:nvGrpSpPr>
        <p:grpSpPr>
          <a:xfrm>
            <a:off x="6829849" y="1522414"/>
            <a:ext cx="1697064" cy="325436"/>
            <a:chOff x="6593559" y="3246375"/>
            <a:chExt cx="1246681" cy="334951"/>
          </a:xfrm>
        </p:grpSpPr>
        <p:sp>
          <p:nvSpPr>
            <p:cNvPr id="73"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 name="Rectangle 73"/>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 name="Rectangle 74"/>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76" name="Group 75"/>
          <p:cNvGrpSpPr/>
          <p:nvPr/>
        </p:nvGrpSpPr>
        <p:grpSpPr>
          <a:xfrm>
            <a:off x="6829849" y="4012951"/>
            <a:ext cx="1697064" cy="325436"/>
            <a:chOff x="6593559" y="3246375"/>
            <a:chExt cx="1246681" cy="334951"/>
          </a:xfrm>
        </p:grpSpPr>
        <p:sp>
          <p:nvSpPr>
            <p:cNvPr id="77"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8" name="Rectangle 77"/>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9" name="Rectangle 78"/>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80" name="Group 79"/>
          <p:cNvGrpSpPr/>
          <p:nvPr/>
        </p:nvGrpSpPr>
        <p:grpSpPr>
          <a:xfrm>
            <a:off x="6829849" y="3174389"/>
            <a:ext cx="1697064" cy="325436"/>
            <a:chOff x="6593559" y="3246375"/>
            <a:chExt cx="1246681" cy="334951"/>
          </a:xfrm>
        </p:grpSpPr>
        <p:sp>
          <p:nvSpPr>
            <p:cNvPr id="81" name="Rectangle 65"/>
            <p:cNvSpPr>
              <a:spLocks noChangeArrowheads="1"/>
            </p:cNvSpPr>
            <p:nvPr/>
          </p:nvSpPr>
          <p:spPr bwMode="auto">
            <a:xfrm>
              <a:off x="6712743" y="3246375"/>
              <a:ext cx="1008313" cy="334951"/>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 name="Rectangle 81"/>
            <p:cNvSpPr/>
            <p:nvPr/>
          </p:nvSpPr>
          <p:spPr>
            <a:xfrm>
              <a:off x="6593559" y="3246375"/>
              <a:ext cx="161243"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3" name="Rectangle 82"/>
            <p:cNvSpPr/>
            <p:nvPr/>
          </p:nvSpPr>
          <p:spPr>
            <a:xfrm>
              <a:off x="7686454" y="3246375"/>
              <a:ext cx="153786" cy="334951"/>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14" name="Title 1">
            <a:extLst>
              <a:ext uri="{FF2B5EF4-FFF2-40B4-BE49-F238E27FC236}">
                <a16:creationId xmlns:a16="http://schemas.microsoft.com/office/drawing/2014/main" id="{8C588F0B-D1D6-594A-95D1-508577881833}"/>
              </a:ext>
            </a:extLst>
          </p:cNvPr>
          <p:cNvSpPr txBox="1">
            <a:spLocks/>
          </p:cNvSpPr>
          <p:nvPr/>
        </p:nvSpPr>
        <p:spPr>
          <a:xfrm>
            <a:off x="453090" y="378482"/>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Centralized job management </a:t>
            </a:r>
          </a:p>
        </p:txBody>
      </p:sp>
      <p:sp>
        <p:nvSpPr>
          <p:cNvPr id="30" name="Rectangle 41"/>
          <p:cNvSpPr>
            <a:spLocks noChangeArrowheads="1"/>
          </p:cNvSpPr>
          <p:nvPr/>
        </p:nvSpPr>
        <p:spPr bwMode="auto">
          <a:xfrm>
            <a:off x="7146986" y="1577976"/>
            <a:ext cx="9858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rgbClr val="000000"/>
                </a:solidFill>
              </a:rPr>
              <a:t>Prioritization</a:t>
            </a:r>
            <a:endParaRPr lang="en-US" altLang="en-US"/>
          </a:p>
        </p:txBody>
      </p:sp>
      <p:sp>
        <p:nvSpPr>
          <p:cNvPr id="31" name="Rectangle 42"/>
          <p:cNvSpPr>
            <a:spLocks noChangeArrowheads="1"/>
          </p:cNvSpPr>
          <p:nvPr/>
        </p:nvSpPr>
        <p:spPr bwMode="auto">
          <a:xfrm>
            <a:off x="7017142" y="2397126"/>
            <a:ext cx="13032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rgbClr val="000000"/>
                </a:solidFill>
              </a:rPr>
              <a:t>Finisher settings</a:t>
            </a:r>
            <a:endParaRPr lang="en-US" altLang="en-US"/>
          </a:p>
        </p:txBody>
      </p:sp>
      <p:sp>
        <p:nvSpPr>
          <p:cNvPr id="32" name="Rectangle 43"/>
          <p:cNvSpPr>
            <a:spLocks noChangeArrowheads="1"/>
          </p:cNvSpPr>
          <p:nvPr/>
        </p:nvSpPr>
        <p:spPr bwMode="auto">
          <a:xfrm>
            <a:off x="7058019" y="3235326"/>
            <a:ext cx="12343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rgbClr val="000000"/>
                </a:solidFill>
              </a:rPr>
              <a:t>Job submission</a:t>
            </a:r>
            <a:endParaRPr lang="en-US" altLang="en-US"/>
          </a:p>
        </p:txBody>
      </p:sp>
      <p:sp>
        <p:nvSpPr>
          <p:cNvPr id="33" name="Rectangle 44"/>
          <p:cNvSpPr>
            <a:spLocks noChangeArrowheads="1"/>
          </p:cNvSpPr>
          <p:nvPr/>
        </p:nvSpPr>
        <p:spPr bwMode="auto">
          <a:xfrm>
            <a:off x="7145783" y="4049714"/>
            <a:ext cx="10355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rgbClr val="000000"/>
                </a:solidFill>
              </a:rPr>
              <a:t>Print settings</a:t>
            </a:r>
            <a:endParaRPr lang="en-US" altLang="en-US"/>
          </a:p>
        </p:txBody>
      </p:sp>
      <p:sp>
        <p:nvSpPr>
          <p:cNvPr id="42" name="Rectangle 61"/>
          <p:cNvSpPr>
            <a:spLocks noChangeArrowheads="1"/>
          </p:cNvSpPr>
          <p:nvPr/>
        </p:nvSpPr>
        <p:spPr bwMode="auto">
          <a:xfrm>
            <a:off x="1335258" y="1565276"/>
            <a:ext cx="8848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rgbClr val="000000"/>
                </a:solidFill>
              </a:rPr>
              <a:t>Makeready</a:t>
            </a:r>
            <a:endParaRPr lang="en-US" altLang="en-US"/>
          </a:p>
        </p:txBody>
      </p:sp>
      <p:sp>
        <p:nvSpPr>
          <p:cNvPr id="43" name="Rectangle 62"/>
          <p:cNvSpPr>
            <a:spLocks noChangeArrowheads="1"/>
          </p:cNvSpPr>
          <p:nvPr/>
        </p:nvSpPr>
        <p:spPr bwMode="auto">
          <a:xfrm>
            <a:off x="1430509" y="2397126"/>
            <a:ext cx="7165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rgbClr val="000000"/>
                </a:solidFill>
              </a:rPr>
              <a:t>Prepress</a:t>
            </a:r>
            <a:endParaRPr lang="en-US" altLang="en-US"/>
          </a:p>
        </p:txBody>
      </p:sp>
      <p:sp>
        <p:nvSpPr>
          <p:cNvPr id="44" name="Rectangle 63"/>
          <p:cNvSpPr>
            <a:spLocks noChangeArrowheads="1"/>
          </p:cNvSpPr>
          <p:nvPr/>
        </p:nvSpPr>
        <p:spPr bwMode="auto">
          <a:xfrm>
            <a:off x="1419396" y="3235326"/>
            <a:ext cx="7277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rgbClr val="000000"/>
                </a:solidFill>
              </a:rPr>
              <a:t>Previews</a:t>
            </a:r>
            <a:endParaRPr lang="en-US" altLang="en-US"/>
          </a:p>
        </p:txBody>
      </p:sp>
      <p:sp>
        <p:nvSpPr>
          <p:cNvPr id="45" name="Rectangle 64"/>
          <p:cNvSpPr>
            <a:spLocks noChangeArrowheads="1"/>
          </p:cNvSpPr>
          <p:nvPr/>
        </p:nvSpPr>
        <p:spPr bwMode="auto">
          <a:xfrm>
            <a:off x="1025695" y="4049714"/>
            <a:ext cx="15212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rgbClr val="000000"/>
                </a:solidFill>
              </a:rPr>
              <a:t>Color management</a:t>
            </a:r>
            <a:endParaRPr lang="en-US" altLang="en-US"/>
          </a:p>
        </p:txBody>
      </p:sp>
      <p:grpSp>
        <p:nvGrpSpPr>
          <p:cNvPr id="89" name="Group 88"/>
          <p:cNvGrpSpPr/>
          <p:nvPr/>
        </p:nvGrpSpPr>
        <p:grpSpPr>
          <a:xfrm>
            <a:off x="2898087" y="1325870"/>
            <a:ext cx="3486907" cy="3486903"/>
            <a:chOff x="1438073" y="2060643"/>
            <a:chExt cx="2490281" cy="2490281"/>
          </a:xfrm>
        </p:grpSpPr>
        <p:sp>
          <p:nvSpPr>
            <p:cNvPr id="96" name="Oval 95"/>
            <p:cNvSpPr/>
            <p:nvPr/>
          </p:nvSpPr>
          <p:spPr>
            <a:xfrm>
              <a:off x="1438073" y="2060643"/>
              <a:ext cx="2490281" cy="2490281"/>
            </a:xfrm>
            <a:prstGeom prst="ellipse">
              <a:avLst/>
            </a:prstGeom>
            <a:gradFill flip="none" rotWithShape="1">
              <a:gsLst>
                <a:gs pos="0">
                  <a:srgbClr val="E4E5E6"/>
                </a:gs>
                <a:gs pos="100000">
                  <a:srgbClr val="CECFD0"/>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7" name="Oval 96"/>
            <p:cNvSpPr/>
            <p:nvPr/>
          </p:nvSpPr>
          <p:spPr>
            <a:xfrm>
              <a:off x="1562502" y="2185073"/>
              <a:ext cx="2241423" cy="2241421"/>
            </a:xfrm>
            <a:prstGeom prst="ellipse">
              <a:avLst/>
            </a:prstGeom>
            <a:gradFill flip="none" rotWithShape="1">
              <a:gsLst>
                <a:gs pos="0">
                  <a:srgbClr val="F9FFFF"/>
                </a:gs>
                <a:gs pos="100000">
                  <a:srgbClr val="DDE3E6"/>
                </a:gs>
              </a:gsLst>
              <a:lin ang="0" scaled="1"/>
              <a:tileRect/>
            </a:gradFill>
            <a:ln>
              <a:noFill/>
            </a:ln>
            <a:effectLst>
              <a:outerShdw blurRad="393700" dist="114300" dir="2700000" sx="112000" sy="112000" algn="t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8" name="Oval 97"/>
            <p:cNvSpPr/>
            <p:nvPr/>
          </p:nvSpPr>
          <p:spPr>
            <a:xfrm>
              <a:off x="1587729" y="2210300"/>
              <a:ext cx="2190969" cy="2190965"/>
            </a:xfrm>
            <a:prstGeom prst="ellipse">
              <a:avLst/>
            </a:prstGeom>
            <a:gradFill>
              <a:gsLst>
                <a:gs pos="0">
                  <a:srgbClr val="EFF2F3"/>
                </a:gs>
                <a:gs pos="100000">
                  <a:srgbClr val="F1F5F5"/>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pic>
        <p:nvPicPr>
          <p:cNvPr id="99" name="Picture 9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79006" y="1979661"/>
            <a:ext cx="2321719" cy="2179319"/>
          </a:xfrm>
          <a:prstGeom prst="rect">
            <a:avLst/>
          </a:prstGeom>
        </p:spPr>
      </p:pic>
    </p:spTree>
    <p:extLst>
      <p:ext uri="{BB962C8B-B14F-4D97-AF65-F5344CB8AC3E}">
        <p14:creationId xmlns:p14="http://schemas.microsoft.com/office/powerpoint/2010/main" val="1790341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53090" y="4512134"/>
            <a:ext cx="1988969" cy="420052"/>
            <a:chOff x="5046663" y="3671888"/>
            <a:chExt cx="879475" cy="185737"/>
          </a:xfrm>
        </p:grpSpPr>
        <p:sp>
          <p:nvSpPr>
            <p:cNvPr id="9" name="Freeform 121"/>
            <p:cNvSpPr>
              <a:spLocks/>
            </p:cNvSpPr>
            <p:nvPr/>
          </p:nvSpPr>
          <p:spPr bwMode="auto">
            <a:xfrm>
              <a:off x="5129213" y="3673475"/>
              <a:ext cx="796925" cy="182562"/>
            </a:xfrm>
            <a:custGeom>
              <a:avLst/>
              <a:gdLst>
                <a:gd name="T0" fmla="*/ 0 w 1506"/>
                <a:gd name="T1" fmla="*/ 346 h 346"/>
                <a:gd name="T2" fmla="*/ 0 w 1506"/>
                <a:gd name="T3" fmla="*/ 0 h 346"/>
                <a:gd name="T4" fmla="*/ 1331 w 1506"/>
                <a:gd name="T5" fmla="*/ 0 h 346"/>
                <a:gd name="T6" fmla="*/ 1331 w 1506"/>
                <a:gd name="T7" fmla="*/ 0 h 346"/>
                <a:gd name="T8" fmla="*/ 1349 w 1506"/>
                <a:gd name="T9" fmla="*/ 0 h 346"/>
                <a:gd name="T10" fmla="*/ 1366 w 1506"/>
                <a:gd name="T11" fmla="*/ 3 h 346"/>
                <a:gd name="T12" fmla="*/ 1383 w 1506"/>
                <a:gd name="T13" fmla="*/ 7 h 346"/>
                <a:gd name="T14" fmla="*/ 1399 w 1506"/>
                <a:gd name="T15" fmla="*/ 13 h 346"/>
                <a:gd name="T16" fmla="*/ 1414 w 1506"/>
                <a:gd name="T17" fmla="*/ 20 h 346"/>
                <a:gd name="T18" fmla="*/ 1429 w 1506"/>
                <a:gd name="T19" fmla="*/ 29 h 346"/>
                <a:gd name="T20" fmla="*/ 1442 w 1506"/>
                <a:gd name="T21" fmla="*/ 39 h 346"/>
                <a:gd name="T22" fmla="*/ 1454 w 1506"/>
                <a:gd name="T23" fmla="*/ 50 h 346"/>
                <a:gd name="T24" fmla="*/ 1466 w 1506"/>
                <a:gd name="T25" fmla="*/ 63 h 346"/>
                <a:gd name="T26" fmla="*/ 1475 w 1506"/>
                <a:gd name="T27" fmla="*/ 76 h 346"/>
                <a:gd name="T28" fmla="*/ 1485 w 1506"/>
                <a:gd name="T29" fmla="*/ 90 h 346"/>
                <a:gd name="T30" fmla="*/ 1492 w 1506"/>
                <a:gd name="T31" fmla="*/ 105 h 346"/>
                <a:gd name="T32" fmla="*/ 1497 w 1506"/>
                <a:gd name="T33" fmla="*/ 121 h 346"/>
                <a:gd name="T34" fmla="*/ 1501 w 1506"/>
                <a:gd name="T35" fmla="*/ 138 h 346"/>
                <a:gd name="T36" fmla="*/ 1505 w 1506"/>
                <a:gd name="T37" fmla="*/ 155 h 346"/>
                <a:gd name="T38" fmla="*/ 1506 w 1506"/>
                <a:gd name="T39" fmla="*/ 173 h 346"/>
                <a:gd name="T40" fmla="*/ 1506 w 1506"/>
                <a:gd name="T41" fmla="*/ 173 h 346"/>
                <a:gd name="T42" fmla="*/ 1505 w 1506"/>
                <a:gd name="T43" fmla="*/ 191 h 346"/>
                <a:gd name="T44" fmla="*/ 1501 w 1506"/>
                <a:gd name="T45" fmla="*/ 208 h 346"/>
                <a:gd name="T46" fmla="*/ 1497 w 1506"/>
                <a:gd name="T47" fmla="*/ 225 h 346"/>
                <a:gd name="T48" fmla="*/ 1492 w 1506"/>
                <a:gd name="T49" fmla="*/ 240 h 346"/>
                <a:gd name="T50" fmla="*/ 1485 w 1506"/>
                <a:gd name="T51" fmla="*/ 255 h 346"/>
                <a:gd name="T52" fmla="*/ 1475 w 1506"/>
                <a:gd name="T53" fmla="*/ 270 h 346"/>
                <a:gd name="T54" fmla="*/ 1466 w 1506"/>
                <a:gd name="T55" fmla="*/ 284 h 346"/>
                <a:gd name="T56" fmla="*/ 1454 w 1506"/>
                <a:gd name="T57" fmla="*/ 295 h 346"/>
                <a:gd name="T58" fmla="*/ 1442 w 1506"/>
                <a:gd name="T59" fmla="*/ 307 h 346"/>
                <a:gd name="T60" fmla="*/ 1429 w 1506"/>
                <a:gd name="T61" fmla="*/ 316 h 346"/>
                <a:gd name="T62" fmla="*/ 1414 w 1506"/>
                <a:gd name="T63" fmla="*/ 326 h 346"/>
                <a:gd name="T64" fmla="*/ 1399 w 1506"/>
                <a:gd name="T65" fmla="*/ 333 h 346"/>
                <a:gd name="T66" fmla="*/ 1383 w 1506"/>
                <a:gd name="T67" fmla="*/ 339 h 346"/>
                <a:gd name="T68" fmla="*/ 1366 w 1506"/>
                <a:gd name="T69" fmla="*/ 343 h 346"/>
                <a:gd name="T70" fmla="*/ 1349 w 1506"/>
                <a:gd name="T71" fmla="*/ 346 h 346"/>
                <a:gd name="T72" fmla="*/ 1331 w 1506"/>
                <a:gd name="T73" fmla="*/ 346 h 346"/>
                <a:gd name="T74" fmla="*/ 0 w 1506"/>
                <a:gd name="T75"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6" h="346">
                  <a:moveTo>
                    <a:pt x="0" y="346"/>
                  </a:moveTo>
                  <a:lnTo>
                    <a:pt x="0" y="0"/>
                  </a:lnTo>
                  <a:lnTo>
                    <a:pt x="1331" y="0"/>
                  </a:lnTo>
                  <a:lnTo>
                    <a:pt x="1331" y="0"/>
                  </a:lnTo>
                  <a:lnTo>
                    <a:pt x="1349" y="0"/>
                  </a:lnTo>
                  <a:lnTo>
                    <a:pt x="1366" y="3"/>
                  </a:lnTo>
                  <a:lnTo>
                    <a:pt x="1383" y="7"/>
                  </a:lnTo>
                  <a:lnTo>
                    <a:pt x="1399" y="13"/>
                  </a:lnTo>
                  <a:lnTo>
                    <a:pt x="1414" y="20"/>
                  </a:lnTo>
                  <a:lnTo>
                    <a:pt x="1429" y="29"/>
                  </a:lnTo>
                  <a:lnTo>
                    <a:pt x="1442" y="39"/>
                  </a:lnTo>
                  <a:lnTo>
                    <a:pt x="1454" y="50"/>
                  </a:lnTo>
                  <a:lnTo>
                    <a:pt x="1466" y="63"/>
                  </a:lnTo>
                  <a:lnTo>
                    <a:pt x="1475" y="76"/>
                  </a:lnTo>
                  <a:lnTo>
                    <a:pt x="1485" y="90"/>
                  </a:lnTo>
                  <a:lnTo>
                    <a:pt x="1492" y="105"/>
                  </a:lnTo>
                  <a:lnTo>
                    <a:pt x="1497" y="121"/>
                  </a:lnTo>
                  <a:lnTo>
                    <a:pt x="1501" y="138"/>
                  </a:lnTo>
                  <a:lnTo>
                    <a:pt x="1505" y="155"/>
                  </a:lnTo>
                  <a:lnTo>
                    <a:pt x="1506" y="173"/>
                  </a:lnTo>
                  <a:lnTo>
                    <a:pt x="1506" y="173"/>
                  </a:lnTo>
                  <a:lnTo>
                    <a:pt x="1505" y="191"/>
                  </a:lnTo>
                  <a:lnTo>
                    <a:pt x="1501" y="208"/>
                  </a:lnTo>
                  <a:lnTo>
                    <a:pt x="1497" y="225"/>
                  </a:lnTo>
                  <a:lnTo>
                    <a:pt x="1492" y="240"/>
                  </a:lnTo>
                  <a:lnTo>
                    <a:pt x="1485" y="255"/>
                  </a:lnTo>
                  <a:lnTo>
                    <a:pt x="1475" y="270"/>
                  </a:lnTo>
                  <a:lnTo>
                    <a:pt x="1466" y="284"/>
                  </a:lnTo>
                  <a:lnTo>
                    <a:pt x="1454" y="295"/>
                  </a:lnTo>
                  <a:lnTo>
                    <a:pt x="1442" y="307"/>
                  </a:lnTo>
                  <a:lnTo>
                    <a:pt x="1429" y="316"/>
                  </a:lnTo>
                  <a:lnTo>
                    <a:pt x="1414" y="326"/>
                  </a:lnTo>
                  <a:lnTo>
                    <a:pt x="1399" y="333"/>
                  </a:lnTo>
                  <a:lnTo>
                    <a:pt x="1383" y="339"/>
                  </a:lnTo>
                  <a:lnTo>
                    <a:pt x="1366" y="343"/>
                  </a:lnTo>
                  <a:lnTo>
                    <a:pt x="1349" y="346"/>
                  </a:lnTo>
                  <a:lnTo>
                    <a:pt x="1331" y="346"/>
                  </a:lnTo>
                  <a:lnTo>
                    <a:pt x="0" y="34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 name="Freeform 122">
              <a:hlinkClick r:id="rId3"/>
            </p:cNvPr>
            <p:cNvSpPr>
              <a:spLocks/>
            </p:cNvSpPr>
            <p:nvPr/>
          </p:nvSpPr>
          <p:spPr bwMode="auto">
            <a:xfrm>
              <a:off x="5133975" y="3676650"/>
              <a:ext cx="787400" cy="176212"/>
            </a:xfrm>
            <a:custGeom>
              <a:avLst/>
              <a:gdLst>
                <a:gd name="T0" fmla="*/ 0 w 1488"/>
                <a:gd name="T1" fmla="*/ 332 h 332"/>
                <a:gd name="T2" fmla="*/ 0 w 1488"/>
                <a:gd name="T3" fmla="*/ 0 h 332"/>
                <a:gd name="T4" fmla="*/ 1322 w 1488"/>
                <a:gd name="T5" fmla="*/ 0 h 332"/>
                <a:gd name="T6" fmla="*/ 1322 w 1488"/>
                <a:gd name="T7" fmla="*/ 0 h 332"/>
                <a:gd name="T8" fmla="*/ 1339 w 1488"/>
                <a:gd name="T9" fmla="*/ 1 h 332"/>
                <a:gd name="T10" fmla="*/ 1356 w 1488"/>
                <a:gd name="T11" fmla="*/ 4 h 332"/>
                <a:gd name="T12" fmla="*/ 1372 w 1488"/>
                <a:gd name="T13" fmla="*/ 7 h 332"/>
                <a:gd name="T14" fmla="*/ 1387 w 1488"/>
                <a:gd name="T15" fmla="*/ 14 h 332"/>
                <a:gd name="T16" fmla="*/ 1402 w 1488"/>
                <a:gd name="T17" fmla="*/ 20 h 332"/>
                <a:gd name="T18" fmla="*/ 1415 w 1488"/>
                <a:gd name="T19" fmla="*/ 29 h 332"/>
                <a:gd name="T20" fmla="*/ 1428 w 1488"/>
                <a:gd name="T21" fmla="*/ 38 h 332"/>
                <a:gd name="T22" fmla="*/ 1440 w 1488"/>
                <a:gd name="T23" fmla="*/ 49 h 332"/>
                <a:gd name="T24" fmla="*/ 1450 w 1488"/>
                <a:gd name="T25" fmla="*/ 60 h 332"/>
                <a:gd name="T26" fmla="*/ 1460 w 1488"/>
                <a:gd name="T27" fmla="*/ 74 h 332"/>
                <a:gd name="T28" fmla="*/ 1468 w 1488"/>
                <a:gd name="T29" fmla="*/ 87 h 332"/>
                <a:gd name="T30" fmla="*/ 1474 w 1488"/>
                <a:gd name="T31" fmla="*/ 101 h 332"/>
                <a:gd name="T32" fmla="*/ 1481 w 1488"/>
                <a:gd name="T33" fmla="*/ 117 h 332"/>
                <a:gd name="T34" fmla="*/ 1484 w 1488"/>
                <a:gd name="T35" fmla="*/ 133 h 332"/>
                <a:gd name="T36" fmla="*/ 1487 w 1488"/>
                <a:gd name="T37" fmla="*/ 149 h 332"/>
                <a:gd name="T38" fmla="*/ 1488 w 1488"/>
                <a:gd name="T39" fmla="*/ 166 h 332"/>
                <a:gd name="T40" fmla="*/ 1488 w 1488"/>
                <a:gd name="T41" fmla="*/ 166 h 332"/>
                <a:gd name="T42" fmla="*/ 1487 w 1488"/>
                <a:gd name="T43" fmla="*/ 183 h 332"/>
                <a:gd name="T44" fmla="*/ 1484 w 1488"/>
                <a:gd name="T45" fmla="*/ 200 h 332"/>
                <a:gd name="T46" fmla="*/ 1481 w 1488"/>
                <a:gd name="T47" fmla="*/ 215 h 332"/>
                <a:gd name="T48" fmla="*/ 1474 w 1488"/>
                <a:gd name="T49" fmla="*/ 230 h 332"/>
                <a:gd name="T50" fmla="*/ 1468 w 1488"/>
                <a:gd name="T51" fmla="*/ 245 h 332"/>
                <a:gd name="T52" fmla="*/ 1460 w 1488"/>
                <a:gd name="T53" fmla="*/ 259 h 332"/>
                <a:gd name="T54" fmla="*/ 1450 w 1488"/>
                <a:gd name="T55" fmla="*/ 271 h 332"/>
                <a:gd name="T56" fmla="*/ 1440 w 1488"/>
                <a:gd name="T57" fmla="*/ 283 h 332"/>
                <a:gd name="T58" fmla="*/ 1428 w 1488"/>
                <a:gd name="T59" fmla="*/ 294 h 332"/>
                <a:gd name="T60" fmla="*/ 1415 w 1488"/>
                <a:gd name="T61" fmla="*/ 303 h 332"/>
                <a:gd name="T62" fmla="*/ 1402 w 1488"/>
                <a:gd name="T63" fmla="*/ 311 h 332"/>
                <a:gd name="T64" fmla="*/ 1387 w 1488"/>
                <a:gd name="T65" fmla="*/ 318 h 332"/>
                <a:gd name="T66" fmla="*/ 1372 w 1488"/>
                <a:gd name="T67" fmla="*/ 324 h 332"/>
                <a:gd name="T68" fmla="*/ 1356 w 1488"/>
                <a:gd name="T69" fmla="*/ 327 h 332"/>
                <a:gd name="T70" fmla="*/ 1339 w 1488"/>
                <a:gd name="T71" fmla="*/ 330 h 332"/>
                <a:gd name="T72" fmla="*/ 1322 w 1488"/>
                <a:gd name="T73" fmla="*/ 332 h 332"/>
                <a:gd name="T74" fmla="*/ 0 w 1488"/>
                <a:gd name="T75"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8" h="332">
                  <a:moveTo>
                    <a:pt x="0" y="332"/>
                  </a:moveTo>
                  <a:lnTo>
                    <a:pt x="0" y="0"/>
                  </a:lnTo>
                  <a:lnTo>
                    <a:pt x="1322" y="0"/>
                  </a:lnTo>
                  <a:lnTo>
                    <a:pt x="1322" y="0"/>
                  </a:lnTo>
                  <a:lnTo>
                    <a:pt x="1339" y="1"/>
                  </a:lnTo>
                  <a:lnTo>
                    <a:pt x="1356" y="4"/>
                  </a:lnTo>
                  <a:lnTo>
                    <a:pt x="1372" y="7"/>
                  </a:lnTo>
                  <a:lnTo>
                    <a:pt x="1387" y="14"/>
                  </a:lnTo>
                  <a:lnTo>
                    <a:pt x="1402" y="20"/>
                  </a:lnTo>
                  <a:lnTo>
                    <a:pt x="1415" y="29"/>
                  </a:lnTo>
                  <a:lnTo>
                    <a:pt x="1428" y="38"/>
                  </a:lnTo>
                  <a:lnTo>
                    <a:pt x="1440" y="49"/>
                  </a:lnTo>
                  <a:lnTo>
                    <a:pt x="1450" y="60"/>
                  </a:lnTo>
                  <a:lnTo>
                    <a:pt x="1460" y="74"/>
                  </a:lnTo>
                  <a:lnTo>
                    <a:pt x="1468" y="87"/>
                  </a:lnTo>
                  <a:lnTo>
                    <a:pt x="1474" y="101"/>
                  </a:lnTo>
                  <a:lnTo>
                    <a:pt x="1481" y="117"/>
                  </a:lnTo>
                  <a:lnTo>
                    <a:pt x="1484" y="133"/>
                  </a:lnTo>
                  <a:lnTo>
                    <a:pt x="1487" y="149"/>
                  </a:lnTo>
                  <a:lnTo>
                    <a:pt x="1488" y="166"/>
                  </a:lnTo>
                  <a:lnTo>
                    <a:pt x="1488" y="166"/>
                  </a:lnTo>
                  <a:lnTo>
                    <a:pt x="1487" y="183"/>
                  </a:lnTo>
                  <a:lnTo>
                    <a:pt x="1484" y="200"/>
                  </a:lnTo>
                  <a:lnTo>
                    <a:pt x="1481" y="215"/>
                  </a:lnTo>
                  <a:lnTo>
                    <a:pt x="1474" y="230"/>
                  </a:lnTo>
                  <a:lnTo>
                    <a:pt x="1468" y="245"/>
                  </a:lnTo>
                  <a:lnTo>
                    <a:pt x="1460" y="259"/>
                  </a:lnTo>
                  <a:lnTo>
                    <a:pt x="1450" y="271"/>
                  </a:lnTo>
                  <a:lnTo>
                    <a:pt x="1440" y="283"/>
                  </a:lnTo>
                  <a:lnTo>
                    <a:pt x="1428" y="294"/>
                  </a:lnTo>
                  <a:lnTo>
                    <a:pt x="1415" y="303"/>
                  </a:lnTo>
                  <a:lnTo>
                    <a:pt x="1402" y="311"/>
                  </a:lnTo>
                  <a:lnTo>
                    <a:pt x="1387" y="318"/>
                  </a:lnTo>
                  <a:lnTo>
                    <a:pt x="1372" y="324"/>
                  </a:lnTo>
                  <a:lnTo>
                    <a:pt x="1356" y="327"/>
                  </a:lnTo>
                  <a:lnTo>
                    <a:pt x="1339" y="330"/>
                  </a:lnTo>
                  <a:lnTo>
                    <a:pt x="1322" y="332"/>
                  </a:lnTo>
                  <a:lnTo>
                    <a:pt x="0" y="33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1" name="Freeform 123"/>
            <p:cNvSpPr>
              <a:spLocks/>
            </p:cNvSpPr>
            <p:nvPr/>
          </p:nvSpPr>
          <p:spPr bwMode="auto">
            <a:xfrm>
              <a:off x="5137150" y="3679825"/>
              <a:ext cx="781050" cy="169862"/>
            </a:xfrm>
            <a:custGeom>
              <a:avLst/>
              <a:gdLst>
                <a:gd name="T0" fmla="*/ 1317 w 1477"/>
                <a:gd name="T1" fmla="*/ 319 h 319"/>
                <a:gd name="T2" fmla="*/ 0 w 1477"/>
                <a:gd name="T3" fmla="*/ 319 h 319"/>
                <a:gd name="T4" fmla="*/ 0 w 1477"/>
                <a:gd name="T5" fmla="*/ 0 h 319"/>
                <a:gd name="T6" fmla="*/ 1317 w 1477"/>
                <a:gd name="T7" fmla="*/ 0 h 319"/>
                <a:gd name="T8" fmla="*/ 1317 w 1477"/>
                <a:gd name="T9" fmla="*/ 0 h 319"/>
                <a:gd name="T10" fmla="*/ 1334 w 1477"/>
                <a:gd name="T11" fmla="*/ 0 h 319"/>
                <a:gd name="T12" fmla="*/ 1350 w 1477"/>
                <a:gd name="T13" fmla="*/ 4 h 319"/>
                <a:gd name="T14" fmla="*/ 1365 w 1477"/>
                <a:gd name="T15" fmla="*/ 7 h 319"/>
                <a:gd name="T16" fmla="*/ 1380 w 1477"/>
                <a:gd name="T17" fmla="*/ 13 h 319"/>
                <a:gd name="T18" fmla="*/ 1393 w 1477"/>
                <a:gd name="T19" fmla="*/ 19 h 319"/>
                <a:gd name="T20" fmla="*/ 1407 w 1477"/>
                <a:gd name="T21" fmla="*/ 28 h 319"/>
                <a:gd name="T22" fmla="*/ 1419 w 1477"/>
                <a:gd name="T23" fmla="*/ 36 h 319"/>
                <a:gd name="T24" fmla="*/ 1430 w 1477"/>
                <a:gd name="T25" fmla="*/ 47 h 319"/>
                <a:gd name="T26" fmla="*/ 1441 w 1477"/>
                <a:gd name="T27" fmla="*/ 58 h 319"/>
                <a:gd name="T28" fmla="*/ 1450 w 1477"/>
                <a:gd name="T29" fmla="*/ 70 h 319"/>
                <a:gd name="T30" fmla="*/ 1458 w 1477"/>
                <a:gd name="T31" fmla="*/ 84 h 319"/>
                <a:gd name="T32" fmla="*/ 1465 w 1477"/>
                <a:gd name="T33" fmla="*/ 98 h 319"/>
                <a:gd name="T34" fmla="*/ 1471 w 1477"/>
                <a:gd name="T35" fmla="*/ 112 h 319"/>
                <a:gd name="T36" fmla="*/ 1474 w 1477"/>
                <a:gd name="T37" fmla="*/ 128 h 319"/>
                <a:gd name="T38" fmla="*/ 1477 w 1477"/>
                <a:gd name="T39" fmla="*/ 144 h 319"/>
                <a:gd name="T40" fmla="*/ 1477 w 1477"/>
                <a:gd name="T41" fmla="*/ 160 h 319"/>
                <a:gd name="T42" fmla="*/ 1477 w 1477"/>
                <a:gd name="T43" fmla="*/ 160 h 319"/>
                <a:gd name="T44" fmla="*/ 1477 w 1477"/>
                <a:gd name="T45" fmla="*/ 177 h 319"/>
                <a:gd name="T46" fmla="*/ 1474 w 1477"/>
                <a:gd name="T47" fmla="*/ 193 h 319"/>
                <a:gd name="T48" fmla="*/ 1471 w 1477"/>
                <a:gd name="T49" fmla="*/ 207 h 319"/>
                <a:gd name="T50" fmla="*/ 1465 w 1477"/>
                <a:gd name="T51" fmla="*/ 222 h 319"/>
                <a:gd name="T52" fmla="*/ 1458 w 1477"/>
                <a:gd name="T53" fmla="*/ 236 h 319"/>
                <a:gd name="T54" fmla="*/ 1450 w 1477"/>
                <a:gd name="T55" fmla="*/ 250 h 319"/>
                <a:gd name="T56" fmla="*/ 1441 w 1477"/>
                <a:gd name="T57" fmla="*/ 261 h 319"/>
                <a:gd name="T58" fmla="*/ 1430 w 1477"/>
                <a:gd name="T59" fmla="*/ 273 h 319"/>
                <a:gd name="T60" fmla="*/ 1419 w 1477"/>
                <a:gd name="T61" fmla="*/ 283 h 319"/>
                <a:gd name="T62" fmla="*/ 1407 w 1477"/>
                <a:gd name="T63" fmla="*/ 293 h 319"/>
                <a:gd name="T64" fmla="*/ 1393 w 1477"/>
                <a:gd name="T65" fmla="*/ 300 h 319"/>
                <a:gd name="T66" fmla="*/ 1380 w 1477"/>
                <a:gd name="T67" fmla="*/ 308 h 319"/>
                <a:gd name="T68" fmla="*/ 1365 w 1477"/>
                <a:gd name="T69" fmla="*/ 313 h 319"/>
                <a:gd name="T70" fmla="*/ 1350 w 1477"/>
                <a:gd name="T71" fmla="*/ 316 h 319"/>
                <a:gd name="T72" fmla="*/ 1334 w 1477"/>
                <a:gd name="T73" fmla="*/ 319 h 319"/>
                <a:gd name="T74" fmla="*/ 1317 w 1477"/>
                <a:gd name="T75" fmla="*/ 319 h 319"/>
                <a:gd name="T76" fmla="*/ 1317 w 1477"/>
                <a:gd name="T7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7" h="319">
                  <a:moveTo>
                    <a:pt x="1317" y="319"/>
                  </a:moveTo>
                  <a:lnTo>
                    <a:pt x="0" y="319"/>
                  </a:lnTo>
                  <a:lnTo>
                    <a:pt x="0" y="0"/>
                  </a:lnTo>
                  <a:lnTo>
                    <a:pt x="1317" y="0"/>
                  </a:lnTo>
                  <a:lnTo>
                    <a:pt x="1317" y="0"/>
                  </a:lnTo>
                  <a:lnTo>
                    <a:pt x="1334" y="0"/>
                  </a:lnTo>
                  <a:lnTo>
                    <a:pt x="1350" y="4"/>
                  </a:lnTo>
                  <a:lnTo>
                    <a:pt x="1365" y="7"/>
                  </a:lnTo>
                  <a:lnTo>
                    <a:pt x="1380" y="13"/>
                  </a:lnTo>
                  <a:lnTo>
                    <a:pt x="1393" y="19"/>
                  </a:lnTo>
                  <a:lnTo>
                    <a:pt x="1407" y="28"/>
                  </a:lnTo>
                  <a:lnTo>
                    <a:pt x="1419" y="36"/>
                  </a:lnTo>
                  <a:lnTo>
                    <a:pt x="1430" y="47"/>
                  </a:lnTo>
                  <a:lnTo>
                    <a:pt x="1441" y="58"/>
                  </a:lnTo>
                  <a:lnTo>
                    <a:pt x="1450" y="70"/>
                  </a:lnTo>
                  <a:lnTo>
                    <a:pt x="1458" y="84"/>
                  </a:lnTo>
                  <a:lnTo>
                    <a:pt x="1465" y="98"/>
                  </a:lnTo>
                  <a:lnTo>
                    <a:pt x="1471" y="112"/>
                  </a:lnTo>
                  <a:lnTo>
                    <a:pt x="1474" y="128"/>
                  </a:lnTo>
                  <a:lnTo>
                    <a:pt x="1477" y="144"/>
                  </a:lnTo>
                  <a:lnTo>
                    <a:pt x="1477" y="160"/>
                  </a:lnTo>
                  <a:lnTo>
                    <a:pt x="1477" y="160"/>
                  </a:lnTo>
                  <a:lnTo>
                    <a:pt x="1477" y="177"/>
                  </a:lnTo>
                  <a:lnTo>
                    <a:pt x="1474" y="193"/>
                  </a:lnTo>
                  <a:lnTo>
                    <a:pt x="1471" y="207"/>
                  </a:lnTo>
                  <a:lnTo>
                    <a:pt x="1465" y="222"/>
                  </a:lnTo>
                  <a:lnTo>
                    <a:pt x="1458" y="236"/>
                  </a:lnTo>
                  <a:lnTo>
                    <a:pt x="1450" y="250"/>
                  </a:lnTo>
                  <a:lnTo>
                    <a:pt x="1441" y="261"/>
                  </a:lnTo>
                  <a:lnTo>
                    <a:pt x="1430" y="273"/>
                  </a:lnTo>
                  <a:lnTo>
                    <a:pt x="1419" y="283"/>
                  </a:lnTo>
                  <a:lnTo>
                    <a:pt x="1407" y="293"/>
                  </a:lnTo>
                  <a:lnTo>
                    <a:pt x="1393" y="300"/>
                  </a:lnTo>
                  <a:lnTo>
                    <a:pt x="1380" y="308"/>
                  </a:lnTo>
                  <a:lnTo>
                    <a:pt x="1365" y="313"/>
                  </a:lnTo>
                  <a:lnTo>
                    <a:pt x="1350" y="316"/>
                  </a:lnTo>
                  <a:lnTo>
                    <a:pt x="1334" y="319"/>
                  </a:lnTo>
                  <a:lnTo>
                    <a:pt x="1317" y="319"/>
                  </a:lnTo>
                  <a:lnTo>
                    <a:pt x="1317" y="31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 name="Freeform 124"/>
            <p:cNvSpPr>
              <a:spLocks/>
            </p:cNvSpPr>
            <p:nvPr/>
          </p:nvSpPr>
          <p:spPr bwMode="auto">
            <a:xfrm>
              <a:off x="5046663" y="3671888"/>
              <a:ext cx="185737" cy="185737"/>
            </a:xfrm>
            <a:custGeom>
              <a:avLst/>
              <a:gdLst>
                <a:gd name="T0" fmla="*/ 352 w 352"/>
                <a:gd name="T1" fmla="*/ 175 h 350"/>
                <a:gd name="T2" fmla="*/ 347 w 352"/>
                <a:gd name="T3" fmla="*/ 211 h 350"/>
                <a:gd name="T4" fmla="*/ 338 w 352"/>
                <a:gd name="T5" fmla="*/ 243 h 350"/>
                <a:gd name="T6" fmla="*/ 321 w 352"/>
                <a:gd name="T7" fmla="*/ 273 h 350"/>
                <a:gd name="T8" fmla="*/ 300 w 352"/>
                <a:gd name="T9" fmla="*/ 299 h 350"/>
                <a:gd name="T10" fmla="*/ 274 w 352"/>
                <a:gd name="T11" fmla="*/ 320 h 350"/>
                <a:gd name="T12" fmla="*/ 244 w 352"/>
                <a:gd name="T13" fmla="*/ 336 h 350"/>
                <a:gd name="T14" fmla="*/ 211 w 352"/>
                <a:gd name="T15" fmla="*/ 347 h 350"/>
                <a:gd name="T16" fmla="*/ 176 w 352"/>
                <a:gd name="T17" fmla="*/ 350 h 350"/>
                <a:gd name="T18" fmla="*/ 158 w 352"/>
                <a:gd name="T19" fmla="*/ 349 h 350"/>
                <a:gd name="T20" fmla="*/ 124 w 352"/>
                <a:gd name="T21" fmla="*/ 343 h 350"/>
                <a:gd name="T22" fmla="*/ 92 w 352"/>
                <a:gd name="T23" fmla="*/ 329 h 350"/>
                <a:gd name="T24" fmla="*/ 64 w 352"/>
                <a:gd name="T25" fmla="*/ 310 h 350"/>
                <a:gd name="T26" fmla="*/ 40 w 352"/>
                <a:gd name="T27" fmla="*/ 287 h 350"/>
                <a:gd name="T28" fmla="*/ 21 w 352"/>
                <a:gd name="T29" fmla="*/ 258 h 350"/>
                <a:gd name="T30" fmla="*/ 8 w 352"/>
                <a:gd name="T31" fmla="*/ 227 h 350"/>
                <a:gd name="T32" fmla="*/ 1 w 352"/>
                <a:gd name="T33" fmla="*/ 193 h 350"/>
                <a:gd name="T34" fmla="*/ 0 w 352"/>
                <a:gd name="T35" fmla="*/ 175 h 350"/>
                <a:gd name="T36" fmla="*/ 4 w 352"/>
                <a:gd name="T37" fmla="*/ 140 h 350"/>
                <a:gd name="T38" fmla="*/ 14 w 352"/>
                <a:gd name="T39" fmla="*/ 106 h 350"/>
                <a:gd name="T40" fmla="*/ 31 w 352"/>
                <a:gd name="T41" fmla="*/ 77 h 350"/>
                <a:gd name="T42" fmla="*/ 52 w 352"/>
                <a:gd name="T43" fmla="*/ 50 h 350"/>
                <a:gd name="T44" fmla="*/ 78 w 352"/>
                <a:gd name="T45" fmla="*/ 29 h 350"/>
                <a:gd name="T46" fmla="*/ 108 w 352"/>
                <a:gd name="T47" fmla="*/ 13 h 350"/>
                <a:gd name="T48" fmla="*/ 140 w 352"/>
                <a:gd name="T49" fmla="*/ 3 h 350"/>
                <a:gd name="T50" fmla="*/ 176 w 352"/>
                <a:gd name="T51" fmla="*/ 0 h 350"/>
                <a:gd name="T52" fmla="*/ 194 w 352"/>
                <a:gd name="T53" fmla="*/ 1 h 350"/>
                <a:gd name="T54" fmla="*/ 228 w 352"/>
                <a:gd name="T55" fmla="*/ 7 h 350"/>
                <a:gd name="T56" fmla="*/ 260 w 352"/>
                <a:gd name="T57" fmla="*/ 21 h 350"/>
                <a:gd name="T58" fmla="*/ 287 w 352"/>
                <a:gd name="T59" fmla="*/ 40 h 350"/>
                <a:gd name="T60" fmla="*/ 311 w 352"/>
                <a:gd name="T61" fmla="*/ 63 h 350"/>
                <a:gd name="T62" fmla="*/ 330 w 352"/>
                <a:gd name="T63" fmla="*/ 91 h 350"/>
                <a:gd name="T64" fmla="*/ 343 w 352"/>
                <a:gd name="T65" fmla="*/ 123 h 350"/>
                <a:gd name="T66" fmla="*/ 350 w 352"/>
                <a:gd name="T67" fmla="*/ 157 h 350"/>
                <a:gd name="T68" fmla="*/ 352 w 352"/>
                <a:gd name="T69" fmla="*/ 175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2" h="350">
                  <a:moveTo>
                    <a:pt x="352" y="175"/>
                  </a:moveTo>
                  <a:lnTo>
                    <a:pt x="352" y="175"/>
                  </a:lnTo>
                  <a:lnTo>
                    <a:pt x="350" y="193"/>
                  </a:lnTo>
                  <a:lnTo>
                    <a:pt x="347" y="211"/>
                  </a:lnTo>
                  <a:lnTo>
                    <a:pt x="343" y="227"/>
                  </a:lnTo>
                  <a:lnTo>
                    <a:pt x="338" y="243"/>
                  </a:lnTo>
                  <a:lnTo>
                    <a:pt x="330" y="258"/>
                  </a:lnTo>
                  <a:lnTo>
                    <a:pt x="321" y="273"/>
                  </a:lnTo>
                  <a:lnTo>
                    <a:pt x="311" y="287"/>
                  </a:lnTo>
                  <a:lnTo>
                    <a:pt x="300" y="299"/>
                  </a:lnTo>
                  <a:lnTo>
                    <a:pt x="287" y="310"/>
                  </a:lnTo>
                  <a:lnTo>
                    <a:pt x="274" y="320"/>
                  </a:lnTo>
                  <a:lnTo>
                    <a:pt x="260" y="329"/>
                  </a:lnTo>
                  <a:lnTo>
                    <a:pt x="244" y="336"/>
                  </a:lnTo>
                  <a:lnTo>
                    <a:pt x="228" y="343"/>
                  </a:lnTo>
                  <a:lnTo>
                    <a:pt x="211" y="347"/>
                  </a:lnTo>
                  <a:lnTo>
                    <a:pt x="194" y="349"/>
                  </a:lnTo>
                  <a:lnTo>
                    <a:pt x="176" y="350"/>
                  </a:lnTo>
                  <a:lnTo>
                    <a:pt x="176" y="350"/>
                  </a:lnTo>
                  <a:lnTo>
                    <a:pt x="158" y="349"/>
                  </a:lnTo>
                  <a:lnTo>
                    <a:pt x="140" y="347"/>
                  </a:lnTo>
                  <a:lnTo>
                    <a:pt x="124" y="343"/>
                  </a:lnTo>
                  <a:lnTo>
                    <a:pt x="108" y="336"/>
                  </a:lnTo>
                  <a:lnTo>
                    <a:pt x="92" y="329"/>
                  </a:lnTo>
                  <a:lnTo>
                    <a:pt x="78" y="320"/>
                  </a:lnTo>
                  <a:lnTo>
                    <a:pt x="64" y="310"/>
                  </a:lnTo>
                  <a:lnTo>
                    <a:pt x="52" y="299"/>
                  </a:lnTo>
                  <a:lnTo>
                    <a:pt x="40" y="287"/>
                  </a:lnTo>
                  <a:lnTo>
                    <a:pt x="31" y="273"/>
                  </a:lnTo>
                  <a:lnTo>
                    <a:pt x="21" y="258"/>
                  </a:lnTo>
                  <a:lnTo>
                    <a:pt x="14" y="243"/>
                  </a:lnTo>
                  <a:lnTo>
                    <a:pt x="8" y="227"/>
                  </a:lnTo>
                  <a:lnTo>
                    <a:pt x="4" y="211"/>
                  </a:lnTo>
                  <a:lnTo>
                    <a:pt x="1" y="193"/>
                  </a:lnTo>
                  <a:lnTo>
                    <a:pt x="0" y="175"/>
                  </a:lnTo>
                  <a:lnTo>
                    <a:pt x="0" y="175"/>
                  </a:lnTo>
                  <a:lnTo>
                    <a:pt x="1" y="157"/>
                  </a:lnTo>
                  <a:lnTo>
                    <a:pt x="4" y="140"/>
                  </a:lnTo>
                  <a:lnTo>
                    <a:pt x="8" y="123"/>
                  </a:lnTo>
                  <a:lnTo>
                    <a:pt x="14" y="106"/>
                  </a:lnTo>
                  <a:lnTo>
                    <a:pt x="21" y="91"/>
                  </a:lnTo>
                  <a:lnTo>
                    <a:pt x="31" y="77"/>
                  </a:lnTo>
                  <a:lnTo>
                    <a:pt x="40" y="63"/>
                  </a:lnTo>
                  <a:lnTo>
                    <a:pt x="52" y="50"/>
                  </a:lnTo>
                  <a:lnTo>
                    <a:pt x="64" y="40"/>
                  </a:lnTo>
                  <a:lnTo>
                    <a:pt x="78" y="29"/>
                  </a:lnTo>
                  <a:lnTo>
                    <a:pt x="92" y="21"/>
                  </a:lnTo>
                  <a:lnTo>
                    <a:pt x="108" y="13"/>
                  </a:lnTo>
                  <a:lnTo>
                    <a:pt x="124" y="7"/>
                  </a:lnTo>
                  <a:lnTo>
                    <a:pt x="140" y="3"/>
                  </a:lnTo>
                  <a:lnTo>
                    <a:pt x="158" y="1"/>
                  </a:lnTo>
                  <a:lnTo>
                    <a:pt x="176" y="0"/>
                  </a:lnTo>
                  <a:lnTo>
                    <a:pt x="176" y="0"/>
                  </a:lnTo>
                  <a:lnTo>
                    <a:pt x="194" y="1"/>
                  </a:lnTo>
                  <a:lnTo>
                    <a:pt x="211" y="3"/>
                  </a:lnTo>
                  <a:lnTo>
                    <a:pt x="228" y="7"/>
                  </a:lnTo>
                  <a:lnTo>
                    <a:pt x="244" y="13"/>
                  </a:lnTo>
                  <a:lnTo>
                    <a:pt x="260" y="21"/>
                  </a:lnTo>
                  <a:lnTo>
                    <a:pt x="274" y="29"/>
                  </a:lnTo>
                  <a:lnTo>
                    <a:pt x="287" y="40"/>
                  </a:lnTo>
                  <a:lnTo>
                    <a:pt x="300" y="50"/>
                  </a:lnTo>
                  <a:lnTo>
                    <a:pt x="311" y="63"/>
                  </a:lnTo>
                  <a:lnTo>
                    <a:pt x="321" y="77"/>
                  </a:lnTo>
                  <a:lnTo>
                    <a:pt x="330" y="91"/>
                  </a:lnTo>
                  <a:lnTo>
                    <a:pt x="338" y="106"/>
                  </a:lnTo>
                  <a:lnTo>
                    <a:pt x="343" y="123"/>
                  </a:lnTo>
                  <a:lnTo>
                    <a:pt x="347" y="140"/>
                  </a:lnTo>
                  <a:lnTo>
                    <a:pt x="350" y="157"/>
                  </a:lnTo>
                  <a:lnTo>
                    <a:pt x="352" y="175"/>
                  </a:lnTo>
                  <a:lnTo>
                    <a:pt x="352" y="175"/>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 name="Freeform 125"/>
            <p:cNvSpPr>
              <a:spLocks/>
            </p:cNvSpPr>
            <p:nvPr/>
          </p:nvSpPr>
          <p:spPr bwMode="auto">
            <a:xfrm>
              <a:off x="5053013" y="3678238"/>
              <a:ext cx="174625" cy="173037"/>
            </a:xfrm>
            <a:custGeom>
              <a:avLst/>
              <a:gdLst>
                <a:gd name="T0" fmla="*/ 330 w 330"/>
                <a:gd name="T1" fmla="*/ 165 h 329"/>
                <a:gd name="T2" fmla="*/ 327 w 330"/>
                <a:gd name="T3" fmla="*/ 199 h 329"/>
                <a:gd name="T4" fmla="*/ 317 w 330"/>
                <a:gd name="T5" fmla="*/ 229 h 329"/>
                <a:gd name="T6" fmla="*/ 301 w 330"/>
                <a:gd name="T7" fmla="*/ 257 h 329"/>
                <a:gd name="T8" fmla="*/ 281 w 330"/>
                <a:gd name="T9" fmla="*/ 282 h 329"/>
                <a:gd name="T10" fmla="*/ 257 w 330"/>
                <a:gd name="T11" fmla="*/ 302 h 329"/>
                <a:gd name="T12" fmla="*/ 229 w 330"/>
                <a:gd name="T13" fmla="*/ 317 h 329"/>
                <a:gd name="T14" fmla="*/ 198 w 330"/>
                <a:gd name="T15" fmla="*/ 326 h 329"/>
                <a:gd name="T16" fmla="*/ 165 w 330"/>
                <a:gd name="T17" fmla="*/ 329 h 329"/>
                <a:gd name="T18" fmla="*/ 148 w 330"/>
                <a:gd name="T19" fmla="*/ 329 h 329"/>
                <a:gd name="T20" fmla="*/ 116 w 330"/>
                <a:gd name="T21" fmla="*/ 322 h 329"/>
                <a:gd name="T22" fmla="*/ 86 w 330"/>
                <a:gd name="T23" fmla="*/ 309 h 329"/>
                <a:gd name="T24" fmla="*/ 60 w 330"/>
                <a:gd name="T25" fmla="*/ 293 h 329"/>
                <a:gd name="T26" fmla="*/ 38 w 330"/>
                <a:gd name="T27" fmla="*/ 269 h 329"/>
                <a:gd name="T28" fmla="*/ 20 w 330"/>
                <a:gd name="T29" fmla="*/ 244 h 329"/>
                <a:gd name="T30" fmla="*/ 7 w 330"/>
                <a:gd name="T31" fmla="*/ 214 h 329"/>
                <a:gd name="T32" fmla="*/ 1 w 330"/>
                <a:gd name="T33" fmla="*/ 182 h 329"/>
                <a:gd name="T34" fmla="*/ 0 w 330"/>
                <a:gd name="T35" fmla="*/ 165 h 329"/>
                <a:gd name="T36" fmla="*/ 3 w 330"/>
                <a:gd name="T37" fmla="*/ 132 h 329"/>
                <a:gd name="T38" fmla="*/ 13 w 330"/>
                <a:gd name="T39" fmla="*/ 100 h 329"/>
                <a:gd name="T40" fmla="*/ 28 w 330"/>
                <a:gd name="T41" fmla="*/ 73 h 329"/>
                <a:gd name="T42" fmla="*/ 48 w 330"/>
                <a:gd name="T43" fmla="*/ 49 h 329"/>
                <a:gd name="T44" fmla="*/ 72 w 330"/>
                <a:gd name="T45" fmla="*/ 28 h 329"/>
                <a:gd name="T46" fmla="*/ 101 w 330"/>
                <a:gd name="T47" fmla="*/ 13 h 329"/>
                <a:gd name="T48" fmla="*/ 132 w 330"/>
                <a:gd name="T49" fmla="*/ 3 h 329"/>
                <a:gd name="T50" fmla="*/ 165 w 330"/>
                <a:gd name="T51" fmla="*/ 0 h 329"/>
                <a:gd name="T52" fmla="*/ 182 w 330"/>
                <a:gd name="T53" fmla="*/ 1 h 329"/>
                <a:gd name="T54" fmla="*/ 214 w 330"/>
                <a:gd name="T55" fmla="*/ 8 h 329"/>
                <a:gd name="T56" fmla="*/ 243 w 330"/>
                <a:gd name="T57" fmla="*/ 20 h 329"/>
                <a:gd name="T58" fmla="*/ 270 w 330"/>
                <a:gd name="T59" fmla="*/ 37 h 329"/>
                <a:gd name="T60" fmla="*/ 292 w 330"/>
                <a:gd name="T61" fmla="*/ 60 h 329"/>
                <a:gd name="T62" fmla="*/ 310 w 330"/>
                <a:gd name="T63" fmla="*/ 87 h 329"/>
                <a:gd name="T64" fmla="*/ 323 w 330"/>
                <a:gd name="T65" fmla="*/ 116 h 329"/>
                <a:gd name="T66" fmla="*/ 329 w 330"/>
                <a:gd name="T67" fmla="*/ 148 h 329"/>
                <a:gd name="T68" fmla="*/ 330 w 330"/>
                <a:gd name="T69" fmla="*/ 16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0" h="329">
                  <a:moveTo>
                    <a:pt x="330" y="165"/>
                  </a:moveTo>
                  <a:lnTo>
                    <a:pt x="330" y="165"/>
                  </a:lnTo>
                  <a:lnTo>
                    <a:pt x="329" y="182"/>
                  </a:lnTo>
                  <a:lnTo>
                    <a:pt x="327" y="199"/>
                  </a:lnTo>
                  <a:lnTo>
                    <a:pt x="323" y="214"/>
                  </a:lnTo>
                  <a:lnTo>
                    <a:pt x="317" y="229"/>
                  </a:lnTo>
                  <a:lnTo>
                    <a:pt x="310" y="244"/>
                  </a:lnTo>
                  <a:lnTo>
                    <a:pt x="301" y="257"/>
                  </a:lnTo>
                  <a:lnTo>
                    <a:pt x="292" y="269"/>
                  </a:lnTo>
                  <a:lnTo>
                    <a:pt x="281" y="282"/>
                  </a:lnTo>
                  <a:lnTo>
                    <a:pt x="270" y="293"/>
                  </a:lnTo>
                  <a:lnTo>
                    <a:pt x="257" y="302"/>
                  </a:lnTo>
                  <a:lnTo>
                    <a:pt x="243" y="309"/>
                  </a:lnTo>
                  <a:lnTo>
                    <a:pt x="229" y="317"/>
                  </a:lnTo>
                  <a:lnTo>
                    <a:pt x="214" y="322"/>
                  </a:lnTo>
                  <a:lnTo>
                    <a:pt x="198" y="326"/>
                  </a:lnTo>
                  <a:lnTo>
                    <a:pt x="182" y="329"/>
                  </a:lnTo>
                  <a:lnTo>
                    <a:pt x="165" y="329"/>
                  </a:lnTo>
                  <a:lnTo>
                    <a:pt x="165" y="329"/>
                  </a:lnTo>
                  <a:lnTo>
                    <a:pt x="148" y="329"/>
                  </a:lnTo>
                  <a:lnTo>
                    <a:pt x="132" y="326"/>
                  </a:lnTo>
                  <a:lnTo>
                    <a:pt x="116" y="322"/>
                  </a:lnTo>
                  <a:lnTo>
                    <a:pt x="101" y="317"/>
                  </a:lnTo>
                  <a:lnTo>
                    <a:pt x="86" y="309"/>
                  </a:lnTo>
                  <a:lnTo>
                    <a:pt x="72" y="302"/>
                  </a:lnTo>
                  <a:lnTo>
                    <a:pt x="60" y="293"/>
                  </a:lnTo>
                  <a:lnTo>
                    <a:pt x="48" y="282"/>
                  </a:lnTo>
                  <a:lnTo>
                    <a:pt x="38" y="269"/>
                  </a:lnTo>
                  <a:lnTo>
                    <a:pt x="28" y="257"/>
                  </a:lnTo>
                  <a:lnTo>
                    <a:pt x="20" y="244"/>
                  </a:lnTo>
                  <a:lnTo>
                    <a:pt x="13" y="229"/>
                  </a:lnTo>
                  <a:lnTo>
                    <a:pt x="7" y="214"/>
                  </a:lnTo>
                  <a:lnTo>
                    <a:pt x="3" y="199"/>
                  </a:lnTo>
                  <a:lnTo>
                    <a:pt x="1" y="182"/>
                  </a:lnTo>
                  <a:lnTo>
                    <a:pt x="0" y="165"/>
                  </a:lnTo>
                  <a:lnTo>
                    <a:pt x="0" y="165"/>
                  </a:lnTo>
                  <a:lnTo>
                    <a:pt x="1" y="148"/>
                  </a:lnTo>
                  <a:lnTo>
                    <a:pt x="3" y="132"/>
                  </a:lnTo>
                  <a:lnTo>
                    <a:pt x="7" y="116"/>
                  </a:lnTo>
                  <a:lnTo>
                    <a:pt x="13" y="100"/>
                  </a:lnTo>
                  <a:lnTo>
                    <a:pt x="20" y="87"/>
                  </a:lnTo>
                  <a:lnTo>
                    <a:pt x="28" y="73"/>
                  </a:lnTo>
                  <a:lnTo>
                    <a:pt x="38" y="60"/>
                  </a:lnTo>
                  <a:lnTo>
                    <a:pt x="48" y="49"/>
                  </a:lnTo>
                  <a:lnTo>
                    <a:pt x="60" y="37"/>
                  </a:lnTo>
                  <a:lnTo>
                    <a:pt x="72" y="28"/>
                  </a:lnTo>
                  <a:lnTo>
                    <a:pt x="86" y="20"/>
                  </a:lnTo>
                  <a:lnTo>
                    <a:pt x="101" y="13"/>
                  </a:lnTo>
                  <a:lnTo>
                    <a:pt x="116" y="8"/>
                  </a:lnTo>
                  <a:lnTo>
                    <a:pt x="132" y="3"/>
                  </a:lnTo>
                  <a:lnTo>
                    <a:pt x="148" y="1"/>
                  </a:lnTo>
                  <a:lnTo>
                    <a:pt x="165" y="0"/>
                  </a:lnTo>
                  <a:lnTo>
                    <a:pt x="165" y="0"/>
                  </a:lnTo>
                  <a:lnTo>
                    <a:pt x="182" y="1"/>
                  </a:lnTo>
                  <a:lnTo>
                    <a:pt x="198" y="3"/>
                  </a:lnTo>
                  <a:lnTo>
                    <a:pt x="214" y="8"/>
                  </a:lnTo>
                  <a:lnTo>
                    <a:pt x="229" y="13"/>
                  </a:lnTo>
                  <a:lnTo>
                    <a:pt x="243" y="20"/>
                  </a:lnTo>
                  <a:lnTo>
                    <a:pt x="257" y="28"/>
                  </a:lnTo>
                  <a:lnTo>
                    <a:pt x="270" y="37"/>
                  </a:lnTo>
                  <a:lnTo>
                    <a:pt x="281" y="49"/>
                  </a:lnTo>
                  <a:lnTo>
                    <a:pt x="292" y="60"/>
                  </a:lnTo>
                  <a:lnTo>
                    <a:pt x="301" y="73"/>
                  </a:lnTo>
                  <a:lnTo>
                    <a:pt x="310" y="87"/>
                  </a:lnTo>
                  <a:lnTo>
                    <a:pt x="317" y="100"/>
                  </a:lnTo>
                  <a:lnTo>
                    <a:pt x="323" y="116"/>
                  </a:lnTo>
                  <a:lnTo>
                    <a:pt x="327" y="132"/>
                  </a:lnTo>
                  <a:lnTo>
                    <a:pt x="329" y="148"/>
                  </a:lnTo>
                  <a:lnTo>
                    <a:pt x="330" y="165"/>
                  </a:lnTo>
                  <a:lnTo>
                    <a:pt x="330" y="165"/>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4" name="Freeform 126">
              <a:hlinkClick r:id="rId4"/>
            </p:cNvPr>
            <p:cNvSpPr>
              <a:spLocks/>
            </p:cNvSpPr>
            <p:nvPr/>
          </p:nvSpPr>
          <p:spPr bwMode="auto">
            <a:xfrm>
              <a:off x="5054600" y="3679825"/>
              <a:ext cx="169862" cy="169862"/>
            </a:xfrm>
            <a:custGeom>
              <a:avLst/>
              <a:gdLst>
                <a:gd name="T0" fmla="*/ 320 w 320"/>
                <a:gd name="T1" fmla="*/ 160 h 319"/>
                <a:gd name="T2" fmla="*/ 317 w 320"/>
                <a:gd name="T3" fmla="*/ 193 h 319"/>
                <a:gd name="T4" fmla="*/ 307 w 320"/>
                <a:gd name="T5" fmla="*/ 222 h 319"/>
                <a:gd name="T6" fmla="*/ 292 w 320"/>
                <a:gd name="T7" fmla="*/ 250 h 319"/>
                <a:gd name="T8" fmla="*/ 273 w 320"/>
                <a:gd name="T9" fmla="*/ 273 h 319"/>
                <a:gd name="T10" fmla="*/ 249 w 320"/>
                <a:gd name="T11" fmla="*/ 292 h 319"/>
                <a:gd name="T12" fmla="*/ 222 w 320"/>
                <a:gd name="T13" fmla="*/ 307 h 319"/>
                <a:gd name="T14" fmla="*/ 192 w 320"/>
                <a:gd name="T15" fmla="*/ 316 h 319"/>
                <a:gd name="T16" fmla="*/ 160 w 320"/>
                <a:gd name="T17" fmla="*/ 319 h 319"/>
                <a:gd name="T18" fmla="*/ 143 w 320"/>
                <a:gd name="T19" fmla="*/ 319 h 319"/>
                <a:gd name="T20" fmla="*/ 113 w 320"/>
                <a:gd name="T21" fmla="*/ 313 h 319"/>
                <a:gd name="T22" fmla="*/ 83 w 320"/>
                <a:gd name="T23" fmla="*/ 300 h 319"/>
                <a:gd name="T24" fmla="*/ 58 w 320"/>
                <a:gd name="T25" fmla="*/ 283 h 319"/>
                <a:gd name="T26" fmla="*/ 37 w 320"/>
                <a:gd name="T27" fmla="*/ 261 h 319"/>
                <a:gd name="T28" fmla="*/ 20 w 320"/>
                <a:gd name="T29" fmla="*/ 236 h 319"/>
                <a:gd name="T30" fmla="*/ 7 w 320"/>
                <a:gd name="T31" fmla="*/ 207 h 319"/>
                <a:gd name="T32" fmla="*/ 1 w 320"/>
                <a:gd name="T33" fmla="*/ 177 h 319"/>
                <a:gd name="T34" fmla="*/ 0 w 320"/>
                <a:gd name="T35" fmla="*/ 160 h 319"/>
                <a:gd name="T36" fmla="*/ 3 w 320"/>
                <a:gd name="T37" fmla="*/ 128 h 319"/>
                <a:gd name="T38" fmla="*/ 13 w 320"/>
                <a:gd name="T39" fmla="*/ 98 h 319"/>
                <a:gd name="T40" fmla="*/ 27 w 320"/>
                <a:gd name="T41" fmla="*/ 70 h 319"/>
                <a:gd name="T42" fmla="*/ 47 w 320"/>
                <a:gd name="T43" fmla="*/ 47 h 319"/>
                <a:gd name="T44" fmla="*/ 71 w 320"/>
                <a:gd name="T45" fmla="*/ 28 h 319"/>
                <a:gd name="T46" fmla="*/ 98 w 320"/>
                <a:gd name="T47" fmla="*/ 13 h 319"/>
                <a:gd name="T48" fmla="*/ 128 w 320"/>
                <a:gd name="T49" fmla="*/ 4 h 319"/>
                <a:gd name="T50" fmla="*/ 160 w 320"/>
                <a:gd name="T51" fmla="*/ 0 h 319"/>
                <a:gd name="T52" fmla="*/ 176 w 320"/>
                <a:gd name="T53" fmla="*/ 1 h 319"/>
                <a:gd name="T54" fmla="*/ 208 w 320"/>
                <a:gd name="T55" fmla="*/ 8 h 319"/>
                <a:gd name="T56" fmla="*/ 236 w 320"/>
                <a:gd name="T57" fmla="*/ 19 h 319"/>
                <a:gd name="T58" fmla="*/ 262 w 320"/>
                <a:gd name="T59" fmla="*/ 36 h 319"/>
                <a:gd name="T60" fmla="*/ 283 w 320"/>
                <a:gd name="T61" fmla="*/ 58 h 319"/>
                <a:gd name="T62" fmla="*/ 301 w 320"/>
                <a:gd name="T63" fmla="*/ 84 h 319"/>
                <a:gd name="T64" fmla="*/ 312 w 320"/>
                <a:gd name="T65" fmla="*/ 112 h 319"/>
                <a:gd name="T66" fmla="*/ 319 w 320"/>
                <a:gd name="T67" fmla="*/ 144 h 319"/>
                <a:gd name="T68" fmla="*/ 320 w 320"/>
                <a:gd name="T69" fmla="*/ 16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19">
                  <a:moveTo>
                    <a:pt x="320" y="160"/>
                  </a:moveTo>
                  <a:lnTo>
                    <a:pt x="320" y="160"/>
                  </a:lnTo>
                  <a:lnTo>
                    <a:pt x="319" y="177"/>
                  </a:lnTo>
                  <a:lnTo>
                    <a:pt x="317" y="193"/>
                  </a:lnTo>
                  <a:lnTo>
                    <a:pt x="312" y="207"/>
                  </a:lnTo>
                  <a:lnTo>
                    <a:pt x="307" y="222"/>
                  </a:lnTo>
                  <a:lnTo>
                    <a:pt x="301" y="236"/>
                  </a:lnTo>
                  <a:lnTo>
                    <a:pt x="292" y="250"/>
                  </a:lnTo>
                  <a:lnTo>
                    <a:pt x="283" y="261"/>
                  </a:lnTo>
                  <a:lnTo>
                    <a:pt x="273" y="273"/>
                  </a:lnTo>
                  <a:lnTo>
                    <a:pt x="262" y="283"/>
                  </a:lnTo>
                  <a:lnTo>
                    <a:pt x="249" y="292"/>
                  </a:lnTo>
                  <a:lnTo>
                    <a:pt x="236" y="300"/>
                  </a:lnTo>
                  <a:lnTo>
                    <a:pt x="222" y="307"/>
                  </a:lnTo>
                  <a:lnTo>
                    <a:pt x="208" y="313"/>
                  </a:lnTo>
                  <a:lnTo>
                    <a:pt x="192" y="316"/>
                  </a:lnTo>
                  <a:lnTo>
                    <a:pt x="176" y="319"/>
                  </a:lnTo>
                  <a:lnTo>
                    <a:pt x="160" y="319"/>
                  </a:lnTo>
                  <a:lnTo>
                    <a:pt x="160" y="319"/>
                  </a:lnTo>
                  <a:lnTo>
                    <a:pt x="143" y="319"/>
                  </a:lnTo>
                  <a:lnTo>
                    <a:pt x="128" y="316"/>
                  </a:lnTo>
                  <a:lnTo>
                    <a:pt x="113" y="313"/>
                  </a:lnTo>
                  <a:lnTo>
                    <a:pt x="98" y="307"/>
                  </a:lnTo>
                  <a:lnTo>
                    <a:pt x="83" y="300"/>
                  </a:lnTo>
                  <a:lnTo>
                    <a:pt x="71" y="292"/>
                  </a:lnTo>
                  <a:lnTo>
                    <a:pt x="58" y="283"/>
                  </a:lnTo>
                  <a:lnTo>
                    <a:pt x="47" y="273"/>
                  </a:lnTo>
                  <a:lnTo>
                    <a:pt x="37" y="261"/>
                  </a:lnTo>
                  <a:lnTo>
                    <a:pt x="27" y="250"/>
                  </a:lnTo>
                  <a:lnTo>
                    <a:pt x="20" y="236"/>
                  </a:lnTo>
                  <a:lnTo>
                    <a:pt x="13" y="222"/>
                  </a:lnTo>
                  <a:lnTo>
                    <a:pt x="7" y="207"/>
                  </a:lnTo>
                  <a:lnTo>
                    <a:pt x="3" y="193"/>
                  </a:lnTo>
                  <a:lnTo>
                    <a:pt x="1" y="177"/>
                  </a:lnTo>
                  <a:lnTo>
                    <a:pt x="0" y="160"/>
                  </a:lnTo>
                  <a:lnTo>
                    <a:pt x="0" y="160"/>
                  </a:lnTo>
                  <a:lnTo>
                    <a:pt x="1" y="144"/>
                  </a:lnTo>
                  <a:lnTo>
                    <a:pt x="3" y="128"/>
                  </a:lnTo>
                  <a:lnTo>
                    <a:pt x="7" y="112"/>
                  </a:lnTo>
                  <a:lnTo>
                    <a:pt x="13" y="98"/>
                  </a:lnTo>
                  <a:lnTo>
                    <a:pt x="20" y="84"/>
                  </a:lnTo>
                  <a:lnTo>
                    <a:pt x="27" y="70"/>
                  </a:lnTo>
                  <a:lnTo>
                    <a:pt x="37" y="58"/>
                  </a:lnTo>
                  <a:lnTo>
                    <a:pt x="47" y="47"/>
                  </a:lnTo>
                  <a:lnTo>
                    <a:pt x="58" y="36"/>
                  </a:lnTo>
                  <a:lnTo>
                    <a:pt x="71" y="28"/>
                  </a:lnTo>
                  <a:lnTo>
                    <a:pt x="83" y="19"/>
                  </a:lnTo>
                  <a:lnTo>
                    <a:pt x="98" y="13"/>
                  </a:lnTo>
                  <a:lnTo>
                    <a:pt x="113" y="8"/>
                  </a:lnTo>
                  <a:lnTo>
                    <a:pt x="128" y="4"/>
                  </a:lnTo>
                  <a:lnTo>
                    <a:pt x="143" y="1"/>
                  </a:lnTo>
                  <a:lnTo>
                    <a:pt x="160" y="0"/>
                  </a:lnTo>
                  <a:lnTo>
                    <a:pt x="160" y="0"/>
                  </a:lnTo>
                  <a:lnTo>
                    <a:pt x="176" y="1"/>
                  </a:lnTo>
                  <a:lnTo>
                    <a:pt x="192" y="4"/>
                  </a:lnTo>
                  <a:lnTo>
                    <a:pt x="208" y="8"/>
                  </a:lnTo>
                  <a:lnTo>
                    <a:pt x="222" y="13"/>
                  </a:lnTo>
                  <a:lnTo>
                    <a:pt x="236" y="19"/>
                  </a:lnTo>
                  <a:lnTo>
                    <a:pt x="249" y="28"/>
                  </a:lnTo>
                  <a:lnTo>
                    <a:pt x="262" y="36"/>
                  </a:lnTo>
                  <a:lnTo>
                    <a:pt x="273" y="47"/>
                  </a:lnTo>
                  <a:lnTo>
                    <a:pt x="283" y="58"/>
                  </a:lnTo>
                  <a:lnTo>
                    <a:pt x="292" y="70"/>
                  </a:lnTo>
                  <a:lnTo>
                    <a:pt x="301" y="84"/>
                  </a:lnTo>
                  <a:lnTo>
                    <a:pt x="307" y="98"/>
                  </a:lnTo>
                  <a:lnTo>
                    <a:pt x="312" y="112"/>
                  </a:lnTo>
                  <a:lnTo>
                    <a:pt x="317" y="128"/>
                  </a:lnTo>
                  <a:lnTo>
                    <a:pt x="319" y="144"/>
                  </a:lnTo>
                  <a:lnTo>
                    <a:pt x="320" y="160"/>
                  </a:lnTo>
                  <a:lnTo>
                    <a:pt x="320" y="16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 name="Freeform 127"/>
            <p:cNvSpPr>
              <a:spLocks/>
            </p:cNvSpPr>
            <p:nvPr/>
          </p:nvSpPr>
          <p:spPr bwMode="auto">
            <a:xfrm>
              <a:off x="5114925" y="3724275"/>
              <a:ext cx="71437" cy="82550"/>
            </a:xfrm>
            <a:custGeom>
              <a:avLst/>
              <a:gdLst>
                <a:gd name="T0" fmla="*/ 135 w 135"/>
                <a:gd name="T1" fmla="*/ 78 h 156"/>
                <a:gd name="T2" fmla="*/ 67 w 135"/>
                <a:gd name="T3" fmla="*/ 117 h 156"/>
                <a:gd name="T4" fmla="*/ 0 w 135"/>
                <a:gd name="T5" fmla="*/ 156 h 156"/>
                <a:gd name="T6" fmla="*/ 0 w 135"/>
                <a:gd name="T7" fmla="*/ 78 h 156"/>
                <a:gd name="T8" fmla="*/ 0 w 135"/>
                <a:gd name="T9" fmla="*/ 0 h 156"/>
                <a:gd name="T10" fmla="*/ 67 w 135"/>
                <a:gd name="T11" fmla="*/ 39 h 156"/>
                <a:gd name="T12" fmla="*/ 135 w 135"/>
                <a:gd name="T13" fmla="*/ 78 h 156"/>
              </a:gdLst>
              <a:ahLst/>
              <a:cxnLst>
                <a:cxn ang="0">
                  <a:pos x="T0" y="T1"/>
                </a:cxn>
                <a:cxn ang="0">
                  <a:pos x="T2" y="T3"/>
                </a:cxn>
                <a:cxn ang="0">
                  <a:pos x="T4" y="T5"/>
                </a:cxn>
                <a:cxn ang="0">
                  <a:pos x="T6" y="T7"/>
                </a:cxn>
                <a:cxn ang="0">
                  <a:pos x="T8" y="T9"/>
                </a:cxn>
                <a:cxn ang="0">
                  <a:pos x="T10" y="T11"/>
                </a:cxn>
                <a:cxn ang="0">
                  <a:pos x="T12" y="T13"/>
                </a:cxn>
              </a:cxnLst>
              <a:rect l="0" t="0" r="r" b="b"/>
              <a:pathLst>
                <a:path w="135" h="156">
                  <a:moveTo>
                    <a:pt x="135" y="78"/>
                  </a:moveTo>
                  <a:lnTo>
                    <a:pt x="67" y="117"/>
                  </a:lnTo>
                  <a:lnTo>
                    <a:pt x="0" y="156"/>
                  </a:lnTo>
                  <a:lnTo>
                    <a:pt x="0" y="78"/>
                  </a:lnTo>
                  <a:lnTo>
                    <a:pt x="0" y="0"/>
                  </a:lnTo>
                  <a:lnTo>
                    <a:pt x="67" y="39"/>
                  </a:lnTo>
                  <a:lnTo>
                    <a:pt x="135"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6" name="Rectangle 128">
              <a:hlinkClick r:id="rId4"/>
            </p:cNvPr>
            <p:cNvSpPr>
              <a:spLocks noChangeArrowheads="1"/>
            </p:cNvSpPr>
            <p:nvPr/>
          </p:nvSpPr>
          <p:spPr bwMode="auto">
            <a:xfrm>
              <a:off x="5310188" y="3716338"/>
              <a:ext cx="444991" cy="9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400">
                  <a:solidFill>
                    <a:schemeClr val="bg1"/>
                  </a:solidFill>
                </a:rPr>
                <a:t>Watch Video</a:t>
              </a:r>
              <a:endParaRPr lang="en-US" altLang="en-US" sz="4800">
                <a:solidFill>
                  <a:schemeClr val="bg1"/>
                </a:solidFill>
              </a:endParaRPr>
            </a:p>
          </p:txBody>
        </p:sp>
      </p:grpSp>
      <p:sp>
        <p:nvSpPr>
          <p:cNvPr id="17" name="Title 1"/>
          <p:cNvSpPr txBox="1">
            <a:spLocks/>
          </p:cNvSpPr>
          <p:nvPr/>
        </p:nvSpPr>
        <p:spPr>
          <a:xfrm>
            <a:off x="396817" y="1119357"/>
            <a:ext cx="7664171" cy="101654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Process files faster and handle higher resolutions with ease</a:t>
            </a:r>
          </a:p>
        </p:txBody>
      </p:sp>
      <p:sp>
        <p:nvSpPr>
          <p:cNvPr id="18" name="Content Placeholder 3"/>
          <p:cNvSpPr txBox="1">
            <a:spLocks/>
          </p:cNvSpPr>
          <p:nvPr/>
        </p:nvSpPr>
        <p:spPr>
          <a:xfrm>
            <a:off x="453093" y="2226694"/>
            <a:ext cx="4816024" cy="178758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1">
                <a:latin typeface="Arial" panose="020B0604020202020204" pitchFamily="34" charset="0"/>
                <a:cs typeface="Arial" panose="020B0604020202020204" pitchFamily="34" charset="0"/>
              </a:rPr>
              <a:t>Fiery </a:t>
            </a:r>
            <a:r>
              <a:rPr lang="en-US" sz="1500" b="1" err="1">
                <a:latin typeface="Arial" panose="020B0604020202020204" pitchFamily="34" charset="0"/>
                <a:cs typeface="Arial" panose="020B0604020202020204" pitchFamily="34" charset="0"/>
              </a:rPr>
              <a:t>HyperRIP</a:t>
            </a:r>
            <a:r>
              <a:rPr lang="en-US" sz="1500" b="1">
                <a:latin typeface="Arial" panose="020B0604020202020204" pitchFamily="34" charset="0"/>
                <a:cs typeface="Arial" panose="020B0604020202020204" pitchFamily="34" charset="0"/>
              </a:rPr>
              <a:t> </a:t>
            </a:r>
            <a:r>
              <a:rPr lang="en-US" sz="1500">
                <a:latin typeface="Arial" panose="020B0604020202020204" pitchFamily="34" charset="0"/>
                <a:cs typeface="Arial" panose="020B0604020202020204" pitchFamily="34" charset="0"/>
              </a:rPr>
              <a:t>is a unique parallel processing technology that can increase RIP speed up to 55%</a:t>
            </a:r>
          </a:p>
          <a:p>
            <a:r>
              <a:rPr lang="en-US" sz="1500">
                <a:latin typeface="Arial" panose="020B0604020202020204" pitchFamily="34" charset="0"/>
                <a:cs typeface="Arial" panose="020B0604020202020204" pitchFamily="34" charset="0"/>
              </a:rPr>
              <a:t>Up to 8 RIPs</a:t>
            </a:r>
          </a:p>
          <a:p>
            <a:r>
              <a:rPr lang="en-US" sz="1500">
                <a:latin typeface="Arial" panose="020B0604020202020204" pitchFamily="34" charset="0"/>
                <a:cs typeface="Arial" panose="020B0604020202020204" pitchFamily="34" charset="0"/>
              </a:rPr>
              <a:t>Drive uninterrupted production and deliver jobs to your customers faster</a:t>
            </a:r>
          </a:p>
        </p:txBody>
      </p:sp>
      <p:grpSp>
        <p:nvGrpSpPr>
          <p:cNvPr id="23" name="Group 22"/>
          <p:cNvGrpSpPr/>
          <p:nvPr/>
        </p:nvGrpSpPr>
        <p:grpSpPr>
          <a:xfrm>
            <a:off x="5561033" y="1907690"/>
            <a:ext cx="3288540" cy="1057030"/>
            <a:chOff x="7466385" y="2299226"/>
            <a:chExt cx="4384720" cy="1409373"/>
          </a:xfrm>
        </p:grpSpPr>
        <p:pic>
          <p:nvPicPr>
            <p:cNvPr id="3" name="Picture 2"/>
            <p:cNvPicPr>
              <a:picLocks noChangeAspect="1"/>
            </p:cNvPicPr>
            <p:nvPr/>
          </p:nvPicPr>
          <p:blipFill>
            <a:blip r:embed="rId5"/>
            <a:stretch>
              <a:fillRect/>
            </a:stretch>
          </p:blipFill>
          <p:spPr>
            <a:xfrm>
              <a:off x="8838718" y="3087396"/>
              <a:ext cx="2867390" cy="621203"/>
            </a:xfrm>
            <a:prstGeom prst="rect">
              <a:avLst/>
            </a:prstGeom>
          </p:spPr>
        </p:pic>
        <p:sp>
          <p:nvSpPr>
            <p:cNvPr id="22" name="Freeform 5"/>
            <p:cNvSpPr>
              <a:spLocks noEditPoints="1"/>
            </p:cNvSpPr>
            <p:nvPr/>
          </p:nvSpPr>
          <p:spPr bwMode="auto">
            <a:xfrm>
              <a:off x="7466385" y="2299226"/>
              <a:ext cx="4384720" cy="1023553"/>
            </a:xfrm>
            <a:custGeom>
              <a:avLst/>
              <a:gdLst>
                <a:gd name="T0" fmla="*/ 24 w 618"/>
                <a:gd name="T1" fmla="*/ 129 h 141"/>
                <a:gd name="T2" fmla="*/ 139 w 618"/>
                <a:gd name="T3" fmla="*/ 96 h 141"/>
                <a:gd name="T4" fmla="*/ 525 w 618"/>
                <a:gd name="T5" fmla="*/ 44 h 141"/>
                <a:gd name="T6" fmla="*/ 493 w 618"/>
                <a:gd name="T7" fmla="*/ 87 h 141"/>
                <a:gd name="T8" fmla="*/ 589 w 618"/>
                <a:gd name="T9" fmla="*/ 29 h 141"/>
                <a:gd name="T10" fmla="*/ 24 w 618"/>
                <a:gd name="T11" fmla="*/ 129 h 141"/>
                <a:gd name="T12" fmla="*/ 546 w 618"/>
                <a:gd name="T13" fmla="*/ 40 h 141"/>
                <a:gd name="T14" fmla="*/ 546 w 618"/>
                <a:gd name="T15" fmla="*/ 40 h 141"/>
                <a:gd name="T16" fmla="*/ 546 w 618"/>
                <a:gd name="T17" fmla="*/ 4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141">
                  <a:moveTo>
                    <a:pt x="24" y="129"/>
                  </a:moveTo>
                  <a:cubicBezTo>
                    <a:pt x="31" y="141"/>
                    <a:pt x="160" y="111"/>
                    <a:pt x="139" y="96"/>
                  </a:cubicBezTo>
                  <a:cubicBezTo>
                    <a:pt x="117" y="81"/>
                    <a:pt x="525" y="30"/>
                    <a:pt x="525" y="44"/>
                  </a:cubicBezTo>
                  <a:cubicBezTo>
                    <a:pt x="525" y="49"/>
                    <a:pt x="439" y="83"/>
                    <a:pt x="493" y="87"/>
                  </a:cubicBezTo>
                  <a:cubicBezTo>
                    <a:pt x="555" y="92"/>
                    <a:pt x="618" y="50"/>
                    <a:pt x="589" y="29"/>
                  </a:cubicBezTo>
                  <a:cubicBezTo>
                    <a:pt x="549" y="0"/>
                    <a:pt x="0" y="87"/>
                    <a:pt x="24" y="129"/>
                  </a:cubicBezTo>
                  <a:close/>
                  <a:moveTo>
                    <a:pt x="546" y="40"/>
                  </a:moveTo>
                  <a:cubicBezTo>
                    <a:pt x="546" y="40"/>
                    <a:pt x="546" y="40"/>
                    <a:pt x="546" y="40"/>
                  </a:cubicBezTo>
                  <a:cubicBezTo>
                    <a:pt x="546" y="40"/>
                    <a:pt x="547" y="41"/>
                    <a:pt x="546" y="40"/>
                  </a:cubicBezTo>
                  <a:close/>
                </a:path>
              </a:pathLst>
            </a:custGeom>
            <a:gradFill flip="none" rotWithShape="1">
              <a:gsLst>
                <a:gs pos="75000">
                  <a:srgbClr val="E94F44"/>
                </a:gs>
                <a:gs pos="50000">
                  <a:srgbClr val="E77E3C"/>
                </a:gs>
                <a:gs pos="25000">
                  <a:srgbClr val="F09F2A"/>
                </a:gs>
                <a:gs pos="0">
                  <a:srgbClr val="FABE0B"/>
                </a:gs>
                <a:gs pos="100000">
                  <a:srgbClr val="B12D2A"/>
                </a:gs>
              </a:gsLst>
              <a:lin ang="0" scaled="1"/>
              <a:tileRect/>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pic>
        <p:nvPicPr>
          <p:cNvPr id="20" name="Picture 19" descr="A screenshot of a social media post&#10;&#10;Description automatically generated">
            <a:extLst>
              <a:ext uri="{FF2B5EF4-FFF2-40B4-BE49-F238E27FC236}">
                <a16:creationId xmlns:a16="http://schemas.microsoft.com/office/drawing/2014/main" id="{95B08F09-8129-D641-B8E5-4C853E2ACE3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02826" y="3117931"/>
            <a:ext cx="2694143" cy="1256927"/>
          </a:xfrm>
          <a:prstGeom prst="rect">
            <a:avLst/>
          </a:prstGeom>
        </p:spPr>
      </p:pic>
    </p:spTree>
    <p:extLst>
      <p:ext uri="{BB962C8B-B14F-4D97-AF65-F5344CB8AC3E}">
        <p14:creationId xmlns:p14="http://schemas.microsoft.com/office/powerpoint/2010/main" val="342986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0B3D286-92A1-0640-86F0-5F7203BDCE89}"/>
              </a:ext>
            </a:extLst>
          </p:cNvPr>
          <p:cNvSpPr txBox="1">
            <a:spLocks/>
          </p:cNvSpPr>
          <p:nvPr/>
        </p:nvSpPr>
        <p:spPr>
          <a:xfrm>
            <a:off x="453966" y="1021256"/>
            <a:ext cx="7490290" cy="6526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Render PDFs correctly</a:t>
            </a:r>
          </a:p>
        </p:txBody>
      </p:sp>
      <p:sp>
        <p:nvSpPr>
          <p:cNvPr id="8" name="Content Placeholder 2">
            <a:extLst>
              <a:ext uri="{FF2B5EF4-FFF2-40B4-BE49-F238E27FC236}">
                <a16:creationId xmlns:a16="http://schemas.microsoft.com/office/drawing/2014/main" id="{B0F37CFC-942D-C949-9969-F89CAB3C09D7}"/>
              </a:ext>
            </a:extLst>
          </p:cNvPr>
          <p:cNvSpPr txBox="1">
            <a:spLocks/>
          </p:cNvSpPr>
          <p:nvPr/>
        </p:nvSpPr>
        <p:spPr>
          <a:xfrm>
            <a:off x="453094" y="1714297"/>
            <a:ext cx="5000882" cy="1807117"/>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a:latin typeface="Arial" panose="020B0604020202020204" pitchFamily="34" charset="0"/>
                <a:cs typeface="Arial" panose="020B0604020202020204" pitchFamily="34" charset="0"/>
              </a:rPr>
              <a:t>Supports both Adobe Configurable </a:t>
            </a: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PostScript Interpreter (CPSI) </a:t>
            </a: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and Adobe</a:t>
            </a:r>
            <a:r>
              <a:rPr lang="en-US" sz="1800" baseline="30000">
                <a:latin typeface="Arial" panose="020B0604020202020204" pitchFamily="34" charset="0"/>
                <a:cs typeface="Arial" panose="020B0604020202020204" pitchFamily="34" charset="0"/>
              </a:rPr>
              <a:t>®</a:t>
            </a:r>
            <a:r>
              <a:rPr lang="en-US" sz="1800">
                <a:latin typeface="Arial" panose="020B0604020202020204" pitchFamily="34" charset="0"/>
                <a:cs typeface="Arial" panose="020B0604020202020204" pitchFamily="34" charset="0"/>
              </a:rPr>
              <a:t> PDF Print Engine (APPE)</a:t>
            </a:r>
          </a:p>
          <a:p>
            <a:pPr marL="450839" lvl="1" indent="-268281">
              <a:spcBef>
                <a:spcPts val="900"/>
              </a:spcBef>
            </a:pPr>
            <a:r>
              <a:rPr lang="en-US" sz="1500">
                <a:latin typeface="Arial" panose="020B0604020202020204" pitchFamily="34" charset="0"/>
                <a:cs typeface="Arial" panose="020B0604020202020204" pitchFamily="34" charset="0"/>
              </a:rPr>
              <a:t>Ensures consistent, predictable document production from design to printed output</a:t>
            </a:r>
          </a:p>
          <a:p>
            <a:pPr marL="450839" lvl="1" indent="-268281"/>
            <a:r>
              <a:rPr lang="en-US" sz="1500">
                <a:latin typeface="Arial" panose="020B0604020202020204" pitchFamily="34" charset="0"/>
                <a:cs typeface="Arial" panose="020B0604020202020204" pitchFamily="34" charset="0"/>
              </a:rPr>
              <a:t>Yields dramatically faster processing speeds even for complex files</a:t>
            </a:r>
          </a:p>
        </p:txBody>
      </p:sp>
      <p:pic>
        <p:nvPicPr>
          <p:cNvPr id="6" name="Picture 5" descr="Text&#10;&#10;Description automatically generated">
            <a:extLst>
              <a:ext uri="{FF2B5EF4-FFF2-40B4-BE49-F238E27FC236}">
                <a16:creationId xmlns:a16="http://schemas.microsoft.com/office/drawing/2014/main" id="{69193247-0982-594E-9947-669181E8BB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40007" y="2909008"/>
            <a:ext cx="2447327" cy="40862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60274099-0AE0-AD44-B795-A06779DCDCA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0007" y="2215522"/>
            <a:ext cx="2447327" cy="356228"/>
          </a:xfrm>
          <a:prstGeom prst="rect">
            <a:avLst/>
          </a:prstGeom>
        </p:spPr>
      </p:pic>
    </p:spTree>
    <p:extLst>
      <p:ext uri="{BB962C8B-B14F-4D97-AF65-F5344CB8AC3E}">
        <p14:creationId xmlns:p14="http://schemas.microsoft.com/office/powerpoint/2010/main" val="3516087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16" y="1047077"/>
            <a:ext cx="4857468" cy="1718983"/>
          </a:xfrm>
        </p:spPr>
        <p:txBody>
          <a:bodyPr>
            <a:noAutofit/>
          </a:bodyPr>
          <a:lstStyle/>
          <a:p>
            <a:r>
              <a:rPr lang="en-US"/>
              <a:t>Build custom solutions with Fiery API</a:t>
            </a:r>
          </a:p>
        </p:txBody>
      </p:sp>
      <p:sp>
        <p:nvSpPr>
          <p:cNvPr id="8" name="Content Placeholder 2"/>
          <p:cNvSpPr txBox="1">
            <a:spLocks/>
          </p:cNvSpPr>
          <p:nvPr/>
        </p:nvSpPr>
        <p:spPr>
          <a:xfrm>
            <a:off x="354131" y="2601665"/>
            <a:ext cx="4300780" cy="20354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a:latin typeface="Arial" panose="020B0604020202020204" pitchFamily="34" charset="0"/>
                <a:cs typeface="Arial" panose="020B0604020202020204" pitchFamily="34" charset="0"/>
              </a:rPr>
              <a:t>A popular RESTful style API that makes it easy to develop custom integration</a:t>
            </a:r>
          </a:p>
          <a:p>
            <a:pPr marL="211926" indent="-211926">
              <a:spcBef>
                <a:spcPts val="900"/>
              </a:spcBef>
            </a:pPr>
            <a:r>
              <a:rPr lang="en-US" sz="1500">
                <a:latin typeface="Arial" panose="020B0604020202020204" pitchFamily="34" charset="0"/>
                <a:cs typeface="Arial" panose="020B0604020202020204" pitchFamily="34" charset="0"/>
              </a:rPr>
              <a:t>Connect to Web/cloud services, homegrown apps/systems</a:t>
            </a:r>
          </a:p>
          <a:p>
            <a:pPr marL="211926" indent="-211926"/>
            <a:r>
              <a:rPr lang="en-US" sz="1500">
                <a:latin typeface="Arial" panose="020B0604020202020204" pitchFamily="34" charset="0"/>
                <a:cs typeface="Arial" panose="020B0604020202020204" pitchFamily="34" charset="0"/>
              </a:rPr>
              <a:t>Develop tools for your specific needs</a:t>
            </a:r>
          </a:p>
          <a:p>
            <a:pPr marL="211926" indent="-211926"/>
            <a:r>
              <a:rPr lang="en-US" sz="1500">
                <a:latin typeface="Arial" panose="020B0604020202020204" pitchFamily="34" charset="0"/>
                <a:cs typeface="Arial" panose="020B0604020202020204" pitchFamily="34" charset="0"/>
              </a:rPr>
              <a:t>Visit </a:t>
            </a:r>
            <a:r>
              <a:rPr lang="en-US" sz="1500" err="1">
                <a:latin typeface="Arial" panose="020B0604020202020204" pitchFamily="34" charset="0"/>
                <a:cs typeface="Arial" panose="020B0604020202020204" pitchFamily="34" charset="0"/>
              </a:rPr>
              <a:t>developer.efi.com</a:t>
            </a:r>
            <a:r>
              <a:rPr lang="en-US" sz="1500">
                <a:latin typeface="Arial" panose="020B0604020202020204" pitchFamily="34" charset="0"/>
                <a:cs typeface="Arial" panose="020B0604020202020204" pitchFamily="34" charset="0"/>
              </a:rPr>
              <a:t> for more information</a:t>
            </a:r>
          </a:p>
          <a:p>
            <a:pPr>
              <a:lnSpc>
                <a:spcPct val="120000"/>
              </a:lnSpc>
              <a:defRPr/>
            </a:pPr>
            <a:endParaRPr lang="en-US" sz="1500">
              <a:latin typeface="Arial" panose="020B0604020202020204" pitchFamily="34" charset="0"/>
              <a:cs typeface="Arial" panose="020B0604020202020204" pitchFamily="34" charset="0"/>
            </a:endParaRPr>
          </a:p>
        </p:txBody>
      </p:sp>
      <p:grpSp>
        <p:nvGrpSpPr>
          <p:cNvPr id="157808" name="Group 157807"/>
          <p:cNvGrpSpPr/>
          <p:nvPr/>
        </p:nvGrpSpPr>
        <p:grpSpPr>
          <a:xfrm>
            <a:off x="5621338" y="3962404"/>
            <a:ext cx="871537" cy="906364"/>
            <a:chOff x="5621339" y="3962400"/>
            <a:chExt cx="871537" cy="906363"/>
          </a:xfrm>
        </p:grpSpPr>
        <p:sp>
          <p:nvSpPr>
            <p:cNvPr id="157892" name="Rectangle 16"/>
            <p:cNvSpPr>
              <a:spLocks noChangeArrowheads="1"/>
            </p:cNvSpPr>
            <p:nvPr/>
          </p:nvSpPr>
          <p:spPr bwMode="auto">
            <a:xfrm>
              <a:off x="5670551" y="4014788"/>
              <a:ext cx="642938"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893" name="Rectangle 17"/>
            <p:cNvSpPr>
              <a:spLocks noChangeArrowheads="1"/>
            </p:cNvSpPr>
            <p:nvPr/>
          </p:nvSpPr>
          <p:spPr bwMode="auto">
            <a:xfrm>
              <a:off x="5670551" y="4014788"/>
              <a:ext cx="64293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894" name="Freeform 18"/>
            <p:cNvSpPr>
              <a:spLocks/>
            </p:cNvSpPr>
            <p:nvPr/>
          </p:nvSpPr>
          <p:spPr bwMode="auto">
            <a:xfrm>
              <a:off x="5648326" y="3992563"/>
              <a:ext cx="695325" cy="496888"/>
            </a:xfrm>
            <a:custGeom>
              <a:avLst/>
              <a:gdLst>
                <a:gd name="T0" fmla="*/ 838 w 877"/>
                <a:gd name="T1" fmla="*/ 0 h 627"/>
                <a:gd name="T2" fmla="*/ 40 w 877"/>
                <a:gd name="T3" fmla="*/ 0 h 627"/>
                <a:gd name="T4" fmla="*/ 40 w 877"/>
                <a:gd name="T5" fmla="*/ 0 h 627"/>
                <a:gd name="T6" fmla="*/ 32 w 877"/>
                <a:gd name="T7" fmla="*/ 0 h 627"/>
                <a:gd name="T8" fmla="*/ 25 w 877"/>
                <a:gd name="T9" fmla="*/ 3 h 627"/>
                <a:gd name="T10" fmla="*/ 18 w 877"/>
                <a:gd name="T11" fmla="*/ 6 h 627"/>
                <a:gd name="T12" fmla="*/ 13 w 877"/>
                <a:gd name="T13" fmla="*/ 11 h 627"/>
                <a:gd name="T14" fmla="*/ 7 w 877"/>
                <a:gd name="T15" fmla="*/ 16 h 627"/>
                <a:gd name="T16" fmla="*/ 3 w 877"/>
                <a:gd name="T17" fmla="*/ 22 h 627"/>
                <a:gd name="T18" fmla="*/ 2 w 877"/>
                <a:gd name="T19" fmla="*/ 29 h 627"/>
                <a:gd name="T20" fmla="*/ 0 w 877"/>
                <a:gd name="T21" fmla="*/ 36 h 627"/>
                <a:gd name="T22" fmla="*/ 0 w 877"/>
                <a:gd name="T23" fmla="*/ 591 h 627"/>
                <a:gd name="T24" fmla="*/ 0 w 877"/>
                <a:gd name="T25" fmla="*/ 591 h 627"/>
                <a:gd name="T26" fmla="*/ 2 w 877"/>
                <a:gd name="T27" fmla="*/ 598 h 627"/>
                <a:gd name="T28" fmla="*/ 3 w 877"/>
                <a:gd name="T29" fmla="*/ 605 h 627"/>
                <a:gd name="T30" fmla="*/ 7 w 877"/>
                <a:gd name="T31" fmla="*/ 611 h 627"/>
                <a:gd name="T32" fmla="*/ 13 w 877"/>
                <a:gd name="T33" fmla="*/ 616 h 627"/>
                <a:gd name="T34" fmla="*/ 18 w 877"/>
                <a:gd name="T35" fmla="*/ 620 h 627"/>
                <a:gd name="T36" fmla="*/ 25 w 877"/>
                <a:gd name="T37" fmla="*/ 624 h 627"/>
                <a:gd name="T38" fmla="*/ 32 w 877"/>
                <a:gd name="T39" fmla="*/ 626 h 627"/>
                <a:gd name="T40" fmla="*/ 40 w 877"/>
                <a:gd name="T41" fmla="*/ 627 h 627"/>
                <a:gd name="T42" fmla="*/ 838 w 877"/>
                <a:gd name="T43" fmla="*/ 627 h 627"/>
                <a:gd name="T44" fmla="*/ 838 w 877"/>
                <a:gd name="T45" fmla="*/ 627 h 627"/>
                <a:gd name="T46" fmla="*/ 845 w 877"/>
                <a:gd name="T47" fmla="*/ 626 h 627"/>
                <a:gd name="T48" fmla="*/ 853 w 877"/>
                <a:gd name="T49" fmla="*/ 624 h 627"/>
                <a:gd name="T50" fmla="*/ 860 w 877"/>
                <a:gd name="T51" fmla="*/ 620 h 627"/>
                <a:gd name="T52" fmla="*/ 866 w 877"/>
                <a:gd name="T53" fmla="*/ 616 h 627"/>
                <a:gd name="T54" fmla="*/ 870 w 877"/>
                <a:gd name="T55" fmla="*/ 611 h 627"/>
                <a:gd name="T56" fmla="*/ 874 w 877"/>
                <a:gd name="T57" fmla="*/ 605 h 627"/>
                <a:gd name="T58" fmla="*/ 877 w 877"/>
                <a:gd name="T59" fmla="*/ 598 h 627"/>
                <a:gd name="T60" fmla="*/ 877 w 877"/>
                <a:gd name="T61" fmla="*/ 591 h 627"/>
                <a:gd name="T62" fmla="*/ 877 w 877"/>
                <a:gd name="T63" fmla="*/ 36 h 627"/>
                <a:gd name="T64" fmla="*/ 877 w 877"/>
                <a:gd name="T65" fmla="*/ 36 h 627"/>
                <a:gd name="T66" fmla="*/ 877 w 877"/>
                <a:gd name="T67" fmla="*/ 29 h 627"/>
                <a:gd name="T68" fmla="*/ 874 w 877"/>
                <a:gd name="T69" fmla="*/ 22 h 627"/>
                <a:gd name="T70" fmla="*/ 870 w 877"/>
                <a:gd name="T71" fmla="*/ 16 h 627"/>
                <a:gd name="T72" fmla="*/ 866 w 877"/>
                <a:gd name="T73" fmla="*/ 11 h 627"/>
                <a:gd name="T74" fmla="*/ 860 w 877"/>
                <a:gd name="T75" fmla="*/ 6 h 627"/>
                <a:gd name="T76" fmla="*/ 853 w 877"/>
                <a:gd name="T77" fmla="*/ 3 h 627"/>
                <a:gd name="T78" fmla="*/ 845 w 877"/>
                <a:gd name="T79" fmla="*/ 0 h 627"/>
                <a:gd name="T80" fmla="*/ 838 w 877"/>
                <a:gd name="T81" fmla="*/ 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7" h="627">
                  <a:moveTo>
                    <a:pt x="838" y="0"/>
                  </a:moveTo>
                  <a:lnTo>
                    <a:pt x="40" y="0"/>
                  </a:lnTo>
                  <a:lnTo>
                    <a:pt x="40" y="0"/>
                  </a:lnTo>
                  <a:lnTo>
                    <a:pt x="32" y="0"/>
                  </a:lnTo>
                  <a:lnTo>
                    <a:pt x="25" y="3"/>
                  </a:lnTo>
                  <a:lnTo>
                    <a:pt x="18" y="6"/>
                  </a:lnTo>
                  <a:lnTo>
                    <a:pt x="13" y="11"/>
                  </a:lnTo>
                  <a:lnTo>
                    <a:pt x="7" y="16"/>
                  </a:lnTo>
                  <a:lnTo>
                    <a:pt x="3" y="22"/>
                  </a:lnTo>
                  <a:lnTo>
                    <a:pt x="2" y="29"/>
                  </a:lnTo>
                  <a:lnTo>
                    <a:pt x="0" y="36"/>
                  </a:lnTo>
                  <a:lnTo>
                    <a:pt x="0" y="591"/>
                  </a:lnTo>
                  <a:lnTo>
                    <a:pt x="0" y="591"/>
                  </a:lnTo>
                  <a:lnTo>
                    <a:pt x="2" y="598"/>
                  </a:lnTo>
                  <a:lnTo>
                    <a:pt x="3" y="605"/>
                  </a:lnTo>
                  <a:lnTo>
                    <a:pt x="7" y="611"/>
                  </a:lnTo>
                  <a:lnTo>
                    <a:pt x="13" y="616"/>
                  </a:lnTo>
                  <a:lnTo>
                    <a:pt x="18" y="620"/>
                  </a:lnTo>
                  <a:lnTo>
                    <a:pt x="25" y="624"/>
                  </a:lnTo>
                  <a:lnTo>
                    <a:pt x="32" y="626"/>
                  </a:lnTo>
                  <a:lnTo>
                    <a:pt x="40" y="627"/>
                  </a:lnTo>
                  <a:lnTo>
                    <a:pt x="838" y="627"/>
                  </a:lnTo>
                  <a:lnTo>
                    <a:pt x="838" y="627"/>
                  </a:lnTo>
                  <a:lnTo>
                    <a:pt x="845" y="626"/>
                  </a:lnTo>
                  <a:lnTo>
                    <a:pt x="853" y="624"/>
                  </a:lnTo>
                  <a:lnTo>
                    <a:pt x="860" y="620"/>
                  </a:lnTo>
                  <a:lnTo>
                    <a:pt x="866" y="616"/>
                  </a:lnTo>
                  <a:lnTo>
                    <a:pt x="870" y="611"/>
                  </a:lnTo>
                  <a:lnTo>
                    <a:pt x="874" y="605"/>
                  </a:lnTo>
                  <a:lnTo>
                    <a:pt x="877" y="598"/>
                  </a:lnTo>
                  <a:lnTo>
                    <a:pt x="877" y="591"/>
                  </a:lnTo>
                  <a:lnTo>
                    <a:pt x="877" y="36"/>
                  </a:lnTo>
                  <a:lnTo>
                    <a:pt x="877" y="36"/>
                  </a:lnTo>
                  <a:lnTo>
                    <a:pt x="877" y="29"/>
                  </a:lnTo>
                  <a:lnTo>
                    <a:pt x="874" y="22"/>
                  </a:lnTo>
                  <a:lnTo>
                    <a:pt x="870" y="16"/>
                  </a:lnTo>
                  <a:lnTo>
                    <a:pt x="866" y="11"/>
                  </a:lnTo>
                  <a:lnTo>
                    <a:pt x="860" y="6"/>
                  </a:lnTo>
                  <a:lnTo>
                    <a:pt x="853" y="3"/>
                  </a:lnTo>
                  <a:lnTo>
                    <a:pt x="845" y="0"/>
                  </a:lnTo>
                  <a:lnTo>
                    <a:pt x="838" y="0"/>
                  </a:lnTo>
                  <a:close/>
                </a:path>
              </a:pathLst>
            </a:custGeom>
            <a:solidFill>
              <a:srgbClr val="002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895" name="Freeform 19"/>
            <p:cNvSpPr>
              <a:spLocks/>
            </p:cNvSpPr>
            <p:nvPr/>
          </p:nvSpPr>
          <p:spPr bwMode="auto">
            <a:xfrm>
              <a:off x="5648326" y="3992563"/>
              <a:ext cx="695325" cy="496888"/>
            </a:xfrm>
            <a:custGeom>
              <a:avLst/>
              <a:gdLst>
                <a:gd name="T0" fmla="*/ 838 w 877"/>
                <a:gd name="T1" fmla="*/ 0 h 627"/>
                <a:gd name="T2" fmla="*/ 40 w 877"/>
                <a:gd name="T3" fmla="*/ 0 h 627"/>
                <a:gd name="T4" fmla="*/ 40 w 877"/>
                <a:gd name="T5" fmla="*/ 0 h 627"/>
                <a:gd name="T6" fmla="*/ 32 w 877"/>
                <a:gd name="T7" fmla="*/ 0 h 627"/>
                <a:gd name="T8" fmla="*/ 25 w 877"/>
                <a:gd name="T9" fmla="*/ 3 h 627"/>
                <a:gd name="T10" fmla="*/ 18 w 877"/>
                <a:gd name="T11" fmla="*/ 6 h 627"/>
                <a:gd name="T12" fmla="*/ 13 w 877"/>
                <a:gd name="T13" fmla="*/ 11 h 627"/>
                <a:gd name="T14" fmla="*/ 7 w 877"/>
                <a:gd name="T15" fmla="*/ 16 h 627"/>
                <a:gd name="T16" fmla="*/ 3 w 877"/>
                <a:gd name="T17" fmla="*/ 22 h 627"/>
                <a:gd name="T18" fmla="*/ 2 w 877"/>
                <a:gd name="T19" fmla="*/ 29 h 627"/>
                <a:gd name="T20" fmla="*/ 0 w 877"/>
                <a:gd name="T21" fmla="*/ 36 h 627"/>
                <a:gd name="T22" fmla="*/ 0 w 877"/>
                <a:gd name="T23" fmla="*/ 591 h 627"/>
                <a:gd name="T24" fmla="*/ 0 w 877"/>
                <a:gd name="T25" fmla="*/ 591 h 627"/>
                <a:gd name="T26" fmla="*/ 2 w 877"/>
                <a:gd name="T27" fmla="*/ 598 h 627"/>
                <a:gd name="T28" fmla="*/ 3 w 877"/>
                <a:gd name="T29" fmla="*/ 605 h 627"/>
                <a:gd name="T30" fmla="*/ 7 w 877"/>
                <a:gd name="T31" fmla="*/ 611 h 627"/>
                <a:gd name="T32" fmla="*/ 13 w 877"/>
                <a:gd name="T33" fmla="*/ 616 h 627"/>
                <a:gd name="T34" fmla="*/ 18 w 877"/>
                <a:gd name="T35" fmla="*/ 620 h 627"/>
                <a:gd name="T36" fmla="*/ 25 w 877"/>
                <a:gd name="T37" fmla="*/ 624 h 627"/>
                <a:gd name="T38" fmla="*/ 32 w 877"/>
                <a:gd name="T39" fmla="*/ 626 h 627"/>
                <a:gd name="T40" fmla="*/ 40 w 877"/>
                <a:gd name="T41" fmla="*/ 627 h 627"/>
                <a:gd name="T42" fmla="*/ 838 w 877"/>
                <a:gd name="T43" fmla="*/ 627 h 627"/>
                <a:gd name="T44" fmla="*/ 838 w 877"/>
                <a:gd name="T45" fmla="*/ 627 h 627"/>
                <a:gd name="T46" fmla="*/ 845 w 877"/>
                <a:gd name="T47" fmla="*/ 626 h 627"/>
                <a:gd name="T48" fmla="*/ 853 w 877"/>
                <a:gd name="T49" fmla="*/ 624 h 627"/>
                <a:gd name="T50" fmla="*/ 860 w 877"/>
                <a:gd name="T51" fmla="*/ 620 h 627"/>
                <a:gd name="T52" fmla="*/ 866 w 877"/>
                <a:gd name="T53" fmla="*/ 616 h 627"/>
                <a:gd name="T54" fmla="*/ 870 w 877"/>
                <a:gd name="T55" fmla="*/ 611 h 627"/>
                <a:gd name="T56" fmla="*/ 874 w 877"/>
                <a:gd name="T57" fmla="*/ 605 h 627"/>
                <a:gd name="T58" fmla="*/ 877 w 877"/>
                <a:gd name="T59" fmla="*/ 598 h 627"/>
                <a:gd name="T60" fmla="*/ 877 w 877"/>
                <a:gd name="T61" fmla="*/ 591 h 627"/>
                <a:gd name="T62" fmla="*/ 877 w 877"/>
                <a:gd name="T63" fmla="*/ 36 h 627"/>
                <a:gd name="T64" fmla="*/ 877 w 877"/>
                <a:gd name="T65" fmla="*/ 36 h 627"/>
                <a:gd name="T66" fmla="*/ 877 w 877"/>
                <a:gd name="T67" fmla="*/ 29 h 627"/>
                <a:gd name="T68" fmla="*/ 874 w 877"/>
                <a:gd name="T69" fmla="*/ 22 h 627"/>
                <a:gd name="T70" fmla="*/ 870 w 877"/>
                <a:gd name="T71" fmla="*/ 16 h 627"/>
                <a:gd name="T72" fmla="*/ 866 w 877"/>
                <a:gd name="T73" fmla="*/ 11 h 627"/>
                <a:gd name="T74" fmla="*/ 860 w 877"/>
                <a:gd name="T75" fmla="*/ 6 h 627"/>
                <a:gd name="T76" fmla="*/ 853 w 877"/>
                <a:gd name="T77" fmla="*/ 3 h 627"/>
                <a:gd name="T78" fmla="*/ 845 w 877"/>
                <a:gd name="T79" fmla="*/ 0 h 627"/>
                <a:gd name="T80" fmla="*/ 838 w 877"/>
                <a:gd name="T81" fmla="*/ 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7" h="627">
                  <a:moveTo>
                    <a:pt x="838" y="0"/>
                  </a:moveTo>
                  <a:lnTo>
                    <a:pt x="40" y="0"/>
                  </a:lnTo>
                  <a:lnTo>
                    <a:pt x="40" y="0"/>
                  </a:lnTo>
                  <a:lnTo>
                    <a:pt x="32" y="0"/>
                  </a:lnTo>
                  <a:lnTo>
                    <a:pt x="25" y="3"/>
                  </a:lnTo>
                  <a:lnTo>
                    <a:pt x="18" y="6"/>
                  </a:lnTo>
                  <a:lnTo>
                    <a:pt x="13" y="11"/>
                  </a:lnTo>
                  <a:lnTo>
                    <a:pt x="7" y="16"/>
                  </a:lnTo>
                  <a:lnTo>
                    <a:pt x="3" y="22"/>
                  </a:lnTo>
                  <a:lnTo>
                    <a:pt x="2" y="29"/>
                  </a:lnTo>
                  <a:lnTo>
                    <a:pt x="0" y="36"/>
                  </a:lnTo>
                  <a:lnTo>
                    <a:pt x="0" y="591"/>
                  </a:lnTo>
                  <a:lnTo>
                    <a:pt x="0" y="591"/>
                  </a:lnTo>
                  <a:lnTo>
                    <a:pt x="2" y="598"/>
                  </a:lnTo>
                  <a:lnTo>
                    <a:pt x="3" y="605"/>
                  </a:lnTo>
                  <a:lnTo>
                    <a:pt x="7" y="611"/>
                  </a:lnTo>
                  <a:lnTo>
                    <a:pt x="13" y="616"/>
                  </a:lnTo>
                  <a:lnTo>
                    <a:pt x="18" y="620"/>
                  </a:lnTo>
                  <a:lnTo>
                    <a:pt x="25" y="624"/>
                  </a:lnTo>
                  <a:lnTo>
                    <a:pt x="32" y="626"/>
                  </a:lnTo>
                  <a:lnTo>
                    <a:pt x="40" y="627"/>
                  </a:lnTo>
                  <a:lnTo>
                    <a:pt x="838" y="627"/>
                  </a:lnTo>
                  <a:lnTo>
                    <a:pt x="838" y="627"/>
                  </a:lnTo>
                  <a:lnTo>
                    <a:pt x="845" y="626"/>
                  </a:lnTo>
                  <a:lnTo>
                    <a:pt x="853" y="624"/>
                  </a:lnTo>
                  <a:lnTo>
                    <a:pt x="860" y="620"/>
                  </a:lnTo>
                  <a:lnTo>
                    <a:pt x="866" y="616"/>
                  </a:lnTo>
                  <a:lnTo>
                    <a:pt x="870" y="611"/>
                  </a:lnTo>
                  <a:lnTo>
                    <a:pt x="874" y="605"/>
                  </a:lnTo>
                  <a:lnTo>
                    <a:pt x="877" y="598"/>
                  </a:lnTo>
                  <a:lnTo>
                    <a:pt x="877" y="591"/>
                  </a:lnTo>
                  <a:lnTo>
                    <a:pt x="877" y="36"/>
                  </a:lnTo>
                  <a:lnTo>
                    <a:pt x="877" y="36"/>
                  </a:lnTo>
                  <a:lnTo>
                    <a:pt x="877" y="29"/>
                  </a:lnTo>
                  <a:lnTo>
                    <a:pt x="874" y="22"/>
                  </a:lnTo>
                  <a:lnTo>
                    <a:pt x="870" y="16"/>
                  </a:lnTo>
                  <a:lnTo>
                    <a:pt x="866" y="11"/>
                  </a:lnTo>
                  <a:lnTo>
                    <a:pt x="860" y="6"/>
                  </a:lnTo>
                  <a:lnTo>
                    <a:pt x="853" y="3"/>
                  </a:lnTo>
                  <a:lnTo>
                    <a:pt x="845" y="0"/>
                  </a:lnTo>
                  <a:lnTo>
                    <a:pt x="8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896" name="Freeform 21"/>
            <p:cNvSpPr>
              <a:spLocks/>
            </p:cNvSpPr>
            <p:nvPr/>
          </p:nvSpPr>
          <p:spPr bwMode="auto">
            <a:xfrm>
              <a:off x="5854701" y="4513263"/>
              <a:ext cx="266700" cy="123825"/>
            </a:xfrm>
            <a:custGeom>
              <a:avLst/>
              <a:gdLst>
                <a:gd name="T0" fmla="*/ 321 w 337"/>
                <a:gd name="T1" fmla="*/ 155 h 155"/>
                <a:gd name="T2" fmla="*/ 321 w 337"/>
                <a:gd name="T3" fmla="*/ 155 h 155"/>
                <a:gd name="T4" fmla="*/ 327 w 337"/>
                <a:gd name="T5" fmla="*/ 155 h 155"/>
                <a:gd name="T6" fmla="*/ 332 w 337"/>
                <a:gd name="T7" fmla="*/ 152 h 155"/>
                <a:gd name="T8" fmla="*/ 335 w 337"/>
                <a:gd name="T9" fmla="*/ 150 h 155"/>
                <a:gd name="T10" fmla="*/ 337 w 337"/>
                <a:gd name="T11" fmla="*/ 145 h 155"/>
                <a:gd name="T12" fmla="*/ 286 w 337"/>
                <a:gd name="T13" fmla="*/ 9 h 155"/>
                <a:gd name="T14" fmla="*/ 286 w 337"/>
                <a:gd name="T15" fmla="*/ 9 h 155"/>
                <a:gd name="T16" fmla="*/ 284 w 337"/>
                <a:gd name="T17" fmla="*/ 5 h 155"/>
                <a:gd name="T18" fmla="*/ 282 w 337"/>
                <a:gd name="T19" fmla="*/ 3 h 155"/>
                <a:gd name="T20" fmla="*/ 277 w 337"/>
                <a:gd name="T21" fmla="*/ 1 h 155"/>
                <a:gd name="T22" fmla="*/ 271 w 337"/>
                <a:gd name="T23" fmla="*/ 0 h 155"/>
                <a:gd name="T24" fmla="*/ 66 w 337"/>
                <a:gd name="T25" fmla="*/ 0 h 155"/>
                <a:gd name="T26" fmla="*/ 66 w 337"/>
                <a:gd name="T27" fmla="*/ 0 h 155"/>
                <a:gd name="T28" fmla="*/ 59 w 337"/>
                <a:gd name="T29" fmla="*/ 1 h 155"/>
                <a:gd name="T30" fmla="*/ 55 w 337"/>
                <a:gd name="T31" fmla="*/ 3 h 155"/>
                <a:gd name="T32" fmla="*/ 51 w 337"/>
                <a:gd name="T33" fmla="*/ 5 h 155"/>
                <a:gd name="T34" fmla="*/ 51 w 337"/>
                <a:gd name="T35" fmla="*/ 9 h 155"/>
                <a:gd name="T36" fmla="*/ 0 w 337"/>
                <a:gd name="T37" fmla="*/ 145 h 155"/>
                <a:gd name="T38" fmla="*/ 0 w 337"/>
                <a:gd name="T39" fmla="*/ 145 h 155"/>
                <a:gd name="T40" fmla="*/ 1 w 337"/>
                <a:gd name="T41" fmla="*/ 150 h 155"/>
                <a:gd name="T42" fmla="*/ 4 w 337"/>
                <a:gd name="T43" fmla="*/ 152 h 155"/>
                <a:gd name="T44" fmla="*/ 8 w 337"/>
                <a:gd name="T45" fmla="*/ 155 h 155"/>
                <a:gd name="T46" fmla="*/ 15 w 337"/>
                <a:gd name="T47" fmla="*/ 155 h 155"/>
                <a:gd name="T48" fmla="*/ 321 w 337"/>
                <a:gd name="T4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7" h="155">
                  <a:moveTo>
                    <a:pt x="321" y="155"/>
                  </a:moveTo>
                  <a:lnTo>
                    <a:pt x="321" y="155"/>
                  </a:lnTo>
                  <a:lnTo>
                    <a:pt x="327" y="155"/>
                  </a:lnTo>
                  <a:lnTo>
                    <a:pt x="332" y="152"/>
                  </a:lnTo>
                  <a:lnTo>
                    <a:pt x="335" y="150"/>
                  </a:lnTo>
                  <a:lnTo>
                    <a:pt x="337" y="145"/>
                  </a:lnTo>
                  <a:lnTo>
                    <a:pt x="286" y="9"/>
                  </a:lnTo>
                  <a:lnTo>
                    <a:pt x="286" y="9"/>
                  </a:lnTo>
                  <a:lnTo>
                    <a:pt x="284" y="5"/>
                  </a:lnTo>
                  <a:lnTo>
                    <a:pt x="282" y="3"/>
                  </a:lnTo>
                  <a:lnTo>
                    <a:pt x="277" y="1"/>
                  </a:lnTo>
                  <a:lnTo>
                    <a:pt x="271" y="0"/>
                  </a:lnTo>
                  <a:lnTo>
                    <a:pt x="66" y="0"/>
                  </a:lnTo>
                  <a:lnTo>
                    <a:pt x="66" y="0"/>
                  </a:lnTo>
                  <a:lnTo>
                    <a:pt x="59" y="1"/>
                  </a:lnTo>
                  <a:lnTo>
                    <a:pt x="55" y="3"/>
                  </a:lnTo>
                  <a:lnTo>
                    <a:pt x="51" y="5"/>
                  </a:lnTo>
                  <a:lnTo>
                    <a:pt x="51" y="9"/>
                  </a:lnTo>
                  <a:lnTo>
                    <a:pt x="0" y="145"/>
                  </a:lnTo>
                  <a:lnTo>
                    <a:pt x="0" y="145"/>
                  </a:lnTo>
                  <a:lnTo>
                    <a:pt x="1" y="150"/>
                  </a:lnTo>
                  <a:lnTo>
                    <a:pt x="4" y="152"/>
                  </a:lnTo>
                  <a:lnTo>
                    <a:pt x="8" y="155"/>
                  </a:lnTo>
                  <a:lnTo>
                    <a:pt x="15" y="155"/>
                  </a:lnTo>
                  <a:lnTo>
                    <a:pt x="321" y="15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897" name="Freeform 22"/>
            <p:cNvSpPr>
              <a:spLocks/>
            </p:cNvSpPr>
            <p:nvPr/>
          </p:nvSpPr>
          <p:spPr bwMode="auto">
            <a:xfrm>
              <a:off x="5854701" y="4513263"/>
              <a:ext cx="266700" cy="123825"/>
            </a:xfrm>
            <a:custGeom>
              <a:avLst/>
              <a:gdLst>
                <a:gd name="T0" fmla="*/ 321 w 337"/>
                <a:gd name="T1" fmla="*/ 155 h 155"/>
                <a:gd name="T2" fmla="*/ 321 w 337"/>
                <a:gd name="T3" fmla="*/ 155 h 155"/>
                <a:gd name="T4" fmla="*/ 327 w 337"/>
                <a:gd name="T5" fmla="*/ 155 h 155"/>
                <a:gd name="T6" fmla="*/ 332 w 337"/>
                <a:gd name="T7" fmla="*/ 152 h 155"/>
                <a:gd name="T8" fmla="*/ 335 w 337"/>
                <a:gd name="T9" fmla="*/ 150 h 155"/>
                <a:gd name="T10" fmla="*/ 337 w 337"/>
                <a:gd name="T11" fmla="*/ 145 h 155"/>
                <a:gd name="T12" fmla="*/ 286 w 337"/>
                <a:gd name="T13" fmla="*/ 9 h 155"/>
                <a:gd name="T14" fmla="*/ 286 w 337"/>
                <a:gd name="T15" fmla="*/ 9 h 155"/>
                <a:gd name="T16" fmla="*/ 284 w 337"/>
                <a:gd name="T17" fmla="*/ 5 h 155"/>
                <a:gd name="T18" fmla="*/ 282 w 337"/>
                <a:gd name="T19" fmla="*/ 3 h 155"/>
                <a:gd name="T20" fmla="*/ 277 w 337"/>
                <a:gd name="T21" fmla="*/ 1 h 155"/>
                <a:gd name="T22" fmla="*/ 271 w 337"/>
                <a:gd name="T23" fmla="*/ 0 h 155"/>
                <a:gd name="T24" fmla="*/ 66 w 337"/>
                <a:gd name="T25" fmla="*/ 0 h 155"/>
                <a:gd name="T26" fmla="*/ 66 w 337"/>
                <a:gd name="T27" fmla="*/ 0 h 155"/>
                <a:gd name="T28" fmla="*/ 59 w 337"/>
                <a:gd name="T29" fmla="*/ 1 h 155"/>
                <a:gd name="T30" fmla="*/ 55 w 337"/>
                <a:gd name="T31" fmla="*/ 3 h 155"/>
                <a:gd name="T32" fmla="*/ 51 w 337"/>
                <a:gd name="T33" fmla="*/ 5 h 155"/>
                <a:gd name="T34" fmla="*/ 51 w 337"/>
                <a:gd name="T35" fmla="*/ 9 h 155"/>
                <a:gd name="T36" fmla="*/ 0 w 337"/>
                <a:gd name="T37" fmla="*/ 145 h 155"/>
                <a:gd name="T38" fmla="*/ 0 w 337"/>
                <a:gd name="T39" fmla="*/ 145 h 155"/>
                <a:gd name="T40" fmla="*/ 1 w 337"/>
                <a:gd name="T41" fmla="*/ 150 h 155"/>
                <a:gd name="T42" fmla="*/ 4 w 337"/>
                <a:gd name="T43" fmla="*/ 152 h 155"/>
                <a:gd name="T44" fmla="*/ 8 w 337"/>
                <a:gd name="T45" fmla="*/ 155 h 155"/>
                <a:gd name="T46" fmla="*/ 15 w 337"/>
                <a:gd name="T47" fmla="*/ 155 h 155"/>
                <a:gd name="T48" fmla="*/ 321 w 337"/>
                <a:gd name="T4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7" h="155">
                  <a:moveTo>
                    <a:pt x="321" y="155"/>
                  </a:moveTo>
                  <a:lnTo>
                    <a:pt x="321" y="155"/>
                  </a:lnTo>
                  <a:lnTo>
                    <a:pt x="327" y="155"/>
                  </a:lnTo>
                  <a:lnTo>
                    <a:pt x="332" y="152"/>
                  </a:lnTo>
                  <a:lnTo>
                    <a:pt x="335" y="150"/>
                  </a:lnTo>
                  <a:lnTo>
                    <a:pt x="337" y="145"/>
                  </a:lnTo>
                  <a:lnTo>
                    <a:pt x="286" y="9"/>
                  </a:lnTo>
                  <a:lnTo>
                    <a:pt x="286" y="9"/>
                  </a:lnTo>
                  <a:lnTo>
                    <a:pt x="284" y="5"/>
                  </a:lnTo>
                  <a:lnTo>
                    <a:pt x="282" y="3"/>
                  </a:lnTo>
                  <a:lnTo>
                    <a:pt x="277" y="1"/>
                  </a:lnTo>
                  <a:lnTo>
                    <a:pt x="271" y="0"/>
                  </a:lnTo>
                  <a:lnTo>
                    <a:pt x="66" y="0"/>
                  </a:lnTo>
                  <a:lnTo>
                    <a:pt x="66" y="0"/>
                  </a:lnTo>
                  <a:lnTo>
                    <a:pt x="59" y="1"/>
                  </a:lnTo>
                  <a:lnTo>
                    <a:pt x="55" y="3"/>
                  </a:lnTo>
                  <a:lnTo>
                    <a:pt x="51" y="5"/>
                  </a:lnTo>
                  <a:lnTo>
                    <a:pt x="51" y="9"/>
                  </a:lnTo>
                  <a:lnTo>
                    <a:pt x="0" y="145"/>
                  </a:lnTo>
                  <a:lnTo>
                    <a:pt x="0" y="145"/>
                  </a:lnTo>
                  <a:lnTo>
                    <a:pt x="1" y="150"/>
                  </a:lnTo>
                  <a:lnTo>
                    <a:pt x="4" y="152"/>
                  </a:lnTo>
                  <a:lnTo>
                    <a:pt x="8" y="155"/>
                  </a:lnTo>
                  <a:lnTo>
                    <a:pt x="15" y="155"/>
                  </a:lnTo>
                  <a:lnTo>
                    <a:pt x="321" y="1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898" name="Freeform 26"/>
            <p:cNvSpPr>
              <a:spLocks/>
            </p:cNvSpPr>
            <p:nvPr/>
          </p:nvSpPr>
          <p:spPr bwMode="auto">
            <a:xfrm>
              <a:off x="5800726" y="4649788"/>
              <a:ext cx="374650" cy="38100"/>
            </a:xfrm>
            <a:custGeom>
              <a:avLst/>
              <a:gdLst>
                <a:gd name="T0" fmla="*/ 460 w 471"/>
                <a:gd name="T1" fmla="*/ 48 h 48"/>
                <a:gd name="T2" fmla="*/ 460 w 471"/>
                <a:gd name="T3" fmla="*/ 48 h 48"/>
                <a:gd name="T4" fmla="*/ 464 w 471"/>
                <a:gd name="T5" fmla="*/ 46 h 48"/>
                <a:gd name="T6" fmla="*/ 468 w 471"/>
                <a:gd name="T7" fmla="*/ 45 h 48"/>
                <a:gd name="T8" fmla="*/ 469 w 471"/>
                <a:gd name="T9" fmla="*/ 41 h 48"/>
                <a:gd name="T10" fmla="*/ 471 w 471"/>
                <a:gd name="T11" fmla="*/ 37 h 48"/>
                <a:gd name="T12" fmla="*/ 471 w 471"/>
                <a:gd name="T13" fmla="*/ 9 h 48"/>
                <a:gd name="T14" fmla="*/ 471 w 471"/>
                <a:gd name="T15" fmla="*/ 9 h 48"/>
                <a:gd name="T16" fmla="*/ 469 w 471"/>
                <a:gd name="T17" fmla="*/ 5 h 48"/>
                <a:gd name="T18" fmla="*/ 468 w 471"/>
                <a:gd name="T19" fmla="*/ 2 h 48"/>
                <a:gd name="T20" fmla="*/ 464 w 471"/>
                <a:gd name="T21" fmla="*/ 0 h 48"/>
                <a:gd name="T22" fmla="*/ 460 w 471"/>
                <a:gd name="T23" fmla="*/ 0 h 48"/>
                <a:gd name="T24" fmla="*/ 11 w 471"/>
                <a:gd name="T25" fmla="*/ 0 h 48"/>
                <a:gd name="T26" fmla="*/ 11 w 471"/>
                <a:gd name="T27" fmla="*/ 0 h 48"/>
                <a:gd name="T28" fmla="*/ 7 w 471"/>
                <a:gd name="T29" fmla="*/ 0 h 48"/>
                <a:gd name="T30" fmla="*/ 2 w 471"/>
                <a:gd name="T31" fmla="*/ 2 h 48"/>
                <a:gd name="T32" fmla="*/ 0 w 471"/>
                <a:gd name="T33" fmla="*/ 5 h 48"/>
                <a:gd name="T34" fmla="*/ 0 w 471"/>
                <a:gd name="T35" fmla="*/ 9 h 48"/>
                <a:gd name="T36" fmla="*/ 0 w 471"/>
                <a:gd name="T37" fmla="*/ 37 h 48"/>
                <a:gd name="T38" fmla="*/ 0 w 471"/>
                <a:gd name="T39" fmla="*/ 37 h 48"/>
                <a:gd name="T40" fmla="*/ 0 w 471"/>
                <a:gd name="T41" fmla="*/ 41 h 48"/>
                <a:gd name="T42" fmla="*/ 2 w 471"/>
                <a:gd name="T43" fmla="*/ 45 h 48"/>
                <a:gd name="T44" fmla="*/ 7 w 471"/>
                <a:gd name="T45" fmla="*/ 46 h 48"/>
                <a:gd name="T46" fmla="*/ 11 w 471"/>
                <a:gd name="T47" fmla="*/ 48 h 48"/>
                <a:gd name="T48" fmla="*/ 460 w 471"/>
                <a:gd name="T4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1" h="48">
                  <a:moveTo>
                    <a:pt x="460" y="48"/>
                  </a:moveTo>
                  <a:lnTo>
                    <a:pt x="460" y="48"/>
                  </a:lnTo>
                  <a:lnTo>
                    <a:pt x="464" y="46"/>
                  </a:lnTo>
                  <a:lnTo>
                    <a:pt x="468" y="45"/>
                  </a:lnTo>
                  <a:lnTo>
                    <a:pt x="469" y="41"/>
                  </a:lnTo>
                  <a:lnTo>
                    <a:pt x="471" y="37"/>
                  </a:lnTo>
                  <a:lnTo>
                    <a:pt x="471" y="9"/>
                  </a:lnTo>
                  <a:lnTo>
                    <a:pt x="471" y="9"/>
                  </a:lnTo>
                  <a:lnTo>
                    <a:pt x="469" y="5"/>
                  </a:lnTo>
                  <a:lnTo>
                    <a:pt x="468" y="2"/>
                  </a:lnTo>
                  <a:lnTo>
                    <a:pt x="464" y="0"/>
                  </a:lnTo>
                  <a:lnTo>
                    <a:pt x="460" y="0"/>
                  </a:lnTo>
                  <a:lnTo>
                    <a:pt x="11" y="0"/>
                  </a:lnTo>
                  <a:lnTo>
                    <a:pt x="11" y="0"/>
                  </a:lnTo>
                  <a:lnTo>
                    <a:pt x="7" y="0"/>
                  </a:lnTo>
                  <a:lnTo>
                    <a:pt x="2" y="2"/>
                  </a:lnTo>
                  <a:lnTo>
                    <a:pt x="0" y="5"/>
                  </a:lnTo>
                  <a:lnTo>
                    <a:pt x="0" y="9"/>
                  </a:lnTo>
                  <a:lnTo>
                    <a:pt x="0" y="37"/>
                  </a:lnTo>
                  <a:lnTo>
                    <a:pt x="0" y="37"/>
                  </a:lnTo>
                  <a:lnTo>
                    <a:pt x="0" y="41"/>
                  </a:lnTo>
                  <a:lnTo>
                    <a:pt x="2" y="45"/>
                  </a:lnTo>
                  <a:lnTo>
                    <a:pt x="7" y="46"/>
                  </a:lnTo>
                  <a:lnTo>
                    <a:pt x="11" y="48"/>
                  </a:lnTo>
                  <a:lnTo>
                    <a:pt x="460" y="48"/>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7724" name="Picture 2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1414" y="3962400"/>
              <a:ext cx="6032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5" name="Picture 2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8576" y="4084638"/>
              <a:ext cx="15875" cy="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37" name="Picture 4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3601" y="4005263"/>
              <a:ext cx="4000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899" name="Freeform 42"/>
            <p:cNvSpPr>
              <a:spLocks noEditPoints="1"/>
            </p:cNvSpPr>
            <p:nvPr/>
          </p:nvSpPr>
          <p:spPr bwMode="auto">
            <a:xfrm>
              <a:off x="5621339" y="3984625"/>
              <a:ext cx="733425" cy="509588"/>
            </a:xfrm>
            <a:custGeom>
              <a:avLst/>
              <a:gdLst>
                <a:gd name="T0" fmla="*/ 48 w 925"/>
                <a:gd name="T1" fmla="*/ 0 h 643"/>
                <a:gd name="T2" fmla="*/ 38 w 925"/>
                <a:gd name="T3" fmla="*/ 2 h 643"/>
                <a:gd name="T4" fmla="*/ 22 w 925"/>
                <a:gd name="T5" fmla="*/ 9 h 643"/>
                <a:gd name="T6" fmla="*/ 8 w 925"/>
                <a:gd name="T7" fmla="*/ 21 h 643"/>
                <a:gd name="T8" fmla="*/ 1 w 925"/>
                <a:gd name="T9" fmla="*/ 39 h 643"/>
                <a:gd name="T10" fmla="*/ 0 w 925"/>
                <a:gd name="T11" fmla="*/ 595 h 643"/>
                <a:gd name="T12" fmla="*/ 1 w 925"/>
                <a:gd name="T13" fmla="*/ 605 h 643"/>
                <a:gd name="T14" fmla="*/ 8 w 925"/>
                <a:gd name="T15" fmla="*/ 622 h 643"/>
                <a:gd name="T16" fmla="*/ 22 w 925"/>
                <a:gd name="T17" fmla="*/ 635 h 643"/>
                <a:gd name="T18" fmla="*/ 38 w 925"/>
                <a:gd name="T19" fmla="*/ 642 h 643"/>
                <a:gd name="T20" fmla="*/ 876 w 925"/>
                <a:gd name="T21" fmla="*/ 643 h 643"/>
                <a:gd name="T22" fmla="*/ 886 w 925"/>
                <a:gd name="T23" fmla="*/ 642 h 643"/>
                <a:gd name="T24" fmla="*/ 903 w 925"/>
                <a:gd name="T25" fmla="*/ 635 h 643"/>
                <a:gd name="T26" fmla="*/ 916 w 925"/>
                <a:gd name="T27" fmla="*/ 622 h 643"/>
                <a:gd name="T28" fmla="*/ 923 w 925"/>
                <a:gd name="T29" fmla="*/ 605 h 643"/>
                <a:gd name="T30" fmla="*/ 925 w 925"/>
                <a:gd name="T31" fmla="*/ 49 h 643"/>
                <a:gd name="T32" fmla="*/ 923 w 925"/>
                <a:gd name="T33" fmla="*/ 39 h 643"/>
                <a:gd name="T34" fmla="*/ 916 w 925"/>
                <a:gd name="T35" fmla="*/ 21 h 643"/>
                <a:gd name="T36" fmla="*/ 903 w 925"/>
                <a:gd name="T37" fmla="*/ 9 h 643"/>
                <a:gd name="T38" fmla="*/ 886 w 925"/>
                <a:gd name="T39" fmla="*/ 2 h 643"/>
                <a:gd name="T40" fmla="*/ 876 w 925"/>
                <a:gd name="T41" fmla="*/ 0 h 643"/>
                <a:gd name="T42" fmla="*/ 462 w 925"/>
                <a:gd name="T43" fmla="*/ 628 h 643"/>
                <a:gd name="T44" fmla="*/ 455 w 925"/>
                <a:gd name="T45" fmla="*/ 626 h 643"/>
                <a:gd name="T46" fmla="*/ 444 w 925"/>
                <a:gd name="T47" fmla="*/ 616 h 643"/>
                <a:gd name="T48" fmla="*/ 442 w 925"/>
                <a:gd name="T49" fmla="*/ 608 h 643"/>
                <a:gd name="T50" fmla="*/ 442 w 925"/>
                <a:gd name="T51" fmla="*/ 604 h 643"/>
                <a:gd name="T52" fmla="*/ 448 w 925"/>
                <a:gd name="T53" fmla="*/ 593 h 643"/>
                <a:gd name="T54" fmla="*/ 457 w 925"/>
                <a:gd name="T55" fmla="*/ 587 h 643"/>
                <a:gd name="T56" fmla="*/ 462 w 925"/>
                <a:gd name="T57" fmla="*/ 587 h 643"/>
                <a:gd name="T58" fmla="*/ 470 w 925"/>
                <a:gd name="T59" fmla="*/ 589 h 643"/>
                <a:gd name="T60" fmla="*/ 481 w 925"/>
                <a:gd name="T61" fmla="*/ 600 h 643"/>
                <a:gd name="T62" fmla="*/ 482 w 925"/>
                <a:gd name="T63" fmla="*/ 608 h 643"/>
                <a:gd name="T64" fmla="*/ 482 w 925"/>
                <a:gd name="T65" fmla="*/ 612 h 643"/>
                <a:gd name="T66" fmla="*/ 477 w 925"/>
                <a:gd name="T67" fmla="*/ 622 h 643"/>
                <a:gd name="T68" fmla="*/ 466 w 925"/>
                <a:gd name="T69" fmla="*/ 627 h 643"/>
                <a:gd name="T70" fmla="*/ 462 w 925"/>
                <a:gd name="T71" fmla="*/ 628 h 643"/>
                <a:gd name="T72" fmla="*/ 823 w 925"/>
                <a:gd name="T73" fmla="*/ 612 h 643"/>
                <a:gd name="T74" fmla="*/ 813 w 925"/>
                <a:gd name="T75" fmla="*/ 608 h 643"/>
                <a:gd name="T76" fmla="*/ 810 w 925"/>
                <a:gd name="T77" fmla="*/ 600 h 643"/>
                <a:gd name="T78" fmla="*/ 812 w 925"/>
                <a:gd name="T79" fmla="*/ 595 h 643"/>
                <a:gd name="T80" fmla="*/ 817 w 925"/>
                <a:gd name="T81" fmla="*/ 589 h 643"/>
                <a:gd name="T82" fmla="*/ 823 w 925"/>
                <a:gd name="T83" fmla="*/ 587 h 643"/>
                <a:gd name="T84" fmla="*/ 831 w 925"/>
                <a:gd name="T85" fmla="*/ 591 h 643"/>
                <a:gd name="T86" fmla="*/ 834 w 925"/>
                <a:gd name="T87" fmla="*/ 600 h 643"/>
                <a:gd name="T88" fmla="*/ 832 w 925"/>
                <a:gd name="T89" fmla="*/ 604 h 643"/>
                <a:gd name="T90" fmla="*/ 827 w 925"/>
                <a:gd name="T91" fmla="*/ 611 h 643"/>
                <a:gd name="T92" fmla="*/ 823 w 925"/>
                <a:gd name="T93" fmla="*/ 612 h 643"/>
                <a:gd name="T94" fmla="*/ 859 w 925"/>
                <a:gd name="T95" fmla="*/ 612 h 643"/>
                <a:gd name="T96" fmla="*/ 850 w 925"/>
                <a:gd name="T97" fmla="*/ 608 h 643"/>
                <a:gd name="T98" fmla="*/ 846 w 925"/>
                <a:gd name="T99" fmla="*/ 600 h 643"/>
                <a:gd name="T100" fmla="*/ 848 w 925"/>
                <a:gd name="T101" fmla="*/ 595 h 643"/>
                <a:gd name="T102" fmla="*/ 854 w 925"/>
                <a:gd name="T103" fmla="*/ 589 h 643"/>
                <a:gd name="T104" fmla="*/ 859 w 925"/>
                <a:gd name="T105" fmla="*/ 587 h 643"/>
                <a:gd name="T106" fmla="*/ 867 w 925"/>
                <a:gd name="T107" fmla="*/ 591 h 643"/>
                <a:gd name="T108" fmla="*/ 871 w 925"/>
                <a:gd name="T109" fmla="*/ 600 h 643"/>
                <a:gd name="T110" fmla="*/ 870 w 925"/>
                <a:gd name="T111" fmla="*/ 604 h 643"/>
                <a:gd name="T112" fmla="*/ 863 w 925"/>
                <a:gd name="T113" fmla="*/ 611 h 643"/>
                <a:gd name="T114" fmla="*/ 859 w 925"/>
                <a:gd name="T115" fmla="*/ 612 h 643"/>
                <a:gd name="T116" fmla="*/ 48 w 925"/>
                <a:gd name="T117" fmla="*/ 572 h 643"/>
                <a:gd name="T118" fmla="*/ 876 w 925"/>
                <a:gd name="T119" fmla="*/ 49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25" h="643">
                  <a:moveTo>
                    <a:pt x="876" y="0"/>
                  </a:moveTo>
                  <a:lnTo>
                    <a:pt x="48" y="0"/>
                  </a:lnTo>
                  <a:lnTo>
                    <a:pt x="48" y="0"/>
                  </a:lnTo>
                  <a:lnTo>
                    <a:pt x="38" y="2"/>
                  </a:lnTo>
                  <a:lnTo>
                    <a:pt x="29" y="5"/>
                  </a:lnTo>
                  <a:lnTo>
                    <a:pt x="22" y="9"/>
                  </a:lnTo>
                  <a:lnTo>
                    <a:pt x="14" y="14"/>
                  </a:lnTo>
                  <a:lnTo>
                    <a:pt x="8" y="21"/>
                  </a:lnTo>
                  <a:lnTo>
                    <a:pt x="4" y="29"/>
                  </a:lnTo>
                  <a:lnTo>
                    <a:pt x="1" y="39"/>
                  </a:lnTo>
                  <a:lnTo>
                    <a:pt x="0" y="49"/>
                  </a:lnTo>
                  <a:lnTo>
                    <a:pt x="0" y="595"/>
                  </a:lnTo>
                  <a:lnTo>
                    <a:pt x="0" y="595"/>
                  </a:lnTo>
                  <a:lnTo>
                    <a:pt x="1" y="605"/>
                  </a:lnTo>
                  <a:lnTo>
                    <a:pt x="4" y="615"/>
                  </a:lnTo>
                  <a:lnTo>
                    <a:pt x="8" y="622"/>
                  </a:lnTo>
                  <a:lnTo>
                    <a:pt x="14" y="630"/>
                  </a:lnTo>
                  <a:lnTo>
                    <a:pt x="22" y="635"/>
                  </a:lnTo>
                  <a:lnTo>
                    <a:pt x="29" y="639"/>
                  </a:lnTo>
                  <a:lnTo>
                    <a:pt x="38" y="642"/>
                  </a:lnTo>
                  <a:lnTo>
                    <a:pt x="48" y="643"/>
                  </a:lnTo>
                  <a:lnTo>
                    <a:pt x="876" y="643"/>
                  </a:lnTo>
                  <a:lnTo>
                    <a:pt x="876" y="643"/>
                  </a:lnTo>
                  <a:lnTo>
                    <a:pt x="886" y="642"/>
                  </a:lnTo>
                  <a:lnTo>
                    <a:pt x="896" y="639"/>
                  </a:lnTo>
                  <a:lnTo>
                    <a:pt x="903" y="635"/>
                  </a:lnTo>
                  <a:lnTo>
                    <a:pt x="909" y="630"/>
                  </a:lnTo>
                  <a:lnTo>
                    <a:pt x="916" y="622"/>
                  </a:lnTo>
                  <a:lnTo>
                    <a:pt x="920" y="615"/>
                  </a:lnTo>
                  <a:lnTo>
                    <a:pt x="923" y="605"/>
                  </a:lnTo>
                  <a:lnTo>
                    <a:pt x="925" y="595"/>
                  </a:lnTo>
                  <a:lnTo>
                    <a:pt x="925" y="49"/>
                  </a:lnTo>
                  <a:lnTo>
                    <a:pt x="925" y="49"/>
                  </a:lnTo>
                  <a:lnTo>
                    <a:pt x="923" y="39"/>
                  </a:lnTo>
                  <a:lnTo>
                    <a:pt x="920" y="29"/>
                  </a:lnTo>
                  <a:lnTo>
                    <a:pt x="916" y="21"/>
                  </a:lnTo>
                  <a:lnTo>
                    <a:pt x="909" y="14"/>
                  </a:lnTo>
                  <a:lnTo>
                    <a:pt x="903" y="9"/>
                  </a:lnTo>
                  <a:lnTo>
                    <a:pt x="896" y="5"/>
                  </a:lnTo>
                  <a:lnTo>
                    <a:pt x="886" y="2"/>
                  </a:lnTo>
                  <a:lnTo>
                    <a:pt x="876" y="0"/>
                  </a:lnTo>
                  <a:lnTo>
                    <a:pt x="876" y="0"/>
                  </a:lnTo>
                  <a:close/>
                  <a:moveTo>
                    <a:pt x="462" y="628"/>
                  </a:moveTo>
                  <a:lnTo>
                    <a:pt x="462" y="628"/>
                  </a:lnTo>
                  <a:lnTo>
                    <a:pt x="457" y="627"/>
                  </a:lnTo>
                  <a:lnTo>
                    <a:pt x="455" y="626"/>
                  </a:lnTo>
                  <a:lnTo>
                    <a:pt x="448" y="622"/>
                  </a:lnTo>
                  <a:lnTo>
                    <a:pt x="444" y="616"/>
                  </a:lnTo>
                  <a:lnTo>
                    <a:pt x="442" y="612"/>
                  </a:lnTo>
                  <a:lnTo>
                    <a:pt x="442" y="608"/>
                  </a:lnTo>
                  <a:lnTo>
                    <a:pt x="442" y="608"/>
                  </a:lnTo>
                  <a:lnTo>
                    <a:pt x="442" y="604"/>
                  </a:lnTo>
                  <a:lnTo>
                    <a:pt x="444" y="600"/>
                  </a:lnTo>
                  <a:lnTo>
                    <a:pt x="448" y="593"/>
                  </a:lnTo>
                  <a:lnTo>
                    <a:pt x="455" y="589"/>
                  </a:lnTo>
                  <a:lnTo>
                    <a:pt x="457" y="587"/>
                  </a:lnTo>
                  <a:lnTo>
                    <a:pt x="462" y="587"/>
                  </a:lnTo>
                  <a:lnTo>
                    <a:pt x="462" y="587"/>
                  </a:lnTo>
                  <a:lnTo>
                    <a:pt x="466" y="587"/>
                  </a:lnTo>
                  <a:lnTo>
                    <a:pt x="470" y="589"/>
                  </a:lnTo>
                  <a:lnTo>
                    <a:pt x="477" y="593"/>
                  </a:lnTo>
                  <a:lnTo>
                    <a:pt x="481" y="600"/>
                  </a:lnTo>
                  <a:lnTo>
                    <a:pt x="482" y="604"/>
                  </a:lnTo>
                  <a:lnTo>
                    <a:pt x="482" y="608"/>
                  </a:lnTo>
                  <a:lnTo>
                    <a:pt x="482" y="608"/>
                  </a:lnTo>
                  <a:lnTo>
                    <a:pt x="482" y="612"/>
                  </a:lnTo>
                  <a:lnTo>
                    <a:pt x="481" y="616"/>
                  </a:lnTo>
                  <a:lnTo>
                    <a:pt x="477" y="622"/>
                  </a:lnTo>
                  <a:lnTo>
                    <a:pt x="470" y="626"/>
                  </a:lnTo>
                  <a:lnTo>
                    <a:pt x="466" y="627"/>
                  </a:lnTo>
                  <a:lnTo>
                    <a:pt x="462" y="628"/>
                  </a:lnTo>
                  <a:lnTo>
                    <a:pt x="462" y="628"/>
                  </a:lnTo>
                  <a:close/>
                  <a:moveTo>
                    <a:pt x="823" y="612"/>
                  </a:moveTo>
                  <a:lnTo>
                    <a:pt x="823" y="612"/>
                  </a:lnTo>
                  <a:lnTo>
                    <a:pt x="817" y="611"/>
                  </a:lnTo>
                  <a:lnTo>
                    <a:pt x="813" y="608"/>
                  </a:lnTo>
                  <a:lnTo>
                    <a:pt x="812" y="604"/>
                  </a:lnTo>
                  <a:lnTo>
                    <a:pt x="810" y="600"/>
                  </a:lnTo>
                  <a:lnTo>
                    <a:pt x="810" y="600"/>
                  </a:lnTo>
                  <a:lnTo>
                    <a:pt x="812" y="595"/>
                  </a:lnTo>
                  <a:lnTo>
                    <a:pt x="813" y="591"/>
                  </a:lnTo>
                  <a:lnTo>
                    <a:pt x="817" y="589"/>
                  </a:lnTo>
                  <a:lnTo>
                    <a:pt x="823" y="587"/>
                  </a:lnTo>
                  <a:lnTo>
                    <a:pt x="823" y="587"/>
                  </a:lnTo>
                  <a:lnTo>
                    <a:pt x="827" y="589"/>
                  </a:lnTo>
                  <a:lnTo>
                    <a:pt x="831" y="591"/>
                  </a:lnTo>
                  <a:lnTo>
                    <a:pt x="832" y="595"/>
                  </a:lnTo>
                  <a:lnTo>
                    <a:pt x="834" y="600"/>
                  </a:lnTo>
                  <a:lnTo>
                    <a:pt x="834" y="600"/>
                  </a:lnTo>
                  <a:lnTo>
                    <a:pt x="832" y="604"/>
                  </a:lnTo>
                  <a:lnTo>
                    <a:pt x="831" y="608"/>
                  </a:lnTo>
                  <a:lnTo>
                    <a:pt x="827" y="611"/>
                  </a:lnTo>
                  <a:lnTo>
                    <a:pt x="823" y="612"/>
                  </a:lnTo>
                  <a:lnTo>
                    <a:pt x="823" y="612"/>
                  </a:lnTo>
                  <a:close/>
                  <a:moveTo>
                    <a:pt x="859" y="612"/>
                  </a:moveTo>
                  <a:lnTo>
                    <a:pt x="859" y="612"/>
                  </a:lnTo>
                  <a:lnTo>
                    <a:pt x="854" y="611"/>
                  </a:lnTo>
                  <a:lnTo>
                    <a:pt x="850" y="608"/>
                  </a:lnTo>
                  <a:lnTo>
                    <a:pt x="848" y="604"/>
                  </a:lnTo>
                  <a:lnTo>
                    <a:pt x="846" y="600"/>
                  </a:lnTo>
                  <a:lnTo>
                    <a:pt x="846" y="600"/>
                  </a:lnTo>
                  <a:lnTo>
                    <a:pt x="848" y="595"/>
                  </a:lnTo>
                  <a:lnTo>
                    <a:pt x="850" y="591"/>
                  </a:lnTo>
                  <a:lnTo>
                    <a:pt x="854" y="589"/>
                  </a:lnTo>
                  <a:lnTo>
                    <a:pt x="859" y="587"/>
                  </a:lnTo>
                  <a:lnTo>
                    <a:pt x="859" y="587"/>
                  </a:lnTo>
                  <a:lnTo>
                    <a:pt x="863" y="589"/>
                  </a:lnTo>
                  <a:lnTo>
                    <a:pt x="867" y="591"/>
                  </a:lnTo>
                  <a:lnTo>
                    <a:pt x="870" y="595"/>
                  </a:lnTo>
                  <a:lnTo>
                    <a:pt x="871" y="600"/>
                  </a:lnTo>
                  <a:lnTo>
                    <a:pt x="871" y="600"/>
                  </a:lnTo>
                  <a:lnTo>
                    <a:pt x="870" y="604"/>
                  </a:lnTo>
                  <a:lnTo>
                    <a:pt x="867" y="608"/>
                  </a:lnTo>
                  <a:lnTo>
                    <a:pt x="863" y="611"/>
                  </a:lnTo>
                  <a:lnTo>
                    <a:pt x="859" y="612"/>
                  </a:lnTo>
                  <a:lnTo>
                    <a:pt x="859" y="612"/>
                  </a:lnTo>
                  <a:close/>
                  <a:moveTo>
                    <a:pt x="876" y="572"/>
                  </a:moveTo>
                  <a:lnTo>
                    <a:pt x="48" y="572"/>
                  </a:lnTo>
                  <a:lnTo>
                    <a:pt x="48" y="49"/>
                  </a:lnTo>
                  <a:lnTo>
                    <a:pt x="876" y="49"/>
                  </a:lnTo>
                  <a:lnTo>
                    <a:pt x="876" y="572"/>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900" name="Freeform 43"/>
            <p:cNvSpPr>
              <a:spLocks/>
            </p:cNvSpPr>
            <p:nvPr/>
          </p:nvSpPr>
          <p:spPr bwMode="auto">
            <a:xfrm>
              <a:off x="6162676" y="4303713"/>
              <a:ext cx="330200" cy="271463"/>
            </a:xfrm>
            <a:custGeom>
              <a:avLst/>
              <a:gdLst>
                <a:gd name="T0" fmla="*/ 386 w 415"/>
                <a:gd name="T1" fmla="*/ 342 h 342"/>
                <a:gd name="T2" fmla="*/ 30 w 415"/>
                <a:gd name="T3" fmla="*/ 342 h 342"/>
                <a:gd name="T4" fmla="*/ 30 w 415"/>
                <a:gd name="T5" fmla="*/ 342 h 342"/>
                <a:gd name="T6" fmla="*/ 23 w 415"/>
                <a:gd name="T7" fmla="*/ 341 h 342"/>
                <a:gd name="T8" fmla="*/ 18 w 415"/>
                <a:gd name="T9" fmla="*/ 339 h 342"/>
                <a:gd name="T10" fmla="*/ 13 w 415"/>
                <a:gd name="T11" fmla="*/ 337 h 342"/>
                <a:gd name="T12" fmla="*/ 8 w 415"/>
                <a:gd name="T13" fmla="*/ 333 h 342"/>
                <a:gd name="T14" fmla="*/ 5 w 415"/>
                <a:gd name="T15" fmla="*/ 328 h 342"/>
                <a:gd name="T16" fmla="*/ 2 w 415"/>
                <a:gd name="T17" fmla="*/ 324 h 342"/>
                <a:gd name="T18" fmla="*/ 1 w 415"/>
                <a:gd name="T19" fmla="*/ 319 h 342"/>
                <a:gd name="T20" fmla="*/ 0 w 415"/>
                <a:gd name="T21" fmla="*/ 312 h 342"/>
                <a:gd name="T22" fmla="*/ 0 w 415"/>
                <a:gd name="T23" fmla="*/ 30 h 342"/>
                <a:gd name="T24" fmla="*/ 0 w 415"/>
                <a:gd name="T25" fmla="*/ 30 h 342"/>
                <a:gd name="T26" fmla="*/ 1 w 415"/>
                <a:gd name="T27" fmla="*/ 23 h 342"/>
                <a:gd name="T28" fmla="*/ 2 w 415"/>
                <a:gd name="T29" fmla="*/ 18 h 342"/>
                <a:gd name="T30" fmla="*/ 5 w 415"/>
                <a:gd name="T31" fmla="*/ 14 h 342"/>
                <a:gd name="T32" fmla="*/ 8 w 415"/>
                <a:gd name="T33" fmla="*/ 10 h 342"/>
                <a:gd name="T34" fmla="*/ 13 w 415"/>
                <a:gd name="T35" fmla="*/ 6 h 342"/>
                <a:gd name="T36" fmla="*/ 18 w 415"/>
                <a:gd name="T37" fmla="*/ 3 h 342"/>
                <a:gd name="T38" fmla="*/ 23 w 415"/>
                <a:gd name="T39" fmla="*/ 1 h 342"/>
                <a:gd name="T40" fmla="*/ 30 w 415"/>
                <a:gd name="T41" fmla="*/ 0 h 342"/>
                <a:gd name="T42" fmla="*/ 386 w 415"/>
                <a:gd name="T43" fmla="*/ 0 h 342"/>
                <a:gd name="T44" fmla="*/ 386 w 415"/>
                <a:gd name="T45" fmla="*/ 0 h 342"/>
                <a:gd name="T46" fmla="*/ 391 w 415"/>
                <a:gd name="T47" fmla="*/ 1 h 342"/>
                <a:gd name="T48" fmla="*/ 397 w 415"/>
                <a:gd name="T49" fmla="*/ 3 h 342"/>
                <a:gd name="T50" fmla="*/ 402 w 415"/>
                <a:gd name="T51" fmla="*/ 6 h 342"/>
                <a:gd name="T52" fmla="*/ 406 w 415"/>
                <a:gd name="T53" fmla="*/ 10 h 342"/>
                <a:gd name="T54" fmla="*/ 410 w 415"/>
                <a:gd name="T55" fmla="*/ 14 h 342"/>
                <a:gd name="T56" fmla="*/ 412 w 415"/>
                <a:gd name="T57" fmla="*/ 18 h 342"/>
                <a:gd name="T58" fmla="*/ 415 w 415"/>
                <a:gd name="T59" fmla="*/ 23 h 342"/>
                <a:gd name="T60" fmla="*/ 415 w 415"/>
                <a:gd name="T61" fmla="*/ 30 h 342"/>
                <a:gd name="T62" fmla="*/ 415 w 415"/>
                <a:gd name="T63" fmla="*/ 312 h 342"/>
                <a:gd name="T64" fmla="*/ 415 w 415"/>
                <a:gd name="T65" fmla="*/ 312 h 342"/>
                <a:gd name="T66" fmla="*/ 415 w 415"/>
                <a:gd name="T67" fmla="*/ 319 h 342"/>
                <a:gd name="T68" fmla="*/ 412 w 415"/>
                <a:gd name="T69" fmla="*/ 324 h 342"/>
                <a:gd name="T70" fmla="*/ 410 w 415"/>
                <a:gd name="T71" fmla="*/ 328 h 342"/>
                <a:gd name="T72" fmla="*/ 406 w 415"/>
                <a:gd name="T73" fmla="*/ 333 h 342"/>
                <a:gd name="T74" fmla="*/ 402 w 415"/>
                <a:gd name="T75" fmla="*/ 337 h 342"/>
                <a:gd name="T76" fmla="*/ 397 w 415"/>
                <a:gd name="T77" fmla="*/ 339 h 342"/>
                <a:gd name="T78" fmla="*/ 391 w 415"/>
                <a:gd name="T79" fmla="*/ 341 h 342"/>
                <a:gd name="T80" fmla="*/ 386 w 415"/>
                <a:gd name="T81" fmla="*/ 342 h 342"/>
                <a:gd name="T82" fmla="*/ 386 w 415"/>
                <a:gd name="T83"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5" h="342">
                  <a:moveTo>
                    <a:pt x="386" y="342"/>
                  </a:moveTo>
                  <a:lnTo>
                    <a:pt x="30" y="342"/>
                  </a:lnTo>
                  <a:lnTo>
                    <a:pt x="30" y="342"/>
                  </a:lnTo>
                  <a:lnTo>
                    <a:pt x="23" y="341"/>
                  </a:lnTo>
                  <a:lnTo>
                    <a:pt x="18" y="339"/>
                  </a:lnTo>
                  <a:lnTo>
                    <a:pt x="13" y="337"/>
                  </a:lnTo>
                  <a:lnTo>
                    <a:pt x="8" y="333"/>
                  </a:lnTo>
                  <a:lnTo>
                    <a:pt x="5" y="328"/>
                  </a:lnTo>
                  <a:lnTo>
                    <a:pt x="2" y="324"/>
                  </a:lnTo>
                  <a:lnTo>
                    <a:pt x="1" y="319"/>
                  </a:lnTo>
                  <a:lnTo>
                    <a:pt x="0" y="312"/>
                  </a:lnTo>
                  <a:lnTo>
                    <a:pt x="0" y="30"/>
                  </a:lnTo>
                  <a:lnTo>
                    <a:pt x="0" y="30"/>
                  </a:lnTo>
                  <a:lnTo>
                    <a:pt x="1" y="23"/>
                  </a:lnTo>
                  <a:lnTo>
                    <a:pt x="2" y="18"/>
                  </a:lnTo>
                  <a:lnTo>
                    <a:pt x="5" y="14"/>
                  </a:lnTo>
                  <a:lnTo>
                    <a:pt x="8" y="10"/>
                  </a:lnTo>
                  <a:lnTo>
                    <a:pt x="13" y="6"/>
                  </a:lnTo>
                  <a:lnTo>
                    <a:pt x="18" y="3"/>
                  </a:lnTo>
                  <a:lnTo>
                    <a:pt x="23" y="1"/>
                  </a:lnTo>
                  <a:lnTo>
                    <a:pt x="30" y="0"/>
                  </a:lnTo>
                  <a:lnTo>
                    <a:pt x="386" y="0"/>
                  </a:lnTo>
                  <a:lnTo>
                    <a:pt x="386" y="0"/>
                  </a:lnTo>
                  <a:lnTo>
                    <a:pt x="391" y="1"/>
                  </a:lnTo>
                  <a:lnTo>
                    <a:pt x="397" y="3"/>
                  </a:lnTo>
                  <a:lnTo>
                    <a:pt x="402" y="6"/>
                  </a:lnTo>
                  <a:lnTo>
                    <a:pt x="406" y="10"/>
                  </a:lnTo>
                  <a:lnTo>
                    <a:pt x="410" y="14"/>
                  </a:lnTo>
                  <a:lnTo>
                    <a:pt x="412" y="18"/>
                  </a:lnTo>
                  <a:lnTo>
                    <a:pt x="415" y="23"/>
                  </a:lnTo>
                  <a:lnTo>
                    <a:pt x="415" y="30"/>
                  </a:lnTo>
                  <a:lnTo>
                    <a:pt x="415" y="312"/>
                  </a:lnTo>
                  <a:lnTo>
                    <a:pt x="415" y="312"/>
                  </a:lnTo>
                  <a:lnTo>
                    <a:pt x="415" y="319"/>
                  </a:lnTo>
                  <a:lnTo>
                    <a:pt x="412" y="324"/>
                  </a:lnTo>
                  <a:lnTo>
                    <a:pt x="410" y="328"/>
                  </a:lnTo>
                  <a:lnTo>
                    <a:pt x="406" y="333"/>
                  </a:lnTo>
                  <a:lnTo>
                    <a:pt x="402" y="337"/>
                  </a:lnTo>
                  <a:lnTo>
                    <a:pt x="397" y="339"/>
                  </a:lnTo>
                  <a:lnTo>
                    <a:pt x="391" y="341"/>
                  </a:lnTo>
                  <a:lnTo>
                    <a:pt x="386" y="342"/>
                  </a:lnTo>
                  <a:lnTo>
                    <a:pt x="386" y="342"/>
                  </a:lnTo>
                  <a:close/>
                </a:path>
              </a:pathLst>
            </a:custGeom>
            <a:solidFill>
              <a:srgbClr val="A3A4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901" name="Rectangle 44"/>
            <p:cNvSpPr>
              <a:spLocks noChangeArrowheads="1"/>
            </p:cNvSpPr>
            <p:nvPr/>
          </p:nvSpPr>
          <p:spPr bwMode="auto">
            <a:xfrm>
              <a:off x="6243639" y="4343400"/>
              <a:ext cx="15875" cy="42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905" name="Freeform 45"/>
            <p:cNvSpPr>
              <a:spLocks/>
            </p:cNvSpPr>
            <p:nvPr/>
          </p:nvSpPr>
          <p:spPr bwMode="auto">
            <a:xfrm>
              <a:off x="6299201" y="4303713"/>
              <a:ext cx="193675" cy="271463"/>
            </a:xfrm>
            <a:custGeom>
              <a:avLst/>
              <a:gdLst>
                <a:gd name="T0" fmla="*/ 87 w 245"/>
                <a:gd name="T1" fmla="*/ 342 h 342"/>
                <a:gd name="T2" fmla="*/ 214 w 245"/>
                <a:gd name="T3" fmla="*/ 342 h 342"/>
                <a:gd name="T4" fmla="*/ 214 w 245"/>
                <a:gd name="T5" fmla="*/ 342 h 342"/>
                <a:gd name="T6" fmla="*/ 221 w 245"/>
                <a:gd name="T7" fmla="*/ 341 h 342"/>
                <a:gd name="T8" fmla="*/ 227 w 245"/>
                <a:gd name="T9" fmla="*/ 339 h 342"/>
                <a:gd name="T10" fmla="*/ 232 w 245"/>
                <a:gd name="T11" fmla="*/ 337 h 342"/>
                <a:gd name="T12" fmla="*/ 236 w 245"/>
                <a:gd name="T13" fmla="*/ 333 h 342"/>
                <a:gd name="T14" fmla="*/ 239 w 245"/>
                <a:gd name="T15" fmla="*/ 328 h 342"/>
                <a:gd name="T16" fmla="*/ 242 w 245"/>
                <a:gd name="T17" fmla="*/ 323 h 342"/>
                <a:gd name="T18" fmla="*/ 245 w 245"/>
                <a:gd name="T19" fmla="*/ 317 h 342"/>
                <a:gd name="T20" fmla="*/ 245 w 245"/>
                <a:gd name="T21" fmla="*/ 312 h 342"/>
                <a:gd name="T22" fmla="*/ 245 w 245"/>
                <a:gd name="T23" fmla="*/ 30 h 342"/>
                <a:gd name="T24" fmla="*/ 245 w 245"/>
                <a:gd name="T25" fmla="*/ 30 h 342"/>
                <a:gd name="T26" fmla="*/ 245 w 245"/>
                <a:gd name="T27" fmla="*/ 25 h 342"/>
                <a:gd name="T28" fmla="*/ 242 w 245"/>
                <a:gd name="T29" fmla="*/ 18 h 342"/>
                <a:gd name="T30" fmla="*/ 239 w 245"/>
                <a:gd name="T31" fmla="*/ 14 h 342"/>
                <a:gd name="T32" fmla="*/ 236 w 245"/>
                <a:gd name="T33" fmla="*/ 10 h 342"/>
                <a:gd name="T34" fmla="*/ 232 w 245"/>
                <a:gd name="T35" fmla="*/ 6 h 342"/>
                <a:gd name="T36" fmla="*/ 227 w 245"/>
                <a:gd name="T37" fmla="*/ 3 h 342"/>
                <a:gd name="T38" fmla="*/ 221 w 245"/>
                <a:gd name="T39" fmla="*/ 1 h 342"/>
                <a:gd name="T40" fmla="*/ 214 w 245"/>
                <a:gd name="T41" fmla="*/ 0 h 342"/>
                <a:gd name="T42" fmla="*/ 63 w 245"/>
                <a:gd name="T43" fmla="*/ 0 h 342"/>
                <a:gd name="T44" fmla="*/ 63 w 245"/>
                <a:gd name="T45" fmla="*/ 0 h 342"/>
                <a:gd name="T46" fmla="*/ 52 w 245"/>
                <a:gd name="T47" fmla="*/ 18 h 342"/>
                <a:gd name="T48" fmla="*/ 41 w 245"/>
                <a:gd name="T49" fmla="*/ 37 h 342"/>
                <a:gd name="T50" fmla="*/ 29 w 245"/>
                <a:gd name="T51" fmla="*/ 62 h 342"/>
                <a:gd name="T52" fmla="*/ 18 w 245"/>
                <a:gd name="T53" fmla="*/ 91 h 342"/>
                <a:gd name="T54" fmla="*/ 12 w 245"/>
                <a:gd name="T55" fmla="*/ 107 h 342"/>
                <a:gd name="T56" fmla="*/ 8 w 245"/>
                <a:gd name="T57" fmla="*/ 124 h 342"/>
                <a:gd name="T58" fmla="*/ 4 w 245"/>
                <a:gd name="T59" fmla="*/ 142 h 342"/>
                <a:gd name="T60" fmla="*/ 1 w 245"/>
                <a:gd name="T61" fmla="*/ 158 h 342"/>
                <a:gd name="T62" fmla="*/ 0 w 245"/>
                <a:gd name="T63" fmla="*/ 176 h 342"/>
                <a:gd name="T64" fmla="*/ 1 w 245"/>
                <a:gd name="T65" fmla="*/ 194 h 342"/>
                <a:gd name="T66" fmla="*/ 67 w 245"/>
                <a:gd name="T67" fmla="*/ 197 h 342"/>
                <a:gd name="T68" fmla="*/ 61 w 245"/>
                <a:gd name="T69" fmla="*/ 247 h 342"/>
                <a:gd name="T70" fmla="*/ 66 w 245"/>
                <a:gd name="T71" fmla="*/ 301 h 342"/>
                <a:gd name="T72" fmla="*/ 78 w 245"/>
                <a:gd name="T73" fmla="*/ 337 h 342"/>
                <a:gd name="T74" fmla="*/ 87 w 245"/>
                <a:gd name="T75"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5" h="342">
                  <a:moveTo>
                    <a:pt x="87" y="342"/>
                  </a:moveTo>
                  <a:lnTo>
                    <a:pt x="214" y="342"/>
                  </a:lnTo>
                  <a:lnTo>
                    <a:pt x="214" y="342"/>
                  </a:lnTo>
                  <a:lnTo>
                    <a:pt x="221" y="341"/>
                  </a:lnTo>
                  <a:lnTo>
                    <a:pt x="227" y="339"/>
                  </a:lnTo>
                  <a:lnTo>
                    <a:pt x="232" y="337"/>
                  </a:lnTo>
                  <a:lnTo>
                    <a:pt x="236" y="333"/>
                  </a:lnTo>
                  <a:lnTo>
                    <a:pt x="239" y="328"/>
                  </a:lnTo>
                  <a:lnTo>
                    <a:pt x="242" y="323"/>
                  </a:lnTo>
                  <a:lnTo>
                    <a:pt x="245" y="317"/>
                  </a:lnTo>
                  <a:lnTo>
                    <a:pt x="245" y="312"/>
                  </a:lnTo>
                  <a:lnTo>
                    <a:pt x="245" y="30"/>
                  </a:lnTo>
                  <a:lnTo>
                    <a:pt x="245" y="30"/>
                  </a:lnTo>
                  <a:lnTo>
                    <a:pt x="245" y="25"/>
                  </a:lnTo>
                  <a:lnTo>
                    <a:pt x="242" y="18"/>
                  </a:lnTo>
                  <a:lnTo>
                    <a:pt x="239" y="14"/>
                  </a:lnTo>
                  <a:lnTo>
                    <a:pt x="236" y="10"/>
                  </a:lnTo>
                  <a:lnTo>
                    <a:pt x="232" y="6"/>
                  </a:lnTo>
                  <a:lnTo>
                    <a:pt x="227" y="3"/>
                  </a:lnTo>
                  <a:lnTo>
                    <a:pt x="221" y="1"/>
                  </a:lnTo>
                  <a:lnTo>
                    <a:pt x="214" y="0"/>
                  </a:lnTo>
                  <a:lnTo>
                    <a:pt x="63" y="0"/>
                  </a:lnTo>
                  <a:lnTo>
                    <a:pt x="63" y="0"/>
                  </a:lnTo>
                  <a:lnTo>
                    <a:pt x="52" y="18"/>
                  </a:lnTo>
                  <a:lnTo>
                    <a:pt x="41" y="37"/>
                  </a:lnTo>
                  <a:lnTo>
                    <a:pt x="29" y="62"/>
                  </a:lnTo>
                  <a:lnTo>
                    <a:pt x="18" y="91"/>
                  </a:lnTo>
                  <a:lnTo>
                    <a:pt x="12" y="107"/>
                  </a:lnTo>
                  <a:lnTo>
                    <a:pt x="8" y="124"/>
                  </a:lnTo>
                  <a:lnTo>
                    <a:pt x="4" y="142"/>
                  </a:lnTo>
                  <a:lnTo>
                    <a:pt x="1" y="158"/>
                  </a:lnTo>
                  <a:lnTo>
                    <a:pt x="0" y="176"/>
                  </a:lnTo>
                  <a:lnTo>
                    <a:pt x="1" y="194"/>
                  </a:lnTo>
                  <a:lnTo>
                    <a:pt x="67" y="197"/>
                  </a:lnTo>
                  <a:lnTo>
                    <a:pt x="61" y="247"/>
                  </a:lnTo>
                  <a:lnTo>
                    <a:pt x="66" y="301"/>
                  </a:lnTo>
                  <a:lnTo>
                    <a:pt x="78" y="337"/>
                  </a:lnTo>
                  <a:lnTo>
                    <a:pt x="87" y="3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906" name="Rectangle 46"/>
            <p:cNvSpPr>
              <a:spLocks noChangeArrowheads="1"/>
            </p:cNvSpPr>
            <p:nvPr/>
          </p:nvSpPr>
          <p:spPr bwMode="auto">
            <a:xfrm>
              <a:off x="6383339" y="4343400"/>
              <a:ext cx="15875" cy="42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907" name="Freeform 47"/>
            <p:cNvSpPr>
              <a:spLocks/>
            </p:cNvSpPr>
            <p:nvPr/>
          </p:nvSpPr>
          <p:spPr bwMode="auto">
            <a:xfrm>
              <a:off x="6211889" y="4303713"/>
              <a:ext cx="230188" cy="271463"/>
            </a:xfrm>
            <a:custGeom>
              <a:avLst/>
              <a:gdLst>
                <a:gd name="T0" fmla="*/ 182 w 289"/>
                <a:gd name="T1" fmla="*/ 0 h 342"/>
                <a:gd name="T2" fmla="*/ 162 w 289"/>
                <a:gd name="T3" fmla="*/ 29 h 342"/>
                <a:gd name="T4" fmla="*/ 138 w 289"/>
                <a:gd name="T5" fmla="*/ 78 h 342"/>
                <a:gd name="T6" fmla="*/ 129 w 289"/>
                <a:gd name="T7" fmla="*/ 110 h 342"/>
                <a:gd name="T8" fmla="*/ 120 w 289"/>
                <a:gd name="T9" fmla="*/ 146 h 342"/>
                <a:gd name="T10" fmla="*/ 116 w 289"/>
                <a:gd name="T11" fmla="*/ 187 h 342"/>
                <a:gd name="T12" fmla="*/ 192 w 289"/>
                <a:gd name="T13" fmla="*/ 187 h 342"/>
                <a:gd name="T14" fmla="*/ 182 w 289"/>
                <a:gd name="T15" fmla="*/ 236 h 342"/>
                <a:gd name="T16" fmla="*/ 180 w 289"/>
                <a:gd name="T17" fmla="*/ 261 h 342"/>
                <a:gd name="T18" fmla="*/ 188 w 289"/>
                <a:gd name="T19" fmla="*/ 261 h 342"/>
                <a:gd name="T20" fmla="*/ 225 w 289"/>
                <a:gd name="T21" fmla="*/ 254 h 342"/>
                <a:gd name="T22" fmla="*/ 259 w 289"/>
                <a:gd name="T23" fmla="*/ 242 h 342"/>
                <a:gd name="T24" fmla="*/ 289 w 289"/>
                <a:gd name="T25" fmla="*/ 251 h 342"/>
                <a:gd name="T26" fmla="*/ 278 w 289"/>
                <a:gd name="T27" fmla="*/ 257 h 342"/>
                <a:gd name="T28" fmla="*/ 236 w 289"/>
                <a:gd name="T29" fmla="*/ 275 h 342"/>
                <a:gd name="T30" fmla="*/ 200 w 289"/>
                <a:gd name="T31" fmla="*/ 283 h 342"/>
                <a:gd name="T32" fmla="*/ 181 w 289"/>
                <a:gd name="T33" fmla="*/ 284 h 342"/>
                <a:gd name="T34" fmla="*/ 181 w 289"/>
                <a:gd name="T35" fmla="*/ 291 h 342"/>
                <a:gd name="T36" fmla="*/ 182 w 289"/>
                <a:gd name="T37" fmla="*/ 319 h 342"/>
                <a:gd name="T38" fmla="*/ 189 w 289"/>
                <a:gd name="T39" fmla="*/ 337 h 342"/>
                <a:gd name="T40" fmla="*/ 195 w 289"/>
                <a:gd name="T41" fmla="*/ 342 h 342"/>
                <a:gd name="T42" fmla="*/ 173 w 289"/>
                <a:gd name="T43" fmla="*/ 342 h 342"/>
                <a:gd name="T44" fmla="*/ 166 w 289"/>
                <a:gd name="T45" fmla="*/ 326 h 342"/>
                <a:gd name="T46" fmla="*/ 163 w 289"/>
                <a:gd name="T47" fmla="*/ 306 h 342"/>
                <a:gd name="T48" fmla="*/ 163 w 289"/>
                <a:gd name="T49" fmla="*/ 283 h 342"/>
                <a:gd name="T50" fmla="*/ 152 w 289"/>
                <a:gd name="T51" fmla="*/ 284 h 342"/>
                <a:gd name="T52" fmla="*/ 118 w 289"/>
                <a:gd name="T53" fmla="*/ 283 h 342"/>
                <a:gd name="T54" fmla="*/ 67 w 289"/>
                <a:gd name="T55" fmla="*/ 273 h 342"/>
                <a:gd name="T56" fmla="*/ 17 w 289"/>
                <a:gd name="T57" fmla="*/ 256 h 342"/>
                <a:gd name="T58" fmla="*/ 13 w 289"/>
                <a:gd name="T59" fmla="*/ 229 h 342"/>
                <a:gd name="T60" fmla="*/ 26 w 289"/>
                <a:gd name="T61" fmla="*/ 235 h 342"/>
                <a:gd name="T62" fmla="*/ 61 w 289"/>
                <a:gd name="T63" fmla="*/ 249 h 342"/>
                <a:gd name="T64" fmla="*/ 108 w 289"/>
                <a:gd name="T65" fmla="*/ 260 h 342"/>
                <a:gd name="T66" fmla="*/ 148 w 289"/>
                <a:gd name="T67" fmla="*/ 262 h 342"/>
                <a:gd name="T68" fmla="*/ 162 w 289"/>
                <a:gd name="T69" fmla="*/ 261 h 342"/>
                <a:gd name="T70" fmla="*/ 164 w 289"/>
                <a:gd name="T71" fmla="*/ 220 h 342"/>
                <a:gd name="T72" fmla="*/ 93 w 289"/>
                <a:gd name="T73" fmla="*/ 208 h 342"/>
                <a:gd name="T74" fmla="*/ 94 w 289"/>
                <a:gd name="T75" fmla="*/ 184 h 342"/>
                <a:gd name="T76" fmla="*/ 101 w 289"/>
                <a:gd name="T77" fmla="*/ 131 h 342"/>
                <a:gd name="T78" fmla="*/ 115 w 289"/>
                <a:gd name="T79" fmla="*/ 80 h 342"/>
                <a:gd name="T80" fmla="*/ 129 w 289"/>
                <a:gd name="T81" fmla="*/ 45 h 342"/>
                <a:gd name="T82" fmla="*/ 148 w 289"/>
                <a:gd name="T83" fmla="*/ 14 h 342"/>
                <a:gd name="T84" fmla="*/ 182 w 289"/>
                <a:gd name="T85"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9" h="342">
                  <a:moveTo>
                    <a:pt x="182" y="0"/>
                  </a:moveTo>
                  <a:lnTo>
                    <a:pt x="182" y="0"/>
                  </a:lnTo>
                  <a:lnTo>
                    <a:pt x="173" y="14"/>
                  </a:lnTo>
                  <a:lnTo>
                    <a:pt x="162" y="29"/>
                  </a:lnTo>
                  <a:lnTo>
                    <a:pt x="151" y="51"/>
                  </a:lnTo>
                  <a:lnTo>
                    <a:pt x="138" y="78"/>
                  </a:lnTo>
                  <a:lnTo>
                    <a:pt x="133" y="93"/>
                  </a:lnTo>
                  <a:lnTo>
                    <a:pt x="129" y="110"/>
                  </a:lnTo>
                  <a:lnTo>
                    <a:pt x="123" y="128"/>
                  </a:lnTo>
                  <a:lnTo>
                    <a:pt x="120" y="146"/>
                  </a:lnTo>
                  <a:lnTo>
                    <a:pt x="118" y="166"/>
                  </a:lnTo>
                  <a:lnTo>
                    <a:pt x="116" y="187"/>
                  </a:lnTo>
                  <a:lnTo>
                    <a:pt x="192" y="187"/>
                  </a:lnTo>
                  <a:lnTo>
                    <a:pt x="192" y="187"/>
                  </a:lnTo>
                  <a:lnTo>
                    <a:pt x="186" y="212"/>
                  </a:lnTo>
                  <a:lnTo>
                    <a:pt x="182" y="236"/>
                  </a:lnTo>
                  <a:lnTo>
                    <a:pt x="180" y="249"/>
                  </a:lnTo>
                  <a:lnTo>
                    <a:pt x="180" y="261"/>
                  </a:lnTo>
                  <a:lnTo>
                    <a:pt x="180" y="261"/>
                  </a:lnTo>
                  <a:lnTo>
                    <a:pt x="188" y="261"/>
                  </a:lnTo>
                  <a:lnTo>
                    <a:pt x="210" y="258"/>
                  </a:lnTo>
                  <a:lnTo>
                    <a:pt x="225" y="254"/>
                  </a:lnTo>
                  <a:lnTo>
                    <a:pt x="241" y="249"/>
                  </a:lnTo>
                  <a:lnTo>
                    <a:pt x="259" y="242"/>
                  </a:lnTo>
                  <a:lnTo>
                    <a:pt x="278" y="232"/>
                  </a:lnTo>
                  <a:lnTo>
                    <a:pt x="289" y="251"/>
                  </a:lnTo>
                  <a:lnTo>
                    <a:pt x="289" y="251"/>
                  </a:lnTo>
                  <a:lnTo>
                    <a:pt x="278" y="257"/>
                  </a:lnTo>
                  <a:lnTo>
                    <a:pt x="254" y="269"/>
                  </a:lnTo>
                  <a:lnTo>
                    <a:pt x="236" y="275"/>
                  </a:lnTo>
                  <a:lnTo>
                    <a:pt x="218" y="280"/>
                  </a:lnTo>
                  <a:lnTo>
                    <a:pt x="200" y="283"/>
                  </a:lnTo>
                  <a:lnTo>
                    <a:pt x="190" y="284"/>
                  </a:lnTo>
                  <a:lnTo>
                    <a:pt x="181" y="284"/>
                  </a:lnTo>
                  <a:lnTo>
                    <a:pt x="181" y="284"/>
                  </a:lnTo>
                  <a:lnTo>
                    <a:pt x="181" y="291"/>
                  </a:lnTo>
                  <a:lnTo>
                    <a:pt x="181" y="309"/>
                  </a:lnTo>
                  <a:lnTo>
                    <a:pt x="182" y="319"/>
                  </a:lnTo>
                  <a:lnTo>
                    <a:pt x="185" y="328"/>
                  </a:lnTo>
                  <a:lnTo>
                    <a:pt x="189" y="337"/>
                  </a:lnTo>
                  <a:lnTo>
                    <a:pt x="192" y="339"/>
                  </a:lnTo>
                  <a:lnTo>
                    <a:pt x="195" y="342"/>
                  </a:lnTo>
                  <a:lnTo>
                    <a:pt x="173" y="342"/>
                  </a:lnTo>
                  <a:lnTo>
                    <a:pt x="173" y="342"/>
                  </a:lnTo>
                  <a:lnTo>
                    <a:pt x="170" y="338"/>
                  </a:lnTo>
                  <a:lnTo>
                    <a:pt x="166" y="326"/>
                  </a:lnTo>
                  <a:lnTo>
                    <a:pt x="164" y="317"/>
                  </a:lnTo>
                  <a:lnTo>
                    <a:pt x="163" y="306"/>
                  </a:lnTo>
                  <a:lnTo>
                    <a:pt x="162" y="295"/>
                  </a:lnTo>
                  <a:lnTo>
                    <a:pt x="163" y="283"/>
                  </a:lnTo>
                  <a:lnTo>
                    <a:pt x="163" y="283"/>
                  </a:lnTo>
                  <a:lnTo>
                    <a:pt x="152" y="284"/>
                  </a:lnTo>
                  <a:lnTo>
                    <a:pt x="137" y="284"/>
                  </a:lnTo>
                  <a:lnTo>
                    <a:pt x="118" y="283"/>
                  </a:lnTo>
                  <a:lnTo>
                    <a:pt x="94" y="280"/>
                  </a:lnTo>
                  <a:lnTo>
                    <a:pt x="67" y="273"/>
                  </a:lnTo>
                  <a:lnTo>
                    <a:pt x="35" y="262"/>
                  </a:lnTo>
                  <a:lnTo>
                    <a:pt x="17" y="256"/>
                  </a:lnTo>
                  <a:lnTo>
                    <a:pt x="0" y="247"/>
                  </a:lnTo>
                  <a:lnTo>
                    <a:pt x="13" y="229"/>
                  </a:lnTo>
                  <a:lnTo>
                    <a:pt x="13" y="229"/>
                  </a:lnTo>
                  <a:lnTo>
                    <a:pt x="26" y="235"/>
                  </a:lnTo>
                  <a:lnTo>
                    <a:pt x="41" y="242"/>
                  </a:lnTo>
                  <a:lnTo>
                    <a:pt x="61" y="249"/>
                  </a:lnTo>
                  <a:lnTo>
                    <a:pt x="83" y="254"/>
                  </a:lnTo>
                  <a:lnTo>
                    <a:pt x="108" y="260"/>
                  </a:lnTo>
                  <a:lnTo>
                    <a:pt x="134" y="262"/>
                  </a:lnTo>
                  <a:lnTo>
                    <a:pt x="148" y="262"/>
                  </a:lnTo>
                  <a:lnTo>
                    <a:pt x="162" y="261"/>
                  </a:lnTo>
                  <a:lnTo>
                    <a:pt x="162" y="261"/>
                  </a:lnTo>
                  <a:lnTo>
                    <a:pt x="162" y="239"/>
                  </a:lnTo>
                  <a:lnTo>
                    <a:pt x="164" y="220"/>
                  </a:lnTo>
                  <a:lnTo>
                    <a:pt x="167" y="206"/>
                  </a:lnTo>
                  <a:lnTo>
                    <a:pt x="93" y="208"/>
                  </a:lnTo>
                  <a:lnTo>
                    <a:pt x="93" y="208"/>
                  </a:lnTo>
                  <a:lnTo>
                    <a:pt x="94" y="184"/>
                  </a:lnTo>
                  <a:lnTo>
                    <a:pt x="97" y="161"/>
                  </a:lnTo>
                  <a:lnTo>
                    <a:pt x="101" y="131"/>
                  </a:lnTo>
                  <a:lnTo>
                    <a:pt x="109" y="96"/>
                  </a:lnTo>
                  <a:lnTo>
                    <a:pt x="115" y="80"/>
                  </a:lnTo>
                  <a:lnTo>
                    <a:pt x="122" y="62"/>
                  </a:lnTo>
                  <a:lnTo>
                    <a:pt x="129" y="45"/>
                  </a:lnTo>
                  <a:lnTo>
                    <a:pt x="138" y="29"/>
                  </a:lnTo>
                  <a:lnTo>
                    <a:pt x="148" y="14"/>
                  </a:lnTo>
                  <a:lnTo>
                    <a:pt x="160" y="0"/>
                  </a:lnTo>
                  <a:lnTo>
                    <a:pt x="1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9" name="Rectangle 242"/>
            <p:cNvSpPr>
              <a:spLocks noChangeArrowheads="1"/>
            </p:cNvSpPr>
            <p:nvPr/>
          </p:nvSpPr>
          <p:spPr bwMode="auto">
            <a:xfrm>
              <a:off x="5838826" y="4714875"/>
              <a:ext cx="2420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Mac</a:t>
              </a:r>
              <a:endParaRPr lang="en-US" altLang="en-US"/>
            </a:p>
          </p:txBody>
        </p:sp>
        <p:sp>
          <p:nvSpPr>
            <p:cNvPr id="30" name="Freeform 243"/>
            <p:cNvSpPr>
              <a:spLocks noEditPoints="1"/>
            </p:cNvSpPr>
            <p:nvPr/>
          </p:nvSpPr>
          <p:spPr bwMode="auto">
            <a:xfrm>
              <a:off x="6086476" y="4735513"/>
              <a:ext cx="55563" cy="53975"/>
            </a:xfrm>
            <a:custGeom>
              <a:avLst/>
              <a:gdLst>
                <a:gd name="T0" fmla="*/ 34 w 68"/>
                <a:gd name="T1" fmla="*/ 0 h 69"/>
                <a:gd name="T2" fmla="*/ 48 w 68"/>
                <a:gd name="T3" fmla="*/ 3 h 69"/>
                <a:gd name="T4" fmla="*/ 59 w 68"/>
                <a:gd name="T5" fmla="*/ 10 h 69"/>
                <a:gd name="T6" fmla="*/ 66 w 68"/>
                <a:gd name="T7" fmla="*/ 21 h 69"/>
                <a:gd name="T8" fmla="*/ 68 w 68"/>
                <a:gd name="T9" fmla="*/ 34 h 69"/>
                <a:gd name="T10" fmla="*/ 68 w 68"/>
                <a:gd name="T11" fmla="*/ 41 h 69"/>
                <a:gd name="T12" fmla="*/ 63 w 68"/>
                <a:gd name="T13" fmla="*/ 54 h 69"/>
                <a:gd name="T14" fmla="*/ 53 w 68"/>
                <a:gd name="T15" fmla="*/ 63 h 69"/>
                <a:gd name="T16" fmla="*/ 41 w 68"/>
                <a:gd name="T17" fmla="*/ 69 h 69"/>
                <a:gd name="T18" fmla="*/ 34 w 68"/>
                <a:gd name="T19" fmla="*/ 69 h 69"/>
                <a:gd name="T20" fmla="*/ 20 w 68"/>
                <a:gd name="T21" fmla="*/ 66 h 69"/>
                <a:gd name="T22" fmla="*/ 9 w 68"/>
                <a:gd name="T23" fmla="*/ 59 h 69"/>
                <a:gd name="T24" fmla="*/ 2 w 68"/>
                <a:gd name="T25" fmla="*/ 48 h 69"/>
                <a:gd name="T26" fmla="*/ 0 w 68"/>
                <a:gd name="T27" fmla="*/ 34 h 69"/>
                <a:gd name="T28" fmla="*/ 1 w 68"/>
                <a:gd name="T29" fmla="*/ 28 h 69"/>
                <a:gd name="T30" fmla="*/ 5 w 68"/>
                <a:gd name="T31" fmla="*/ 15 h 69"/>
                <a:gd name="T32" fmla="*/ 15 w 68"/>
                <a:gd name="T33" fmla="*/ 6 h 69"/>
                <a:gd name="T34" fmla="*/ 27 w 68"/>
                <a:gd name="T35" fmla="*/ 2 h 69"/>
                <a:gd name="T36" fmla="*/ 34 w 68"/>
                <a:gd name="T37" fmla="*/ 0 h 69"/>
                <a:gd name="T38" fmla="*/ 5 w 68"/>
                <a:gd name="T39" fmla="*/ 34 h 69"/>
                <a:gd name="T40" fmla="*/ 6 w 68"/>
                <a:gd name="T41" fmla="*/ 47 h 69"/>
                <a:gd name="T42" fmla="*/ 13 w 68"/>
                <a:gd name="T43" fmla="*/ 56 h 69"/>
                <a:gd name="T44" fmla="*/ 23 w 68"/>
                <a:gd name="T45" fmla="*/ 62 h 69"/>
                <a:gd name="T46" fmla="*/ 34 w 68"/>
                <a:gd name="T47" fmla="*/ 65 h 69"/>
                <a:gd name="T48" fmla="*/ 41 w 68"/>
                <a:gd name="T49" fmla="*/ 63 h 69"/>
                <a:gd name="T50" fmla="*/ 50 w 68"/>
                <a:gd name="T51" fmla="*/ 59 h 69"/>
                <a:gd name="T52" fmla="*/ 59 w 68"/>
                <a:gd name="T53" fmla="*/ 51 h 69"/>
                <a:gd name="T54" fmla="*/ 63 w 68"/>
                <a:gd name="T55" fmla="*/ 40 h 69"/>
                <a:gd name="T56" fmla="*/ 64 w 68"/>
                <a:gd name="T57" fmla="*/ 34 h 69"/>
                <a:gd name="T58" fmla="*/ 61 w 68"/>
                <a:gd name="T59" fmla="*/ 23 h 69"/>
                <a:gd name="T60" fmla="*/ 55 w 68"/>
                <a:gd name="T61" fmla="*/ 14 h 69"/>
                <a:gd name="T62" fmla="*/ 45 w 68"/>
                <a:gd name="T63" fmla="*/ 7 h 69"/>
                <a:gd name="T64" fmla="*/ 34 w 68"/>
                <a:gd name="T65" fmla="*/ 6 h 69"/>
                <a:gd name="T66" fmla="*/ 28 w 68"/>
                <a:gd name="T67" fmla="*/ 6 h 69"/>
                <a:gd name="T68" fmla="*/ 17 w 68"/>
                <a:gd name="T69" fmla="*/ 10 h 69"/>
                <a:gd name="T70" fmla="*/ 9 w 68"/>
                <a:gd name="T71" fmla="*/ 18 h 69"/>
                <a:gd name="T72" fmla="*/ 5 w 68"/>
                <a:gd name="T73" fmla="*/ 29 h 69"/>
                <a:gd name="T74" fmla="*/ 5 w 68"/>
                <a:gd name="T7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69">
                  <a:moveTo>
                    <a:pt x="34" y="0"/>
                  </a:moveTo>
                  <a:lnTo>
                    <a:pt x="34" y="0"/>
                  </a:lnTo>
                  <a:lnTo>
                    <a:pt x="41" y="2"/>
                  </a:lnTo>
                  <a:lnTo>
                    <a:pt x="48" y="3"/>
                  </a:lnTo>
                  <a:lnTo>
                    <a:pt x="53" y="6"/>
                  </a:lnTo>
                  <a:lnTo>
                    <a:pt x="59" y="10"/>
                  </a:lnTo>
                  <a:lnTo>
                    <a:pt x="63" y="15"/>
                  </a:lnTo>
                  <a:lnTo>
                    <a:pt x="66" y="21"/>
                  </a:lnTo>
                  <a:lnTo>
                    <a:pt x="68" y="28"/>
                  </a:lnTo>
                  <a:lnTo>
                    <a:pt x="68" y="34"/>
                  </a:lnTo>
                  <a:lnTo>
                    <a:pt x="68" y="34"/>
                  </a:lnTo>
                  <a:lnTo>
                    <a:pt x="68" y="41"/>
                  </a:lnTo>
                  <a:lnTo>
                    <a:pt x="66" y="48"/>
                  </a:lnTo>
                  <a:lnTo>
                    <a:pt x="63" y="54"/>
                  </a:lnTo>
                  <a:lnTo>
                    <a:pt x="59" y="59"/>
                  </a:lnTo>
                  <a:lnTo>
                    <a:pt x="53" y="63"/>
                  </a:lnTo>
                  <a:lnTo>
                    <a:pt x="48" y="66"/>
                  </a:lnTo>
                  <a:lnTo>
                    <a:pt x="41" y="69"/>
                  </a:lnTo>
                  <a:lnTo>
                    <a:pt x="34" y="69"/>
                  </a:lnTo>
                  <a:lnTo>
                    <a:pt x="34" y="69"/>
                  </a:lnTo>
                  <a:lnTo>
                    <a:pt x="27" y="69"/>
                  </a:lnTo>
                  <a:lnTo>
                    <a:pt x="20" y="66"/>
                  </a:lnTo>
                  <a:lnTo>
                    <a:pt x="15" y="63"/>
                  </a:lnTo>
                  <a:lnTo>
                    <a:pt x="9" y="59"/>
                  </a:lnTo>
                  <a:lnTo>
                    <a:pt x="5" y="54"/>
                  </a:lnTo>
                  <a:lnTo>
                    <a:pt x="2" y="48"/>
                  </a:lnTo>
                  <a:lnTo>
                    <a:pt x="1" y="41"/>
                  </a:lnTo>
                  <a:lnTo>
                    <a:pt x="0" y="34"/>
                  </a:lnTo>
                  <a:lnTo>
                    <a:pt x="0" y="34"/>
                  </a:lnTo>
                  <a:lnTo>
                    <a:pt x="1" y="28"/>
                  </a:lnTo>
                  <a:lnTo>
                    <a:pt x="2" y="21"/>
                  </a:lnTo>
                  <a:lnTo>
                    <a:pt x="5" y="15"/>
                  </a:lnTo>
                  <a:lnTo>
                    <a:pt x="9" y="10"/>
                  </a:lnTo>
                  <a:lnTo>
                    <a:pt x="15" y="6"/>
                  </a:lnTo>
                  <a:lnTo>
                    <a:pt x="20" y="3"/>
                  </a:lnTo>
                  <a:lnTo>
                    <a:pt x="27" y="2"/>
                  </a:lnTo>
                  <a:lnTo>
                    <a:pt x="34" y="0"/>
                  </a:lnTo>
                  <a:lnTo>
                    <a:pt x="34" y="0"/>
                  </a:lnTo>
                  <a:close/>
                  <a:moveTo>
                    <a:pt x="5" y="34"/>
                  </a:moveTo>
                  <a:lnTo>
                    <a:pt x="5" y="34"/>
                  </a:lnTo>
                  <a:lnTo>
                    <a:pt x="5" y="41"/>
                  </a:lnTo>
                  <a:lnTo>
                    <a:pt x="6" y="47"/>
                  </a:lnTo>
                  <a:lnTo>
                    <a:pt x="9" y="51"/>
                  </a:lnTo>
                  <a:lnTo>
                    <a:pt x="13" y="56"/>
                  </a:lnTo>
                  <a:lnTo>
                    <a:pt x="17" y="59"/>
                  </a:lnTo>
                  <a:lnTo>
                    <a:pt x="23" y="62"/>
                  </a:lnTo>
                  <a:lnTo>
                    <a:pt x="28" y="63"/>
                  </a:lnTo>
                  <a:lnTo>
                    <a:pt x="34" y="65"/>
                  </a:lnTo>
                  <a:lnTo>
                    <a:pt x="34" y="65"/>
                  </a:lnTo>
                  <a:lnTo>
                    <a:pt x="41" y="63"/>
                  </a:lnTo>
                  <a:lnTo>
                    <a:pt x="46" y="62"/>
                  </a:lnTo>
                  <a:lnTo>
                    <a:pt x="50" y="59"/>
                  </a:lnTo>
                  <a:lnTo>
                    <a:pt x="56" y="55"/>
                  </a:lnTo>
                  <a:lnTo>
                    <a:pt x="59" y="51"/>
                  </a:lnTo>
                  <a:lnTo>
                    <a:pt x="61" y="47"/>
                  </a:lnTo>
                  <a:lnTo>
                    <a:pt x="63" y="40"/>
                  </a:lnTo>
                  <a:lnTo>
                    <a:pt x="64" y="34"/>
                  </a:lnTo>
                  <a:lnTo>
                    <a:pt x="64" y="34"/>
                  </a:lnTo>
                  <a:lnTo>
                    <a:pt x="63" y="29"/>
                  </a:lnTo>
                  <a:lnTo>
                    <a:pt x="61" y="23"/>
                  </a:lnTo>
                  <a:lnTo>
                    <a:pt x="59" y="18"/>
                  </a:lnTo>
                  <a:lnTo>
                    <a:pt x="55" y="14"/>
                  </a:lnTo>
                  <a:lnTo>
                    <a:pt x="50" y="10"/>
                  </a:lnTo>
                  <a:lnTo>
                    <a:pt x="45" y="7"/>
                  </a:lnTo>
                  <a:lnTo>
                    <a:pt x="39" y="6"/>
                  </a:lnTo>
                  <a:lnTo>
                    <a:pt x="34" y="6"/>
                  </a:lnTo>
                  <a:lnTo>
                    <a:pt x="34" y="6"/>
                  </a:lnTo>
                  <a:lnTo>
                    <a:pt x="28" y="6"/>
                  </a:lnTo>
                  <a:lnTo>
                    <a:pt x="23" y="7"/>
                  </a:lnTo>
                  <a:lnTo>
                    <a:pt x="17" y="10"/>
                  </a:lnTo>
                  <a:lnTo>
                    <a:pt x="13" y="14"/>
                  </a:lnTo>
                  <a:lnTo>
                    <a:pt x="9" y="18"/>
                  </a:lnTo>
                  <a:lnTo>
                    <a:pt x="6" y="23"/>
                  </a:lnTo>
                  <a:lnTo>
                    <a:pt x="5" y="29"/>
                  </a:lnTo>
                  <a:lnTo>
                    <a:pt x="5" y="34"/>
                  </a:lnTo>
                  <a:lnTo>
                    <a:pt x="5"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 name="Freeform 244"/>
            <p:cNvSpPr>
              <a:spLocks noEditPoints="1"/>
            </p:cNvSpPr>
            <p:nvPr/>
          </p:nvSpPr>
          <p:spPr bwMode="auto">
            <a:xfrm>
              <a:off x="6103938" y="4748213"/>
              <a:ext cx="20638" cy="26988"/>
            </a:xfrm>
            <a:custGeom>
              <a:avLst/>
              <a:gdLst>
                <a:gd name="T0" fmla="*/ 4 w 26"/>
                <a:gd name="T1" fmla="*/ 20 h 34"/>
                <a:gd name="T2" fmla="*/ 4 w 26"/>
                <a:gd name="T3" fmla="*/ 20 h 34"/>
                <a:gd name="T4" fmla="*/ 4 w 26"/>
                <a:gd name="T5" fmla="*/ 34 h 34"/>
                <a:gd name="T6" fmla="*/ 4 w 26"/>
                <a:gd name="T7" fmla="*/ 34 h 34"/>
                <a:gd name="T8" fmla="*/ 0 w 26"/>
                <a:gd name="T9" fmla="*/ 34 h 34"/>
                <a:gd name="T10" fmla="*/ 0 w 26"/>
                <a:gd name="T11" fmla="*/ 34 h 34"/>
                <a:gd name="T12" fmla="*/ 0 w 26"/>
                <a:gd name="T13" fmla="*/ 0 h 34"/>
                <a:gd name="T14" fmla="*/ 0 w 26"/>
                <a:gd name="T15" fmla="*/ 0 h 34"/>
                <a:gd name="T16" fmla="*/ 4 w 26"/>
                <a:gd name="T17" fmla="*/ 0 h 34"/>
                <a:gd name="T18" fmla="*/ 4 w 26"/>
                <a:gd name="T19" fmla="*/ 0 h 34"/>
                <a:gd name="T20" fmla="*/ 13 w 26"/>
                <a:gd name="T21" fmla="*/ 0 h 34"/>
                <a:gd name="T22" fmla="*/ 13 w 26"/>
                <a:gd name="T23" fmla="*/ 0 h 34"/>
                <a:gd name="T24" fmla="*/ 17 w 26"/>
                <a:gd name="T25" fmla="*/ 0 h 34"/>
                <a:gd name="T26" fmla="*/ 20 w 26"/>
                <a:gd name="T27" fmla="*/ 1 h 34"/>
                <a:gd name="T28" fmla="*/ 23 w 26"/>
                <a:gd name="T29" fmla="*/ 4 h 34"/>
                <a:gd name="T30" fmla="*/ 24 w 26"/>
                <a:gd name="T31" fmla="*/ 6 h 34"/>
                <a:gd name="T32" fmla="*/ 24 w 26"/>
                <a:gd name="T33" fmla="*/ 6 h 34"/>
                <a:gd name="T34" fmla="*/ 24 w 26"/>
                <a:gd name="T35" fmla="*/ 11 h 34"/>
                <a:gd name="T36" fmla="*/ 24 w 26"/>
                <a:gd name="T37" fmla="*/ 13 h 34"/>
                <a:gd name="T38" fmla="*/ 22 w 26"/>
                <a:gd name="T39" fmla="*/ 16 h 34"/>
                <a:gd name="T40" fmla="*/ 19 w 26"/>
                <a:gd name="T41" fmla="*/ 19 h 34"/>
                <a:gd name="T42" fmla="*/ 19 w 26"/>
                <a:gd name="T43" fmla="*/ 19 h 34"/>
                <a:gd name="T44" fmla="*/ 19 w 26"/>
                <a:gd name="T45" fmla="*/ 19 h 34"/>
                <a:gd name="T46" fmla="*/ 23 w 26"/>
                <a:gd name="T47" fmla="*/ 26 h 34"/>
                <a:gd name="T48" fmla="*/ 26 w 26"/>
                <a:gd name="T49" fmla="*/ 34 h 34"/>
                <a:gd name="T50" fmla="*/ 26 w 26"/>
                <a:gd name="T51" fmla="*/ 34 h 34"/>
                <a:gd name="T52" fmla="*/ 20 w 26"/>
                <a:gd name="T53" fmla="*/ 34 h 34"/>
                <a:gd name="T54" fmla="*/ 20 w 26"/>
                <a:gd name="T55" fmla="*/ 34 h 34"/>
                <a:gd name="T56" fmla="*/ 19 w 26"/>
                <a:gd name="T57" fmla="*/ 27 h 34"/>
                <a:gd name="T58" fmla="*/ 16 w 26"/>
                <a:gd name="T59" fmla="*/ 24 h 34"/>
                <a:gd name="T60" fmla="*/ 13 w 26"/>
                <a:gd name="T61" fmla="*/ 22 h 34"/>
                <a:gd name="T62" fmla="*/ 13 w 26"/>
                <a:gd name="T63" fmla="*/ 22 h 34"/>
                <a:gd name="T64" fmla="*/ 9 w 26"/>
                <a:gd name="T65" fmla="*/ 20 h 34"/>
                <a:gd name="T66" fmla="*/ 4 w 26"/>
                <a:gd name="T67" fmla="*/ 20 h 34"/>
                <a:gd name="T68" fmla="*/ 4 w 26"/>
                <a:gd name="T69" fmla="*/ 20 h 34"/>
                <a:gd name="T70" fmla="*/ 4 w 26"/>
                <a:gd name="T71" fmla="*/ 15 h 34"/>
                <a:gd name="T72" fmla="*/ 5 w 26"/>
                <a:gd name="T73" fmla="*/ 15 h 34"/>
                <a:gd name="T74" fmla="*/ 5 w 26"/>
                <a:gd name="T75" fmla="*/ 15 h 34"/>
                <a:gd name="T76" fmla="*/ 15 w 26"/>
                <a:gd name="T77" fmla="*/ 15 h 34"/>
                <a:gd name="T78" fmla="*/ 15 w 26"/>
                <a:gd name="T79" fmla="*/ 15 h 34"/>
                <a:gd name="T80" fmla="*/ 16 w 26"/>
                <a:gd name="T81" fmla="*/ 15 h 34"/>
                <a:gd name="T82" fmla="*/ 19 w 26"/>
                <a:gd name="T83" fmla="*/ 13 h 34"/>
                <a:gd name="T84" fmla="*/ 20 w 26"/>
                <a:gd name="T85" fmla="*/ 12 h 34"/>
                <a:gd name="T86" fmla="*/ 20 w 26"/>
                <a:gd name="T87" fmla="*/ 9 h 34"/>
                <a:gd name="T88" fmla="*/ 20 w 26"/>
                <a:gd name="T89" fmla="*/ 9 h 34"/>
                <a:gd name="T90" fmla="*/ 20 w 26"/>
                <a:gd name="T91" fmla="*/ 8 h 34"/>
                <a:gd name="T92" fmla="*/ 19 w 26"/>
                <a:gd name="T93" fmla="*/ 5 h 34"/>
                <a:gd name="T94" fmla="*/ 16 w 26"/>
                <a:gd name="T95" fmla="*/ 4 h 34"/>
                <a:gd name="T96" fmla="*/ 15 w 26"/>
                <a:gd name="T97" fmla="*/ 4 h 34"/>
                <a:gd name="T98" fmla="*/ 15 w 26"/>
                <a:gd name="T99" fmla="*/ 4 h 34"/>
                <a:gd name="T100" fmla="*/ 5 w 26"/>
                <a:gd name="T101" fmla="*/ 4 h 34"/>
                <a:gd name="T102" fmla="*/ 4 w 26"/>
                <a:gd name="T103" fmla="*/ 4 h 34"/>
                <a:gd name="T104" fmla="*/ 4 w 26"/>
                <a:gd name="T105" fmla="*/ 4 h 34"/>
                <a:gd name="T106" fmla="*/ 4 w 26"/>
                <a:gd name="T107" fmla="*/ 15 h 34"/>
                <a:gd name="T108" fmla="*/ 4 w 26"/>
                <a:gd name="T10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 h="34">
                  <a:moveTo>
                    <a:pt x="4" y="20"/>
                  </a:moveTo>
                  <a:lnTo>
                    <a:pt x="4" y="20"/>
                  </a:lnTo>
                  <a:lnTo>
                    <a:pt x="4" y="34"/>
                  </a:lnTo>
                  <a:lnTo>
                    <a:pt x="4" y="34"/>
                  </a:lnTo>
                  <a:lnTo>
                    <a:pt x="0" y="34"/>
                  </a:lnTo>
                  <a:lnTo>
                    <a:pt x="0" y="34"/>
                  </a:lnTo>
                  <a:lnTo>
                    <a:pt x="0" y="0"/>
                  </a:lnTo>
                  <a:lnTo>
                    <a:pt x="0" y="0"/>
                  </a:lnTo>
                  <a:lnTo>
                    <a:pt x="4" y="0"/>
                  </a:lnTo>
                  <a:lnTo>
                    <a:pt x="4" y="0"/>
                  </a:lnTo>
                  <a:lnTo>
                    <a:pt x="13" y="0"/>
                  </a:lnTo>
                  <a:lnTo>
                    <a:pt x="13" y="0"/>
                  </a:lnTo>
                  <a:lnTo>
                    <a:pt x="17" y="0"/>
                  </a:lnTo>
                  <a:lnTo>
                    <a:pt x="20" y="1"/>
                  </a:lnTo>
                  <a:lnTo>
                    <a:pt x="23" y="4"/>
                  </a:lnTo>
                  <a:lnTo>
                    <a:pt x="24" y="6"/>
                  </a:lnTo>
                  <a:lnTo>
                    <a:pt x="24" y="6"/>
                  </a:lnTo>
                  <a:lnTo>
                    <a:pt x="24" y="11"/>
                  </a:lnTo>
                  <a:lnTo>
                    <a:pt x="24" y="13"/>
                  </a:lnTo>
                  <a:lnTo>
                    <a:pt x="22" y="16"/>
                  </a:lnTo>
                  <a:lnTo>
                    <a:pt x="19" y="19"/>
                  </a:lnTo>
                  <a:lnTo>
                    <a:pt x="19" y="19"/>
                  </a:lnTo>
                  <a:lnTo>
                    <a:pt x="19" y="19"/>
                  </a:lnTo>
                  <a:lnTo>
                    <a:pt x="23" y="26"/>
                  </a:lnTo>
                  <a:lnTo>
                    <a:pt x="26" y="34"/>
                  </a:lnTo>
                  <a:lnTo>
                    <a:pt x="26" y="34"/>
                  </a:lnTo>
                  <a:lnTo>
                    <a:pt x="20" y="34"/>
                  </a:lnTo>
                  <a:lnTo>
                    <a:pt x="20" y="34"/>
                  </a:lnTo>
                  <a:lnTo>
                    <a:pt x="19" y="27"/>
                  </a:lnTo>
                  <a:lnTo>
                    <a:pt x="16" y="24"/>
                  </a:lnTo>
                  <a:lnTo>
                    <a:pt x="13" y="22"/>
                  </a:lnTo>
                  <a:lnTo>
                    <a:pt x="13" y="22"/>
                  </a:lnTo>
                  <a:lnTo>
                    <a:pt x="9" y="20"/>
                  </a:lnTo>
                  <a:lnTo>
                    <a:pt x="4" y="20"/>
                  </a:lnTo>
                  <a:lnTo>
                    <a:pt x="4" y="20"/>
                  </a:lnTo>
                  <a:close/>
                  <a:moveTo>
                    <a:pt x="4" y="15"/>
                  </a:moveTo>
                  <a:lnTo>
                    <a:pt x="5" y="15"/>
                  </a:lnTo>
                  <a:lnTo>
                    <a:pt x="5" y="15"/>
                  </a:lnTo>
                  <a:lnTo>
                    <a:pt x="15" y="15"/>
                  </a:lnTo>
                  <a:lnTo>
                    <a:pt x="15" y="15"/>
                  </a:lnTo>
                  <a:lnTo>
                    <a:pt x="16" y="15"/>
                  </a:lnTo>
                  <a:lnTo>
                    <a:pt x="19" y="13"/>
                  </a:lnTo>
                  <a:lnTo>
                    <a:pt x="20" y="12"/>
                  </a:lnTo>
                  <a:lnTo>
                    <a:pt x="20" y="9"/>
                  </a:lnTo>
                  <a:lnTo>
                    <a:pt x="20" y="9"/>
                  </a:lnTo>
                  <a:lnTo>
                    <a:pt x="20" y="8"/>
                  </a:lnTo>
                  <a:lnTo>
                    <a:pt x="19" y="5"/>
                  </a:lnTo>
                  <a:lnTo>
                    <a:pt x="16" y="4"/>
                  </a:lnTo>
                  <a:lnTo>
                    <a:pt x="15" y="4"/>
                  </a:lnTo>
                  <a:lnTo>
                    <a:pt x="15" y="4"/>
                  </a:lnTo>
                  <a:lnTo>
                    <a:pt x="5" y="4"/>
                  </a:lnTo>
                  <a:lnTo>
                    <a:pt x="4" y="4"/>
                  </a:lnTo>
                  <a:lnTo>
                    <a:pt x="4" y="4"/>
                  </a:lnTo>
                  <a:lnTo>
                    <a:pt x="4" y="15"/>
                  </a:lnTo>
                  <a:lnTo>
                    <a:pt x="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7" name="Group 6">
            <a:extLst>
              <a:ext uri="{FF2B5EF4-FFF2-40B4-BE49-F238E27FC236}">
                <a16:creationId xmlns:a16="http://schemas.microsoft.com/office/drawing/2014/main" id="{00B6256D-CDE4-4CF0-B9DA-A09A2982F9E0}"/>
              </a:ext>
            </a:extLst>
          </p:cNvPr>
          <p:cNvGrpSpPr/>
          <p:nvPr/>
        </p:nvGrpSpPr>
        <p:grpSpPr>
          <a:xfrm>
            <a:off x="4953002" y="2771776"/>
            <a:ext cx="796925" cy="706339"/>
            <a:chOff x="6604002" y="3695701"/>
            <a:chExt cx="1062567" cy="941785"/>
          </a:xfrm>
        </p:grpSpPr>
        <p:sp>
          <p:nvSpPr>
            <p:cNvPr id="32" name="Rectangle 245"/>
            <p:cNvSpPr>
              <a:spLocks noChangeArrowheads="1"/>
            </p:cNvSpPr>
            <p:nvPr/>
          </p:nvSpPr>
          <p:spPr bwMode="auto">
            <a:xfrm>
              <a:off x="6625169" y="3695701"/>
              <a:ext cx="869951" cy="660400"/>
            </a:xfrm>
            <a:prstGeom prst="rect">
              <a:avLst/>
            </a:prstGeom>
            <a:solidFill>
              <a:srgbClr val="002F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 name="Rectangle 246"/>
            <p:cNvSpPr>
              <a:spLocks noChangeArrowheads="1"/>
            </p:cNvSpPr>
            <p:nvPr/>
          </p:nvSpPr>
          <p:spPr bwMode="auto">
            <a:xfrm>
              <a:off x="6625169" y="3695701"/>
              <a:ext cx="869951"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7945" name="Picture 24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98269" y="4351868"/>
              <a:ext cx="182033" cy="3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reeform 251"/>
            <p:cNvSpPr>
              <a:spLocks noEditPoints="1"/>
            </p:cNvSpPr>
            <p:nvPr/>
          </p:nvSpPr>
          <p:spPr bwMode="auto">
            <a:xfrm>
              <a:off x="6604002" y="3695701"/>
              <a:ext cx="912284" cy="694267"/>
            </a:xfrm>
            <a:custGeom>
              <a:avLst/>
              <a:gdLst>
                <a:gd name="T0" fmla="*/ 0 w 861"/>
                <a:gd name="T1" fmla="*/ 586 h 655"/>
                <a:gd name="T2" fmla="*/ 12 w 861"/>
                <a:gd name="T3" fmla="*/ 625 h 655"/>
                <a:gd name="T4" fmla="*/ 43 w 861"/>
                <a:gd name="T5" fmla="*/ 650 h 655"/>
                <a:gd name="T6" fmla="*/ 793 w 861"/>
                <a:gd name="T7" fmla="*/ 655 h 655"/>
                <a:gd name="T8" fmla="*/ 820 w 861"/>
                <a:gd name="T9" fmla="*/ 650 h 655"/>
                <a:gd name="T10" fmla="*/ 850 w 861"/>
                <a:gd name="T11" fmla="*/ 625 h 655"/>
                <a:gd name="T12" fmla="*/ 861 w 861"/>
                <a:gd name="T13" fmla="*/ 586 h 655"/>
                <a:gd name="T14" fmla="*/ 801 w 861"/>
                <a:gd name="T15" fmla="*/ 8 h 655"/>
                <a:gd name="T16" fmla="*/ 815 w 861"/>
                <a:gd name="T17" fmla="*/ 15 h 655"/>
                <a:gd name="T18" fmla="*/ 820 w 861"/>
                <a:gd name="T19" fmla="*/ 28 h 655"/>
                <a:gd name="T20" fmla="*/ 809 w 861"/>
                <a:gd name="T21" fmla="*/ 46 h 655"/>
                <a:gd name="T22" fmla="*/ 793 w 861"/>
                <a:gd name="T23" fmla="*/ 46 h 655"/>
                <a:gd name="T24" fmla="*/ 782 w 861"/>
                <a:gd name="T25" fmla="*/ 28 h 655"/>
                <a:gd name="T26" fmla="*/ 787 w 861"/>
                <a:gd name="T27" fmla="*/ 15 h 655"/>
                <a:gd name="T28" fmla="*/ 801 w 861"/>
                <a:gd name="T29" fmla="*/ 8 h 655"/>
                <a:gd name="T30" fmla="*/ 753 w 861"/>
                <a:gd name="T31" fmla="*/ 11 h 655"/>
                <a:gd name="T32" fmla="*/ 765 w 861"/>
                <a:gd name="T33" fmla="*/ 28 h 655"/>
                <a:gd name="T34" fmla="*/ 760 w 861"/>
                <a:gd name="T35" fmla="*/ 42 h 655"/>
                <a:gd name="T36" fmla="*/ 746 w 861"/>
                <a:gd name="T37" fmla="*/ 48 h 655"/>
                <a:gd name="T38" fmla="*/ 728 w 861"/>
                <a:gd name="T39" fmla="*/ 35 h 655"/>
                <a:gd name="T40" fmla="*/ 728 w 861"/>
                <a:gd name="T41" fmla="*/ 20 h 655"/>
                <a:gd name="T42" fmla="*/ 746 w 861"/>
                <a:gd name="T43" fmla="*/ 8 h 655"/>
                <a:gd name="T44" fmla="*/ 690 w 861"/>
                <a:gd name="T45" fmla="*/ 8 h 655"/>
                <a:gd name="T46" fmla="*/ 709 w 861"/>
                <a:gd name="T47" fmla="*/ 20 h 655"/>
                <a:gd name="T48" fmla="*/ 709 w 861"/>
                <a:gd name="T49" fmla="*/ 35 h 655"/>
                <a:gd name="T50" fmla="*/ 690 w 861"/>
                <a:gd name="T51" fmla="*/ 48 h 655"/>
                <a:gd name="T52" fmla="*/ 676 w 861"/>
                <a:gd name="T53" fmla="*/ 42 h 655"/>
                <a:gd name="T54" fmla="*/ 670 w 861"/>
                <a:gd name="T55" fmla="*/ 28 h 655"/>
                <a:gd name="T56" fmla="*/ 683 w 861"/>
                <a:gd name="T57" fmla="*/ 11 h 655"/>
                <a:gd name="T58" fmla="*/ 48 w 861"/>
                <a:gd name="T59" fmla="*/ 16 h 655"/>
                <a:gd name="T60" fmla="*/ 411 w 861"/>
                <a:gd name="T61" fmla="*/ 17 h 655"/>
                <a:gd name="T62" fmla="*/ 419 w 861"/>
                <a:gd name="T63" fmla="*/ 30 h 655"/>
                <a:gd name="T64" fmla="*/ 415 w 861"/>
                <a:gd name="T65" fmla="*/ 39 h 655"/>
                <a:gd name="T66" fmla="*/ 48 w 861"/>
                <a:gd name="T67" fmla="*/ 44 h 655"/>
                <a:gd name="T68" fmla="*/ 38 w 861"/>
                <a:gd name="T69" fmla="*/ 39 h 655"/>
                <a:gd name="T70" fmla="*/ 34 w 861"/>
                <a:gd name="T71" fmla="*/ 30 h 655"/>
                <a:gd name="T72" fmla="*/ 43 w 861"/>
                <a:gd name="T73" fmla="*/ 17 h 655"/>
                <a:gd name="T74" fmla="*/ 827 w 861"/>
                <a:gd name="T75" fmla="*/ 593 h 655"/>
                <a:gd name="T76" fmla="*/ 826 w 861"/>
                <a:gd name="T77" fmla="*/ 606 h 655"/>
                <a:gd name="T78" fmla="*/ 815 w 861"/>
                <a:gd name="T79" fmla="*/ 619 h 655"/>
                <a:gd name="T80" fmla="*/ 798 w 861"/>
                <a:gd name="T81" fmla="*/ 623 h 655"/>
                <a:gd name="T82" fmla="*/ 59 w 861"/>
                <a:gd name="T83" fmla="*/ 623 h 655"/>
                <a:gd name="T84" fmla="*/ 44 w 861"/>
                <a:gd name="T85" fmla="*/ 615 h 655"/>
                <a:gd name="T86" fmla="*/ 36 w 861"/>
                <a:gd name="T87" fmla="*/ 600 h 655"/>
                <a:gd name="T88" fmla="*/ 827 w 861"/>
                <a:gd name="T89" fmla="*/ 61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1" h="655">
                  <a:moveTo>
                    <a:pt x="0" y="0"/>
                  </a:moveTo>
                  <a:lnTo>
                    <a:pt x="0" y="586"/>
                  </a:lnTo>
                  <a:lnTo>
                    <a:pt x="0" y="586"/>
                  </a:lnTo>
                  <a:lnTo>
                    <a:pt x="1" y="600"/>
                  </a:lnTo>
                  <a:lnTo>
                    <a:pt x="5" y="614"/>
                  </a:lnTo>
                  <a:lnTo>
                    <a:pt x="12" y="625"/>
                  </a:lnTo>
                  <a:lnTo>
                    <a:pt x="21" y="636"/>
                  </a:lnTo>
                  <a:lnTo>
                    <a:pt x="32" y="644"/>
                  </a:lnTo>
                  <a:lnTo>
                    <a:pt x="43" y="650"/>
                  </a:lnTo>
                  <a:lnTo>
                    <a:pt x="56" y="654"/>
                  </a:lnTo>
                  <a:lnTo>
                    <a:pt x="70" y="655"/>
                  </a:lnTo>
                  <a:lnTo>
                    <a:pt x="793" y="655"/>
                  </a:lnTo>
                  <a:lnTo>
                    <a:pt x="793" y="655"/>
                  </a:lnTo>
                  <a:lnTo>
                    <a:pt x="806" y="654"/>
                  </a:lnTo>
                  <a:lnTo>
                    <a:pt x="820" y="650"/>
                  </a:lnTo>
                  <a:lnTo>
                    <a:pt x="831" y="644"/>
                  </a:lnTo>
                  <a:lnTo>
                    <a:pt x="842" y="636"/>
                  </a:lnTo>
                  <a:lnTo>
                    <a:pt x="850" y="625"/>
                  </a:lnTo>
                  <a:lnTo>
                    <a:pt x="856" y="614"/>
                  </a:lnTo>
                  <a:lnTo>
                    <a:pt x="860" y="600"/>
                  </a:lnTo>
                  <a:lnTo>
                    <a:pt x="861" y="586"/>
                  </a:lnTo>
                  <a:lnTo>
                    <a:pt x="861" y="0"/>
                  </a:lnTo>
                  <a:lnTo>
                    <a:pt x="0" y="0"/>
                  </a:lnTo>
                  <a:close/>
                  <a:moveTo>
                    <a:pt x="801" y="8"/>
                  </a:moveTo>
                  <a:lnTo>
                    <a:pt x="801" y="8"/>
                  </a:lnTo>
                  <a:lnTo>
                    <a:pt x="809" y="11"/>
                  </a:lnTo>
                  <a:lnTo>
                    <a:pt x="815" y="15"/>
                  </a:lnTo>
                  <a:lnTo>
                    <a:pt x="819" y="20"/>
                  </a:lnTo>
                  <a:lnTo>
                    <a:pt x="820" y="28"/>
                  </a:lnTo>
                  <a:lnTo>
                    <a:pt x="820" y="28"/>
                  </a:lnTo>
                  <a:lnTo>
                    <a:pt x="819" y="35"/>
                  </a:lnTo>
                  <a:lnTo>
                    <a:pt x="815" y="42"/>
                  </a:lnTo>
                  <a:lnTo>
                    <a:pt x="809" y="46"/>
                  </a:lnTo>
                  <a:lnTo>
                    <a:pt x="801" y="48"/>
                  </a:lnTo>
                  <a:lnTo>
                    <a:pt x="801" y="48"/>
                  </a:lnTo>
                  <a:lnTo>
                    <a:pt x="793" y="46"/>
                  </a:lnTo>
                  <a:lnTo>
                    <a:pt x="787" y="42"/>
                  </a:lnTo>
                  <a:lnTo>
                    <a:pt x="783" y="35"/>
                  </a:lnTo>
                  <a:lnTo>
                    <a:pt x="782" y="28"/>
                  </a:lnTo>
                  <a:lnTo>
                    <a:pt x="782" y="28"/>
                  </a:lnTo>
                  <a:lnTo>
                    <a:pt x="783" y="20"/>
                  </a:lnTo>
                  <a:lnTo>
                    <a:pt x="787" y="15"/>
                  </a:lnTo>
                  <a:lnTo>
                    <a:pt x="793" y="11"/>
                  </a:lnTo>
                  <a:lnTo>
                    <a:pt x="801" y="8"/>
                  </a:lnTo>
                  <a:lnTo>
                    <a:pt x="801" y="8"/>
                  </a:lnTo>
                  <a:close/>
                  <a:moveTo>
                    <a:pt x="746" y="8"/>
                  </a:moveTo>
                  <a:lnTo>
                    <a:pt x="746" y="8"/>
                  </a:lnTo>
                  <a:lnTo>
                    <a:pt x="753" y="11"/>
                  </a:lnTo>
                  <a:lnTo>
                    <a:pt x="760" y="15"/>
                  </a:lnTo>
                  <a:lnTo>
                    <a:pt x="764" y="20"/>
                  </a:lnTo>
                  <a:lnTo>
                    <a:pt x="765" y="28"/>
                  </a:lnTo>
                  <a:lnTo>
                    <a:pt x="765" y="28"/>
                  </a:lnTo>
                  <a:lnTo>
                    <a:pt x="764" y="35"/>
                  </a:lnTo>
                  <a:lnTo>
                    <a:pt x="760" y="42"/>
                  </a:lnTo>
                  <a:lnTo>
                    <a:pt x="753" y="46"/>
                  </a:lnTo>
                  <a:lnTo>
                    <a:pt x="746" y="48"/>
                  </a:lnTo>
                  <a:lnTo>
                    <a:pt x="746" y="48"/>
                  </a:lnTo>
                  <a:lnTo>
                    <a:pt x="738" y="46"/>
                  </a:lnTo>
                  <a:lnTo>
                    <a:pt x="732" y="42"/>
                  </a:lnTo>
                  <a:lnTo>
                    <a:pt x="728" y="35"/>
                  </a:lnTo>
                  <a:lnTo>
                    <a:pt x="725" y="28"/>
                  </a:lnTo>
                  <a:lnTo>
                    <a:pt x="725" y="28"/>
                  </a:lnTo>
                  <a:lnTo>
                    <a:pt x="728" y="20"/>
                  </a:lnTo>
                  <a:lnTo>
                    <a:pt x="732" y="15"/>
                  </a:lnTo>
                  <a:lnTo>
                    <a:pt x="738" y="11"/>
                  </a:lnTo>
                  <a:lnTo>
                    <a:pt x="746" y="8"/>
                  </a:lnTo>
                  <a:lnTo>
                    <a:pt x="746" y="8"/>
                  </a:lnTo>
                  <a:close/>
                  <a:moveTo>
                    <a:pt x="690" y="8"/>
                  </a:moveTo>
                  <a:lnTo>
                    <a:pt x="690" y="8"/>
                  </a:lnTo>
                  <a:lnTo>
                    <a:pt x="698" y="11"/>
                  </a:lnTo>
                  <a:lnTo>
                    <a:pt x="703" y="15"/>
                  </a:lnTo>
                  <a:lnTo>
                    <a:pt x="709" y="20"/>
                  </a:lnTo>
                  <a:lnTo>
                    <a:pt x="710" y="28"/>
                  </a:lnTo>
                  <a:lnTo>
                    <a:pt x="710" y="28"/>
                  </a:lnTo>
                  <a:lnTo>
                    <a:pt x="709" y="35"/>
                  </a:lnTo>
                  <a:lnTo>
                    <a:pt x="703" y="42"/>
                  </a:lnTo>
                  <a:lnTo>
                    <a:pt x="698" y="46"/>
                  </a:lnTo>
                  <a:lnTo>
                    <a:pt x="690" y="48"/>
                  </a:lnTo>
                  <a:lnTo>
                    <a:pt x="690" y="48"/>
                  </a:lnTo>
                  <a:lnTo>
                    <a:pt x="683" y="46"/>
                  </a:lnTo>
                  <a:lnTo>
                    <a:pt x="676" y="42"/>
                  </a:lnTo>
                  <a:lnTo>
                    <a:pt x="672" y="35"/>
                  </a:lnTo>
                  <a:lnTo>
                    <a:pt x="670" y="28"/>
                  </a:lnTo>
                  <a:lnTo>
                    <a:pt x="670" y="28"/>
                  </a:lnTo>
                  <a:lnTo>
                    <a:pt x="672" y="20"/>
                  </a:lnTo>
                  <a:lnTo>
                    <a:pt x="676" y="15"/>
                  </a:lnTo>
                  <a:lnTo>
                    <a:pt x="683" y="11"/>
                  </a:lnTo>
                  <a:lnTo>
                    <a:pt x="690" y="8"/>
                  </a:lnTo>
                  <a:lnTo>
                    <a:pt x="690" y="8"/>
                  </a:lnTo>
                  <a:close/>
                  <a:moveTo>
                    <a:pt x="48" y="16"/>
                  </a:moveTo>
                  <a:lnTo>
                    <a:pt x="405" y="16"/>
                  </a:lnTo>
                  <a:lnTo>
                    <a:pt x="405" y="16"/>
                  </a:lnTo>
                  <a:lnTo>
                    <a:pt x="411" y="17"/>
                  </a:lnTo>
                  <a:lnTo>
                    <a:pt x="415" y="20"/>
                  </a:lnTo>
                  <a:lnTo>
                    <a:pt x="418" y="24"/>
                  </a:lnTo>
                  <a:lnTo>
                    <a:pt x="419" y="30"/>
                  </a:lnTo>
                  <a:lnTo>
                    <a:pt x="419" y="30"/>
                  </a:lnTo>
                  <a:lnTo>
                    <a:pt x="418" y="35"/>
                  </a:lnTo>
                  <a:lnTo>
                    <a:pt x="415" y="39"/>
                  </a:lnTo>
                  <a:lnTo>
                    <a:pt x="411" y="42"/>
                  </a:lnTo>
                  <a:lnTo>
                    <a:pt x="405" y="44"/>
                  </a:lnTo>
                  <a:lnTo>
                    <a:pt x="48" y="44"/>
                  </a:lnTo>
                  <a:lnTo>
                    <a:pt x="48" y="44"/>
                  </a:lnTo>
                  <a:lnTo>
                    <a:pt x="43" y="42"/>
                  </a:lnTo>
                  <a:lnTo>
                    <a:pt x="38" y="39"/>
                  </a:lnTo>
                  <a:lnTo>
                    <a:pt x="36" y="35"/>
                  </a:lnTo>
                  <a:lnTo>
                    <a:pt x="34" y="30"/>
                  </a:lnTo>
                  <a:lnTo>
                    <a:pt x="34" y="30"/>
                  </a:lnTo>
                  <a:lnTo>
                    <a:pt x="36" y="24"/>
                  </a:lnTo>
                  <a:lnTo>
                    <a:pt x="38" y="20"/>
                  </a:lnTo>
                  <a:lnTo>
                    <a:pt x="43" y="17"/>
                  </a:lnTo>
                  <a:lnTo>
                    <a:pt x="48" y="16"/>
                  </a:lnTo>
                  <a:lnTo>
                    <a:pt x="48" y="16"/>
                  </a:lnTo>
                  <a:close/>
                  <a:moveTo>
                    <a:pt x="827" y="593"/>
                  </a:moveTo>
                  <a:lnTo>
                    <a:pt x="827" y="593"/>
                  </a:lnTo>
                  <a:lnTo>
                    <a:pt x="827" y="600"/>
                  </a:lnTo>
                  <a:lnTo>
                    <a:pt x="826" y="606"/>
                  </a:lnTo>
                  <a:lnTo>
                    <a:pt x="823" y="611"/>
                  </a:lnTo>
                  <a:lnTo>
                    <a:pt x="819" y="615"/>
                  </a:lnTo>
                  <a:lnTo>
                    <a:pt x="815" y="619"/>
                  </a:lnTo>
                  <a:lnTo>
                    <a:pt x="809" y="622"/>
                  </a:lnTo>
                  <a:lnTo>
                    <a:pt x="804" y="623"/>
                  </a:lnTo>
                  <a:lnTo>
                    <a:pt x="798" y="623"/>
                  </a:lnTo>
                  <a:lnTo>
                    <a:pt x="65" y="623"/>
                  </a:lnTo>
                  <a:lnTo>
                    <a:pt x="65" y="623"/>
                  </a:lnTo>
                  <a:lnTo>
                    <a:pt x="59" y="623"/>
                  </a:lnTo>
                  <a:lnTo>
                    <a:pt x="54" y="622"/>
                  </a:lnTo>
                  <a:lnTo>
                    <a:pt x="48" y="619"/>
                  </a:lnTo>
                  <a:lnTo>
                    <a:pt x="44" y="615"/>
                  </a:lnTo>
                  <a:lnTo>
                    <a:pt x="40" y="611"/>
                  </a:lnTo>
                  <a:lnTo>
                    <a:pt x="37" y="606"/>
                  </a:lnTo>
                  <a:lnTo>
                    <a:pt x="36" y="600"/>
                  </a:lnTo>
                  <a:lnTo>
                    <a:pt x="34" y="593"/>
                  </a:lnTo>
                  <a:lnTo>
                    <a:pt x="34" y="61"/>
                  </a:lnTo>
                  <a:lnTo>
                    <a:pt x="827" y="61"/>
                  </a:lnTo>
                  <a:lnTo>
                    <a:pt x="827" y="593"/>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 name="Freeform 252"/>
            <p:cNvSpPr>
              <a:spLocks/>
            </p:cNvSpPr>
            <p:nvPr/>
          </p:nvSpPr>
          <p:spPr bwMode="auto">
            <a:xfrm>
              <a:off x="7268636" y="4157135"/>
              <a:ext cx="397933" cy="400051"/>
            </a:xfrm>
            <a:custGeom>
              <a:avLst/>
              <a:gdLst>
                <a:gd name="T0" fmla="*/ 376 w 376"/>
                <a:gd name="T1" fmla="*/ 188 h 378"/>
                <a:gd name="T2" fmla="*/ 372 w 376"/>
                <a:gd name="T3" fmla="*/ 227 h 378"/>
                <a:gd name="T4" fmla="*/ 361 w 376"/>
                <a:gd name="T5" fmla="*/ 263 h 378"/>
                <a:gd name="T6" fmla="*/ 345 w 376"/>
                <a:gd name="T7" fmla="*/ 294 h 378"/>
                <a:gd name="T8" fmla="*/ 321 w 376"/>
                <a:gd name="T9" fmla="*/ 323 h 378"/>
                <a:gd name="T10" fmla="*/ 294 w 376"/>
                <a:gd name="T11" fmla="*/ 345 h 378"/>
                <a:gd name="T12" fmla="*/ 261 w 376"/>
                <a:gd name="T13" fmla="*/ 363 h 378"/>
                <a:gd name="T14" fmla="*/ 226 w 376"/>
                <a:gd name="T15" fmla="*/ 374 h 378"/>
                <a:gd name="T16" fmla="*/ 188 w 376"/>
                <a:gd name="T17" fmla="*/ 378 h 378"/>
                <a:gd name="T18" fmla="*/ 169 w 376"/>
                <a:gd name="T19" fmla="*/ 377 h 378"/>
                <a:gd name="T20" fmla="*/ 132 w 376"/>
                <a:gd name="T21" fmla="*/ 370 h 378"/>
                <a:gd name="T22" fmla="*/ 99 w 376"/>
                <a:gd name="T23" fmla="*/ 355 h 378"/>
                <a:gd name="T24" fmla="*/ 68 w 376"/>
                <a:gd name="T25" fmla="*/ 334 h 378"/>
                <a:gd name="T26" fmla="*/ 42 w 376"/>
                <a:gd name="T27" fmla="*/ 309 h 378"/>
                <a:gd name="T28" fmla="*/ 22 w 376"/>
                <a:gd name="T29" fmla="*/ 279 h 378"/>
                <a:gd name="T30" fmla="*/ 8 w 376"/>
                <a:gd name="T31" fmla="*/ 245 h 378"/>
                <a:gd name="T32" fmla="*/ 0 w 376"/>
                <a:gd name="T33" fmla="*/ 208 h 378"/>
                <a:gd name="T34" fmla="*/ 0 w 376"/>
                <a:gd name="T35" fmla="*/ 188 h 378"/>
                <a:gd name="T36" fmla="*/ 4 w 376"/>
                <a:gd name="T37" fmla="*/ 151 h 378"/>
                <a:gd name="T38" fmla="*/ 15 w 376"/>
                <a:gd name="T39" fmla="*/ 116 h 378"/>
                <a:gd name="T40" fmla="*/ 31 w 376"/>
                <a:gd name="T41" fmla="*/ 84 h 378"/>
                <a:gd name="T42" fmla="*/ 55 w 376"/>
                <a:gd name="T43" fmla="*/ 55 h 378"/>
                <a:gd name="T44" fmla="*/ 82 w 376"/>
                <a:gd name="T45" fmla="*/ 33 h 378"/>
                <a:gd name="T46" fmla="*/ 115 w 376"/>
                <a:gd name="T47" fmla="*/ 15 h 378"/>
                <a:gd name="T48" fmla="*/ 149 w 376"/>
                <a:gd name="T49" fmla="*/ 4 h 378"/>
                <a:gd name="T50" fmla="*/ 188 w 376"/>
                <a:gd name="T51" fmla="*/ 0 h 378"/>
                <a:gd name="T52" fmla="*/ 207 w 376"/>
                <a:gd name="T53" fmla="*/ 2 h 378"/>
                <a:gd name="T54" fmla="*/ 244 w 376"/>
                <a:gd name="T55" fmla="*/ 8 h 378"/>
                <a:gd name="T56" fmla="*/ 277 w 376"/>
                <a:gd name="T57" fmla="*/ 24 h 378"/>
                <a:gd name="T58" fmla="*/ 307 w 376"/>
                <a:gd name="T59" fmla="*/ 44 h 378"/>
                <a:gd name="T60" fmla="*/ 334 w 376"/>
                <a:gd name="T61" fmla="*/ 69 h 378"/>
                <a:gd name="T62" fmla="*/ 354 w 376"/>
                <a:gd name="T63" fmla="*/ 99 h 378"/>
                <a:gd name="T64" fmla="*/ 368 w 376"/>
                <a:gd name="T65" fmla="*/ 133 h 378"/>
                <a:gd name="T66" fmla="*/ 376 w 376"/>
                <a:gd name="T67" fmla="*/ 169 h 378"/>
                <a:gd name="T68" fmla="*/ 376 w 376"/>
                <a:gd name="T69" fmla="*/ 18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6" h="378">
                  <a:moveTo>
                    <a:pt x="376" y="188"/>
                  </a:moveTo>
                  <a:lnTo>
                    <a:pt x="376" y="188"/>
                  </a:lnTo>
                  <a:lnTo>
                    <a:pt x="376" y="208"/>
                  </a:lnTo>
                  <a:lnTo>
                    <a:pt x="372" y="227"/>
                  </a:lnTo>
                  <a:lnTo>
                    <a:pt x="368" y="245"/>
                  </a:lnTo>
                  <a:lnTo>
                    <a:pt x="361" y="263"/>
                  </a:lnTo>
                  <a:lnTo>
                    <a:pt x="354" y="279"/>
                  </a:lnTo>
                  <a:lnTo>
                    <a:pt x="345" y="294"/>
                  </a:lnTo>
                  <a:lnTo>
                    <a:pt x="334" y="309"/>
                  </a:lnTo>
                  <a:lnTo>
                    <a:pt x="321" y="323"/>
                  </a:lnTo>
                  <a:lnTo>
                    <a:pt x="307" y="334"/>
                  </a:lnTo>
                  <a:lnTo>
                    <a:pt x="294" y="345"/>
                  </a:lnTo>
                  <a:lnTo>
                    <a:pt x="277" y="355"/>
                  </a:lnTo>
                  <a:lnTo>
                    <a:pt x="261" y="363"/>
                  </a:lnTo>
                  <a:lnTo>
                    <a:pt x="244" y="370"/>
                  </a:lnTo>
                  <a:lnTo>
                    <a:pt x="226" y="374"/>
                  </a:lnTo>
                  <a:lnTo>
                    <a:pt x="207" y="377"/>
                  </a:lnTo>
                  <a:lnTo>
                    <a:pt x="188" y="378"/>
                  </a:lnTo>
                  <a:lnTo>
                    <a:pt x="188" y="378"/>
                  </a:lnTo>
                  <a:lnTo>
                    <a:pt x="169" y="377"/>
                  </a:lnTo>
                  <a:lnTo>
                    <a:pt x="149" y="374"/>
                  </a:lnTo>
                  <a:lnTo>
                    <a:pt x="132" y="370"/>
                  </a:lnTo>
                  <a:lnTo>
                    <a:pt x="115" y="363"/>
                  </a:lnTo>
                  <a:lnTo>
                    <a:pt x="99" y="355"/>
                  </a:lnTo>
                  <a:lnTo>
                    <a:pt x="82" y="345"/>
                  </a:lnTo>
                  <a:lnTo>
                    <a:pt x="68" y="334"/>
                  </a:lnTo>
                  <a:lnTo>
                    <a:pt x="55" y="323"/>
                  </a:lnTo>
                  <a:lnTo>
                    <a:pt x="42" y="309"/>
                  </a:lnTo>
                  <a:lnTo>
                    <a:pt x="31" y="294"/>
                  </a:lnTo>
                  <a:lnTo>
                    <a:pt x="22" y="279"/>
                  </a:lnTo>
                  <a:lnTo>
                    <a:pt x="15" y="263"/>
                  </a:lnTo>
                  <a:lnTo>
                    <a:pt x="8" y="245"/>
                  </a:lnTo>
                  <a:lnTo>
                    <a:pt x="4" y="227"/>
                  </a:lnTo>
                  <a:lnTo>
                    <a:pt x="0" y="208"/>
                  </a:lnTo>
                  <a:lnTo>
                    <a:pt x="0" y="188"/>
                  </a:lnTo>
                  <a:lnTo>
                    <a:pt x="0" y="188"/>
                  </a:lnTo>
                  <a:lnTo>
                    <a:pt x="0" y="169"/>
                  </a:lnTo>
                  <a:lnTo>
                    <a:pt x="4" y="151"/>
                  </a:lnTo>
                  <a:lnTo>
                    <a:pt x="8" y="133"/>
                  </a:lnTo>
                  <a:lnTo>
                    <a:pt x="15" y="116"/>
                  </a:lnTo>
                  <a:lnTo>
                    <a:pt x="22" y="99"/>
                  </a:lnTo>
                  <a:lnTo>
                    <a:pt x="31" y="84"/>
                  </a:lnTo>
                  <a:lnTo>
                    <a:pt x="42" y="69"/>
                  </a:lnTo>
                  <a:lnTo>
                    <a:pt x="55" y="55"/>
                  </a:lnTo>
                  <a:lnTo>
                    <a:pt x="68" y="44"/>
                  </a:lnTo>
                  <a:lnTo>
                    <a:pt x="82" y="33"/>
                  </a:lnTo>
                  <a:lnTo>
                    <a:pt x="99" y="24"/>
                  </a:lnTo>
                  <a:lnTo>
                    <a:pt x="115" y="15"/>
                  </a:lnTo>
                  <a:lnTo>
                    <a:pt x="132" y="8"/>
                  </a:lnTo>
                  <a:lnTo>
                    <a:pt x="149" y="4"/>
                  </a:lnTo>
                  <a:lnTo>
                    <a:pt x="169" y="2"/>
                  </a:lnTo>
                  <a:lnTo>
                    <a:pt x="188" y="0"/>
                  </a:lnTo>
                  <a:lnTo>
                    <a:pt x="188" y="0"/>
                  </a:lnTo>
                  <a:lnTo>
                    <a:pt x="207" y="2"/>
                  </a:lnTo>
                  <a:lnTo>
                    <a:pt x="226" y="4"/>
                  </a:lnTo>
                  <a:lnTo>
                    <a:pt x="244" y="8"/>
                  </a:lnTo>
                  <a:lnTo>
                    <a:pt x="261" y="15"/>
                  </a:lnTo>
                  <a:lnTo>
                    <a:pt x="277" y="24"/>
                  </a:lnTo>
                  <a:lnTo>
                    <a:pt x="294" y="33"/>
                  </a:lnTo>
                  <a:lnTo>
                    <a:pt x="307" y="44"/>
                  </a:lnTo>
                  <a:lnTo>
                    <a:pt x="321" y="55"/>
                  </a:lnTo>
                  <a:lnTo>
                    <a:pt x="334" y="69"/>
                  </a:lnTo>
                  <a:lnTo>
                    <a:pt x="345" y="84"/>
                  </a:lnTo>
                  <a:lnTo>
                    <a:pt x="354" y="99"/>
                  </a:lnTo>
                  <a:lnTo>
                    <a:pt x="361" y="116"/>
                  </a:lnTo>
                  <a:lnTo>
                    <a:pt x="368" y="133"/>
                  </a:lnTo>
                  <a:lnTo>
                    <a:pt x="372" y="151"/>
                  </a:lnTo>
                  <a:lnTo>
                    <a:pt x="376" y="169"/>
                  </a:lnTo>
                  <a:lnTo>
                    <a:pt x="376" y="188"/>
                  </a:lnTo>
                  <a:lnTo>
                    <a:pt x="376" y="188"/>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6" name="Freeform 253"/>
            <p:cNvSpPr>
              <a:spLocks/>
            </p:cNvSpPr>
            <p:nvPr/>
          </p:nvSpPr>
          <p:spPr bwMode="auto">
            <a:xfrm>
              <a:off x="7279218" y="4169835"/>
              <a:ext cx="376767" cy="372533"/>
            </a:xfrm>
            <a:custGeom>
              <a:avLst/>
              <a:gdLst>
                <a:gd name="T0" fmla="*/ 354 w 354"/>
                <a:gd name="T1" fmla="*/ 175 h 353"/>
                <a:gd name="T2" fmla="*/ 350 w 354"/>
                <a:gd name="T3" fmla="*/ 211 h 353"/>
                <a:gd name="T4" fmla="*/ 340 w 354"/>
                <a:gd name="T5" fmla="*/ 245 h 353"/>
                <a:gd name="T6" fmla="*/ 324 w 354"/>
                <a:gd name="T7" fmla="*/ 274 h 353"/>
                <a:gd name="T8" fmla="*/ 302 w 354"/>
                <a:gd name="T9" fmla="*/ 300 h 353"/>
                <a:gd name="T10" fmla="*/ 276 w 354"/>
                <a:gd name="T11" fmla="*/ 322 h 353"/>
                <a:gd name="T12" fmla="*/ 246 w 354"/>
                <a:gd name="T13" fmla="*/ 339 h 353"/>
                <a:gd name="T14" fmla="*/ 213 w 354"/>
                <a:gd name="T15" fmla="*/ 350 h 353"/>
                <a:gd name="T16" fmla="*/ 177 w 354"/>
                <a:gd name="T17" fmla="*/ 353 h 353"/>
                <a:gd name="T18" fmla="*/ 159 w 354"/>
                <a:gd name="T19" fmla="*/ 353 h 353"/>
                <a:gd name="T20" fmla="*/ 125 w 354"/>
                <a:gd name="T21" fmla="*/ 344 h 353"/>
                <a:gd name="T22" fmla="*/ 93 w 354"/>
                <a:gd name="T23" fmla="*/ 332 h 353"/>
                <a:gd name="T24" fmla="*/ 64 w 354"/>
                <a:gd name="T25" fmla="*/ 313 h 353"/>
                <a:gd name="T26" fmla="*/ 41 w 354"/>
                <a:gd name="T27" fmla="*/ 288 h 353"/>
                <a:gd name="T28" fmla="*/ 22 w 354"/>
                <a:gd name="T29" fmla="*/ 261 h 353"/>
                <a:gd name="T30" fmla="*/ 8 w 354"/>
                <a:gd name="T31" fmla="*/ 229 h 353"/>
                <a:gd name="T32" fmla="*/ 1 w 354"/>
                <a:gd name="T33" fmla="*/ 195 h 353"/>
                <a:gd name="T34" fmla="*/ 0 w 354"/>
                <a:gd name="T35" fmla="*/ 175 h 353"/>
                <a:gd name="T36" fmla="*/ 4 w 354"/>
                <a:gd name="T37" fmla="*/ 141 h 353"/>
                <a:gd name="T38" fmla="*/ 13 w 354"/>
                <a:gd name="T39" fmla="*/ 107 h 353"/>
                <a:gd name="T40" fmla="*/ 30 w 354"/>
                <a:gd name="T41" fmla="*/ 76 h 353"/>
                <a:gd name="T42" fmla="*/ 52 w 354"/>
                <a:gd name="T43" fmla="*/ 50 h 353"/>
                <a:gd name="T44" fmla="*/ 78 w 354"/>
                <a:gd name="T45" fmla="*/ 30 h 353"/>
                <a:gd name="T46" fmla="*/ 108 w 354"/>
                <a:gd name="T47" fmla="*/ 13 h 353"/>
                <a:gd name="T48" fmla="*/ 141 w 354"/>
                <a:gd name="T49" fmla="*/ 2 h 353"/>
                <a:gd name="T50" fmla="*/ 177 w 354"/>
                <a:gd name="T51" fmla="*/ 0 h 353"/>
                <a:gd name="T52" fmla="*/ 195 w 354"/>
                <a:gd name="T53" fmla="*/ 0 h 353"/>
                <a:gd name="T54" fmla="*/ 229 w 354"/>
                <a:gd name="T55" fmla="*/ 6 h 353"/>
                <a:gd name="T56" fmla="*/ 261 w 354"/>
                <a:gd name="T57" fmla="*/ 20 h 353"/>
                <a:gd name="T58" fmla="*/ 290 w 354"/>
                <a:gd name="T59" fmla="*/ 39 h 353"/>
                <a:gd name="T60" fmla="*/ 313 w 354"/>
                <a:gd name="T61" fmla="*/ 64 h 353"/>
                <a:gd name="T62" fmla="*/ 332 w 354"/>
                <a:gd name="T63" fmla="*/ 92 h 353"/>
                <a:gd name="T64" fmla="*/ 346 w 354"/>
                <a:gd name="T65" fmla="*/ 123 h 353"/>
                <a:gd name="T66" fmla="*/ 353 w 354"/>
                <a:gd name="T67" fmla="*/ 158 h 353"/>
                <a:gd name="T68" fmla="*/ 354 w 354"/>
                <a:gd name="T69" fmla="*/ 1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4" h="353">
                  <a:moveTo>
                    <a:pt x="354" y="175"/>
                  </a:moveTo>
                  <a:lnTo>
                    <a:pt x="354" y="175"/>
                  </a:lnTo>
                  <a:lnTo>
                    <a:pt x="353" y="195"/>
                  </a:lnTo>
                  <a:lnTo>
                    <a:pt x="350" y="211"/>
                  </a:lnTo>
                  <a:lnTo>
                    <a:pt x="346" y="229"/>
                  </a:lnTo>
                  <a:lnTo>
                    <a:pt x="340" y="245"/>
                  </a:lnTo>
                  <a:lnTo>
                    <a:pt x="332" y="261"/>
                  </a:lnTo>
                  <a:lnTo>
                    <a:pt x="324" y="274"/>
                  </a:lnTo>
                  <a:lnTo>
                    <a:pt x="313" y="288"/>
                  </a:lnTo>
                  <a:lnTo>
                    <a:pt x="302" y="300"/>
                  </a:lnTo>
                  <a:lnTo>
                    <a:pt x="290" y="313"/>
                  </a:lnTo>
                  <a:lnTo>
                    <a:pt x="276" y="322"/>
                  </a:lnTo>
                  <a:lnTo>
                    <a:pt x="261" y="332"/>
                  </a:lnTo>
                  <a:lnTo>
                    <a:pt x="246" y="339"/>
                  </a:lnTo>
                  <a:lnTo>
                    <a:pt x="229" y="344"/>
                  </a:lnTo>
                  <a:lnTo>
                    <a:pt x="213" y="350"/>
                  </a:lnTo>
                  <a:lnTo>
                    <a:pt x="195" y="353"/>
                  </a:lnTo>
                  <a:lnTo>
                    <a:pt x="177" y="353"/>
                  </a:lnTo>
                  <a:lnTo>
                    <a:pt x="177" y="353"/>
                  </a:lnTo>
                  <a:lnTo>
                    <a:pt x="159" y="353"/>
                  </a:lnTo>
                  <a:lnTo>
                    <a:pt x="141" y="350"/>
                  </a:lnTo>
                  <a:lnTo>
                    <a:pt x="125" y="344"/>
                  </a:lnTo>
                  <a:lnTo>
                    <a:pt x="108" y="339"/>
                  </a:lnTo>
                  <a:lnTo>
                    <a:pt x="93" y="332"/>
                  </a:lnTo>
                  <a:lnTo>
                    <a:pt x="78" y="322"/>
                  </a:lnTo>
                  <a:lnTo>
                    <a:pt x="64" y="313"/>
                  </a:lnTo>
                  <a:lnTo>
                    <a:pt x="52" y="300"/>
                  </a:lnTo>
                  <a:lnTo>
                    <a:pt x="41" y="288"/>
                  </a:lnTo>
                  <a:lnTo>
                    <a:pt x="30" y="274"/>
                  </a:lnTo>
                  <a:lnTo>
                    <a:pt x="22" y="261"/>
                  </a:lnTo>
                  <a:lnTo>
                    <a:pt x="13" y="245"/>
                  </a:lnTo>
                  <a:lnTo>
                    <a:pt x="8" y="229"/>
                  </a:lnTo>
                  <a:lnTo>
                    <a:pt x="4" y="211"/>
                  </a:lnTo>
                  <a:lnTo>
                    <a:pt x="1" y="195"/>
                  </a:lnTo>
                  <a:lnTo>
                    <a:pt x="0" y="175"/>
                  </a:lnTo>
                  <a:lnTo>
                    <a:pt x="0" y="175"/>
                  </a:lnTo>
                  <a:lnTo>
                    <a:pt x="1" y="158"/>
                  </a:lnTo>
                  <a:lnTo>
                    <a:pt x="4" y="141"/>
                  </a:lnTo>
                  <a:lnTo>
                    <a:pt x="8" y="123"/>
                  </a:lnTo>
                  <a:lnTo>
                    <a:pt x="13" y="107"/>
                  </a:lnTo>
                  <a:lnTo>
                    <a:pt x="22" y="92"/>
                  </a:lnTo>
                  <a:lnTo>
                    <a:pt x="30" y="76"/>
                  </a:lnTo>
                  <a:lnTo>
                    <a:pt x="41" y="64"/>
                  </a:lnTo>
                  <a:lnTo>
                    <a:pt x="52" y="50"/>
                  </a:lnTo>
                  <a:lnTo>
                    <a:pt x="64" y="39"/>
                  </a:lnTo>
                  <a:lnTo>
                    <a:pt x="78" y="30"/>
                  </a:lnTo>
                  <a:lnTo>
                    <a:pt x="93" y="20"/>
                  </a:lnTo>
                  <a:lnTo>
                    <a:pt x="108" y="13"/>
                  </a:lnTo>
                  <a:lnTo>
                    <a:pt x="125" y="6"/>
                  </a:lnTo>
                  <a:lnTo>
                    <a:pt x="141" y="2"/>
                  </a:lnTo>
                  <a:lnTo>
                    <a:pt x="159" y="0"/>
                  </a:lnTo>
                  <a:lnTo>
                    <a:pt x="177" y="0"/>
                  </a:lnTo>
                  <a:lnTo>
                    <a:pt x="177" y="0"/>
                  </a:lnTo>
                  <a:lnTo>
                    <a:pt x="195" y="0"/>
                  </a:lnTo>
                  <a:lnTo>
                    <a:pt x="213" y="2"/>
                  </a:lnTo>
                  <a:lnTo>
                    <a:pt x="229" y="6"/>
                  </a:lnTo>
                  <a:lnTo>
                    <a:pt x="246" y="13"/>
                  </a:lnTo>
                  <a:lnTo>
                    <a:pt x="261" y="20"/>
                  </a:lnTo>
                  <a:lnTo>
                    <a:pt x="276" y="30"/>
                  </a:lnTo>
                  <a:lnTo>
                    <a:pt x="290" y="39"/>
                  </a:lnTo>
                  <a:lnTo>
                    <a:pt x="302" y="50"/>
                  </a:lnTo>
                  <a:lnTo>
                    <a:pt x="313" y="64"/>
                  </a:lnTo>
                  <a:lnTo>
                    <a:pt x="324" y="76"/>
                  </a:lnTo>
                  <a:lnTo>
                    <a:pt x="332" y="92"/>
                  </a:lnTo>
                  <a:lnTo>
                    <a:pt x="340" y="107"/>
                  </a:lnTo>
                  <a:lnTo>
                    <a:pt x="346" y="123"/>
                  </a:lnTo>
                  <a:lnTo>
                    <a:pt x="350" y="141"/>
                  </a:lnTo>
                  <a:lnTo>
                    <a:pt x="353" y="158"/>
                  </a:lnTo>
                  <a:lnTo>
                    <a:pt x="354" y="175"/>
                  </a:lnTo>
                  <a:lnTo>
                    <a:pt x="354" y="175"/>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7" name="Freeform 254"/>
            <p:cNvSpPr>
              <a:spLocks/>
            </p:cNvSpPr>
            <p:nvPr/>
          </p:nvSpPr>
          <p:spPr bwMode="auto">
            <a:xfrm>
              <a:off x="7435852" y="4165602"/>
              <a:ext cx="218017" cy="254000"/>
            </a:xfrm>
            <a:custGeom>
              <a:avLst/>
              <a:gdLst>
                <a:gd name="T0" fmla="*/ 0 w 206"/>
                <a:gd name="T1" fmla="*/ 0 h 241"/>
                <a:gd name="T2" fmla="*/ 0 w 206"/>
                <a:gd name="T3" fmla="*/ 0 h 241"/>
                <a:gd name="T4" fmla="*/ 7 w 206"/>
                <a:gd name="T5" fmla="*/ 5 h 241"/>
                <a:gd name="T6" fmla="*/ 24 w 206"/>
                <a:gd name="T7" fmla="*/ 17 h 241"/>
                <a:gd name="T8" fmla="*/ 52 w 206"/>
                <a:gd name="T9" fmla="*/ 38 h 241"/>
                <a:gd name="T10" fmla="*/ 84 w 206"/>
                <a:gd name="T11" fmla="*/ 66 h 241"/>
                <a:gd name="T12" fmla="*/ 100 w 206"/>
                <a:gd name="T13" fmla="*/ 83 h 241"/>
                <a:gd name="T14" fmla="*/ 118 w 206"/>
                <a:gd name="T15" fmla="*/ 101 h 241"/>
                <a:gd name="T16" fmla="*/ 134 w 206"/>
                <a:gd name="T17" fmla="*/ 121 h 241"/>
                <a:gd name="T18" fmla="*/ 149 w 206"/>
                <a:gd name="T19" fmla="*/ 142 h 241"/>
                <a:gd name="T20" fmla="*/ 165 w 206"/>
                <a:gd name="T21" fmla="*/ 165 h 241"/>
                <a:gd name="T22" fmla="*/ 178 w 206"/>
                <a:gd name="T23" fmla="*/ 189 h 241"/>
                <a:gd name="T24" fmla="*/ 191 w 206"/>
                <a:gd name="T25" fmla="*/ 215 h 241"/>
                <a:gd name="T26" fmla="*/ 200 w 206"/>
                <a:gd name="T27" fmla="*/ 241 h 241"/>
                <a:gd name="T28" fmla="*/ 206 w 206"/>
                <a:gd name="T29" fmla="*/ 231 h 241"/>
                <a:gd name="T30" fmla="*/ 206 w 206"/>
                <a:gd name="T31" fmla="*/ 231 h 241"/>
                <a:gd name="T32" fmla="*/ 204 w 206"/>
                <a:gd name="T33" fmla="*/ 224 h 241"/>
                <a:gd name="T34" fmla="*/ 196 w 206"/>
                <a:gd name="T35" fmla="*/ 207 h 241"/>
                <a:gd name="T36" fmla="*/ 182 w 206"/>
                <a:gd name="T37" fmla="*/ 178 h 241"/>
                <a:gd name="T38" fmla="*/ 173 w 206"/>
                <a:gd name="T39" fmla="*/ 161 h 241"/>
                <a:gd name="T40" fmla="*/ 162 w 206"/>
                <a:gd name="T41" fmla="*/ 145 h 241"/>
                <a:gd name="T42" fmla="*/ 148 w 206"/>
                <a:gd name="T43" fmla="*/ 125 h 241"/>
                <a:gd name="T44" fmla="*/ 134 w 206"/>
                <a:gd name="T45" fmla="*/ 106 h 241"/>
                <a:gd name="T46" fmla="*/ 118 w 206"/>
                <a:gd name="T47" fmla="*/ 87 h 241"/>
                <a:gd name="T48" fmla="*/ 100 w 206"/>
                <a:gd name="T49" fmla="*/ 68 h 241"/>
                <a:gd name="T50" fmla="*/ 79 w 206"/>
                <a:gd name="T51" fmla="*/ 50 h 241"/>
                <a:gd name="T52" fmla="*/ 57 w 206"/>
                <a:gd name="T53" fmla="*/ 32 h 241"/>
                <a:gd name="T54" fmla="*/ 33 w 206"/>
                <a:gd name="T55" fmla="*/ 16 h 241"/>
                <a:gd name="T56" fmla="*/ 7 w 206"/>
                <a:gd name="T57" fmla="*/ 0 h 241"/>
                <a:gd name="T58" fmla="*/ 0 w 206"/>
                <a:gd name="T5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6" h="241">
                  <a:moveTo>
                    <a:pt x="0" y="0"/>
                  </a:moveTo>
                  <a:lnTo>
                    <a:pt x="0" y="0"/>
                  </a:lnTo>
                  <a:lnTo>
                    <a:pt x="7" y="5"/>
                  </a:lnTo>
                  <a:lnTo>
                    <a:pt x="24" y="17"/>
                  </a:lnTo>
                  <a:lnTo>
                    <a:pt x="52" y="38"/>
                  </a:lnTo>
                  <a:lnTo>
                    <a:pt x="84" y="66"/>
                  </a:lnTo>
                  <a:lnTo>
                    <a:pt x="100" y="83"/>
                  </a:lnTo>
                  <a:lnTo>
                    <a:pt x="118" y="101"/>
                  </a:lnTo>
                  <a:lnTo>
                    <a:pt x="134" y="121"/>
                  </a:lnTo>
                  <a:lnTo>
                    <a:pt x="149" y="142"/>
                  </a:lnTo>
                  <a:lnTo>
                    <a:pt x="165" y="165"/>
                  </a:lnTo>
                  <a:lnTo>
                    <a:pt x="178" y="189"/>
                  </a:lnTo>
                  <a:lnTo>
                    <a:pt x="191" y="215"/>
                  </a:lnTo>
                  <a:lnTo>
                    <a:pt x="200" y="241"/>
                  </a:lnTo>
                  <a:lnTo>
                    <a:pt x="206" y="231"/>
                  </a:lnTo>
                  <a:lnTo>
                    <a:pt x="206" y="231"/>
                  </a:lnTo>
                  <a:lnTo>
                    <a:pt x="204" y="224"/>
                  </a:lnTo>
                  <a:lnTo>
                    <a:pt x="196" y="207"/>
                  </a:lnTo>
                  <a:lnTo>
                    <a:pt x="182" y="178"/>
                  </a:lnTo>
                  <a:lnTo>
                    <a:pt x="173" y="161"/>
                  </a:lnTo>
                  <a:lnTo>
                    <a:pt x="162" y="145"/>
                  </a:lnTo>
                  <a:lnTo>
                    <a:pt x="148" y="125"/>
                  </a:lnTo>
                  <a:lnTo>
                    <a:pt x="134" y="106"/>
                  </a:lnTo>
                  <a:lnTo>
                    <a:pt x="118" y="87"/>
                  </a:lnTo>
                  <a:lnTo>
                    <a:pt x="100" y="68"/>
                  </a:lnTo>
                  <a:lnTo>
                    <a:pt x="79" y="50"/>
                  </a:lnTo>
                  <a:lnTo>
                    <a:pt x="57" y="32"/>
                  </a:lnTo>
                  <a:lnTo>
                    <a:pt x="33" y="16"/>
                  </a:lnTo>
                  <a:lnTo>
                    <a:pt x="7" y="0"/>
                  </a:lnTo>
                  <a:lnTo>
                    <a:pt x="0" y="0"/>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8" name="Freeform 255"/>
            <p:cNvSpPr>
              <a:spLocks/>
            </p:cNvSpPr>
            <p:nvPr/>
          </p:nvSpPr>
          <p:spPr bwMode="auto">
            <a:xfrm>
              <a:off x="7298269" y="4250268"/>
              <a:ext cx="237067" cy="289984"/>
            </a:xfrm>
            <a:custGeom>
              <a:avLst/>
              <a:gdLst>
                <a:gd name="T0" fmla="*/ 225 w 225"/>
                <a:gd name="T1" fmla="*/ 275 h 275"/>
                <a:gd name="T2" fmla="*/ 225 w 225"/>
                <a:gd name="T3" fmla="*/ 275 h 275"/>
                <a:gd name="T4" fmla="*/ 217 w 225"/>
                <a:gd name="T5" fmla="*/ 269 h 275"/>
                <a:gd name="T6" fmla="*/ 198 w 225"/>
                <a:gd name="T7" fmla="*/ 254 h 275"/>
                <a:gd name="T8" fmla="*/ 168 w 225"/>
                <a:gd name="T9" fmla="*/ 231 h 275"/>
                <a:gd name="T10" fmla="*/ 151 w 225"/>
                <a:gd name="T11" fmla="*/ 216 h 275"/>
                <a:gd name="T12" fmla="*/ 133 w 225"/>
                <a:gd name="T13" fmla="*/ 199 h 275"/>
                <a:gd name="T14" fmla="*/ 114 w 225"/>
                <a:gd name="T15" fmla="*/ 180 h 275"/>
                <a:gd name="T16" fmla="*/ 96 w 225"/>
                <a:gd name="T17" fmla="*/ 159 h 275"/>
                <a:gd name="T18" fmla="*/ 79 w 225"/>
                <a:gd name="T19" fmla="*/ 136 h 275"/>
                <a:gd name="T20" fmla="*/ 61 w 225"/>
                <a:gd name="T21" fmla="*/ 113 h 275"/>
                <a:gd name="T22" fmla="*/ 44 w 225"/>
                <a:gd name="T23" fmla="*/ 87 h 275"/>
                <a:gd name="T24" fmla="*/ 29 w 225"/>
                <a:gd name="T25" fmla="*/ 59 h 275"/>
                <a:gd name="T26" fmla="*/ 17 w 225"/>
                <a:gd name="T27" fmla="*/ 30 h 275"/>
                <a:gd name="T28" fmla="*/ 7 w 225"/>
                <a:gd name="T29" fmla="*/ 0 h 275"/>
                <a:gd name="T30" fmla="*/ 0 w 225"/>
                <a:gd name="T31" fmla="*/ 10 h 275"/>
                <a:gd name="T32" fmla="*/ 0 w 225"/>
                <a:gd name="T33" fmla="*/ 10 h 275"/>
                <a:gd name="T34" fmla="*/ 3 w 225"/>
                <a:gd name="T35" fmla="*/ 18 h 275"/>
                <a:gd name="T36" fmla="*/ 11 w 225"/>
                <a:gd name="T37" fmla="*/ 40 h 275"/>
                <a:gd name="T38" fmla="*/ 26 w 225"/>
                <a:gd name="T39" fmla="*/ 72 h 275"/>
                <a:gd name="T40" fmla="*/ 36 w 225"/>
                <a:gd name="T41" fmla="*/ 89 h 275"/>
                <a:gd name="T42" fmla="*/ 48 w 225"/>
                <a:gd name="T43" fmla="*/ 110 h 275"/>
                <a:gd name="T44" fmla="*/ 62 w 225"/>
                <a:gd name="T45" fmla="*/ 131 h 275"/>
                <a:gd name="T46" fmla="*/ 77 w 225"/>
                <a:gd name="T47" fmla="*/ 153 h 275"/>
                <a:gd name="T48" fmla="*/ 95 w 225"/>
                <a:gd name="T49" fmla="*/ 175 h 275"/>
                <a:gd name="T50" fmla="*/ 116 w 225"/>
                <a:gd name="T51" fmla="*/ 197 h 275"/>
                <a:gd name="T52" fmla="*/ 138 w 225"/>
                <a:gd name="T53" fmla="*/ 217 h 275"/>
                <a:gd name="T54" fmla="*/ 162 w 225"/>
                <a:gd name="T55" fmla="*/ 238 h 275"/>
                <a:gd name="T56" fmla="*/ 188 w 225"/>
                <a:gd name="T57" fmla="*/ 257 h 275"/>
                <a:gd name="T58" fmla="*/ 217 w 225"/>
                <a:gd name="T59" fmla="*/ 275 h 275"/>
                <a:gd name="T60" fmla="*/ 225 w 225"/>
                <a:gd name="T61"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275">
                  <a:moveTo>
                    <a:pt x="225" y="275"/>
                  </a:moveTo>
                  <a:lnTo>
                    <a:pt x="225" y="275"/>
                  </a:lnTo>
                  <a:lnTo>
                    <a:pt x="217" y="269"/>
                  </a:lnTo>
                  <a:lnTo>
                    <a:pt x="198" y="254"/>
                  </a:lnTo>
                  <a:lnTo>
                    <a:pt x="168" y="231"/>
                  </a:lnTo>
                  <a:lnTo>
                    <a:pt x="151" y="216"/>
                  </a:lnTo>
                  <a:lnTo>
                    <a:pt x="133" y="199"/>
                  </a:lnTo>
                  <a:lnTo>
                    <a:pt x="114" y="180"/>
                  </a:lnTo>
                  <a:lnTo>
                    <a:pt x="96" y="159"/>
                  </a:lnTo>
                  <a:lnTo>
                    <a:pt x="79" y="136"/>
                  </a:lnTo>
                  <a:lnTo>
                    <a:pt x="61" y="113"/>
                  </a:lnTo>
                  <a:lnTo>
                    <a:pt x="44" y="87"/>
                  </a:lnTo>
                  <a:lnTo>
                    <a:pt x="29" y="59"/>
                  </a:lnTo>
                  <a:lnTo>
                    <a:pt x="17" y="30"/>
                  </a:lnTo>
                  <a:lnTo>
                    <a:pt x="7" y="0"/>
                  </a:lnTo>
                  <a:lnTo>
                    <a:pt x="0" y="10"/>
                  </a:lnTo>
                  <a:lnTo>
                    <a:pt x="0" y="10"/>
                  </a:lnTo>
                  <a:lnTo>
                    <a:pt x="3" y="18"/>
                  </a:lnTo>
                  <a:lnTo>
                    <a:pt x="11" y="40"/>
                  </a:lnTo>
                  <a:lnTo>
                    <a:pt x="26" y="72"/>
                  </a:lnTo>
                  <a:lnTo>
                    <a:pt x="36" y="89"/>
                  </a:lnTo>
                  <a:lnTo>
                    <a:pt x="48" y="110"/>
                  </a:lnTo>
                  <a:lnTo>
                    <a:pt x="62" y="131"/>
                  </a:lnTo>
                  <a:lnTo>
                    <a:pt x="77" y="153"/>
                  </a:lnTo>
                  <a:lnTo>
                    <a:pt x="95" y="175"/>
                  </a:lnTo>
                  <a:lnTo>
                    <a:pt x="116" y="197"/>
                  </a:lnTo>
                  <a:lnTo>
                    <a:pt x="138" y="217"/>
                  </a:lnTo>
                  <a:lnTo>
                    <a:pt x="162" y="238"/>
                  </a:lnTo>
                  <a:lnTo>
                    <a:pt x="188" y="257"/>
                  </a:lnTo>
                  <a:lnTo>
                    <a:pt x="217" y="275"/>
                  </a:lnTo>
                  <a:lnTo>
                    <a:pt x="225" y="275"/>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 name="Freeform 256"/>
            <p:cNvSpPr>
              <a:spLocks/>
            </p:cNvSpPr>
            <p:nvPr/>
          </p:nvSpPr>
          <p:spPr bwMode="auto">
            <a:xfrm>
              <a:off x="7346952" y="4161368"/>
              <a:ext cx="234951" cy="387351"/>
            </a:xfrm>
            <a:custGeom>
              <a:avLst/>
              <a:gdLst>
                <a:gd name="T0" fmla="*/ 214 w 222"/>
                <a:gd name="T1" fmla="*/ 30 h 365"/>
                <a:gd name="T2" fmla="*/ 214 w 222"/>
                <a:gd name="T3" fmla="*/ 30 h 365"/>
                <a:gd name="T4" fmla="*/ 217 w 222"/>
                <a:gd name="T5" fmla="*/ 70 h 365"/>
                <a:gd name="T6" fmla="*/ 217 w 222"/>
                <a:gd name="T7" fmla="*/ 93 h 365"/>
                <a:gd name="T8" fmla="*/ 206 w 222"/>
                <a:gd name="T9" fmla="*/ 155 h 365"/>
                <a:gd name="T10" fmla="*/ 195 w 222"/>
                <a:gd name="T11" fmla="*/ 192 h 365"/>
                <a:gd name="T12" fmla="*/ 180 w 222"/>
                <a:gd name="T13" fmla="*/ 230 h 365"/>
                <a:gd name="T14" fmla="*/ 157 w 222"/>
                <a:gd name="T15" fmla="*/ 273 h 365"/>
                <a:gd name="T16" fmla="*/ 128 w 222"/>
                <a:gd name="T17" fmla="*/ 316 h 365"/>
                <a:gd name="T18" fmla="*/ 92 w 222"/>
                <a:gd name="T19" fmla="*/ 361 h 365"/>
                <a:gd name="T20" fmla="*/ 93 w 222"/>
                <a:gd name="T21" fmla="*/ 360 h 365"/>
                <a:gd name="T22" fmla="*/ 93 w 222"/>
                <a:gd name="T23" fmla="*/ 360 h 365"/>
                <a:gd name="T24" fmla="*/ 73 w 222"/>
                <a:gd name="T25" fmla="*/ 357 h 365"/>
                <a:gd name="T26" fmla="*/ 48 w 222"/>
                <a:gd name="T27" fmla="*/ 350 h 365"/>
                <a:gd name="T28" fmla="*/ 19 w 222"/>
                <a:gd name="T29" fmla="*/ 335 h 365"/>
                <a:gd name="T30" fmla="*/ 3 w 222"/>
                <a:gd name="T31" fmla="*/ 327 h 365"/>
                <a:gd name="T32" fmla="*/ 5 w 222"/>
                <a:gd name="T33" fmla="*/ 327 h 365"/>
                <a:gd name="T34" fmla="*/ 5 w 222"/>
                <a:gd name="T35" fmla="*/ 324 h 365"/>
                <a:gd name="T36" fmla="*/ 12 w 222"/>
                <a:gd name="T37" fmla="*/ 276 h 365"/>
                <a:gd name="T38" fmla="*/ 26 w 222"/>
                <a:gd name="T39" fmla="*/ 213 h 365"/>
                <a:gd name="T40" fmla="*/ 33 w 222"/>
                <a:gd name="T41" fmla="*/ 189 h 365"/>
                <a:gd name="T42" fmla="*/ 51 w 222"/>
                <a:gd name="T43" fmla="*/ 138 h 365"/>
                <a:gd name="T44" fmla="*/ 74 w 222"/>
                <a:gd name="T45" fmla="*/ 89 h 365"/>
                <a:gd name="T46" fmla="*/ 104 w 222"/>
                <a:gd name="T47" fmla="*/ 44 h 365"/>
                <a:gd name="T48" fmla="*/ 143 w 222"/>
                <a:gd name="T49" fmla="*/ 5 h 365"/>
                <a:gd name="T50" fmla="*/ 140 w 222"/>
                <a:gd name="T51" fmla="*/ 5 h 365"/>
                <a:gd name="T52" fmla="*/ 143 w 222"/>
                <a:gd name="T53" fmla="*/ 5 h 365"/>
                <a:gd name="T54" fmla="*/ 154 w 222"/>
                <a:gd name="T55" fmla="*/ 7 h 365"/>
                <a:gd name="T56" fmla="*/ 183 w 222"/>
                <a:gd name="T57" fmla="*/ 15 h 365"/>
                <a:gd name="T58" fmla="*/ 205 w 222"/>
                <a:gd name="T59" fmla="*/ 24 h 365"/>
                <a:gd name="T60" fmla="*/ 217 w 222"/>
                <a:gd name="T61" fmla="*/ 30 h 365"/>
                <a:gd name="T62" fmla="*/ 217 w 222"/>
                <a:gd name="T63" fmla="*/ 30 h 365"/>
                <a:gd name="T64" fmla="*/ 218 w 222"/>
                <a:gd name="T65" fmla="*/ 27 h 365"/>
                <a:gd name="T66" fmla="*/ 194 w 222"/>
                <a:gd name="T67" fmla="*/ 13 h 365"/>
                <a:gd name="T68" fmla="*/ 168 w 222"/>
                <a:gd name="T69" fmla="*/ 5 h 365"/>
                <a:gd name="T70" fmla="*/ 141 w 222"/>
                <a:gd name="T71" fmla="*/ 0 h 365"/>
                <a:gd name="T72" fmla="*/ 139 w 222"/>
                <a:gd name="T73" fmla="*/ 0 h 365"/>
                <a:gd name="T74" fmla="*/ 128 w 222"/>
                <a:gd name="T75" fmla="*/ 9 h 365"/>
                <a:gd name="T76" fmla="*/ 107 w 222"/>
                <a:gd name="T77" fmla="*/ 31 h 365"/>
                <a:gd name="T78" fmla="*/ 81 w 222"/>
                <a:gd name="T79" fmla="*/ 67 h 365"/>
                <a:gd name="T80" fmla="*/ 52 w 222"/>
                <a:gd name="T81" fmla="*/ 119 h 365"/>
                <a:gd name="T82" fmla="*/ 32 w 222"/>
                <a:gd name="T83" fmla="*/ 174 h 365"/>
                <a:gd name="T84" fmla="*/ 23 w 222"/>
                <a:gd name="T85" fmla="*/ 200 h 365"/>
                <a:gd name="T86" fmla="*/ 12 w 222"/>
                <a:gd name="T87" fmla="*/ 248 h 365"/>
                <a:gd name="T88" fmla="*/ 1 w 222"/>
                <a:gd name="T89" fmla="*/ 316 h 365"/>
                <a:gd name="T90" fmla="*/ 0 w 222"/>
                <a:gd name="T91" fmla="*/ 328 h 365"/>
                <a:gd name="T92" fmla="*/ 1 w 222"/>
                <a:gd name="T93" fmla="*/ 328 h 365"/>
                <a:gd name="T94" fmla="*/ 33 w 222"/>
                <a:gd name="T95" fmla="*/ 350 h 365"/>
                <a:gd name="T96" fmla="*/ 63 w 222"/>
                <a:gd name="T97" fmla="*/ 361 h 365"/>
                <a:gd name="T98" fmla="*/ 85 w 222"/>
                <a:gd name="T99" fmla="*/ 365 h 365"/>
                <a:gd name="T100" fmla="*/ 95 w 222"/>
                <a:gd name="T101" fmla="*/ 365 h 365"/>
                <a:gd name="T102" fmla="*/ 96 w 222"/>
                <a:gd name="T103" fmla="*/ 365 h 365"/>
                <a:gd name="T104" fmla="*/ 133 w 222"/>
                <a:gd name="T105" fmla="*/ 320 h 365"/>
                <a:gd name="T106" fmla="*/ 162 w 222"/>
                <a:gd name="T107" fmla="*/ 276 h 365"/>
                <a:gd name="T108" fmla="*/ 184 w 222"/>
                <a:gd name="T109" fmla="*/ 233 h 365"/>
                <a:gd name="T110" fmla="*/ 200 w 222"/>
                <a:gd name="T111" fmla="*/ 193 h 365"/>
                <a:gd name="T112" fmla="*/ 211 w 222"/>
                <a:gd name="T113" fmla="*/ 156 h 365"/>
                <a:gd name="T114" fmla="*/ 222 w 222"/>
                <a:gd name="T115" fmla="*/ 94 h 365"/>
                <a:gd name="T116" fmla="*/ 222 w 222"/>
                <a:gd name="T117" fmla="*/ 70 h 365"/>
                <a:gd name="T118" fmla="*/ 221 w 222"/>
                <a:gd name="T119" fmla="*/ 40 h 365"/>
                <a:gd name="T120" fmla="*/ 220 w 222"/>
                <a:gd name="T121" fmla="*/ 27 h 365"/>
                <a:gd name="T122" fmla="*/ 217 w 222"/>
                <a:gd name="T123" fmla="*/ 3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2" h="365">
                  <a:moveTo>
                    <a:pt x="217" y="30"/>
                  </a:moveTo>
                  <a:lnTo>
                    <a:pt x="214" y="30"/>
                  </a:lnTo>
                  <a:lnTo>
                    <a:pt x="214" y="30"/>
                  </a:lnTo>
                  <a:lnTo>
                    <a:pt x="214" y="30"/>
                  </a:lnTo>
                  <a:lnTo>
                    <a:pt x="216" y="42"/>
                  </a:lnTo>
                  <a:lnTo>
                    <a:pt x="217" y="70"/>
                  </a:lnTo>
                  <a:lnTo>
                    <a:pt x="217" y="70"/>
                  </a:lnTo>
                  <a:lnTo>
                    <a:pt x="217" y="93"/>
                  </a:lnTo>
                  <a:lnTo>
                    <a:pt x="213" y="122"/>
                  </a:lnTo>
                  <a:lnTo>
                    <a:pt x="206" y="155"/>
                  </a:lnTo>
                  <a:lnTo>
                    <a:pt x="202" y="173"/>
                  </a:lnTo>
                  <a:lnTo>
                    <a:pt x="195" y="192"/>
                  </a:lnTo>
                  <a:lnTo>
                    <a:pt x="188" y="211"/>
                  </a:lnTo>
                  <a:lnTo>
                    <a:pt x="180" y="230"/>
                  </a:lnTo>
                  <a:lnTo>
                    <a:pt x="169" y="251"/>
                  </a:lnTo>
                  <a:lnTo>
                    <a:pt x="157" y="273"/>
                  </a:lnTo>
                  <a:lnTo>
                    <a:pt x="144" y="294"/>
                  </a:lnTo>
                  <a:lnTo>
                    <a:pt x="128" y="316"/>
                  </a:lnTo>
                  <a:lnTo>
                    <a:pt x="111" y="339"/>
                  </a:lnTo>
                  <a:lnTo>
                    <a:pt x="92" y="361"/>
                  </a:lnTo>
                  <a:lnTo>
                    <a:pt x="93" y="362"/>
                  </a:lnTo>
                  <a:lnTo>
                    <a:pt x="93" y="360"/>
                  </a:lnTo>
                  <a:lnTo>
                    <a:pt x="93" y="360"/>
                  </a:lnTo>
                  <a:lnTo>
                    <a:pt x="93" y="360"/>
                  </a:lnTo>
                  <a:lnTo>
                    <a:pt x="82" y="360"/>
                  </a:lnTo>
                  <a:lnTo>
                    <a:pt x="73" y="357"/>
                  </a:lnTo>
                  <a:lnTo>
                    <a:pt x="60" y="354"/>
                  </a:lnTo>
                  <a:lnTo>
                    <a:pt x="48" y="350"/>
                  </a:lnTo>
                  <a:lnTo>
                    <a:pt x="33" y="343"/>
                  </a:lnTo>
                  <a:lnTo>
                    <a:pt x="19" y="335"/>
                  </a:lnTo>
                  <a:lnTo>
                    <a:pt x="5" y="324"/>
                  </a:lnTo>
                  <a:lnTo>
                    <a:pt x="3" y="327"/>
                  </a:lnTo>
                  <a:lnTo>
                    <a:pt x="5" y="327"/>
                  </a:lnTo>
                  <a:lnTo>
                    <a:pt x="5" y="327"/>
                  </a:lnTo>
                  <a:lnTo>
                    <a:pt x="5" y="324"/>
                  </a:lnTo>
                  <a:lnTo>
                    <a:pt x="5" y="324"/>
                  </a:lnTo>
                  <a:lnTo>
                    <a:pt x="8" y="307"/>
                  </a:lnTo>
                  <a:lnTo>
                    <a:pt x="12" y="276"/>
                  </a:lnTo>
                  <a:lnTo>
                    <a:pt x="21" y="236"/>
                  </a:lnTo>
                  <a:lnTo>
                    <a:pt x="26" y="213"/>
                  </a:lnTo>
                  <a:lnTo>
                    <a:pt x="33" y="189"/>
                  </a:lnTo>
                  <a:lnTo>
                    <a:pt x="33" y="189"/>
                  </a:lnTo>
                  <a:lnTo>
                    <a:pt x="41" y="163"/>
                  </a:lnTo>
                  <a:lnTo>
                    <a:pt x="51" y="138"/>
                  </a:lnTo>
                  <a:lnTo>
                    <a:pt x="62" y="114"/>
                  </a:lnTo>
                  <a:lnTo>
                    <a:pt x="74" y="89"/>
                  </a:lnTo>
                  <a:lnTo>
                    <a:pt x="88" y="66"/>
                  </a:lnTo>
                  <a:lnTo>
                    <a:pt x="104" y="44"/>
                  </a:lnTo>
                  <a:lnTo>
                    <a:pt x="122" y="23"/>
                  </a:lnTo>
                  <a:lnTo>
                    <a:pt x="143" y="5"/>
                  </a:lnTo>
                  <a:lnTo>
                    <a:pt x="140" y="2"/>
                  </a:lnTo>
                  <a:lnTo>
                    <a:pt x="140" y="5"/>
                  </a:lnTo>
                  <a:lnTo>
                    <a:pt x="140" y="5"/>
                  </a:lnTo>
                  <a:lnTo>
                    <a:pt x="143" y="5"/>
                  </a:lnTo>
                  <a:lnTo>
                    <a:pt x="143" y="5"/>
                  </a:lnTo>
                  <a:lnTo>
                    <a:pt x="154" y="7"/>
                  </a:lnTo>
                  <a:lnTo>
                    <a:pt x="173" y="12"/>
                  </a:lnTo>
                  <a:lnTo>
                    <a:pt x="183" y="15"/>
                  </a:lnTo>
                  <a:lnTo>
                    <a:pt x="194" y="19"/>
                  </a:lnTo>
                  <a:lnTo>
                    <a:pt x="205" y="24"/>
                  </a:lnTo>
                  <a:lnTo>
                    <a:pt x="216" y="31"/>
                  </a:lnTo>
                  <a:lnTo>
                    <a:pt x="217" y="30"/>
                  </a:lnTo>
                  <a:lnTo>
                    <a:pt x="214" y="30"/>
                  </a:lnTo>
                  <a:lnTo>
                    <a:pt x="217" y="30"/>
                  </a:lnTo>
                  <a:lnTo>
                    <a:pt x="218" y="27"/>
                  </a:lnTo>
                  <a:lnTo>
                    <a:pt x="218" y="27"/>
                  </a:lnTo>
                  <a:lnTo>
                    <a:pt x="206" y="19"/>
                  </a:lnTo>
                  <a:lnTo>
                    <a:pt x="194" y="13"/>
                  </a:lnTo>
                  <a:lnTo>
                    <a:pt x="180" y="8"/>
                  </a:lnTo>
                  <a:lnTo>
                    <a:pt x="168" y="5"/>
                  </a:lnTo>
                  <a:lnTo>
                    <a:pt x="148" y="1"/>
                  </a:lnTo>
                  <a:lnTo>
                    <a:pt x="141" y="0"/>
                  </a:lnTo>
                  <a:lnTo>
                    <a:pt x="140" y="0"/>
                  </a:lnTo>
                  <a:lnTo>
                    <a:pt x="139" y="0"/>
                  </a:lnTo>
                  <a:lnTo>
                    <a:pt x="139" y="0"/>
                  </a:lnTo>
                  <a:lnTo>
                    <a:pt x="128" y="9"/>
                  </a:lnTo>
                  <a:lnTo>
                    <a:pt x="117" y="20"/>
                  </a:lnTo>
                  <a:lnTo>
                    <a:pt x="107" y="31"/>
                  </a:lnTo>
                  <a:lnTo>
                    <a:pt x="97" y="42"/>
                  </a:lnTo>
                  <a:lnTo>
                    <a:pt x="81" y="67"/>
                  </a:lnTo>
                  <a:lnTo>
                    <a:pt x="66" y="93"/>
                  </a:lnTo>
                  <a:lnTo>
                    <a:pt x="52" y="119"/>
                  </a:lnTo>
                  <a:lnTo>
                    <a:pt x="41" y="147"/>
                  </a:lnTo>
                  <a:lnTo>
                    <a:pt x="32" y="174"/>
                  </a:lnTo>
                  <a:lnTo>
                    <a:pt x="23" y="200"/>
                  </a:lnTo>
                  <a:lnTo>
                    <a:pt x="23" y="200"/>
                  </a:lnTo>
                  <a:lnTo>
                    <a:pt x="16" y="225"/>
                  </a:lnTo>
                  <a:lnTo>
                    <a:pt x="12" y="248"/>
                  </a:lnTo>
                  <a:lnTo>
                    <a:pt x="4" y="290"/>
                  </a:lnTo>
                  <a:lnTo>
                    <a:pt x="1" y="316"/>
                  </a:lnTo>
                  <a:lnTo>
                    <a:pt x="0" y="327"/>
                  </a:lnTo>
                  <a:lnTo>
                    <a:pt x="0" y="328"/>
                  </a:lnTo>
                  <a:lnTo>
                    <a:pt x="1" y="328"/>
                  </a:lnTo>
                  <a:lnTo>
                    <a:pt x="1" y="328"/>
                  </a:lnTo>
                  <a:lnTo>
                    <a:pt x="16" y="340"/>
                  </a:lnTo>
                  <a:lnTo>
                    <a:pt x="33" y="350"/>
                  </a:lnTo>
                  <a:lnTo>
                    <a:pt x="48" y="357"/>
                  </a:lnTo>
                  <a:lnTo>
                    <a:pt x="63" y="361"/>
                  </a:lnTo>
                  <a:lnTo>
                    <a:pt x="75" y="364"/>
                  </a:lnTo>
                  <a:lnTo>
                    <a:pt x="85" y="365"/>
                  </a:lnTo>
                  <a:lnTo>
                    <a:pt x="93" y="365"/>
                  </a:lnTo>
                  <a:lnTo>
                    <a:pt x="95" y="365"/>
                  </a:lnTo>
                  <a:lnTo>
                    <a:pt x="96" y="365"/>
                  </a:lnTo>
                  <a:lnTo>
                    <a:pt x="96" y="365"/>
                  </a:lnTo>
                  <a:lnTo>
                    <a:pt x="115" y="342"/>
                  </a:lnTo>
                  <a:lnTo>
                    <a:pt x="133" y="320"/>
                  </a:lnTo>
                  <a:lnTo>
                    <a:pt x="148" y="296"/>
                  </a:lnTo>
                  <a:lnTo>
                    <a:pt x="162" y="276"/>
                  </a:lnTo>
                  <a:lnTo>
                    <a:pt x="174" y="254"/>
                  </a:lnTo>
                  <a:lnTo>
                    <a:pt x="184" y="233"/>
                  </a:lnTo>
                  <a:lnTo>
                    <a:pt x="194" y="213"/>
                  </a:lnTo>
                  <a:lnTo>
                    <a:pt x="200" y="193"/>
                  </a:lnTo>
                  <a:lnTo>
                    <a:pt x="207" y="174"/>
                  </a:lnTo>
                  <a:lnTo>
                    <a:pt x="211" y="156"/>
                  </a:lnTo>
                  <a:lnTo>
                    <a:pt x="218" y="123"/>
                  </a:lnTo>
                  <a:lnTo>
                    <a:pt x="222" y="94"/>
                  </a:lnTo>
                  <a:lnTo>
                    <a:pt x="222" y="70"/>
                  </a:lnTo>
                  <a:lnTo>
                    <a:pt x="222" y="70"/>
                  </a:lnTo>
                  <a:lnTo>
                    <a:pt x="222" y="52"/>
                  </a:lnTo>
                  <a:lnTo>
                    <a:pt x="221" y="40"/>
                  </a:lnTo>
                  <a:lnTo>
                    <a:pt x="220" y="29"/>
                  </a:lnTo>
                  <a:lnTo>
                    <a:pt x="220" y="27"/>
                  </a:lnTo>
                  <a:lnTo>
                    <a:pt x="218" y="27"/>
                  </a:lnTo>
                  <a:lnTo>
                    <a:pt x="217" y="30"/>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 name="Freeform 257"/>
            <p:cNvSpPr>
              <a:spLocks/>
            </p:cNvSpPr>
            <p:nvPr/>
          </p:nvSpPr>
          <p:spPr bwMode="auto">
            <a:xfrm>
              <a:off x="7279218" y="4205819"/>
              <a:ext cx="357717" cy="266700"/>
            </a:xfrm>
            <a:custGeom>
              <a:avLst/>
              <a:gdLst>
                <a:gd name="T0" fmla="*/ 31 w 338"/>
                <a:gd name="T1" fmla="*/ 253 h 253"/>
                <a:gd name="T2" fmla="*/ 40 w 338"/>
                <a:gd name="T3" fmla="*/ 249 h 253"/>
                <a:gd name="T4" fmla="*/ 100 w 338"/>
                <a:gd name="T5" fmla="*/ 224 h 253"/>
                <a:gd name="T6" fmla="*/ 145 w 338"/>
                <a:gd name="T7" fmla="*/ 200 h 253"/>
                <a:gd name="T8" fmla="*/ 195 w 338"/>
                <a:gd name="T9" fmla="*/ 172 h 253"/>
                <a:gd name="T10" fmla="*/ 246 w 338"/>
                <a:gd name="T11" fmla="*/ 137 h 253"/>
                <a:gd name="T12" fmla="*/ 294 w 338"/>
                <a:gd name="T13" fmla="*/ 95 h 253"/>
                <a:gd name="T14" fmla="*/ 336 w 338"/>
                <a:gd name="T15" fmla="*/ 47 h 253"/>
                <a:gd name="T16" fmla="*/ 295 w 338"/>
                <a:gd name="T17" fmla="*/ 0 h 253"/>
                <a:gd name="T18" fmla="*/ 294 w 338"/>
                <a:gd name="T19" fmla="*/ 0 h 253"/>
                <a:gd name="T20" fmla="*/ 222 w 338"/>
                <a:gd name="T21" fmla="*/ 34 h 253"/>
                <a:gd name="T22" fmla="*/ 178 w 338"/>
                <a:gd name="T23" fmla="*/ 59 h 253"/>
                <a:gd name="T24" fmla="*/ 106 w 338"/>
                <a:gd name="T25" fmla="*/ 104 h 253"/>
                <a:gd name="T26" fmla="*/ 59 w 338"/>
                <a:gd name="T27" fmla="*/ 139 h 253"/>
                <a:gd name="T28" fmla="*/ 18 w 338"/>
                <a:gd name="T29" fmla="*/ 177 h 253"/>
                <a:gd name="T30" fmla="*/ 0 w 338"/>
                <a:gd name="T31" fmla="*/ 198 h 253"/>
                <a:gd name="T32" fmla="*/ 31 w 338"/>
                <a:gd name="T33" fmla="*/ 253 h 253"/>
                <a:gd name="T34" fmla="*/ 33 w 338"/>
                <a:gd name="T35" fmla="*/ 249 h 253"/>
                <a:gd name="T36" fmla="*/ 2 w 338"/>
                <a:gd name="T37" fmla="*/ 198 h 253"/>
                <a:gd name="T38" fmla="*/ 5 w 338"/>
                <a:gd name="T39" fmla="*/ 199 h 253"/>
                <a:gd name="T40" fmla="*/ 41 w 338"/>
                <a:gd name="T41" fmla="*/ 162 h 253"/>
                <a:gd name="T42" fmla="*/ 85 w 338"/>
                <a:gd name="T43" fmla="*/ 125 h 253"/>
                <a:gd name="T44" fmla="*/ 133 w 338"/>
                <a:gd name="T45" fmla="*/ 92 h 253"/>
                <a:gd name="T46" fmla="*/ 181 w 338"/>
                <a:gd name="T47" fmla="*/ 63 h 253"/>
                <a:gd name="T48" fmla="*/ 262 w 338"/>
                <a:gd name="T49" fmla="*/ 20 h 253"/>
                <a:gd name="T50" fmla="*/ 287 w 338"/>
                <a:gd name="T51" fmla="*/ 9 h 253"/>
                <a:gd name="T52" fmla="*/ 295 w 338"/>
                <a:gd name="T53" fmla="*/ 5 h 253"/>
                <a:gd name="T54" fmla="*/ 292 w 338"/>
                <a:gd name="T55" fmla="*/ 4 h 253"/>
                <a:gd name="T56" fmla="*/ 334 w 338"/>
                <a:gd name="T57" fmla="*/ 45 h 253"/>
                <a:gd name="T58" fmla="*/ 331 w 338"/>
                <a:gd name="T59" fmla="*/ 44 h 253"/>
                <a:gd name="T60" fmla="*/ 290 w 338"/>
                <a:gd name="T61" fmla="*/ 91 h 253"/>
                <a:gd name="T62" fmla="*/ 241 w 338"/>
                <a:gd name="T63" fmla="*/ 132 h 253"/>
                <a:gd name="T64" fmla="*/ 191 w 338"/>
                <a:gd name="T65" fmla="*/ 168 h 253"/>
                <a:gd name="T66" fmla="*/ 143 w 338"/>
                <a:gd name="T67" fmla="*/ 196 h 253"/>
                <a:gd name="T68" fmla="*/ 99 w 338"/>
                <a:gd name="T69" fmla="*/ 218 h 253"/>
                <a:gd name="T70" fmla="*/ 62 w 338"/>
                <a:gd name="T71" fmla="*/ 235 h 253"/>
                <a:gd name="T72" fmla="*/ 38 w 338"/>
                <a:gd name="T73" fmla="*/ 244 h 253"/>
                <a:gd name="T74" fmla="*/ 31 w 338"/>
                <a:gd name="T75" fmla="*/ 246 h 253"/>
                <a:gd name="T76" fmla="*/ 30 w 338"/>
                <a:gd name="T77" fmla="*/ 250 h 253"/>
                <a:gd name="T78" fmla="*/ 30 w 338"/>
                <a:gd name="T79" fmla="*/ 25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253">
                  <a:moveTo>
                    <a:pt x="30" y="250"/>
                  </a:moveTo>
                  <a:lnTo>
                    <a:pt x="31" y="253"/>
                  </a:lnTo>
                  <a:lnTo>
                    <a:pt x="31" y="253"/>
                  </a:lnTo>
                  <a:lnTo>
                    <a:pt x="40" y="249"/>
                  </a:lnTo>
                  <a:lnTo>
                    <a:pt x="64" y="239"/>
                  </a:lnTo>
                  <a:lnTo>
                    <a:pt x="100" y="224"/>
                  </a:lnTo>
                  <a:lnTo>
                    <a:pt x="145" y="200"/>
                  </a:lnTo>
                  <a:lnTo>
                    <a:pt x="145" y="200"/>
                  </a:lnTo>
                  <a:lnTo>
                    <a:pt x="169" y="187"/>
                  </a:lnTo>
                  <a:lnTo>
                    <a:pt x="195" y="172"/>
                  </a:lnTo>
                  <a:lnTo>
                    <a:pt x="220" y="155"/>
                  </a:lnTo>
                  <a:lnTo>
                    <a:pt x="246" y="137"/>
                  </a:lnTo>
                  <a:lnTo>
                    <a:pt x="270" y="117"/>
                  </a:lnTo>
                  <a:lnTo>
                    <a:pt x="294" y="95"/>
                  </a:lnTo>
                  <a:lnTo>
                    <a:pt x="316" y="71"/>
                  </a:lnTo>
                  <a:lnTo>
                    <a:pt x="336" y="47"/>
                  </a:lnTo>
                  <a:lnTo>
                    <a:pt x="338" y="45"/>
                  </a:lnTo>
                  <a:lnTo>
                    <a:pt x="295" y="0"/>
                  </a:lnTo>
                  <a:lnTo>
                    <a:pt x="294" y="0"/>
                  </a:lnTo>
                  <a:lnTo>
                    <a:pt x="294" y="0"/>
                  </a:lnTo>
                  <a:lnTo>
                    <a:pt x="259" y="16"/>
                  </a:lnTo>
                  <a:lnTo>
                    <a:pt x="222" y="34"/>
                  </a:lnTo>
                  <a:lnTo>
                    <a:pt x="178" y="59"/>
                  </a:lnTo>
                  <a:lnTo>
                    <a:pt x="178" y="59"/>
                  </a:lnTo>
                  <a:lnTo>
                    <a:pt x="129" y="88"/>
                  </a:lnTo>
                  <a:lnTo>
                    <a:pt x="106" y="104"/>
                  </a:lnTo>
                  <a:lnTo>
                    <a:pt x="81" y="121"/>
                  </a:lnTo>
                  <a:lnTo>
                    <a:pt x="59" y="139"/>
                  </a:lnTo>
                  <a:lnTo>
                    <a:pt x="37" y="158"/>
                  </a:lnTo>
                  <a:lnTo>
                    <a:pt x="18" y="177"/>
                  </a:lnTo>
                  <a:lnTo>
                    <a:pt x="1" y="196"/>
                  </a:lnTo>
                  <a:lnTo>
                    <a:pt x="0" y="198"/>
                  </a:lnTo>
                  <a:lnTo>
                    <a:pt x="29" y="253"/>
                  </a:lnTo>
                  <a:lnTo>
                    <a:pt x="31" y="253"/>
                  </a:lnTo>
                  <a:lnTo>
                    <a:pt x="30" y="250"/>
                  </a:lnTo>
                  <a:lnTo>
                    <a:pt x="33" y="249"/>
                  </a:lnTo>
                  <a:lnTo>
                    <a:pt x="5" y="196"/>
                  </a:lnTo>
                  <a:lnTo>
                    <a:pt x="2" y="198"/>
                  </a:lnTo>
                  <a:lnTo>
                    <a:pt x="5" y="199"/>
                  </a:lnTo>
                  <a:lnTo>
                    <a:pt x="5" y="199"/>
                  </a:lnTo>
                  <a:lnTo>
                    <a:pt x="22" y="180"/>
                  </a:lnTo>
                  <a:lnTo>
                    <a:pt x="41" y="162"/>
                  </a:lnTo>
                  <a:lnTo>
                    <a:pt x="62" y="143"/>
                  </a:lnTo>
                  <a:lnTo>
                    <a:pt x="85" y="125"/>
                  </a:lnTo>
                  <a:lnTo>
                    <a:pt x="108" y="108"/>
                  </a:lnTo>
                  <a:lnTo>
                    <a:pt x="133" y="92"/>
                  </a:lnTo>
                  <a:lnTo>
                    <a:pt x="181" y="63"/>
                  </a:lnTo>
                  <a:lnTo>
                    <a:pt x="181" y="63"/>
                  </a:lnTo>
                  <a:lnTo>
                    <a:pt x="225" y="40"/>
                  </a:lnTo>
                  <a:lnTo>
                    <a:pt x="262" y="20"/>
                  </a:lnTo>
                  <a:lnTo>
                    <a:pt x="262" y="20"/>
                  </a:lnTo>
                  <a:lnTo>
                    <a:pt x="287" y="9"/>
                  </a:lnTo>
                  <a:lnTo>
                    <a:pt x="287" y="9"/>
                  </a:lnTo>
                  <a:lnTo>
                    <a:pt x="295" y="5"/>
                  </a:lnTo>
                  <a:lnTo>
                    <a:pt x="295" y="3"/>
                  </a:lnTo>
                  <a:lnTo>
                    <a:pt x="292" y="4"/>
                  </a:lnTo>
                  <a:lnTo>
                    <a:pt x="332" y="47"/>
                  </a:lnTo>
                  <a:lnTo>
                    <a:pt x="334" y="45"/>
                  </a:lnTo>
                  <a:lnTo>
                    <a:pt x="331" y="44"/>
                  </a:lnTo>
                  <a:lnTo>
                    <a:pt x="331" y="44"/>
                  </a:lnTo>
                  <a:lnTo>
                    <a:pt x="312" y="69"/>
                  </a:lnTo>
                  <a:lnTo>
                    <a:pt x="290" y="91"/>
                  </a:lnTo>
                  <a:lnTo>
                    <a:pt x="266" y="113"/>
                  </a:lnTo>
                  <a:lnTo>
                    <a:pt x="241" y="132"/>
                  </a:lnTo>
                  <a:lnTo>
                    <a:pt x="217" y="151"/>
                  </a:lnTo>
                  <a:lnTo>
                    <a:pt x="191" y="168"/>
                  </a:lnTo>
                  <a:lnTo>
                    <a:pt x="166" y="183"/>
                  </a:lnTo>
                  <a:lnTo>
                    <a:pt x="143" y="196"/>
                  </a:lnTo>
                  <a:lnTo>
                    <a:pt x="143" y="196"/>
                  </a:lnTo>
                  <a:lnTo>
                    <a:pt x="99" y="218"/>
                  </a:lnTo>
                  <a:lnTo>
                    <a:pt x="62" y="235"/>
                  </a:lnTo>
                  <a:lnTo>
                    <a:pt x="62" y="235"/>
                  </a:lnTo>
                  <a:lnTo>
                    <a:pt x="38" y="244"/>
                  </a:lnTo>
                  <a:lnTo>
                    <a:pt x="38" y="244"/>
                  </a:lnTo>
                  <a:lnTo>
                    <a:pt x="31" y="246"/>
                  </a:lnTo>
                  <a:lnTo>
                    <a:pt x="31" y="246"/>
                  </a:lnTo>
                  <a:lnTo>
                    <a:pt x="29" y="247"/>
                  </a:lnTo>
                  <a:lnTo>
                    <a:pt x="30" y="250"/>
                  </a:lnTo>
                  <a:lnTo>
                    <a:pt x="33" y="249"/>
                  </a:lnTo>
                  <a:lnTo>
                    <a:pt x="30" y="250"/>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 name="Freeform 258"/>
            <p:cNvSpPr>
              <a:spLocks/>
            </p:cNvSpPr>
            <p:nvPr/>
          </p:nvSpPr>
          <p:spPr bwMode="auto">
            <a:xfrm>
              <a:off x="7548036" y="4305302"/>
              <a:ext cx="38100" cy="38100"/>
            </a:xfrm>
            <a:custGeom>
              <a:avLst/>
              <a:gdLst>
                <a:gd name="T0" fmla="*/ 36 w 36"/>
                <a:gd name="T1" fmla="*/ 18 h 36"/>
                <a:gd name="T2" fmla="*/ 36 w 36"/>
                <a:gd name="T3" fmla="*/ 18 h 36"/>
                <a:gd name="T4" fmla="*/ 34 w 36"/>
                <a:gd name="T5" fmla="*/ 25 h 36"/>
                <a:gd name="T6" fmla="*/ 30 w 36"/>
                <a:gd name="T7" fmla="*/ 31 h 36"/>
                <a:gd name="T8" fmla="*/ 25 w 36"/>
                <a:gd name="T9" fmla="*/ 35 h 36"/>
                <a:gd name="T10" fmla="*/ 18 w 36"/>
                <a:gd name="T11" fmla="*/ 36 h 36"/>
                <a:gd name="T12" fmla="*/ 18 w 36"/>
                <a:gd name="T13" fmla="*/ 36 h 36"/>
                <a:gd name="T14" fmla="*/ 11 w 36"/>
                <a:gd name="T15" fmla="*/ 35 h 36"/>
                <a:gd name="T16" fmla="*/ 5 w 36"/>
                <a:gd name="T17" fmla="*/ 31 h 36"/>
                <a:gd name="T18" fmla="*/ 1 w 36"/>
                <a:gd name="T19" fmla="*/ 25 h 36"/>
                <a:gd name="T20" fmla="*/ 0 w 36"/>
                <a:gd name="T21" fmla="*/ 18 h 36"/>
                <a:gd name="T22" fmla="*/ 0 w 36"/>
                <a:gd name="T23" fmla="*/ 18 h 36"/>
                <a:gd name="T24" fmla="*/ 1 w 36"/>
                <a:gd name="T25" fmla="*/ 11 h 36"/>
                <a:gd name="T26" fmla="*/ 5 w 36"/>
                <a:gd name="T27" fmla="*/ 6 h 36"/>
                <a:gd name="T28" fmla="*/ 11 w 36"/>
                <a:gd name="T29" fmla="*/ 2 h 36"/>
                <a:gd name="T30" fmla="*/ 18 w 36"/>
                <a:gd name="T31" fmla="*/ 0 h 36"/>
                <a:gd name="T32" fmla="*/ 18 w 36"/>
                <a:gd name="T33" fmla="*/ 0 h 36"/>
                <a:gd name="T34" fmla="*/ 25 w 36"/>
                <a:gd name="T35" fmla="*/ 2 h 36"/>
                <a:gd name="T36" fmla="*/ 30 w 36"/>
                <a:gd name="T37" fmla="*/ 6 h 36"/>
                <a:gd name="T38" fmla="*/ 34 w 36"/>
                <a:gd name="T39" fmla="*/ 11 h 36"/>
                <a:gd name="T40" fmla="*/ 36 w 36"/>
                <a:gd name="T41" fmla="*/ 18 h 36"/>
                <a:gd name="T42" fmla="*/ 36 w 36"/>
                <a:gd name="T4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36" y="18"/>
                  </a:moveTo>
                  <a:lnTo>
                    <a:pt x="36" y="18"/>
                  </a:lnTo>
                  <a:lnTo>
                    <a:pt x="34" y="25"/>
                  </a:lnTo>
                  <a:lnTo>
                    <a:pt x="30" y="31"/>
                  </a:lnTo>
                  <a:lnTo>
                    <a:pt x="25" y="35"/>
                  </a:lnTo>
                  <a:lnTo>
                    <a:pt x="18" y="36"/>
                  </a:lnTo>
                  <a:lnTo>
                    <a:pt x="18" y="36"/>
                  </a:lnTo>
                  <a:lnTo>
                    <a:pt x="11" y="35"/>
                  </a:lnTo>
                  <a:lnTo>
                    <a:pt x="5" y="31"/>
                  </a:lnTo>
                  <a:lnTo>
                    <a:pt x="1" y="25"/>
                  </a:lnTo>
                  <a:lnTo>
                    <a:pt x="0" y="18"/>
                  </a:lnTo>
                  <a:lnTo>
                    <a:pt x="0" y="18"/>
                  </a:lnTo>
                  <a:lnTo>
                    <a:pt x="1" y="11"/>
                  </a:lnTo>
                  <a:lnTo>
                    <a:pt x="5" y="6"/>
                  </a:lnTo>
                  <a:lnTo>
                    <a:pt x="11" y="2"/>
                  </a:lnTo>
                  <a:lnTo>
                    <a:pt x="18" y="0"/>
                  </a:lnTo>
                  <a:lnTo>
                    <a:pt x="18" y="0"/>
                  </a:lnTo>
                  <a:lnTo>
                    <a:pt x="25" y="2"/>
                  </a:lnTo>
                  <a:lnTo>
                    <a:pt x="30" y="6"/>
                  </a:lnTo>
                  <a:lnTo>
                    <a:pt x="34" y="11"/>
                  </a:lnTo>
                  <a:lnTo>
                    <a:pt x="36" y="18"/>
                  </a:lnTo>
                  <a:lnTo>
                    <a:pt x="36" y="18"/>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 name="Freeform 259"/>
            <p:cNvSpPr>
              <a:spLocks/>
            </p:cNvSpPr>
            <p:nvPr/>
          </p:nvSpPr>
          <p:spPr bwMode="auto">
            <a:xfrm>
              <a:off x="7469718" y="4491568"/>
              <a:ext cx="23284" cy="25400"/>
            </a:xfrm>
            <a:custGeom>
              <a:avLst/>
              <a:gdLst>
                <a:gd name="T0" fmla="*/ 24 w 24"/>
                <a:gd name="T1" fmla="*/ 11 h 23"/>
                <a:gd name="T2" fmla="*/ 24 w 24"/>
                <a:gd name="T3" fmla="*/ 11 h 23"/>
                <a:gd name="T4" fmla="*/ 22 w 24"/>
                <a:gd name="T5" fmla="*/ 16 h 23"/>
                <a:gd name="T6" fmla="*/ 21 w 24"/>
                <a:gd name="T7" fmla="*/ 20 h 23"/>
                <a:gd name="T8" fmla="*/ 17 w 24"/>
                <a:gd name="T9" fmla="*/ 22 h 23"/>
                <a:gd name="T10" fmla="*/ 11 w 24"/>
                <a:gd name="T11" fmla="*/ 23 h 23"/>
                <a:gd name="T12" fmla="*/ 11 w 24"/>
                <a:gd name="T13" fmla="*/ 23 h 23"/>
                <a:gd name="T14" fmla="*/ 7 w 24"/>
                <a:gd name="T15" fmla="*/ 22 h 23"/>
                <a:gd name="T16" fmla="*/ 3 w 24"/>
                <a:gd name="T17" fmla="*/ 20 h 23"/>
                <a:gd name="T18" fmla="*/ 0 w 24"/>
                <a:gd name="T19" fmla="*/ 16 h 23"/>
                <a:gd name="T20" fmla="*/ 0 w 24"/>
                <a:gd name="T21" fmla="*/ 11 h 23"/>
                <a:gd name="T22" fmla="*/ 0 w 24"/>
                <a:gd name="T23" fmla="*/ 11 h 23"/>
                <a:gd name="T24" fmla="*/ 0 w 24"/>
                <a:gd name="T25" fmla="*/ 6 h 23"/>
                <a:gd name="T26" fmla="*/ 3 w 24"/>
                <a:gd name="T27" fmla="*/ 2 h 23"/>
                <a:gd name="T28" fmla="*/ 7 w 24"/>
                <a:gd name="T29" fmla="*/ 0 h 23"/>
                <a:gd name="T30" fmla="*/ 11 w 24"/>
                <a:gd name="T31" fmla="*/ 0 h 23"/>
                <a:gd name="T32" fmla="*/ 11 w 24"/>
                <a:gd name="T33" fmla="*/ 0 h 23"/>
                <a:gd name="T34" fmla="*/ 17 w 24"/>
                <a:gd name="T35" fmla="*/ 0 h 23"/>
                <a:gd name="T36" fmla="*/ 21 w 24"/>
                <a:gd name="T37" fmla="*/ 2 h 23"/>
                <a:gd name="T38" fmla="*/ 22 w 24"/>
                <a:gd name="T39" fmla="*/ 6 h 23"/>
                <a:gd name="T40" fmla="*/ 24 w 24"/>
                <a:gd name="T41" fmla="*/ 11 h 23"/>
                <a:gd name="T42" fmla="*/ 24 w 24"/>
                <a:gd name="T43"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23">
                  <a:moveTo>
                    <a:pt x="24" y="11"/>
                  </a:moveTo>
                  <a:lnTo>
                    <a:pt x="24" y="11"/>
                  </a:lnTo>
                  <a:lnTo>
                    <a:pt x="22" y="16"/>
                  </a:lnTo>
                  <a:lnTo>
                    <a:pt x="21" y="20"/>
                  </a:lnTo>
                  <a:lnTo>
                    <a:pt x="17" y="22"/>
                  </a:lnTo>
                  <a:lnTo>
                    <a:pt x="11" y="23"/>
                  </a:lnTo>
                  <a:lnTo>
                    <a:pt x="11" y="23"/>
                  </a:lnTo>
                  <a:lnTo>
                    <a:pt x="7" y="22"/>
                  </a:lnTo>
                  <a:lnTo>
                    <a:pt x="3" y="20"/>
                  </a:lnTo>
                  <a:lnTo>
                    <a:pt x="0" y="16"/>
                  </a:lnTo>
                  <a:lnTo>
                    <a:pt x="0" y="11"/>
                  </a:lnTo>
                  <a:lnTo>
                    <a:pt x="0" y="11"/>
                  </a:lnTo>
                  <a:lnTo>
                    <a:pt x="0" y="6"/>
                  </a:lnTo>
                  <a:lnTo>
                    <a:pt x="3" y="2"/>
                  </a:lnTo>
                  <a:lnTo>
                    <a:pt x="7" y="0"/>
                  </a:lnTo>
                  <a:lnTo>
                    <a:pt x="11" y="0"/>
                  </a:lnTo>
                  <a:lnTo>
                    <a:pt x="11" y="0"/>
                  </a:lnTo>
                  <a:lnTo>
                    <a:pt x="17" y="0"/>
                  </a:lnTo>
                  <a:lnTo>
                    <a:pt x="21" y="2"/>
                  </a:lnTo>
                  <a:lnTo>
                    <a:pt x="22" y="6"/>
                  </a:lnTo>
                  <a:lnTo>
                    <a:pt x="24" y="11"/>
                  </a:lnTo>
                  <a:lnTo>
                    <a:pt x="24" y="11"/>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 name="Freeform 260"/>
            <p:cNvSpPr>
              <a:spLocks/>
            </p:cNvSpPr>
            <p:nvPr/>
          </p:nvSpPr>
          <p:spPr bwMode="auto">
            <a:xfrm>
              <a:off x="7391402" y="4417486"/>
              <a:ext cx="25400" cy="25400"/>
            </a:xfrm>
            <a:custGeom>
              <a:avLst/>
              <a:gdLst>
                <a:gd name="T0" fmla="*/ 23 w 23"/>
                <a:gd name="T1" fmla="*/ 13 h 24"/>
                <a:gd name="T2" fmla="*/ 23 w 23"/>
                <a:gd name="T3" fmla="*/ 13 h 24"/>
                <a:gd name="T4" fmla="*/ 21 w 23"/>
                <a:gd name="T5" fmla="*/ 17 h 24"/>
                <a:gd name="T6" fmla="*/ 20 w 23"/>
                <a:gd name="T7" fmla="*/ 21 h 24"/>
                <a:gd name="T8" fmla="*/ 16 w 23"/>
                <a:gd name="T9" fmla="*/ 24 h 24"/>
                <a:gd name="T10" fmla="*/ 10 w 23"/>
                <a:gd name="T11" fmla="*/ 24 h 24"/>
                <a:gd name="T12" fmla="*/ 10 w 23"/>
                <a:gd name="T13" fmla="*/ 24 h 24"/>
                <a:gd name="T14" fmla="*/ 6 w 23"/>
                <a:gd name="T15" fmla="*/ 24 h 24"/>
                <a:gd name="T16" fmla="*/ 2 w 23"/>
                <a:gd name="T17" fmla="*/ 21 h 24"/>
                <a:gd name="T18" fmla="*/ 0 w 23"/>
                <a:gd name="T19" fmla="*/ 17 h 24"/>
                <a:gd name="T20" fmla="*/ 0 w 23"/>
                <a:gd name="T21" fmla="*/ 13 h 24"/>
                <a:gd name="T22" fmla="*/ 0 w 23"/>
                <a:gd name="T23" fmla="*/ 13 h 24"/>
                <a:gd name="T24" fmla="*/ 0 w 23"/>
                <a:gd name="T25" fmla="*/ 7 h 24"/>
                <a:gd name="T26" fmla="*/ 2 w 23"/>
                <a:gd name="T27" fmla="*/ 5 h 24"/>
                <a:gd name="T28" fmla="*/ 6 w 23"/>
                <a:gd name="T29" fmla="*/ 2 h 24"/>
                <a:gd name="T30" fmla="*/ 10 w 23"/>
                <a:gd name="T31" fmla="*/ 0 h 24"/>
                <a:gd name="T32" fmla="*/ 10 w 23"/>
                <a:gd name="T33" fmla="*/ 0 h 24"/>
                <a:gd name="T34" fmla="*/ 16 w 23"/>
                <a:gd name="T35" fmla="*/ 2 h 24"/>
                <a:gd name="T36" fmla="*/ 20 w 23"/>
                <a:gd name="T37" fmla="*/ 5 h 24"/>
                <a:gd name="T38" fmla="*/ 21 w 23"/>
                <a:gd name="T39" fmla="*/ 7 h 24"/>
                <a:gd name="T40" fmla="*/ 23 w 23"/>
                <a:gd name="T41" fmla="*/ 13 h 24"/>
                <a:gd name="T42" fmla="*/ 23 w 23"/>
                <a:gd name="T4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4">
                  <a:moveTo>
                    <a:pt x="23" y="13"/>
                  </a:moveTo>
                  <a:lnTo>
                    <a:pt x="23" y="13"/>
                  </a:lnTo>
                  <a:lnTo>
                    <a:pt x="21" y="17"/>
                  </a:lnTo>
                  <a:lnTo>
                    <a:pt x="20" y="21"/>
                  </a:lnTo>
                  <a:lnTo>
                    <a:pt x="16" y="24"/>
                  </a:lnTo>
                  <a:lnTo>
                    <a:pt x="10" y="24"/>
                  </a:lnTo>
                  <a:lnTo>
                    <a:pt x="10" y="24"/>
                  </a:lnTo>
                  <a:lnTo>
                    <a:pt x="6" y="24"/>
                  </a:lnTo>
                  <a:lnTo>
                    <a:pt x="2" y="21"/>
                  </a:lnTo>
                  <a:lnTo>
                    <a:pt x="0" y="17"/>
                  </a:lnTo>
                  <a:lnTo>
                    <a:pt x="0" y="13"/>
                  </a:lnTo>
                  <a:lnTo>
                    <a:pt x="0" y="13"/>
                  </a:lnTo>
                  <a:lnTo>
                    <a:pt x="0" y="7"/>
                  </a:lnTo>
                  <a:lnTo>
                    <a:pt x="2" y="5"/>
                  </a:lnTo>
                  <a:lnTo>
                    <a:pt x="6" y="2"/>
                  </a:lnTo>
                  <a:lnTo>
                    <a:pt x="10" y="0"/>
                  </a:lnTo>
                  <a:lnTo>
                    <a:pt x="10" y="0"/>
                  </a:lnTo>
                  <a:lnTo>
                    <a:pt x="16" y="2"/>
                  </a:lnTo>
                  <a:lnTo>
                    <a:pt x="20" y="5"/>
                  </a:lnTo>
                  <a:lnTo>
                    <a:pt x="21" y="7"/>
                  </a:lnTo>
                  <a:lnTo>
                    <a:pt x="23" y="13"/>
                  </a:lnTo>
                  <a:lnTo>
                    <a:pt x="23" y="13"/>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 name="Freeform 261"/>
            <p:cNvSpPr>
              <a:spLocks/>
            </p:cNvSpPr>
            <p:nvPr/>
          </p:nvSpPr>
          <p:spPr bwMode="auto">
            <a:xfrm>
              <a:off x="7344836" y="4440768"/>
              <a:ext cx="25400" cy="23284"/>
            </a:xfrm>
            <a:custGeom>
              <a:avLst/>
              <a:gdLst>
                <a:gd name="T0" fmla="*/ 23 w 23"/>
                <a:gd name="T1" fmla="*/ 12 h 23"/>
                <a:gd name="T2" fmla="*/ 23 w 23"/>
                <a:gd name="T3" fmla="*/ 12 h 23"/>
                <a:gd name="T4" fmla="*/ 22 w 23"/>
                <a:gd name="T5" fmla="*/ 17 h 23"/>
                <a:gd name="T6" fmla="*/ 19 w 23"/>
                <a:gd name="T7" fmla="*/ 21 h 23"/>
                <a:gd name="T8" fmla="*/ 16 w 23"/>
                <a:gd name="T9" fmla="*/ 23 h 23"/>
                <a:gd name="T10" fmla="*/ 11 w 23"/>
                <a:gd name="T11" fmla="*/ 23 h 23"/>
                <a:gd name="T12" fmla="*/ 11 w 23"/>
                <a:gd name="T13" fmla="*/ 23 h 23"/>
                <a:gd name="T14" fmla="*/ 6 w 23"/>
                <a:gd name="T15" fmla="*/ 23 h 23"/>
                <a:gd name="T16" fmla="*/ 2 w 23"/>
                <a:gd name="T17" fmla="*/ 21 h 23"/>
                <a:gd name="T18" fmla="*/ 0 w 23"/>
                <a:gd name="T19" fmla="*/ 17 h 23"/>
                <a:gd name="T20" fmla="*/ 0 w 23"/>
                <a:gd name="T21" fmla="*/ 12 h 23"/>
                <a:gd name="T22" fmla="*/ 0 w 23"/>
                <a:gd name="T23" fmla="*/ 12 h 23"/>
                <a:gd name="T24" fmla="*/ 0 w 23"/>
                <a:gd name="T25" fmla="*/ 7 h 23"/>
                <a:gd name="T26" fmla="*/ 2 w 23"/>
                <a:gd name="T27" fmla="*/ 3 h 23"/>
                <a:gd name="T28" fmla="*/ 6 w 23"/>
                <a:gd name="T29" fmla="*/ 1 h 23"/>
                <a:gd name="T30" fmla="*/ 11 w 23"/>
                <a:gd name="T31" fmla="*/ 0 h 23"/>
                <a:gd name="T32" fmla="*/ 11 w 23"/>
                <a:gd name="T33" fmla="*/ 0 h 23"/>
                <a:gd name="T34" fmla="*/ 16 w 23"/>
                <a:gd name="T35" fmla="*/ 1 h 23"/>
                <a:gd name="T36" fmla="*/ 19 w 23"/>
                <a:gd name="T37" fmla="*/ 3 h 23"/>
                <a:gd name="T38" fmla="*/ 22 w 23"/>
                <a:gd name="T39" fmla="*/ 7 h 23"/>
                <a:gd name="T40" fmla="*/ 23 w 23"/>
                <a:gd name="T41" fmla="*/ 12 h 23"/>
                <a:gd name="T42" fmla="*/ 23 w 23"/>
                <a:gd name="T43"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23" y="12"/>
                  </a:moveTo>
                  <a:lnTo>
                    <a:pt x="23" y="12"/>
                  </a:lnTo>
                  <a:lnTo>
                    <a:pt x="22" y="17"/>
                  </a:lnTo>
                  <a:lnTo>
                    <a:pt x="19" y="21"/>
                  </a:lnTo>
                  <a:lnTo>
                    <a:pt x="16" y="23"/>
                  </a:lnTo>
                  <a:lnTo>
                    <a:pt x="11" y="23"/>
                  </a:lnTo>
                  <a:lnTo>
                    <a:pt x="11" y="23"/>
                  </a:lnTo>
                  <a:lnTo>
                    <a:pt x="6" y="23"/>
                  </a:lnTo>
                  <a:lnTo>
                    <a:pt x="2" y="21"/>
                  </a:lnTo>
                  <a:lnTo>
                    <a:pt x="0" y="17"/>
                  </a:lnTo>
                  <a:lnTo>
                    <a:pt x="0" y="12"/>
                  </a:lnTo>
                  <a:lnTo>
                    <a:pt x="0" y="12"/>
                  </a:lnTo>
                  <a:lnTo>
                    <a:pt x="0" y="7"/>
                  </a:lnTo>
                  <a:lnTo>
                    <a:pt x="2" y="3"/>
                  </a:lnTo>
                  <a:lnTo>
                    <a:pt x="6" y="1"/>
                  </a:lnTo>
                  <a:lnTo>
                    <a:pt x="11" y="0"/>
                  </a:lnTo>
                  <a:lnTo>
                    <a:pt x="11" y="0"/>
                  </a:lnTo>
                  <a:lnTo>
                    <a:pt x="16" y="1"/>
                  </a:lnTo>
                  <a:lnTo>
                    <a:pt x="19" y="3"/>
                  </a:lnTo>
                  <a:lnTo>
                    <a:pt x="22" y="7"/>
                  </a:lnTo>
                  <a:lnTo>
                    <a:pt x="23" y="12"/>
                  </a:lnTo>
                  <a:lnTo>
                    <a:pt x="23" y="12"/>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5" name="Freeform 262"/>
            <p:cNvSpPr>
              <a:spLocks/>
            </p:cNvSpPr>
            <p:nvPr/>
          </p:nvSpPr>
          <p:spPr bwMode="auto">
            <a:xfrm>
              <a:off x="7372352" y="4296835"/>
              <a:ext cx="38100" cy="35984"/>
            </a:xfrm>
            <a:custGeom>
              <a:avLst/>
              <a:gdLst>
                <a:gd name="T0" fmla="*/ 35 w 35"/>
                <a:gd name="T1" fmla="*/ 18 h 36"/>
                <a:gd name="T2" fmla="*/ 35 w 35"/>
                <a:gd name="T3" fmla="*/ 18 h 36"/>
                <a:gd name="T4" fmla="*/ 34 w 35"/>
                <a:gd name="T5" fmla="*/ 25 h 36"/>
                <a:gd name="T6" fmla="*/ 30 w 35"/>
                <a:gd name="T7" fmla="*/ 30 h 36"/>
                <a:gd name="T8" fmla="*/ 24 w 35"/>
                <a:gd name="T9" fmla="*/ 34 h 36"/>
                <a:gd name="T10" fmla="*/ 18 w 35"/>
                <a:gd name="T11" fmla="*/ 36 h 36"/>
                <a:gd name="T12" fmla="*/ 18 w 35"/>
                <a:gd name="T13" fmla="*/ 36 h 36"/>
                <a:gd name="T14" fmla="*/ 11 w 35"/>
                <a:gd name="T15" fmla="*/ 34 h 36"/>
                <a:gd name="T16" fmla="*/ 5 w 35"/>
                <a:gd name="T17" fmla="*/ 30 h 36"/>
                <a:gd name="T18" fmla="*/ 1 w 35"/>
                <a:gd name="T19" fmla="*/ 25 h 36"/>
                <a:gd name="T20" fmla="*/ 0 w 35"/>
                <a:gd name="T21" fmla="*/ 18 h 36"/>
                <a:gd name="T22" fmla="*/ 0 w 35"/>
                <a:gd name="T23" fmla="*/ 18 h 36"/>
                <a:gd name="T24" fmla="*/ 1 w 35"/>
                <a:gd name="T25" fmla="*/ 11 h 36"/>
                <a:gd name="T26" fmla="*/ 5 w 35"/>
                <a:gd name="T27" fmla="*/ 6 h 36"/>
                <a:gd name="T28" fmla="*/ 11 w 35"/>
                <a:gd name="T29" fmla="*/ 1 h 36"/>
                <a:gd name="T30" fmla="*/ 18 w 35"/>
                <a:gd name="T31" fmla="*/ 0 h 36"/>
                <a:gd name="T32" fmla="*/ 18 w 35"/>
                <a:gd name="T33" fmla="*/ 0 h 36"/>
                <a:gd name="T34" fmla="*/ 24 w 35"/>
                <a:gd name="T35" fmla="*/ 1 h 36"/>
                <a:gd name="T36" fmla="*/ 30 w 35"/>
                <a:gd name="T37" fmla="*/ 6 h 36"/>
                <a:gd name="T38" fmla="*/ 34 w 35"/>
                <a:gd name="T39" fmla="*/ 11 h 36"/>
                <a:gd name="T40" fmla="*/ 35 w 35"/>
                <a:gd name="T41" fmla="*/ 18 h 36"/>
                <a:gd name="T42" fmla="*/ 35 w 35"/>
                <a:gd name="T4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6">
                  <a:moveTo>
                    <a:pt x="35" y="18"/>
                  </a:moveTo>
                  <a:lnTo>
                    <a:pt x="35" y="18"/>
                  </a:lnTo>
                  <a:lnTo>
                    <a:pt x="34" y="25"/>
                  </a:lnTo>
                  <a:lnTo>
                    <a:pt x="30" y="30"/>
                  </a:lnTo>
                  <a:lnTo>
                    <a:pt x="24" y="34"/>
                  </a:lnTo>
                  <a:lnTo>
                    <a:pt x="18" y="36"/>
                  </a:lnTo>
                  <a:lnTo>
                    <a:pt x="18" y="36"/>
                  </a:lnTo>
                  <a:lnTo>
                    <a:pt x="11" y="34"/>
                  </a:lnTo>
                  <a:lnTo>
                    <a:pt x="5" y="30"/>
                  </a:lnTo>
                  <a:lnTo>
                    <a:pt x="1" y="25"/>
                  </a:lnTo>
                  <a:lnTo>
                    <a:pt x="0" y="18"/>
                  </a:lnTo>
                  <a:lnTo>
                    <a:pt x="0" y="18"/>
                  </a:lnTo>
                  <a:lnTo>
                    <a:pt x="1" y="11"/>
                  </a:lnTo>
                  <a:lnTo>
                    <a:pt x="5" y="6"/>
                  </a:lnTo>
                  <a:lnTo>
                    <a:pt x="11" y="1"/>
                  </a:lnTo>
                  <a:lnTo>
                    <a:pt x="18" y="0"/>
                  </a:lnTo>
                  <a:lnTo>
                    <a:pt x="18" y="0"/>
                  </a:lnTo>
                  <a:lnTo>
                    <a:pt x="24" y="1"/>
                  </a:lnTo>
                  <a:lnTo>
                    <a:pt x="30" y="6"/>
                  </a:lnTo>
                  <a:lnTo>
                    <a:pt x="34" y="11"/>
                  </a:lnTo>
                  <a:lnTo>
                    <a:pt x="35" y="18"/>
                  </a:lnTo>
                  <a:lnTo>
                    <a:pt x="35" y="18"/>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6" name="Rectangle 263"/>
            <p:cNvSpPr>
              <a:spLocks noChangeArrowheads="1"/>
            </p:cNvSpPr>
            <p:nvPr/>
          </p:nvSpPr>
          <p:spPr bwMode="auto">
            <a:xfrm>
              <a:off x="6877051" y="4432302"/>
              <a:ext cx="350523"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Web</a:t>
              </a:r>
              <a:endParaRPr lang="en-US" altLang="en-US"/>
            </a:p>
          </p:txBody>
        </p:sp>
      </p:grpSp>
      <p:grpSp>
        <p:nvGrpSpPr>
          <p:cNvPr id="157805" name="Group 157804"/>
          <p:cNvGrpSpPr/>
          <p:nvPr/>
        </p:nvGrpSpPr>
        <p:grpSpPr>
          <a:xfrm>
            <a:off x="5544966" y="1276498"/>
            <a:ext cx="852488" cy="861913"/>
            <a:chOff x="6354763" y="1333500"/>
            <a:chExt cx="852488" cy="861913"/>
          </a:xfrm>
        </p:grpSpPr>
        <p:sp>
          <p:nvSpPr>
            <p:cNvPr id="48" name="Rectangle 265"/>
            <p:cNvSpPr>
              <a:spLocks noChangeArrowheads="1"/>
            </p:cNvSpPr>
            <p:nvPr/>
          </p:nvSpPr>
          <p:spPr bwMode="auto">
            <a:xfrm>
              <a:off x="6402388" y="1365250"/>
              <a:ext cx="642938"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9" name="Rectangle 266"/>
            <p:cNvSpPr>
              <a:spLocks noChangeArrowheads="1"/>
            </p:cNvSpPr>
            <p:nvPr/>
          </p:nvSpPr>
          <p:spPr bwMode="auto">
            <a:xfrm>
              <a:off x="6402388" y="1365250"/>
              <a:ext cx="64293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 name="Freeform 267"/>
            <p:cNvSpPr>
              <a:spLocks/>
            </p:cNvSpPr>
            <p:nvPr/>
          </p:nvSpPr>
          <p:spPr bwMode="auto">
            <a:xfrm>
              <a:off x="6381751" y="1341438"/>
              <a:ext cx="695325" cy="498475"/>
            </a:xfrm>
            <a:custGeom>
              <a:avLst/>
              <a:gdLst>
                <a:gd name="T0" fmla="*/ 837 w 877"/>
                <a:gd name="T1" fmla="*/ 0 h 628"/>
                <a:gd name="T2" fmla="*/ 40 w 877"/>
                <a:gd name="T3" fmla="*/ 0 h 628"/>
                <a:gd name="T4" fmla="*/ 40 w 877"/>
                <a:gd name="T5" fmla="*/ 0 h 628"/>
                <a:gd name="T6" fmla="*/ 32 w 877"/>
                <a:gd name="T7" fmla="*/ 2 h 628"/>
                <a:gd name="T8" fmla="*/ 24 w 877"/>
                <a:gd name="T9" fmla="*/ 4 h 628"/>
                <a:gd name="T10" fmla="*/ 18 w 877"/>
                <a:gd name="T11" fmla="*/ 7 h 628"/>
                <a:gd name="T12" fmla="*/ 11 w 877"/>
                <a:gd name="T13" fmla="*/ 11 h 628"/>
                <a:gd name="T14" fmla="*/ 7 w 877"/>
                <a:gd name="T15" fmla="*/ 17 h 628"/>
                <a:gd name="T16" fmla="*/ 3 w 877"/>
                <a:gd name="T17" fmla="*/ 24 h 628"/>
                <a:gd name="T18" fmla="*/ 0 w 877"/>
                <a:gd name="T19" fmla="*/ 31 h 628"/>
                <a:gd name="T20" fmla="*/ 0 w 877"/>
                <a:gd name="T21" fmla="*/ 37 h 628"/>
                <a:gd name="T22" fmla="*/ 0 w 877"/>
                <a:gd name="T23" fmla="*/ 591 h 628"/>
                <a:gd name="T24" fmla="*/ 0 w 877"/>
                <a:gd name="T25" fmla="*/ 591 h 628"/>
                <a:gd name="T26" fmla="*/ 0 w 877"/>
                <a:gd name="T27" fmla="*/ 598 h 628"/>
                <a:gd name="T28" fmla="*/ 3 w 877"/>
                <a:gd name="T29" fmla="*/ 605 h 628"/>
                <a:gd name="T30" fmla="*/ 7 w 877"/>
                <a:gd name="T31" fmla="*/ 612 h 628"/>
                <a:gd name="T32" fmla="*/ 11 w 877"/>
                <a:gd name="T33" fmla="*/ 617 h 628"/>
                <a:gd name="T34" fmla="*/ 18 w 877"/>
                <a:gd name="T35" fmla="*/ 621 h 628"/>
                <a:gd name="T36" fmla="*/ 24 w 877"/>
                <a:gd name="T37" fmla="*/ 624 h 628"/>
                <a:gd name="T38" fmla="*/ 32 w 877"/>
                <a:gd name="T39" fmla="*/ 627 h 628"/>
                <a:gd name="T40" fmla="*/ 40 w 877"/>
                <a:gd name="T41" fmla="*/ 628 h 628"/>
                <a:gd name="T42" fmla="*/ 837 w 877"/>
                <a:gd name="T43" fmla="*/ 628 h 628"/>
                <a:gd name="T44" fmla="*/ 837 w 877"/>
                <a:gd name="T45" fmla="*/ 628 h 628"/>
                <a:gd name="T46" fmla="*/ 845 w 877"/>
                <a:gd name="T47" fmla="*/ 627 h 628"/>
                <a:gd name="T48" fmla="*/ 852 w 877"/>
                <a:gd name="T49" fmla="*/ 624 h 628"/>
                <a:gd name="T50" fmla="*/ 859 w 877"/>
                <a:gd name="T51" fmla="*/ 621 h 628"/>
                <a:gd name="T52" fmla="*/ 866 w 877"/>
                <a:gd name="T53" fmla="*/ 617 h 628"/>
                <a:gd name="T54" fmla="*/ 870 w 877"/>
                <a:gd name="T55" fmla="*/ 612 h 628"/>
                <a:gd name="T56" fmla="*/ 874 w 877"/>
                <a:gd name="T57" fmla="*/ 605 h 628"/>
                <a:gd name="T58" fmla="*/ 875 w 877"/>
                <a:gd name="T59" fmla="*/ 598 h 628"/>
                <a:gd name="T60" fmla="*/ 877 w 877"/>
                <a:gd name="T61" fmla="*/ 591 h 628"/>
                <a:gd name="T62" fmla="*/ 877 w 877"/>
                <a:gd name="T63" fmla="*/ 37 h 628"/>
                <a:gd name="T64" fmla="*/ 877 w 877"/>
                <a:gd name="T65" fmla="*/ 37 h 628"/>
                <a:gd name="T66" fmla="*/ 875 w 877"/>
                <a:gd name="T67" fmla="*/ 31 h 628"/>
                <a:gd name="T68" fmla="*/ 874 w 877"/>
                <a:gd name="T69" fmla="*/ 24 h 628"/>
                <a:gd name="T70" fmla="*/ 870 w 877"/>
                <a:gd name="T71" fmla="*/ 17 h 628"/>
                <a:gd name="T72" fmla="*/ 866 w 877"/>
                <a:gd name="T73" fmla="*/ 11 h 628"/>
                <a:gd name="T74" fmla="*/ 859 w 877"/>
                <a:gd name="T75" fmla="*/ 7 h 628"/>
                <a:gd name="T76" fmla="*/ 852 w 877"/>
                <a:gd name="T77" fmla="*/ 4 h 628"/>
                <a:gd name="T78" fmla="*/ 845 w 877"/>
                <a:gd name="T79" fmla="*/ 2 h 628"/>
                <a:gd name="T80" fmla="*/ 837 w 877"/>
                <a:gd name="T81"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7" h="628">
                  <a:moveTo>
                    <a:pt x="837" y="0"/>
                  </a:moveTo>
                  <a:lnTo>
                    <a:pt x="40" y="0"/>
                  </a:lnTo>
                  <a:lnTo>
                    <a:pt x="40" y="0"/>
                  </a:lnTo>
                  <a:lnTo>
                    <a:pt x="32" y="2"/>
                  </a:lnTo>
                  <a:lnTo>
                    <a:pt x="24" y="4"/>
                  </a:lnTo>
                  <a:lnTo>
                    <a:pt x="18" y="7"/>
                  </a:lnTo>
                  <a:lnTo>
                    <a:pt x="11" y="11"/>
                  </a:lnTo>
                  <a:lnTo>
                    <a:pt x="7" y="17"/>
                  </a:lnTo>
                  <a:lnTo>
                    <a:pt x="3" y="24"/>
                  </a:lnTo>
                  <a:lnTo>
                    <a:pt x="0" y="31"/>
                  </a:lnTo>
                  <a:lnTo>
                    <a:pt x="0" y="37"/>
                  </a:lnTo>
                  <a:lnTo>
                    <a:pt x="0" y="591"/>
                  </a:lnTo>
                  <a:lnTo>
                    <a:pt x="0" y="591"/>
                  </a:lnTo>
                  <a:lnTo>
                    <a:pt x="0" y="598"/>
                  </a:lnTo>
                  <a:lnTo>
                    <a:pt x="3" y="605"/>
                  </a:lnTo>
                  <a:lnTo>
                    <a:pt x="7" y="612"/>
                  </a:lnTo>
                  <a:lnTo>
                    <a:pt x="11" y="617"/>
                  </a:lnTo>
                  <a:lnTo>
                    <a:pt x="18" y="621"/>
                  </a:lnTo>
                  <a:lnTo>
                    <a:pt x="24" y="624"/>
                  </a:lnTo>
                  <a:lnTo>
                    <a:pt x="32" y="627"/>
                  </a:lnTo>
                  <a:lnTo>
                    <a:pt x="40" y="628"/>
                  </a:lnTo>
                  <a:lnTo>
                    <a:pt x="837" y="628"/>
                  </a:lnTo>
                  <a:lnTo>
                    <a:pt x="837" y="628"/>
                  </a:lnTo>
                  <a:lnTo>
                    <a:pt x="845" y="627"/>
                  </a:lnTo>
                  <a:lnTo>
                    <a:pt x="852" y="624"/>
                  </a:lnTo>
                  <a:lnTo>
                    <a:pt x="859" y="621"/>
                  </a:lnTo>
                  <a:lnTo>
                    <a:pt x="866" y="617"/>
                  </a:lnTo>
                  <a:lnTo>
                    <a:pt x="870" y="612"/>
                  </a:lnTo>
                  <a:lnTo>
                    <a:pt x="874" y="605"/>
                  </a:lnTo>
                  <a:lnTo>
                    <a:pt x="875" y="598"/>
                  </a:lnTo>
                  <a:lnTo>
                    <a:pt x="877" y="591"/>
                  </a:lnTo>
                  <a:lnTo>
                    <a:pt x="877" y="37"/>
                  </a:lnTo>
                  <a:lnTo>
                    <a:pt x="877" y="37"/>
                  </a:lnTo>
                  <a:lnTo>
                    <a:pt x="875" y="31"/>
                  </a:lnTo>
                  <a:lnTo>
                    <a:pt x="874" y="24"/>
                  </a:lnTo>
                  <a:lnTo>
                    <a:pt x="870" y="17"/>
                  </a:lnTo>
                  <a:lnTo>
                    <a:pt x="866" y="11"/>
                  </a:lnTo>
                  <a:lnTo>
                    <a:pt x="859" y="7"/>
                  </a:lnTo>
                  <a:lnTo>
                    <a:pt x="852" y="4"/>
                  </a:lnTo>
                  <a:lnTo>
                    <a:pt x="845" y="2"/>
                  </a:lnTo>
                  <a:lnTo>
                    <a:pt x="837" y="0"/>
                  </a:lnTo>
                  <a:close/>
                </a:path>
              </a:pathLst>
            </a:custGeom>
            <a:solidFill>
              <a:srgbClr val="002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 name="Freeform 268"/>
            <p:cNvSpPr>
              <a:spLocks/>
            </p:cNvSpPr>
            <p:nvPr/>
          </p:nvSpPr>
          <p:spPr bwMode="auto">
            <a:xfrm>
              <a:off x="6381751" y="1341438"/>
              <a:ext cx="695325" cy="498475"/>
            </a:xfrm>
            <a:custGeom>
              <a:avLst/>
              <a:gdLst>
                <a:gd name="T0" fmla="*/ 837 w 877"/>
                <a:gd name="T1" fmla="*/ 0 h 628"/>
                <a:gd name="T2" fmla="*/ 40 w 877"/>
                <a:gd name="T3" fmla="*/ 0 h 628"/>
                <a:gd name="T4" fmla="*/ 40 w 877"/>
                <a:gd name="T5" fmla="*/ 0 h 628"/>
                <a:gd name="T6" fmla="*/ 32 w 877"/>
                <a:gd name="T7" fmla="*/ 2 h 628"/>
                <a:gd name="T8" fmla="*/ 24 w 877"/>
                <a:gd name="T9" fmla="*/ 4 h 628"/>
                <a:gd name="T10" fmla="*/ 18 w 877"/>
                <a:gd name="T11" fmla="*/ 7 h 628"/>
                <a:gd name="T12" fmla="*/ 11 w 877"/>
                <a:gd name="T13" fmla="*/ 11 h 628"/>
                <a:gd name="T14" fmla="*/ 7 w 877"/>
                <a:gd name="T15" fmla="*/ 17 h 628"/>
                <a:gd name="T16" fmla="*/ 3 w 877"/>
                <a:gd name="T17" fmla="*/ 24 h 628"/>
                <a:gd name="T18" fmla="*/ 0 w 877"/>
                <a:gd name="T19" fmla="*/ 31 h 628"/>
                <a:gd name="T20" fmla="*/ 0 w 877"/>
                <a:gd name="T21" fmla="*/ 37 h 628"/>
                <a:gd name="T22" fmla="*/ 0 w 877"/>
                <a:gd name="T23" fmla="*/ 591 h 628"/>
                <a:gd name="T24" fmla="*/ 0 w 877"/>
                <a:gd name="T25" fmla="*/ 591 h 628"/>
                <a:gd name="T26" fmla="*/ 0 w 877"/>
                <a:gd name="T27" fmla="*/ 598 h 628"/>
                <a:gd name="T28" fmla="*/ 3 w 877"/>
                <a:gd name="T29" fmla="*/ 605 h 628"/>
                <a:gd name="T30" fmla="*/ 7 w 877"/>
                <a:gd name="T31" fmla="*/ 612 h 628"/>
                <a:gd name="T32" fmla="*/ 11 w 877"/>
                <a:gd name="T33" fmla="*/ 617 h 628"/>
                <a:gd name="T34" fmla="*/ 18 w 877"/>
                <a:gd name="T35" fmla="*/ 621 h 628"/>
                <a:gd name="T36" fmla="*/ 24 w 877"/>
                <a:gd name="T37" fmla="*/ 624 h 628"/>
                <a:gd name="T38" fmla="*/ 32 w 877"/>
                <a:gd name="T39" fmla="*/ 627 h 628"/>
                <a:gd name="T40" fmla="*/ 40 w 877"/>
                <a:gd name="T41" fmla="*/ 628 h 628"/>
                <a:gd name="T42" fmla="*/ 837 w 877"/>
                <a:gd name="T43" fmla="*/ 628 h 628"/>
                <a:gd name="T44" fmla="*/ 837 w 877"/>
                <a:gd name="T45" fmla="*/ 628 h 628"/>
                <a:gd name="T46" fmla="*/ 845 w 877"/>
                <a:gd name="T47" fmla="*/ 627 h 628"/>
                <a:gd name="T48" fmla="*/ 852 w 877"/>
                <a:gd name="T49" fmla="*/ 624 h 628"/>
                <a:gd name="T50" fmla="*/ 859 w 877"/>
                <a:gd name="T51" fmla="*/ 621 h 628"/>
                <a:gd name="T52" fmla="*/ 866 w 877"/>
                <a:gd name="T53" fmla="*/ 617 h 628"/>
                <a:gd name="T54" fmla="*/ 870 w 877"/>
                <a:gd name="T55" fmla="*/ 612 h 628"/>
                <a:gd name="T56" fmla="*/ 874 w 877"/>
                <a:gd name="T57" fmla="*/ 605 h 628"/>
                <a:gd name="T58" fmla="*/ 875 w 877"/>
                <a:gd name="T59" fmla="*/ 598 h 628"/>
                <a:gd name="T60" fmla="*/ 877 w 877"/>
                <a:gd name="T61" fmla="*/ 591 h 628"/>
                <a:gd name="T62" fmla="*/ 877 w 877"/>
                <a:gd name="T63" fmla="*/ 37 h 628"/>
                <a:gd name="T64" fmla="*/ 877 w 877"/>
                <a:gd name="T65" fmla="*/ 37 h 628"/>
                <a:gd name="T66" fmla="*/ 875 w 877"/>
                <a:gd name="T67" fmla="*/ 31 h 628"/>
                <a:gd name="T68" fmla="*/ 874 w 877"/>
                <a:gd name="T69" fmla="*/ 24 h 628"/>
                <a:gd name="T70" fmla="*/ 870 w 877"/>
                <a:gd name="T71" fmla="*/ 17 h 628"/>
                <a:gd name="T72" fmla="*/ 866 w 877"/>
                <a:gd name="T73" fmla="*/ 11 h 628"/>
                <a:gd name="T74" fmla="*/ 859 w 877"/>
                <a:gd name="T75" fmla="*/ 7 h 628"/>
                <a:gd name="T76" fmla="*/ 852 w 877"/>
                <a:gd name="T77" fmla="*/ 4 h 628"/>
                <a:gd name="T78" fmla="*/ 845 w 877"/>
                <a:gd name="T79" fmla="*/ 2 h 628"/>
                <a:gd name="T80" fmla="*/ 837 w 877"/>
                <a:gd name="T81"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7" h="628">
                  <a:moveTo>
                    <a:pt x="837" y="0"/>
                  </a:moveTo>
                  <a:lnTo>
                    <a:pt x="40" y="0"/>
                  </a:lnTo>
                  <a:lnTo>
                    <a:pt x="40" y="0"/>
                  </a:lnTo>
                  <a:lnTo>
                    <a:pt x="32" y="2"/>
                  </a:lnTo>
                  <a:lnTo>
                    <a:pt x="24" y="4"/>
                  </a:lnTo>
                  <a:lnTo>
                    <a:pt x="18" y="7"/>
                  </a:lnTo>
                  <a:lnTo>
                    <a:pt x="11" y="11"/>
                  </a:lnTo>
                  <a:lnTo>
                    <a:pt x="7" y="17"/>
                  </a:lnTo>
                  <a:lnTo>
                    <a:pt x="3" y="24"/>
                  </a:lnTo>
                  <a:lnTo>
                    <a:pt x="0" y="31"/>
                  </a:lnTo>
                  <a:lnTo>
                    <a:pt x="0" y="37"/>
                  </a:lnTo>
                  <a:lnTo>
                    <a:pt x="0" y="591"/>
                  </a:lnTo>
                  <a:lnTo>
                    <a:pt x="0" y="591"/>
                  </a:lnTo>
                  <a:lnTo>
                    <a:pt x="0" y="598"/>
                  </a:lnTo>
                  <a:lnTo>
                    <a:pt x="3" y="605"/>
                  </a:lnTo>
                  <a:lnTo>
                    <a:pt x="7" y="612"/>
                  </a:lnTo>
                  <a:lnTo>
                    <a:pt x="11" y="617"/>
                  </a:lnTo>
                  <a:lnTo>
                    <a:pt x="18" y="621"/>
                  </a:lnTo>
                  <a:lnTo>
                    <a:pt x="24" y="624"/>
                  </a:lnTo>
                  <a:lnTo>
                    <a:pt x="32" y="627"/>
                  </a:lnTo>
                  <a:lnTo>
                    <a:pt x="40" y="628"/>
                  </a:lnTo>
                  <a:lnTo>
                    <a:pt x="837" y="628"/>
                  </a:lnTo>
                  <a:lnTo>
                    <a:pt x="837" y="628"/>
                  </a:lnTo>
                  <a:lnTo>
                    <a:pt x="845" y="627"/>
                  </a:lnTo>
                  <a:lnTo>
                    <a:pt x="852" y="624"/>
                  </a:lnTo>
                  <a:lnTo>
                    <a:pt x="859" y="621"/>
                  </a:lnTo>
                  <a:lnTo>
                    <a:pt x="866" y="617"/>
                  </a:lnTo>
                  <a:lnTo>
                    <a:pt x="870" y="612"/>
                  </a:lnTo>
                  <a:lnTo>
                    <a:pt x="874" y="605"/>
                  </a:lnTo>
                  <a:lnTo>
                    <a:pt x="875" y="598"/>
                  </a:lnTo>
                  <a:lnTo>
                    <a:pt x="877" y="591"/>
                  </a:lnTo>
                  <a:lnTo>
                    <a:pt x="877" y="37"/>
                  </a:lnTo>
                  <a:lnTo>
                    <a:pt x="877" y="37"/>
                  </a:lnTo>
                  <a:lnTo>
                    <a:pt x="875" y="31"/>
                  </a:lnTo>
                  <a:lnTo>
                    <a:pt x="874" y="24"/>
                  </a:lnTo>
                  <a:lnTo>
                    <a:pt x="870" y="17"/>
                  </a:lnTo>
                  <a:lnTo>
                    <a:pt x="866" y="11"/>
                  </a:lnTo>
                  <a:lnTo>
                    <a:pt x="859" y="7"/>
                  </a:lnTo>
                  <a:lnTo>
                    <a:pt x="852" y="4"/>
                  </a:lnTo>
                  <a:lnTo>
                    <a:pt x="845" y="2"/>
                  </a:lnTo>
                  <a:lnTo>
                    <a:pt x="8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 name="Freeform 270"/>
            <p:cNvSpPr>
              <a:spLocks/>
            </p:cNvSpPr>
            <p:nvPr/>
          </p:nvSpPr>
          <p:spPr bwMode="auto">
            <a:xfrm>
              <a:off x="6586538" y="1863725"/>
              <a:ext cx="268288" cy="122238"/>
            </a:xfrm>
            <a:custGeom>
              <a:avLst/>
              <a:gdLst>
                <a:gd name="T0" fmla="*/ 323 w 338"/>
                <a:gd name="T1" fmla="*/ 155 h 155"/>
                <a:gd name="T2" fmla="*/ 323 w 338"/>
                <a:gd name="T3" fmla="*/ 155 h 155"/>
                <a:gd name="T4" fmla="*/ 328 w 338"/>
                <a:gd name="T5" fmla="*/ 154 h 155"/>
                <a:gd name="T6" fmla="*/ 334 w 338"/>
                <a:gd name="T7" fmla="*/ 153 h 155"/>
                <a:gd name="T8" fmla="*/ 336 w 338"/>
                <a:gd name="T9" fmla="*/ 150 h 155"/>
                <a:gd name="T10" fmla="*/ 338 w 338"/>
                <a:gd name="T11" fmla="*/ 146 h 155"/>
                <a:gd name="T12" fmla="*/ 287 w 338"/>
                <a:gd name="T13" fmla="*/ 10 h 155"/>
                <a:gd name="T14" fmla="*/ 287 w 338"/>
                <a:gd name="T15" fmla="*/ 10 h 155"/>
                <a:gd name="T16" fmla="*/ 285 w 338"/>
                <a:gd name="T17" fmla="*/ 6 h 155"/>
                <a:gd name="T18" fmla="*/ 283 w 338"/>
                <a:gd name="T19" fmla="*/ 3 h 155"/>
                <a:gd name="T20" fmla="*/ 277 w 338"/>
                <a:gd name="T21" fmla="*/ 0 h 155"/>
                <a:gd name="T22" fmla="*/ 272 w 338"/>
                <a:gd name="T23" fmla="*/ 0 h 155"/>
                <a:gd name="T24" fmla="*/ 66 w 338"/>
                <a:gd name="T25" fmla="*/ 0 h 155"/>
                <a:gd name="T26" fmla="*/ 66 w 338"/>
                <a:gd name="T27" fmla="*/ 0 h 155"/>
                <a:gd name="T28" fmla="*/ 60 w 338"/>
                <a:gd name="T29" fmla="*/ 0 h 155"/>
                <a:gd name="T30" fmla="*/ 56 w 338"/>
                <a:gd name="T31" fmla="*/ 3 h 155"/>
                <a:gd name="T32" fmla="*/ 52 w 338"/>
                <a:gd name="T33" fmla="*/ 6 h 155"/>
                <a:gd name="T34" fmla="*/ 51 w 338"/>
                <a:gd name="T35" fmla="*/ 10 h 155"/>
                <a:gd name="T36" fmla="*/ 0 w 338"/>
                <a:gd name="T37" fmla="*/ 146 h 155"/>
                <a:gd name="T38" fmla="*/ 0 w 338"/>
                <a:gd name="T39" fmla="*/ 146 h 155"/>
                <a:gd name="T40" fmla="*/ 1 w 338"/>
                <a:gd name="T41" fmla="*/ 150 h 155"/>
                <a:gd name="T42" fmla="*/ 5 w 338"/>
                <a:gd name="T43" fmla="*/ 153 h 155"/>
                <a:gd name="T44" fmla="*/ 9 w 338"/>
                <a:gd name="T45" fmla="*/ 154 h 155"/>
                <a:gd name="T46" fmla="*/ 15 w 338"/>
                <a:gd name="T47" fmla="*/ 155 h 155"/>
                <a:gd name="T48" fmla="*/ 323 w 338"/>
                <a:gd name="T4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8" h="155">
                  <a:moveTo>
                    <a:pt x="323" y="155"/>
                  </a:moveTo>
                  <a:lnTo>
                    <a:pt x="323" y="155"/>
                  </a:lnTo>
                  <a:lnTo>
                    <a:pt x="328" y="154"/>
                  </a:lnTo>
                  <a:lnTo>
                    <a:pt x="334" y="153"/>
                  </a:lnTo>
                  <a:lnTo>
                    <a:pt x="336" y="150"/>
                  </a:lnTo>
                  <a:lnTo>
                    <a:pt x="338" y="146"/>
                  </a:lnTo>
                  <a:lnTo>
                    <a:pt x="287" y="10"/>
                  </a:lnTo>
                  <a:lnTo>
                    <a:pt x="287" y="10"/>
                  </a:lnTo>
                  <a:lnTo>
                    <a:pt x="285" y="6"/>
                  </a:lnTo>
                  <a:lnTo>
                    <a:pt x="283" y="3"/>
                  </a:lnTo>
                  <a:lnTo>
                    <a:pt x="277" y="0"/>
                  </a:lnTo>
                  <a:lnTo>
                    <a:pt x="272" y="0"/>
                  </a:lnTo>
                  <a:lnTo>
                    <a:pt x="66" y="0"/>
                  </a:lnTo>
                  <a:lnTo>
                    <a:pt x="66" y="0"/>
                  </a:lnTo>
                  <a:lnTo>
                    <a:pt x="60" y="0"/>
                  </a:lnTo>
                  <a:lnTo>
                    <a:pt x="56" y="3"/>
                  </a:lnTo>
                  <a:lnTo>
                    <a:pt x="52" y="6"/>
                  </a:lnTo>
                  <a:lnTo>
                    <a:pt x="51" y="10"/>
                  </a:lnTo>
                  <a:lnTo>
                    <a:pt x="0" y="146"/>
                  </a:lnTo>
                  <a:lnTo>
                    <a:pt x="0" y="146"/>
                  </a:lnTo>
                  <a:lnTo>
                    <a:pt x="1" y="150"/>
                  </a:lnTo>
                  <a:lnTo>
                    <a:pt x="5" y="153"/>
                  </a:lnTo>
                  <a:lnTo>
                    <a:pt x="9" y="154"/>
                  </a:lnTo>
                  <a:lnTo>
                    <a:pt x="15" y="155"/>
                  </a:lnTo>
                  <a:lnTo>
                    <a:pt x="323" y="15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 name="Freeform 275"/>
            <p:cNvSpPr>
              <a:spLocks/>
            </p:cNvSpPr>
            <p:nvPr/>
          </p:nvSpPr>
          <p:spPr bwMode="auto">
            <a:xfrm>
              <a:off x="6534151" y="1998663"/>
              <a:ext cx="373063" cy="38100"/>
            </a:xfrm>
            <a:custGeom>
              <a:avLst/>
              <a:gdLst>
                <a:gd name="T0" fmla="*/ 460 w 471"/>
                <a:gd name="T1" fmla="*/ 50 h 50"/>
                <a:gd name="T2" fmla="*/ 460 w 471"/>
                <a:gd name="T3" fmla="*/ 50 h 50"/>
                <a:gd name="T4" fmla="*/ 464 w 471"/>
                <a:gd name="T5" fmla="*/ 49 h 50"/>
                <a:gd name="T6" fmla="*/ 467 w 471"/>
                <a:gd name="T7" fmla="*/ 46 h 50"/>
                <a:gd name="T8" fmla="*/ 470 w 471"/>
                <a:gd name="T9" fmla="*/ 43 h 50"/>
                <a:gd name="T10" fmla="*/ 471 w 471"/>
                <a:gd name="T11" fmla="*/ 39 h 50"/>
                <a:gd name="T12" fmla="*/ 471 w 471"/>
                <a:gd name="T13" fmla="*/ 11 h 50"/>
                <a:gd name="T14" fmla="*/ 471 w 471"/>
                <a:gd name="T15" fmla="*/ 11 h 50"/>
                <a:gd name="T16" fmla="*/ 470 w 471"/>
                <a:gd name="T17" fmla="*/ 7 h 50"/>
                <a:gd name="T18" fmla="*/ 467 w 471"/>
                <a:gd name="T19" fmla="*/ 5 h 50"/>
                <a:gd name="T20" fmla="*/ 464 w 471"/>
                <a:gd name="T21" fmla="*/ 2 h 50"/>
                <a:gd name="T22" fmla="*/ 460 w 471"/>
                <a:gd name="T23" fmla="*/ 0 h 50"/>
                <a:gd name="T24" fmla="*/ 9 w 471"/>
                <a:gd name="T25" fmla="*/ 0 h 50"/>
                <a:gd name="T26" fmla="*/ 9 w 471"/>
                <a:gd name="T27" fmla="*/ 0 h 50"/>
                <a:gd name="T28" fmla="*/ 5 w 471"/>
                <a:gd name="T29" fmla="*/ 2 h 50"/>
                <a:gd name="T30" fmla="*/ 3 w 471"/>
                <a:gd name="T31" fmla="*/ 5 h 50"/>
                <a:gd name="T32" fmla="*/ 0 w 471"/>
                <a:gd name="T33" fmla="*/ 7 h 50"/>
                <a:gd name="T34" fmla="*/ 0 w 471"/>
                <a:gd name="T35" fmla="*/ 11 h 50"/>
                <a:gd name="T36" fmla="*/ 0 w 471"/>
                <a:gd name="T37" fmla="*/ 39 h 50"/>
                <a:gd name="T38" fmla="*/ 0 w 471"/>
                <a:gd name="T39" fmla="*/ 39 h 50"/>
                <a:gd name="T40" fmla="*/ 0 w 471"/>
                <a:gd name="T41" fmla="*/ 43 h 50"/>
                <a:gd name="T42" fmla="*/ 3 w 471"/>
                <a:gd name="T43" fmla="*/ 46 h 50"/>
                <a:gd name="T44" fmla="*/ 5 w 471"/>
                <a:gd name="T45" fmla="*/ 49 h 50"/>
                <a:gd name="T46" fmla="*/ 9 w 471"/>
                <a:gd name="T47" fmla="*/ 50 h 50"/>
                <a:gd name="T48" fmla="*/ 460 w 471"/>
                <a:gd name="T4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1" h="50">
                  <a:moveTo>
                    <a:pt x="460" y="50"/>
                  </a:moveTo>
                  <a:lnTo>
                    <a:pt x="460" y="50"/>
                  </a:lnTo>
                  <a:lnTo>
                    <a:pt x="464" y="49"/>
                  </a:lnTo>
                  <a:lnTo>
                    <a:pt x="467" y="46"/>
                  </a:lnTo>
                  <a:lnTo>
                    <a:pt x="470" y="43"/>
                  </a:lnTo>
                  <a:lnTo>
                    <a:pt x="471" y="39"/>
                  </a:lnTo>
                  <a:lnTo>
                    <a:pt x="471" y="11"/>
                  </a:lnTo>
                  <a:lnTo>
                    <a:pt x="471" y="11"/>
                  </a:lnTo>
                  <a:lnTo>
                    <a:pt x="470" y="7"/>
                  </a:lnTo>
                  <a:lnTo>
                    <a:pt x="467" y="5"/>
                  </a:lnTo>
                  <a:lnTo>
                    <a:pt x="464" y="2"/>
                  </a:lnTo>
                  <a:lnTo>
                    <a:pt x="460" y="0"/>
                  </a:lnTo>
                  <a:lnTo>
                    <a:pt x="9" y="0"/>
                  </a:lnTo>
                  <a:lnTo>
                    <a:pt x="9" y="0"/>
                  </a:lnTo>
                  <a:lnTo>
                    <a:pt x="5" y="2"/>
                  </a:lnTo>
                  <a:lnTo>
                    <a:pt x="3" y="5"/>
                  </a:lnTo>
                  <a:lnTo>
                    <a:pt x="0" y="7"/>
                  </a:lnTo>
                  <a:lnTo>
                    <a:pt x="0" y="11"/>
                  </a:lnTo>
                  <a:lnTo>
                    <a:pt x="0" y="39"/>
                  </a:lnTo>
                  <a:lnTo>
                    <a:pt x="0" y="39"/>
                  </a:lnTo>
                  <a:lnTo>
                    <a:pt x="0" y="43"/>
                  </a:lnTo>
                  <a:lnTo>
                    <a:pt x="3" y="46"/>
                  </a:lnTo>
                  <a:lnTo>
                    <a:pt x="5" y="49"/>
                  </a:lnTo>
                  <a:lnTo>
                    <a:pt x="9" y="50"/>
                  </a:lnTo>
                  <a:lnTo>
                    <a:pt x="460" y="50"/>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7974" name="Picture 27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75401" y="1336675"/>
              <a:ext cx="7032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978" name="Picture 28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77026" y="1355725"/>
              <a:ext cx="3984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Freeform 283"/>
            <p:cNvSpPr>
              <a:spLocks noEditPoints="1"/>
            </p:cNvSpPr>
            <p:nvPr/>
          </p:nvSpPr>
          <p:spPr bwMode="auto">
            <a:xfrm>
              <a:off x="6354763" y="1333500"/>
              <a:ext cx="731838" cy="509588"/>
            </a:xfrm>
            <a:custGeom>
              <a:avLst/>
              <a:gdLst>
                <a:gd name="T0" fmla="*/ 47 w 923"/>
                <a:gd name="T1" fmla="*/ 0 h 641"/>
                <a:gd name="T2" fmla="*/ 37 w 923"/>
                <a:gd name="T3" fmla="*/ 1 h 641"/>
                <a:gd name="T4" fmla="*/ 21 w 923"/>
                <a:gd name="T5" fmla="*/ 8 h 641"/>
                <a:gd name="T6" fmla="*/ 8 w 923"/>
                <a:gd name="T7" fmla="*/ 20 h 641"/>
                <a:gd name="T8" fmla="*/ 2 w 923"/>
                <a:gd name="T9" fmla="*/ 37 h 641"/>
                <a:gd name="T10" fmla="*/ 0 w 923"/>
                <a:gd name="T11" fmla="*/ 595 h 641"/>
                <a:gd name="T12" fmla="*/ 2 w 923"/>
                <a:gd name="T13" fmla="*/ 604 h 641"/>
                <a:gd name="T14" fmla="*/ 8 w 923"/>
                <a:gd name="T15" fmla="*/ 621 h 641"/>
                <a:gd name="T16" fmla="*/ 21 w 923"/>
                <a:gd name="T17" fmla="*/ 633 h 641"/>
                <a:gd name="T18" fmla="*/ 37 w 923"/>
                <a:gd name="T19" fmla="*/ 641 h 641"/>
                <a:gd name="T20" fmla="*/ 877 w 923"/>
                <a:gd name="T21" fmla="*/ 641 h 641"/>
                <a:gd name="T22" fmla="*/ 886 w 923"/>
                <a:gd name="T23" fmla="*/ 641 h 641"/>
                <a:gd name="T24" fmla="*/ 903 w 923"/>
                <a:gd name="T25" fmla="*/ 633 h 641"/>
                <a:gd name="T26" fmla="*/ 915 w 923"/>
                <a:gd name="T27" fmla="*/ 621 h 641"/>
                <a:gd name="T28" fmla="*/ 922 w 923"/>
                <a:gd name="T29" fmla="*/ 604 h 641"/>
                <a:gd name="T30" fmla="*/ 923 w 923"/>
                <a:gd name="T31" fmla="*/ 46 h 641"/>
                <a:gd name="T32" fmla="*/ 922 w 923"/>
                <a:gd name="T33" fmla="*/ 37 h 641"/>
                <a:gd name="T34" fmla="*/ 915 w 923"/>
                <a:gd name="T35" fmla="*/ 20 h 641"/>
                <a:gd name="T36" fmla="*/ 903 w 923"/>
                <a:gd name="T37" fmla="*/ 8 h 641"/>
                <a:gd name="T38" fmla="*/ 886 w 923"/>
                <a:gd name="T39" fmla="*/ 1 h 641"/>
                <a:gd name="T40" fmla="*/ 877 w 923"/>
                <a:gd name="T41" fmla="*/ 0 h 641"/>
                <a:gd name="T42" fmla="*/ 462 w 923"/>
                <a:gd name="T43" fmla="*/ 626 h 641"/>
                <a:gd name="T44" fmla="*/ 453 w 923"/>
                <a:gd name="T45" fmla="*/ 625 h 641"/>
                <a:gd name="T46" fmla="*/ 442 w 923"/>
                <a:gd name="T47" fmla="*/ 614 h 641"/>
                <a:gd name="T48" fmla="*/ 441 w 923"/>
                <a:gd name="T49" fmla="*/ 606 h 641"/>
                <a:gd name="T50" fmla="*/ 442 w 923"/>
                <a:gd name="T51" fmla="*/ 602 h 641"/>
                <a:gd name="T52" fmla="*/ 448 w 923"/>
                <a:gd name="T53" fmla="*/ 592 h 641"/>
                <a:gd name="T54" fmla="*/ 458 w 923"/>
                <a:gd name="T55" fmla="*/ 586 h 641"/>
                <a:gd name="T56" fmla="*/ 462 w 923"/>
                <a:gd name="T57" fmla="*/ 586 h 641"/>
                <a:gd name="T58" fmla="*/ 470 w 923"/>
                <a:gd name="T59" fmla="*/ 588 h 641"/>
                <a:gd name="T60" fmla="*/ 481 w 923"/>
                <a:gd name="T61" fmla="*/ 599 h 641"/>
                <a:gd name="T62" fmla="*/ 482 w 923"/>
                <a:gd name="T63" fmla="*/ 606 h 641"/>
                <a:gd name="T64" fmla="*/ 482 w 923"/>
                <a:gd name="T65" fmla="*/ 610 h 641"/>
                <a:gd name="T66" fmla="*/ 477 w 923"/>
                <a:gd name="T67" fmla="*/ 621 h 641"/>
                <a:gd name="T68" fmla="*/ 466 w 923"/>
                <a:gd name="T69" fmla="*/ 626 h 641"/>
                <a:gd name="T70" fmla="*/ 462 w 923"/>
                <a:gd name="T71" fmla="*/ 626 h 641"/>
                <a:gd name="T72" fmla="*/ 822 w 923"/>
                <a:gd name="T73" fmla="*/ 610 h 641"/>
                <a:gd name="T74" fmla="*/ 813 w 923"/>
                <a:gd name="T75" fmla="*/ 607 h 641"/>
                <a:gd name="T76" fmla="*/ 811 w 923"/>
                <a:gd name="T77" fmla="*/ 599 h 641"/>
                <a:gd name="T78" fmla="*/ 811 w 923"/>
                <a:gd name="T79" fmla="*/ 593 h 641"/>
                <a:gd name="T80" fmla="*/ 817 w 923"/>
                <a:gd name="T81" fmla="*/ 588 h 641"/>
                <a:gd name="T82" fmla="*/ 822 w 923"/>
                <a:gd name="T83" fmla="*/ 586 h 641"/>
                <a:gd name="T84" fmla="*/ 830 w 923"/>
                <a:gd name="T85" fmla="*/ 591 h 641"/>
                <a:gd name="T86" fmla="*/ 834 w 923"/>
                <a:gd name="T87" fmla="*/ 599 h 641"/>
                <a:gd name="T88" fmla="*/ 833 w 923"/>
                <a:gd name="T89" fmla="*/ 603 h 641"/>
                <a:gd name="T90" fmla="*/ 826 w 923"/>
                <a:gd name="T91" fmla="*/ 610 h 641"/>
                <a:gd name="T92" fmla="*/ 822 w 923"/>
                <a:gd name="T93" fmla="*/ 610 h 641"/>
                <a:gd name="T94" fmla="*/ 859 w 923"/>
                <a:gd name="T95" fmla="*/ 610 h 641"/>
                <a:gd name="T96" fmla="*/ 850 w 923"/>
                <a:gd name="T97" fmla="*/ 607 h 641"/>
                <a:gd name="T98" fmla="*/ 846 w 923"/>
                <a:gd name="T99" fmla="*/ 599 h 641"/>
                <a:gd name="T100" fmla="*/ 848 w 923"/>
                <a:gd name="T101" fmla="*/ 593 h 641"/>
                <a:gd name="T102" fmla="*/ 853 w 923"/>
                <a:gd name="T103" fmla="*/ 588 h 641"/>
                <a:gd name="T104" fmla="*/ 859 w 923"/>
                <a:gd name="T105" fmla="*/ 586 h 641"/>
                <a:gd name="T106" fmla="*/ 867 w 923"/>
                <a:gd name="T107" fmla="*/ 591 h 641"/>
                <a:gd name="T108" fmla="*/ 870 w 923"/>
                <a:gd name="T109" fmla="*/ 599 h 641"/>
                <a:gd name="T110" fmla="*/ 870 w 923"/>
                <a:gd name="T111" fmla="*/ 603 h 641"/>
                <a:gd name="T112" fmla="*/ 863 w 923"/>
                <a:gd name="T113" fmla="*/ 610 h 641"/>
                <a:gd name="T114" fmla="*/ 859 w 923"/>
                <a:gd name="T115" fmla="*/ 610 h 641"/>
                <a:gd name="T116" fmla="*/ 47 w 923"/>
                <a:gd name="T117" fmla="*/ 571 h 641"/>
                <a:gd name="T118" fmla="*/ 877 w 923"/>
                <a:gd name="T119" fmla="*/ 46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23" h="641">
                  <a:moveTo>
                    <a:pt x="877" y="0"/>
                  </a:moveTo>
                  <a:lnTo>
                    <a:pt x="47" y="0"/>
                  </a:lnTo>
                  <a:lnTo>
                    <a:pt x="47" y="0"/>
                  </a:lnTo>
                  <a:lnTo>
                    <a:pt x="37" y="1"/>
                  </a:lnTo>
                  <a:lnTo>
                    <a:pt x="29" y="4"/>
                  </a:lnTo>
                  <a:lnTo>
                    <a:pt x="21" y="8"/>
                  </a:lnTo>
                  <a:lnTo>
                    <a:pt x="14" y="13"/>
                  </a:lnTo>
                  <a:lnTo>
                    <a:pt x="8" y="20"/>
                  </a:lnTo>
                  <a:lnTo>
                    <a:pt x="4" y="29"/>
                  </a:lnTo>
                  <a:lnTo>
                    <a:pt x="2" y="37"/>
                  </a:lnTo>
                  <a:lnTo>
                    <a:pt x="0" y="46"/>
                  </a:lnTo>
                  <a:lnTo>
                    <a:pt x="0" y="595"/>
                  </a:lnTo>
                  <a:lnTo>
                    <a:pt x="0" y="595"/>
                  </a:lnTo>
                  <a:lnTo>
                    <a:pt x="2" y="604"/>
                  </a:lnTo>
                  <a:lnTo>
                    <a:pt x="4" y="613"/>
                  </a:lnTo>
                  <a:lnTo>
                    <a:pt x="8" y="621"/>
                  </a:lnTo>
                  <a:lnTo>
                    <a:pt x="14" y="628"/>
                  </a:lnTo>
                  <a:lnTo>
                    <a:pt x="21" y="633"/>
                  </a:lnTo>
                  <a:lnTo>
                    <a:pt x="29" y="639"/>
                  </a:lnTo>
                  <a:lnTo>
                    <a:pt x="37" y="641"/>
                  </a:lnTo>
                  <a:lnTo>
                    <a:pt x="47" y="641"/>
                  </a:lnTo>
                  <a:lnTo>
                    <a:pt x="877" y="641"/>
                  </a:lnTo>
                  <a:lnTo>
                    <a:pt x="877" y="641"/>
                  </a:lnTo>
                  <a:lnTo>
                    <a:pt x="886" y="641"/>
                  </a:lnTo>
                  <a:lnTo>
                    <a:pt x="894" y="639"/>
                  </a:lnTo>
                  <a:lnTo>
                    <a:pt x="903" y="633"/>
                  </a:lnTo>
                  <a:lnTo>
                    <a:pt x="909" y="628"/>
                  </a:lnTo>
                  <a:lnTo>
                    <a:pt x="915" y="621"/>
                  </a:lnTo>
                  <a:lnTo>
                    <a:pt x="919" y="613"/>
                  </a:lnTo>
                  <a:lnTo>
                    <a:pt x="922" y="604"/>
                  </a:lnTo>
                  <a:lnTo>
                    <a:pt x="923" y="595"/>
                  </a:lnTo>
                  <a:lnTo>
                    <a:pt x="923" y="46"/>
                  </a:lnTo>
                  <a:lnTo>
                    <a:pt x="923" y="46"/>
                  </a:lnTo>
                  <a:lnTo>
                    <a:pt x="922" y="37"/>
                  </a:lnTo>
                  <a:lnTo>
                    <a:pt x="919" y="29"/>
                  </a:lnTo>
                  <a:lnTo>
                    <a:pt x="915" y="20"/>
                  </a:lnTo>
                  <a:lnTo>
                    <a:pt x="909" y="13"/>
                  </a:lnTo>
                  <a:lnTo>
                    <a:pt x="903" y="8"/>
                  </a:lnTo>
                  <a:lnTo>
                    <a:pt x="894" y="4"/>
                  </a:lnTo>
                  <a:lnTo>
                    <a:pt x="886" y="1"/>
                  </a:lnTo>
                  <a:lnTo>
                    <a:pt x="877" y="0"/>
                  </a:lnTo>
                  <a:lnTo>
                    <a:pt x="877" y="0"/>
                  </a:lnTo>
                  <a:close/>
                  <a:moveTo>
                    <a:pt x="462" y="626"/>
                  </a:moveTo>
                  <a:lnTo>
                    <a:pt x="462" y="626"/>
                  </a:lnTo>
                  <a:lnTo>
                    <a:pt x="458" y="626"/>
                  </a:lnTo>
                  <a:lnTo>
                    <a:pt x="453" y="625"/>
                  </a:lnTo>
                  <a:lnTo>
                    <a:pt x="448" y="621"/>
                  </a:lnTo>
                  <a:lnTo>
                    <a:pt x="442" y="614"/>
                  </a:lnTo>
                  <a:lnTo>
                    <a:pt x="442" y="610"/>
                  </a:lnTo>
                  <a:lnTo>
                    <a:pt x="441" y="606"/>
                  </a:lnTo>
                  <a:lnTo>
                    <a:pt x="441" y="606"/>
                  </a:lnTo>
                  <a:lnTo>
                    <a:pt x="442" y="602"/>
                  </a:lnTo>
                  <a:lnTo>
                    <a:pt x="442" y="599"/>
                  </a:lnTo>
                  <a:lnTo>
                    <a:pt x="448" y="592"/>
                  </a:lnTo>
                  <a:lnTo>
                    <a:pt x="453" y="588"/>
                  </a:lnTo>
                  <a:lnTo>
                    <a:pt x="458" y="586"/>
                  </a:lnTo>
                  <a:lnTo>
                    <a:pt x="462" y="586"/>
                  </a:lnTo>
                  <a:lnTo>
                    <a:pt x="462" y="586"/>
                  </a:lnTo>
                  <a:lnTo>
                    <a:pt x="466" y="586"/>
                  </a:lnTo>
                  <a:lnTo>
                    <a:pt x="470" y="588"/>
                  </a:lnTo>
                  <a:lnTo>
                    <a:pt x="477" y="592"/>
                  </a:lnTo>
                  <a:lnTo>
                    <a:pt x="481" y="599"/>
                  </a:lnTo>
                  <a:lnTo>
                    <a:pt x="482" y="602"/>
                  </a:lnTo>
                  <a:lnTo>
                    <a:pt x="482" y="606"/>
                  </a:lnTo>
                  <a:lnTo>
                    <a:pt x="482" y="606"/>
                  </a:lnTo>
                  <a:lnTo>
                    <a:pt x="482" y="610"/>
                  </a:lnTo>
                  <a:lnTo>
                    <a:pt x="481" y="614"/>
                  </a:lnTo>
                  <a:lnTo>
                    <a:pt x="477" y="621"/>
                  </a:lnTo>
                  <a:lnTo>
                    <a:pt x="470" y="625"/>
                  </a:lnTo>
                  <a:lnTo>
                    <a:pt x="466" y="626"/>
                  </a:lnTo>
                  <a:lnTo>
                    <a:pt x="462" y="626"/>
                  </a:lnTo>
                  <a:lnTo>
                    <a:pt x="462" y="626"/>
                  </a:lnTo>
                  <a:close/>
                  <a:moveTo>
                    <a:pt x="822" y="610"/>
                  </a:moveTo>
                  <a:lnTo>
                    <a:pt x="822" y="610"/>
                  </a:lnTo>
                  <a:lnTo>
                    <a:pt x="817" y="610"/>
                  </a:lnTo>
                  <a:lnTo>
                    <a:pt x="813" y="607"/>
                  </a:lnTo>
                  <a:lnTo>
                    <a:pt x="811" y="603"/>
                  </a:lnTo>
                  <a:lnTo>
                    <a:pt x="811" y="599"/>
                  </a:lnTo>
                  <a:lnTo>
                    <a:pt x="811" y="599"/>
                  </a:lnTo>
                  <a:lnTo>
                    <a:pt x="811" y="593"/>
                  </a:lnTo>
                  <a:lnTo>
                    <a:pt x="813" y="591"/>
                  </a:lnTo>
                  <a:lnTo>
                    <a:pt x="817" y="588"/>
                  </a:lnTo>
                  <a:lnTo>
                    <a:pt x="822" y="586"/>
                  </a:lnTo>
                  <a:lnTo>
                    <a:pt x="822" y="586"/>
                  </a:lnTo>
                  <a:lnTo>
                    <a:pt x="826" y="588"/>
                  </a:lnTo>
                  <a:lnTo>
                    <a:pt x="830" y="591"/>
                  </a:lnTo>
                  <a:lnTo>
                    <a:pt x="833" y="593"/>
                  </a:lnTo>
                  <a:lnTo>
                    <a:pt x="834" y="599"/>
                  </a:lnTo>
                  <a:lnTo>
                    <a:pt x="834" y="599"/>
                  </a:lnTo>
                  <a:lnTo>
                    <a:pt x="833" y="603"/>
                  </a:lnTo>
                  <a:lnTo>
                    <a:pt x="830" y="607"/>
                  </a:lnTo>
                  <a:lnTo>
                    <a:pt x="826" y="610"/>
                  </a:lnTo>
                  <a:lnTo>
                    <a:pt x="822" y="610"/>
                  </a:lnTo>
                  <a:lnTo>
                    <a:pt x="822" y="610"/>
                  </a:lnTo>
                  <a:close/>
                  <a:moveTo>
                    <a:pt x="859" y="610"/>
                  </a:moveTo>
                  <a:lnTo>
                    <a:pt x="859" y="610"/>
                  </a:lnTo>
                  <a:lnTo>
                    <a:pt x="853" y="610"/>
                  </a:lnTo>
                  <a:lnTo>
                    <a:pt x="850" y="607"/>
                  </a:lnTo>
                  <a:lnTo>
                    <a:pt x="848" y="603"/>
                  </a:lnTo>
                  <a:lnTo>
                    <a:pt x="846" y="599"/>
                  </a:lnTo>
                  <a:lnTo>
                    <a:pt x="846" y="599"/>
                  </a:lnTo>
                  <a:lnTo>
                    <a:pt x="848" y="593"/>
                  </a:lnTo>
                  <a:lnTo>
                    <a:pt x="850" y="591"/>
                  </a:lnTo>
                  <a:lnTo>
                    <a:pt x="853" y="588"/>
                  </a:lnTo>
                  <a:lnTo>
                    <a:pt x="859" y="586"/>
                  </a:lnTo>
                  <a:lnTo>
                    <a:pt x="859" y="586"/>
                  </a:lnTo>
                  <a:lnTo>
                    <a:pt x="863" y="588"/>
                  </a:lnTo>
                  <a:lnTo>
                    <a:pt x="867" y="591"/>
                  </a:lnTo>
                  <a:lnTo>
                    <a:pt x="870" y="593"/>
                  </a:lnTo>
                  <a:lnTo>
                    <a:pt x="870" y="599"/>
                  </a:lnTo>
                  <a:lnTo>
                    <a:pt x="870" y="599"/>
                  </a:lnTo>
                  <a:lnTo>
                    <a:pt x="870" y="603"/>
                  </a:lnTo>
                  <a:lnTo>
                    <a:pt x="867" y="607"/>
                  </a:lnTo>
                  <a:lnTo>
                    <a:pt x="863" y="610"/>
                  </a:lnTo>
                  <a:lnTo>
                    <a:pt x="859" y="610"/>
                  </a:lnTo>
                  <a:lnTo>
                    <a:pt x="859" y="610"/>
                  </a:lnTo>
                  <a:close/>
                  <a:moveTo>
                    <a:pt x="877" y="571"/>
                  </a:moveTo>
                  <a:lnTo>
                    <a:pt x="47" y="571"/>
                  </a:lnTo>
                  <a:lnTo>
                    <a:pt x="47" y="46"/>
                  </a:lnTo>
                  <a:lnTo>
                    <a:pt x="877" y="46"/>
                  </a:lnTo>
                  <a:lnTo>
                    <a:pt x="877" y="57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6" name="Freeform 284"/>
            <p:cNvSpPr>
              <a:spLocks/>
            </p:cNvSpPr>
            <p:nvPr/>
          </p:nvSpPr>
          <p:spPr bwMode="auto">
            <a:xfrm>
              <a:off x="7072313" y="1674813"/>
              <a:ext cx="134938" cy="131763"/>
            </a:xfrm>
            <a:custGeom>
              <a:avLst/>
              <a:gdLst>
                <a:gd name="T0" fmla="*/ 14 w 172"/>
                <a:gd name="T1" fmla="*/ 165 h 165"/>
                <a:gd name="T2" fmla="*/ 158 w 172"/>
                <a:gd name="T3" fmla="*/ 165 h 165"/>
                <a:gd name="T4" fmla="*/ 158 w 172"/>
                <a:gd name="T5" fmla="*/ 165 h 165"/>
                <a:gd name="T6" fmla="*/ 163 w 172"/>
                <a:gd name="T7" fmla="*/ 165 h 165"/>
                <a:gd name="T8" fmla="*/ 168 w 172"/>
                <a:gd name="T9" fmla="*/ 161 h 165"/>
                <a:gd name="T10" fmla="*/ 170 w 172"/>
                <a:gd name="T11" fmla="*/ 156 h 165"/>
                <a:gd name="T12" fmla="*/ 172 w 172"/>
                <a:gd name="T13" fmla="*/ 151 h 165"/>
                <a:gd name="T14" fmla="*/ 172 w 172"/>
                <a:gd name="T15" fmla="*/ 15 h 165"/>
                <a:gd name="T16" fmla="*/ 172 w 172"/>
                <a:gd name="T17" fmla="*/ 15 h 165"/>
                <a:gd name="T18" fmla="*/ 170 w 172"/>
                <a:gd name="T19" fmla="*/ 9 h 165"/>
                <a:gd name="T20" fmla="*/ 168 w 172"/>
                <a:gd name="T21" fmla="*/ 4 h 165"/>
                <a:gd name="T22" fmla="*/ 163 w 172"/>
                <a:gd name="T23" fmla="*/ 1 h 165"/>
                <a:gd name="T24" fmla="*/ 158 w 172"/>
                <a:gd name="T25" fmla="*/ 0 h 165"/>
                <a:gd name="T26" fmla="*/ 14 w 172"/>
                <a:gd name="T27" fmla="*/ 0 h 165"/>
                <a:gd name="T28" fmla="*/ 14 w 172"/>
                <a:gd name="T29" fmla="*/ 0 h 165"/>
                <a:gd name="T30" fmla="*/ 8 w 172"/>
                <a:gd name="T31" fmla="*/ 1 h 165"/>
                <a:gd name="T32" fmla="*/ 4 w 172"/>
                <a:gd name="T33" fmla="*/ 4 h 165"/>
                <a:gd name="T34" fmla="*/ 0 w 172"/>
                <a:gd name="T35" fmla="*/ 9 h 165"/>
                <a:gd name="T36" fmla="*/ 0 w 172"/>
                <a:gd name="T37" fmla="*/ 15 h 165"/>
                <a:gd name="T38" fmla="*/ 0 w 172"/>
                <a:gd name="T39" fmla="*/ 151 h 165"/>
                <a:gd name="T40" fmla="*/ 0 w 172"/>
                <a:gd name="T41" fmla="*/ 151 h 165"/>
                <a:gd name="T42" fmla="*/ 0 w 172"/>
                <a:gd name="T43" fmla="*/ 156 h 165"/>
                <a:gd name="T44" fmla="*/ 4 w 172"/>
                <a:gd name="T45" fmla="*/ 161 h 165"/>
                <a:gd name="T46" fmla="*/ 8 w 172"/>
                <a:gd name="T47" fmla="*/ 165 h 165"/>
                <a:gd name="T48" fmla="*/ 14 w 172"/>
                <a:gd name="T49" fmla="*/ 165 h 165"/>
                <a:gd name="T50" fmla="*/ 14 w 172"/>
                <a:gd name="T51"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2" h="165">
                  <a:moveTo>
                    <a:pt x="14" y="165"/>
                  </a:moveTo>
                  <a:lnTo>
                    <a:pt x="158" y="165"/>
                  </a:lnTo>
                  <a:lnTo>
                    <a:pt x="158" y="165"/>
                  </a:lnTo>
                  <a:lnTo>
                    <a:pt x="163" y="165"/>
                  </a:lnTo>
                  <a:lnTo>
                    <a:pt x="168" y="161"/>
                  </a:lnTo>
                  <a:lnTo>
                    <a:pt x="170" y="156"/>
                  </a:lnTo>
                  <a:lnTo>
                    <a:pt x="172" y="151"/>
                  </a:lnTo>
                  <a:lnTo>
                    <a:pt x="172" y="15"/>
                  </a:lnTo>
                  <a:lnTo>
                    <a:pt x="172" y="15"/>
                  </a:lnTo>
                  <a:lnTo>
                    <a:pt x="170" y="9"/>
                  </a:lnTo>
                  <a:lnTo>
                    <a:pt x="168" y="4"/>
                  </a:lnTo>
                  <a:lnTo>
                    <a:pt x="163" y="1"/>
                  </a:lnTo>
                  <a:lnTo>
                    <a:pt x="158" y="0"/>
                  </a:lnTo>
                  <a:lnTo>
                    <a:pt x="14" y="0"/>
                  </a:lnTo>
                  <a:lnTo>
                    <a:pt x="14" y="0"/>
                  </a:lnTo>
                  <a:lnTo>
                    <a:pt x="8" y="1"/>
                  </a:lnTo>
                  <a:lnTo>
                    <a:pt x="4" y="4"/>
                  </a:lnTo>
                  <a:lnTo>
                    <a:pt x="0" y="9"/>
                  </a:lnTo>
                  <a:lnTo>
                    <a:pt x="0" y="15"/>
                  </a:lnTo>
                  <a:lnTo>
                    <a:pt x="0" y="151"/>
                  </a:lnTo>
                  <a:lnTo>
                    <a:pt x="0" y="151"/>
                  </a:lnTo>
                  <a:lnTo>
                    <a:pt x="0" y="156"/>
                  </a:lnTo>
                  <a:lnTo>
                    <a:pt x="4" y="161"/>
                  </a:lnTo>
                  <a:lnTo>
                    <a:pt x="8" y="165"/>
                  </a:lnTo>
                  <a:lnTo>
                    <a:pt x="14" y="165"/>
                  </a:lnTo>
                  <a:lnTo>
                    <a:pt x="14" y="165"/>
                  </a:lnTo>
                  <a:close/>
                </a:path>
              </a:pathLst>
            </a:custGeom>
            <a:solidFill>
              <a:srgbClr val="AAA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 name="Freeform 285"/>
            <p:cNvSpPr>
              <a:spLocks/>
            </p:cNvSpPr>
            <p:nvPr/>
          </p:nvSpPr>
          <p:spPr bwMode="auto">
            <a:xfrm>
              <a:off x="6926263" y="1674813"/>
              <a:ext cx="138113" cy="131763"/>
            </a:xfrm>
            <a:custGeom>
              <a:avLst/>
              <a:gdLst>
                <a:gd name="T0" fmla="*/ 14 w 173"/>
                <a:gd name="T1" fmla="*/ 165 h 165"/>
                <a:gd name="T2" fmla="*/ 158 w 173"/>
                <a:gd name="T3" fmla="*/ 165 h 165"/>
                <a:gd name="T4" fmla="*/ 158 w 173"/>
                <a:gd name="T5" fmla="*/ 165 h 165"/>
                <a:gd name="T6" fmla="*/ 164 w 173"/>
                <a:gd name="T7" fmla="*/ 165 h 165"/>
                <a:gd name="T8" fmla="*/ 169 w 173"/>
                <a:gd name="T9" fmla="*/ 161 h 165"/>
                <a:gd name="T10" fmla="*/ 172 w 173"/>
                <a:gd name="T11" fmla="*/ 156 h 165"/>
                <a:gd name="T12" fmla="*/ 173 w 173"/>
                <a:gd name="T13" fmla="*/ 151 h 165"/>
                <a:gd name="T14" fmla="*/ 173 w 173"/>
                <a:gd name="T15" fmla="*/ 15 h 165"/>
                <a:gd name="T16" fmla="*/ 173 w 173"/>
                <a:gd name="T17" fmla="*/ 15 h 165"/>
                <a:gd name="T18" fmla="*/ 172 w 173"/>
                <a:gd name="T19" fmla="*/ 9 h 165"/>
                <a:gd name="T20" fmla="*/ 169 w 173"/>
                <a:gd name="T21" fmla="*/ 4 h 165"/>
                <a:gd name="T22" fmla="*/ 164 w 173"/>
                <a:gd name="T23" fmla="*/ 1 h 165"/>
                <a:gd name="T24" fmla="*/ 158 w 173"/>
                <a:gd name="T25" fmla="*/ 0 h 165"/>
                <a:gd name="T26" fmla="*/ 14 w 173"/>
                <a:gd name="T27" fmla="*/ 0 h 165"/>
                <a:gd name="T28" fmla="*/ 14 w 173"/>
                <a:gd name="T29" fmla="*/ 0 h 165"/>
                <a:gd name="T30" fmla="*/ 9 w 173"/>
                <a:gd name="T31" fmla="*/ 1 h 165"/>
                <a:gd name="T32" fmla="*/ 4 w 173"/>
                <a:gd name="T33" fmla="*/ 4 h 165"/>
                <a:gd name="T34" fmla="*/ 2 w 173"/>
                <a:gd name="T35" fmla="*/ 9 h 165"/>
                <a:gd name="T36" fmla="*/ 0 w 173"/>
                <a:gd name="T37" fmla="*/ 15 h 165"/>
                <a:gd name="T38" fmla="*/ 0 w 173"/>
                <a:gd name="T39" fmla="*/ 151 h 165"/>
                <a:gd name="T40" fmla="*/ 0 w 173"/>
                <a:gd name="T41" fmla="*/ 151 h 165"/>
                <a:gd name="T42" fmla="*/ 2 w 173"/>
                <a:gd name="T43" fmla="*/ 156 h 165"/>
                <a:gd name="T44" fmla="*/ 4 w 173"/>
                <a:gd name="T45" fmla="*/ 161 h 165"/>
                <a:gd name="T46" fmla="*/ 9 w 173"/>
                <a:gd name="T47" fmla="*/ 165 h 165"/>
                <a:gd name="T48" fmla="*/ 14 w 173"/>
                <a:gd name="T49" fmla="*/ 165 h 165"/>
                <a:gd name="T50" fmla="*/ 14 w 173"/>
                <a:gd name="T51"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165">
                  <a:moveTo>
                    <a:pt x="14" y="165"/>
                  </a:moveTo>
                  <a:lnTo>
                    <a:pt x="158" y="165"/>
                  </a:lnTo>
                  <a:lnTo>
                    <a:pt x="158" y="165"/>
                  </a:lnTo>
                  <a:lnTo>
                    <a:pt x="164" y="165"/>
                  </a:lnTo>
                  <a:lnTo>
                    <a:pt x="169" y="161"/>
                  </a:lnTo>
                  <a:lnTo>
                    <a:pt x="172" y="156"/>
                  </a:lnTo>
                  <a:lnTo>
                    <a:pt x="173" y="151"/>
                  </a:lnTo>
                  <a:lnTo>
                    <a:pt x="173" y="15"/>
                  </a:lnTo>
                  <a:lnTo>
                    <a:pt x="173" y="15"/>
                  </a:lnTo>
                  <a:lnTo>
                    <a:pt x="172" y="9"/>
                  </a:lnTo>
                  <a:lnTo>
                    <a:pt x="169" y="4"/>
                  </a:lnTo>
                  <a:lnTo>
                    <a:pt x="164" y="1"/>
                  </a:lnTo>
                  <a:lnTo>
                    <a:pt x="158" y="0"/>
                  </a:lnTo>
                  <a:lnTo>
                    <a:pt x="14" y="0"/>
                  </a:lnTo>
                  <a:lnTo>
                    <a:pt x="14" y="0"/>
                  </a:lnTo>
                  <a:lnTo>
                    <a:pt x="9" y="1"/>
                  </a:lnTo>
                  <a:lnTo>
                    <a:pt x="4" y="4"/>
                  </a:lnTo>
                  <a:lnTo>
                    <a:pt x="2" y="9"/>
                  </a:lnTo>
                  <a:lnTo>
                    <a:pt x="0" y="15"/>
                  </a:lnTo>
                  <a:lnTo>
                    <a:pt x="0" y="151"/>
                  </a:lnTo>
                  <a:lnTo>
                    <a:pt x="0" y="151"/>
                  </a:lnTo>
                  <a:lnTo>
                    <a:pt x="2" y="156"/>
                  </a:lnTo>
                  <a:lnTo>
                    <a:pt x="4" y="161"/>
                  </a:lnTo>
                  <a:lnTo>
                    <a:pt x="9" y="165"/>
                  </a:lnTo>
                  <a:lnTo>
                    <a:pt x="14" y="165"/>
                  </a:lnTo>
                  <a:lnTo>
                    <a:pt x="14" y="165"/>
                  </a:lnTo>
                  <a:close/>
                </a:path>
              </a:pathLst>
            </a:custGeom>
            <a:solidFill>
              <a:srgbClr val="AAA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 name="Freeform 286"/>
            <p:cNvSpPr>
              <a:spLocks/>
            </p:cNvSpPr>
            <p:nvPr/>
          </p:nvSpPr>
          <p:spPr bwMode="auto">
            <a:xfrm>
              <a:off x="7072313" y="1816100"/>
              <a:ext cx="134938" cy="130175"/>
            </a:xfrm>
            <a:custGeom>
              <a:avLst/>
              <a:gdLst>
                <a:gd name="T0" fmla="*/ 14 w 172"/>
                <a:gd name="T1" fmla="*/ 165 h 165"/>
                <a:gd name="T2" fmla="*/ 158 w 172"/>
                <a:gd name="T3" fmla="*/ 165 h 165"/>
                <a:gd name="T4" fmla="*/ 158 w 172"/>
                <a:gd name="T5" fmla="*/ 165 h 165"/>
                <a:gd name="T6" fmla="*/ 163 w 172"/>
                <a:gd name="T7" fmla="*/ 164 h 165"/>
                <a:gd name="T8" fmla="*/ 168 w 172"/>
                <a:gd name="T9" fmla="*/ 161 h 165"/>
                <a:gd name="T10" fmla="*/ 170 w 172"/>
                <a:gd name="T11" fmla="*/ 157 h 165"/>
                <a:gd name="T12" fmla="*/ 172 w 172"/>
                <a:gd name="T13" fmla="*/ 151 h 165"/>
                <a:gd name="T14" fmla="*/ 172 w 172"/>
                <a:gd name="T15" fmla="*/ 14 h 165"/>
                <a:gd name="T16" fmla="*/ 172 w 172"/>
                <a:gd name="T17" fmla="*/ 14 h 165"/>
                <a:gd name="T18" fmla="*/ 170 w 172"/>
                <a:gd name="T19" fmla="*/ 8 h 165"/>
                <a:gd name="T20" fmla="*/ 168 w 172"/>
                <a:gd name="T21" fmla="*/ 4 h 165"/>
                <a:gd name="T22" fmla="*/ 163 w 172"/>
                <a:gd name="T23" fmla="*/ 1 h 165"/>
                <a:gd name="T24" fmla="*/ 158 w 172"/>
                <a:gd name="T25" fmla="*/ 0 h 165"/>
                <a:gd name="T26" fmla="*/ 14 w 172"/>
                <a:gd name="T27" fmla="*/ 0 h 165"/>
                <a:gd name="T28" fmla="*/ 14 w 172"/>
                <a:gd name="T29" fmla="*/ 0 h 165"/>
                <a:gd name="T30" fmla="*/ 8 w 172"/>
                <a:gd name="T31" fmla="*/ 1 h 165"/>
                <a:gd name="T32" fmla="*/ 4 w 172"/>
                <a:gd name="T33" fmla="*/ 4 h 165"/>
                <a:gd name="T34" fmla="*/ 0 w 172"/>
                <a:gd name="T35" fmla="*/ 8 h 165"/>
                <a:gd name="T36" fmla="*/ 0 w 172"/>
                <a:gd name="T37" fmla="*/ 14 h 165"/>
                <a:gd name="T38" fmla="*/ 0 w 172"/>
                <a:gd name="T39" fmla="*/ 151 h 165"/>
                <a:gd name="T40" fmla="*/ 0 w 172"/>
                <a:gd name="T41" fmla="*/ 151 h 165"/>
                <a:gd name="T42" fmla="*/ 0 w 172"/>
                <a:gd name="T43" fmla="*/ 157 h 165"/>
                <a:gd name="T44" fmla="*/ 4 w 172"/>
                <a:gd name="T45" fmla="*/ 161 h 165"/>
                <a:gd name="T46" fmla="*/ 8 w 172"/>
                <a:gd name="T47" fmla="*/ 164 h 165"/>
                <a:gd name="T48" fmla="*/ 14 w 172"/>
                <a:gd name="T49" fmla="*/ 165 h 165"/>
                <a:gd name="T50" fmla="*/ 14 w 172"/>
                <a:gd name="T51"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2" h="165">
                  <a:moveTo>
                    <a:pt x="14" y="165"/>
                  </a:moveTo>
                  <a:lnTo>
                    <a:pt x="158" y="165"/>
                  </a:lnTo>
                  <a:lnTo>
                    <a:pt x="158" y="165"/>
                  </a:lnTo>
                  <a:lnTo>
                    <a:pt x="163" y="164"/>
                  </a:lnTo>
                  <a:lnTo>
                    <a:pt x="168" y="161"/>
                  </a:lnTo>
                  <a:lnTo>
                    <a:pt x="170" y="157"/>
                  </a:lnTo>
                  <a:lnTo>
                    <a:pt x="172" y="151"/>
                  </a:lnTo>
                  <a:lnTo>
                    <a:pt x="172" y="14"/>
                  </a:lnTo>
                  <a:lnTo>
                    <a:pt x="172" y="14"/>
                  </a:lnTo>
                  <a:lnTo>
                    <a:pt x="170" y="8"/>
                  </a:lnTo>
                  <a:lnTo>
                    <a:pt x="168" y="4"/>
                  </a:lnTo>
                  <a:lnTo>
                    <a:pt x="163" y="1"/>
                  </a:lnTo>
                  <a:lnTo>
                    <a:pt x="158" y="0"/>
                  </a:lnTo>
                  <a:lnTo>
                    <a:pt x="14" y="0"/>
                  </a:lnTo>
                  <a:lnTo>
                    <a:pt x="14" y="0"/>
                  </a:lnTo>
                  <a:lnTo>
                    <a:pt x="8" y="1"/>
                  </a:lnTo>
                  <a:lnTo>
                    <a:pt x="4" y="4"/>
                  </a:lnTo>
                  <a:lnTo>
                    <a:pt x="0" y="8"/>
                  </a:lnTo>
                  <a:lnTo>
                    <a:pt x="0" y="14"/>
                  </a:lnTo>
                  <a:lnTo>
                    <a:pt x="0" y="151"/>
                  </a:lnTo>
                  <a:lnTo>
                    <a:pt x="0" y="151"/>
                  </a:lnTo>
                  <a:lnTo>
                    <a:pt x="0" y="157"/>
                  </a:lnTo>
                  <a:lnTo>
                    <a:pt x="4" y="161"/>
                  </a:lnTo>
                  <a:lnTo>
                    <a:pt x="8" y="164"/>
                  </a:lnTo>
                  <a:lnTo>
                    <a:pt x="14" y="165"/>
                  </a:lnTo>
                  <a:lnTo>
                    <a:pt x="14" y="165"/>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 name="Freeform 287"/>
            <p:cNvSpPr>
              <a:spLocks/>
            </p:cNvSpPr>
            <p:nvPr/>
          </p:nvSpPr>
          <p:spPr bwMode="auto">
            <a:xfrm>
              <a:off x="6926263" y="1816100"/>
              <a:ext cx="138113" cy="130175"/>
            </a:xfrm>
            <a:custGeom>
              <a:avLst/>
              <a:gdLst>
                <a:gd name="T0" fmla="*/ 14 w 173"/>
                <a:gd name="T1" fmla="*/ 165 h 165"/>
                <a:gd name="T2" fmla="*/ 158 w 173"/>
                <a:gd name="T3" fmla="*/ 165 h 165"/>
                <a:gd name="T4" fmla="*/ 158 w 173"/>
                <a:gd name="T5" fmla="*/ 165 h 165"/>
                <a:gd name="T6" fmla="*/ 164 w 173"/>
                <a:gd name="T7" fmla="*/ 164 h 165"/>
                <a:gd name="T8" fmla="*/ 169 w 173"/>
                <a:gd name="T9" fmla="*/ 161 h 165"/>
                <a:gd name="T10" fmla="*/ 172 w 173"/>
                <a:gd name="T11" fmla="*/ 157 h 165"/>
                <a:gd name="T12" fmla="*/ 173 w 173"/>
                <a:gd name="T13" fmla="*/ 151 h 165"/>
                <a:gd name="T14" fmla="*/ 173 w 173"/>
                <a:gd name="T15" fmla="*/ 14 h 165"/>
                <a:gd name="T16" fmla="*/ 173 w 173"/>
                <a:gd name="T17" fmla="*/ 14 h 165"/>
                <a:gd name="T18" fmla="*/ 172 w 173"/>
                <a:gd name="T19" fmla="*/ 8 h 165"/>
                <a:gd name="T20" fmla="*/ 169 w 173"/>
                <a:gd name="T21" fmla="*/ 4 h 165"/>
                <a:gd name="T22" fmla="*/ 164 w 173"/>
                <a:gd name="T23" fmla="*/ 1 h 165"/>
                <a:gd name="T24" fmla="*/ 158 w 173"/>
                <a:gd name="T25" fmla="*/ 0 h 165"/>
                <a:gd name="T26" fmla="*/ 14 w 173"/>
                <a:gd name="T27" fmla="*/ 0 h 165"/>
                <a:gd name="T28" fmla="*/ 14 w 173"/>
                <a:gd name="T29" fmla="*/ 0 h 165"/>
                <a:gd name="T30" fmla="*/ 9 w 173"/>
                <a:gd name="T31" fmla="*/ 1 h 165"/>
                <a:gd name="T32" fmla="*/ 4 w 173"/>
                <a:gd name="T33" fmla="*/ 4 h 165"/>
                <a:gd name="T34" fmla="*/ 2 w 173"/>
                <a:gd name="T35" fmla="*/ 8 h 165"/>
                <a:gd name="T36" fmla="*/ 0 w 173"/>
                <a:gd name="T37" fmla="*/ 14 h 165"/>
                <a:gd name="T38" fmla="*/ 0 w 173"/>
                <a:gd name="T39" fmla="*/ 151 h 165"/>
                <a:gd name="T40" fmla="*/ 0 w 173"/>
                <a:gd name="T41" fmla="*/ 151 h 165"/>
                <a:gd name="T42" fmla="*/ 2 w 173"/>
                <a:gd name="T43" fmla="*/ 157 h 165"/>
                <a:gd name="T44" fmla="*/ 4 w 173"/>
                <a:gd name="T45" fmla="*/ 161 h 165"/>
                <a:gd name="T46" fmla="*/ 9 w 173"/>
                <a:gd name="T47" fmla="*/ 164 h 165"/>
                <a:gd name="T48" fmla="*/ 14 w 173"/>
                <a:gd name="T49" fmla="*/ 165 h 165"/>
                <a:gd name="T50" fmla="*/ 14 w 173"/>
                <a:gd name="T51"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165">
                  <a:moveTo>
                    <a:pt x="14" y="165"/>
                  </a:moveTo>
                  <a:lnTo>
                    <a:pt x="158" y="165"/>
                  </a:lnTo>
                  <a:lnTo>
                    <a:pt x="158" y="165"/>
                  </a:lnTo>
                  <a:lnTo>
                    <a:pt x="164" y="164"/>
                  </a:lnTo>
                  <a:lnTo>
                    <a:pt x="169" y="161"/>
                  </a:lnTo>
                  <a:lnTo>
                    <a:pt x="172" y="157"/>
                  </a:lnTo>
                  <a:lnTo>
                    <a:pt x="173" y="151"/>
                  </a:lnTo>
                  <a:lnTo>
                    <a:pt x="173" y="14"/>
                  </a:lnTo>
                  <a:lnTo>
                    <a:pt x="173" y="14"/>
                  </a:lnTo>
                  <a:lnTo>
                    <a:pt x="172" y="8"/>
                  </a:lnTo>
                  <a:lnTo>
                    <a:pt x="169" y="4"/>
                  </a:lnTo>
                  <a:lnTo>
                    <a:pt x="164" y="1"/>
                  </a:lnTo>
                  <a:lnTo>
                    <a:pt x="158" y="0"/>
                  </a:lnTo>
                  <a:lnTo>
                    <a:pt x="14" y="0"/>
                  </a:lnTo>
                  <a:lnTo>
                    <a:pt x="14" y="0"/>
                  </a:lnTo>
                  <a:lnTo>
                    <a:pt x="9" y="1"/>
                  </a:lnTo>
                  <a:lnTo>
                    <a:pt x="4" y="4"/>
                  </a:lnTo>
                  <a:lnTo>
                    <a:pt x="2" y="8"/>
                  </a:lnTo>
                  <a:lnTo>
                    <a:pt x="0" y="14"/>
                  </a:lnTo>
                  <a:lnTo>
                    <a:pt x="0" y="151"/>
                  </a:lnTo>
                  <a:lnTo>
                    <a:pt x="0" y="151"/>
                  </a:lnTo>
                  <a:lnTo>
                    <a:pt x="2" y="157"/>
                  </a:lnTo>
                  <a:lnTo>
                    <a:pt x="4" y="161"/>
                  </a:lnTo>
                  <a:lnTo>
                    <a:pt x="9" y="164"/>
                  </a:lnTo>
                  <a:lnTo>
                    <a:pt x="14" y="165"/>
                  </a:lnTo>
                  <a:lnTo>
                    <a:pt x="14" y="165"/>
                  </a:lnTo>
                  <a:close/>
                </a:path>
              </a:pathLst>
            </a:custGeom>
            <a:solidFill>
              <a:srgbClr val="5656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 name="Rectangle 288"/>
            <p:cNvSpPr>
              <a:spLocks noChangeArrowheads="1"/>
            </p:cNvSpPr>
            <p:nvPr/>
          </p:nvSpPr>
          <p:spPr bwMode="auto">
            <a:xfrm>
              <a:off x="6426201" y="2041525"/>
              <a:ext cx="51937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Windows</a:t>
              </a:r>
              <a:endParaRPr lang="en-US" altLang="en-US"/>
            </a:p>
          </p:txBody>
        </p:sp>
        <p:sp>
          <p:nvSpPr>
            <p:cNvPr id="61" name="Freeform 289"/>
            <p:cNvSpPr>
              <a:spLocks noEditPoints="1"/>
            </p:cNvSpPr>
            <p:nvPr/>
          </p:nvSpPr>
          <p:spPr bwMode="auto">
            <a:xfrm>
              <a:off x="6959601" y="2068513"/>
              <a:ext cx="53975" cy="53975"/>
            </a:xfrm>
            <a:custGeom>
              <a:avLst/>
              <a:gdLst>
                <a:gd name="T0" fmla="*/ 34 w 68"/>
                <a:gd name="T1" fmla="*/ 0 h 69"/>
                <a:gd name="T2" fmla="*/ 48 w 68"/>
                <a:gd name="T3" fmla="*/ 3 h 69"/>
                <a:gd name="T4" fmla="*/ 59 w 68"/>
                <a:gd name="T5" fmla="*/ 10 h 69"/>
                <a:gd name="T6" fmla="*/ 65 w 68"/>
                <a:gd name="T7" fmla="*/ 21 h 69"/>
                <a:gd name="T8" fmla="*/ 68 w 68"/>
                <a:gd name="T9" fmla="*/ 35 h 69"/>
                <a:gd name="T10" fmla="*/ 67 w 68"/>
                <a:gd name="T11" fmla="*/ 42 h 69"/>
                <a:gd name="T12" fmla="*/ 63 w 68"/>
                <a:gd name="T13" fmla="*/ 54 h 69"/>
                <a:gd name="T14" fmla="*/ 53 w 68"/>
                <a:gd name="T15" fmla="*/ 64 h 69"/>
                <a:gd name="T16" fmla="*/ 41 w 68"/>
                <a:gd name="T17" fmla="*/ 69 h 69"/>
                <a:gd name="T18" fmla="*/ 34 w 68"/>
                <a:gd name="T19" fmla="*/ 69 h 69"/>
                <a:gd name="T20" fmla="*/ 20 w 68"/>
                <a:gd name="T21" fmla="*/ 68 h 69"/>
                <a:gd name="T22" fmla="*/ 9 w 68"/>
                <a:gd name="T23" fmla="*/ 59 h 69"/>
                <a:gd name="T24" fmla="*/ 2 w 68"/>
                <a:gd name="T25" fmla="*/ 48 h 69"/>
                <a:gd name="T26" fmla="*/ 0 w 68"/>
                <a:gd name="T27" fmla="*/ 35 h 69"/>
                <a:gd name="T28" fmla="*/ 0 w 68"/>
                <a:gd name="T29" fmla="*/ 28 h 69"/>
                <a:gd name="T30" fmla="*/ 5 w 68"/>
                <a:gd name="T31" fmla="*/ 16 h 69"/>
                <a:gd name="T32" fmla="*/ 15 w 68"/>
                <a:gd name="T33" fmla="*/ 6 h 69"/>
                <a:gd name="T34" fmla="*/ 27 w 68"/>
                <a:gd name="T35" fmla="*/ 2 h 69"/>
                <a:gd name="T36" fmla="*/ 34 w 68"/>
                <a:gd name="T37" fmla="*/ 0 h 69"/>
                <a:gd name="T38" fmla="*/ 4 w 68"/>
                <a:gd name="T39" fmla="*/ 35 h 69"/>
                <a:gd name="T40" fmla="*/ 6 w 68"/>
                <a:gd name="T41" fmla="*/ 47 h 69"/>
                <a:gd name="T42" fmla="*/ 13 w 68"/>
                <a:gd name="T43" fmla="*/ 57 h 69"/>
                <a:gd name="T44" fmla="*/ 21 w 68"/>
                <a:gd name="T45" fmla="*/ 62 h 69"/>
                <a:gd name="T46" fmla="*/ 34 w 68"/>
                <a:gd name="T47" fmla="*/ 65 h 69"/>
                <a:gd name="T48" fmla="*/ 39 w 68"/>
                <a:gd name="T49" fmla="*/ 65 h 69"/>
                <a:gd name="T50" fmla="*/ 50 w 68"/>
                <a:gd name="T51" fmla="*/ 59 h 69"/>
                <a:gd name="T52" fmla="*/ 59 w 68"/>
                <a:gd name="T53" fmla="*/ 51 h 69"/>
                <a:gd name="T54" fmla="*/ 63 w 68"/>
                <a:gd name="T55" fmla="*/ 42 h 69"/>
                <a:gd name="T56" fmla="*/ 63 w 68"/>
                <a:gd name="T57" fmla="*/ 35 h 69"/>
                <a:gd name="T58" fmla="*/ 61 w 68"/>
                <a:gd name="T59" fmla="*/ 24 h 69"/>
                <a:gd name="T60" fmla="*/ 54 w 68"/>
                <a:gd name="T61" fmla="*/ 14 h 69"/>
                <a:gd name="T62" fmla="*/ 45 w 68"/>
                <a:gd name="T63" fmla="*/ 7 h 69"/>
                <a:gd name="T64" fmla="*/ 34 w 68"/>
                <a:gd name="T65" fmla="*/ 6 h 69"/>
                <a:gd name="T66" fmla="*/ 27 w 68"/>
                <a:gd name="T67" fmla="*/ 6 h 69"/>
                <a:gd name="T68" fmla="*/ 17 w 68"/>
                <a:gd name="T69" fmla="*/ 10 h 69"/>
                <a:gd name="T70" fmla="*/ 9 w 68"/>
                <a:gd name="T71" fmla="*/ 18 h 69"/>
                <a:gd name="T72" fmla="*/ 5 w 68"/>
                <a:gd name="T73" fmla="*/ 29 h 69"/>
                <a:gd name="T74" fmla="*/ 4 w 68"/>
                <a:gd name="T75"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69">
                  <a:moveTo>
                    <a:pt x="34" y="0"/>
                  </a:moveTo>
                  <a:lnTo>
                    <a:pt x="34" y="0"/>
                  </a:lnTo>
                  <a:lnTo>
                    <a:pt x="41" y="2"/>
                  </a:lnTo>
                  <a:lnTo>
                    <a:pt x="48" y="3"/>
                  </a:lnTo>
                  <a:lnTo>
                    <a:pt x="53" y="6"/>
                  </a:lnTo>
                  <a:lnTo>
                    <a:pt x="59" y="10"/>
                  </a:lnTo>
                  <a:lnTo>
                    <a:pt x="63" y="16"/>
                  </a:lnTo>
                  <a:lnTo>
                    <a:pt x="65" y="21"/>
                  </a:lnTo>
                  <a:lnTo>
                    <a:pt x="67" y="28"/>
                  </a:lnTo>
                  <a:lnTo>
                    <a:pt x="68" y="35"/>
                  </a:lnTo>
                  <a:lnTo>
                    <a:pt x="68" y="35"/>
                  </a:lnTo>
                  <a:lnTo>
                    <a:pt x="67" y="42"/>
                  </a:lnTo>
                  <a:lnTo>
                    <a:pt x="65" y="48"/>
                  </a:lnTo>
                  <a:lnTo>
                    <a:pt x="63" y="54"/>
                  </a:lnTo>
                  <a:lnTo>
                    <a:pt x="59" y="59"/>
                  </a:lnTo>
                  <a:lnTo>
                    <a:pt x="53" y="64"/>
                  </a:lnTo>
                  <a:lnTo>
                    <a:pt x="48" y="66"/>
                  </a:lnTo>
                  <a:lnTo>
                    <a:pt x="41" y="69"/>
                  </a:lnTo>
                  <a:lnTo>
                    <a:pt x="34" y="69"/>
                  </a:lnTo>
                  <a:lnTo>
                    <a:pt x="34" y="69"/>
                  </a:lnTo>
                  <a:lnTo>
                    <a:pt x="27" y="69"/>
                  </a:lnTo>
                  <a:lnTo>
                    <a:pt x="20" y="68"/>
                  </a:lnTo>
                  <a:lnTo>
                    <a:pt x="15" y="64"/>
                  </a:lnTo>
                  <a:lnTo>
                    <a:pt x="9" y="59"/>
                  </a:lnTo>
                  <a:lnTo>
                    <a:pt x="5" y="54"/>
                  </a:lnTo>
                  <a:lnTo>
                    <a:pt x="2" y="48"/>
                  </a:lnTo>
                  <a:lnTo>
                    <a:pt x="0" y="42"/>
                  </a:lnTo>
                  <a:lnTo>
                    <a:pt x="0" y="35"/>
                  </a:lnTo>
                  <a:lnTo>
                    <a:pt x="0" y="35"/>
                  </a:lnTo>
                  <a:lnTo>
                    <a:pt x="0" y="28"/>
                  </a:lnTo>
                  <a:lnTo>
                    <a:pt x="2" y="22"/>
                  </a:lnTo>
                  <a:lnTo>
                    <a:pt x="5" y="16"/>
                  </a:lnTo>
                  <a:lnTo>
                    <a:pt x="9" y="11"/>
                  </a:lnTo>
                  <a:lnTo>
                    <a:pt x="15" y="6"/>
                  </a:lnTo>
                  <a:lnTo>
                    <a:pt x="20" y="3"/>
                  </a:lnTo>
                  <a:lnTo>
                    <a:pt x="27" y="2"/>
                  </a:lnTo>
                  <a:lnTo>
                    <a:pt x="34" y="0"/>
                  </a:lnTo>
                  <a:lnTo>
                    <a:pt x="34" y="0"/>
                  </a:lnTo>
                  <a:close/>
                  <a:moveTo>
                    <a:pt x="4" y="35"/>
                  </a:moveTo>
                  <a:lnTo>
                    <a:pt x="4" y="35"/>
                  </a:lnTo>
                  <a:lnTo>
                    <a:pt x="5" y="42"/>
                  </a:lnTo>
                  <a:lnTo>
                    <a:pt x="6" y="47"/>
                  </a:lnTo>
                  <a:lnTo>
                    <a:pt x="9" y="51"/>
                  </a:lnTo>
                  <a:lnTo>
                    <a:pt x="13" y="57"/>
                  </a:lnTo>
                  <a:lnTo>
                    <a:pt x="17" y="59"/>
                  </a:lnTo>
                  <a:lnTo>
                    <a:pt x="21" y="62"/>
                  </a:lnTo>
                  <a:lnTo>
                    <a:pt x="28" y="65"/>
                  </a:lnTo>
                  <a:lnTo>
                    <a:pt x="34" y="65"/>
                  </a:lnTo>
                  <a:lnTo>
                    <a:pt x="34" y="65"/>
                  </a:lnTo>
                  <a:lnTo>
                    <a:pt x="39" y="65"/>
                  </a:lnTo>
                  <a:lnTo>
                    <a:pt x="45" y="62"/>
                  </a:lnTo>
                  <a:lnTo>
                    <a:pt x="50" y="59"/>
                  </a:lnTo>
                  <a:lnTo>
                    <a:pt x="54" y="57"/>
                  </a:lnTo>
                  <a:lnTo>
                    <a:pt x="59" y="51"/>
                  </a:lnTo>
                  <a:lnTo>
                    <a:pt x="61" y="47"/>
                  </a:lnTo>
                  <a:lnTo>
                    <a:pt x="63" y="42"/>
                  </a:lnTo>
                  <a:lnTo>
                    <a:pt x="63" y="35"/>
                  </a:lnTo>
                  <a:lnTo>
                    <a:pt x="63" y="35"/>
                  </a:lnTo>
                  <a:lnTo>
                    <a:pt x="63" y="29"/>
                  </a:lnTo>
                  <a:lnTo>
                    <a:pt x="61" y="24"/>
                  </a:lnTo>
                  <a:lnTo>
                    <a:pt x="59" y="18"/>
                  </a:lnTo>
                  <a:lnTo>
                    <a:pt x="54" y="14"/>
                  </a:lnTo>
                  <a:lnTo>
                    <a:pt x="50" y="10"/>
                  </a:lnTo>
                  <a:lnTo>
                    <a:pt x="45" y="7"/>
                  </a:lnTo>
                  <a:lnTo>
                    <a:pt x="39" y="6"/>
                  </a:lnTo>
                  <a:lnTo>
                    <a:pt x="34" y="6"/>
                  </a:lnTo>
                  <a:lnTo>
                    <a:pt x="34" y="6"/>
                  </a:lnTo>
                  <a:lnTo>
                    <a:pt x="27" y="6"/>
                  </a:lnTo>
                  <a:lnTo>
                    <a:pt x="21" y="7"/>
                  </a:lnTo>
                  <a:lnTo>
                    <a:pt x="17" y="10"/>
                  </a:lnTo>
                  <a:lnTo>
                    <a:pt x="12" y="14"/>
                  </a:lnTo>
                  <a:lnTo>
                    <a:pt x="9" y="18"/>
                  </a:lnTo>
                  <a:lnTo>
                    <a:pt x="6" y="24"/>
                  </a:lnTo>
                  <a:lnTo>
                    <a:pt x="5" y="29"/>
                  </a:lnTo>
                  <a:lnTo>
                    <a:pt x="4" y="35"/>
                  </a:lnTo>
                  <a:lnTo>
                    <a:pt x="4"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 name="Freeform 290"/>
            <p:cNvSpPr>
              <a:spLocks noEditPoints="1"/>
            </p:cNvSpPr>
            <p:nvPr/>
          </p:nvSpPr>
          <p:spPr bwMode="auto">
            <a:xfrm>
              <a:off x="6975476" y="2081213"/>
              <a:ext cx="20638" cy="26988"/>
            </a:xfrm>
            <a:custGeom>
              <a:avLst/>
              <a:gdLst>
                <a:gd name="T0" fmla="*/ 6 w 26"/>
                <a:gd name="T1" fmla="*/ 21 h 34"/>
                <a:gd name="T2" fmla="*/ 6 w 26"/>
                <a:gd name="T3" fmla="*/ 21 h 34"/>
                <a:gd name="T4" fmla="*/ 6 w 26"/>
                <a:gd name="T5" fmla="*/ 34 h 34"/>
                <a:gd name="T6" fmla="*/ 6 w 26"/>
                <a:gd name="T7" fmla="*/ 34 h 34"/>
                <a:gd name="T8" fmla="*/ 0 w 26"/>
                <a:gd name="T9" fmla="*/ 34 h 34"/>
                <a:gd name="T10" fmla="*/ 0 w 26"/>
                <a:gd name="T11" fmla="*/ 34 h 34"/>
                <a:gd name="T12" fmla="*/ 0 w 26"/>
                <a:gd name="T13" fmla="*/ 0 h 34"/>
                <a:gd name="T14" fmla="*/ 0 w 26"/>
                <a:gd name="T15" fmla="*/ 0 h 34"/>
                <a:gd name="T16" fmla="*/ 4 w 26"/>
                <a:gd name="T17" fmla="*/ 0 h 34"/>
                <a:gd name="T18" fmla="*/ 4 w 26"/>
                <a:gd name="T19" fmla="*/ 0 h 34"/>
                <a:gd name="T20" fmla="*/ 15 w 26"/>
                <a:gd name="T21" fmla="*/ 0 h 34"/>
                <a:gd name="T22" fmla="*/ 15 w 26"/>
                <a:gd name="T23" fmla="*/ 0 h 34"/>
                <a:gd name="T24" fmla="*/ 19 w 26"/>
                <a:gd name="T25" fmla="*/ 0 h 34"/>
                <a:gd name="T26" fmla="*/ 22 w 26"/>
                <a:gd name="T27" fmla="*/ 1 h 34"/>
                <a:gd name="T28" fmla="*/ 25 w 26"/>
                <a:gd name="T29" fmla="*/ 4 h 34"/>
                <a:gd name="T30" fmla="*/ 26 w 26"/>
                <a:gd name="T31" fmla="*/ 7 h 34"/>
                <a:gd name="T32" fmla="*/ 26 w 26"/>
                <a:gd name="T33" fmla="*/ 7 h 34"/>
                <a:gd name="T34" fmla="*/ 26 w 26"/>
                <a:gd name="T35" fmla="*/ 11 h 34"/>
                <a:gd name="T36" fmla="*/ 25 w 26"/>
                <a:gd name="T37" fmla="*/ 14 h 34"/>
                <a:gd name="T38" fmla="*/ 23 w 26"/>
                <a:gd name="T39" fmla="*/ 16 h 34"/>
                <a:gd name="T40" fmla="*/ 21 w 26"/>
                <a:gd name="T41" fmla="*/ 19 h 34"/>
                <a:gd name="T42" fmla="*/ 21 w 26"/>
                <a:gd name="T43" fmla="*/ 19 h 34"/>
                <a:gd name="T44" fmla="*/ 21 w 26"/>
                <a:gd name="T45" fmla="*/ 19 h 34"/>
                <a:gd name="T46" fmla="*/ 25 w 26"/>
                <a:gd name="T47" fmla="*/ 26 h 34"/>
                <a:gd name="T48" fmla="*/ 26 w 26"/>
                <a:gd name="T49" fmla="*/ 34 h 34"/>
                <a:gd name="T50" fmla="*/ 26 w 26"/>
                <a:gd name="T51" fmla="*/ 34 h 34"/>
                <a:gd name="T52" fmla="*/ 22 w 26"/>
                <a:gd name="T53" fmla="*/ 34 h 34"/>
                <a:gd name="T54" fmla="*/ 22 w 26"/>
                <a:gd name="T55" fmla="*/ 34 h 34"/>
                <a:gd name="T56" fmla="*/ 19 w 26"/>
                <a:gd name="T57" fmla="*/ 27 h 34"/>
                <a:gd name="T58" fmla="*/ 18 w 26"/>
                <a:gd name="T59" fmla="*/ 25 h 34"/>
                <a:gd name="T60" fmla="*/ 15 w 26"/>
                <a:gd name="T61" fmla="*/ 22 h 34"/>
                <a:gd name="T62" fmla="*/ 15 w 26"/>
                <a:gd name="T63" fmla="*/ 22 h 34"/>
                <a:gd name="T64" fmla="*/ 11 w 26"/>
                <a:gd name="T65" fmla="*/ 21 h 34"/>
                <a:gd name="T66" fmla="*/ 6 w 26"/>
                <a:gd name="T67" fmla="*/ 21 h 34"/>
                <a:gd name="T68" fmla="*/ 6 w 26"/>
                <a:gd name="T69" fmla="*/ 21 h 34"/>
                <a:gd name="T70" fmla="*/ 6 w 26"/>
                <a:gd name="T71" fmla="*/ 15 h 34"/>
                <a:gd name="T72" fmla="*/ 6 w 26"/>
                <a:gd name="T73" fmla="*/ 16 h 34"/>
                <a:gd name="T74" fmla="*/ 6 w 26"/>
                <a:gd name="T75" fmla="*/ 16 h 34"/>
                <a:gd name="T76" fmla="*/ 15 w 26"/>
                <a:gd name="T77" fmla="*/ 16 h 34"/>
                <a:gd name="T78" fmla="*/ 15 w 26"/>
                <a:gd name="T79" fmla="*/ 16 h 34"/>
                <a:gd name="T80" fmla="*/ 18 w 26"/>
                <a:gd name="T81" fmla="*/ 15 h 34"/>
                <a:gd name="T82" fmla="*/ 19 w 26"/>
                <a:gd name="T83" fmla="*/ 14 h 34"/>
                <a:gd name="T84" fmla="*/ 21 w 26"/>
                <a:gd name="T85" fmla="*/ 12 h 34"/>
                <a:gd name="T86" fmla="*/ 22 w 26"/>
                <a:gd name="T87" fmla="*/ 10 h 34"/>
                <a:gd name="T88" fmla="*/ 22 w 26"/>
                <a:gd name="T89" fmla="*/ 10 h 34"/>
                <a:gd name="T90" fmla="*/ 21 w 26"/>
                <a:gd name="T91" fmla="*/ 8 h 34"/>
                <a:gd name="T92" fmla="*/ 19 w 26"/>
                <a:gd name="T93" fmla="*/ 5 h 34"/>
                <a:gd name="T94" fmla="*/ 18 w 26"/>
                <a:gd name="T95" fmla="*/ 5 h 34"/>
                <a:gd name="T96" fmla="*/ 15 w 26"/>
                <a:gd name="T97" fmla="*/ 4 h 34"/>
                <a:gd name="T98" fmla="*/ 15 w 26"/>
                <a:gd name="T99" fmla="*/ 4 h 34"/>
                <a:gd name="T100" fmla="*/ 6 w 26"/>
                <a:gd name="T101" fmla="*/ 4 h 34"/>
                <a:gd name="T102" fmla="*/ 6 w 26"/>
                <a:gd name="T103" fmla="*/ 4 h 34"/>
                <a:gd name="T104" fmla="*/ 6 w 26"/>
                <a:gd name="T105" fmla="*/ 4 h 34"/>
                <a:gd name="T106" fmla="*/ 6 w 26"/>
                <a:gd name="T107" fmla="*/ 15 h 34"/>
                <a:gd name="T108" fmla="*/ 6 w 26"/>
                <a:gd name="T10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 h="34">
                  <a:moveTo>
                    <a:pt x="6" y="21"/>
                  </a:moveTo>
                  <a:lnTo>
                    <a:pt x="6" y="21"/>
                  </a:lnTo>
                  <a:lnTo>
                    <a:pt x="6" y="34"/>
                  </a:lnTo>
                  <a:lnTo>
                    <a:pt x="6" y="34"/>
                  </a:lnTo>
                  <a:lnTo>
                    <a:pt x="0" y="34"/>
                  </a:lnTo>
                  <a:lnTo>
                    <a:pt x="0" y="34"/>
                  </a:lnTo>
                  <a:lnTo>
                    <a:pt x="0" y="0"/>
                  </a:lnTo>
                  <a:lnTo>
                    <a:pt x="0" y="0"/>
                  </a:lnTo>
                  <a:lnTo>
                    <a:pt x="4" y="0"/>
                  </a:lnTo>
                  <a:lnTo>
                    <a:pt x="4" y="0"/>
                  </a:lnTo>
                  <a:lnTo>
                    <a:pt x="15" y="0"/>
                  </a:lnTo>
                  <a:lnTo>
                    <a:pt x="15" y="0"/>
                  </a:lnTo>
                  <a:lnTo>
                    <a:pt x="19" y="0"/>
                  </a:lnTo>
                  <a:lnTo>
                    <a:pt x="22" y="1"/>
                  </a:lnTo>
                  <a:lnTo>
                    <a:pt x="25" y="4"/>
                  </a:lnTo>
                  <a:lnTo>
                    <a:pt x="26" y="7"/>
                  </a:lnTo>
                  <a:lnTo>
                    <a:pt x="26" y="7"/>
                  </a:lnTo>
                  <a:lnTo>
                    <a:pt x="26" y="11"/>
                  </a:lnTo>
                  <a:lnTo>
                    <a:pt x="25" y="14"/>
                  </a:lnTo>
                  <a:lnTo>
                    <a:pt x="23" y="16"/>
                  </a:lnTo>
                  <a:lnTo>
                    <a:pt x="21" y="19"/>
                  </a:lnTo>
                  <a:lnTo>
                    <a:pt x="21" y="19"/>
                  </a:lnTo>
                  <a:lnTo>
                    <a:pt x="21" y="19"/>
                  </a:lnTo>
                  <a:lnTo>
                    <a:pt x="25" y="26"/>
                  </a:lnTo>
                  <a:lnTo>
                    <a:pt x="26" y="34"/>
                  </a:lnTo>
                  <a:lnTo>
                    <a:pt x="26" y="34"/>
                  </a:lnTo>
                  <a:lnTo>
                    <a:pt x="22" y="34"/>
                  </a:lnTo>
                  <a:lnTo>
                    <a:pt x="22" y="34"/>
                  </a:lnTo>
                  <a:lnTo>
                    <a:pt x="19" y="27"/>
                  </a:lnTo>
                  <a:lnTo>
                    <a:pt x="18" y="25"/>
                  </a:lnTo>
                  <a:lnTo>
                    <a:pt x="15" y="22"/>
                  </a:lnTo>
                  <a:lnTo>
                    <a:pt x="15" y="22"/>
                  </a:lnTo>
                  <a:lnTo>
                    <a:pt x="11" y="21"/>
                  </a:lnTo>
                  <a:lnTo>
                    <a:pt x="6" y="21"/>
                  </a:lnTo>
                  <a:lnTo>
                    <a:pt x="6" y="21"/>
                  </a:lnTo>
                  <a:close/>
                  <a:moveTo>
                    <a:pt x="6" y="15"/>
                  </a:moveTo>
                  <a:lnTo>
                    <a:pt x="6" y="16"/>
                  </a:lnTo>
                  <a:lnTo>
                    <a:pt x="6" y="16"/>
                  </a:lnTo>
                  <a:lnTo>
                    <a:pt x="15" y="16"/>
                  </a:lnTo>
                  <a:lnTo>
                    <a:pt x="15" y="16"/>
                  </a:lnTo>
                  <a:lnTo>
                    <a:pt x="18" y="15"/>
                  </a:lnTo>
                  <a:lnTo>
                    <a:pt x="19" y="14"/>
                  </a:lnTo>
                  <a:lnTo>
                    <a:pt x="21" y="12"/>
                  </a:lnTo>
                  <a:lnTo>
                    <a:pt x="22" y="10"/>
                  </a:lnTo>
                  <a:lnTo>
                    <a:pt x="22" y="10"/>
                  </a:lnTo>
                  <a:lnTo>
                    <a:pt x="21" y="8"/>
                  </a:lnTo>
                  <a:lnTo>
                    <a:pt x="19" y="5"/>
                  </a:lnTo>
                  <a:lnTo>
                    <a:pt x="18" y="5"/>
                  </a:lnTo>
                  <a:lnTo>
                    <a:pt x="15" y="4"/>
                  </a:lnTo>
                  <a:lnTo>
                    <a:pt x="15" y="4"/>
                  </a:lnTo>
                  <a:lnTo>
                    <a:pt x="6" y="4"/>
                  </a:lnTo>
                  <a:lnTo>
                    <a:pt x="6" y="4"/>
                  </a:lnTo>
                  <a:lnTo>
                    <a:pt x="6" y="4"/>
                  </a:lnTo>
                  <a:lnTo>
                    <a:pt x="6" y="15"/>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4" name="Group 3">
            <a:extLst>
              <a:ext uri="{FF2B5EF4-FFF2-40B4-BE49-F238E27FC236}">
                <a16:creationId xmlns:a16="http://schemas.microsoft.com/office/drawing/2014/main" id="{3881C695-43CB-4946-B80C-ECE108BAC38D}"/>
              </a:ext>
            </a:extLst>
          </p:cNvPr>
          <p:cNvGrpSpPr/>
          <p:nvPr/>
        </p:nvGrpSpPr>
        <p:grpSpPr>
          <a:xfrm>
            <a:off x="5812672" y="2038498"/>
            <a:ext cx="1989891" cy="1989888"/>
            <a:chOff x="7750229" y="2717997"/>
            <a:chExt cx="2653188" cy="2653184"/>
          </a:xfrm>
        </p:grpSpPr>
        <p:grpSp>
          <p:nvGrpSpPr>
            <p:cNvPr id="299" name="Group 298">
              <a:extLst>
                <a:ext uri="{FF2B5EF4-FFF2-40B4-BE49-F238E27FC236}">
                  <a16:creationId xmlns:a16="http://schemas.microsoft.com/office/drawing/2014/main" id="{0C1DD8FD-EB9F-45E0-AAA1-C88E85F6B90B}"/>
                </a:ext>
              </a:extLst>
            </p:cNvPr>
            <p:cNvGrpSpPr/>
            <p:nvPr/>
          </p:nvGrpSpPr>
          <p:grpSpPr>
            <a:xfrm>
              <a:off x="7750229" y="2717997"/>
              <a:ext cx="2653188" cy="2653184"/>
              <a:chOff x="1514895" y="2137465"/>
              <a:chExt cx="2336638" cy="2336637"/>
            </a:xfrm>
          </p:grpSpPr>
          <p:sp>
            <p:nvSpPr>
              <p:cNvPr id="300" name="Oval 299">
                <a:extLst>
                  <a:ext uri="{FF2B5EF4-FFF2-40B4-BE49-F238E27FC236}">
                    <a16:creationId xmlns:a16="http://schemas.microsoft.com/office/drawing/2014/main" id="{7C1F5EEA-151C-4947-931A-5182D73C53FB}"/>
                  </a:ext>
                </a:extLst>
              </p:cNvPr>
              <p:cNvSpPr/>
              <p:nvPr/>
            </p:nvSpPr>
            <p:spPr>
              <a:xfrm>
                <a:off x="1514895" y="2137465"/>
                <a:ext cx="2336638" cy="2336637"/>
              </a:xfrm>
              <a:prstGeom prst="ellipse">
                <a:avLst/>
              </a:prstGeom>
              <a:gradFill flip="none" rotWithShape="1">
                <a:gsLst>
                  <a:gs pos="0">
                    <a:srgbClr val="E4E5E6"/>
                  </a:gs>
                  <a:gs pos="100000">
                    <a:srgbClr val="CECFD0"/>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1" name="Oval 300">
                <a:extLst>
                  <a:ext uri="{FF2B5EF4-FFF2-40B4-BE49-F238E27FC236}">
                    <a16:creationId xmlns:a16="http://schemas.microsoft.com/office/drawing/2014/main" id="{0C29F7E4-8BE0-42A3-8E94-CCA08F4AFE78}"/>
                  </a:ext>
                </a:extLst>
              </p:cNvPr>
              <p:cNvSpPr/>
              <p:nvPr/>
            </p:nvSpPr>
            <p:spPr>
              <a:xfrm>
                <a:off x="1562502" y="2185073"/>
                <a:ext cx="2241423" cy="2241421"/>
              </a:xfrm>
              <a:prstGeom prst="ellipse">
                <a:avLst/>
              </a:prstGeom>
              <a:gradFill flip="none" rotWithShape="1">
                <a:gsLst>
                  <a:gs pos="0">
                    <a:srgbClr val="F9FFFF"/>
                  </a:gs>
                  <a:gs pos="100000">
                    <a:srgbClr val="DDE3E6"/>
                  </a:gs>
                </a:gsLst>
                <a:lin ang="0" scaled="1"/>
                <a:tileRect/>
              </a:gradFill>
              <a:ln>
                <a:noFill/>
              </a:ln>
              <a:effectLst>
                <a:outerShdw blurRad="393700" dist="114300" dir="2700000" sx="112000" sy="112000" algn="t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2" name="Oval 301">
                <a:extLst>
                  <a:ext uri="{FF2B5EF4-FFF2-40B4-BE49-F238E27FC236}">
                    <a16:creationId xmlns:a16="http://schemas.microsoft.com/office/drawing/2014/main" id="{05355AB1-C6A3-456E-BFAB-9B9730C2053D}"/>
                  </a:ext>
                </a:extLst>
              </p:cNvPr>
              <p:cNvSpPr/>
              <p:nvPr/>
            </p:nvSpPr>
            <p:spPr>
              <a:xfrm>
                <a:off x="1587729" y="2210300"/>
                <a:ext cx="2190969" cy="2190965"/>
              </a:xfrm>
              <a:prstGeom prst="ellipse">
                <a:avLst/>
              </a:prstGeom>
              <a:gradFill>
                <a:gsLst>
                  <a:gs pos="0">
                    <a:srgbClr val="EFF2F3"/>
                  </a:gs>
                  <a:gs pos="100000">
                    <a:srgbClr val="F1F5F5"/>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303" name="Group 302">
              <a:extLst>
                <a:ext uri="{FF2B5EF4-FFF2-40B4-BE49-F238E27FC236}">
                  <a16:creationId xmlns:a16="http://schemas.microsoft.com/office/drawing/2014/main" id="{589DDA06-011F-4DDE-ABD0-FD02486B04F2}"/>
                </a:ext>
              </a:extLst>
            </p:cNvPr>
            <p:cNvGrpSpPr/>
            <p:nvPr/>
          </p:nvGrpSpPr>
          <p:grpSpPr>
            <a:xfrm>
              <a:off x="8265586" y="3419115"/>
              <a:ext cx="1617133" cy="1267885"/>
              <a:chOff x="8265586" y="3566584"/>
              <a:chExt cx="1617133" cy="1267885"/>
            </a:xfrm>
          </p:grpSpPr>
          <p:sp>
            <p:nvSpPr>
              <p:cNvPr id="304" name="Rectangle 48">
                <a:extLst>
                  <a:ext uri="{FF2B5EF4-FFF2-40B4-BE49-F238E27FC236}">
                    <a16:creationId xmlns:a16="http://schemas.microsoft.com/office/drawing/2014/main" id="{83237306-5396-406D-BDD9-A5E6B772C192}"/>
                  </a:ext>
                </a:extLst>
              </p:cNvPr>
              <p:cNvSpPr>
                <a:spLocks noChangeArrowheads="1"/>
              </p:cNvSpPr>
              <p:nvPr/>
            </p:nvSpPr>
            <p:spPr bwMode="auto">
              <a:xfrm>
                <a:off x="8648702" y="3621617"/>
                <a:ext cx="1159933" cy="7725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05" name="Rectangle 49">
                <a:extLst>
                  <a:ext uri="{FF2B5EF4-FFF2-40B4-BE49-F238E27FC236}">
                    <a16:creationId xmlns:a16="http://schemas.microsoft.com/office/drawing/2014/main" id="{AA43266E-A964-45E0-97C1-0C1F0E497736}"/>
                  </a:ext>
                </a:extLst>
              </p:cNvPr>
              <p:cNvSpPr>
                <a:spLocks noChangeArrowheads="1"/>
              </p:cNvSpPr>
              <p:nvPr/>
            </p:nvSpPr>
            <p:spPr bwMode="auto">
              <a:xfrm>
                <a:off x="8648702" y="3621617"/>
                <a:ext cx="1159933" cy="77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06" name="Freeform 50">
                <a:extLst>
                  <a:ext uri="{FF2B5EF4-FFF2-40B4-BE49-F238E27FC236}">
                    <a16:creationId xmlns:a16="http://schemas.microsoft.com/office/drawing/2014/main" id="{7AFF9C12-2D82-4B05-816E-24A0C5533EE6}"/>
                  </a:ext>
                </a:extLst>
              </p:cNvPr>
              <p:cNvSpPr>
                <a:spLocks/>
              </p:cNvSpPr>
              <p:nvPr/>
            </p:nvSpPr>
            <p:spPr bwMode="auto">
              <a:xfrm>
                <a:off x="8610602" y="3581400"/>
                <a:ext cx="1255184" cy="897467"/>
              </a:xfrm>
              <a:custGeom>
                <a:avLst/>
                <a:gdLst>
                  <a:gd name="T0" fmla="*/ 1133 w 1186"/>
                  <a:gd name="T1" fmla="*/ 0 h 848"/>
                  <a:gd name="T2" fmla="*/ 53 w 1186"/>
                  <a:gd name="T3" fmla="*/ 0 h 848"/>
                  <a:gd name="T4" fmla="*/ 53 w 1186"/>
                  <a:gd name="T5" fmla="*/ 0 h 848"/>
                  <a:gd name="T6" fmla="*/ 44 w 1186"/>
                  <a:gd name="T7" fmla="*/ 0 h 848"/>
                  <a:gd name="T8" fmla="*/ 33 w 1186"/>
                  <a:gd name="T9" fmla="*/ 3 h 848"/>
                  <a:gd name="T10" fmla="*/ 24 w 1186"/>
                  <a:gd name="T11" fmla="*/ 9 h 848"/>
                  <a:gd name="T12" fmla="*/ 16 w 1186"/>
                  <a:gd name="T13" fmla="*/ 14 h 848"/>
                  <a:gd name="T14" fmla="*/ 9 w 1186"/>
                  <a:gd name="T15" fmla="*/ 21 h 848"/>
                  <a:gd name="T16" fmla="*/ 4 w 1186"/>
                  <a:gd name="T17" fmla="*/ 29 h 848"/>
                  <a:gd name="T18" fmla="*/ 1 w 1186"/>
                  <a:gd name="T19" fmla="*/ 39 h 848"/>
                  <a:gd name="T20" fmla="*/ 0 w 1186"/>
                  <a:gd name="T21" fmla="*/ 49 h 848"/>
                  <a:gd name="T22" fmla="*/ 0 w 1186"/>
                  <a:gd name="T23" fmla="*/ 799 h 848"/>
                  <a:gd name="T24" fmla="*/ 0 w 1186"/>
                  <a:gd name="T25" fmla="*/ 799 h 848"/>
                  <a:gd name="T26" fmla="*/ 1 w 1186"/>
                  <a:gd name="T27" fmla="*/ 808 h 848"/>
                  <a:gd name="T28" fmla="*/ 4 w 1186"/>
                  <a:gd name="T29" fmla="*/ 818 h 848"/>
                  <a:gd name="T30" fmla="*/ 9 w 1186"/>
                  <a:gd name="T31" fmla="*/ 826 h 848"/>
                  <a:gd name="T32" fmla="*/ 16 w 1186"/>
                  <a:gd name="T33" fmla="*/ 833 h 848"/>
                  <a:gd name="T34" fmla="*/ 24 w 1186"/>
                  <a:gd name="T35" fmla="*/ 839 h 848"/>
                  <a:gd name="T36" fmla="*/ 33 w 1186"/>
                  <a:gd name="T37" fmla="*/ 844 h 848"/>
                  <a:gd name="T38" fmla="*/ 44 w 1186"/>
                  <a:gd name="T39" fmla="*/ 847 h 848"/>
                  <a:gd name="T40" fmla="*/ 53 w 1186"/>
                  <a:gd name="T41" fmla="*/ 848 h 848"/>
                  <a:gd name="T42" fmla="*/ 1133 w 1186"/>
                  <a:gd name="T43" fmla="*/ 848 h 848"/>
                  <a:gd name="T44" fmla="*/ 1133 w 1186"/>
                  <a:gd name="T45" fmla="*/ 848 h 848"/>
                  <a:gd name="T46" fmla="*/ 1143 w 1186"/>
                  <a:gd name="T47" fmla="*/ 847 h 848"/>
                  <a:gd name="T48" fmla="*/ 1154 w 1186"/>
                  <a:gd name="T49" fmla="*/ 844 h 848"/>
                  <a:gd name="T50" fmla="*/ 1162 w 1186"/>
                  <a:gd name="T51" fmla="*/ 839 h 848"/>
                  <a:gd name="T52" fmla="*/ 1170 w 1186"/>
                  <a:gd name="T53" fmla="*/ 833 h 848"/>
                  <a:gd name="T54" fmla="*/ 1177 w 1186"/>
                  <a:gd name="T55" fmla="*/ 826 h 848"/>
                  <a:gd name="T56" fmla="*/ 1181 w 1186"/>
                  <a:gd name="T57" fmla="*/ 818 h 848"/>
                  <a:gd name="T58" fmla="*/ 1185 w 1186"/>
                  <a:gd name="T59" fmla="*/ 808 h 848"/>
                  <a:gd name="T60" fmla="*/ 1186 w 1186"/>
                  <a:gd name="T61" fmla="*/ 799 h 848"/>
                  <a:gd name="T62" fmla="*/ 1186 w 1186"/>
                  <a:gd name="T63" fmla="*/ 49 h 848"/>
                  <a:gd name="T64" fmla="*/ 1186 w 1186"/>
                  <a:gd name="T65" fmla="*/ 49 h 848"/>
                  <a:gd name="T66" fmla="*/ 1185 w 1186"/>
                  <a:gd name="T67" fmla="*/ 39 h 848"/>
                  <a:gd name="T68" fmla="*/ 1181 w 1186"/>
                  <a:gd name="T69" fmla="*/ 29 h 848"/>
                  <a:gd name="T70" fmla="*/ 1177 w 1186"/>
                  <a:gd name="T71" fmla="*/ 21 h 848"/>
                  <a:gd name="T72" fmla="*/ 1170 w 1186"/>
                  <a:gd name="T73" fmla="*/ 14 h 848"/>
                  <a:gd name="T74" fmla="*/ 1162 w 1186"/>
                  <a:gd name="T75" fmla="*/ 9 h 848"/>
                  <a:gd name="T76" fmla="*/ 1154 w 1186"/>
                  <a:gd name="T77" fmla="*/ 3 h 848"/>
                  <a:gd name="T78" fmla="*/ 1143 w 1186"/>
                  <a:gd name="T79" fmla="*/ 0 h 848"/>
                  <a:gd name="T80" fmla="*/ 1133 w 1186"/>
                  <a:gd name="T81" fmla="*/ 0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6" h="848">
                    <a:moveTo>
                      <a:pt x="1133" y="0"/>
                    </a:moveTo>
                    <a:lnTo>
                      <a:pt x="53" y="0"/>
                    </a:lnTo>
                    <a:lnTo>
                      <a:pt x="53" y="0"/>
                    </a:lnTo>
                    <a:lnTo>
                      <a:pt x="44" y="0"/>
                    </a:lnTo>
                    <a:lnTo>
                      <a:pt x="33" y="3"/>
                    </a:lnTo>
                    <a:lnTo>
                      <a:pt x="24" y="9"/>
                    </a:lnTo>
                    <a:lnTo>
                      <a:pt x="16" y="14"/>
                    </a:lnTo>
                    <a:lnTo>
                      <a:pt x="9" y="21"/>
                    </a:lnTo>
                    <a:lnTo>
                      <a:pt x="4" y="29"/>
                    </a:lnTo>
                    <a:lnTo>
                      <a:pt x="1" y="39"/>
                    </a:lnTo>
                    <a:lnTo>
                      <a:pt x="0" y="49"/>
                    </a:lnTo>
                    <a:lnTo>
                      <a:pt x="0" y="799"/>
                    </a:lnTo>
                    <a:lnTo>
                      <a:pt x="0" y="799"/>
                    </a:lnTo>
                    <a:lnTo>
                      <a:pt x="1" y="808"/>
                    </a:lnTo>
                    <a:lnTo>
                      <a:pt x="4" y="818"/>
                    </a:lnTo>
                    <a:lnTo>
                      <a:pt x="9" y="826"/>
                    </a:lnTo>
                    <a:lnTo>
                      <a:pt x="16" y="833"/>
                    </a:lnTo>
                    <a:lnTo>
                      <a:pt x="24" y="839"/>
                    </a:lnTo>
                    <a:lnTo>
                      <a:pt x="33" y="844"/>
                    </a:lnTo>
                    <a:lnTo>
                      <a:pt x="44" y="847"/>
                    </a:lnTo>
                    <a:lnTo>
                      <a:pt x="53" y="848"/>
                    </a:lnTo>
                    <a:lnTo>
                      <a:pt x="1133" y="848"/>
                    </a:lnTo>
                    <a:lnTo>
                      <a:pt x="1133" y="848"/>
                    </a:lnTo>
                    <a:lnTo>
                      <a:pt x="1143" y="847"/>
                    </a:lnTo>
                    <a:lnTo>
                      <a:pt x="1154" y="844"/>
                    </a:lnTo>
                    <a:lnTo>
                      <a:pt x="1162" y="839"/>
                    </a:lnTo>
                    <a:lnTo>
                      <a:pt x="1170" y="833"/>
                    </a:lnTo>
                    <a:lnTo>
                      <a:pt x="1177" y="826"/>
                    </a:lnTo>
                    <a:lnTo>
                      <a:pt x="1181" y="818"/>
                    </a:lnTo>
                    <a:lnTo>
                      <a:pt x="1185" y="808"/>
                    </a:lnTo>
                    <a:lnTo>
                      <a:pt x="1186" y="799"/>
                    </a:lnTo>
                    <a:lnTo>
                      <a:pt x="1186" y="49"/>
                    </a:lnTo>
                    <a:lnTo>
                      <a:pt x="1186" y="49"/>
                    </a:lnTo>
                    <a:lnTo>
                      <a:pt x="1185" y="39"/>
                    </a:lnTo>
                    <a:lnTo>
                      <a:pt x="1181" y="29"/>
                    </a:lnTo>
                    <a:lnTo>
                      <a:pt x="1177" y="21"/>
                    </a:lnTo>
                    <a:lnTo>
                      <a:pt x="1170" y="14"/>
                    </a:lnTo>
                    <a:lnTo>
                      <a:pt x="1162" y="9"/>
                    </a:lnTo>
                    <a:lnTo>
                      <a:pt x="1154" y="3"/>
                    </a:lnTo>
                    <a:lnTo>
                      <a:pt x="1143" y="0"/>
                    </a:lnTo>
                    <a:lnTo>
                      <a:pt x="11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07" name="Freeform 51">
                <a:extLst>
                  <a:ext uri="{FF2B5EF4-FFF2-40B4-BE49-F238E27FC236}">
                    <a16:creationId xmlns:a16="http://schemas.microsoft.com/office/drawing/2014/main" id="{61971D2B-0663-4380-89A4-B89F97A0A917}"/>
                  </a:ext>
                </a:extLst>
              </p:cNvPr>
              <p:cNvSpPr>
                <a:spLocks/>
              </p:cNvSpPr>
              <p:nvPr/>
            </p:nvSpPr>
            <p:spPr bwMode="auto">
              <a:xfrm>
                <a:off x="8610602" y="3581400"/>
                <a:ext cx="1255184" cy="897467"/>
              </a:xfrm>
              <a:custGeom>
                <a:avLst/>
                <a:gdLst>
                  <a:gd name="T0" fmla="*/ 1133 w 1186"/>
                  <a:gd name="T1" fmla="*/ 0 h 848"/>
                  <a:gd name="T2" fmla="*/ 53 w 1186"/>
                  <a:gd name="T3" fmla="*/ 0 h 848"/>
                  <a:gd name="T4" fmla="*/ 53 w 1186"/>
                  <a:gd name="T5" fmla="*/ 0 h 848"/>
                  <a:gd name="T6" fmla="*/ 44 w 1186"/>
                  <a:gd name="T7" fmla="*/ 0 h 848"/>
                  <a:gd name="T8" fmla="*/ 33 w 1186"/>
                  <a:gd name="T9" fmla="*/ 3 h 848"/>
                  <a:gd name="T10" fmla="*/ 24 w 1186"/>
                  <a:gd name="T11" fmla="*/ 9 h 848"/>
                  <a:gd name="T12" fmla="*/ 16 w 1186"/>
                  <a:gd name="T13" fmla="*/ 14 h 848"/>
                  <a:gd name="T14" fmla="*/ 9 w 1186"/>
                  <a:gd name="T15" fmla="*/ 21 h 848"/>
                  <a:gd name="T16" fmla="*/ 4 w 1186"/>
                  <a:gd name="T17" fmla="*/ 29 h 848"/>
                  <a:gd name="T18" fmla="*/ 1 w 1186"/>
                  <a:gd name="T19" fmla="*/ 39 h 848"/>
                  <a:gd name="T20" fmla="*/ 0 w 1186"/>
                  <a:gd name="T21" fmla="*/ 49 h 848"/>
                  <a:gd name="T22" fmla="*/ 0 w 1186"/>
                  <a:gd name="T23" fmla="*/ 799 h 848"/>
                  <a:gd name="T24" fmla="*/ 0 w 1186"/>
                  <a:gd name="T25" fmla="*/ 799 h 848"/>
                  <a:gd name="T26" fmla="*/ 1 w 1186"/>
                  <a:gd name="T27" fmla="*/ 808 h 848"/>
                  <a:gd name="T28" fmla="*/ 4 w 1186"/>
                  <a:gd name="T29" fmla="*/ 818 h 848"/>
                  <a:gd name="T30" fmla="*/ 9 w 1186"/>
                  <a:gd name="T31" fmla="*/ 826 h 848"/>
                  <a:gd name="T32" fmla="*/ 16 w 1186"/>
                  <a:gd name="T33" fmla="*/ 833 h 848"/>
                  <a:gd name="T34" fmla="*/ 24 w 1186"/>
                  <a:gd name="T35" fmla="*/ 839 h 848"/>
                  <a:gd name="T36" fmla="*/ 33 w 1186"/>
                  <a:gd name="T37" fmla="*/ 844 h 848"/>
                  <a:gd name="T38" fmla="*/ 44 w 1186"/>
                  <a:gd name="T39" fmla="*/ 847 h 848"/>
                  <a:gd name="T40" fmla="*/ 53 w 1186"/>
                  <a:gd name="T41" fmla="*/ 848 h 848"/>
                  <a:gd name="T42" fmla="*/ 1133 w 1186"/>
                  <a:gd name="T43" fmla="*/ 848 h 848"/>
                  <a:gd name="T44" fmla="*/ 1133 w 1186"/>
                  <a:gd name="T45" fmla="*/ 848 h 848"/>
                  <a:gd name="T46" fmla="*/ 1143 w 1186"/>
                  <a:gd name="T47" fmla="*/ 847 h 848"/>
                  <a:gd name="T48" fmla="*/ 1154 w 1186"/>
                  <a:gd name="T49" fmla="*/ 844 h 848"/>
                  <a:gd name="T50" fmla="*/ 1162 w 1186"/>
                  <a:gd name="T51" fmla="*/ 839 h 848"/>
                  <a:gd name="T52" fmla="*/ 1170 w 1186"/>
                  <a:gd name="T53" fmla="*/ 833 h 848"/>
                  <a:gd name="T54" fmla="*/ 1177 w 1186"/>
                  <a:gd name="T55" fmla="*/ 826 h 848"/>
                  <a:gd name="T56" fmla="*/ 1181 w 1186"/>
                  <a:gd name="T57" fmla="*/ 818 h 848"/>
                  <a:gd name="T58" fmla="*/ 1185 w 1186"/>
                  <a:gd name="T59" fmla="*/ 808 h 848"/>
                  <a:gd name="T60" fmla="*/ 1186 w 1186"/>
                  <a:gd name="T61" fmla="*/ 799 h 848"/>
                  <a:gd name="T62" fmla="*/ 1186 w 1186"/>
                  <a:gd name="T63" fmla="*/ 49 h 848"/>
                  <a:gd name="T64" fmla="*/ 1186 w 1186"/>
                  <a:gd name="T65" fmla="*/ 49 h 848"/>
                  <a:gd name="T66" fmla="*/ 1185 w 1186"/>
                  <a:gd name="T67" fmla="*/ 39 h 848"/>
                  <a:gd name="T68" fmla="*/ 1181 w 1186"/>
                  <a:gd name="T69" fmla="*/ 29 h 848"/>
                  <a:gd name="T70" fmla="*/ 1177 w 1186"/>
                  <a:gd name="T71" fmla="*/ 21 h 848"/>
                  <a:gd name="T72" fmla="*/ 1170 w 1186"/>
                  <a:gd name="T73" fmla="*/ 14 h 848"/>
                  <a:gd name="T74" fmla="*/ 1162 w 1186"/>
                  <a:gd name="T75" fmla="*/ 9 h 848"/>
                  <a:gd name="T76" fmla="*/ 1154 w 1186"/>
                  <a:gd name="T77" fmla="*/ 3 h 848"/>
                  <a:gd name="T78" fmla="*/ 1143 w 1186"/>
                  <a:gd name="T79" fmla="*/ 0 h 848"/>
                  <a:gd name="T80" fmla="*/ 1133 w 1186"/>
                  <a:gd name="T81" fmla="*/ 0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6" h="848">
                    <a:moveTo>
                      <a:pt x="1133" y="0"/>
                    </a:moveTo>
                    <a:lnTo>
                      <a:pt x="53" y="0"/>
                    </a:lnTo>
                    <a:lnTo>
                      <a:pt x="53" y="0"/>
                    </a:lnTo>
                    <a:lnTo>
                      <a:pt x="44" y="0"/>
                    </a:lnTo>
                    <a:lnTo>
                      <a:pt x="33" y="3"/>
                    </a:lnTo>
                    <a:lnTo>
                      <a:pt x="24" y="9"/>
                    </a:lnTo>
                    <a:lnTo>
                      <a:pt x="16" y="14"/>
                    </a:lnTo>
                    <a:lnTo>
                      <a:pt x="9" y="21"/>
                    </a:lnTo>
                    <a:lnTo>
                      <a:pt x="4" y="29"/>
                    </a:lnTo>
                    <a:lnTo>
                      <a:pt x="1" y="39"/>
                    </a:lnTo>
                    <a:lnTo>
                      <a:pt x="0" y="49"/>
                    </a:lnTo>
                    <a:lnTo>
                      <a:pt x="0" y="799"/>
                    </a:lnTo>
                    <a:lnTo>
                      <a:pt x="0" y="799"/>
                    </a:lnTo>
                    <a:lnTo>
                      <a:pt x="1" y="808"/>
                    </a:lnTo>
                    <a:lnTo>
                      <a:pt x="4" y="818"/>
                    </a:lnTo>
                    <a:lnTo>
                      <a:pt x="9" y="826"/>
                    </a:lnTo>
                    <a:lnTo>
                      <a:pt x="16" y="833"/>
                    </a:lnTo>
                    <a:lnTo>
                      <a:pt x="24" y="839"/>
                    </a:lnTo>
                    <a:lnTo>
                      <a:pt x="33" y="844"/>
                    </a:lnTo>
                    <a:lnTo>
                      <a:pt x="44" y="847"/>
                    </a:lnTo>
                    <a:lnTo>
                      <a:pt x="53" y="848"/>
                    </a:lnTo>
                    <a:lnTo>
                      <a:pt x="1133" y="848"/>
                    </a:lnTo>
                    <a:lnTo>
                      <a:pt x="1133" y="848"/>
                    </a:lnTo>
                    <a:lnTo>
                      <a:pt x="1143" y="847"/>
                    </a:lnTo>
                    <a:lnTo>
                      <a:pt x="1154" y="844"/>
                    </a:lnTo>
                    <a:lnTo>
                      <a:pt x="1162" y="839"/>
                    </a:lnTo>
                    <a:lnTo>
                      <a:pt x="1170" y="833"/>
                    </a:lnTo>
                    <a:lnTo>
                      <a:pt x="1177" y="826"/>
                    </a:lnTo>
                    <a:lnTo>
                      <a:pt x="1181" y="818"/>
                    </a:lnTo>
                    <a:lnTo>
                      <a:pt x="1185" y="808"/>
                    </a:lnTo>
                    <a:lnTo>
                      <a:pt x="1186" y="799"/>
                    </a:lnTo>
                    <a:lnTo>
                      <a:pt x="1186" y="49"/>
                    </a:lnTo>
                    <a:lnTo>
                      <a:pt x="1186" y="49"/>
                    </a:lnTo>
                    <a:lnTo>
                      <a:pt x="1185" y="39"/>
                    </a:lnTo>
                    <a:lnTo>
                      <a:pt x="1181" y="29"/>
                    </a:lnTo>
                    <a:lnTo>
                      <a:pt x="1177" y="21"/>
                    </a:lnTo>
                    <a:lnTo>
                      <a:pt x="1170" y="14"/>
                    </a:lnTo>
                    <a:lnTo>
                      <a:pt x="1162" y="9"/>
                    </a:lnTo>
                    <a:lnTo>
                      <a:pt x="1154" y="3"/>
                    </a:lnTo>
                    <a:lnTo>
                      <a:pt x="1143" y="0"/>
                    </a:lnTo>
                    <a:lnTo>
                      <a:pt x="11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08" name="Rectangle 52">
                <a:extLst>
                  <a:ext uri="{FF2B5EF4-FFF2-40B4-BE49-F238E27FC236}">
                    <a16:creationId xmlns:a16="http://schemas.microsoft.com/office/drawing/2014/main" id="{47E5E72A-4684-41D1-8F4C-1412E4B13FD4}"/>
                  </a:ext>
                </a:extLst>
              </p:cNvPr>
              <p:cNvSpPr>
                <a:spLocks noChangeArrowheads="1"/>
              </p:cNvSpPr>
              <p:nvPr/>
            </p:nvSpPr>
            <p:spPr bwMode="auto">
              <a:xfrm>
                <a:off x="9021235" y="3742267"/>
                <a:ext cx="150284" cy="152400"/>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09" name="Rectangle 53">
                <a:extLst>
                  <a:ext uri="{FF2B5EF4-FFF2-40B4-BE49-F238E27FC236}">
                    <a16:creationId xmlns:a16="http://schemas.microsoft.com/office/drawing/2014/main" id="{D4AD2F6D-2903-43CF-BF50-B29BAC5D333B}"/>
                  </a:ext>
                </a:extLst>
              </p:cNvPr>
              <p:cNvSpPr>
                <a:spLocks noChangeArrowheads="1"/>
              </p:cNvSpPr>
              <p:nvPr/>
            </p:nvSpPr>
            <p:spPr bwMode="auto">
              <a:xfrm>
                <a:off x="9021235" y="3742267"/>
                <a:ext cx="150284"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0" name="Rectangle 54">
                <a:extLst>
                  <a:ext uri="{FF2B5EF4-FFF2-40B4-BE49-F238E27FC236}">
                    <a16:creationId xmlns:a16="http://schemas.microsoft.com/office/drawing/2014/main" id="{9C9E5930-67F1-47B5-8830-2ED9805E2AF8}"/>
                  </a:ext>
                </a:extLst>
              </p:cNvPr>
              <p:cNvSpPr>
                <a:spLocks noChangeArrowheads="1"/>
              </p:cNvSpPr>
              <p:nvPr/>
            </p:nvSpPr>
            <p:spPr bwMode="auto">
              <a:xfrm>
                <a:off x="9021235" y="3934884"/>
                <a:ext cx="342900" cy="152400"/>
              </a:xfrm>
              <a:prstGeom prst="rect">
                <a:avLst/>
              </a:prstGeom>
              <a:solidFill>
                <a:srgbClr val="E950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1" name="Rectangle 55">
                <a:extLst>
                  <a:ext uri="{FF2B5EF4-FFF2-40B4-BE49-F238E27FC236}">
                    <a16:creationId xmlns:a16="http://schemas.microsoft.com/office/drawing/2014/main" id="{1D810BAA-32D8-4689-94F9-2A228E45FB4B}"/>
                  </a:ext>
                </a:extLst>
              </p:cNvPr>
              <p:cNvSpPr>
                <a:spLocks noChangeArrowheads="1"/>
              </p:cNvSpPr>
              <p:nvPr/>
            </p:nvSpPr>
            <p:spPr bwMode="auto">
              <a:xfrm>
                <a:off x="9021235" y="3934884"/>
                <a:ext cx="342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2" name="Rectangle 56">
                <a:extLst>
                  <a:ext uri="{FF2B5EF4-FFF2-40B4-BE49-F238E27FC236}">
                    <a16:creationId xmlns:a16="http://schemas.microsoft.com/office/drawing/2014/main" id="{71F596A5-0DD3-4CE8-A87F-F8EBBBAC17E3}"/>
                  </a:ext>
                </a:extLst>
              </p:cNvPr>
              <p:cNvSpPr>
                <a:spLocks noChangeArrowheads="1"/>
              </p:cNvSpPr>
              <p:nvPr/>
            </p:nvSpPr>
            <p:spPr bwMode="auto">
              <a:xfrm>
                <a:off x="9072035" y="3776133"/>
                <a:ext cx="46567" cy="190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3" name="Rectangle 57">
                <a:extLst>
                  <a:ext uri="{FF2B5EF4-FFF2-40B4-BE49-F238E27FC236}">
                    <a16:creationId xmlns:a16="http://schemas.microsoft.com/office/drawing/2014/main" id="{D929C49B-91C1-4077-AC08-D9F545EA4EDD}"/>
                  </a:ext>
                </a:extLst>
              </p:cNvPr>
              <p:cNvSpPr>
                <a:spLocks noChangeArrowheads="1"/>
              </p:cNvSpPr>
              <p:nvPr/>
            </p:nvSpPr>
            <p:spPr bwMode="auto">
              <a:xfrm>
                <a:off x="9072035" y="3776133"/>
                <a:ext cx="46567"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4" name="Rectangle 58">
                <a:extLst>
                  <a:ext uri="{FF2B5EF4-FFF2-40B4-BE49-F238E27FC236}">
                    <a16:creationId xmlns:a16="http://schemas.microsoft.com/office/drawing/2014/main" id="{BABEC1A9-4430-4AFF-8BAF-E7BA7FBAB745}"/>
                  </a:ext>
                </a:extLst>
              </p:cNvPr>
              <p:cNvSpPr>
                <a:spLocks noChangeArrowheads="1"/>
              </p:cNvSpPr>
              <p:nvPr/>
            </p:nvSpPr>
            <p:spPr bwMode="auto">
              <a:xfrm>
                <a:off x="9048753" y="3807884"/>
                <a:ext cx="93133" cy="232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5" name="Rectangle 59">
                <a:extLst>
                  <a:ext uri="{FF2B5EF4-FFF2-40B4-BE49-F238E27FC236}">
                    <a16:creationId xmlns:a16="http://schemas.microsoft.com/office/drawing/2014/main" id="{E9588C1A-D49A-426E-8305-A2CC8525F786}"/>
                  </a:ext>
                </a:extLst>
              </p:cNvPr>
              <p:cNvSpPr>
                <a:spLocks noChangeArrowheads="1"/>
              </p:cNvSpPr>
              <p:nvPr/>
            </p:nvSpPr>
            <p:spPr bwMode="auto">
              <a:xfrm>
                <a:off x="9048753" y="3807884"/>
                <a:ext cx="93133" cy="2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6" name="Rectangle 60">
                <a:extLst>
                  <a:ext uri="{FF2B5EF4-FFF2-40B4-BE49-F238E27FC236}">
                    <a16:creationId xmlns:a16="http://schemas.microsoft.com/office/drawing/2014/main" id="{1BF9B88A-F029-4113-A84B-CF649C0FC399}"/>
                  </a:ext>
                </a:extLst>
              </p:cNvPr>
              <p:cNvSpPr>
                <a:spLocks noChangeArrowheads="1"/>
              </p:cNvSpPr>
              <p:nvPr/>
            </p:nvSpPr>
            <p:spPr bwMode="auto">
              <a:xfrm>
                <a:off x="9048753" y="3841751"/>
                <a:ext cx="93133" cy="232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7" name="Rectangle 61">
                <a:extLst>
                  <a:ext uri="{FF2B5EF4-FFF2-40B4-BE49-F238E27FC236}">
                    <a16:creationId xmlns:a16="http://schemas.microsoft.com/office/drawing/2014/main" id="{1BB0DD10-B069-4BF2-93E6-92012A8F40BC}"/>
                  </a:ext>
                </a:extLst>
              </p:cNvPr>
              <p:cNvSpPr>
                <a:spLocks noChangeArrowheads="1"/>
              </p:cNvSpPr>
              <p:nvPr/>
            </p:nvSpPr>
            <p:spPr bwMode="auto">
              <a:xfrm>
                <a:off x="9048753" y="3841751"/>
                <a:ext cx="93133" cy="2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8" name="Rectangle 62">
                <a:extLst>
                  <a:ext uri="{FF2B5EF4-FFF2-40B4-BE49-F238E27FC236}">
                    <a16:creationId xmlns:a16="http://schemas.microsoft.com/office/drawing/2014/main" id="{C3BA6AF7-AA7A-47A9-8256-7FCF985F826E}"/>
                  </a:ext>
                </a:extLst>
              </p:cNvPr>
              <p:cNvSpPr>
                <a:spLocks noChangeArrowheads="1"/>
              </p:cNvSpPr>
              <p:nvPr/>
            </p:nvSpPr>
            <p:spPr bwMode="auto">
              <a:xfrm>
                <a:off x="9402235" y="3742267"/>
                <a:ext cx="169333" cy="19051"/>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9" name="Rectangle 63">
                <a:extLst>
                  <a:ext uri="{FF2B5EF4-FFF2-40B4-BE49-F238E27FC236}">
                    <a16:creationId xmlns:a16="http://schemas.microsoft.com/office/drawing/2014/main" id="{3B3A5864-92B3-4DFC-9AB5-61A0EACAE640}"/>
                  </a:ext>
                </a:extLst>
              </p:cNvPr>
              <p:cNvSpPr>
                <a:spLocks noChangeArrowheads="1"/>
              </p:cNvSpPr>
              <p:nvPr/>
            </p:nvSpPr>
            <p:spPr bwMode="auto">
              <a:xfrm>
                <a:off x="9402235" y="3742267"/>
                <a:ext cx="169333"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0" name="Rectangle 64">
                <a:extLst>
                  <a:ext uri="{FF2B5EF4-FFF2-40B4-BE49-F238E27FC236}">
                    <a16:creationId xmlns:a16="http://schemas.microsoft.com/office/drawing/2014/main" id="{466B289F-3534-4B17-8277-068EC3B261F6}"/>
                  </a:ext>
                </a:extLst>
              </p:cNvPr>
              <p:cNvSpPr>
                <a:spLocks noChangeArrowheads="1"/>
              </p:cNvSpPr>
              <p:nvPr/>
            </p:nvSpPr>
            <p:spPr bwMode="auto">
              <a:xfrm>
                <a:off x="9402235" y="3778251"/>
                <a:ext cx="345017" cy="16933"/>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1" name="Rectangle 65">
                <a:extLst>
                  <a:ext uri="{FF2B5EF4-FFF2-40B4-BE49-F238E27FC236}">
                    <a16:creationId xmlns:a16="http://schemas.microsoft.com/office/drawing/2014/main" id="{0381D40C-05D7-4075-AAFD-D8718CD261EF}"/>
                  </a:ext>
                </a:extLst>
              </p:cNvPr>
              <p:cNvSpPr>
                <a:spLocks noChangeArrowheads="1"/>
              </p:cNvSpPr>
              <p:nvPr/>
            </p:nvSpPr>
            <p:spPr bwMode="auto">
              <a:xfrm>
                <a:off x="9402235" y="3778251"/>
                <a:ext cx="345017" cy="1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2" name="Rectangle 66">
                <a:extLst>
                  <a:ext uri="{FF2B5EF4-FFF2-40B4-BE49-F238E27FC236}">
                    <a16:creationId xmlns:a16="http://schemas.microsoft.com/office/drawing/2014/main" id="{EEBF3A42-99C6-4B55-A942-4AF57997C2ED}"/>
                  </a:ext>
                </a:extLst>
              </p:cNvPr>
              <p:cNvSpPr>
                <a:spLocks noChangeArrowheads="1"/>
              </p:cNvSpPr>
              <p:nvPr/>
            </p:nvSpPr>
            <p:spPr bwMode="auto">
              <a:xfrm>
                <a:off x="9055102" y="3966633"/>
                <a:ext cx="167217" cy="190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3" name="Rectangle 67">
                <a:extLst>
                  <a:ext uri="{FF2B5EF4-FFF2-40B4-BE49-F238E27FC236}">
                    <a16:creationId xmlns:a16="http://schemas.microsoft.com/office/drawing/2014/main" id="{EEF2BC41-710B-4374-9B64-332593C8E698}"/>
                  </a:ext>
                </a:extLst>
              </p:cNvPr>
              <p:cNvSpPr>
                <a:spLocks noChangeArrowheads="1"/>
              </p:cNvSpPr>
              <p:nvPr/>
            </p:nvSpPr>
            <p:spPr bwMode="auto">
              <a:xfrm>
                <a:off x="9055102" y="3966633"/>
                <a:ext cx="167217"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4" name="Rectangle 68">
                <a:extLst>
                  <a:ext uri="{FF2B5EF4-FFF2-40B4-BE49-F238E27FC236}">
                    <a16:creationId xmlns:a16="http://schemas.microsoft.com/office/drawing/2014/main" id="{137F400D-C5EB-4840-894D-52FC1DEA3C0C}"/>
                  </a:ext>
                </a:extLst>
              </p:cNvPr>
              <p:cNvSpPr>
                <a:spLocks noChangeArrowheads="1"/>
              </p:cNvSpPr>
              <p:nvPr/>
            </p:nvSpPr>
            <p:spPr bwMode="auto">
              <a:xfrm>
                <a:off x="9055102" y="4002617"/>
                <a:ext cx="275167" cy="190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5" name="Rectangle 69">
                <a:extLst>
                  <a:ext uri="{FF2B5EF4-FFF2-40B4-BE49-F238E27FC236}">
                    <a16:creationId xmlns:a16="http://schemas.microsoft.com/office/drawing/2014/main" id="{6A0640D3-FC17-464D-8585-F70A508AA21E}"/>
                  </a:ext>
                </a:extLst>
              </p:cNvPr>
              <p:cNvSpPr>
                <a:spLocks noChangeArrowheads="1"/>
              </p:cNvSpPr>
              <p:nvPr/>
            </p:nvSpPr>
            <p:spPr bwMode="auto">
              <a:xfrm>
                <a:off x="9055102" y="4002617"/>
                <a:ext cx="275167"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6" name="Rectangle 70">
                <a:extLst>
                  <a:ext uri="{FF2B5EF4-FFF2-40B4-BE49-F238E27FC236}">
                    <a16:creationId xmlns:a16="http://schemas.microsoft.com/office/drawing/2014/main" id="{E00322C4-8D44-4067-B6E5-F85111912C96}"/>
                  </a:ext>
                </a:extLst>
              </p:cNvPr>
              <p:cNvSpPr>
                <a:spLocks noChangeArrowheads="1"/>
              </p:cNvSpPr>
              <p:nvPr/>
            </p:nvSpPr>
            <p:spPr bwMode="auto">
              <a:xfrm>
                <a:off x="9055102" y="4036484"/>
                <a:ext cx="275167" cy="190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7" name="Rectangle 71">
                <a:extLst>
                  <a:ext uri="{FF2B5EF4-FFF2-40B4-BE49-F238E27FC236}">
                    <a16:creationId xmlns:a16="http://schemas.microsoft.com/office/drawing/2014/main" id="{BFDFE2E5-BA0E-45F2-B6E2-226F5782CCAD}"/>
                  </a:ext>
                </a:extLst>
              </p:cNvPr>
              <p:cNvSpPr>
                <a:spLocks noChangeArrowheads="1"/>
              </p:cNvSpPr>
              <p:nvPr/>
            </p:nvSpPr>
            <p:spPr bwMode="auto">
              <a:xfrm>
                <a:off x="9055102" y="4036484"/>
                <a:ext cx="275167"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8" name="Rectangle 72">
                <a:extLst>
                  <a:ext uri="{FF2B5EF4-FFF2-40B4-BE49-F238E27FC236}">
                    <a16:creationId xmlns:a16="http://schemas.microsoft.com/office/drawing/2014/main" id="{878A702A-327C-47BF-A94A-3C3CBB7D36EE}"/>
                  </a:ext>
                </a:extLst>
              </p:cNvPr>
              <p:cNvSpPr>
                <a:spLocks noChangeArrowheads="1"/>
              </p:cNvSpPr>
              <p:nvPr/>
            </p:nvSpPr>
            <p:spPr bwMode="auto">
              <a:xfrm>
                <a:off x="9021235" y="4125384"/>
                <a:ext cx="150284" cy="152400"/>
              </a:xfrm>
              <a:prstGeom prst="rect">
                <a:avLst/>
              </a:prstGeom>
              <a:solidFill>
                <a:srgbClr val="C8C8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9" name="Rectangle 73">
                <a:extLst>
                  <a:ext uri="{FF2B5EF4-FFF2-40B4-BE49-F238E27FC236}">
                    <a16:creationId xmlns:a16="http://schemas.microsoft.com/office/drawing/2014/main" id="{5B338278-6DAC-47D7-AE04-6FD21E29F627}"/>
                  </a:ext>
                </a:extLst>
              </p:cNvPr>
              <p:cNvSpPr>
                <a:spLocks noChangeArrowheads="1"/>
              </p:cNvSpPr>
              <p:nvPr/>
            </p:nvSpPr>
            <p:spPr bwMode="auto">
              <a:xfrm>
                <a:off x="9021235" y="4125384"/>
                <a:ext cx="150284"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0" name="Rectangle 74">
                <a:extLst>
                  <a:ext uri="{FF2B5EF4-FFF2-40B4-BE49-F238E27FC236}">
                    <a16:creationId xmlns:a16="http://schemas.microsoft.com/office/drawing/2014/main" id="{E0F00C7C-E8BE-4E37-BD7C-5832AE3A6008}"/>
                  </a:ext>
                </a:extLst>
              </p:cNvPr>
              <p:cNvSpPr>
                <a:spLocks noChangeArrowheads="1"/>
              </p:cNvSpPr>
              <p:nvPr/>
            </p:nvSpPr>
            <p:spPr bwMode="auto">
              <a:xfrm>
                <a:off x="9033935" y="4226984"/>
                <a:ext cx="74084" cy="16933"/>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1" name="Rectangle 75">
                <a:extLst>
                  <a:ext uri="{FF2B5EF4-FFF2-40B4-BE49-F238E27FC236}">
                    <a16:creationId xmlns:a16="http://schemas.microsoft.com/office/drawing/2014/main" id="{CCC963F5-CBF5-43C5-9E60-2A17C9F263D8}"/>
                  </a:ext>
                </a:extLst>
              </p:cNvPr>
              <p:cNvSpPr>
                <a:spLocks noChangeArrowheads="1"/>
              </p:cNvSpPr>
              <p:nvPr/>
            </p:nvSpPr>
            <p:spPr bwMode="auto">
              <a:xfrm>
                <a:off x="9033935" y="4226984"/>
                <a:ext cx="74084" cy="1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2" name="Rectangle 76">
                <a:extLst>
                  <a:ext uri="{FF2B5EF4-FFF2-40B4-BE49-F238E27FC236}">
                    <a16:creationId xmlns:a16="http://schemas.microsoft.com/office/drawing/2014/main" id="{C6CC68C1-5508-44B0-A50E-63F02D1820F1}"/>
                  </a:ext>
                </a:extLst>
              </p:cNvPr>
              <p:cNvSpPr>
                <a:spLocks noChangeArrowheads="1"/>
              </p:cNvSpPr>
              <p:nvPr/>
            </p:nvSpPr>
            <p:spPr bwMode="auto">
              <a:xfrm>
                <a:off x="9033935" y="4193117"/>
                <a:ext cx="122767" cy="16933"/>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3" name="Rectangle 77">
                <a:extLst>
                  <a:ext uri="{FF2B5EF4-FFF2-40B4-BE49-F238E27FC236}">
                    <a16:creationId xmlns:a16="http://schemas.microsoft.com/office/drawing/2014/main" id="{B9B7E576-5F01-4E37-B65F-109C0B02AD18}"/>
                  </a:ext>
                </a:extLst>
              </p:cNvPr>
              <p:cNvSpPr>
                <a:spLocks noChangeArrowheads="1"/>
              </p:cNvSpPr>
              <p:nvPr/>
            </p:nvSpPr>
            <p:spPr bwMode="auto">
              <a:xfrm>
                <a:off x="9033935" y="4193117"/>
                <a:ext cx="122767" cy="1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4" name="Rectangle 78">
                <a:extLst>
                  <a:ext uri="{FF2B5EF4-FFF2-40B4-BE49-F238E27FC236}">
                    <a16:creationId xmlns:a16="http://schemas.microsoft.com/office/drawing/2014/main" id="{2D664579-0557-480A-9893-9CEBDC97FF99}"/>
                  </a:ext>
                </a:extLst>
              </p:cNvPr>
              <p:cNvSpPr>
                <a:spLocks noChangeArrowheads="1"/>
              </p:cNvSpPr>
              <p:nvPr/>
            </p:nvSpPr>
            <p:spPr bwMode="auto">
              <a:xfrm>
                <a:off x="9033935" y="4157133"/>
                <a:ext cx="122767" cy="19051"/>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5" name="Rectangle 79">
                <a:extLst>
                  <a:ext uri="{FF2B5EF4-FFF2-40B4-BE49-F238E27FC236}">
                    <a16:creationId xmlns:a16="http://schemas.microsoft.com/office/drawing/2014/main" id="{02DCA46C-8C1E-4281-8C3C-8483EDC0A808}"/>
                  </a:ext>
                </a:extLst>
              </p:cNvPr>
              <p:cNvSpPr>
                <a:spLocks noChangeArrowheads="1"/>
              </p:cNvSpPr>
              <p:nvPr/>
            </p:nvSpPr>
            <p:spPr bwMode="auto">
              <a:xfrm>
                <a:off x="9033935" y="4157133"/>
                <a:ext cx="122767"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6" name="Rectangle 80">
                <a:extLst>
                  <a:ext uri="{FF2B5EF4-FFF2-40B4-BE49-F238E27FC236}">
                    <a16:creationId xmlns:a16="http://schemas.microsoft.com/office/drawing/2014/main" id="{2B87BCFF-3734-4211-B88A-A6BCA65BFC5F}"/>
                  </a:ext>
                </a:extLst>
              </p:cNvPr>
              <p:cNvSpPr>
                <a:spLocks noChangeArrowheads="1"/>
              </p:cNvSpPr>
              <p:nvPr/>
            </p:nvSpPr>
            <p:spPr bwMode="auto">
              <a:xfrm>
                <a:off x="9402235" y="4125384"/>
                <a:ext cx="152400" cy="152400"/>
              </a:xfrm>
              <a:prstGeom prst="rect">
                <a:avLst/>
              </a:prstGeom>
              <a:solidFill>
                <a:srgbClr val="00AA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7" name="Rectangle 81">
                <a:extLst>
                  <a:ext uri="{FF2B5EF4-FFF2-40B4-BE49-F238E27FC236}">
                    <a16:creationId xmlns:a16="http://schemas.microsoft.com/office/drawing/2014/main" id="{076E57C9-D152-4D61-A6DD-884105CCDD9B}"/>
                  </a:ext>
                </a:extLst>
              </p:cNvPr>
              <p:cNvSpPr>
                <a:spLocks noChangeArrowheads="1"/>
              </p:cNvSpPr>
              <p:nvPr/>
            </p:nvSpPr>
            <p:spPr bwMode="auto">
              <a:xfrm>
                <a:off x="9402235" y="4125384"/>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8" name="Rectangle 82">
                <a:extLst>
                  <a:ext uri="{FF2B5EF4-FFF2-40B4-BE49-F238E27FC236}">
                    <a16:creationId xmlns:a16="http://schemas.microsoft.com/office/drawing/2014/main" id="{5C2D0970-1908-444A-A9ED-079F15DF1D28}"/>
                  </a:ext>
                </a:extLst>
              </p:cNvPr>
              <p:cNvSpPr>
                <a:spLocks noChangeArrowheads="1"/>
              </p:cNvSpPr>
              <p:nvPr/>
            </p:nvSpPr>
            <p:spPr bwMode="auto">
              <a:xfrm>
                <a:off x="9431868" y="4226984"/>
                <a:ext cx="48684" cy="16933"/>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9" name="Rectangle 83">
                <a:extLst>
                  <a:ext uri="{FF2B5EF4-FFF2-40B4-BE49-F238E27FC236}">
                    <a16:creationId xmlns:a16="http://schemas.microsoft.com/office/drawing/2014/main" id="{7C1C8F89-B0DB-4D44-89A5-A9DC2FD1D1D7}"/>
                  </a:ext>
                </a:extLst>
              </p:cNvPr>
              <p:cNvSpPr>
                <a:spLocks noChangeArrowheads="1"/>
              </p:cNvSpPr>
              <p:nvPr/>
            </p:nvSpPr>
            <p:spPr bwMode="auto">
              <a:xfrm>
                <a:off x="9431868" y="4226984"/>
                <a:ext cx="48684" cy="1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0" name="Rectangle 84">
                <a:extLst>
                  <a:ext uri="{FF2B5EF4-FFF2-40B4-BE49-F238E27FC236}">
                    <a16:creationId xmlns:a16="http://schemas.microsoft.com/office/drawing/2014/main" id="{C5ACE563-D735-448A-9D55-47E8C555738A}"/>
                  </a:ext>
                </a:extLst>
              </p:cNvPr>
              <p:cNvSpPr>
                <a:spLocks noChangeArrowheads="1"/>
              </p:cNvSpPr>
              <p:nvPr/>
            </p:nvSpPr>
            <p:spPr bwMode="auto">
              <a:xfrm>
                <a:off x="9438219" y="4193117"/>
                <a:ext cx="80433" cy="16933"/>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1" name="Rectangle 85">
                <a:extLst>
                  <a:ext uri="{FF2B5EF4-FFF2-40B4-BE49-F238E27FC236}">
                    <a16:creationId xmlns:a16="http://schemas.microsoft.com/office/drawing/2014/main" id="{2C25B061-AF36-44A3-81F6-E929A6F2E6CE}"/>
                  </a:ext>
                </a:extLst>
              </p:cNvPr>
              <p:cNvSpPr>
                <a:spLocks noChangeArrowheads="1"/>
              </p:cNvSpPr>
              <p:nvPr/>
            </p:nvSpPr>
            <p:spPr bwMode="auto">
              <a:xfrm>
                <a:off x="9438219" y="4193117"/>
                <a:ext cx="80433" cy="1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2" name="Rectangle 86">
                <a:extLst>
                  <a:ext uri="{FF2B5EF4-FFF2-40B4-BE49-F238E27FC236}">
                    <a16:creationId xmlns:a16="http://schemas.microsoft.com/office/drawing/2014/main" id="{39BF4ACE-4781-4AF2-98D1-89F069411ECE}"/>
                  </a:ext>
                </a:extLst>
              </p:cNvPr>
              <p:cNvSpPr>
                <a:spLocks noChangeArrowheads="1"/>
              </p:cNvSpPr>
              <p:nvPr/>
            </p:nvSpPr>
            <p:spPr bwMode="auto">
              <a:xfrm>
                <a:off x="9457268" y="4157133"/>
                <a:ext cx="42333" cy="19051"/>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3" name="Rectangle 87">
                <a:extLst>
                  <a:ext uri="{FF2B5EF4-FFF2-40B4-BE49-F238E27FC236}">
                    <a16:creationId xmlns:a16="http://schemas.microsoft.com/office/drawing/2014/main" id="{99D0937D-C257-4E61-B872-80E23480C9AB}"/>
                  </a:ext>
                </a:extLst>
              </p:cNvPr>
              <p:cNvSpPr>
                <a:spLocks noChangeArrowheads="1"/>
              </p:cNvSpPr>
              <p:nvPr/>
            </p:nvSpPr>
            <p:spPr bwMode="auto">
              <a:xfrm>
                <a:off x="9457268" y="4157133"/>
                <a:ext cx="42333"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4" name="Rectangle 88">
                <a:extLst>
                  <a:ext uri="{FF2B5EF4-FFF2-40B4-BE49-F238E27FC236}">
                    <a16:creationId xmlns:a16="http://schemas.microsoft.com/office/drawing/2014/main" id="{35C7445E-B61C-4D99-94E0-A1C9D178A61E}"/>
                  </a:ext>
                </a:extLst>
              </p:cNvPr>
              <p:cNvSpPr>
                <a:spLocks noChangeArrowheads="1"/>
              </p:cNvSpPr>
              <p:nvPr/>
            </p:nvSpPr>
            <p:spPr bwMode="auto">
              <a:xfrm>
                <a:off x="9594852" y="4125384"/>
                <a:ext cx="150284" cy="152400"/>
              </a:xfrm>
              <a:prstGeom prst="rect">
                <a:avLst/>
              </a:prstGeom>
              <a:solidFill>
                <a:srgbClr val="00AA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5" name="Rectangle 89">
                <a:extLst>
                  <a:ext uri="{FF2B5EF4-FFF2-40B4-BE49-F238E27FC236}">
                    <a16:creationId xmlns:a16="http://schemas.microsoft.com/office/drawing/2014/main" id="{CF16D0A6-AD69-4764-A49E-8A82E32F934B}"/>
                  </a:ext>
                </a:extLst>
              </p:cNvPr>
              <p:cNvSpPr>
                <a:spLocks noChangeArrowheads="1"/>
              </p:cNvSpPr>
              <p:nvPr/>
            </p:nvSpPr>
            <p:spPr bwMode="auto">
              <a:xfrm>
                <a:off x="9594852" y="4125384"/>
                <a:ext cx="150284"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6" name="Rectangle 90">
                <a:extLst>
                  <a:ext uri="{FF2B5EF4-FFF2-40B4-BE49-F238E27FC236}">
                    <a16:creationId xmlns:a16="http://schemas.microsoft.com/office/drawing/2014/main" id="{535C9894-DCA2-48A6-AEE1-22D5AF2B9351}"/>
                  </a:ext>
                </a:extLst>
              </p:cNvPr>
              <p:cNvSpPr>
                <a:spLocks noChangeArrowheads="1"/>
              </p:cNvSpPr>
              <p:nvPr/>
            </p:nvSpPr>
            <p:spPr bwMode="auto">
              <a:xfrm>
                <a:off x="9628719" y="4226984"/>
                <a:ext cx="74084" cy="16933"/>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7" name="Rectangle 91">
                <a:extLst>
                  <a:ext uri="{FF2B5EF4-FFF2-40B4-BE49-F238E27FC236}">
                    <a16:creationId xmlns:a16="http://schemas.microsoft.com/office/drawing/2014/main" id="{B73ED86D-3112-4803-9EE1-7305AF19ACB3}"/>
                  </a:ext>
                </a:extLst>
              </p:cNvPr>
              <p:cNvSpPr>
                <a:spLocks noChangeArrowheads="1"/>
              </p:cNvSpPr>
              <p:nvPr/>
            </p:nvSpPr>
            <p:spPr bwMode="auto">
              <a:xfrm>
                <a:off x="9628719" y="4226984"/>
                <a:ext cx="74084" cy="1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8" name="Rectangle 92">
                <a:extLst>
                  <a:ext uri="{FF2B5EF4-FFF2-40B4-BE49-F238E27FC236}">
                    <a16:creationId xmlns:a16="http://schemas.microsoft.com/office/drawing/2014/main" id="{CFD5D389-E93E-4D25-BDB4-C6EFEB0AB4BE}"/>
                  </a:ext>
                </a:extLst>
              </p:cNvPr>
              <p:cNvSpPr>
                <a:spLocks noChangeArrowheads="1"/>
              </p:cNvSpPr>
              <p:nvPr/>
            </p:nvSpPr>
            <p:spPr bwMode="auto">
              <a:xfrm>
                <a:off x="9628719" y="4193117"/>
                <a:ext cx="82551" cy="16933"/>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9" name="Rectangle 93">
                <a:extLst>
                  <a:ext uri="{FF2B5EF4-FFF2-40B4-BE49-F238E27FC236}">
                    <a16:creationId xmlns:a16="http://schemas.microsoft.com/office/drawing/2014/main" id="{A8EDEA6F-280C-4E97-A61D-38739F9D3F9D}"/>
                  </a:ext>
                </a:extLst>
              </p:cNvPr>
              <p:cNvSpPr>
                <a:spLocks noChangeArrowheads="1"/>
              </p:cNvSpPr>
              <p:nvPr/>
            </p:nvSpPr>
            <p:spPr bwMode="auto">
              <a:xfrm>
                <a:off x="9628719" y="4193117"/>
                <a:ext cx="82551" cy="1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0" name="Rectangle 94">
                <a:extLst>
                  <a:ext uri="{FF2B5EF4-FFF2-40B4-BE49-F238E27FC236}">
                    <a16:creationId xmlns:a16="http://schemas.microsoft.com/office/drawing/2014/main" id="{81B8011A-0202-46AC-B5B7-3C2118623B64}"/>
                  </a:ext>
                </a:extLst>
              </p:cNvPr>
              <p:cNvSpPr>
                <a:spLocks noChangeArrowheads="1"/>
              </p:cNvSpPr>
              <p:nvPr/>
            </p:nvSpPr>
            <p:spPr bwMode="auto">
              <a:xfrm>
                <a:off x="9624486" y="4157133"/>
                <a:ext cx="40217" cy="19051"/>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1" name="Rectangle 95">
                <a:extLst>
                  <a:ext uri="{FF2B5EF4-FFF2-40B4-BE49-F238E27FC236}">
                    <a16:creationId xmlns:a16="http://schemas.microsoft.com/office/drawing/2014/main" id="{0ABE8259-F4BE-4542-BDC5-3752422E29DC}"/>
                  </a:ext>
                </a:extLst>
              </p:cNvPr>
              <p:cNvSpPr>
                <a:spLocks noChangeArrowheads="1"/>
              </p:cNvSpPr>
              <p:nvPr/>
            </p:nvSpPr>
            <p:spPr bwMode="auto">
              <a:xfrm>
                <a:off x="9624486" y="4157133"/>
                <a:ext cx="40217"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2" name="Rectangle 96">
                <a:extLst>
                  <a:ext uri="{FF2B5EF4-FFF2-40B4-BE49-F238E27FC236}">
                    <a16:creationId xmlns:a16="http://schemas.microsoft.com/office/drawing/2014/main" id="{FE222980-08A3-4D14-814E-C2532FC29300}"/>
                  </a:ext>
                </a:extLst>
              </p:cNvPr>
              <p:cNvSpPr>
                <a:spLocks noChangeArrowheads="1"/>
              </p:cNvSpPr>
              <p:nvPr/>
            </p:nvSpPr>
            <p:spPr bwMode="auto">
              <a:xfrm>
                <a:off x="9402235" y="3934884"/>
                <a:ext cx="345017" cy="152400"/>
              </a:xfrm>
              <a:prstGeom prst="rect">
                <a:avLst/>
              </a:prstGeom>
              <a:solidFill>
                <a:srgbClr val="D2D2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3" name="Rectangle 97">
                <a:extLst>
                  <a:ext uri="{FF2B5EF4-FFF2-40B4-BE49-F238E27FC236}">
                    <a16:creationId xmlns:a16="http://schemas.microsoft.com/office/drawing/2014/main" id="{BF902E3E-4306-46F7-A9C6-BFC4A77DA381}"/>
                  </a:ext>
                </a:extLst>
              </p:cNvPr>
              <p:cNvSpPr>
                <a:spLocks noChangeArrowheads="1"/>
              </p:cNvSpPr>
              <p:nvPr/>
            </p:nvSpPr>
            <p:spPr bwMode="auto">
              <a:xfrm>
                <a:off x="9402235" y="3934884"/>
                <a:ext cx="34501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4" name="Rectangle 98">
                <a:extLst>
                  <a:ext uri="{FF2B5EF4-FFF2-40B4-BE49-F238E27FC236}">
                    <a16:creationId xmlns:a16="http://schemas.microsoft.com/office/drawing/2014/main" id="{ECFF8B01-A57A-4C11-BFC0-E6412FBC780C}"/>
                  </a:ext>
                </a:extLst>
              </p:cNvPr>
              <p:cNvSpPr>
                <a:spLocks noChangeArrowheads="1"/>
              </p:cNvSpPr>
              <p:nvPr/>
            </p:nvSpPr>
            <p:spPr bwMode="auto">
              <a:xfrm>
                <a:off x="9491135" y="3966633"/>
                <a:ext cx="167217" cy="19051"/>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5" name="Rectangle 99">
                <a:extLst>
                  <a:ext uri="{FF2B5EF4-FFF2-40B4-BE49-F238E27FC236}">
                    <a16:creationId xmlns:a16="http://schemas.microsoft.com/office/drawing/2014/main" id="{6527636B-6496-4E7A-94DF-DB85ABD8AAE8}"/>
                  </a:ext>
                </a:extLst>
              </p:cNvPr>
              <p:cNvSpPr>
                <a:spLocks noChangeArrowheads="1"/>
              </p:cNvSpPr>
              <p:nvPr/>
            </p:nvSpPr>
            <p:spPr bwMode="auto">
              <a:xfrm>
                <a:off x="9491135" y="3966633"/>
                <a:ext cx="167217"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6" name="Rectangle 100">
                <a:extLst>
                  <a:ext uri="{FF2B5EF4-FFF2-40B4-BE49-F238E27FC236}">
                    <a16:creationId xmlns:a16="http://schemas.microsoft.com/office/drawing/2014/main" id="{67FFC8D6-FCEF-4FA1-8244-73B0ACECF5EE}"/>
                  </a:ext>
                </a:extLst>
              </p:cNvPr>
              <p:cNvSpPr>
                <a:spLocks noChangeArrowheads="1"/>
              </p:cNvSpPr>
              <p:nvPr/>
            </p:nvSpPr>
            <p:spPr bwMode="auto">
              <a:xfrm>
                <a:off x="9438219" y="4002617"/>
                <a:ext cx="273051" cy="19051"/>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7" name="Rectangle 101">
                <a:extLst>
                  <a:ext uri="{FF2B5EF4-FFF2-40B4-BE49-F238E27FC236}">
                    <a16:creationId xmlns:a16="http://schemas.microsoft.com/office/drawing/2014/main" id="{5F46CEAD-766C-4165-B13F-5AC0AEC4081F}"/>
                  </a:ext>
                </a:extLst>
              </p:cNvPr>
              <p:cNvSpPr>
                <a:spLocks noChangeArrowheads="1"/>
              </p:cNvSpPr>
              <p:nvPr/>
            </p:nvSpPr>
            <p:spPr bwMode="auto">
              <a:xfrm>
                <a:off x="9438219" y="4002617"/>
                <a:ext cx="273051"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8" name="Rectangle 102">
                <a:extLst>
                  <a:ext uri="{FF2B5EF4-FFF2-40B4-BE49-F238E27FC236}">
                    <a16:creationId xmlns:a16="http://schemas.microsoft.com/office/drawing/2014/main" id="{15BD46CC-D7B6-4B28-AAF8-42A09D919B19}"/>
                  </a:ext>
                </a:extLst>
              </p:cNvPr>
              <p:cNvSpPr>
                <a:spLocks noChangeArrowheads="1"/>
              </p:cNvSpPr>
              <p:nvPr/>
            </p:nvSpPr>
            <p:spPr bwMode="auto">
              <a:xfrm>
                <a:off x="9438219" y="4036484"/>
                <a:ext cx="273051" cy="19051"/>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9" name="Rectangle 103">
                <a:extLst>
                  <a:ext uri="{FF2B5EF4-FFF2-40B4-BE49-F238E27FC236}">
                    <a16:creationId xmlns:a16="http://schemas.microsoft.com/office/drawing/2014/main" id="{2675018F-239F-4BE1-9535-E5B105A87B34}"/>
                  </a:ext>
                </a:extLst>
              </p:cNvPr>
              <p:cNvSpPr>
                <a:spLocks noChangeArrowheads="1"/>
              </p:cNvSpPr>
              <p:nvPr/>
            </p:nvSpPr>
            <p:spPr bwMode="auto">
              <a:xfrm>
                <a:off x="9438219" y="4036484"/>
                <a:ext cx="273051"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60" name="Rectangle 104">
                <a:extLst>
                  <a:ext uri="{FF2B5EF4-FFF2-40B4-BE49-F238E27FC236}">
                    <a16:creationId xmlns:a16="http://schemas.microsoft.com/office/drawing/2014/main" id="{EAA80711-EA30-4B30-B867-20AB2C7B0BB0}"/>
                  </a:ext>
                </a:extLst>
              </p:cNvPr>
              <p:cNvSpPr>
                <a:spLocks noChangeArrowheads="1"/>
              </p:cNvSpPr>
              <p:nvPr/>
            </p:nvSpPr>
            <p:spPr bwMode="auto">
              <a:xfrm>
                <a:off x="9402235" y="3812117"/>
                <a:ext cx="345017" cy="19051"/>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61" name="Rectangle 105">
                <a:extLst>
                  <a:ext uri="{FF2B5EF4-FFF2-40B4-BE49-F238E27FC236}">
                    <a16:creationId xmlns:a16="http://schemas.microsoft.com/office/drawing/2014/main" id="{CA6B7D02-CDF4-4D24-9641-A705A30ED073}"/>
                  </a:ext>
                </a:extLst>
              </p:cNvPr>
              <p:cNvSpPr>
                <a:spLocks noChangeArrowheads="1"/>
              </p:cNvSpPr>
              <p:nvPr/>
            </p:nvSpPr>
            <p:spPr bwMode="auto">
              <a:xfrm>
                <a:off x="9402235" y="3812117"/>
                <a:ext cx="345017"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62" name="Rectangle 106">
                <a:extLst>
                  <a:ext uri="{FF2B5EF4-FFF2-40B4-BE49-F238E27FC236}">
                    <a16:creationId xmlns:a16="http://schemas.microsoft.com/office/drawing/2014/main" id="{A08E6CAE-9D94-4B75-B85F-FE0910BC3623}"/>
                  </a:ext>
                </a:extLst>
              </p:cNvPr>
              <p:cNvSpPr>
                <a:spLocks noChangeArrowheads="1"/>
              </p:cNvSpPr>
              <p:nvPr/>
            </p:nvSpPr>
            <p:spPr bwMode="auto">
              <a:xfrm>
                <a:off x="9402235" y="3848100"/>
                <a:ext cx="345017" cy="16933"/>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63" name="Rectangle 107">
                <a:extLst>
                  <a:ext uri="{FF2B5EF4-FFF2-40B4-BE49-F238E27FC236}">
                    <a16:creationId xmlns:a16="http://schemas.microsoft.com/office/drawing/2014/main" id="{B03257E8-6E28-41A4-9607-9C998D6339A7}"/>
                  </a:ext>
                </a:extLst>
              </p:cNvPr>
              <p:cNvSpPr>
                <a:spLocks noChangeArrowheads="1"/>
              </p:cNvSpPr>
              <p:nvPr/>
            </p:nvSpPr>
            <p:spPr bwMode="auto">
              <a:xfrm>
                <a:off x="9402235" y="3848100"/>
                <a:ext cx="345017" cy="1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64" name="Rectangle 108">
                <a:extLst>
                  <a:ext uri="{FF2B5EF4-FFF2-40B4-BE49-F238E27FC236}">
                    <a16:creationId xmlns:a16="http://schemas.microsoft.com/office/drawing/2014/main" id="{BB1BE766-A16F-4A67-AD15-A053E87B1938}"/>
                  </a:ext>
                </a:extLst>
              </p:cNvPr>
              <p:cNvSpPr>
                <a:spLocks noChangeArrowheads="1"/>
              </p:cNvSpPr>
              <p:nvPr/>
            </p:nvSpPr>
            <p:spPr bwMode="auto">
              <a:xfrm>
                <a:off x="9402235" y="3881967"/>
                <a:ext cx="345017" cy="19051"/>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65" name="Rectangle 109">
                <a:extLst>
                  <a:ext uri="{FF2B5EF4-FFF2-40B4-BE49-F238E27FC236}">
                    <a16:creationId xmlns:a16="http://schemas.microsoft.com/office/drawing/2014/main" id="{C603BC0C-84C3-46A5-BA35-8D8BFA5E3045}"/>
                  </a:ext>
                </a:extLst>
              </p:cNvPr>
              <p:cNvSpPr>
                <a:spLocks noChangeArrowheads="1"/>
              </p:cNvSpPr>
              <p:nvPr/>
            </p:nvSpPr>
            <p:spPr bwMode="auto">
              <a:xfrm>
                <a:off x="9402235" y="3881967"/>
                <a:ext cx="345017" cy="1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67" name="Freeform 111">
                <a:extLst>
                  <a:ext uri="{FF2B5EF4-FFF2-40B4-BE49-F238E27FC236}">
                    <a16:creationId xmlns:a16="http://schemas.microsoft.com/office/drawing/2014/main" id="{3C268F21-EB1F-4487-9B35-6B3DFA291306}"/>
                  </a:ext>
                </a:extLst>
              </p:cNvPr>
              <p:cNvSpPr>
                <a:spLocks/>
              </p:cNvSpPr>
              <p:nvPr/>
            </p:nvSpPr>
            <p:spPr bwMode="auto">
              <a:xfrm>
                <a:off x="8981019" y="4519084"/>
                <a:ext cx="482600" cy="222251"/>
              </a:xfrm>
              <a:custGeom>
                <a:avLst/>
                <a:gdLst>
                  <a:gd name="T0" fmla="*/ 435 w 456"/>
                  <a:gd name="T1" fmla="*/ 210 h 210"/>
                  <a:gd name="T2" fmla="*/ 435 w 456"/>
                  <a:gd name="T3" fmla="*/ 210 h 210"/>
                  <a:gd name="T4" fmla="*/ 444 w 456"/>
                  <a:gd name="T5" fmla="*/ 209 h 210"/>
                  <a:gd name="T6" fmla="*/ 450 w 456"/>
                  <a:gd name="T7" fmla="*/ 206 h 210"/>
                  <a:gd name="T8" fmla="*/ 455 w 456"/>
                  <a:gd name="T9" fmla="*/ 203 h 210"/>
                  <a:gd name="T10" fmla="*/ 456 w 456"/>
                  <a:gd name="T11" fmla="*/ 198 h 210"/>
                  <a:gd name="T12" fmla="*/ 387 w 456"/>
                  <a:gd name="T13" fmla="*/ 12 h 210"/>
                  <a:gd name="T14" fmla="*/ 387 w 456"/>
                  <a:gd name="T15" fmla="*/ 12 h 210"/>
                  <a:gd name="T16" fmla="*/ 386 w 456"/>
                  <a:gd name="T17" fmla="*/ 8 h 210"/>
                  <a:gd name="T18" fmla="*/ 382 w 456"/>
                  <a:gd name="T19" fmla="*/ 4 h 210"/>
                  <a:gd name="T20" fmla="*/ 375 w 456"/>
                  <a:gd name="T21" fmla="*/ 1 h 210"/>
                  <a:gd name="T22" fmla="*/ 367 w 456"/>
                  <a:gd name="T23" fmla="*/ 0 h 210"/>
                  <a:gd name="T24" fmla="*/ 89 w 456"/>
                  <a:gd name="T25" fmla="*/ 0 h 210"/>
                  <a:gd name="T26" fmla="*/ 89 w 456"/>
                  <a:gd name="T27" fmla="*/ 0 h 210"/>
                  <a:gd name="T28" fmla="*/ 81 w 456"/>
                  <a:gd name="T29" fmla="*/ 1 h 210"/>
                  <a:gd name="T30" fmla="*/ 75 w 456"/>
                  <a:gd name="T31" fmla="*/ 4 h 210"/>
                  <a:gd name="T32" fmla="*/ 70 w 456"/>
                  <a:gd name="T33" fmla="*/ 8 h 210"/>
                  <a:gd name="T34" fmla="*/ 69 w 456"/>
                  <a:gd name="T35" fmla="*/ 12 h 210"/>
                  <a:gd name="T36" fmla="*/ 0 w 456"/>
                  <a:gd name="T37" fmla="*/ 198 h 210"/>
                  <a:gd name="T38" fmla="*/ 0 w 456"/>
                  <a:gd name="T39" fmla="*/ 198 h 210"/>
                  <a:gd name="T40" fmla="*/ 3 w 456"/>
                  <a:gd name="T41" fmla="*/ 203 h 210"/>
                  <a:gd name="T42" fmla="*/ 7 w 456"/>
                  <a:gd name="T43" fmla="*/ 206 h 210"/>
                  <a:gd name="T44" fmla="*/ 14 w 456"/>
                  <a:gd name="T45" fmla="*/ 209 h 210"/>
                  <a:gd name="T46" fmla="*/ 21 w 456"/>
                  <a:gd name="T47" fmla="*/ 210 h 210"/>
                  <a:gd name="T48" fmla="*/ 435 w 456"/>
                  <a:gd name="T4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6" h="210">
                    <a:moveTo>
                      <a:pt x="435" y="210"/>
                    </a:moveTo>
                    <a:lnTo>
                      <a:pt x="435" y="210"/>
                    </a:lnTo>
                    <a:lnTo>
                      <a:pt x="444" y="209"/>
                    </a:lnTo>
                    <a:lnTo>
                      <a:pt x="450" y="206"/>
                    </a:lnTo>
                    <a:lnTo>
                      <a:pt x="455" y="203"/>
                    </a:lnTo>
                    <a:lnTo>
                      <a:pt x="456" y="198"/>
                    </a:lnTo>
                    <a:lnTo>
                      <a:pt x="387" y="12"/>
                    </a:lnTo>
                    <a:lnTo>
                      <a:pt x="387" y="12"/>
                    </a:lnTo>
                    <a:lnTo>
                      <a:pt x="386" y="8"/>
                    </a:lnTo>
                    <a:lnTo>
                      <a:pt x="382" y="4"/>
                    </a:lnTo>
                    <a:lnTo>
                      <a:pt x="375" y="1"/>
                    </a:lnTo>
                    <a:lnTo>
                      <a:pt x="367" y="0"/>
                    </a:lnTo>
                    <a:lnTo>
                      <a:pt x="89" y="0"/>
                    </a:lnTo>
                    <a:lnTo>
                      <a:pt x="89" y="0"/>
                    </a:lnTo>
                    <a:lnTo>
                      <a:pt x="81" y="1"/>
                    </a:lnTo>
                    <a:lnTo>
                      <a:pt x="75" y="4"/>
                    </a:lnTo>
                    <a:lnTo>
                      <a:pt x="70" y="8"/>
                    </a:lnTo>
                    <a:lnTo>
                      <a:pt x="69" y="12"/>
                    </a:lnTo>
                    <a:lnTo>
                      <a:pt x="0" y="198"/>
                    </a:lnTo>
                    <a:lnTo>
                      <a:pt x="0" y="198"/>
                    </a:lnTo>
                    <a:lnTo>
                      <a:pt x="3" y="203"/>
                    </a:lnTo>
                    <a:lnTo>
                      <a:pt x="7" y="206"/>
                    </a:lnTo>
                    <a:lnTo>
                      <a:pt x="14" y="209"/>
                    </a:lnTo>
                    <a:lnTo>
                      <a:pt x="21" y="210"/>
                    </a:lnTo>
                    <a:lnTo>
                      <a:pt x="435" y="210"/>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72" name="Freeform 116">
                <a:extLst>
                  <a:ext uri="{FF2B5EF4-FFF2-40B4-BE49-F238E27FC236}">
                    <a16:creationId xmlns:a16="http://schemas.microsoft.com/office/drawing/2014/main" id="{B56A0F00-2138-41F1-BF57-A0B88AE852F4}"/>
                  </a:ext>
                </a:extLst>
              </p:cNvPr>
              <p:cNvSpPr>
                <a:spLocks/>
              </p:cNvSpPr>
              <p:nvPr/>
            </p:nvSpPr>
            <p:spPr bwMode="auto">
              <a:xfrm>
                <a:off x="8885769" y="4764618"/>
                <a:ext cx="673100" cy="69851"/>
              </a:xfrm>
              <a:custGeom>
                <a:avLst/>
                <a:gdLst>
                  <a:gd name="T0" fmla="*/ 624 w 638"/>
                  <a:gd name="T1" fmla="*/ 64 h 64"/>
                  <a:gd name="T2" fmla="*/ 624 w 638"/>
                  <a:gd name="T3" fmla="*/ 64 h 64"/>
                  <a:gd name="T4" fmla="*/ 629 w 638"/>
                  <a:gd name="T5" fmla="*/ 64 h 64"/>
                  <a:gd name="T6" fmla="*/ 634 w 638"/>
                  <a:gd name="T7" fmla="*/ 60 h 64"/>
                  <a:gd name="T8" fmla="*/ 638 w 638"/>
                  <a:gd name="T9" fmla="*/ 56 h 64"/>
                  <a:gd name="T10" fmla="*/ 638 w 638"/>
                  <a:gd name="T11" fmla="*/ 51 h 64"/>
                  <a:gd name="T12" fmla="*/ 638 w 638"/>
                  <a:gd name="T13" fmla="*/ 14 h 64"/>
                  <a:gd name="T14" fmla="*/ 638 w 638"/>
                  <a:gd name="T15" fmla="*/ 14 h 64"/>
                  <a:gd name="T16" fmla="*/ 638 w 638"/>
                  <a:gd name="T17" fmla="*/ 8 h 64"/>
                  <a:gd name="T18" fmla="*/ 634 w 638"/>
                  <a:gd name="T19" fmla="*/ 4 h 64"/>
                  <a:gd name="T20" fmla="*/ 629 w 638"/>
                  <a:gd name="T21" fmla="*/ 0 h 64"/>
                  <a:gd name="T22" fmla="*/ 624 w 638"/>
                  <a:gd name="T23" fmla="*/ 0 h 64"/>
                  <a:gd name="T24" fmla="*/ 15 w 638"/>
                  <a:gd name="T25" fmla="*/ 0 h 64"/>
                  <a:gd name="T26" fmla="*/ 15 w 638"/>
                  <a:gd name="T27" fmla="*/ 0 h 64"/>
                  <a:gd name="T28" fmla="*/ 10 w 638"/>
                  <a:gd name="T29" fmla="*/ 0 h 64"/>
                  <a:gd name="T30" fmla="*/ 4 w 638"/>
                  <a:gd name="T31" fmla="*/ 4 h 64"/>
                  <a:gd name="T32" fmla="*/ 2 w 638"/>
                  <a:gd name="T33" fmla="*/ 8 h 64"/>
                  <a:gd name="T34" fmla="*/ 0 w 638"/>
                  <a:gd name="T35" fmla="*/ 14 h 64"/>
                  <a:gd name="T36" fmla="*/ 0 w 638"/>
                  <a:gd name="T37" fmla="*/ 51 h 64"/>
                  <a:gd name="T38" fmla="*/ 0 w 638"/>
                  <a:gd name="T39" fmla="*/ 51 h 64"/>
                  <a:gd name="T40" fmla="*/ 2 w 638"/>
                  <a:gd name="T41" fmla="*/ 56 h 64"/>
                  <a:gd name="T42" fmla="*/ 4 w 638"/>
                  <a:gd name="T43" fmla="*/ 60 h 64"/>
                  <a:gd name="T44" fmla="*/ 10 w 638"/>
                  <a:gd name="T45" fmla="*/ 64 h 64"/>
                  <a:gd name="T46" fmla="*/ 15 w 638"/>
                  <a:gd name="T47" fmla="*/ 64 h 64"/>
                  <a:gd name="T48" fmla="*/ 624 w 638"/>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8" h="64">
                    <a:moveTo>
                      <a:pt x="624" y="64"/>
                    </a:moveTo>
                    <a:lnTo>
                      <a:pt x="624" y="64"/>
                    </a:lnTo>
                    <a:lnTo>
                      <a:pt x="629" y="64"/>
                    </a:lnTo>
                    <a:lnTo>
                      <a:pt x="634" y="60"/>
                    </a:lnTo>
                    <a:lnTo>
                      <a:pt x="638" y="56"/>
                    </a:lnTo>
                    <a:lnTo>
                      <a:pt x="638" y="51"/>
                    </a:lnTo>
                    <a:lnTo>
                      <a:pt x="638" y="14"/>
                    </a:lnTo>
                    <a:lnTo>
                      <a:pt x="638" y="14"/>
                    </a:lnTo>
                    <a:lnTo>
                      <a:pt x="638" y="8"/>
                    </a:lnTo>
                    <a:lnTo>
                      <a:pt x="634" y="4"/>
                    </a:lnTo>
                    <a:lnTo>
                      <a:pt x="629" y="0"/>
                    </a:lnTo>
                    <a:lnTo>
                      <a:pt x="624" y="0"/>
                    </a:lnTo>
                    <a:lnTo>
                      <a:pt x="15" y="0"/>
                    </a:lnTo>
                    <a:lnTo>
                      <a:pt x="15" y="0"/>
                    </a:lnTo>
                    <a:lnTo>
                      <a:pt x="10" y="0"/>
                    </a:lnTo>
                    <a:lnTo>
                      <a:pt x="4" y="4"/>
                    </a:lnTo>
                    <a:lnTo>
                      <a:pt x="2" y="8"/>
                    </a:lnTo>
                    <a:lnTo>
                      <a:pt x="0" y="14"/>
                    </a:lnTo>
                    <a:lnTo>
                      <a:pt x="0" y="51"/>
                    </a:lnTo>
                    <a:lnTo>
                      <a:pt x="0" y="51"/>
                    </a:lnTo>
                    <a:lnTo>
                      <a:pt x="2" y="56"/>
                    </a:lnTo>
                    <a:lnTo>
                      <a:pt x="4" y="60"/>
                    </a:lnTo>
                    <a:lnTo>
                      <a:pt x="10" y="64"/>
                    </a:lnTo>
                    <a:lnTo>
                      <a:pt x="15" y="64"/>
                    </a:lnTo>
                    <a:lnTo>
                      <a:pt x="624" y="64"/>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398" name="Picture 142">
                <a:extLst>
                  <a:ext uri="{FF2B5EF4-FFF2-40B4-BE49-F238E27FC236}">
                    <a16:creationId xmlns:a16="http://schemas.microsoft.com/office/drawing/2014/main" id="{41069553-66E1-422D-A373-5EED8270C9A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355668" y="3928533"/>
                <a:ext cx="12700" cy="1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 name="Freeform 157">
                <a:extLst>
                  <a:ext uri="{FF2B5EF4-FFF2-40B4-BE49-F238E27FC236}">
                    <a16:creationId xmlns:a16="http://schemas.microsoft.com/office/drawing/2014/main" id="{7759B638-4077-42BC-A48B-B0047B805304}"/>
                  </a:ext>
                </a:extLst>
              </p:cNvPr>
              <p:cNvSpPr>
                <a:spLocks noEditPoints="1"/>
              </p:cNvSpPr>
              <p:nvPr/>
            </p:nvSpPr>
            <p:spPr bwMode="auto">
              <a:xfrm>
                <a:off x="8561919" y="3566584"/>
                <a:ext cx="1320800" cy="920751"/>
              </a:xfrm>
              <a:custGeom>
                <a:avLst/>
                <a:gdLst>
                  <a:gd name="T0" fmla="*/ 63 w 1249"/>
                  <a:gd name="T1" fmla="*/ 0 h 870"/>
                  <a:gd name="T2" fmla="*/ 28 w 1249"/>
                  <a:gd name="T3" fmla="*/ 11 h 870"/>
                  <a:gd name="T4" fmla="*/ 4 w 1249"/>
                  <a:gd name="T5" fmla="*/ 40 h 870"/>
                  <a:gd name="T6" fmla="*/ 0 w 1249"/>
                  <a:gd name="T7" fmla="*/ 805 h 870"/>
                  <a:gd name="T8" fmla="*/ 4 w 1249"/>
                  <a:gd name="T9" fmla="*/ 830 h 870"/>
                  <a:gd name="T10" fmla="*/ 28 w 1249"/>
                  <a:gd name="T11" fmla="*/ 859 h 870"/>
                  <a:gd name="T12" fmla="*/ 63 w 1249"/>
                  <a:gd name="T13" fmla="*/ 870 h 870"/>
                  <a:gd name="T14" fmla="*/ 1198 w 1249"/>
                  <a:gd name="T15" fmla="*/ 869 h 870"/>
                  <a:gd name="T16" fmla="*/ 1230 w 1249"/>
                  <a:gd name="T17" fmla="*/ 851 h 870"/>
                  <a:gd name="T18" fmla="*/ 1248 w 1249"/>
                  <a:gd name="T19" fmla="*/ 818 h 870"/>
                  <a:gd name="T20" fmla="*/ 1249 w 1249"/>
                  <a:gd name="T21" fmla="*/ 65 h 870"/>
                  <a:gd name="T22" fmla="*/ 1238 w 1249"/>
                  <a:gd name="T23" fmla="*/ 29 h 870"/>
                  <a:gd name="T24" fmla="*/ 1210 w 1249"/>
                  <a:gd name="T25" fmla="*/ 6 h 870"/>
                  <a:gd name="T26" fmla="*/ 1184 w 1249"/>
                  <a:gd name="T27" fmla="*/ 0 h 870"/>
                  <a:gd name="T28" fmla="*/ 618 w 1249"/>
                  <a:gd name="T29" fmla="*/ 848 h 870"/>
                  <a:gd name="T30" fmla="*/ 605 w 1249"/>
                  <a:gd name="T31" fmla="*/ 841 h 870"/>
                  <a:gd name="T32" fmla="*/ 598 w 1249"/>
                  <a:gd name="T33" fmla="*/ 827 h 870"/>
                  <a:gd name="T34" fmla="*/ 598 w 1249"/>
                  <a:gd name="T35" fmla="*/ 816 h 870"/>
                  <a:gd name="T36" fmla="*/ 605 w 1249"/>
                  <a:gd name="T37" fmla="*/ 801 h 870"/>
                  <a:gd name="T38" fmla="*/ 618 w 1249"/>
                  <a:gd name="T39" fmla="*/ 794 h 870"/>
                  <a:gd name="T40" fmla="*/ 629 w 1249"/>
                  <a:gd name="T41" fmla="*/ 794 h 870"/>
                  <a:gd name="T42" fmla="*/ 645 w 1249"/>
                  <a:gd name="T43" fmla="*/ 801 h 870"/>
                  <a:gd name="T44" fmla="*/ 651 w 1249"/>
                  <a:gd name="T45" fmla="*/ 816 h 870"/>
                  <a:gd name="T46" fmla="*/ 651 w 1249"/>
                  <a:gd name="T47" fmla="*/ 827 h 870"/>
                  <a:gd name="T48" fmla="*/ 645 w 1249"/>
                  <a:gd name="T49" fmla="*/ 841 h 870"/>
                  <a:gd name="T50" fmla="*/ 629 w 1249"/>
                  <a:gd name="T51" fmla="*/ 848 h 870"/>
                  <a:gd name="T52" fmla="*/ 1112 w 1249"/>
                  <a:gd name="T53" fmla="*/ 826 h 870"/>
                  <a:gd name="T54" fmla="*/ 1101 w 1249"/>
                  <a:gd name="T55" fmla="*/ 822 h 870"/>
                  <a:gd name="T56" fmla="*/ 1095 w 1249"/>
                  <a:gd name="T57" fmla="*/ 811 h 870"/>
                  <a:gd name="T58" fmla="*/ 1105 w 1249"/>
                  <a:gd name="T59" fmla="*/ 796 h 870"/>
                  <a:gd name="T60" fmla="*/ 1117 w 1249"/>
                  <a:gd name="T61" fmla="*/ 796 h 870"/>
                  <a:gd name="T62" fmla="*/ 1127 w 1249"/>
                  <a:gd name="T63" fmla="*/ 811 h 870"/>
                  <a:gd name="T64" fmla="*/ 1123 w 1249"/>
                  <a:gd name="T65" fmla="*/ 822 h 870"/>
                  <a:gd name="T66" fmla="*/ 1112 w 1249"/>
                  <a:gd name="T67" fmla="*/ 826 h 870"/>
                  <a:gd name="T68" fmla="*/ 1154 w 1249"/>
                  <a:gd name="T69" fmla="*/ 826 h 870"/>
                  <a:gd name="T70" fmla="*/ 1145 w 1249"/>
                  <a:gd name="T71" fmla="*/ 811 h 870"/>
                  <a:gd name="T72" fmla="*/ 1149 w 1249"/>
                  <a:gd name="T73" fmla="*/ 800 h 870"/>
                  <a:gd name="T74" fmla="*/ 1161 w 1249"/>
                  <a:gd name="T75" fmla="*/ 794 h 870"/>
                  <a:gd name="T76" fmla="*/ 1175 w 1249"/>
                  <a:gd name="T77" fmla="*/ 804 h 870"/>
                  <a:gd name="T78" fmla="*/ 1175 w 1249"/>
                  <a:gd name="T79" fmla="*/ 816 h 870"/>
                  <a:gd name="T80" fmla="*/ 1161 w 1249"/>
                  <a:gd name="T81" fmla="*/ 826 h 870"/>
                  <a:gd name="T82" fmla="*/ 63 w 1249"/>
                  <a:gd name="T83" fmla="*/ 774 h 870"/>
                  <a:gd name="T84" fmla="*/ 1184 w 1249"/>
                  <a:gd name="T85" fmla="*/ 774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9" h="870">
                    <a:moveTo>
                      <a:pt x="1184" y="0"/>
                    </a:moveTo>
                    <a:lnTo>
                      <a:pt x="63" y="0"/>
                    </a:lnTo>
                    <a:lnTo>
                      <a:pt x="63" y="0"/>
                    </a:lnTo>
                    <a:lnTo>
                      <a:pt x="51" y="2"/>
                    </a:lnTo>
                    <a:lnTo>
                      <a:pt x="39" y="6"/>
                    </a:lnTo>
                    <a:lnTo>
                      <a:pt x="28" y="11"/>
                    </a:lnTo>
                    <a:lnTo>
                      <a:pt x="18" y="20"/>
                    </a:lnTo>
                    <a:lnTo>
                      <a:pt x="11" y="29"/>
                    </a:lnTo>
                    <a:lnTo>
                      <a:pt x="4" y="40"/>
                    </a:lnTo>
                    <a:lnTo>
                      <a:pt x="2" y="53"/>
                    </a:lnTo>
                    <a:lnTo>
                      <a:pt x="0" y="65"/>
                    </a:lnTo>
                    <a:lnTo>
                      <a:pt x="0" y="805"/>
                    </a:lnTo>
                    <a:lnTo>
                      <a:pt x="0" y="805"/>
                    </a:lnTo>
                    <a:lnTo>
                      <a:pt x="2" y="818"/>
                    </a:lnTo>
                    <a:lnTo>
                      <a:pt x="4" y="830"/>
                    </a:lnTo>
                    <a:lnTo>
                      <a:pt x="11" y="841"/>
                    </a:lnTo>
                    <a:lnTo>
                      <a:pt x="18" y="851"/>
                    </a:lnTo>
                    <a:lnTo>
                      <a:pt x="28" y="859"/>
                    </a:lnTo>
                    <a:lnTo>
                      <a:pt x="39" y="865"/>
                    </a:lnTo>
                    <a:lnTo>
                      <a:pt x="51" y="869"/>
                    </a:lnTo>
                    <a:lnTo>
                      <a:pt x="63" y="870"/>
                    </a:lnTo>
                    <a:lnTo>
                      <a:pt x="1184" y="870"/>
                    </a:lnTo>
                    <a:lnTo>
                      <a:pt x="1184" y="870"/>
                    </a:lnTo>
                    <a:lnTo>
                      <a:pt x="1198" y="869"/>
                    </a:lnTo>
                    <a:lnTo>
                      <a:pt x="1210" y="865"/>
                    </a:lnTo>
                    <a:lnTo>
                      <a:pt x="1220" y="859"/>
                    </a:lnTo>
                    <a:lnTo>
                      <a:pt x="1230" y="851"/>
                    </a:lnTo>
                    <a:lnTo>
                      <a:pt x="1238" y="841"/>
                    </a:lnTo>
                    <a:lnTo>
                      <a:pt x="1243" y="830"/>
                    </a:lnTo>
                    <a:lnTo>
                      <a:pt x="1248" y="818"/>
                    </a:lnTo>
                    <a:lnTo>
                      <a:pt x="1249" y="805"/>
                    </a:lnTo>
                    <a:lnTo>
                      <a:pt x="1249" y="65"/>
                    </a:lnTo>
                    <a:lnTo>
                      <a:pt x="1249" y="65"/>
                    </a:lnTo>
                    <a:lnTo>
                      <a:pt x="1248" y="53"/>
                    </a:lnTo>
                    <a:lnTo>
                      <a:pt x="1243" y="40"/>
                    </a:lnTo>
                    <a:lnTo>
                      <a:pt x="1238" y="29"/>
                    </a:lnTo>
                    <a:lnTo>
                      <a:pt x="1230" y="20"/>
                    </a:lnTo>
                    <a:lnTo>
                      <a:pt x="1220" y="11"/>
                    </a:lnTo>
                    <a:lnTo>
                      <a:pt x="1210" y="6"/>
                    </a:lnTo>
                    <a:lnTo>
                      <a:pt x="1198" y="2"/>
                    </a:lnTo>
                    <a:lnTo>
                      <a:pt x="1184" y="0"/>
                    </a:lnTo>
                    <a:lnTo>
                      <a:pt x="1184" y="0"/>
                    </a:lnTo>
                    <a:close/>
                    <a:moveTo>
                      <a:pt x="624" y="849"/>
                    </a:moveTo>
                    <a:lnTo>
                      <a:pt x="624" y="849"/>
                    </a:lnTo>
                    <a:lnTo>
                      <a:pt x="618" y="848"/>
                    </a:lnTo>
                    <a:lnTo>
                      <a:pt x="614" y="847"/>
                    </a:lnTo>
                    <a:lnTo>
                      <a:pt x="609" y="844"/>
                    </a:lnTo>
                    <a:lnTo>
                      <a:pt x="605" y="841"/>
                    </a:lnTo>
                    <a:lnTo>
                      <a:pt x="602" y="837"/>
                    </a:lnTo>
                    <a:lnTo>
                      <a:pt x="599" y="832"/>
                    </a:lnTo>
                    <a:lnTo>
                      <a:pt x="598" y="827"/>
                    </a:lnTo>
                    <a:lnTo>
                      <a:pt x="596" y="822"/>
                    </a:lnTo>
                    <a:lnTo>
                      <a:pt x="596" y="822"/>
                    </a:lnTo>
                    <a:lnTo>
                      <a:pt x="598" y="816"/>
                    </a:lnTo>
                    <a:lnTo>
                      <a:pt x="599" y="811"/>
                    </a:lnTo>
                    <a:lnTo>
                      <a:pt x="602" y="805"/>
                    </a:lnTo>
                    <a:lnTo>
                      <a:pt x="605" y="801"/>
                    </a:lnTo>
                    <a:lnTo>
                      <a:pt x="609" y="799"/>
                    </a:lnTo>
                    <a:lnTo>
                      <a:pt x="614" y="796"/>
                    </a:lnTo>
                    <a:lnTo>
                      <a:pt x="618" y="794"/>
                    </a:lnTo>
                    <a:lnTo>
                      <a:pt x="624" y="794"/>
                    </a:lnTo>
                    <a:lnTo>
                      <a:pt x="624" y="794"/>
                    </a:lnTo>
                    <a:lnTo>
                      <a:pt x="629" y="794"/>
                    </a:lnTo>
                    <a:lnTo>
                      <a:pt x="635" y="796"/>
                    </a:lnTo>
                    <a:lnTo>
                      <a:pt x="640" y="799"/>
                    </a:lnTo>
                    <a:lnTo>
                      <a:pt x="645" y="801"/>
                    </a:lnTo>
                    <a:lnTo>
                      <a:pt x="647" y="805"/>
                    </a:lnTo>
                    <a:lnTo>
                      <a:pt x="650" y="811"/>
                    </a:lnTo>
                    <a:lnTo>
                      <a:pt x="651" y="816"/>
                    </a:lnTo>
                    <a:lnTo>
                      <a:pt x="651" y="822"/>
                    </a:lnTo>
                    <a:lnTo>
                      <a:pt x="651" y="822"/>
                    </a:lnTo>
                    <a:lnTo>
                      <a:pt x="651" y="827"/>
                    </a:lnTo>
                    <a:lnTo>
                      <a:pt x="650" y="832"/>
                    </a:lnTo>
                    <a:lnTo>
                      <a:pt x="647" y="837"/>
                    </a:lnTo>
                    <a:lnTo>
                      <a:pt x="645" y="841"/>
                    </a:lnTo>
                    <a:lnTo>
                      <a:pt x="640" y="844"/>
                    </a:lnTo>
                    <a:lnTo>
                      <a:pt x="635" y="847"/>
                    </a:lnTo>
                    <a:lnTo>
                      <a:pt x="629" y="848"/>
                    </a:lnTo>
                    <a:lnTo>
                      <a:pt x="624" y="849"/>
                    </a:lnTo>
                    <a:lnTo>
                      <a:pt x="624" y="849"/>
                    </a:lnTo>
                    <a:close/>
                    <a:moveTo>
                      <a:pt x="1112" y="826"/>
                    </a:moveTo>
                    <a:lnTo>
                      <a:pt x="1112" y="826"/>
                    </a:lnTo>
                    <a:lnTo>
                      <a:pt x="1105" y="826"/>
                    </a:lnTo>
                    <a:lnTo>
                      <a:pt x="1101" y="822"/>
                    </a:lnTo>
                    <a:lnTo>
                      <a:pt x="1096" y="816"/>
                    </a:lnTo>
                    <a:lnTo>
                      <a:pt x="1095" y="811"/>
                    </a:lnTo>
                    <a:lnTo>
                      <a:pt x="1095" y="811"/>
                    </a:lnTo>
                    <a:lnTo>
                      <a:pt x="1096" y="804"/>
                    </a:lnTo>
                    <a:lnTo>
                      <a:pt x="1101" y="800"/>
                    </a:lnTo>
                    <a:lnTo>
                      <a:pt x="1105" y="796"/>
                    </a:lnTo>
                    <a:lnTo>
                      <a:pt x="1112" y="794"/>
                    </a:lnTo>
                    <a:lnTo>
                      <a:pt x="1112" y="794"/>
                    </a:lnTo>
                    <a:lnTo>
                      <a:pt x="1117" y="796"/>
                    </a:lnTo>
                    <a:lnTo>
                      <a:pt x="1123" y="800"/>
                    </a:lnTo>
                    <a:lnTo>
                      <a:pt x="1125" y="804"/>
                    </a:lnTo>
                    <a:lnTo>
                      <a:pt x="1127" y="811"/>
                    </a:lnTo>
                    <a:lnTo>
                      <a:pt x="1127" y="811"/>
                    </a:lnTo>
                    <a:lnTo>
                      <a:pt x="1125" y="816"/>
                    </a:lnTo>
                    <a:lnTo>
                      <a:pt x="1123" y="822"/>
                    </a:lnTo>
                    <a:lnTo>
                      <a:pt x="1117" y="826"/>
                    </a:lnTo>
                    <a:lnTo>
                      <a:pt x="1112" y="826"/>
                    </a:lnTo>
                    <a:lnTo>
                      <a:pt x="1112" y="826"/>
                    </a:lnTo>
                    <a:close/>
                    <a:moveTo>
                      <a:pt x="1161" y="826"/>
                    </a:moveTo>
                    <a:lnTo>
                      <a:pt x="1161" y="826"/>
                    </a:lnTo>
                    <a:lnTo>
                      <a:pt x="1154" y="826"/>
                    </a:lnTo>
                    <a:lnTo>
                      <a:pt x="1149" y="822"/>
                    </a:lnTo>
                    <a:lnTo>
                      <a:pt x="1146" y="816"/>
                    </a:lnTo>
                    <a:lnTo>
                      <a:pt x="1145" y="811"/>
                    </a:lnTo>
                    <a:lnTo>
                      <a:pt x="1145" y="811"/>
                    </a:lnTo>
                    <a:lnTo>
                      <a:pt x="1146" y="804"/>
                    </a:lnTo>
                    <a:lnTo>
                      <a:pt x="1149" y="800"/>
                    </a:lnTo>
                    <a:lnTo>
                      <a:pt x="1154" y="796"/>
                    </a:lnTo>
                    <a:lnTo>
                      <a:pt x="1161" y="794"/>
                    </a:lnTo>
                    <a:lnTo>
                      <a:pt x="1161" y="794"/>
                    </a:lnTo>
                    <a:lnTo>
                      <a:pt x="1167" y="796"/>
                    </a:lnTo>
                    <a:lnTo>
                      <a:pt x="1172" y="800"/>
                    </a:lnTo>
                    <a:lnTo>
                      <a:pt x="1175" y="804"/>
                    </a:lnTo>
                    <a:lnTo>
                      <a:pt x="1176" y="811"/>
                    </a:lnTo>
                    <a:lnTo>
                      <a:pt x="1176" y="811"/>
                    </a:lnTo>
                    <a:lnTo>
                      <a:pt x="1175" y="816"/>
                    </a:lnTo>
                    <a:lnTo>
                      <a:pt x="1172" y="822"/>
                    </a:lnTo>
                    <a:lnTo>
                      <a:pt x="1167" y="826"/>
                    </a:lnTo>
                    <a:lnTo>
                      <a:pt x="1161" y="826"/>
                    </a:lnTo>
                    <a:lnTo>
                      <a:pt x="1161" y="826"/>
                    </a:lnTo>
                    <a:close/>
                    <a:moveTo>
                      <a:pt x="1184" y="774"/>
                    </a:moveTo>
                    <a:lnTo>
                      <a:pt x="63" y="774"/>
                    </a:lnTo>
                    <a:lnTo>
                      <a:pt x="63" y="65"/>
                    </a:lnTo>
                    <a:lnTo>
                      <a:pt x="1184" y="65"/>
                    </a:lnTo>
                    <a:lnTo>
                      <a:pt x="1184" y="774"/>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4" name="Rectangle 158">
                <a:extLst>
                  <a:ext uri="{FF2B5EF4-FFF2-40B4-BE49-F238E27FC236}">
                    <a16:creationId xmlns:a16="http://schemas.microsoft.com/office/drawing/2014/main" id="{C7B23B94-F14C-425E-9110-2E3BED2ECCF1}"/>
                  </a:ext>
                </a:extLst>
              </p:cNvPr>
              <p:cNvSpPr>
                <a:spLocks noChangeArrowheads="1"/>
              </p:cNvSpPr>
              <p:nvPr/>
            </p:nvSpPr>
            <p:spPr bwMode="auto">
              <a:xfrm>
                <a:off x="8265586" y="3718984"/>
                <a:ext cx="677333" cy="1013884"/>
              </a:xfrm>
              <a:prstGeom prst="rect">
                <a:avLst/>
              </a:prstGeom>
              <a:solidFill>
                <a:srgbClr val="00AA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5" name="Rectangle 159">
                <a:extLst>
                  <a:ext uri="{FF2B5EF4-FFF2-40B4-BE49-F238E27FC236}">
                    <a16:creationId xmlns:a16="http://schemas.microsoft.com/office/drawing/2014/main" id="{178EA4A5-486C-43BE-B7EE-CCAF770EEE05}"/>
                  </a:ext>
                </a:extLst>
              </p:cNvPr>
              <p:cNvSpPr>
                <a:spLocks noChangeArrowheads="1"/>
              </p:cNvSpPr>
              <p:nvPr/>
            </p:nvSpPr>
            <p:spPr bwMode="auto">
              <a:xfrm>
                <a:off x="8265586" y="3718984"/>
                <a:ext cx="677333" cy="69851"/>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6" name="Rectangle 160">
                <a:extLst>
                  <a:ext uri="{FF2B5EF4-FFF2-40B4-BE49-F238E27FC236}">
                    <a16:creationId xmlns:a16="http://schemas.microsoft.com/office/drawing/2014/main" id="{D2A21F20-0932-40A9-8ACE-AF01D6B91703}"/>
                  </a:ext>
                </a:extLst>
              </p:cNvPr>
              <p:cNvSpPr>
                <a:spLocks noChangeArrowheads="1"/>
              </p:cNvSpPr>
              <p:nvPr/>
            </p:nvSpPr>
            <p:spPr bwMode="auto">
              <a:xfrm>
                <a:off x="8356602" y="3869267"/>
                <a:ext cx="118533" cy="25400"/>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7" name="Rectangle 161">
                <a:extLst>
                  <a:ext uri="{FF2B5EF4-FFF2-40B4-BE49-F238E27FC236}">
                    <a16:creationId xmlns:a16="http://schemas.microsoft.com/office/drawing/2014/main" id="{89360E1A-B90A-4001-BBA9-BB56674DBA73}"/>
                  </a:ext>
                </a:extLst>
              </p:cNvPr>
              <p:cNvSpPr>
                <a:spLocks noChangeArrowheads="1"/>
              </p:cNvSpPr>
              <p:nvPr/>
            </p:nvSpPr>
            <p:spPr bwMode="auto">
              <a:xfrm>
                <a:off x="8509002" y="3869267"/>
                <a:ext cx="179917" cy="25400"/>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8" name="Rectangle 162">
                <a:extLst>
                  <a:ext uri="{FF2B5EF4-FFF2-40B4-BE49-F238E27FC236}">
                    <a16:creationId xmlns:a16="http://schemas.microsoft.com/office/drawing/2014/main" id="{02CDEE53-9F8B-45D4-9E7E-CBC179C14788}"/>
                  </a:ext>
                </a:extLst>
              </p:cNvPr>
              <p:cNvSpPr>
                <a:spLocks noChangeArrowheads="1"/>
              </p:cNvSpPr>
              <p:nvPr/>
            </p:nvSpPr>
            <p:spPr bwMode="auto">
              <a:xfrm>
                <a:off x="8356602" y="4032251"/>
                <a:ext cx="118533" cy="25400"/>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9" name="Rectangle 163">
                <a:extLst>
                  <a:ext uri="{FF2B5EF4-FFF2-40B4-BE49-F238E27FC236}">
                    <a16:creationId xmlns:a16="http://schemas.microsoft.com/office/drawing/2014/main" id="{B1888EEC-B00C-48F9-952F-020C457810BD}"/>
                  </a:ext>
                </a:extLst>
              </p:cNvPr>
              <p:cNvSpPr>
                <a:spLocks noChangeArrowheads="1"/>
              </p:cNvSpPr>
              <p:nvPr/>
            </p:nvSpPr>
            <p:spPr bwMode="auto">
              <a:xfrm>
                <a:off x="8432802" y="3924300"/>
                <a:ext cx="342900"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0" name="Rectangle 164">
                <a:extLst>
                  <a:ext uri="{FF2B5EF4-FFF2-40B4-BE49-F238E27FC236}">
                    <a16:creationId xmlns:a16="http://schemas.microsoft.com/office/drawing/2014/main" id="{9404F7A2-7AD3-41E1-A8B1-B12EF916848E}"/>
                  </a:ext>
                </a:extLst>
              </p:cNvPr>
              <p:cNvSpPr>
                <a:spLocks noChangeArrowheads="1"/>
              </p:cNvSpPr>
              <p:nvPr/>
            </p:nvSpPr>
            <p:spPr bwMode="auto">
              <a:xfrm>
                <a:off x="8509002" y="3981451"/>
                <a:ext cx="232833"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1" name="Rectangle 165">
                <a:extLst>
                  <a:ext uri="{FF2B5EF4-FFF2-40B4-BE49-F238E27FC236}">
                    <a16:creationId xmlns:a16="http://schemas.microsoft.com/office/drawing/2014/main" id="{1E3B371F-F201-4F7E-BEBA-0A89FB46BD1E}"/>
                  </a:ext>
                </a:extLst>
              </p:cNvPr>
              <p:cNvSpPr>
                <a:spLocks noChangeArrowheads="1"/>
              </p:cNvSpPr>
              <p:nvPr/>
            </p:nvSpPr>
            <p:spPr bwMode="auto">
              <a:xfrm>
                <a:off x="8775702" y="3981451"/>
                <a:ext cx="74084"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2" name="Rectangle 166">
                <a:extLst>
                  <a:ext uri="{FF2B5EF4-FFF2-40B4-BE49-F238E27FC236}">
                    <a16:creationId xmlns:a16="http://schemas.microsoft.com/office/drawing/2014/main" id="{5ED02835-02A3-4334-B28F-C642E76CD2EA}"/>
                  </a:ext>
                </a:extLst>
              </p:cNvPr>
              <p:cNvSpPr>
                <a:spLocks noChangeArrowheads="1"/>
              </p:cNvSpPr>
              <p:nvPr/>
            </p:nvSpPr>
            <p:spPr bwMode="auto">
              <a:xfrm>
                <a:off x="8432802" y="4091517"/>
                <a:ext cx="342900"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3" name="Rectangle 167">
                <a:extLst>
                  <a:ext uri="{FF2B5EF4-FFF2-40B4-BE49-F238E27FC236}">
                    <a16:creationId xmlns:a16="http://schemas.microsoft.com/office/drawing/2014/main" id="{83BD2084-1BDB-4F01-A1B7-DF25CBA4DA50}"/>
                  </a:ext>
                </a:extLst>
              </p:cNvPr>
              <p:cNvSpPr>
                <a:spLocks noChangeArrowheads="1"/>
              </p:cNvSpPr>
              <p:nvPr/>
            </p:nvSpPr>
            <p:spPr bwMode="auto">
              <a:xfrm>
                <a:off x="8509002" y="4148667"/>
                <a:ext cx="232833" cy="232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4" name="Rectangle 168">
                <a:extLst>
                  <a:ext uri="{FF2B5EF4-FFF2-40B4-BE49-F238E27FC236}">
                    <a16:creationId xmlns:a16="http://schemas.microsoft.com/office/drawing/2014/main" id="{1AA87BFC-442E-41DA-B913-78654FAE6326}"/>
                  </a:ext>
                </a:extLst>
              </p:cNvPr>
              <p:cNvSpPr>
                <a:spLocks noChangeArrowheads="1"/>
              </p:cNvSpPr>
              <p:nvPr/>
            </p:nvSpPr>
            <p:spPr bwMode="auto">
              <a:xfrm>
                <a:off x="8775702" y="4148667"/>
                <a:ext cx="74084" cy="232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5" name="Rectangle 169">
                <a:extLst>
                  <a:ext uri="{FF2B5EF4-FFF2-40B4-BE49-F238E27FC236}">
                    <a16:creationId xmlns:a16="http://schemas.microsoft.com/office/drawing/2014/main" id="{71C5DE78-3ED9-4DF2-A42E-941698428613}"/>
                  </a:ext>
                </a:extLst>
              </p:cNvPr>
              <p:cNvSpPr>
                <a:spLocks noChangeArrowheads="1"/>
              </p:cNvSpPr>
              <p:nvPr/>
            </p:nvSpPr>
            <p:spPr bwMode="auto">
              <a:xfrm>
                <a:off x="8432802" y="4252384"/>
                <a:ext cx="342900"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6" name="Rectangle 170">
                <a:extLst>
                  <a:ext uri="{FF2B5EF4-FFF2-40B4-BE49-F238E27FC236}">
                    <a16:creationId xmlns:a16="http://schemas.microsoft.com/office/drawing/2014/main" id="{C6A9F9DD-76CF-44A1-80E2-BCFFBAD8975F}"/>
                  </a:ext>
                </a:extLst>
              </p:cNvPr>
              <p:cNvSpPr>
                <a:spLocks noChangeArrowheads="1"/>
              </p:cNvSpPr>
              <p:nvPr/>
            </p:nvSpPr>
            <p:spPr bwMode="auto">
              <a:xfrm>
                <a:off x="8509002" y="4309533"/>
                <a:ext cx="232833" cy="232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7" name="Rectangle 171">
                <a:extLst>
                  <a:ext uri="{FF2B5EF4-FFF2-40B4-BE49-F238E27FC236}">
                    <a16:creationId xmlns:a16="http://schemas.microsoft.com/office/drawing/2014/main" id="{7AE43066-F3AE-497E-B940-706105FD291C}"/>
                  </a:ext>
                </a:extLst>
              </p:cNvPr>
              <p:cNvSpPr>
                <a:spLocks noChangeArrowheads="1"/>
              </p:cNvSpPr>
              <p:nvPr/>
            </p:nvSpPr>
            <p:spPr bwMode="auto">
              <a:xfrm>
                <a:off x="8775702" y="4309533"/>
                <a:ext cx="74084" cy="232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8" name="Rectangle 172">
                <a:extLst>
                  <a:ext uri="{FF2B5EF4-FFF2-40B4-BE49-F238E27FC236}">
                    <a16:creationId xmlns:a16="http://schemas.microsoft.com/office/drawing/2014/main" id="{132C418B-B500-41C4-9532-B9522AF05867}"/>
                  </a:ext>
                </a:extLst>
              </p:cNvPr>
              <p:cNvSpPr>
                <a:spLocks noChangeArrowheads="1"/>
              </p:cNvSpPr>
              <p:nvPr/>
            </p:nvSpPr>
            <p:spPr bwMode="auto">
              <a:xfrm>
                <a:off x="8509002" y="4032251"/>
                <a:ext cx="179917" cy="25400"/>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9" name="Rectangle 173">
                <a:extLst>
                  <a:ext uri="{FF2B5EF4-FFF2-40B4-BE49-F238E27FC236}">
                    <a16:creationId xmlns:a16="http://schemas.microsoft.com/office/drawing/2014/main" id="{6D7D9BB8-24B7-48AC-9195-4CB225CBD502}"/>
                  </a:ext>
                </a:extLst>
              </p:cNvPr>
              <p:cNvSpPr>
                <a:spLocks noChangeArrowheads="1"/>
              </p:cNvSpPr>
              <p:nvPr/>
            </p:nvSpPr>
            <p:spPr bwMode="auto">
              <a:xfrm>
                <a:off x="8356602" y="4199467"/>
                <a:ext cx="118533" cy="21167"/>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0" name="Rectangle 174">
                <a:extLst>
                  <a:ext uri="{FF2B5EF4-FFF2-40B4-BE49-F238E27FC236}">
                    <a16:creationId xmlns:a16="http://schemas.microsoft.com/office/drawing/2014/main" id="{76149E3B-9230-44B9-9906-37EF166B1DE0}"/>
                  </a:ext>
                </a:extLst>
              </p:cNvPr>
              <p:cNvSpPr>
                <a:spLocks noChangeArrowheads="1"/>
              </p:cNvSpPr>
              <p:nvPr/>
            </p:nvSpPr>
            <p:spPr bwMode="auto">
              <a:xfrm>
                <a:off x="8509002" y="4199467"/>
                <a:ext cx="179917" cy="21167"/>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1" name="Rectangle 175">
                <a:extLst>
                  <a:ext uri="{FF2B5EF4-FFF2-40B4-BE49-F238E27FC236}">
                    <a16:creationId xmlns:a16="http://schemas.microsoft.com/office/drawing/2014/main" id="{79C3ACF6-7735-4C0E-A27D-661D08C9135C}"/>
                  </a:ext>
                </a:extLst>
              </p:cNvPr>
              <p:cNvSpPr>
                <a:spLocks noChangeArrowheads="1"/>
              </p:cNvSpPr>
              <p:nvPr/>
            </p:nvSpPr>
            <p:spPr bwMode="auto">
              <a:xfrm>
                <a:off x="8432802" y="4417484"/>
                <a:ext cx="342900"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2" name="Rectangle 176">
                <a:extLst>
                  <a:ext uri="{FF2B5EF4-FFF2-40B4-BE49-F238E27FC236}">
                    <a16:creationId xmlns:a16="http://schemas.microsoft.com/office/drawing/2014/main" id="{90BF2AAA-B5F7-4000-9E70-9357CFD1761E}"/>
                  </a:ext>
                </a:extLst>
              </p:cNvPr>
              <p:cNvSpPr>
                <a:spLocks noChangeArrowheads="1"/>
              </p:cNvSpPr>
              <p:nvPr/>
            </p:nvSpPr>
            <p:spPr bwMode="auto">
              <a:xfrm>
                <a:off x="8509002" y="4474634"/>
                <a:ext cx="232833" cy="232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3" name="Rectangle 177">
                <a:extLst>
                  <a:ext uri="{FF2B5EF4-FFF2-40B4-BE49-F238E27FC236}">
                    <a16:creationId xmlns:a16="http://schemas.microsoft.com/office/drawing/2014/main" id="{7C13FE1A-CD86-4367-94EB-F255461941DB}"/>
                  </a:ext>
                </a:extLst>
              </p:cNvPr>
              <p:cNvSpPr>
                <a:spLocks noChangeArrowheads="1"/>
              </p:cNvSpPr>
              <p:nvPr/>
            </p:nvSpPr>
            <p:spPr bwMode="auto">
              <a:xfrm>
                <a:off x="8775702" y="4474634"/>
                <a:ext cx="74084" cy="232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4" name="Rectangle 178">
                <a:extLst>
                  <a:ext uri="{FF2B5EF4-FFF2-40B4-BE49-F238E27FC236}">
                    <a16:creationId xmlns:a16="http://schemas.microsoft.com/office/drawing/2014/main" id="{943C0703-971E-4319-B2BF-7960A0EF520E}"/>
                  </a:ext>
                </a:extLst>
              </p:cNvPr>
              <p:cNvSpPr>
                <a:spLocks noChangeArrowheads="1"/>
              </p:cNvSpPr>
              <p:nvPr/>
            </p:nvSpPr>
            <p:spPr bwMode="auto">
              <a:xfrm>
                <a:off x="8356602" y="4362451"/>
                <a:ext cx="118533" cy="25400"/>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5" name="Rectangle 179">
                <a:extLst>
                  <a:ext uri="{FF2B5EF4-FFF2-40B4-BE49-F238E27FC236}">
                    <a16:creationId xmlns:a16="http://schemas.microsoft.com/office/drawing/2014/main" id="{BA2423AD-8D19-4DA0-88DA-1EA0BC34884A}"/>
                  </a:ext>
                </a:extLst>
              </p:cNvPr>
              <p:cNvSpPr>
                <a:spLocks noChangeArrowheads="1"/>
              </p:cNvSpPr>
              <p:nvPr/>
            </p:nvSpPr>
            <p:spPr bwMode="auto">
              <a:xfrm>
                <a:off x="8509002" y="4362451"/>
                <a:ext cx="179917" cy="25400"/>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6" name="Rectangle 180">
                <a:extLst>
                  <a:ext uri="{FF2B5EF4-FFF2-40B4-BE49-F238E27FC236}">
                    <a16:creationId xmlns:a16="http://schemas.microsoft.com/office/drawing/2014/main" id="{1B878D9B-4D44-40B1-BD8B-1B8E8E0BB64F}"/>
                  </a:ext>
                </a:extLst>
              </p:cNvPr>
              <p:cNvSpPr>
                <a:spLocks noChangeArrowheads="1"/>
              </p:cNvSpPr>
              <p:nvPr/>
            </p:nvSpPr>
            <p:spPr bwMode="auto">
              <a:xfrm>
                <a:off x="8432802" y="4580467"/>
                <a:ext cx="342900"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7" name="Rectangle 181">
                <a:extLst>
                  <a:ext uri="{FF2B5EF4-FFF2-40B4-BE49-F238E27FC236}">
                    <a16:creationId xmlns:a16="http://schemas.microsoft.com/office/drawing/2014/main" id="{E9BE1A16-E70D-48EE-A68D-D2A26482CEFF}"/>
                  </a:ext>
                </a:extLst>
              </p:cNvPr>
              <p:cNvSpPr>
                <a:spLocks noChangeArrowheads="1"/>
              </p:cNvSpPr>
              <p:nvPr/>
            </p:nvSpPr>
            <p:spPr bwMode="auto">
              <a:xfrm>
                <a:off x="8509002" y="4637618"/>
                <a:ext cx="232833"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8" name="Rectangle 182">
                <a:extLst>
                  <a:ext uri="{FF2B5EF4-FFF2-40B4-BE49-F238E27FC236}">
                    <a16:creationId xmlns:a16="http://schemas.microsoft.com/office/drawing/2014/main" id="{B8688933-614A-40A7-BBFE-06F8B59521DF}"/>
                  </a:ext>
                </a:extLst>
              </p:cNvPr>
              <p:cNvSpPr>
                <a:spLocks noChangeArrowheads="1"/>
              </p:cNvSpPr>
              <p:nvPr/>
            </p:nvSpPr>
            <p:spPr bwMode="auto">
              <a:xfrm>
                <a:off x="8775702" y="4637618"/>
                <a:ext cx="74084"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9" name="Rectangle 183">
                <a:extLst>
                  <a:ext uri="{FF2B5EF4-FFF2-40B4-BE49-F238E27FC236}">
                    <a16:creationId xmlns:a16="http://schemas.microsoft.com/office/drawing/2014/main" id="{83C1E27A-1271-4EF7-9B56-F81F3E5A2852}"/>
                  </a:ext>
                </a:extLst>
              </p:cNvPr>
              <p:cNvSpPr>
                <a:spLocks noChangeArrowheads="1"/>
              </p:cNvSpPr>
              <p:nvPr/>
            </p:nvSpPr>
            <p:spPr bwMode="auto">
              <a:xfrm>
                <a:off x="8356602" y="4527551"/>
                <a:ext cx="118533" cy="23284"/>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0" name="Rectangle 184">
                <a:extLst>
                  <a:ext uri="{FF2B5EF4-FFF2-40B4-BE49-F238E27FC236}">
                    <a16:creationId xmlns:a16="http://schemas.microsoft.com/office/drawing/2014/main" id="{64AE248E-B163-4A55-B62C-9C252E916620}"/>
                  </a:ext>
                </a:extLst>
              </p:cNvPr>
              <p:cNvSpPr>
                <a:spLocks noChangeArrowheads="1"/>
              </p:cNvSpPr>
              <p:nvPr/>
            </p:nvSpPr>
            <p:spPr bwMode="auto">
              <a:xfrm>
                <a:off x="8509002" y="4527551"/>
                <a:ext cx="179917" cy="23284"/>
              </a:xfrm>
              <a:prstGeom prst="rect">
                <a:avLst/>
              </a:prstGeom>
              <a:solidFill>
                <a:srgbClr val="1F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grpSp>
        <p:nvGrpSpPr>
          <p:cNvPr id="6" name="Group 5">
            <a:extLst>
              <a:ext uri="{FF2B5EF4-FFF2-40B4-BE49-F238E27FC236}">
                <a16:creationId xmlns:a16="http://schemas.microsoft.com/office/drawing/2014/main" id="{29CFD95D-39F6-4308-8479-B60A097D1837}"/>
              </a:ext>
            </a:extLst>
          </p:cNvPr>
          <p:cNvGrpSpPr/>
          <p:nvPr/>
        </p:nvGrpSpPr>
        <p:grpSpPr>
          <a:xfrm>
            <a:off x="7624761" y="1790701"/>
            <a:ext cx="771524" cy="698401"/>
            <a:chOff x="10166347" y="2387600"/>
            <a:chExt cx="1028699" cy="931201"/>
          </a:xfrm>
        </p:grpSpPr>
        <p:sp>
          <p:nvSpPr>
            <p:cNvPr id="157787" name="Rectangle 185"/>
            <p:cNvSpPr>
              <a:spLocks noChangeArrowheads="1"/>
            </p:cNvSpPr>
            <p:nvPr/>
          </p:nvSpPr>
          <p:spPr bwMode="auto">
            <a:xfrm>
              <a:off x="10356848" y="2393950"/>
              <a:ext cx="416984" cy="677334"/>
            </a:xfrm>
            <a:prstGeom prst="rect">
              <a:avLst/>
            </a:prstGeom>
            <a:solidFill>
              <a:srgbClr val="002F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788" name="Rectangle 186"/>
            <p:cNvSpPr>
              <a:spLocks noChangeArrowheads="1"/>
            </p:cNvSpPr>
            <p:nvPr/>
          </p:nvSpPr>
          <p:spPr bwMode="auto">
            <a:xfrm>
              <a:off x="10356848" y="2393950"/>
              <a:ext cx="416984" cy="67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7884" name="Picture 188"/>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348381" y="2482850"/>
              <a:ext cx="35348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885" name="Picture 189"/>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348381" y="2459566"/>
              <a:ext cx="427566" cy="54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89" name="Freeform 190"/>
            <p:cNvSpPr>
              <a:spLocks noEditPoints="1"/>
            </p:cNvSpPr>
            <p:nvPr/>
          </p:nvSpPr>
          <p:spPr bwMode="auto">
            <a:xfrm>
              <a:off x="10316631" y="2387600"/>
              <a:ext cx="501650" cy="692151"/>
            </a:xfrm>
            <a:custGeom>
              <a:avLst/>
              <a:gdLst>
                <a:gd name="T0" fmla="*/ 47 w 474"/>
                <a:gd name="T1" fmla="*/ 0 h 654"/>
                <a:gd name="T2" fmla="*/ 37 w 474"/>
                <a:gd name="T3" fmla="*/ 1 h 654"/>
                <a:gd name="T4" fmla="*/ 21 w 474"/>
                <a:gd name="T5" fmla="*/ 8 h 654"/>
                <a:gd name="T6" fmla="*/ 9 w 474"/>
                <a:gd name="T7" fmla="*/ 22 h 654"/>
                <a:gd name="T8" fmla="*/ 2 w 474"/>
                <a:gd name="T9" fmla="*/ 39 h 654"/>
                <a:gd name="T10" fmla="*/ 0 w 474"/>
                <a:gd name="T11" fmla="*/ 606 h 654"/>
                <a:gd name="T12" fmla="*/ 2 w 474"/>
                <a:gd name="T13" fmla="*/ 616 h 654"/>
                <a:gd name="T14" fmla="*/ 9 w 474"/>
                <a:gd name="T15" fmla="*/ 633 h 654"/>
                <a:gd name="T16" fmla="*/ 21 w 474"/>
                <a:gd name="T17" fmla="*/ 646 h 654"/>
                <a:gd name="T18" fmla="*/ 37 w 474"/>
                <a:gd name="T19" fmla="*/ 653 h 654"/>
                <a:gd name="T20" fmla="*/ 426 w 474"/>
                <a:gd name="T21" fmla="*/ 654 h 654"/>
                <a:gd name="T22" fmla="*/ 436 w 474"/>
                <a:gd name="T23" fmla="*/ 653 h 654"/>
                <a:gd name="T24" fmla="*/ 454 w 474"/>
                <a:gd name="T25" fmla="*/ 646 h 654"/>
                <a:gd name="T26" fmla="*/ 466 w 474"/>
                <a:gd name="T27" fmla="*/ 633 h 654"/>
                <a:gd name="T28" fmla="*/ 473 w 474"/>
                <a:gd name="T29" fmla="*/ 616 h 654"/>
                <a:gd name="T30" fmla="*/ 474 w 474"/>
                <a:gd name="T31" fmla="*/ 48 h 654"/>
                <a:gd name="T32" fmla="*/ 473 w 474"/>
                <a:gd name="T33" fmla="*/ 39 h 654"/>
                <a:gd name="T34" fmla="*/ 466 w 474"/>
                <a:gd name="T35" fmla="*/ 22 h 654"/>
                <a:gd name="T36" fmla="*/ 454 w 474"/>
                <a:gd name="T37" fmla="*/ 8 h 654"/>
                <a:gd name="T38" fmla="*/ 436 w 474"/>
                <a:gd name="T39" fmla="*/ 1 h 654"/>
                <a:gd name="T40" fmla="*/ 237 w 474"/>
                <a:gd name="T41" fmla="*/ 639 h 654"/>
                <a:gd name="T42" fmla="*/ 232 w 474"/>
                <a:gd name="T43" fmla="*/ 638 h 654"/>
                <a:gd name="T44" fmla="*/ 223 w 474"/>
                <a:gd name="T45" fmla="*/ 635 h 654"/>
                <a:gd name="T46" fmla="*/ 217 w 474"/>
                <a:gd name="T47" fmla="*/ 628 h 654"/>
                <a:gd name="T48" fmla="*/ 213 w 474"/>
                <a:gd name="T49" fmla="*/ 620 h 654"/>
                <a:gd name="T50" fmla="*/ 213 w 474"/>
                <a:gd name="T51" fmla="*/ 614 h 654"/>
                <a:gd name="T52" fmla="*/ 215 w 474"/>
                <a:gd name="T53" fmla="*/ 605 h 654"/>
                <a:gd name="T54" fmla="*/ 220 w 474"/>
                <a:gd name="T55" fmla="*/ 596 h 654"/>
                <a:gd name="T56" fmla="*/ 227 w 474"/>
                <a:gd name="T57" fmla="*/ 592 h 654"/>
                <a:gd name="T58" fmla="*/ 237 w 474"/>
                <a:gd name="T59" fmla="*/ 589 h 654"/>
                <a:gd name="T60" fmla="*/ 242 w 474"/>
                <a:gd name="T61" fmla="*/ 591 h 654"/>
                <a:gd name="T62" fmla="*/ 250 w 474"/>
                <a:gd name="T63" fmla="*/ 594 h 654"/>
                <a:gd name="T64" fmla="*/ 257 w 474"/>
                <a:gd name="T65" fmla="*/ 600 h 654"/>
                <a:gd name="T66" fmla="*/ 261 w 474"/>
                <a:gd name="T67" fmla="*/ 609 h 654"/>
                <a:gd name="T68" fmla="*/ 261 w 474"/>
                <a:gd name="T69" fmla="*/ 614 h 654"/>
                <a:gd name="T70" fmla="*/ 260 w 474"/>
                <a:gd name="T71" fmla="*/ 624 h 654"/>
                <a:gd name="T72" fmla="*/ 254 w 474"/>
                <a:gd name="T73" fmla="*/ 632 h 654"/>
                <a:gd name="T74" fmla="*/ 246 w 474"/>
                <a:gd name="T75" fmla="*/ 636 h 654"/>
                <a:gd name="T76" fmla="*/ 237 w 474"/>
                <a:gd name="T77" fmla="*/ 639 h 654"/>
                <a:gd name="T78" fmla="*/ 37 w 474"/>
                <a:gd name="T79" fmla="*/ 578 h 654"/>
                <a:gd name="T80" fmla="*/ 432 w 474"/>
                <a:gd name="T81" fmla="*/ 76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4" h="654">
                  <a:moveTo>
                    <a:pt x="426" y="0"/>
                  </a:moveTo>
                  <a:lnTo>
                    <a:pt x="47" y="0"/>
                  </a:lnTo>
                  <a:lnTo>
                    <a:pt x="47" y="0"/>
                  </a:lnTo>
                  <a:lnTo>
                    <a:pt x="37" y="1"/>
                  </a:lnTo>
                  <a:lnTo>
                    <a:pt x="29" y="4"/>
                  </a:lnTo>
                  <a:lnTo>
                    <a:pt x="21" y="8"/>
                  </a:lnTo>
                  <a:lnTo>
                    <a:pt x="14" y="15"/>
                  </a:lnTo>
                  <a:lnTo>
                    <a:pt x="9" y="22"/>
                  </a:lnTo>
                  <a:lnTo>
                    <a:pt x="4" y="29"/>
                  </a:lnTo>
                  <a:lnTo>
                    <a:pt x="2" y="39"/>
                  </a:lnTo>
                  <a:lnTo>
                    <a:pt x="0" y="48"/>
                  </a:lnTo>
                  <a:lnTo>
                    <a:pt x="0" y="606"/>
                  </a:lnTo>
                  <a:lnTo>
                    <a:pt x="0" y="606"/>
                  </a:lnTo>
                  <a:lnTo>
                    <a:pt x="2" y="616"/>
                  </a:lnTo>
                  <a:lnTo>
                    <a:pt x="4" y="625"/>
                  </a:lnTo>
                  <a:lnTo>
                    <a:pt x="9" y="633"/>
                  </a:lnTo>
                  <a:lnTo>
                    <a:pt x="14" y="640"/>
                  </a:lnTo>
                  <a:lnTo>
                    <a:pt x="21" y="646"/>
                  </a:lnTo>
                  <a:lnTo>
                    <a:pt x="29" y="650"/>
                  </a:lnTo>
                  <a:lnTo>
                    <a:pt x="37" y="653"/>
                  </a:lnTo>
                  <a:lnTo>
                    <a:pt x="47" y="654"/>
                  </a:lnTo>
                  <a:lnTo>
                    <a:pt x="426" y="654"/>
                  </a:lnTo>
                  <a:lnTo>
                    <a:pt x="426" y="654"/>
                  </a:lnTo>
                  <a:lnTo>
                    <a:pt x="436" y="653"/>
                  </a:lnTo>
                  <a:lnTo>
                    <a:pt x="445" y="650"/>
                  </a:lnTo>
                  <a:lnTo>
                    <a:pt x="454" y="646"/>
                  </a:lnTo>
                  <a:lnTo>
                    <a:pt x="460" y="640"/>
                  </a:lnTo>
                  <a:lnTo>
                    <a:pt x="466" y="633"/>
                  </a:lnTo>
                  <a:lnTo>
                    <a:pt x="470" y="625"/>
                  </a:lnTo>
                  <a:lnTo>
                    <a:pt x="473" y="616"/>
                  </a:lnTo>
                  <a:lnTo>
                    <a:pt x="474" y="606"/>
                  </a:lnTo>
                  <a:lnTo>
                    <a:pt x="474" y="48"/>
                  </a:lnTo>
                  <a:lnTo>
                    <a:pt x="474" y="48"/>
                  </a:lnTo>
                  <a:lnTo>
                    <a:pt x="473" y="39"/>
                  </a:lnTo>
                  <a:lnTo>
                    <a:pt x="470" y="29"/>
                  </a:lnTo>
                  <a:lnTo>
                    <a:pt x="466" y="22"/>
                  </a:lnTo>
                  <a:lnTo>
                    <a:pt x="460" y="15"/>
                  </a:lnTo>
                  <a:lnTo>
                    <a:pt x="454" y="8"/>
                  </a:lnTo>
                  <a:lnTo>
                    <a:pt x="445" y="4"/>
                  </a:lnTo>
                  <a:lnTo>
                    <a:pt x="436" y="1"/>
                  </a:lnTo>
                  <a:lnTo>
                    <a:pt x="426" y="0"/>
                  </a:lnTo>
                  <a:close/>
                  <a:moveTo>
                    <a:pt x="237" y="639"/>
                  </a:moveTo>
                  <a:lnTo>
                    <a:pt x="237" y="639"/>
                  </a:lnTo>
                  <a:lnTo>
                    <a:pt x="232" y="638"/>
                  </a:lnTo>
                  <a:lnTo>
                    <a:pt x="227" y="636"/>
                  </a:lnTo>
                  <a:lnTo>
                    <a:pt x="223" y="635"/>
                  </a:lnTo>
                  <a:lnTo>
                    <a:pt x="220" y="632"/>
                  </a:lnTo>
                  <a:lnTo>
                    <a:pt x="217" y="628"/>
                  </a:lnTo>
                  <a:lnTo>
                    <a:pt x="215" y="624"/>
                  </a:lnTo>
                  <a:lnTo>
                    <a:pt x="213" y="620"/>
                  </a:lnTo>
                  <a:lnTo>
                    <a:pt x="213" y="614"/>
                  </a:lnTo>
                  <a:lnTo>
                    <a:pt x="213" y="614"/>
                  </a:lnTo>
                  <a:lnTo>
                    <a:pt x="213" y="609"/>
                  </a:lnTo>
                  <a:lnTo>
                    <a:pt x="215" y="605"/>
                  </a:lnTo>
                  <a:lnTo>
                    <a:pt x="217" y="600"/>
                  </a:lnTo>
                  <a:lnTo>
                    <a:pt x="220" y="596"/>
                  </a:lnTo>
                  <a:lnTo>
                    <a:pt x="223" y="594"/>
                  </a:lnTo>
                  <a:lnTo>
                    <a:pt x="227" y="592"/>
                  </a:lnTo>
                  <a:lnTo>
                    <a:pt x="232" y="591"/>
                  </a:lnTo>
                  <a:lnTo>
                    <a:pt x="237" y="589"/>
                  </a:lnTo>
                  <a:lnTo>
                    <a:pt x="237" y="589"/>
                  </a:lnTo>
                  <a:lnTo>
                    <a:pt x="242" y="591"/>
                  </a:lnTo>
                  <a:lnTo>
                    <a:pt x="246" y="592"/>
                  </a:lnTo>
                  <a:lnTo>
                    <a:pt x="250" y="594"/>
                  </a:lnTo>
                  <a:lnTo>
                    <a:pt x="254" y="596"/>
                  </a:lnTo>
                  <a:lnTo>
                    <a:pt x="257" y="600"/>
                  </a:lnTo>
                  <a:lnTo>
                    <a:pt x="260" y="605"/>
                  </a:lnTo>
                  <a:lnTo>
                    <a:pt x="261" y="609"/>
                  </a:lnTo>
                  <a:lnTo>
                    <a:pt x="261" y="614"/>
                  </a:lnTo>
                  <a:lnTo>
                    <a:pt x="261" y="614"/>
                  </a:lnTo>
                  <a:lnTo>
                    <a:pt x="261" y="620"/>
                  </a:lnTo>
                  <a:lnTo>
                    <a:pt x="260" y="624"/>
                  </a:lnTo>
                  <a:lnTo>
                    <a:pt x="257" y="628"/>
                  </a:lnTo>
                  <a:lnTo>
                    <a:pt x="254" y="632"/>
                  </a:lnTo>
                  <a:lnTo>
                    <a:pt x="250" y="635"/>
                  </a:lnTo>
                  <a:lnTo>
                    <a:pt x="246" y="636"/>
                  </a:lnTo>
                  <a:lnTo>
                    <a:pt x="242" y="638"/>
                  </a:lnTo>
                  <a:lnTo>
                    <a:pt x="237" y="639"/>
                  </a:lnTo>
                  <a:close/>
                  <a:moveTo>
                    <a:pt x="432" y="578"/>
                  </a:moveTo>
                  <a:lnTo>
                    <a:pt x="37" y="578"/>
                  </a:lnTo>
                  <a:lnTo>
                    <a:pt x="37" y="76"/>
                  </a:lnTo>
                  <a:lnTo>
                    <a:pt x="432" y="76"/>
                  </a:lnTo>
                  <a:lnTo>
                    <a:pt x="432" y="578"/>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790" name="Freeform 191"/>
            <p:cNvSpPr>
              <a:spLocks/>
            </p:cNvSpPr>
            <p:nvPr/>
          </p:nvSpPr>
          <p:spPr bwMode="auto">
            <a:xfrm>
              <a:off x="10316631" y="2387600"/>
              <a:ext cx="501650" cy="692151"/>
            </a:xfrm>
            <a:custGeom>
              <a:avLst/>
              <a:gdLst>
                <a:gd name="T0" fmla="*/ 426 w 474"/>
                <a:gd name="T1" fmla="*/ 0 h 654"/>
                <a:gd name="T2" fmla="*/ 47 w 474"/>
                <a:gd name="T3" fmla="*/ 0 h 654"/>
                <a:gd name="T4" fmla="*/ 47 w 474"/>
                <a:gd name="T5" fmla="*/ 0 h 654"/>
                <a:gd name="T6" fmla="*/ 37 w 474"/>
                <a:gd name="T7" fmla="*/ 1 h 654"/>
                <a:gd name="T8" fmla="*/ 29 w 474"/>
                <a:gd name="T9" fmla="*/ 4 h 654"/>
                <a:gd name="T10" fmla="*/ 21 w 474"/>
                <a:gd name="T11" fmla="*/ 8 h 654"/>
                <a:gd name="T12" fmla="*/ 14 w 474"/>
                <a:gd name="T13" fmla="*/ 15 h 654"/>
                <a:gd name="T14" fmla="*/ 9 w 474"/>
                <a:gd name="T15" fmla="*/ 22 h 654"/>
                <a:gd name="T16" fmla="*/ 4 w 474"/>
                <a:gd name="T17" fmla="*/ 29 h 654"/>
                <a:gd name="T18" fmla="*/ 2 w 474"/>
                <a:gd name="T19" fmla="*/ 39 h 654"/>
                <a:gd name="T20" fmla="*/ 0 w 474"/>
                <a:gd name="T21" fmla="*/ 48 h 654"/>
                <a:gd name="T22" fmla="*/ 0 w 474"/>
                <a:gd name="T23" fmla="*/ 606 h 654"/>
                <a:gd name="T24" fmla="*/ 0 w 474"/>
                <a:gd name="T25" fmla="*/ 606 h 654"/>
                <a:gd name="T26" fmla="*/ 2 w 474"/>
                <a:gd name="T27" fmla="*/ 616 h 654"/>
                <a:gd name="T28" fmla="*/ 4 w 474"/>
                <a:gd name="T29" fmla="*/ 625 h 654"/>
                <a:gd name="T30" fmla="*/ 9 w 474"/>
                <a:gd name="T31" fmla="*/ 633 h 654"/>
                <a:gd name="T32" fmla="*/ 14 w 474"/>
                <a:gd name="T33" fmla="*/ 640 h 654"/>
                <a:gd name="T34" fmla="*/ 21 w 474"/>
                <a:gd name="T35" fmla="*/ 646 h 654"/>
                <a:gd name="T36" fmla="*/ 29 w 474"/>
                <a:gd name="T37" fmla="*/ 650 h 654"/>
                <a:gd name="T38" fmla="*/ 37 w 474"/>
                <a:gd name="T39" fmla="*/ 653 h 654"/>
                <a:gd name="T40" fmla="*/ 47 w 474"/>
                <a:gd name="T41" fmla="*/ 654 h 654"/>
                <a:gd name="T42" fmla="*/ 426 w 474"/>
                <a:gd name="T43" fmla="*/ 654 h 654"/>
                <a:gd name="T44" fmla="*/ 426 w 474"/>
                <a:gd name="T45" fmla="*/ 654 h 654"/>
                <a:gd name="T46" fmla="*/ 436 w 474"/>
                <a:gd name="T47" fmla="*/ 653 h 654"/>
                <a:gd name="T48" fmla="*/ 445 w 474"/>
                <a:gd name="T49" fmla="*/ 650 h 654"/>
                <a:gd name="T50" fmla="*/ 454 w 474"/>
                <a:gd name="T51" fmla="*/ 646 h 654"/>
                <a:gd name="T52" fmla="*/ 460 w 474"/>
                <a:gd name="T53" fmla="*/ 640 h 654"/>
                <a:gd name="T54" fmla="*/ 466 w 474"/>
                <a:gd name="T55" fmla="*/ 633 h 654"/>
                <a:gd name="T56" fmla="*/ 470 w 474"/>
                <a:gd name="T57" fmla="*/ 625 h 654"/>
                <a:gd name="T58" fmla="*/ 473 w 474"/>
                <a:gd name="T59" fmla="*/ 616 h 654"/>
                <a:gd name="T60" fmla="*/ 474 w 474"/>
                <a:gd name="T61" fmla="*/ 606 h 654"/>
                <a:gd name="T62" fmla="*/ 474 w 474"/>
                <a:gd name="T63" fmla="*/ 48 h 654"/>
                <a:gd name="T64" fmla="*/ 474 w 474"/>
                <a:gd name="T65" fmla="*/ 48 h 654"/>
                <a:gd name="T66" fmla="*/ 473 w 474"/>
                <a:gd name="T67" fmla="*/ 39 h 654"/>
                <a:gd name="T68" fmla="*/ 470 w 474"/>
                <a:gd name="T69" fmla="*/ 29 h 654"/>
                <a:gd name="T70" fmla="*/ 466 w 474"/>
                <a:gd name="T71" fmla="*/ 22 h 654"/>
                <a:gd name="T72" fmla="*/ 460 w 474"/>
                <a:gd name="T73" fmla="*/ 15 h 654"/>
                <a:gd name="T74" fmla="*/ 454 w 474"/>
                <a:gd name="T75" fmla="*/ 8 h 654"/>
                <a:gd name="T76" fmla="*/ 445 w 474"/>
                <a:gd name="T77" fmla="*/ 4 h 654"/>
                <a:gd name="T78" fmla="*/ 436 w 474"/>
                <a:gd name="T79" fmla="*/ 1 h 654"/>
                <a:gd name="T80" fmla="*/ 426 w 474"/>
                <a:gd name="T81"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4" h="654">
                  <a:moveTo>
                    <a:pt x="426" y="0"/>
                  </a:moveTo>
                  <a:lnTo>
                    <a:pt x="47" y="0"/>
                  </a:lnTo>
                  <a:lnTo>
                    <a:pt x="47" y="0"/>
                  </a:lnTo>
                  <a:lnTo>
                    <a:pt x="37" y="1"/>
                  </a:lnTo>
                  <a:lnTo>
                    <a:pt x="29" y="4"/>
                  </a:lnTo>
                  <a:lnTo>
                    <a:pt x="21" y="8"/>
                  </a:lnTo>
                  <a:lnTo>
                    <a:pt x="14" y="15"/>
                  </a:lnTo>
                  <a:lnTo>
                    <a:pt x="9" y="22"/>
                  </a:lnTo>
                  <a:lnTo>
                    <a:pt x="4" y="29"/>
                  </a:lnTo>
                  <a:lnTo>
                    <a:pt x="2" y="39"/>
                  </a:lnTo>
                  <a:lnTo>
                    <a:pt x="0" y="48"/>
                  </a:lnTo>
                  <a:lnTo>
                    <a:pt x="0" y="606"/>
                  </a:lnTo>
                  <a:lnTo>
                    <a:pt x="0" y="606"/>
                  </a:lnTo>
                  <a:lnTo>
                    <a:pt x="2" y="616"/>
                  </a:lnTo>
                  <a:lnTo>
                    <a:pt x="4" y="625"/>
                  </a:lnTo>
                  <a:lnTo>
                    <a:pt x="9" y="633"/>
                  </a:lnTo>
                  <a:lnTo>
                    <a:pt x="14" y="640"/>
                  </a:lnTo>
                  <a:lnTo>
                    <a:pt x="21" y="646"/>
                  </a:lnTo>
                  <a:lnTo>
                    <a:pt x="29" y="650"/>
                  </a:lnTo>
                  <a:lnTo>
                    <a:pt x="37" y="653"/>
                  </a:lnTo>
                  <a:lnTo>
                    <a:pt x="47" y="654"/>
                  </a:lnTo>
                  <a:lnTo>
                    <a:pt x="426" y="654"/>
                  </a:lnTo>
                  <a:lnTo>
                    <a:pt x="426" y="654"/>
                  </a:lnTo>
                  <a:lnTo>
                    <a:pt x="436" y="653"/>
                  </a:lnTo>
                  <a:lnTo>
                    <a:pt x="445" y="650"/>
                  </a:lnTo>
                  <a:lnTo>
                    <a:pt x="454" y="646"/>
                  </a:lnTo>
                  <a:lnTo>
                    <a:pt x="460" y="640"/>
                  </a:lnTo>
                  <a:lnTo>
                    <a:pt x="466" y="633"/>
                  </a:lnTo>
                  <a:lnTo>
                    <a:pt x="470" y="625"/>
                  </a:lnTo>
                  <a:lnTo>
                    <a:pt x="473" y="616"/>
                  </a:lnTo>
                  <a:lnTo>
                    <a:pt x="474" y="606"/>
                  </a:lnTo>
                  <a:lnTo>
                    <a:pt x="474" y="48"/>
                  </a:lnTo>
                  <a:lnTo>
                    <a:pt x="474" y="48"/>
                  </a:lnTo>
                  <a:lnTo>
                    <a:pt x="473" y="39"/>
                  </a:lnTo>
                  <a:lnTo>
                    <a:pt x="470" y="29"/>
                  </a:lnTo>
                  <a:lnTo>
                    <a:pt x="466" y="22"/>
                  </a:lnTo>
                  <a:lnTo>
                    <a:pt x="460" y="15"/>
                  </a:lnTo>
                  <a:lnTo>
                    <a:pt x="454" y="8"/>
                  </a:lnTo>
                  <a:lnTo>
                    <a:pt x="445" y="4"/>
                  </a:lnTo>
                  <a:lnTo>
                    <a:pt x="436" y="1"/>
                  </a:lnTo>
                  <a:lnTo>
                    <a:pt x="4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791" name="Freeform 192"/>
            <p:cNvSpPr>
              <a:spLocks/>
            </p:cNvSpPr>
            <p:nvPr/>
          </p:nvSpPr>
          <p:spPr bwMode="auto">
            <a:xfrm>
              <a:off x="10543114" y="3009900"/>
              <a:ext cx="50800" cy="52917"/>
            </a:xfrm>
            <a:custGeom>
              <a:avLst/>
              <a:gdLst>
                <a:gd name="T0" fmla="*/ 24 w 48"/>
                <a:gd name="T1" fmla="*/ 50 h 50"/>
                <a:gd name="T2" fmla="*/ 24 w 48"/>
                <a:gd name="T3" fmla="*/ 50 h 50"/>
                <a:gd name="T4" fmla="*/ 19 w 48"/>
                <a:gd name="T5" fmla="*/ 49 h 50"/>
                <a:gd name="T6" fmla="*/ 14 w 48"/>
                <a:gd name="T7" fmla="*/ 47 h 50"/>
                <a:gd name="T8" fmla="*/ 10 w 48"/>
                <a:gd name="T9" fmla="*/ 46 h 50"/>
                <a:gd name="T10" fmla="*/ 7 w 48"/>
                <a:gd name="T11" fmla="*/ 43 h 50"/>
                <a:gd name="T12" fmla="*/ 4 w 48"/>
                <a:gd name="T13" fmla="*/ 39 h 50"/>
                <a:gd name="T14" fmla="*/ 2 w 48"/>
                <a:gd name="T15" fmla="*/ 35 h 50"/>
                <a:gd name="T16" fmla="*/ 0 w 48"/>
                <a:gd name="T17" fmla="*/ 31 h 50"/>
                <a:gd name="T18" fmla="*/ 0 w 48"/>
                <a:gd name="T19" fmla="*/ 25 h 50"/>
                <a:gd name="T20" fmla="*/ 0 w 48"/>
                <a:gd name="T21" fmla="*/ 25 h 50"/>
                <a:gd name="T22" fmla="*/ 0 w 48"/>
                <a:gd name="T23" fmla="*/ 20 h 50"/>
                <a:gd name="T24" fmla="*/ 2 w 48"/>
                <a:gd name="T25" fmla="*/ 16 h 50"/>
                <a:gd name="T26" fmla="*/ 4 w 48"/>
                <a:gd name="T27" fmla="*/ 11 h 50"/>
                <a:gd name="T28" fmla="*/ 7 w 48"/>
                <a:gd name="T29" fmla="*/ 7 h 50"/>
                <a:gd name="T30" fmla="*/ 10 w 48"/>
                <a:gd name="T31" fmla="*/ 5 h 50"/>
                <a:gd name="T32" fmla="*/ 14 w 48"/>
                <a:gd name="T33" fmla="*/ 3 h 50"/>
                <a:gd name="T34" fmla="*/ 19 w 48"/>
                <a:gd name="T35" fmla="*/ 2 h 50"/>
                <a:gd name="T36" fmla="*/ 24 w 48"/>
                <a:gd name="T37" fmla="*/ 0 h 50"/>
                <a:gd name="T38" fmla="*/ 24 w 48"/>
                <a:gd name="T39" fmla="*/ 0 h 50"/>
                <a:gd name="T40" fmla="*/ 29 w 48"/>
                <a:gd name="T41" fmla="*/ 2 h 50"/>
                <a:gd name="T42" fmla="*/ 33 w 48"/>
                <a:gd name="T43" fmla="*/ 3 h 50"/>
                <a:gd name="T44" fmla="*/ 37 w 48"/>
                <a:gd name="T45" fmla="*/ 5 h 50"/>
                <a:gd name="T46" fmla="*/ 41 w 48"/>
                <a:gd name="T47" fmla="*/ 7 h 50"/>
                <a:gd name="T48" fmla="*/ 44 w 48"/>
                <a:gd name="T49" fmla="*/ 11 h 50"/>
                <a:gd name="T50" fmla="*/ 47 w 48"/>
                <a:gd name="T51" fmla="*/ 16 h 50"/>
                <a:gd name="T52" fmla="*/ 48 w 48"/>
                <a:gd name="T53" fmla="*/ 20 h 50"/>
                <a:gd name="T54" fmla="*/ 48 w 48"/>
                <a:gd name="T55" fmla="*/ 25 h 50"/>
                <a:gd name="T56" fmla="*/ 48 w 48"/>
                <a:gd name="T57" fmla="*/ 25 h 50"/>
                <a:gd name="T58" fmla="*/ 48 w 48"/>
                <a:gd name="T59" fmla="*/ 31 h 50"/>
                <a:gd name="T60" fmla="*/ 47 w 48"/>
                <a:gd name="T61" fmla="*/ 35 h 50"/>
                <a:gd name="T62" fmla="*/ 44 w 48"/>
                <a:gd name="T63" fmla="*/ 39 h 50"/>
                <a:gd name="T64" fmla="*/ 41 w 48"/>
                <a:gd name="T65" fmla="*/ 43 h 50"/>
                <a:gd name="T66" fmla="*/ 37 w 48"/>
                <a:gd name="T67" fmla="*/ 46 h 50"/>
                <a:gd name="T68" fmla="*/ 33 w 48"/>
                <a:gd name="T69" fmla="*/ 47 h 50"/>
                <a:gd name="T70" fmla="*/ 29 w 48"/>
                <a:gd name="T71" fmla="*/ 49 h 50"/>
                <a:gd name="T72" fmla="*/ 24 w 48"/>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50">
                  <a:moveTo>
                    <a:pt x="24" y="50"/>
                  </a:moveTo>
                  <a:lnTo>
                    <a:pt x="24" y="50"/>
                  </a:lnTo>
                  <a:lnTo>
                    <a:pt x="19" y="49"/>
                  </a:lnTo>
                  <a:lnTo>
                    <a:pt x="14" y="47"/>
                  </a:lnTo>
                  <a:lnTo>
                    <a:pt x="10" y="46"/>
                  </a:lnTo>
                  <a:lnTo>
                    <a:pt x="7" y="43"/>
                  </a:lnTo>
                  <a:lnTo>
                    <a:pt x="4" y="39"/>
                  </a:lnTo>
                  <a:lnTo>
                    <a:pt x="2" y="35"/>
                  </a:lnTo>
                  <a:lnTo>
                    <a:pt x="0" y="31"/>
                  </a:lnTo>
                  <a:lnTo>
                    <a:pt x="0" y="25"/>
                  </a:lnTo>
                  <a:lnTo>
                    <a:pt x="0" y="25"/>
                  </a:lnTo>
                  <a:lnTo>
                    <a:pt x="0" y="20"/>
                  </a:lnTo>
                  <a:lnTo>
                    <a:pt x="2" y="16"/>
                  </a:lnTo>
                  <a:lnTo>
                    <a:pt x="4" y="11"/>
                  </a:lnTo>
                  <a:lnTo>
                    <a:pt x="7" y="7"/>
                  </a:lnTo>
                  <a:lnTo>
                    <a:pt x="10" y="5"/>
                  </a:lnTo>
                  <a:lnTo>
                    <a:pt x="14" y="3"/>
                  </a:lnTo>
                  <a:lnTo>
                    <a:pt x="19" y="2"/>
                  </a:lnTo>
                  <a:lnTo>
                    <a:pt x="24" y="0"/>
                  </a:lnTo>
                  <a:lnTo>
                    <a:pt x="24" y="0"/>
                  </a:lnTo>
                  <a:lnTo>
                    <a:pt x="29" y="2"/>
                  </a:lnTo>
                  <a:lnTo>
                    <a:pt x="33" y="3"/>
                  </a:lnTo>
                  <a:lnTo>
                    <a:pt x="37" y="5"/>
                  </a:lnTo>
                  <a:lnTo>
                    <a:pt x="41" y="7"/>
                  </a:lnTo>
                  <a:lnTo>
                    <a:pt x="44" y="11"/>
                  </a:lnTo>
                  <a:lnTo>
                    <a:pt x="47" y="16"/>
                  </a:lnTo>
                  <a:lnTo>
                    <a:pt x="48" y="20"/>
                  </a:lnTo>
                  <a:lnTo>
                    <a:pt x="48" y="25"/>
                  </a:lnTo>
                  <a:lnTo>
                    <a:pt x="48" y="25"/>
                  </a:lnTo>
                  <a:lnTo>
                    <a:pt x="48" y="31"/>
                  </a:lnTo>
                  <a:lnTo>
                    <a:pt x="47" y="35"/>
                  </a:lnTo>
                  <a:lnTo>
                    <a:pt x="44" y="39"/>
                  </a:lnTo>
                  <a:lnTo>
                    <a:pt x="41" y="43"/>
                  </a:lnTo>
                  <a:lnTo>
                    <a:pt x="37" y="46"/>
                  </a:lnTo>
                  <a:lnTo>
                    <a:pt x="33" y="47"/>
                  </a:lnTo>
                  <a:lnTo>
                    <a:pt x="29" y="49"/>
                  </a:lnTo>
                  <a:lnTo>
                    <a:pt x="24"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793" name="Freeform 194"/>
            <p:cNvSpPr>
              <a:spLocks/>
            </p:cNvSpPr>
            <p:nvPr/>
          </p:nvSpPr>
          <p:spPr bwMode="auto">
            <a:xfrm>
              <a:off x="10170581" y="2851151"/>
              <a:ext cx="14817" cy="55033"/>
            </a:xfrm>
            <a:custGeom>
              <a:avLst/>
              <a:gdLst>
                <a:gd name="T0" fmla="*/ 14 w 14"/>
                <a:gd name="T1" fmla="*/ 51 h 51"/>
                <a:gd name="T2" fmla="*/ 14 w 14"/>
                <a:gd name="T3" fmla="*/ 0 h 51"/>
                <a:gd name="T4" fmla="*/ 14 w 14"/>
                <a:gd name="T5" fmla="*/ 0 h 51"/>
                <a:gd name="T6" fmla="*/ 8 w 14"/>
                <a:gd name="T7" fmla="*/ 1 h 51"/>
                <a:gd name="T8" fmla="*/ 4 w 14"/>
                <a:gd name="T9" fmla="*/ 4 h 51"/>
                <a:gd name="T10" fmla="*/ 1 w 14"/>
                <a:gd name="T11" fmla="*/ 8 h 51"/>
                <a:gd name="T12" fmla="*/ 0 w 14"/>
                <a:gd name="T13" fmla="*/ 13 h 51"/>
                <a:gd name="T14" fmla="*/ 0 w 14"/>
                <a:gd name="T15" fmla="*/ 37 h 51"/>
                <a:gd name="T16" fmla="*/ 0 w 14"/>
                <a:gd name="T17" fmla="*/ 37 h 51"/>
                <a:gd name="T18" fmla="*/ 1 w 14"/>
                <a:gd name="T19" fmla="*/ 42 h 51"/>
                <a:gd name="T20" fmla="*/ 4 w 14"/>
                <a:gd name="T21" fmla="*/ 46 h 51"/>
                <a:gd name="T22" fmla="*/ 8 w 14"/>
                <a:gd name="T23" fmla="*/ 49 h 51"/>
                <a:gd name="T24" fmla="*/ 14 w 14"/>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51">
                  <a:moveTo>
                    <a:pt x="14" y="51"/>
                  </a:moveTo>
                  <a:lnTo>
                    <a:pt x="14" y="0"/>
                  </a:lnTo>
                  <a:lnTo>
                    <a:pt x="14" y="0"/>
                  </a:lnTo>
                  <a:lnTo>
                    <a:pt x="8" y="1"/>
                  </a:lnTo>
                  <a:lnTo>
                    <a:pt x="4" y="4"/>
                  </a:lnTo>
                  <a:lnTo>
                    <a:pt x="1" y="8"/>
                  </a:lnTo>
                  <a:lnTo>
                    <a:pt x="0" y="13"/>
                  </a:lnTo>
                  <a:lnTo>
                    <a:pt x="0" y="37"/>
                  </a:lnTo>
                  <a:lnTo>
                    <a:pt x="0" y="37"/>
                  </a:lnTo>
                  <a:lnTo>
                    <a:pt x="1" y="42"/>
                  </a:lnTo>
                  <a:lnTo>
                    <a:pt x="4" y="46"/>
                  </a:lnTo>
                  <a:lnTo>
                    <a:pt x="8" y="49"/>
                  </a:lnTo>
                  <a:lnTo>
                    <a:pt x="14" y="51"/>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794" name="Freeform 195"/>
            <p:cNvSpPr>
              <a:spLocks/>
            </p:cNvSpPr>
            <p:nvPr/>
          </p:nvSpPr>
          <p:spPr bwMode="auto">
            <a:xfrm>
              <a:off x="10170581" y="2851151"/>
              <a:ext cx="14817" cy="55033"/>
            </a:xfrm>
            <a:custGeom>
              <a:avLst/>
              <a:gdLst>
                <a:gd name="T0" fmla="*/ 14 w 14"/>
                <a:gd name="T1" fmla="*/ 51 h 51"/>
                <a:gd name="T2" fmla="*/ 14 w 14"/>
                <a:gd name="T3" fmla="*/ 0 h 51"/>
                <a:gd name="T4" fmla="*/ 14 w 14"/>
                <a:gd name="T5" fmla="*/ 0 h 51"/>
                <a:gd name="T6" fmla="*/ 8 w 14"/>
                <a:gd name="T7" fmla="*/ 1 h 51"/>
                <a:gd name="T8" fmla="*/ 4 w 14"/>
                <a:gd name="T9" fmla="*/ 4 h 51"/>
                <a:gd name="T10" fmla="*/ 1 w 14"/>
                <a:gd name="T11" fmla="*/ 8 h 51"/>
                <a:gd name="T12" fmla="*/ 0 w 14"/>
                <a:gd name="T13" fmla="*/ 13 h 51"/>
                <a:gd name="T14" fmla="*/ 0 w 14"/>
                <a:gd name="T15" fmla="*/ 37 h 51"/>
                <a:gd name="T16" fmla="*/ 0 w 14"/>
                <a:gd name="T17" fmla="*/ 37 h 51"/>
                <a:gd name="T18" fmla="*/ 1 w 14"/>
                <a:gd name="T19" fmla="*/ 42 h 51"/>
                <a:gd name="T20" fmla="*/ 4 w 14"/>
                <a:gd name="T21" fmla="*/ 46 h 51"/>
                <a:gd name="T22" fmla="*/ 8 w 14"/>
                <a:gd name="T23" fmla="*/ 49 h 51"/>
                <a:gd name="T24" fmla="*/ 14 w 14"/>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51">
                  <a:moveTo>
                    <a:pt x="14" y="51"/>
                  </a:moveTo>
                  <a:lnTo>
                    <a:pt x="14" y="0"/>
                  </a:lnTo>
                  <a:lnTo>
                    <a:pt x="14" y="0"/>
                  </a:lnTo>
                  <a:lnTo>
                    <a:pt x="8" y="1"/>
                  </a:lnTo>
                  <a:lnTo>
                    <a:pt x="4" y="4"/>
                  </a:lnTo>
                  <a:lnTo>
                    <a:pt x="1" y="8"/>
                  </a:lnTo>
                  <a:lnTo>
                    <a:pt x="0" y="13"/>
                  </a:lnTo>
                  <a:lnTo>
                    <a:pt x="0" y="37"/>
                  </a:lnTo>
                  <a:lnTo>
                    <a:pt x="0" y="37"/>
                  </a:lnTo>
                  <a:lnTo>
                    <a:pt x="1" y="42"/>
                  </a:lnTo>
                  <a:lnTo>
                    <a:pt x="4" y="46"/>
                  </a:lnTo>
                  <a:lnTo>
                    <a:pt x="8" y="49"/>
                  </a:lnTo>
                  <a:lnTo>
                    <a:pt x="1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795" name="Freeform 196"/>
            <p:cNvSpPr>
              <a:spLocks/>
            </p:cNvSpPr>
            <p:nvPr/>
          </p:nvSpPr>
          <p:spPr bwMode="auto">
            <a:xfrm>
              <a:off x="10170581" y="2914651"/>
              <a:ext cx="14817" cy="52917"/>
            </a:xfrm>
            <a:custGeom>
              <a:avLst/>
              <a:gdLst>
                <a:gd name="T0" fmla="*/ 14 w 14"/>
                <a:gd name="T1" fmla="*/ 51 h 51"/>
                <a:gd name="T2" fmla="*/ 14 w 14"/>
                <a:gd name="T3" fmla="*/ 0 h 51"/>
                <a:gd name="T4" fmla="*/ 14 w 14"/>
                <a:gd name="T5" fmla="*/ 0 h 51"/>
                <a:gd name="T6" fmla="*/ 8 w 14"/>
                <a:gd name="T7" fmla="*/ 1 h 51"/>
                <a:gd name="T8" fmla="*/ 4 w 14"/>
                <a:gd name="T9" fmla="*/ 4 h 51"/>
                <a:gd name="T10" fmla="*/ 1 w 14"/>
                <a:gd name="T11" fmla="*/ 8 h 51"/>
                <a:gd name="T12" fmla="*/ 0 w 14"/>
                <a:gd name="T13" fmla="*/ 14 h 51"/>
                <a:gd name="T14" fmla="*/ 0 w 14"/>
                <a:gd name="T15" fmla="*/ 37 h 51"/>
                <a:gd name="T16" fmla="*/ 0 w 14"/>
                <a:gd name="T17" fmla="*/ 37 h 51"/>
                <a:gd name="T18" fmla="*/ 1 w 14"/>
                <a:gd name="T19" fmla="*/ 42 h 51"/>
                <a:gd name="T20" fmla="*/ 4 w 14"/>
                <a:gd name="T21" fmla="*/ 47 h 51"/>
                <a:gd name="T22" fmla="*/ 8 w 14"/>
                <a:gd name="T23" fmla="*/ 49 h 51"/>
                <a:gd name="T24" fmla="*/ 14 w 14"/>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51">
                  <a:moveTo>
                    <a:pt x="14" y="51"/>
                  </a:moveTo>
                  <a:lnTo>
                    <a:pt x="14" y="0"/>
                  </a:lnTo>
                  <a:lnTo>
                    <a:pt x="14" y="0"/>
                  </a:lnTo>
                  <a:lnTo>
                    <a:pt x="8" y="1"/>
                  </a:lnTo>
                  <a:lnTo>
                    <a:pt x="4" y="4"/>
                  </a:lnTo>
                  <a:lnTo>
                    <a:pt x="1" y="8"/>
                  </a:lnTo>
                  <a:lnTo>
                    <a:pt x="0" y="14"/>
                  </a:lnTo>
                  <a:lnTo>
                    <a:pt x="0" y="37"/>
                  </a:lnTo>
                  <a:lnTo>
                    <a:pt x="0" y="37"/>
                  </a:lnTo>
                  <a:lnTo>
                    <a:pt x="1" y="42"/>
                  </a:lnTo>
                  <a:lnTo>
                    <a:pt x="4" y="47"/>
                  </a:lnTo>
                  <a:lnTo>
                    <a:pt x="8" y="49"/>
                  </a:lnTo>
                  <a:lnTo>
                    <a:pt x="14" y="51"/>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796" name="Freeform 197"/>
            <p:cNvSpPr>
              <a:spLocks/>
            </p:cNvSpPr>
            <p:nvPr/>
          </p:nvSpPr>
          <p:spPr bwMode="auto">
            <a:xfrm>
              <a:off x="10170581" y="2914651"/>
              <a:ext cx="14817" cy="52917"/>
            </a:xfrm>
            <a:custGeom>
              <a:avLst/>
              <a:gdLst>
                <a:gd name="T0" fmla="*/ 14 w 14"/>
                <a:gd name="T1" fmla="*/ 51 h 51"/>
                <a:gd name="T2" fmla="*/ 14 w 14"/>
                <a:gd name="T3" fmla="*/ 0 h 51"/>
                <a:gd name="T4" fmla="*/ 14 w 14"/>
                <a:gd name="T5" fmla="*/ 0 h 51"/>
                <a:gd name="T6" fmla="*/ 8 w 14"/>
                <a:gd name="T7" fmla="*/ 1 h 51"/>
                <a:gd name="T8" fmla="*/ 4 w 14"/>
                <a:gd name="T9" fmla="*/ 4 h 51"/>
                <a:gd name="T10" fmla="*/ 1 w 14"/>
                <a:gd name="T11" fmla="*/ 8 h 51"/>
                <a:gd name="T12" fmla="*/ 0 w 14"/>
                <a:gd name="T13" fmla="*/ 14 h 51"/>
                <a:gd name="T14" fmla="*/ 0 w 14"/>
                <a:gd name="T15" fmla="*/ 37 h 51"/>
                <a:gd name="T16" fmla="*/ 0 w 14"/>
                <a:gd name="T17" fmla="*/ 37 h 51"/>
                <a:gd name="T18" fmla="*/ 1 w 14"/>
                <a:gd name="T19" fmla="*/ 42 h 51"/>
                <a:gd name="T20" fmla="*/ 4 w 14"/>
                <a:gd name="T21" fmla="*/ 47 h 51"/>
                <a:gd name="T22" fmla="*/ 8 w 14"/>
                <a:gd name="T23" fmla="*/ 49 h 51"/>
                <a:gd name="T24" fmla="*/ 14 w 14"/>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51">
                  <a:moveTo>
                    <a:pt x="14" y="51"/>
                  </a:moveTo>
                  <a:lnTo>
                    <a:pt x="14" y="0"/>
                  </a:lnTo>
                  <a:lnTo>
                    <a:pt x="14" y="0"/>
                  </a:lnTo>
                  <a:lnTo>
                    <a:pt x="8" y="1"/>
                  </a:lnTo>
                  <a:lnTo>
                    <a:pt x="4" y="4"/>
                  </a:lnTo>
                  <a:lnTo>
                    <a:pt x="1" y="8"/>
                  </a:lnTo>
                  <a:lnTo>
                    <a:pt x="0" y="14"/>
                  </a:lnTo>
                  <a:lnTo>
                    <a:pt x="0" y="37"/>
                  </a:lnTo>
                  <a:lnTo>
                    <a:pt x="0" y="37"/>
                  </a:lnTo>
                  <a:lnTo>
                    <a:pt x="1" y="42"/>
                  </a:lnTo>
                  <a:lnTo>
                    <a:pt x="4" y="47"/>
                  </a:lnTo>
                  <a:lnTo>
                    <a:pt x="8" y="49"/>
                  </a:lnTo>
                  <a:lnTo>
                    <a:pt x="14"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797" name="Rectangle 198"/>
            <p:cNvSpPr>
              <a:spLocks noChangeArrowheads="1"/>
            </p:cNvSpPr>
            <p:nvPr/>
          </p:nvSpPr>
          <p:spPr bwMode="auto">
            <a:xfrm>
              <a:off x="10204448" y="2810933"/>
              <a:ext cx="241300" cy="457200"/>
            </a:xfrm>
            <a:prstGeom prst="rect">
              <a:avLst/>
            </a:prstGeom>
            <a:solidFill>
              <a:srgbClr val="002F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7798" name="Rectangle 199"/>
            <p:cNvSpPr>
              <a:spLocks noChangeArrowheads="1"/>
            </p:cNvSpPr>
            <p:nvPr/>
          </p:nvSpPr>
          <p:spPr bwMode="auto">
            <a:xfrm>
              <a:off x="10204448" y="2810933"/>
              <a:ext cx="24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7803" name="Picture 20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166348" y="2844800"/>
              <a:ext cx="25400" cy="6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902" name="Picture 206"/>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166347" y="2906184"/>
              <a:ext cx="25400" cy="6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10"/>
            <p:cNvSpPr>
              <a:spLocks noChangeArrowheads="1"/>
            </p:cNvSpPr>
            <p:nvPr/>
          </p:nvSpPr>
          <p:spPr bwMode="auto">
            <a:xfrm>
              <a:off x="10515596" y="3113617"/>
              <a:ext cx="585631"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Android</a:t>
              </a:r>
              <a:endParaRPr lang="en-US" altLang="en-US"/>
            </a:p>
          </p:txBody>
        </p:sp>
        <p:sp>
          <p:nvSpPr>
            <p:cNvPr id="11" name="Freeform 211"/>
            <p:cNvSpPr>
              <a:spLocks noEditPoints="1"/>
            </p:cNvSpPr>
            <p:nvPr/>
          </p:nvSpPr>
          <p:spPr bwMode="auto">
            <a:xfrm>
              <a:off x="11123079" y="3149600"/>
              <a:ext cx="71967" cy="74084"/>
            </a:xfrm>
            <a:custGeom>
              <a:avLst/>
              <a:gdLst>
                <a:gd name="T0" fmla="*/ 35 w 69"/>
                <a:gd name="T1" fmla="*/ 0 h 70"/>
                <a:gd name="T2" fmla="*/ 48 w 69"/>
                <a:gd name="T3" fmla="*/ 3 h 70"/>
                <a:gd name="T4" fmla="*/ 59 w 69"/>
                <a:gd name="T5" fmla="*/ 11 h 70"/>
                <a:gd name="T6" fmla="*/ 66 w 69"/>
                <a:gd name="T7" fmla="*/ 22 h 70"/>
                <a:gd name="T8" fmla="*/ 69 w 69"/>
                <a:gd name="T9" fmla="*/ 34 h 70"/>
                <a:gd name="T10" fmla="*/ 69 w 69"/>
                <a:gd name="T11" fmla="*/ 41 h 70"/>
                <a:gd name="T12" fmla="*/ 64 w 69"/>
                <a:gd name="T13" fmla="*/ 55 h 70"/>
                <a:gd name="T14" fmla="*/ 54 w 69"/>
                <a:gd name="T15" fmla="*/ 63 h 70"/>
                <a:gd name="T16" fmla="*/ 42 w 69"/>
                <a:gd name="T17" fmla="*/ 69 h 70"/>
                <a:gd name="T18" fmla="*/ 35 w 69"/>
                <a:gd name="T19" fmla="*/ 70 h 70"/>
                <a:gd name="T20" fmla="*/ 21 w 69"/>
                <a:gd name="T21" fmla="*/ 67 h 70"/>
                <a:gd name="T22" fmla="*/ 10 w 69"/>
                <a:gd name="T23" fmla="*/ 59 h 70"/>
                <a:gd name="T24" fmla="*/ 3 w 69"/>
                <a:gd name="T25" fmla="*/ 48 h 70"/>
                <a:gd name="T26" fmla="*/ 0 w 69"/>
                <a:gd name="T27" fmla="*/ 36 h 70"/>
                <a:gd name="T28" fmla="*/ 0 w 69"/>
                <a:gd name="T29" fmla="*/ 29 h 70"/>
                <a:gd name="T30" fmla="*/ 6 w 69"/>
                <a:gd name="T31" fmla="*/ 16 h 70"/>
                <a:gd name="T32" fmla="*/ 15 w 69"/>
                <a:gd name="T33" fmla="*/ 7 h 70"/>
                <a:gd name="T34" fmla="*/ 28 w 69"/>
                <a:gd name="T35" fmla="*/ 1 h 70"/>
                <a:gd name="T36" fmla="*/ 35 w 69"/>
                <a:gd name="T37" fmla="*/ 0 h 70"/>
                <a:gd name="T38" fmla="*/ 4 w 69"/>
                <a:gd name="T39" fmla="*/ 34 h 70"/>
                <a:gd name="T40" fmla="*/ 7 w 69"/>
                <a:gd name="T41" fmla="*/ 47 h 70"/>
                <a:gd name="T42" fmla="*/ 14 w 69"/>
                <a:gd name="T43" fmla="*/ 56 h 70"/>
                <a:gd name="T44" fmla="*/ 24 w 69"/>
                <a:gd name="T45" fmla="*/ 63 h 70"/>
                <a:gd name="T46" fmla="*/ 35 w 69"/>
                <a:gd name="T47" fmla="*/ 65 h 70"/>
                <a:gd name="T48" fmla="*/ 40 w 69"/>
                <a:gd name="T49" fmla="*/ 65 h 70"/>
                <a:gd name="T50" fmla="*/ 51 w 69"/>
                <a:gd name="T51" fmla="*/ 59 h 70"/>
                <a:gd name="T52" fmla="*/ 59 w 69"/>
                <a:gd name="T53" fmla="*/ 52 h 70"/>
                <a:gd name="T54" fmla="*/ 64 w 69"/>
                <a:gd name="T55" fmla="*/ 41 h 70"/>
                <a:gd name="T56" fmla="*/ 65 w 69"/>
                <a:gd name="T57" fmla="*/ 34 h 70"/>
                <a:gd name="T58" fmla="*/ 62 w 69"/>
                <a:gd name="T59" fmla="*/ 23 h 70"/>
                <a:gd name="T60" fmla="*/ 55 w 69"/>
                <a:gd name="T61" fmla="*/ 14 h 70"/>
                <a:gd name="T62" fmla="*/ 46 w 69"/>
                <a:gd name="T63" fmla="*/ 8 h 70"/>
                <a:gd name="T64" fmla="*/ 35 w 69"/>
                <a:gd name="T65" fmla="*/ 6 h 70"/>
                <a:gd name="T66" fmla="*/ 28 w 69"/>
                <a:gd name="T67" fmla="*/ 6 h 70"/>
                <a:gd name="T68" fmla="*/ 18 w 69"/>
                <a:gd name="T69" fmla="*/ 11 h 70"/>
                <a:gd name="T70" fmla="*/ 10 w 69"/>
                <a:gd name="T71" fmla="*/ 18 h 70"/>
                <a:gd name="T72" fmla="*/ 6 w 69"/>
                <a:gd name="T73" fmla="*/ 29 h 70"/>
                <a:gd name="T74" fmla="*/ 4 w 69"/>
                <a:gd name="T75" fmla="*/ 3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70">
                  <a:moveTo>
                    <a:pt x="35" y="0"/>
                  </a:moveTo>
                  <a:lnTo>
                    <a:pt x="35" y="0"/>
                  </a:lnTo>
                  <a:lnTo>
                    <a:pt x="42" y="1"/>
                  </a:lnTo>
                  <a:lnTo>
                    <a:pt x="48" y="3"/>
                  </a:lnTo>
                  <a:lnTo>
                    <a:pt x="54" y="7"/>
                  </a:lnTo>
                  <a:lnTo>
                    <a:pt x="59" y="11"/>
                  </a:lnTo>
                  <a:lnTo>
                    <a:pt x="64" y="15"/>
                  </a:lnTo>
                  <a:lnTo>
                    <a:pt x="66" y="22"/>
                  </a:lnTo>
                  <a:lnTo>
                    <a:pt x="69" y="27"/>
                  </a:lnTo>
                  <a:lnTo>
                    <a:pt x="69" y="34"/>
                  </a:lnTo>
                  <a:lnTo>
                    <a:pt x="69" y="34"/>
                  </a:lnTo>
                  <a:lnTo>
                    <a:pt x="69" y="41"/>
                  </a:lnTo>
                  <a:lnTo>
                    <a:pt x="66" y="48"/>
                  </a:lnTo>
                  <a:lnTo>
                    <a:pt x="64" y="55"/>
                  </a:lnTo>
                  <a:lnTo>
                    <a:pt x="59" y="59"/>
                  </a:lnTo>
                  <a:lnTo>
                    <a:pt x="54" y="63"/>
                  </a:lnTo>
                  <a:lnTo>
                    <a:pt x="48" y="67"/>
                  </a:lnTo>
                  <a:lnTo>
                    <a:pt x="42" y="69"/>
                  </a:lnTo>
                  <a:lnTo>
                    <a:pt x="35" y="70"/>
                  </a:lnTo>
                  <a:lnTo>
                    <a:pt x="35" y="70"/>
                  </a:lnTo>
                  <a:lnTo>
                    <a:pt x="28" y="69"/>
                  </a:lnTo>
                  <a:lnTo>
                    <a:pt x="21" y="67"/>
                  </a:lnTo>
                  <a:lnTo>
                    <a:pt x="15" y="63"/>
                  </a:lnTo>
                  <a:lnTo>
                    <a:pt x="10" y="59"/>
                  </a:lnTo>
                  <a:lnTo>
                    <a:pt x="6" y="55"/>
                  </a:lnTo>
                  <a:lnTo>
                    <a:pt x="3" y="48"/>
                  </a:lnTo>
                  <a:lnTo>
                    <a:pt x="0" y="43"/>
                  </a:lnTo>
                  <a:lnTo>
                    <a:pt x="0" y="36"/>
                  </a:lnTo>
                  <a:lnTo>
                    <a:pt x="0" y="36"/>
                  </a:lnTo>
                  <a:lnTo>
                    <a:pt x="0" y="29"/>
                  </a:lnTo>
                  <a:lnTo>
                    <a:pt x="3" y="22"/>
                  </a:lnTo>
                  <a:lnTo>
                    <a:pt x="6" y="16"/>
                  </a:lnTo>
                  <a:lnTo>
                    <a:pt x="10" y="11"/>
                  </a:lnTo>
                  <a:lnTo>
                    <a:pt x="15" y="7"/>
                  </a:lnTo>
                  <a:lnTo>
                    <a:pt x="21" y="3"/>
                  </a:lnTo>
                  <a:lnTo>
                    <a:pt x="28" y="1"/>
                  </a:lnTo>
                  <a:lnTo>
                    <a:pt x="35" y="0"/>
                  </a:lnTo>
                  <a:lnTo>
                    <a:pt x="35" y="0"/>
                  </a:lnTo>
                  <a:close/>
                  <a:moveTo>
                    <a:pt x="4" y="34"/>
                  </a:moveTo>
                  <a:lnTo>
                    <a:pt x="4" y="34"/>
                  </a:lnTo>
                  <a:lnTo>
                    <a:pt x="6" y="41"/>
                  </a:lnTo>
                  <a:lnTo>
                    <a:pt x="7" y="47"/>
                  </a:lnTo>
                  <a:lnTo>
                    <a:pt x="10" y="52"/>
                  </a:lnTo>
                  <a:lnTo>
                    <a:pt x="14" y="56"/>
                  </a:lnTo>
                  <a:lnTo>
                    <a:pt x="18" y="60"/>
                  </a:lnTo>
                  <a:lnTo>
                    <a:pt x="24" y="63"/>
                  </a:lnTo>
                  <a:lnTo>
                    <a:pt x="29" y="65"/>
                  </a:lnTo>
                  <a:lnTo>
                    <a:pt x="35" y="65"/>
                  </a:lnTo>
                  <a:lnTo>
                    <a:pt x="35" y="65"/>
                  </a:lnTo>
                  <a:lnTo>
                    <a:pt x="40" y="65"/>
                  </a:lnTo>
                  <a:lnTo>
                    <a:pt x="46" y="62"/>
                  </a:lnTo>
                  <a:lnTo>
                    <a:pt x="51" y="59"/>
                  </a:lnTo>
                  <a:lnTo>
                    <a:pt x="55" y="56"/>
                  </a:lnTo>
                  <a:lnTo>
                    <a:pt x="59" y="52"/>
                  </a:lnTo>
                  <a:lnTo>
                    <a:pt x="62" y="47"/>
                  </a:lnTo>
                  <a:lnTo>
                    <a:pt x="64" y="41"/>
                  </a:lnTo>
                  <a:lnTo>
                    <a:pt x="65" y="34"/>
                  </a:lnTo>
                  <a:lnTo>
                    <a:pt x="65" y="34"/>
                  </a:lnTo>
                  <a:lnTo>
                    <a:pt x="64" y="29"/>
                  </a:lnTo>
                  <a:lnTo>
                    <a:pt x="62" y="23"/>
                  </a:lnTo>
                  <a:lnTo>
                    <a:pt x="59" y="18"/>
                  </a:lnTo>
                  <a:lnTo>
                    <a:pt x="55" y="14"/>
                  </a:lnTo>
                  <a:lnTo>
                    <a:pt x="51" y="11"/>
                  </a:lnTo>
                  <a:lnTo>
                    <a:pt x="46" y="8"/>
                  </a:lnTo>
                  <a:lnTo>
                    <a:pt x="40" y="6"/>
                  </a:lnTo>
                  <a:lnTo>
                    <a:pt x="35" y="6"/>
                  </a:lnTo>
                  <a:lnTo>
                    <a:pt x="35" y="6"/>
                  </a:lnTo>
                  <a:lnTo>
                    <a:pt x="28" y="6"/>
                  </a:lnTo>
                  <a:lnTo>
                    <a:pt x="22" y="8"/>
                  </a:lnTo>
                  <a:lnTo>
                    <a:pt x="18" y="11"/>
                  </a:lnTo>
                  <a:lnTo>
                    <a:pt x="14" y="14"/>
                  </a:lnTo>
                  <a:lnTo>
                    <a:pt x="10" y="18"/>
                  </a:lnTo>
                  <a:lnTo>
                    <a:pt x="7" y="23"/>
                  </a:lnTo>
                  <a:lnTo>
                    <a:pt x="6" y="29"/>
                  </a:lnTo>
                  <a:lnTo>
                    <a:pt x="4" y="34"/>
                  </a:lnTo>
                  <a:lnTo>
                    <a:pt x="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 name="Freeform 212"/>
            <p:cNvSpPr>
              <a:spLocks noEditPoints="1"/>
            </p:cNvSpPr>
            <p:nvPr/>
          </p:nvSpPr>
          <p:spPr bwMode="auto">
            <a:xfrm>
              <a:off x="11144246" y="3166533"/>
              <a:ext cx="27517" cy="35984"/>
            </a:xfrm>
            <a:custGeom>
              <a:avLst/>
              <a:gdLst>
                <a:gd name="T0" fmla="*/ 5 w 26"/>
                <a:gd name="T1" fmla="*/ 21 h 35"/>
                <a:gd name="T2" fmla="*/ 5 w 26"/>
                <a:gd name="T3" fmla="*/ 21 h 35"/>
                <a:gd name="T4" fmla="*/ 5 w 26"/>
                <a:gd name="T5" fmla="*/ 35 h 35"/>
                <a:gd name="T6" fmla="*/ 5 w 26"/>
                <a:gd name="T7" fmla="*/ 35 h 35"/>
                <a:gd name="T8" fmla="*/ 0 w 26"/>
                <a:gd name="T9" fmla="*/ 35 h 35"/>
                <a:gd name="T10" fmla="*/ 0 w 26"/>
                <a:gd name="T11" fmla="*/ 35 h 35"/>
                <a:gd name="T12" fmla="*/ 0 w 26"/>
                <a:gd name="T13" fmla="*/ 0 h 35"/>
                <a:gd name="T14" fmla="*/ 0 w 26"/>
                <a:gd name="T15" fmla="*/ 0 h 35"/>
                <a:gd name="T16" fmla="*/ 4 w 26"/>
                <a:gd name="T17" fmla="*/ 0 h 35"/>
                <a:gd name="T18" fmla="*/ 4 w 26"/>
                <a:gd name="T19" fmla="*/ 0 h 35"/>
                <a:gd name="T20" fmla="*/ 15 w 26"/>
                <a:gd name="T21" fmla="*/ 0 h 35"/>
                <a:gd name="T22" fmla="*/ 15 w 26"/>
                <a:gd name="T23" fmla="*/ 0 h 35"/>
                <a:gd name="T24" fmla="*/ 19 w 26"/>
                <a:gd name="T25" fmla="*/ 0 h 35"/>
                <a:gd name="T26" fmla="*/ 22 w 26"/>
                <a:gd name="T27" fmla="*/ 2 h 35"/>
                <a:gd name="T28" fmla="*/ 25 w 26"/>
                <a:gd name="T29" fmla="*/ 5 h 35"/>
                <a:gd name="T30" fmla="*/ 26 w 26"/>
                <a:gd name="T31" fmla="*/ 9 h 35"/>
                <a:gd name="T32" fmla="*/ 26 w 26"/>
                <a:gd name="T33" fmla="*/ 9 h 35"/>
                <a:gd name="T34" fmla="*/ 26 w 26"/>
                <a:gd name="T35" fmla="*/ 11 h 35"/>
                <a:gd name="T36" fmla="*/ 26 w 26"/>
                <a:gd name="T37" fmla="*/ 16 h 35"/>
                <a:gd name="T38" fmla="*/ 23 w 26"/>
                <a:gd name="T39" fmla="*/ 18 h 35"/>
                <a:gd name="T40" fmla="*/ 21 w 26"/>
                <a:gd name="T41" fmla="*/ 20 h 35"/>
                <a:gd name="T42" fmla="*/ 21 w 26"/>
                <a:gd name="T43" fmla="*/ 21 h 35"/>
                <a:gd name="T44" fmla="*/ 21 w 26"/>
                <a:gd name="T45" fmla="*/ 21 h 35"/>
                <a:gd name="T46" fmla="*/ 25 w 26"/>
                <a:gd name="T47" fmla="*/ 28 h 35"/>
                <a:gd name="T48" fmla="*/ 26 w 26"/>
                <a:gd name="T49" fmla="*/ 35 h 35"/>
                <a:gd name="T50" fmla="*/ 26 w 26"/>
                <a:gd name="T51" fmla="*/ 35 h 35"/>
                <a:gd name="T52" fmla="*/ 22 w 26"/>
                <a:gd name="T53" fmla="*/ 35 h 35"/>
                <a:gd name="T54" fmla="*/ 22 w 26"/>
                <a:gd name="T55" fmla="*/ 35 h 35"/>
                <a:gd name="T56" fmla="*/ 21 w 26"/>
                <a:gd name="T57" fmla="*/ 28 h 35"/>
                <a:gd name="T58" fmla="*/ 18 w 26"/>
                <a:gd name="T59" fmla="*/ 25 h 35"/>
                <a:gd name="T60" fmla="*/ 15 w 26"/>
                <a:gd name="T61" fmla="*/ 22 h 35"/>
                <a:gd name="T62" fmla="*/ 15 w 26"/>
                <a:gd name="T63" fmla="*/ 22 h 35"/>
                <a:gd name="T64" fmla="*/ 11 w 26"/>
                <a:gd name="T65" fmla="*/ 21 h 35"/>
                <a:gd name="T66" fmla="*/ 5 w 26"/>
                <a:gd name="T67" fmla="*/ 21 h 35"/>
                <a:gd name="T68" fmla="*/ 5 w 26"/>
                <a:gd name="T69" fmla="*/ 21 h 35"/>
                <a:gd name="T70" fmla="*/ 5 w 26"/>
                <a:gd name="T71" fmla="*/ 17 h 35"/>
                <a:gd name="T72" fmla="*/ 5 w 26"/>
                <a:gd name="T73" fmla="*/ 17 h 35"/>
                <a:gd name="T74" fmla="*/ 5 w 26"/>
                <a:gd name="T75" fmla="*/ 17 h 35"/>
                <a:gd name="T76" fmla="*/ 15 w 26"/>
                <a:gd name="T77" fmla="*/ 17 h 35"/>
                <a:gd name="T78" fmla="*/ 15 w 26"/>
                <a:gd name="T79" fmla="*/ 17 h 35"/>
                <a:gd name="T80" fmla="*/ 18 w 26"/>
                <a:gd name="T81" fmla="*/ 16 h 35"/>
                <a:gd name="T82" fmla="*/ 19 w 26"/>
                <a:gd name="T83" fmla="*/ 16 h 35"/>
                <a:gd name="T84" fmla="*/ 21 w 26"/>
                <a:gd name="T85" fmla="*/ 13 h 35"/>
                <a:gd name="T86" fmla="*/ 22 w 26"/>
                <a:gd name="T87" fmla="*/ 11 h 35"/>
                <a:gd name="T88" fmla="*/ 22 w 26"/>
                <a:gd name="T89" fmla="*/ 11 h 35"/>
                <a:gd name="T90" fmla="*/ 21 w 26"/>
                <a:gd name="T91" fmla="*/ 9 h 35"/>
                <a:gd name="T92" fmla="*/ 19 w 26"/>
                <a:gd name="T93" fmla="*/ 7 h 35"/>
                <a:gd name="T94" fmla="*/ 18 w 26"/>
                <a:gd name="T95" fmla="*/ 6 h 35"/>
                <a:gd name="T96" fmla="*/ 15 w 26"/>
                <a:gd name="T97" fmla="*/ 5 h 35"/>
                <a:gd name="T98" fmla="*/ 15 w 26"/>
                <a:gd name="T99" fmla="*/ 5 h 35"/>
                <a:gd name="T100" fmla="*/ 7 w 26"/>
                <a:gd name="T101" fmla="*/ 5 h 35"/>
                <a:gd name="T102" fmla="*/ 5 w 26"/>
                <a:gd name="T103" fmla="*/ 5 h 35"/>
                <a:gd name="T104" fmla="*/ 5 w 26"/>
                <a:gd name="T105" fmla="*/ 5 h 35"/>
                <a:gd name="T106" fmla="*/ 5 w 26"/>
                <a:gd name="T107" fmla="*/ 17 h 35"/>
                <a:gd name="T108" fmla="*/ 5 w 26"/>
                <a:gd name="T109"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 h="35">
                  <a:moveTo>
                    <a:pt x="5" y="21"/>
                  </a:moveTo>
                  <a:lnTo>
                    <a:pt x="5" y="21"/>
                  </a:lnTo>
                  <a:lnTo>
                    <a:pt x="5" y="35"/>
                  </a:lnTo>
                  <a:lnTo>
                    <a:pt x="5" y="35"/>
                  </a:lnTo>
                  <a:lnTo>
                    <a:pt x="0" y="35"/>
                  </a:lnTo>
                  <a:lnTo>
                    <a:pt x="0" y="35"/>
                  </a:lnTo>
                  <a:lnTo>
                    <a:pt x="0" y="0"/>
                  </a:lnTo>
                  <a:lnTo>
                    <a:pt x="0" y="0"/>
                  </a:lnTo>
                  <a:lnTo>
                    <a:pt x="4" y="0"/>
                  </a:lnTo>
                  <a:lnTo>
                    <a:pt x="4" y="0"/>
                  </a:lnTo>
                  <a:lnTo>
                    <a:pt x="15" y="0"/>
                  </a:lnTo>
                  <a:lnTo>
                    <a:pt x="15" y="0"/>
                  </a:lnTo>
                  <a:lnTo>
                    <a:pt x="19" y="0"/>
                  </a:lnTo>
                  <a:lnTo>
                    <a:pt x="22" y="2"/>
                  </a:lnTo>
                  <a:lnTo>
                    <a:pt x="25" y="5"/>
                  </a:lnTo>
                  <a:lnTo>
                    <a:pt x="26" y="9"/>
                  </a:lnTo>
                  <a:lnTo>
                    <a:pt x="26" y="9"/>
                  </a:lnTo>
                  <a:lnTo>
                    <a:pt x="26" y="11"/>
                  </a:lnTo>
                  <a:lnTo>
                    <a:pt x="26" y="16"/>
                  </a:lnTo>
                  <a:lnTo>
                    <a:pt x="23" y="18"/>
                  </a:lnTo>
                  <a:lnTo>
                    <a:pt x="21" y="20"/>
                  </a:lnTo>
                  <a:lnTo>
                    <a:pt x="21" y="21"/>
                  </a:lnTo>
                  <a:lnTo>
                    <a:pt x="21" y="21"/>
                  </a:lnTo>
                  <a:lnTo>
                    <a:pt x="25" y="28"/>
                  </a:lnTo>
                  <a:lnTo>
                    <a:pt x="26" y="35"/>
                  </a:lnTo>
                  <a:lnTo>
                    <a:pt x="26" y="35"/>
                  </a:lnTo>
                  <a:lnTo>
                    <a:pt x="22" y="35"/>
                  </a:lnTo>
                  <a:lnTo>
                    <a:pt x="22" y="35"/>
                  </a:lnTo>
                  <a:lnTo>
                    <a:pt x="21" y="28"/>
                  </a:lnTo>
                  <a:lnTo>
                    <a:pt x="18" y="25"/>
                  </a:lnTo>
                  <a:lnTo>
                    <a:pt x="15" y="22"/>
                  </a:lnTo>
                  <a:lnTo>
                    <a:pt x="15" y="22"/>
                  </a:lnTo>
                  <a:lnTo>
                    <a:pt x="11" y="21"/>
                  </a:lnTo>
                  <a:lnTo>
                    <a:pt x="5" y="21"/>
                  </a:lnTo>
                  <a:lnTo>
                    <a:pt x="5" y="21"/>
                  </a:lnTo>
                  <a:close/>
                  <a:moveTo>
                    <a:pt x="5" y="17"/>
                  </a:moveTo>
                  <a:lnTo>
                    <a:pt x="5" y="17"/>
                  </a:lnTo>
                  <a:lnTo>
                    <a:pt x="5" y="17"/>
                  </a:lnTo>
                  <a:lnTo>
                    <a:pt x="15" y="17"/>
                  </a:lnTo>
                  <a:lnTo>
                    <a:pt x="15" y="17"/>
                  </a:lnTo>
                  <a:lnTo>
                    <a:pt x="18" y="16"/>
                  </a:lnTo>
                  <a:lnTo>
                    <a:pt x="19" y="16"/>
                  </a:lnTo>
                  <a:lnTo>
                    <a:pt x="21" y="13"/>
                  </a:lnTo>
                  <a:lnTo>
                    <a:pt x="22" y="11"/>
                  </a:lnTo>
                  <a:lnTo>
                    <a:pt x="22" y="11"/>
                  </a:lnTo>
                  <a:lnTo>
                    <a:pt x="21" y="9"/>
                  </a:lnTo>
                  <a:lnTo>
                    <a:pt x="19" y="7"/>
                  </a:lnTo>
                  <a:lnTo>
                    <a:pt x="18" y="6"/>
                  </a:lnTo>
                  <a:lnTo>
                    <a:pt x="15" y="5"/>
                  </a:lnTo>
                  <a:lnTo>
                    <a:pt x="15" y="5"/>
                  </a:lnTo>
                  <a:lnTo>
                    <a:pt x="7" y="5"/>
                  </a:lnTo>
                  <a:lnTo>
                    <a:pt x="5" y="5"/>
                  </a:lnTo>
                  <a:lnTo>
                    <a:pt x="5" y="5"/>
                  </a:lnTo>
                  <a:lnTo>
                    <a:pt x="5" y="17"/>
                  </a:lnTo>
                  <a:lnTo>
                    <a:pt x="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5" name="Picture 208">
              <a:extLst>
                <a:ext uri="{FF2B5EF4-FFF2-40B4-BE49-F238E27FC236}">
                  <a16:creationId xmlns:a16="http://schemas.microsoft.com/office/drawing/2014/main" id="{3531029C-3026-4D77-AA3F-5AD12017C0F4}"/>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205717" y="2817284"/>
              <a:ext cx="251884" cy="41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209"/>
            <p:cNvSpPr>
              <a:spLocks noEditPoints="1"/>
            </p:cNvSpPr>
            <p:nvPr/>
          </p:nvSpPr>
          <p:spPr bwMode="auto">
            <a:xfrm>
              <a:off x="10185397" y="2779184"/>
              <a:ext cx="283633" cy="493184"/>
            </a:xfrm>
            <a:custGeom>
              <a:avLst/>
              <a:gdLst>
                <a:gd name="T0" fmla="*/ 28 w 270"/>
                <a:gd name="T1" fmla="*/ 0 h 466"/>
                <a:gd name="T2" fmla="*/ 22 w 270"/>
                <a:gd name="T3" fmla="*/ 1 h 466"/>
                <a:gd name="T4" fmla="*/ 13 w 270"/>
                <a:gd name="T5" fmla="*/ 6 h 466"/>
                <a:gd name="T6" fmla="*/ 6 w 270"/>
                <a:gd name="T7" fmla="*/ 12 h 466"/>
                <a:gd name="T8" fmla="*/ 2 w 270"/>
                <a:gd name="T9" fmla="*/ 22 h 466"/>
                <a:gd name="T10" fmla="*/ 0 w 270"/>
                <a:gd name="T11" fmla="*/ 440 h 466"/>
                <a:gd name="T12" fmla="*/ 2 w 270"/>
                <a:gd name="T13" fmla="*/ 445 h 466"/>
                <a:gd name="T14" fmla="*/ 6 w 270"/>
                <a:gd name="T15" fmla="*/ 455 h 466"/>
                <a:gd name="T16" fmla="*/ 13 w 270"/>
                <a:gd name="T17" fmla="*/ 462 h 466"/>
                <a:gd name="T18" fmla="*/ 22 w 270"/>
                <a:gd name="T19" fmla="*/ 466 h 466"/>
                <a:gd name="T20" fmla="*/ 242 w 270"/>
                <a:gd name="T21" fmla="*/ 466 h 466"/>
                <a:gd name="T22" fmla="*/ 248 w 270"/>
                <a:gd name="T23" fmla="*/ 466 h 466"/>
                <a:gd name="T24" fmla="*/ 257 w 270"/>
                <a:gd name="T25" fmla="*/ 462 h 466"/>
                <a:gd name="T26" fmla="*/ 265 w 270"/>
                <a:gd name="T27" fmla="*/ 455 h 466"/>
                <a:gd name="T28" fmla="*/ 270 w 270"/>
                <a:gd name="T29" fmla="*/ 445 h 466"/>
                <a:gd name="T30" fmla="*/ 270 w 270"/>
                <a:gd name="T31" fmla="*/ 27 h 466"/>
                <a:gd name="T32" fmla="*/ 270 w 270"/>
                <a:gd name="T33" fmla="*/ 22 h 466"/>
                <a:gd name="T34" fmla="*/ 265 w 270"/>
                <a:gd name="T35" fmla="*/ 12 h 466"/>
                <a:gd name="T36" fmla="*/ 257 w 270"/>
                <a:gd name="T37" fmla="*/ 6 h 466"/>
                <a:gd name="T38" fmla="*/ 248 w 270"/>
                <a:gd name="T39" fmla="*/ 1 h 466"/>
                <a:gd name="T40" fmla="*/ 242 w 270"/>
                <a:gd name="T41" fmla="*/ 0 h 466"/>
                <a:gd name="T42" fmla="*/ 135 w 270"/>
                <a:gd name="T43" fmla="*/ 460 h 466"/>
                <a:gd name="T44" fmla="*/ 123 w 270"/>
                <a:gd name="T45" fmla="*/ 455 h 466"/>
                <a:gd name="T46" fmla="*/ 117 w 270"/>
                <a:gd name="T47" fmla="*/ 441 h 466"/>
                <a:gd name="T48" fmla="*/ 118 w 270"/>
                <a:gd name="T49" fmla="*/ 434 h 466"/>
                <a:gd name="T50" fmla="*/ 128 w 270"/>
                <a:gd name="T51" fmla="*/ 425 h 466"/>
                <a:gd name="T52" fmla="*/ 135 w 270"/>
                <a:gd name="T53" fmla="*/ 423 h 466"/>
                <a:gd name="T54" fmla="*/ 149 w 270"/>
                <a:gd name="T55" fmla="*/ 429 h 466"/>
                <a:gd name="T56" fmla="*/ 153 w 270"/>
                <a:gd name="T57" fmla="*/ 441 h 466"/>
                <a:gd name="T58" fmla="*/ 151 w 270"/>
                <a:gd name="T59" fmla="*/ 449 h 466"/>
                <a:gd name="T60" fmla="*/ 142 w 270"/>
                <a:gd name="T61" fmla="*/ 459 h 466"/>
                <a:gd name="T62" fmla="*/ 135 w 270"/>
                <a:gd name="T63" fmla="*/ 460 h 466"/>
                <a:gd name="T64" fmla="*/ 29 w 270"/>
                <a:gd name="T65" fmla="*/ 416 h 466"/>
                <a:gd name="T66" fmla="*/ 241 w 270"/>
                <a:gd name="T67" fmla="*/ 4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0" h="466">
                  <a:moveTo>
                    <a:pt x="242" y="0"/>
                  </a:moveTo>
                  <a:lnTo>
                    <a:pt x="28" y="0"/>
                  </a:lnTo>
                  <a:lnTo>
                    <a:pt x="28" y="0"/>
                  </a:lnTo>
                  <a:lnTo>
                    <a:pt x="22" y="1"/>
                  </a:lnTo>
                  <a:lnTo>
                    <a:pt x="17" y="3"/>
                  </a:lnTo>
                  <a:lnTo>
                    <a:pt x="13" y="6"/>
                  </a:lnTo>
                  <a:lnTo>
                    <a:pt x="9" y="8"/>
                  </a:lnTo>
                  <a:lnTo>
                    <a:pt x="6" y="12"/>
                  </a:lnTo>
                  <a:lnTo>
                    <a:pt x="3" y="17"/>
                  </a:lnTo>
                  <a:lnTo>
                    <a:pt x="2" y="22"/>
                  </a:lnTo>
                  <a:lnTo>
                    <a:pt x="0" y="27"/>
                  </a:lnTo>
                  <a:lnTo>
                    <a:pt x="0" y="440"/>
                  </a:lnTo>
                  <a:lnTo>
                    <a:pt x="0" y="440"/>
                  </a:lnTo>
                  <a:lnTo>
                    <a:pt x="2" y="445"/>
                  </a:lnTo>
                  <a:lnTo>
                    <a:pt x="3" y="451"/>
                  </a:lnTo>
                  <a:lnTo>
                    <a:pt x="6" y="455"/>
                  </a:lnTo>
                  <a:lnTo>
                    <a:pt x="9" y="459"/>
                  </a:lnTo>
                  <a:lnTo>
                    <a:pt x="13" y="462"/>
                  </a:lnTo>
                  <a:lnTo>
                    <a:pt x="17" y="464"/>
                  </a:lnTo>
                  <a:lnTo>
                    <a:pt x="22" y="466"/>
                  </a:lnTo>
                  <a:lnTo>
                    <a:pt x="28" y="466"/>
                  </a:lnTo>
                  <a:lnTo>
                    <a:pt x="242" y="466"/>
                  </a:lnTo>
                  <a:lnTo>
                    <a:pt x="242" y="466"/>
                  </a:lnTo>
                  <a:lnTo>
                    <a:pt x="248" y="466"/>
                  </a:lnTo>
                  <a:lnTo>
                    <a:pt x="253" y="464"/>
                  </a:lnTo>
                  <a:lnTo>
                    <a:pt x="257" y="462"/>
                  </a:lnTo>
                  <a:lnTo>
                    <a:pt x="261" y="459"/>
                  </a:lnTo>
                  <a:lnTo>
                    <a:pt x="265" y="455"/>
                  </a:lnTo>
                  <a:lnTo>
                    <a:pt x="267" y="451"/>
                  </a:lnTo>
                  <a:lnTo>
                    <a:pt x="270" y="445"/>
                  </a:lnTo>
                  <a:lnTo>
                    <a:pt x="270" y="440"/>
                  </a:lnTo>
                  <a:lnTo>
                    <a:pt x="270" y="27"/>
                  </a:lnTo>
                  <a:lnTo>
                    <a:pt x="270" y="27"/>
                  </a:lnTo>
                  <a:lnTo>
                    <a:pt x="270" y="22"/>
                  </a:lnTo>
                  <a:lnTo>
                    <a:pt x="267" y="17"/>
                  </a:lnTo>
                  <a:lnTo>
                    <a:pt x="265" y="12"/>
                  </a:lnTo>
                  <a:lnTo>
                    <a:pt x="261" y="8"/>
                  </a:lnTo>
                  <a:lnTo>
                    <a:pt x="257" y="6"/>
                  </a:lnTo>
                  <a:lnTo>
                    <a:pt x="253" y="3"/>
                  </a:lnTo>
                  <a:lnTo>
                    <a:pt x="248" y="1"/>
                  </a:lnTo>
                  <a:lnTo>
                    <a:pt x="242" y="0"/>
                  </a:lnTo>
                  <a:lnTo>
                    <a:pt x="242" y="0"/>
                  </a:lnTo>
                  <a:close/>
                  <a:moveTo>
                    <a:pt x="135" y="460"/>
                  </a:moveTo>
                  <a:lnTo>
                    <a:pt x="135" y="460"/>
                  </a:lnTo>
                  <a:lnTo>
                    <a:pt x="128" y="459"/>
                  </a:lnTo>
                  <a:lnTo>
                    <a:pt x="123" y="455"/>
                  </a:lnTo>
                  <a:lnTo>
                    <a:pt x="118" y="449"/>
                  </a:lnTo>
                  <a:lnTo>
                    <a:pt x="117" y="441"/>
                  </a:lnTo>
                  <a:lnTo>
                    <a:pt x="117" y="441"/>
                  </a:lnTo>
                  <a:lnTo>
                    <a:pt x="118" y="434"/>
                  </a:lnTo>
                  <a:lnTo>
                    <a:pt x="123" y="429"/>
                  </a:lnTo>
                  <a:lnTo>
                    <a:pt x="128" y="425"/>
                  </a:lnTo>
                  <a:lnTo>
                    <a:pt x="135" y="423"/>
                  </a:lnTo>
                  <a:lnTo>
                    <a:pt x="135" y="423"/>
                  </a:lnTo>
                  <a:lnTo>
                    <a:pt x="142" y="425"/>
                  </a:lnTo>
                  <a:lnTo>
                    <a:pt x="149" y="429"/>
                  </a:lnTo>
                  <a:lnTo>
                    <a:pt x="151" y="434"/>
                  </a:lnTo>
                  <a:lnTo>
                    <a:pt x="153" y="441"/>
                  </a:lnTo>
                  <a:lnTo>
                    <a:pt x="153" y="441"/>
                  </a:lnTo>
                  <a:lnTo>
                    <a:pt x="151" y="449"/>
                  </a:lnTo>
                  <a:lnTo>
                    <a:pt x="149" y="455"/>
                  </a:lnTo>
                  <a:lnTo>
                    <a:pt x="142" y="459"/>
                  </a:lnTo>
                  <a:lnTo>
                    <a:pt x="135" y="460"/>
                  </a:lnTo>
                  <a:lnTo>
                    <a:pt x="135" y="460"/>
                  </a:lnTo>
                  <a:close/>
                  <a:moveTo>
                    <a:pt x="241" y="416"/>
                  </a:moveTo>
                  <a:lnTo>
                    <a:pt x="29" y="416"/>
                  </a:lnTo>
                  <a:lnTo>
                    <a:pt x="29" y="49"/>
                  </a:lnTo>
                  <a:lnTo>
                    <a:pt x="241" y="49"/>
                  </a:lnTo>
                  <a:lnTo>
                    <a:pt x="241" y="416"/>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452" name="Group 451">
            <a:extLst>
              <a:ext uri="{FF2B5EF4-FFF2-40B4-BE49-F238E27FC236}">
                <a16:creationId xmlns:a16="http://schemas.microsoft.com/office/drawing/2014/main" id="{25760684-DDDB-47C3-B3EF-F20FE681BFEC}"/>
              </a:ext>
            </a:extLst>
          </p:cNvPr>
          <p:cNvGrpSpPr/>
          <p:nvPr/>
        </p:nvGrpSpPr>
        <p:grpSpPr>
          <a:xfrm>
            <a:off x="7688266" y="3748088"/>
            <a:ext cx="534989" cy="698400"/>
            <a:chOff x="10251022" y="4997451"/>
            <a:chExt cx="713318" cy="931200"/>
          </a:xfrm>
        </p:grpSpPr>
        <p:sp>
          <p:nvSpPr>
            <p:cNvPr id="13" name="Rectangle 213"/>
            <p:cNvSpPr>
              <a:spLocks noChangeArrowheads="1"/>
            </p:cNvSpPr>
            <p:nvPr/>
          </p:nvSpPr>
          <p:spPr bwMode="auto">
            <a:xfrm>
              <a:off x="10469040" y="5005918"/>
              <a:ext cx="429684" cy="692150"/>
            </a:xfrm>
            <a:prstGeom prst="rect">
              <a:avLst/>
            </a:prstGeom>
            <a:solidFill>
              <a:srgbClr val="002F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4" name="Rectangle 214"/>
            <p:cNvSpPr>
              <a:spLocks noChangeArrowheads="1"/>
            </p:cNvSpPr>
            <p:nvPr/>
          </p:nvSpPr>
          <p:spPr bwMode="auto">
            <a:xfrm>
              <a:off x="10469040" y="5005918"/>
              <a:ext cx="429684"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6" name="Freeform 220"/>
            <p:cNvSpPr>
              <a:spLocks/>
            </p:cNvSpPr>
            <p:nvPr/>
          </p:nvSpPr>
          <p:spPr bwMode="auto">
            <a:xfrm>
              <a:off x="10430940" y="4997451"/>
              <a:ext cx="512234" cy="709084"/>
            </a:xfrm>
            <a:custGeom>
              <a:avLst/>
              <a:gdLst>
                <a:gd name="T0" fmla="*/ 437 w 485"/>
                <a:gd name="T1" fmla="*/ 0 h 669"/>
                <a:gd name="T2" fmla="*/ 49 w 485"/>
                <a:gd name="T3" fmla="*/ 0 h 669"/>
                <a:gd name="T4" fmla="*/ 49 w 485"/>
                <a:gd name="T5" fmla="*/ 0 h 669"/>
                <a:gd name="T6" fmla="*/ 39 w 485"/>
                <a:gd name="T7" fmla="*/ 0 h 669"/>
                <a:gd name="T8" fmla="*/ 29 w 485"/>
                <a:gd name="T9" fmla="*/ 2 h 669"/>
                <a:gd name="T10" fmla="*/ 21 w 485"/>
                <a:gd name="T11" fmla="*/ 8 h 669"/>
                <a:gd name="T12" fmla="*/ 14 w 485"/>
                <a:gd name="T13" fmla="*/ 13 h 669"/>
                <a:gd name="T14" fmla="*/ 9 w 485"/>
                <a:gd name="T15" fmla="*/ 20 h 669"/>
                <a:gd name="T16" fmla="*/ 3 w 485"/>
                <a:gd name="T17" fmla="*/ 29 h 669"/>
                <a:gd name="T18" fmla="*/ 0 w 485"/>
                <a:gd name="T19" fmla="*/ 38 h 669"/>
                <a:gd name="T20" fmla="*/ 0 w 485"/>
                <a:gd name="T21" fmla="*/ 48 h 669"/>
                <a:gd name="T22" fmla="*/ 0 w 485"/>
                <a:gd name="T23" fmla="*/ 621 h 669"/>
                <a:gd name="T24" fmla="*/ 0 w 485"/>
                <a:gd name="T25" fmla="*/ 621 h 669"/>
                <a:gd name="T26" fmla="*/ 0 w 485"/>
                <a:gd name="T27" fmla="*/ 630 h 669"/>
                <a:gd name="T28" fmla="*/ 3 w 485"/>
                <a:gd name="T29" fmla="*/ 640 h 669"/>
                <a:gd name="T30" fmla="*/ 9 w 485"/>
                <a:gd name="T31" fmla="*/ 648 h 669"/>
                <a:gd name="T32" fmla="*/ 14 w 485"/>
                <a:gd name="T33" fmla="*/ 655 h 669"/>
                <a:gd name="T34" fmla="*/ 21 w 485"/>
                <a:gd name="T35" fmla="*/ 661 h 669"/>
                <a:gd name="T36" fmla="*/ 29 w 485"/>
                <a:gd name="T37" fmla="*/ 665 h 669"/>
                <a:gd name="T38" fmla="*/ 39 w 485"/>
                <a:gd name="T39" fmla="*/ 667 h 669"/>
                <a:gd name="T40" fmla="*/ 49 w 485"/>
                <a:gd name="T41" fmla="*/ 669 h 669"/>
                <a:gd name="T42" fmla="*/ 437 w 485"/>
                <a:gd name="T43" fmla="*/ 669 h 669"/>
                <a:gd name="T44" fmla="*/ 437 w 485"/>
                <a:gd name="T45" fmla="*/ 669 h 669"/>
                <a:gd name="T46" fmla="*/ 447 w 485"/>
                <a:gd name="T47" fmla="*/ 667 h 669"/>
                <a:gd name="T48" fmla="*/ 457 w 485"/>
                <a:gd name="T49" fmla="*/ 665 h 669"/>
                <a:gd name="T50" fmla="*/ 465 w 485"/>
                <a:gd name="T51" fmla="*/ 661 h 669"/>
                <a:gd name="T52" fmla="*/ 472 w 485"/>
                <a:gd name="T53" fmla="*/ 655 h 669"/>
                <a:gd name="T54" fmla="*/ 477 w 485"/>
                <a:gd name="T55" fmla="*/ 648 h 669"/>
                <a:gd name="T56" fmla="*/ 481 w 485"/>
                <a:gd name="T57" fmla="*/ 640 h 669"/>
                <a:gd name="T58" fmla="*/ 484 w 485"/>
                <a:gd name="T59" fmla="*/ 630 h 669"/>
                <a:gd name="T60" fmla="*/ 485 w 485"/>
                <a:gd name="T61" fmla="*/ 621 h 669"/>
                <a:gd name="T62" fmla="*/ 485 w 485"/>
                <a:gd name="T63" fmla="*/ 48 h 669"/>
                <a:gd name="T64" fmla="*/ 485 w 485"/>
                <a:gd name="T65" fmla="*/ 48 h 669"/>
                <a:gd name="T66" fmla="*/ 484 w 485"/>
                <a:gd name="T67" fmla="*/ 38 h 669"/>
                <a:gd name="T68" fmla="*/ 481 w 485"/>
                <a:gd name="T69" fmla="*/ 29 h 669"/>
                <a:gd name="T70" fmla="*/ 477 w 485"/>
                <a:gd name="T71" fmla="*/ 20 h 669"/>
                <a:gd name="T72" fmla="*/ 472 w 485"/>
                <a:gd name="T73" fmla="*/ 13 h 669"/>
                <a:gd name="T74" fmla="*/ 465 w 485"/>
                <a:gd name="T75" fmla="*/ 8 h 669"/>
                <a:gd name="T76" fmla="*/ 457 w 485"/>
                <a:gd name="T77" fmla="*/ 2 h 669"/>
                <a:gd name="T78" fmla="*/ 447 w 485"/>
                <a:gd name="T79" fmla="*/ 0 h 669"/>
                <a:gd name="T80" fmla="*/ 437 w 485"/>
                <a:gd name="T8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669">
                  <a:moveTo>
                    <a:pt x="437" y="0"/>
                  </a:moveTo>
                  <a:lnTo>
                    <a:pt x="49" y="0"/>
                  </a:lnTo>
                  <a:lnTo>
                    <a:pt x="49" y="0"/>
                  </a:lnTo>
                  <a:lnTo>
                    <a:pt x="39" y="0"/>
                  </a:lnTo>
                  <a:lnTo>
                    <a:pt x="29" y="2"/>
                  </a:lnTo>
                  <a:lnTo>
                    <a:pt x="21" y="8"/>
                  </a:lnTo>
                  <a:lnTo>
                    <a:pt x="14" y="13"/>
                  </a:lnTo>
                  <a:lnTo>
                    <a:pt x="9" y="20"/>
                  </a:lnTo>
                  <a:lnTo>
                    <a:pt x="3" y="29"/>
                  </a:lnTo>
                  <a:lnTo>
                    <a:pt x="0" y="38"/>
                  </a:lnTo>
                  <a:lnTo>
                    <a:pt x="0" y="48"/>
                  </a:lnTo>
                  <a:lnTo>
                    <a:pt x="0" y="621"/>
                  </a:lnTo>
                  <a:lnTo>
                    <a:pt x="0" y="621"/>
                  </a:lnTo>
                  <a:lnTo>
                    <a:pt x="0" y="630"/>
                  </a:lnTo>
                  <a:lnTo>
                    <a:pt x="3" y="640"/>
                  </a:lnTo>
                  <a:lnTo>
                    <a:pt x="9" y="648"/>
                  </a:lnTo>
                  <a:lnTo>
                    <a:pt x="14" y="655"/>
                  </a:lnTo>
                  <a:lnTo>
                    <a:pt x="21" y="661"/>
                  </a:lnTo>
                  <a:lnTo>
                    <a:pt x="29" y="665"/>
                  </a:lnTo>
                  <a:lnTo>
                    <a:pt x="39" y="667"/>
                  </a:lnTo>
                  <a:lnTo>
                    <a:pt x="49" y="669"/>
                  </a:lnTo>
                  <a:lnTo>
                    <a:pt x="437" y="669"/>
                  </a:lnTo>
                  <a:lnTo>
                    <a:pt x="437" y="669"/>
                  </a:lnTo>
                  <a:lnTo>
                    <a:pt x="447" y="667"/>
                  </a:lnTo>
                  <a:lnTo>
                    <a:pt x="457" y="665"/>
                  </a:lnTo>
                  <a:lnTo>
                    <a:pt x="465" y="661"/>
                  </a:lnTo>
                  <a:lnTo>
                    <a:pt x="472" y="655"/>
                  </a:lnTo>
                  <a:lnTo>
                    <a:pt x="477" y="648"/>
                  </a:lnTo>
                  <a:lnTo>
                    <a:pt x="481" y="640"/>
                  </a:lnTo>
                  <a:lnTo>
                    <a:pt x="484" y="630"/>
                  </a:lnTo>
                  <a:lnTo>
                    <a:pt x="485" y="621"/>
                  </a:lnTo>
                  <a:lnTo>
                    <a:pt x="485" y="48"/>
                  </a:lnTo>
                  <a:lnTo>
                    <a:pt x="485" y="48"/>
                  </a:lnTo>
                  <a:lnTo>
                    <a:pt x="484" y="38"/>
                  </a:lnTo>
                  <a:lnTo>
                    <a:pt x="481" y="29"/>
                  </a:lnTo>
                  <a:lnTo>
                    <a:pt x="477" y="20"/>
                  </a:lnTo>
                  <a:lnTo>
                    <a:pt x="472" y="13"/>
                  </a:lnTo>
                  <a:lnTo>
                    <a:pt x="465" y="8"/>
                  </a:lnTo>
                  <a:lnTo>
                    <a:pt x="457" y="2"/>
                  </a:lnTo>
                  <a:lnTo>
                    <a:pt x="447" y="0"/>
                  </a:lnTo>
                  <a:lnTo>
                    <a:pt x="4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 name="Freeform 221"/>
            <p:cNvSpPr>
              <a:spLocks/>
            </p:cNvSpPr>
            <p:nvPr/>
          </p:nvSpPr>
          <p:spPr bwMode="auto">
            <a:xfrm>
              <a:off x="10659540" y="5636684"/>
              <a:ext cx="55033" cy="52917"/>
            </a:xfrm>
            <a:custGeom>
              <a:avLst/>
              <a:gdLst>
                <a:gd name="T0" fmla="*/ 25 w 51"/>
                <a:gd name="T1" fmla="*/ 51 h 51"/>
                <a:gd name="T2" fmla="*/ 25 w 51"/>
                <a:gd name="T3" fmla="*/ 51 h 51"/>
                <a:gd name="T4" fmla="*/ 21 w 51"/>
                <a:gd name="T5" fmla="*/ 49 h 51"/>
                <a:gd name="T6" fmla="*/ 16 w 51"/>
                <a:gd name="T7" fmla="*/ 48 h 51"/>
                <a:gd name="T8" fmla="*/ 11 w 51"/>
                <a:gd name="T9" fmla="*/ 47 h 51"/>
                <a:gd name="T10" fmla="*/ 7 w 51"/>
                <a:gd name="T11" fmla="*/ 42 h 51"/>
                <a:gd name="T12" fmla="*/ 5 w 51"/>
                <a:gd name="T13" fmla="*/ 40 h 51"/>
                <a:gd name="T14" fmla="*/ 3 w 51"/>
                <a:gd name="T15" fmla="*/ 36 h 51"/>
                <a:gd name="T16" fmla="*/ 0 w 51"/>
                <a:gd name="T17" fmla="*/ 30 h 51"/>
                <a:gd name="T18" fmla="*/ 0 w 51"/>
                <a:gd name="T19" fmla="*/ 26 h 51"/>
                <a:gd name="T20" fmla="*/ 0 w 51"/>
                <a:gd name="T21" fmla="*/ 26 h 51"/>
                <a:gd name="T22" fmla="*/ 0 w 51"/>
                <a:gd name="T23" fmla="*/ 20 h 51"/>
                <a:gd name="T24" fmla="*/ 3 w 51"/>
                <a:gd name="T25" fmla="*/ 15 h 51"/>
                <a:gd name="T26" fmla="*/ 5 w 51"/>
                <a:gd name="T27" fmla="*/ 11 h 51"/>
                <a:gd name="T28" fmla="*/ 7 w 51"/>
                <a:gd name="T29" fmla="*/ 8 h 51"/>
                <a:gd name="T30" fmla="*/ 11 w 51"/>
                <a:gd name="T31" fmla="*/ 4 h 51"/>
                <a:gd name="T32" fmla="*/ 16 w 51"/>
                <a:gd name="T33" fmla="*/ 3 h 51"/>
                <a:gd name="T34" fmla="*/ 21 w 51"/>
                <a:gd name="T35" fmla="*/ 1 h 51"/>
                <a:gd name="T36" fmla="*/ 25 w 51"/>
                <a:gd name="T37" fmla="*/ 0 h 51"/>
                <a:gd name="T38" fmla="*/ 25 w 51"/>
                <a:gd name="T39" fmla="*/ 0 h 51"/>
                <a:gd name="T40" fmla="*/ 31 w 51"/>
                <a:gd name="T41" fmla="*/ 1 h 51"/>
                <a:gd name="T42" fmla="*/ 35 w 51"/>
                <a:gd name="T43" fmla="*/ 3 h 51"/>
                <a:gd name="T44" fmla="*/ 39 w 51"/>
                <a:gd name="T45" fmla="*/ 4 h 51"/>
                <a:gd name="T46" fmla="*/ 43 w 51"/>
                <a:gd name="T47" fmla="*/ 8 h 51"/>
                <a:gd name="T48" fmla="*/ 46 w 51"/>
                <a:gd name="T49" fmla="*/ 11 h 51"/>
                <a:gd name="T50" fmla="*/ 49 w 51"/>
                <a:gd name="T51" fmla="*/ 15 h 51"/>
                <a:gd name="T52" fmla="*/ 50 w 51"/>
                <a:gd name="T53" fmla="*/ 20 h 51"/>
                <a:gd name="T54" fmla="*/ 51 w 51"/>
                <a:gd name="T55" fmla="*/ 26 h 51"/>
                <a:gd name="T56" fmla="*/ 51 w 51"/>
                <a:gd name="T57" fmla="*/ 26 h 51"/>
                <a:gd name="T58" fmla="*/ 50 w 51"/>
                <a:gd name="T59" fmla="*/ 30 h 51"/>
                <a:gd name="T60" fmla="*/ 49 w 51"/>
                <a:gd name="T61" fmla="*/ 36 h 51"/>
                <a:gd name="T62" fmla="*/ 46 w 51"/>
                <a:gd name="T63" fmla="*/ 40 h 51"/>
                <a:gd name="T64" fmla="*/ 43 w 51"/>
                <a:gd name="T65" fmla="*/ 42 h 51"/>
                <a:gd name="T66" fmla="*/ 39 w 51"/>
                <a:gd name="T67" fmla="*/ 47 h 51"/>
                <a:gd name="T68" fmla="*/ 35 w 51"/>
                <a:gd name="T69" fmla="*/ 48 h 51"/>
                <a:gd name="T70" fmla="*/ 31 w 51"/>
                <a:gd name="T71" fmla="*/ 49 h 51"/>
                <a:gd name="T72" fmla="*/ 25 w 51"/>
                <a:gd name="T7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 h="51">
                  <a:moveTo>
                    <a:pt x="25" y="51"/>
                  </a:moveTo>
                  <a:lnTo>
                    <a:pt x="25" y="51"/>
                  </a:lnTo>
                  <a:lnTo>
                    <a:pt x="21" y="49"/>
                  </a:lnTo>
                  <a:lnTo>
                    <a:pt x="16" y="48"/>
                  </a:lnTo>
                  <a:lnTo>
                    <a:pt x="11" y="47"/>
                  </a:lnTo>
                  <a:lnTo>
                    <a:pt x="7" y="42"/>
                  </a:lnTo>
                  <a:lnTo>
                    <a:pt x="5" y="40"/>
                  </a:lnTo>
                  <a:lnTo>
                    <a:pt x="3" y="36"/>
                  </a:lnTo>
                  <a:lnTo>
                    <a:pt x="0" y="30"/>
                  </a:lnTo>
                  <a:lnTo>
                    <a:pt x="0" y="26"/>
                  </a:lnTo>
                  <a:lnTo>
                    <a:pt x="0" y="26"/>
                  </a:lnTo>
                  <a:lnTo>
                    <a:pt x="0" y="20"/>
                  </a:lnTo>
                  <a:lnTo>
                    <a:pt x="3" y="15"/>
                  </a:lnTo>
                  <a:lnTo>
                    <a:pt x="5" y="11"/>
                  </a:lnTo>
                  <a:lnTo>
                    <a:pt x="7" y="8"/>
                  </a:lnTo>
                  <a:lnTo>
                    <a:pt x="11" y="4"/>
                  </a:lnTo>
                  <a:lnTo>
                    <a:pt x="16" y="3"/>
                  </a:lnTo>
                  <a:lnTo>
                    <a:pt x="21" y="1"/>
                  </a:lnTo>
                  <a:lnTo>
                    <a:pt x="25" y="0"/>
                  </a:lnTo>
                  <a:lnTo>
                    <a:pt x="25" y="0"/>
                  </a:lnTo>
                  <a:lnTo>
                    <a:pt x="31" y="1"/>
                  </a:lnTo>
                  <a:lnTo>
                    <a:pt x="35" y="3"/>
                  </a:lnTo>
                  <a:lnTo>
                    <a:pt x="39" y="4"/>
                  </a:lnTo>
                  <a:lnTo>
                    <a:pt x="43" y="8"/>
                  </a:lnTo>
                  <a:lnTo>
                    <a:pt x="46" y="11"/>
                  </a:lnTo>
                  <a:lnTo>
                    <a:pt x="49" y="15"/>
                  </a:lnTo>
                  <a:lnTo>
                    <a:pt x="50" y="20"/>
                  </a:lnTo>
                  <a:lnTo>
                    <a:pt x="51" y="26"/>
                  </a:lnTo>
                  <a:lnTo>
                    <a:pt x="51" y="26"/>
                  </a:lnTo>
                  <a:lnTo>
                    <a:pt x="50" y="30"/>
                  </a:lnTo>
                  <a:lnTo>
                    <a:pt x="49" y="36"/>
                  </a:lnTo>
                  <a:lnTo>
                    <a:pt x="46" y="40"/>
                  </a:lnTo>
                  <a:lnTo>
                    <a:pt x="43" y="42"/>
                  </a:lnTo>
                  <a:lnTo>
                    <a:pt x="39" y="47"/>
                  </a:lnTo>
                  <a:lnTo>
                    <a:pt x="35" y="48"/>
                  </a:lnTo>
                  <a:lnTo>
                    <a:pt x="31" y="49"/>
                  </a:lnTo>
                  <a:lnTo>
                    <a:pt x="25"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 name="Rectangle 222"/>
            <p:cNvSpPr>
              <a:spLocks noChangeArrowheads="1"/>
            </p:cNvSpPr>
            <p:nvPr/>
          </p:nvSpPr>
          <p:spPr bwMode="auto">
            <a:xfrm>
              <a:off x="10469040" y="5080000"/>
              <a:ext cx="429684" cy="54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 name="Rectangle 239"/>
            <p:cNvSpPr>
              <a:spLocks noChangeArrowheads="1"/>
            </p:cNvSpPr>
            <p:nvPr/>
          </p:nvSpPr>
          <p:spPr bwMode="auto">
            <a:xfrm>
              <a:off x="10602388" y="5723467"/>
              <a:ext cx="284266"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iOS</a:t>
              </a:r>
              <a:endParaRPr lang="en-US" altLang="en-US"/>
            </a:p>
          </p:txBody>
        </p:sp>
        <p:sp>
          <p:nvSpPr>
            <p:cNvPr id="27" name="Freeform 240"/>
            <p:cNvSpPr>
              <a:spLocks noEditPoints="1"/>
            </p:cNvSpPr>
            <p:nvPr/>
          </p:nvSpPr>
          <p:spPr bwMode="auto">
            <a:xfrm>
              <a:off x="10890256" y="5755217"/>
              <a:ext cx="74084" cy="74084"/>
            </a:xfrm>
            <a:custGeom>
              <a:avLst/>
              <a:gdLst>
                <a:gd name="T0" fmla="*/ 34 w 69"/>
                <a:gd name="T1" fmla="*/ 0 h 70"/>
                <a:gd name="T2" fmla="*/ 48 w 69"/>
                <a:gd name="T3" fmla="*/ 2 h 70"/>
                <a:gd name="T4" fmla="*/ 59 w 69"/>
                <a:gd name="T5" fmla="*/ 11 h 70"/>
                <a:gd name="T6" fmla="*/ 66 w 69"/>
                <a:gd name="T7" fmla="*/ 22 h 70"/>
                <a:gd name="T8" fmla="*/ 69 w 69"/>
                <a:gd name="T9" fmla="*/ 34 h 70"/>
                <a:gd name="T10" fmla="*/ 69 w 69"/>
                <a:gd name="T11" fmla="*/ 41 h 70"/>
                <a:gd name="T12" fmla="*/ 63 w 69"/>
                <a:gd name="T13" fmla="*/ 53 h 70"/>
                <a:gd name="T14" fmla="*/ 53 w 69"/>
                <a:gd name="T15" fmla="*/ 63 h 70"/>
                <a:gd name="T16" fmla="*/ 41 w 69"/>
                <a:gd name="T17" fmla="*/ 68 h 70"/>
                <a:gd name="T18" fmla="*/ 34 w 69"/>
                <a:gd name="T19" fmla="*/ 70 h 70"/>
                <a:gd name="T20" fmla="*/ 21 w 69"/>
                <a:gd name="T21" fmla="*/ 67 h 70"/>
                <a:gd name="T22" fmla="*/ 10 w 69"/>
                <a:gd name="T23" fmla="*/ 59 h 70"/>
                <a:gd name="T24" fmla="*/ 3 w 69"/>
                <a:gd name="T25" fmla="*/ 48 h 70"/>
                <a:gd name="T26" fmla="*/ 0 w 69"/>
                <a:gd name="T27" fmla="*/ 35 h 70"/>
                <a:gd name="T28" fmla="*/ 1 w 69"/>
                <a:gd name="T29" fmla="*/ 27 h 70"/>
                <a:gd name="T30" fmla="*/ 5 w 69"/>
                <a:gd name="T31" fmla="*/ 15 h 70"/>
                <a:gd name="T32" fmla="*/ 15 w 69"/>
                <a:gd name="T33" fmla="*/ 6 h 70"/>
                <a:gd name="T34" fmla="*/ 27 w 69"/>
                <a:gd name="T35" fmla="*/ 1 h 70"/>
                <a:gd name="T36" fmla="*/ 34 w 69"/>
                <a:gd name="T37" fmla="*/ 0 h 70"/>
                <a:gd name="T38" fmla="*/ 5 w 69"/>
                <a:gd name="T39" fmla="*/ 34 h 70"/>
                <a:gd name="T40" fmla="*/ 7 w 69"/>
                <a:gd name="T41" fmla="*/ 46 h 70"/>
                <a:gd name="T42" fmla="*/ 14 w 69"/>
                <a:gd name="T43" fmla="*/ 56 h 70"/>
                <a:gd name="T44" fmla="*/ 23 w 69"/>
                <a:gd name="T45" fmla="*/ 61 h 70"/>
                <a:gd name="T46" fmla="*/ 34 w 69"/>
                <a:gd name="T47" fmla="*/ 64 h 70"/>
                <a:gd name="T48" fmla="*/ 41 w 69"/>
                <a:gd name="T49" fmla="*/ 64 h 70"/>
                <a:gd name="T50" fmla="*/ 51 w 69"/>
                <a:gd name="T51" fmla="*/ 59 h 70"/>
                <a:gd name="T52" fmla="*/ 59 w 69"/>
                <a:gd name="T53" fmla="*/ 52 h 70"/>
                <a:gd name="T54" fmla="*/ 63 w 69"/>
                <a:gd name="T55" fmla="*/ 41 h 70"/>
                <a:gd name="T56" fmla="*/ 64 w 69"/>
                <a:gd name="T57" fmla="*/ 34 h 70"/>
                <a:gd name="T58" fmla="*/ 62 w 69"/>
                <a:gd name="T59" fmla="*/ 23 h 70"/>
                <a:gd name="T60" fmla="*/ 55 w 69"/>
                <a:gd name="T61" fmla="*/ 13 h 70"/>
                <a:gd name="T62" fmla="*/ 45 w 69"/>
                <a:gd name="T63" fmla="*/ 8 h 70"/>
                <a:gd name="T64" fmla="*/ 34 w 69"/>
                <a:gd name="T65" fmla="*/ 5 h 70"/>
                <a:gd name="T66" fmla="*/ 29 w 69"/>
                <a:gd name="T67" fmla="*/ 5 h 70"/>
                <a:gd name="T68" fmla="*/ 18 w 69"/>
                <a:gd name="T69" fmla="*/ 11 h 70"/>
                <a:gd name="T70" fmla="*/ 10 w 69"/>
                <a:gd name="T71" fmla="*/ 17 h 70"/>
                <a:gd name="T72" fmla="*/ 5 w 69"/>
                <a:gd name="T73" fmla="*/ 28 h 70"/>
                <a:gd name="T74" fmla="*/ 5 w 69"/>
                <a:gd name="T75" fmla="*/ 3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70">
                  <a:moveTo>
                    <a:pt x="34" y="0"/>
                  </a:moveTo>
                  <a:lnTo>
                    <a:pt x="34" y="0"/>
                  </a:lnTo>
                  <a:lnTo>
                    <a:pt x="41" y="1"/>
                  </a:lnTo>
                  <a:lnTo>
                    <a:pt x="48" y="2"/>
                  </a:lnTo>
                  <a:lnTo>
                    <a:pt x="53" y="6"/>
                  </a:lnTo>
                  <a:lnTo>
                    <a:pt x="59" y="11"/>
                  </a:lnTo>
                  <a:lnTo>
                    <a:pt x="63" y="15"/>
                  </a:lnTo>
                  <a:lnTo>
                    <a:pt x="66" y="22"/>
                  </a:lnTo>
                  <a:lnTo>
                    <a:pt x="69" y="27"/>
                  </a:lnTo>
                  <a:lnTo>
                    <a:pt x="69" y="34"/>
                  </a:lnTo>
                  <a:lnTo>
                    <a:pt x="69" y="34"/>
                  </a:lnTo>
                  <a:lnTo>
                    <a:pt x="69" y="41"/>
                  </a:lnTo>
                  <a:lnTo>
                    <a:pt x="66" y="48"/>
                  </a:lnTo>
                  <a:lnTo>
                    <a:pt x="63" y="53"/>
                  </a:lnTo>
                  <a:lnTo>
                    <a:pt x="59" y="59"/>
                  </a:lnTo>
                  <a:lnTo>
                    <a:pt x="53" y="63"/>
                  </a:lnTo>
                  <a:lnTo>
                    <a:pt x="48" y="67"/>
                  </a:lnTo>
                  <a:lnTo>
                    <a:pt x="41" y="68"/>
                  </a:lnTo>
                  <a:lnTo>
                    <a:pt x="34" y="70"/>
                  </a:lnTo>
                  <a:lnTo>
                    <a:pt x="34" y="70"/>
                  </a:lnTo>
                  <a:lnTo>
                    <a:pt x="27" y="68"/>
                  </a:lnTo>
                  <a:lnTo>
                    <a:pt x="21" y="67"/>
                  </a:lnTo>
                  <a:lnTo>
                    <a:pt x="15" y="63"/>
                  </a:lnTo>
                  <a:lnTo>
                    <a:pt x="10" y="59"/>
                  </a:lnTo>
                  <a:lnTo>
                    <a:pt x="5" y="54"/>
                  </a:lnTo>
                  <a:lnTo>
                    <a:pt x="3" y="48"/>
                  </a:lnTo>
                  <a:lnTo>
                    <a:pt x="1" y="42"/>
                  </a:lnTo>
                  <a:lnTo>
                    <a:pt x="0" y="35"/>
                  </a:lnTo>
                  <a:lnTo>
                    <a:pt x="0" y="35"/>
                  </a:lnTo>
                  <a:lnTo>
                    <a:pt x="1" y="27"/>
                  </a:lnTo>
                  <a:lnTo>
                    <a:pt x="3" y="22"/>
                  </a:lnTo>
                  <a:lnTo>
                    <a:pt x="5" y="15"/>
                  </a:lnTo>
                  <a:lnTo>
                    <a:pt x="10" y="11"/>
                  </a:lnTo>
                  <a:lnTo>
                    <a:pt x="15" y="6"/>
                  </a:lnTo>
                  <a:lnTo>
                    <a:pt x="21" y="2"/>
                  </a:lnTo>
                  <a:lnTo>
                    <a:pt x="27" y="1"/>
                  </a:lnTo>
                  <a:lnTo>
                    <a:pt x="34" y="0"/>
                  </a:lnTo>
                  <a:lnTo>
                    <a:pt x="34" y="0"/>
                  </a:lnTo>
                  <a:close/>
                  <a:moveTo>
                    <a:pt x="5" y="34"/>
                  </a:moveTo>
                  <a:lnTo>
                    <a:pt x="5" y="34"/>
                  </a:lnTo>
                  <a:lnTo>
                    <a:pt x="5" y="41"/>
                  </a:lnTo>
                  <a:lnTo>
                    <a:pt x="7" y="46"/>
                  </a:lnTo>
                  <a:lnTo>
                    <a:pt x="10" y="52"/>
                  </a:lnTo>
                  <a:lnTo>
                    <a:pt x="14" y="56"/>
                  </a:lnTo>
                  <a:lnTo>
                    <a:pt x="18" y="59"/>
                  </a:lnTo>
                  <a:lnTo>
                    <a:pt x="23" y="61"/>
                  </a:lnTo>
                  <a:lnTo>
                    <a:pt x="29" y="64"/>
                  </a:lnTo>
                  <a:lnTo>
                    <a:pt x="34" y="64"/>
                  </a:lnTo>
                  <a:lnTo>
                    <a:pt x="34" y="64"/>
                  </a:lnTo>
                  <a:lnTo>
                    <a:pt x="41" y="64"/>
                  </a:lnTo>
                  <a:lnTo>
                    <a:pt x="47" y="61"/>
                  </a:lnTo>
                  <a:lnTo>
                    <a:pt x="51" y="59"/>
                  </a:lnTo>
                  <a:lnTo>
                    <a:pt x="56" y="56"/>
                  </a:lnTo>
                  <a:lnTo>
                    <a:pt x="59" y="52"/>
                  </a:lnTo>
                  <a:lnTo>
                    <a:pt x="62" y="46"/>
                  </a:lnTo>
                  <a:lnTo>
                    <a:pt x="63" y="41"/>
                  </a:lnTo>
                  <a:lnTo>
                    <a:pt x="64" y="34"/>
                  </a:lnTo>
                  <a:lnTo>
                    <a:pt x="64" y="34"/>
                  </a:lnTo>
                  <a:lnTo>
                    <a:pt x="63" y="28"/>
                  </a:lnTo>
                  <a:lnTo>
                    <a:pt x="62" y="23"/>
                  </a:lnTo>
                  <a:lnTo>
                    <a:pt x="59" y="17"/>
                  </a:lnTo>
                  <a:lnTo>
                    <a:pt x="55" y="13"/>
                  </a:lnTo>
                  <a:lnTo>
                    <a:pt x="51" y="11"/>
                  </a:lnTo>
                  <a:lnTo>
                    <a:pt x="45" y="8"/>
                  </a:lnTo>
                  <a:lnTo>
                    <a:pt x="40" y="5"/>
                  </a:lnTo>
                  <a:lnTo>
                    <a:pt x="34" y="5"/>
                  </a:lnTo>
                  <a:lnTo>
                    <a:pt x="34" y="5"/>
                  </a:lnTo>
                  <a:lnTo>
                    <a:pt x="29" y="5"/>
                  </a:lnTo>
                  <a:lnTo>
                    <a:pt x="23" y="8"/>
                  </a:lnTo>
                  <a:lnTo>
                    <a:pt x="18" y="11"/>
                  </a:lnTo>
                  <a:lnTo>
                    <a:pt x="14" y="13"/>
                  </a:lnTo>
                  <a:lnTo>
                    <a:pt x="10" y="17"/>
                  </a:lnTo>
                  <a:lnTo>
                    <a:pt x="7" y="23"/>
                  </a:lnTo>
                  <a:lnTo>
                    <a:pt x="5" y="28"/>
                  </a:lnTo>
                  <a:lnTo>
                    <a:pt x="5" y="34"/>
                  </a:lnTo>
                  <a:lnTo>
                    <a:pt x="5"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 name="Freeform 241"/>
            <p:cNvSpPr>
              <a:spLocks noEditPoints="1"/>
            </p:cNvSpPr>
            <p:nvPr/>
          </p:nvSpPr>
          <p:spPr bwMode="auto">
            <a:xfrm>
              <a:off x="10913540" y="5774267"/>
              <a:ext cx="27517" cy="35984"/>
            </a:xfrm>
            <a:custGeom>
              <a:avLst/>
              <a:gdLst>
                <a:gd name="T0" fmla="*/ 4 w 26"/>
                <a:gd name="T1" fmla="*/ 21 h 34"/>
                <a:gd name="T2" fmla="*/ 4 w 26"/>
                <a:gd name="T3" fmla="*/ 21 h 34"/>
                <a:gd name="T4" fmla="*/ 4 w 26"/>
                <a:gd name="T5" fmla="*/ 34 h 34"/>
                <a:gd name="T6" fmla="*/ 4 w 26"/>
                <a:gd name="T7" fmla="*/ 34 h 34"/>
                <a:gd name="T8" fmla="*/ 0 w 26"/>
                <a:gd name="T9" fmla="*/ 34 h 34"/>
                <a:gd name="T10" fmla="*/ 0 w 26"/>
                <a:gd name="T11" fmla="*/ 34 h 34"/>
                <a:gd name="T12" fmla="*/ 0 w 26"/>
                <a:gd name="T13" fmla="*/ 0 h 34"/>
                <a:gd name="T14" fmla="*/ 0 w 26"/>
                <a:gd name="T15" fmla="*/ 0 h 34"/>
                <a:gd name="T16" fmla="*/ 4 w 26"/>
                <a:gd name="T17" fmla="*/ 0 h 34"/>
                <a:gd name="T18" fmla="*/ 4 w 26"/>
                <a:gd name="T19" fmla="*/ 0 h 34"/>
                <a:gd name="T20" fmla="*/ 14 w 26"/>
                <a:gd name="T21" fmla="*/ 0 h 34"/>
                <a:gd name="T22" fmla="*/ 14 w 26"/>
                <a:gd name="T23" fmla="*/ 0 h 34"/>
                <a:gd name="T24" fmla="*/ 18 w 26"/>
                <a:gd name="T25" fmla="*/ 0 h 34"/>
                <a:gd name="T26" fmla="*/ 20 w 26"/>
                <a:gd name="T27" fmla="*/ 1 h 34"/>
                <a:gd name="T28" fmla="*/ 23 w 26"/>
                <a:gd name="T29" fmla="*/ 4 h 34"/>
                <a:gd name="T30" fmla="*/ 25 w 26"/>
                <a:gd name="T31" fmla="*/ 8 h 34"/>
                <a:gd name="T32" fmla="*/ 25 w 26"/>
                <a:gd name="T33" fmla="*/ 8 h 34"/>
                <a:gd name="T34" fmla="*/ 25 w 26"/>
                <a:gd name="T35" fmla="*/ 11 h 34"/>
                <a:gd name="T36" fmla="*/ 25 w 26"/>
                <a:gd name="T37" fmla="*/ 14 h 34"/>
                <a:gd name="T38" fmla="*/ 22 w 26"/>
                <a:gd name="T39" fmla="*/ 18 h 34"/>
                <a:gd name="T40" fmla="*/ 19 w 26"/>
                <a:gd name="T41" fmla="*/ 19 h 34"/>
                <a:gd name="T42" fmla="*/ 19 w 26"/>
                <a:gd name="T43" fmla="*/ 21 h 34"/>
                <a:gd name="T44" fmla="*/ 19 w 26"/>
                <a:gd name="T45" fmla="*/ 21 h 34"/>
                <a:gd name="T46" fmla="*/ 23 w 26"/>
                <a:gd name="T47" fmla="*/ 27 h 34"/>
                <a:gd name="T48" fmla="*/ 26 w 26"/>
                <a:gd name="T49" fmla="*/ 34 h 34"/>
                <a:gd name="T50" fmla="*/ 26 w 26"/>
                <a:gd name="T51" fmla="*/ 34 h 34"/>
                <a:gd name="T52" fmla="*/ 20 w 26"/>
                <a:gd name="T53" fmla="*/ 34 h 34"/>
                <a:gd name="T54" fmla="*/ 20 w 26"/>
                <a:gd name="T55" fmla="*/ 34 h 34"/>
                <a:gd name="T56" fmla="*/ 19 w 26"/>
                <a:gd name="T57" fmla="*/ 27 h 34"/>
                <a:gd name="T58" fmla="*/ 16 w 26"/>
                <a:gd name="T59" fmla="*/ 25 h 34"/>
                <a:gd name="T60" fmla="*/ 14 w 26"/>
                <a:gd name="T61" fmla="*/ 22 h 34"/>
                <a:gd name="T62" fmla="*/ 14 w 26"/>
                <a:gd name="T63" fmla="*/ 22 h 34"/>
                <a:gd name="T64" fmla="*/ 9 w 26"/>
                <a:gd name="T65" fmla="*/ 21 h 34"/>
                <a:gd name="T66" fmla="*/ 4 w 26"/>
                <a:gd name="T67" fmla="*/ 21 h 34"/>
                <a:gd name="T68" fmla="*/ 4 w 26"/>
                <a:gd name="T69" fmla="*/ 21 h 34"/>
                <a:gd name="T70" fmla="*/ 4 w 26"/>
                <a:gd name="T71" fmla="*/ 17 h 34"/>
                <a:gd name="T72" fmla="*/ 5 w 26"/>
                <a:gd name="T73" fmla="*/ 17 h 34"/>
                <a:gd name="T74" fmla="*/ 5 w 26"/>
                <a:gd name="T75" fmla="*/ 17 h 34"/>
                <a:gd name="T76" fmla="*/ 15 w 26"/>
                <a:gd name="T77" fmla="*/ 17 h 34"/>
                <a:gd name="T78" fmla="*/ 15 w 26"/>
                <a:gd name="T79" fmla="*/ 17 h 34"/>
                <a:gd name="T80" fmla="*/ 16 w 26"/>
                <a:gd name="T81" fmla="*/ 15 h 34"/>
                <a:gd name="T82" fmla="*/ 19 w 26"/>
                <a:gd name="T83" fmla="*/ 15 h 34"/>
                <a:gd name="T84" fmla="*/ 20 w 26"/>
                <a:gd name="T85" fmla="*/ 12 h 34"/>
                <a:gd name="T86" fmla="*/ 20 w 26"/>
                <a:gd name="T87" fmla="*/ 11 h 34"/>
                <a:gd name="T88" fmla="*/ 20 w 26"/>
                <a:gd name="T89" fmla="*/ 11 h 34"/>
                <a:gd name="T90" fmla="*/ 20 w 26"/>
                <a:gd name="T91" fmla="*/ 8 h 34"/>
                <a:gd name="T92" fmla="*/ 19 w 26"/>
                <a:gd name="T93" fmla="*/ 7 h 34"/>
                <a:gd name="T94" fmla="*/ 16 w 26"/>
                <a:gd name="T95" fmla="*/ 6 h 34"/>
                <a:gd name="T96" fmla="*/ 15 w 26"/>
                <a:gd name="T97" fmla="*/ 4 h 34"/>
                <a:gd name="T98" fmla="*/ 15 w 26"/>
                <a:gd name="T99" fmla="*/ 4 h 34"/>
                <a:gd name="T100" fmla="*/ 5 w 26"/>
                <a:gd name="T101" fmla="*/ 4 h 34"/>
                <a:gd name="T102" fmla="*/ 4 w 26"/>
                <a:gd name="T103" fmla="*/ 4 h 34"/>
                <a:gd name="T104" fmla="*/ 4 w 26"/>
                <a:gd name="T105" fmla="*/ 4 h 34"/>
                <a:gd name="T106" fmla="*/ 4 w 26"/>
                <a:gd name="T107" fmla="*/ 17 h 34"/>
                <a:gd name="T108" fmla="*/ 4 w 26"/>
                <a:gd name="T10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 h="34">
                  <a:moveTo>
                    <a:pt x="4" y="21"/>
                  </a:moveTo>
                  <a:lnTo>
                    <a:pt x="4" y="21"/>
                  </a:lnTo>
                  <a:lnTo>
                    <a:pt x="4" y="34"/>
                  </a:lnTo>
                  <a:lnTo>
                    <a:pt x="4" y="34"/>
                  </a:lnTo>
                  <a:lnTo>
                    <a:pt x="0" y="34"/>
                  </a:lnTo>
                  <a:lnTo>
                    <a:pt x="0" y="34"/>
                  </a:lnTo>
                  <a:lnTo>
                    <a:pt x="0" y="0"/>
                  </a:lnTo>
                  <a:lnTo>
                    <a:pt x="0" y="0"/>
                  </a:lnTo>
                  <a:lnTo>
                    <a:pt x="4" y="0"/>
                  </a:lnTo>
                  <a:lnTo>
                    <a:pt x="4" y="0"/>
                  </a:lnTo>
                  <a:lnTo>
                    <a:pt x="14" y="0"/>
                  </a:lnTo>
                  <a:lnTo>
                    <a:pt x="14" y="0"/>
                  </a:lnTo>
                  <a:lnTo>
                    <a:pt x="18" y="0"/>
                  </a:lnTo>
                  <a:lnTo>
                    <a:pt x="20" y="1"/>
                  </a:lnTo>
                  <a:lnTo>
                    <a:pt x="23" y="4"/>
                  </a:lnTo>
                  <a:lnTo>
                    <a:pt x="25" y="8"/>
                  </a:lnTo>
                  <a:lnTo>
                    <a:pt x="25" y="8"/>
                  </a:lnTo>
                  <a:lnTo>
                    <a:pt x="25" y="11"/>
                  </a:lnTo>
                  <a:lnTo>
                    <a:pt x="25" y="14"/>
                  </a:lnTo>
                  <a:lnTo>
                    <a:pt x="22" y="18"/>
                  </a:lnTo>
                  <a:lnTo>
                    <a:pt x="19" y="19"/>
                  </a:lnTo>
                  <a:lnTo>
                    <a:pt x="19" y="21"/>
                  </a:lnTo>
                  <a:lnTo>
                    <a:pt x="19" y="21"/>
                  </a:lnTo>
                  <a:lnTo>
                    <a:pt x="23" y="27"/>
                  </a:lnTo>
                  <a:lnTo>
                    <a:pt x="26" y="34"/>
                  </a:lnTo>
                  <a:lnTo>
                    <a:pt x="26" y="34"/>
                  </a:lnTo>
                  <a:lnTo>
                    <a:pt x="20" y="34"/>
                  </a:lnTo>
                  <a:lnTo>
                    <a:pt x="20" y="34"/>
                  </a:lnTo>
                  <a:lnTo>
                    <a:pt x="19" y="27"/>
                  </a:lnTo>
                  <a:lnTo>
                    <a:pt x="16" y="25"/>
                  </a:lnTo>
                  <a:lnTo>
                    <a:pt x="14" y="22"/>
                  </a:lnTo>
                  <a:lnTo>
                    <a:pt x="14" y="22"/>
                  </a:lnTo>
                  <a:lnTo>
                    <a:pt x="9" y="21"/>
                  </a:lnTo>
                  <a:lnTo>
                    <a:pt x="4" y="21"/>
                  </a:lnTo>
                  <a:lnTo>
                    <a:pt x="4" y="21"/>
                  </a:lnTo>
                  <a:close/>
                  <a:moveTo>
                    <a:pt x="4" y="17"/>
                  </a:moveTo>
                  <a:lnTo>
                    <a:pt x="5" y="17"/>
                  </a:lnTo>
                  <a:lnTo>
                    <a:pt x="5" y="17"/>
                  </a:lnTo>
                  <a:lnTo>
                    <a:pt x="15" y="17"/>
                  </a:lnTo>
                  <a:lnTo>
                    <a:pt x="15" y="17"/>
                  </a:lnTo>
                  <a:lnTo>
                    <a:pt x="16" y="15"/>
                  </a:lnTo>
                  <a:lnTo>
                    <a:pt x="19" y="15"/>
                  </a:lnTo>
                  <a:lnTo>
                    <a:pt x="20" y="12"/>
                  </a:lnTo>
                  <a:lnTo>
                    <a:pt x="20" y="11"/>
                  </a:lnTo>
                  <a:lnTo>
                    <a:pt x="20" y="11"/>
                  </a:lnTo>
                  <a:lnTo>
                    <a:pt x="20" y="8"/>
                  </a:lnTo>
                  <a:lnTo>
                    <a:pt x="19" y="7"/>
                  </a:lnTo>
                  <a:lnTo>
                    <a:pt x="16" y="6"/>
                  </a:lnTo>
                  <a:lnTo>
                    <a:pt x="15" y="4"/>
                  </a:lnTo>
                  <a:lnTo>
                    <a:pt x="15" y="4"/>
                  </a:lnTo>
                  <a:lnTo>
                    <a:pt x="5" y="4"/>
                  </a:lnTo>
                  <a:lnTo>
                    <a:pt x="4" y="4"/>
                  </a:lnTo>
                  <a:lnTo>
                    <a:pt x="4" y="4"/>
                  </a:lnTo>
                  <a:lnTo>
                    <a:pt x="4" y="17"/>
                  </a:lnTo>
                  <a:lnTo>
                    <a:pt x="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451" name="Picture 218">
              <a:extLst>
                <a:ext uri="{FF2B5EF4-FFF2-40B4-BE49-F238E27FC236}">
                  <a16:creationId xmlns:a16="http://schemas.microsoft.com/office/drawing/2014/main" id="{60CBC4DF-112B-410B-AF0A-599349AA4482}"/>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462689" y="5071534"/>
              <a:ext cx="44026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219"/>
            <p:cNvSpPr>
              <a:spLocks noEditPoints="1"/>
            </p:cNvSpPr>
            <p:nvPr/>
          </p:nvSpPr>
          <p:spPr bwMode="auto">
            <a:xfrm>
              <a:off x="10430940" y="4997451"/>
              <a:ext cx="512234" cy="709084"/>
            </a:xfrm>
            <a:custGeom>
              <a:avLst/>
              <a:gdLst>
                <a:gd name="T0" fmla="*/ 49 w 485"/>
                <a:gd name="T1" fmla="*/ 0 h 669"/>
                <a:gd name="T2" fmla="*/ 39 w 485"/>
                <a:gd name="T3" fmla="*/ 0 h 669"/>
                <a:gd name="T4" fmla="*/ 21 w 485"/>
                <a:gd name="T5" fmla="*/ 8 h 669"/>
                <a:gd name="T6" fmla="*/ 9 w 485"/>
                <a:gd name="T7" fmla="*/ 20 h 669"/>
                <a:gd name="T8" fmla="*/ 0 w 485"/>
                <a:gd name="T9" fmla="*/ 38 h 669"/>
                <a:gd name="T10" fmla="*/ 0 w 485"/>
                <a:gd name="T11" fmla="*/ 621 h 669"/>
                <a:gd name="T12" fmla="*/ 0 w 485"/>
                <a:gd name="T13" fmla="*/ 630 h 669"/>
                <a:gd name="T14" fmla="*/ 9 w 485"/>
                <a:gd name="T15" fmla="*/ 648 h 669"/>
                <a:gd name="T16" fmla="*/ 21 w 485"/>
                <a:gd name="T17" fmla="*/ 661 h 669"/>
                <a:gd name="T18" fmla="*/ 39 w 485"/>
                <a:gd name="T19" fmla="*/ 667 h 669"/>
                <a:gd name="T20" fmla="*/ 437 w 485"/>
                <a:gd name="T21" fmla="*/ 669 h 669"/>
                <a:gd name="T22" fmla="*/ 447 w 485"/>
                <a:gd name="T23" fmla="*/ 667 h 669"/>
                <a:gd name="T24" fmla="*/ 465 w 485"/>
                <a:gd name="T25" fmla="*/ 661 h 669"/>
                <a:gd name="T26" fmla="*/ 477 w 485"/>
                <a:gd name="T27" fmla="*/ 648 h 669"/>
                <a:gd name="T28" fmla="*/ 484 w 485"/>
                <a:gd name="T29" fmla="*/ 630 h 669"/>
                <a:gd name="T30" fmla="*/ 485 w 485"/>
                <a:gd name="T31" fmla="*/ 48 h 669"/>
                <a:gd name="T32" fmla="*/ 484 w 485"/>
                <a:gd name="T33" fmla="*/ 38 h 669"/>
                <a:gd name="T34" fmla="*/ 477 w 485"/>
                <a:gd name="T35" fmla="*/ 20 h 669"/>
                <a:gd name="T36" fmla="*/ 465 w 485"/>
                <a:gd name="T37" fmla="*/ 8 h 669"/>
                <a:gd name="T38" fmla="*/ 447 w 485"/>
                <a:gd name="T39" fmla="*/ 0 h 669"/>
                <a:gd name="T40" fmla="*/ 242 w 485"/>
                <a:gd name="T41" fmla="*/ 654 h 669"/>
                <a:gd name="T42" fmla="*/ 238 w 485"/>
                <a:gd name="T43" fmla="*/ 652 h 669"/>
                <a:gd name="T44" fmla="*/ 228 w 485"/>
                <a:gd name="T45" fmla="*/ 650 h 669"/>
                <a:gd name="T46" fmla="*/ 222 w 485"/>
                <a:gd name="T47" fmla="*/ 643 h 669"/>
                <a:gd name="T48" fmla="*/ 217 w 485"/>
                <a:gd name="T49" fmla="*/ 633 h 669"/>
                <a:gd name="T50" fmla="*/ 217 w 485"/>
                <a:gd name="T51" fmla="*/ 629 h 669"/>
                <a:gd name="T52" fmla="*/ 220 w 485"/>
                <a:gd name="T53" fmla="*/ 618 h 669"/>
                <a:gd name="T54" fmla="*/ 224 w 485"/>
                <a:gd name="T55" fmla="*/ 611 h 669"/>
                <a:gd name="T56" fmla="*/ 233 w 485"/>
                <a:gd name="T57" fmla="*/ 606 h 669"/>
                <a:gd name="T58" fmla="*/ 242 w 485"/>
                <a:gd name="T59" fmla="*/ 603 h 669"/>
                <a:gd name="T60" fmla="*/ 248 w 485"/>
                <a:gd name="T61" fmla="*/ 604 h 669"/>
                <a:gd name="T62" fmla="*/ 256 w 485"/>
                <a:gd name="T63" fmla="*/ 607 h 669"/>
                <a:gd name="T64" fmla="*/ 263 w 485"/>
                <a:gd name="T65" fmla="*/ 614 h 669"/>
                <a:gd name="T66" fmla="*/ 267 w 485"/>
                <a:gd name="T67" fmla="*/ 623 h 669"/>
                <a:gd name="T68" fmla="*/ 268 w 485"/>
                <a:gd name="T69" fmla="*/ 629 h 669"/>
                <a:gd name="T70" fmla="*/ 266 w 485"/>
                <a:gd name="T71" fmla="*/ 639 h 669"/>
                <a:gd name="T72" fmla="*/ 260 w 485"/>
                <a:gd name="T73" fmla="*/ 645 h 669"/>
                <a:gd name="T74" fmla="*/ 252 w 485"/>
                <a:gd name="T75" fmla="*/ 651 h 669"/>
                <a:gd name="T76" fmla="*/ 242 w 485"/>
                <a:gd name="T77" fmla="*/ 654 h 669"/>
                <a:gd name="T78" fmla="*/ 38 w 485"/>
                <a:gd name="T79" fmla="*/ 592 h 669"/>
                <a:gd name="T80" fmla="*/ 443 w 485"/>
                <a:gd name="T81" fmla="*/ 7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669">
                  <a:moveTo>
                    <a:pt x="437" y="0"/>
                  </a:moveTo>
                  <a:lnTo>
                    <a:pt x="49" y="0"/>
                  </a:lnTo>
                  <a:lnTo>
                    <a:pt x="49" y="0"/>
                  </a:lnTo>
                  <a:lnTo>
                    <a:pt x="39" y="0"/>
                  </a:lnTo>
                  <a:lnTo>
                    <a:pt x="29" y="2"/>
                  </a:lnTo>
                  <a:lnTo>
                    <a:pt x="21" y="8"/>
                  </a:lnTo>
                  <a:lnTo>
                    <a:pt x="14" y="13"/>
                  </a:lnTo>
                  <a:lnTo>
                    <a:pt x="9" y="20"/>
                  </a:lnTo>
                  <a:lnTo>
                    <a:pt x="3" y="29"/>
                  </a:lnTo>
                  <a:lnTo>
                    <a:pt x="0" y="38"/>
                  </a:lnTo>
                  <a:lnTo>
                    <a:pt x="0" y="48"/>
                  </a:lnTo>
                  <a:lnTo>
                    <a:pt x="0" y="621"/>
                  </a:lnTo>
                  <a:lnTo>
                    <a:pt x="0" y="621"/>
                  </a:lnTo>
                  <a:lnTo>
                    <a:pt x="0" y="630"/>
                  </a:lnTo>
                  <a:lnTo>
                    <a:pt x="3" y="640"/>
                  </a:lnTo>
                  <a:lnTo>
                    <a:pt x="9" y="648"/>
                  </a:lnTo>
                  <a:lnTo>
                    <a:pt x="14" y="655"/>
                  </a:lnTo>
                  <a:lnTo>
                    <a:pt x="21" y="661"/>
                  </a:lnTo>
                  <a:lnTo>
                    <a:pt x="29" y="665"/>
                  </a:lnTo>
                  <a:lnTo>
                    <a:pt x="39" y="667"/>
                  </a:lnTo>
                  <a:lnTo>
                    <a:pt x="49" y="669"/>
                  </a:lnTo>
                  <a:lnTo>
                    <a:pt x="437" y="669"/>
                  </a:lnTo>
                  <a:lnTo>
                    <a:pt x="437" y="669"/>
                  </a:lnTo>
                  <a:lnTo>
                    <a:pt x="447" y="667"/>
                  </a:lnTo>
                  <a:lnTo>
                    <a:pt x="457" y="665"/>
                  </a:lnTo>
                  <a:lnTo>
                    <a:pt x="465" y="661"/>
                  </a:lnTo>
                  <a:lnTo>
                    <a:pt x="472" y="655"/>
                  </a:lnTo>
                  <a:lnTo>
                    <a:pt x="477" y="648"/>
                  </a:lnTo>
                  <a:lnTo>
                    <a:pt x="481" y="640"/>
                  </a:lnTo>
                  <a:lnTo>
                    <a:pt x="484" y="630"/>
                  </a:lnTo>
                  <a:lnTo>
                    <a:pt x="485" y="621"/>
                  </a:lnTo>
                  <a:lnTo>
                    <a:pt x="485" y="48"/>
                  </a:lnTo>
                  <a:lnTo>
                    <a:pt x="485" y="48"/>
                  </a:lnTo>
                  <a:lnTo>
                    <a:pt x="484" y="38"/>
                  </a:lnTo>
                  <a:lnTo>
                    <a:pt x="481" y="29"/>
                  </a:lnTo>
                  <a:lnTo>
                    <a:pt x="477" y="20"/>
                  </a:lnTo>
                  <a:lnTo>
                    <a:pt x="472" y="13"/>
                  </a:lnTo>
                  <a:lnTo>
                    <a:pt x="465" y="8"/>
                  </a:lnTo>
                  <a:lnTo>
                    <a:pt x="457" y="2"/>
                  </a:lnTo>
                  <a:lnTo>
                    <a:pt x="447" y="0"/>
                  </a:lnTo>
                  <a:lnTo>
                    <a:pt x="437" y="0"/>
                  </a:lnTo>
                  <a:close/>
                  <a:moveTo>
                    <a:pt x="242" y="654"/>
                  </a:moveTo>
                  <a:lnTo>
                    <a:pt x="242" y="654"/>
                  </a:lnTo>
                  <a:lnTo>
                    <a:pt x="238" y="652"/>
                  </a:lnTo>
                  <a:lnTo>
                    <a:pt x="233" y="651"/>
                  </a:lnTo>
                  <a:lnTo>
                    <a:pt x="228" y="650"/>
                  </a:lnTo>
                  <a:lnTo>
                    <a:pt x="224" y="645"/>
                  </a:lnTo>
                  <a:lnTo>
                    <a:pt x="222" y="643"/>
                  </a:lnTo>
                  <a:lnTo>
                    <a:pt x="220" y="639"/>
                  </a:lnTo>
                  <a:lnTo>
                    <a:pt x="217" y="633"/>
                  </a:lnTo>
                  <a:lnTo>
                    <a:pt x="217" y="629"/>
                  </a:lnTo>
                  <a:lnTo>
                    <a:pt x="217" y="629"/>
                  </a:lnTo>
                  <a:lnTo>
                    <a:pt x="217" y="623"/>
                  </a:lnTo>
                  <a:lnTo>
                    <a:pt x="220" y="618"/>
                  </a:lnTo>
                  <a:lnTo>
                    <a:pt x="222" y="614"/>
                  </a:lnTo>
                  <a:lnTo>
                    <a:pt x="224" y="611"/>
                  </a:lnTo>
                  <a:lnTo>
                    <a:pt x="228" y="607"/>
                  </a:lnTo>
                  <a:lnTo>
                    <a:pt x="233" y="606"/>
                  </a:lnTo>
                  <a:lnTo>
                    <a:pt x="238" y="604"/>
                  </a:lnTo>
                  <a:lnTo>
                    <a:pt x="242" y="603"/>
                  </a:lnTo>
                  <a:lnTo>
                    <a:pt x="242" y="603"/>
                  </a:lnTo>
                  <a:lnTo>
                    <a:pt x="248" y="604"/>
                  </a:lnTo>
                  <a:lnTo>
                    <a:pt x="252" y="606"/>
                  </a:lnTo>
                  <a:lnTo>
                    <a:pt x="256" y="607"/>
                  </a:lnTo>
                  <a:lnTo>
                    <a:pt x="260" y="611"/>
                  </a:lnTo>
                  <a:lnTo>
                    <a:pt x="263" y="614"/>
                  </a:lnTo>
                  <a:lnTo>
                    <a:pt x="266" y="618"/>
                  </a:lnTo>
                  <a:lnTo>
                    <a:pt x="267" y="623"/>
                  </a:lnTo>
                  <a:lnTo>
                    <a:pt x="268" y="629"/>
                  </a:lnTo>
                  <a:lnTo>
                    <a:pt x="268" y="629"/>
                  </a:lnTo>
                  <a:lnTo>
                    <a:pt x="267" y="633"/>
                  </a:lnTo>
                  <a:lnTo>
                    <a:pt x="266" y="639"/>
                  </a:lnTo>
                  <a:lnTo>
                    <a:pt x="263" y="643"/>
                  </a:lnTo>
                  <a:lnTo>
                    <a:pt x="260" y="645"/>
                  </a:lnTo>
                  <a:lnTo>
                    <a:pt x="256" y="650"/>
                  </a:lnTo>
                  <a:lnTo>
                    <a:pt x="252" y="651"/>
                  </a:lnTo>
                  <a:lnTo>
                    <a:pt x="248" y="652"/>
                  </a:lnTo>
                  <a:lnTo>
                    <a:pt x="242" y="654"/>
                  </a:lnTo>
                  <a:close/>
                  <a:moveTo>
                    <a:pt x="443" y="592"/>
                  </a:moveTo>
                  <a:lnTo>
                    <a:pt x="38" y="592"/>
                  </a:lnTo>
                  <a:lnTo>
                    <a:pt x="38" y="77"/>
                  </a:lnTo>
                  <a:lnTo>
                    <a:pt x="443" y="77"/>
                  </a:lnTo>
                  <a:lnTo>
                    <a:pt x="443" y="592"/>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9" name="Freeform 223"/>
            <p:cNvSpPr>
              <a:spLocks/>
            </p:cNvSpPr>
            <p:nvPr/>
          </p:nvSpPr>
          <p:spPr bwMode="auto">
            <a:xfrm>
              <a:off x="10255255" y="5475817"/>
              <a:ext cx="14817" cy="52917"/>
            </a:xfrm>
            <a:custGeom>
              <a:avLst/>
              <a:gdLst>
                <a:gd name="T0" fmla="*/ 13 w 13"/>
                <a:gd name="T1" fmla="*/ 51 h 51"/>
                <a:gd name="T2" fmla="*/ 13 w 13"/>
                <a:gd name="T3" fmla="*/ 0 h 51"/>
                <a:gd name="T4" fmla="*/ 13 w 13"/>
                <a:gd name="T5" fmla="*/ 0 h 51"/>
                <a:gd name="T6" fmla="*/ 8 w 13"/>
                <a:gd name="T7" fmla="*/ 2 h 51"/>
                <a:gd name="T8" fmla="*/ 4 w 13"/>
                <a:gd name="T9" fmla="*/ 4 h 51"/>
                <a:gd name="T10" fmla="*/ 1 w 13"/>
                <a:gd name="T11" fmla="*/ 9 h 51"/>
                <a:gd name="T12" fmla="*/ 0 w 13"/>
                <a:gd name="T13" fmla="*/ 14 h 51"/>
                <a:gd name="T14" fmla="*/ 0 w 13"/>
                <a:gd name="T15" fmla="*/ 37 h 51"/>
                <a:gd name="T16" fmla="*/ 0 w 13"/>
                <a:gd name="T17" fmla="*/ 37 h 51"/>
                <a:gd name="T18" fmla="*/ 1 w 13"/>
                <a:gd name="T19" fmla="*/ 43 h 51"/>
                <a:gd name="T20" fmla="*/ 4 w 13"/>
                <a:gd name="T21" fmla="*/ 47 h 51"/>
                <a:gd name="T22" fmla="*/ 8 w 13"/>
                <a:gd name="T23" fmla="*/ 50 h 51"/>
                <a:gd name="T24" fmla="*/ 13 w 13"/>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1">
                  <a:moveTo>
                    <a:pt x="13" y="51"/>
                  </a:moveTo>
                  <a:lnTo>
                    <a:pt x="13" y="0"/>
                  </a:lnTo>
                  <a:lnTo>
                    <a:pt x="13" y="0"/>
                  </a:lnTo>
                  <a:lnTo>
                    <a:pt x="8" y="2"/>
                  </a:lnTo>
                  <a:lnTo>
                    <a:pt x="4" y="4"/>
                  </a:lnTo>
                  <a:lnTo>
                    <a:pt x="1" y="9"/>
                  </a:lnTo>
                  <a:lnTo>
                    <a:pt x="0" y="14"/>
                  </a:lnTo>
                  <a:lnTo>
                    <a:pt x="0" y="37"/>
                  </a:lnTo>
                  <a:lnTo>
                    <a:pt x="0" y="37"/>
                  </a:lnTo>
                  <a:lnTo>
                    <a:pt x="1" y="43"/>
                  </a:lnTo>
                  <a:lnTo>
                    <a:pt x="4" y="47"/>
                  </a:lnTo>
                  <a:lnTo>
                    <a:pt x="8" y="50"/>
                  </a:lnTo>
                  <a:lnTo>
                    <a:pt x="13" y="51"/>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0" name="Freeform 224"/>
            <p:cNvSpPr>
              <a:spLocks/>
            </p:cNvSpPr>
            <p:nvPr/>
          </p:nvSpPr>
          <p:spPr bwMode="auto">
            <a:xfrm>
              <a:off x="10255255" y="5475817"/>
              <a:ext cx="14817" cy="52917"/>
            </a:xfrm>
            <a:custGeom>
              <a:avLst/>
              <a:gdLst>
                <a:gd name="T0" fmla="*/ 13 w 13"/>
                <a:gd name="T1" fmla="*/ 51 h 51"/>
                <a:gd name="T2" fmla="*/ 13 w 13"/>
                <a:gd name="T3" fmla="*/ 0 h 51"/>
                <a:gd name="T4" fmla="*/ 13 w 13"/>
                <a:gd name="T5" fmla="*/ 0 h 51"/>
                <a:gd name="T6" fmla="*/ 8 w 13"/>
                <a:gd name="T7" fmla="*/ 2 h 51"/>
                <a:gd name="T8" fmla="*/ 4 w 13"/>
                <a:gd name="T9" fmla="*/ 4 h 51"/>
                <a:gd name="T10" fmla="*/ 1 w 13"/>
                <a:gd name="T11" fmla="*/ 9 h 51"/>
                <a:gd name="T12" fmla="*/ 0 w 13"/>
                <a:gd name="T13" fmla="*/ 14 h 51"/>
                <a:gd name="T14" fmla="*/ 0 w 13"/>
                <a:gd name="T15" fmla="*/ 37 h 51"/>
                <a:gd name="T16" fmla="*/ 0 w 13"/>
                <a:gd name="T17" fmla="*/ 37 h 51"/>
                <a:gd name="T18" fmla="*/ 1 w 13"/>
                <a:gd name="T19" fmla="*/ 43 h 51"/>
                <a:gd name="T20" fmla="*/ 4 w 13"/>
                <a:gd name="T21" fmla="*/ 47 h 51"/>
                <a:gd name="T22" fmla="*/ 8 w 13"/>
                <a:gd name="T23" fmla="*/ 50 h 51"/>
                <a:gd name="T24" fmla="*/ 13 w 13"/>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1">
                  <a:moveTo>
                    <a:pt x="13" y="51"/>
                  </a:moveTo>
                  <a:lnTo>
                    <a:pt x="13" y="0"/>
                  </a:lnTo>
                  <a:lnTo>
                    <a:pt x="13" y="0"/>
                  </a:lnTo>
                  <a:lnTo>
                    <a:pt x="8" y="2"/>
                  </a:lnTo>
                  <a:lnTo>
                    <a:pt x="4" y="4"/>
                  </a:lnTo>
                  <a:lnTo>
                    <a:pt x="1" y="9"/>
                  </a:lnTo>
                  <a:lnTo>
                    <a:pt x="0" y="14"/>
                  </a:lnTo>
                  <a:lnTo>
                    <a:pt x="0" y="37"/>
                  </a:lnTo>
                  <a:lnTo>
                    <a:pt x="0" y="37"/>
                  </a:lnTo>
                  <a:lnTo>
                    <a:pt x="1" y="43"/>
                  </a:lnTo>
                  <a:lnTo>
                    <a:pt x="4" y="47"/>
                  </a:lnTo>
                  <a:lnTo>
                    <a:pt x="8" y="50"/>
                  </a:lnTo>
                  <a:lnTo>
                    <a:pt x="13"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1" name="Freeform 225"/>
            <p:cNvSpPr>
              <a:spLocks/>
            </p:cNvSpPr>
            <p:nvPr/>
          </p:nvSpPr>
          <p:spPr bwMode="auto">
            <a:xfrm>
              <a:off x="10255255" y="5539317"/>
              <a:ext cx="14817" cy="52917"/>
            </a:xfrm>
            <a:custGeom>
              <a:avLst/>
              <a:gdLst>
                <a:gd name="T0" fmla="*/ 13 w 13"/>
                <a:gd name="T1" fmla="*/ 51 h 51"/>
                <a:gd name="T2" fmla="*/ 13 w 13"/>
                <a:gd name="T3" fmla="*/ 0 h 51"/>
                <a:gd name="T4" fmla="*/ 13 w 13"/>
                <a:gd name="T5" fmla="*/ 0 h 51"/>
                <a:gd name="T6" fmla="*/ 8 w 13"/>
                <a:gd name="T7" fmla="*/ 1 h 51"/>
                <a:gd name="T8" fmla="*/ 4 w 13"/>
                <a:gd name="T9" fmla="*/ 4 h 51"/>
                <a:gd name="T10" fmla="*/ 1 w 13"/>
                <a:gd name="T11" fmla="*/ 8 h 51"/>
                <a:gd name="T12" fmla="*/ 0 w 13"/>
                <a:gd name="T13" fmla="*/ 14 h 51"/>
                <a:gd name="T14" fmla="*/ 0 w 13"/>
                <a:gd name="T15" fmla="*/ 38 h 51"/>
                <a:gd name="T16" fmla="*/ 0 w 13"/>
                <a:gd name="T17" fmla="*/ 38 h 51"/>
                <a:gd name="T18" fmla="*/ 1 w 13"/>
                <a:gd name="T19" fmla="*/ 42 h 51"/>
                <a:gd name="T20" fmla="*/ 4 w 13"/>
                <a:gd name="T21" fmla="*/ 47 h 51"/>
                <a:gd name="T22" fmla="*/ 8 w 13"/>
                <a:gd name="T23" fmla="*/ 51 h 51"/>
                <a:gd name="T24" fmla="*/ 13 w 13"/>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1">
                  <a:moveTo>
                    <a:pt x="13" y="51"/>
                  </a:moveTo>
                  <a:lnTo>
                    <a:pt x="13" y="0"/>
                  </a:lnTo>
                  <a:lnTo>
                    <a:pt x="13" y="0"/>
                  </a:lnTo>
                  <a:lnTo>
                    <a:pt x="8" y="1"/>
                  </a:lnTo>
                  <a:lnTo>
                    <a:pt x="4" y="4"/>
                  </a:lnTo>
                  <a:lnTo>
                    <a:pt x="1" y="8"/>
                  </a:lnTo>
                  <a:lnTo>
                    <a:pt x="0" y="14"/>
                  </a:lnTo>
                  <a:lnTo>
                    <a:pt x="0" y="38"/>
                  </a:lnTo>
                  <a:lnTo>
                    <a:pt x="0" y="38"/>
                  </a:lnTo>
                  <a:lnTo>
                    <a:pt x="1" y="42"/>
                  </a:lnTo>
                  <a:lnTo>
                    <a:pt x="4" y="47"/>
                  </a:lnTo>
                  <a:lnTo>
                    <a:pt x="8" y="51"/>
                  </a:lnTo>
                  <a:lnTo>
                    <a:pt x="13" y="51"/>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 name="Freeform 226"/>
            <p:cNvSpPr>
              <a:spLocks/>
            </p:cNvSpPr>
            <p:nvPr/>
          </p:nvSpPr>
          <p:spPr bwMode="auto">
            <a:xfrm>
              <a:off x="10255255" y="5539317"/>
              <a:ext cx="14817" cy="52917"/>
            </a:xfrm>
            <a:custGeom>
              <a:avLst/>
              <a:gdLst>
                <a:gd name="T0" fmla="*/ 13 w 13"/>
                <a:gd name="T1" fmla="*/ 51 h 51"/>
                <a:gd name="T2" fmla="*/ 13 w 13"/>
                <a:gd name="T3" fmla="*/ 0 h 51"/>
                <a:gd name="T4" fmla="*/ 13 w 13"/>
                <a:gd name="T5" fmla="*/ 0 h 51"/>
                <a:gd name="T6" fmla="*/ 8 w 13"/>
                <a:gd name="T7" fmla="*/ 1 h 51"/>
                <a:gd name="T8" fmla="*/ 4 w 13"/>
                <a:gd name="T9" fmla="*/ 4 h 51"/>
                <a:gd name="T10" fmla="*/ 1 w 13"/>
                <a:gd name="T11" fmla="*/ 8 h 51"/>
                <a:gd name="T12" fmla="*/ 0 w 13"/>
                <a:gd name="T13" fmla="*/ 14 h 51"/>
                <a:gd name="T14" fmla="*/ 0 w 13"/>
                <a:gd name="T15" fmla="*/ 38 h 51"/>
                <a:gd name="T16" fmla="*/ 0 w 13"/>
                <a:gd name="T17" fmla="*/ 38 h 51"/>
                <a:gd name="T18" fmla="*/ 1 w 13"/>
                <a:gd name="T19" fmla="*/ 42 h 51"/>
                <a:gd name="T20" fmla="*/ 4 w 13"/>
                <a:gd name="T21" fmla="*/ 47 h 51"/>
                <a:gd name="T22" fmla="*/ 8 w 13"/>
                <a:gd name="T23" fmla="*/ 51 h 51"/>
                <a:gd name="T24" fmla="*/ 13 w 13"/>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1">
                  <a:moveTo>
                    <a:pt x="13" y="51"/>
                  </a:moveTo>
                  <a:lnTo>
                    <a:pt x="13" y="0"/>
                  </a:lnTo>
                  <a:lnTo>
                    <a:pt x="13" y="0"/>
                  </a:lnTo>
                  <a:lnTo>
                    <a:pt x="8" y="1"/>
                  </a:lnTo>
                  <a:lnTo>
                    <a:pt x="4" y="4"/>
                  </a:lnTo>
                  <a:lnTo>
                    <a:pt x="1" y="8"/>
                  </a:lnTo>
                  <a:lnTo>
                    <a:pt x="0" y="14"/>
                  </a:lnTo>
                  <a:lnTo>
                    <a:pt x="0" y="38"/>
                  </a:lnTo>
                  <a:lnTo>
                    <a:pt x="0" y="38"/>
                  </a:lnTo>
                  <a:lnTo>
                    <a:pt x="1" y="42"/>
                  </a:lnTo>
                  <a:lnTo>
                    <a:pt x="4" y="47"/>
                  </a:lnTo>
                  <a:lnTo>
                    <a:pt x="8" y="51"/>
                  </a:lnTo>
                  <a:lnTo>
                    <a:pt x="13"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 name="Rectangle 227"/>
            <p:cNvSpPr>
              <a:spLocks noChangeArrowheads="1"/>
            </p:cNvSpPr>
            <p:nvPr/>
          </p:nvSpPr>
          <p:spPr bwMode="auto">
            <a:xfrm>
              <a:off x="10289122" y="5433484"/>
              <a:ext cx="245534" cy="467784"/>
            </a:xfrm>
            <a:prstGeom prst="rect">
              <a:avLst/>
            </a:prstGeom>
            <a:solidFill>
              <a:srgbClr val="002F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 name="Rectangle 228"/>
            <p:cNvSpPr>
              <a:spLocks noChangeArrowheads="1"/>
            </p:cNvSpPr>
            <p:nvPr/>
          </p:nvSpPr>
          <p:spPr bwMode="auto">
            <a:xfrm>
              <a:off x="10289122" y="5433484"/>
              <a:ext cx="245534" cy="46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57930" name="Picture 234"/>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251022" y="5469467"/>
              <a:ext cx="25400" cy="6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931" name="Picture 235"/>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0251022" y="5532967"/>
              <a:ext cx="25400" cy="6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 name="Picture 237">
              <a:extLst>
                <a:ext uri="{FF2B5EF4-FFF2-40B4-BE49-F238E27FC236}">
                  <a16:creationId xmlns:a16="http://schemas.microsoft.com/office/drawing/2014/main" id="{8FEDB1A1-F83A-4FCB-B583-9036984B42A6}"/>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0282773" y="5439834"/>
              <a:ext cx="258234"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238"/>
            <p:cNvSpPr>
              <a:spLocks noEditPoints="1"/>
            </p:cNvSpPr>
            <p:nvPr/>
          </p:nvSpPr>
          <p:spPr bwMode="auto">
            <a:xfrm>
              <a:off x="10267955" y="5401734"/>
              <a:ext cx="294218" cy="503766"/>
            </a:xfrm>
            <a:custGeom>
              <a:avLst/>
              <a:gdLst>
                <a:gd name="T0" fmla="*/ 27 w 276"/>
                <a:gd name="T1" fmla="*/ 0 h 477"/>
                <a:gd name="T2" fmla="*/ 22 w 276"/>
                <a:gd name="T3" fmla="*/ 0 h 477"/>
                <a:gd name="T4" fmla="*/ 12 w 276"/>
                <a:gd name="T5" fmla="*/ 4 h 477"/>
                <a:gd name="T6" fmla="*/ 5 w 276"/>
                <a:gd name="T7" fmla="*/ 11 h 477"/>
                <a:gd name="T8" fmla="*/ 1 w 276"/>
                <a:gd name="T9" fmla="*/ 21 h 477"/>
                <a:gd name="T10" fmla="*/ 0 w 276"/>
                <a:gd name="T11" fmla="*/ 450 h 477"/>
                <a:gd name="T12" fmla="*/ 1 w 276"/>
                <a:gd name="T13" fmla="*/ 455 h 477"/>
                <a:gd name="T14" fmla="*/ 5 w 276"/>
                <a:gd name="T15" fmla="*/ 465 h 477"/>
                <a:gd name="T16" fmla="*/ 12 w 276"/>
                <a:gd name="T17" fmla="*/ 473 h 477"/>
                <a:gd name="T18" fmla="*/ 22 w 276"/>
                <a:gd name="T19" fmla="*/ 477 h 477"/>
                <a:gd name="T20" fmla="*/ 249 w 276"/>
                <a:gd name="T21" fmla="*/ 477 h 477"/>
                <a:gd name="T22" fmla="*/ 254 w 276"/>
                <a:gd name="T23" fmla="*/ 477 h 477"/>
                <a:gd name="T24" fmla="*/ 264 w 276"/>
                <a:gd name="T25" fmla="*/ 473 h 477"/>
                <a:gd name="T26" fmla="*/ 271 w 276"/>
                <a:gd name="T27" fmla="*/ 465 h 477"/>
                <a:gd name="T28" fmla="*/ 275 w 276"/>
                <a:gd name="T29" fmla="*/ 455 h 477"/>
                <a:gd name="T30" fmla="*/ 276 w 276"/>
                <a:gd name="T31" fmla="*/ 28 h 477"/>
                <a:gd name="T32" fmla="*/ 275 w 276"/>
                <a:gd name="T33" fmla="*/ 21 h 477"/>
                <a:gd name="T34" fmla="*/ 271 w 276"/>
                <a:gd name="T35" fmla="*/ 11 h 477"/>
                <a:gd name="T36" fmla="*/ 264 w 276"/>
                <a:gd name="T37" fmla="*/ 4 h 477"/>
                <a:gd name="T38" fmla="*/ 254 w 276"/>
                <a:gd name="T39" fmla="*/ 0 h 477"/>
                <a:gd name="T40" fmla="*/ 249 w 276"/>
                <a:gd name="T41" fmla="*/ 0 h 477"/>
                <a:gd name="T42" fmla="*/ 139 w 276"/>
                <a:gd name="T43" fmla="*/ 470 h 477"/>
                <a:gd name="T44" fmla="*/ 125 w 276"/>
                <a:gd name="T45" fmla="*/ 465 h 477"/>
                <a:gd name="T46" fmla="*/ 119 w 276"/>
                <a:gd name="T47" fmla="*/ 452 h 477"/>
                <a:gd name="T48" fmla="*/ 121 w 276"/>
                <a:gd name="T49" fmla="*/ 444 h 477"/>
                <a:gd name="T50" fmla="*/ 130 w 276"/>
                <a:gd name="T51" fmla="*/ 434 h 477"/>
                <a:gd name="T52" fmla="*/ 139 w 276"/>
                <a:gd name="T53" fmla="*/ 433 h 477"/>
                <a:gd name="T54" fmla="*/ 151 w 276"/>
                <a:gd name="T55" fmla="*/ 439 h 477"/>
                <a:gd name="T56" fmla="*/ 157 w 276"/>
                <a:gd name="T57" fmla="*/ 452 h 477"/>
                <a:gd name="T58" fmla="*/ 155 w 276"/>
                <a:gd name="T59" fmla="*/ 459 h 477"/>
                <a:gd name="T60" fmla="*/ 146 w 276"/>
                <a:gd name="T61" fmla="*/ 469 h 477"/>
                <a:gd name="T62" fmla="*/ 139 w 276"/>
                <a:gd name="T63" fmla="*/ 470 h 477"/>
                <a:gd name="T64" fmla="*/ 30 w 276"/>
                <a:gd name="T65" fmla="*/ 426 h 477"/>
                <a:gd name="T66" fmla="*/ 247 w 276"/>
                <a:gd name="T67" fmla="*/ 5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477">
                  <a:moveTo>
                    <a:pt x="249" y="0"/>
                  </a:moveTo>
                  <a:lnTo>
                    <a:pt x="27" y="0"/>
                  </a:lnTo>
                  <a:lnTo>
                    <a:pt x="27" y="0"/>
                  </a:lnTo>
                  <a:lnTo>
                    <a:pt x="22" y="0"/>
                  </a:lnTo>
                  <a:lnTo>
                    <a:pt x="18" y="2"/>
                  </a:lnTo>
                  <a:lnTo>
                    <a:pt x="12" y="4"/>
                  </a:lnTo>
                  <a:lnTo>
                    <a:pt x="8" y="7"/>
                  </a:lnTo>
                  <a:lnTo>
                    <a:pt x="5" y="11"/>
                  </a:lnTo>
                  <a:lnTo>
                    <a:pt x="3" y="17"/>
                  </a:lnTo>
                  <a:lnTo>
                    <a:pt x="1" y="21"/>
                  </a:lnTo>
                  <a:lnTo>
                    <a:pt x="0" y="28"/>
                  </a:lnTo>
                  <a:lnTo>
                    <a:pt x="0" y="450"/>
                  </a:lnTo>
                  <a:lnTo>
                    <a:pt x="0" y="450"/>
                  </a:lnTo>
                  <a:lnTo>
                    <a:pt x="1" y="455"/>
                  </a:lnTo>
                  <a:lnTo>
                    <a:pt x="3" y="461"/>
                  </a:lnTo>
                  <a:lnTo>
                    <a:pt x="5" y="465"/>
                  </a:lnTo>
                  <a:lnTo>
                    <a:pt x="8" y="469"/>
                  </a:lnTo>
                  <a:lnTo>
                    <a:pt x="12" y="473"/>
                  </a:lnTo>
                  <a:lnTo>
                    <a:pt x="18" y="476"/>
                  </a:lnTo>
                  <a:lnTo>
                    <a:pt x="22" y="477"/>
                  </a:lnTo>
                  <a:lnTo>
                    <a:pt x="27" y="477"/>
                  </a:lnTo>
                  <a:lnTo>
                    <a:pt x="249" y="477"/>
                  </a:lnTo>
                  <a:lnTo>
                    <a:pt x="249" y="477"/>
                  </a:lnTo>
                  <a:lnTo>
                    <a:pt x="254" y="477"/>
                  </a:lnTo>
                  <a:lnTo>
                    <a:pt x="260" y="476"/>
                  </a:lnTo>
                  <a:lnTo>
                    <a:pt x="264" y="473"/>
                  </a:lnTo>
                  <a:lnTo>
                    <a:pt x="268" y="469"/>
                  </a:lnTo>
                  <a:lnTo>
                    <a:pt x="271" y="465"/>
                  </a:lnTo>
                  <a:lnTo>
                    <a:pt x="273" y="461"/>
                  </a:lnTo>
                  <a:lnTo>
                    <a:pt x="275" y="455"/>
                  </a:lnTo>
                  <a:lnTo>
                    <a:pt x="276" y="450"/>
                  </a:lnTo>
                  <a:lnTo>
                    <a:pt x="276" y="28"/>
                  </a:lnTo>
                  <a:lnTo>
                    <a:pt x="276" y="28"/>
                  </a:lnTo>
                  <a:lnTo>
                    <a:pt x="275" y="21"/>
                  </a:lnTo>
                  <a:lnTo>
                    <a:pt x="273" y="17"/>
                  </a:lnTo>
                  <a:lnTo>
                    <a:pt x="271" y="11"/>
                  </a:lnTo>
                  <a:lnTo>
                    <a:pt x="268" y="7"/>
                  </a:lnTo>
                  <a:lnTo>
                    <a:pt x="264" y="4"/>
                  </a:lnTo>
                  <a:lnTo>
                    <a:pt x="260" y="2"/>
                  </a:lnTo>
                  <a:lnTo>
                    <a:pt x="254" y="0"/>
                  </a:lnTo>
                  <a:lnTo>
                    <a:pt x="249" y="0"/>
                  </a:lnTo>
                  <a:lnTo>
                    <a:pt x="249" y="0"/>
                  </a:lnTo>
                  <a:close/>
                  <a:moveTo>
                    <a:pt x="139" y="470"/>
                  </a:moveTo>
                  <a:lnTo>
                    <a:pt x="139" y="470"/>
                  </a:lnTo>
                  <a:lnTo>
                    <a:pt x="130" y="469"/>
                  </a:lnTo>
                  <a:lnTo>
                    <a:pt x="125" y="465"/>
                  </a:lnTo>
                  <a:lnTo>
                    <a:pt x="121" y="459"/>
                  </a:lnTo>
                  <a:lnTo>
                    <a:pt x="119" y="452"/>
                  </a:lnTo>
                  <a:lnTo>
                    <a:pt x="119" y="452"/>
                  </a:lnTo>
                  <a:lnTo>
                    <a:pt x="121" y="444"/>
                  </a:lnTo>
                  <a:lnTo>
                    <a:pt x="125" y="439"/>
                  </a:lnTo>
                  <a:lnTo>
                    <a:pt x="130" y="434"/>
                  </a:lnTo>
                  <a:lnTo>
                    <a:pt x="139" y="433"/>
                  </a:lnTo>
                  <a:lnTo>
                    <a:pt x="139" y="433"/>
                  </a:lnTo>
                  <a:lnTo>
                    <a:pt x="146" y="434"/>
                  </a:lnTo>
                  <a:lnTo>
                    <a:pt x="151" y="439"/>
                  </a:lnTo>
                  <a:lnTo>
                    <a:pt x="155" y="444"/>
                  </a:lnTo>
                  <a:lnTo>
                    <a:pt x="157" y="452"/>
                  </a:lnTo>
                  <a:lnTo>
                    <a:pt x="157" y="452"/>
                  </a:lnTo>
                  <a:lnTo>
                    <a:pt x="155" y="459"/>
                  </a:lnTo>
                  <a:lnTo>
                    <a:pt x="151" y="465"/>
                  </a:lnTo>
                  <a:lnTo>
                    <a:pt x="146" y="469"/>
                  </a:lnTo>
                  <a:lnTo>
                    <a:pt x="139" y="470"/>
                  </a:lnTo>
                  <a:lnTo>
                    <a:pt x="139" y="470"/>
                  </a:lnTo>
                  <a:close/>
                  <a:moveTo>
                    <a:pt x="247" y="426"/>
                  </a:moveTo>
                  <a:lnTo>
                    <a:pt x="30" y="426"/>
                  </a:lnTo>
                  <a:lnTo>
                    <a:pt x="30" y="50"/>
                  </a:lnTo>
                  <a:lnTo>
                    <a:pt x="247" y="50"/>
                  </a:lnTo>
                  <a:lnTo>
                    <a:pt x="247" y="426"/>
                  </a:lnTo>
                  <a:close/>
                </a:path>
              </a:pathLst>
            </a:custGeom>
            <a:solidFill>
              <a:srgbClr val="464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Tree>
    <p:extLst>
      <p:ext uri="{BB962C8B-B14F-4D97-AF65-F5344CB8AC3E}">
        <p14:creationId xmlns:p14="http://schemas.microsoft.com/office/powerpoint/2010/main" val="1375842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96817" y="1119357"/>
            <a:ext cx="5984529" cy="101654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GB">
                <a:latin typeface="Arial" panose="020B0604020202020204" pitchFamily="34" charset="0"/>
                <a:cs typeface="Arial" panose="020B0604020202020204" pitchFamily="34" charset="0"/>
              </a:rPr>
              <a:t>Use JDF integration to third-party solutions</a:t>
            </a:r>
            <a:endParaRPr lang="en-US">
              <a:latin typeface="Arial" panose="020B0604020202020204" pitchFamily="34" charset="0"/>
              <a:cs typeface="Arial" panose="020B0604020202020204" pitchFamily="34" charset="0"/>
            </a:endParaRPr>
          </a:p>
        </p:txBody>
      </p:sp>
      <p:sp>
        <p:nvSpPr>
          <p:cNvPr id="12" name="Content Placeholder 3"/>
          <p:cNvSpPr txBox="1">
            <a:spLocks/>
          </p:cNvSpPr>
          <p:nvPr/>
        </p:nvSpPr>
        <p:spPr>
          <a:xfrm>
            <a:off x="453093" y="2226695"/>
            <a:ext cx="5201920" cy="23647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07" indent="-227007"/>
            <a:r>
              <a:rPr lang="en-US" sz="1500">
                <a:latin typeface="Arial" panose="020B0604020202020204" pitchFamily="34" charset="0"/>
                <a:cs typeface="Arial" panose="020B0604020202020204" pitchFamily="34" charset="0"/>
              </a:rPr>
              <a:t>Establish more efficient and automated workflows and generate higher return on your investment</a:t>
            </a:r>
          </a:p>
          <a:p>
            <a:pPr marL="460364" lvl="1" indent="-233357"/>
            <a:r>
              <a:rPr lang="en-US" sz="1500">
                <a:latin typeface="Arial" panose="020B0604020202020204" pitchFamily="34" charset="0"/>
                <a:cs typeface="Arial" panose="020B0604020202020204" pitchFamily="34" charset="0"/>
              </a:rPr>
              <a:t>Map job settings and configuration without costly operator intervention</a:t>
            </a:r>
          </a:p>
          <a:p>
            <a:pPr marL="460364" lvl="1" indent="-233357"/>
            <a:r>
              <a:rPr lang="en-US" sz="1500">
                <a:latin typeface="Arial" panose="020B0604020202020204" pitchFamily="34" charset="0"/>
                <a:cs typeface="Arial" panose="020B0604020202020204" pitchFamily="34" charset="0"/>
              </a:rPr>
              <a:t>Automate finishing so perfect-bound or saddle-stitched documents are printed as ordered</a:t>
            </a:r>
          </a:p>
          <a:p>
            <a:pPr marL="460364" lvl="1" indent="-233357"/>
            <a:r>
              <a:rPr lang="en-US" sz="1500">
                <a:latin typeface="Arial" panose="020B0604020202020204" pitchFamily="34" charset="0"/>
                <a:cs typeface="Arial" panose="020B0604020202020204" pitchFamily="34" charset="0"/>
              </a:rPr>
              <a:t>See real-time status of Fiery jobs and engine conditions</a:t>
            </a:r>
          </a:p>
          <a:p>
            <a:pPr marL="460364" lvl="1" indent="-233357"/>
            <a:r>
              <a:rPr lang="en-US" sz="1500">
                <a:latin typeface="Arial" panose="020B0604020202020204" pitchFamily="34" charset="0"/>
                <a:cs typeface="Arial" panose="020B0604020202020204" pitchFamily="34" charset="0"/>
              </a:rPr>
              <a:t>Track consumable usage</a:t>
            </a:r>
          </a:p>
        </p:txBody>
      </p:sp>
      <p:pic>
        <p:nvPicPr>
          <p:cNvPr id="13" name="Picture 12" descr="C:\DOCUME~1\yusukeko\LOCALS~1\Temp\VMwareDnD\fa1f5c4f\EFI_Fiery_Certified.png">
            <a:extLst>
              <a:ext uri="{FF2B5EF4-FFF2-40B4-BE49-F238E27FC236}">
                <a16:creationId xmlns:a16="http://schemas.microsoft.com/office/drawing/2014/main" id="{085F92F3-4BA8-344D-B7C8-F426A55A981E}"/>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730656" y="1458131"/>
            <a:ext cx="1461250" cy="1355542"/>
          </a:xfrm>
          <a:prstGeom prst="rect">
            <a:avLst/>
          </a:prstGeom>
          <a:noFill/>
        </p:spPr>
      </p:pic>
      <p:pic>
        <p:nvPicPr>
          <p:cNvPr id="14" name="Picture 13">
            <a:extLst>
              <a:ext uri="{FF2B5EF4-FFF2-40B4-BE49-F238E27FC236}">
                <a16:creationId xmlns:a16="http://schemas.microsoft.com/office/drawing/2014/main" id="{A0CF93F4-D879-5D42-8BAE-FD456C910F08}"/>
              </a:ext>
            </a:extLst>
          </p:cNvPr>
          <p:cNvPicPr>
            <a:picLocks noChangeAspect="1"/>
          </p:cNvPicPr>
          <p:nvPr/>
        </p:nvPicPr>
        <p:blipFill>
          <a:blip r:embed="rId4" cstate="print"/>
          <a:stretch>
            <a:fillRect/>
          </a:stretch>
        </p:blipFill>
        <p:spPr>
          <a:xfrm>
            <a:off x="6210276" y="3007598"/>
            <a:ext cx="2191906" cy="1395897"/>
          </a:xfrm>
          <a:prstGeom prst="rect">
            <a:avLst/>
          </a:prstGeom>
        </p:spPr>
      </p:pic>
    </p:spTree>
    <p:extLst>
      <p:ext uri="{BB962C8B-B14F-4D97-AF65-F5344CB8AC3E}">
        <p14:creationId xmlns:p14="http://schemas.microsoft.com/office/powerpoint/2010/main" val="1541344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Freeform 115"/>
          <p:cNvSpPr>
            <a:spLocks/>
          </p:cNvSpPr>
          <p:nvPr/>
        </p:nvSpPr>
        <p:spPr bwMode="auto">
          <a:xfrm>
            <a:off x="3287923" y="2207123"/>
            <a:ext cx="767754" cy="769449"/>
          </a:xfrm>
          <a:custGeom>
            <a:avLst/>
            <a:gdLst>
              <a:gd name="T0" fmla="*/ 317 w 647"/>
              <a:gd name="T1" fmla="*/ 647 h 648"/>
              <a:gd name="T2" fmla="*/ 219 w 647"/>
              <a:gd name="T3" fmla="*/ 639 h 648"/>
              <a:gd name="T4" fmla="*/ 106 w 647"/>
              <a:gd name="T5" fmla="*/ 603 h 648"/>
              <a:gd name="T6" fmla="*/ 35 w 647"/>
              <a:gd name="T7" fmla="*/ 522 h 648"/>
              <a:gd name="T8" fmla="*/ 2 w 647"/>
              <a:gd name="T9" fmla="*/ 348 h 648"/>
              <a:gd name="T10" fmla="*/ 16 w 647"/>
              <a:gd name="T11" fmla="*/ 190 h 648"/>
              <a:gd name="T12" fmla="*/ 66 w 647"/>
              <a:gd name="T13" fmla="*/ 78 h 648"/>
              <a:gd name="T14" fmla="*/ 134 w 647"/>
              <a:gd name="T15" fmla="*/ 33 h 648"/>
              <a:gd name="T16" fmla="*/ 266 w 647"/>
              <a:gd name="T17" fmla="*/ 5 h 648"/>
              <a:gd name="T18" fmla="*/ 403 w 647"/>
              <a:gd name="T19" fmla="*/ 7 h 648"/>
              <a:gd name="T20" fmla="*/ 487 w 647"/>
              <a:gd name="T21" fmla="*/ 24 h 648"/>
              <a:gd name="T22" fmla="*/ 555 w 647"/>
              <a:gd name="T23" fmla="*/ 57 h 648"/>
              <a:gd name="T24" fmla="*/ 617 w 647"/>
              <a:gd name="T25" fmla="*/ 148 h 648"/>
              <a:gd name="T26" fmla="*/ 643 w 647"/>
              <a:gd name="T27" fmla="*/ 362 h 648"/>
              <a:gd name="T28" fmla="*/ 623 w 647"/>
              <a:gd name="T29" fmla="*/ 489 h 648"/>
              <a:gd name="T30" fmla="*/ 552 w 647"/>
              <a:gd name="T31" fmla="*/ 595 h 648"/>
              <a:gd name="T32" fmla="*/ 472 w 647"/>
              <a:gd name="T33" fmla="*/ 629 h 648"/>
              <a:gd name="T34" fmla="*/ 317 w 647"/>
              <a:gd name="T35" fmla="*/ 64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648">
                <a:moveTo>
                  <a:pt x="317" y="647"/>
                </a:moveTo>
                <a:cubicBezTo>
                  <a:pt x="290" y="648"/>
                  <a:pt x="254" y="644"/>
                  <a:pt x="219" y="639"/>
                </a:cubicBezTo>
                <a:cubicBezTo>
                  <a:pt x="180" y="633"/>
                  <a:pt x="141" y="623"/>
                  <a:pt x="106" y="603"/>
                </a:cubicBezTo>
                <a:cubicBezTo>
                  <a:pt x="73" y="585"/>
                  <a:pt x="50" y="557"/>
                  <a:pt x="35" y="522"/>
                </a:cubicBezTo>
                <a:cubicBezTo>
                  <a:pt x="12" y="466"/>
                  <a:pt x="3" y="408"/>
                  <a:pt x="2" y="348"/>
                </a:cubicBezTo>
                <a:cubicBezTo>
                  <a:pt x="0" y="295"/>
                  <a:pt x="3" y="242"/>
                  <a:pt x="16" y="190"/>
                </a:cubicBezTo>
                <a:cubicBezTo>
                  <a:pt x="26" y="149"/>
                  <a:pt x="38" y="110"/>
                  <a:pt x="66" y="78"/>
                </a:cubicBezTo>
                <a:cubicBezTo>
                  <a:pt x="85" y="57"/>
                  <a:pt x="109" y="44"/>
                  <a:pt x="134" y="33"/>
                </a:cubicBezTo>
                <a:cubicBezTo>
                  <a:pt x="177" y="16"/>
                  <a:pt x="221" y="9"/>
                  <a:pt x="266" y="5"/>
                </a:cubicBezTo>
                <a:cubicBezTo>
                  <a:pt x="312" y="0"/>
                  <a:pt x="358" y="2"/>
                  <a:pt x="403" y="7"/>
                </a:cubicBezTo>
                <a:cubicBezTo>
                  <a:pt x="432" y="10"/>
                  <a:pt x="460" y="16"/>
                  <a:pt x="487" y="24"/>
                </a:cubicBezTo>
                <a:cubicBezTo>
                  <a:pt x="511" y="32"/>
                  <a:pt x="534" y="43"/>
                  <a:pt x="555" y="57"/>
                </a:cubicBezTo>
                <a:cubicBezTo>
                  <a:pt x="587" y="80"/>
                  <a:pt x="605" y="112"/>
                  <a:pt x="617" y="148"/>
                </a:cubicBezTo>
                <a:cubicBezTo>
                  <a:pt x="640" y="218"/>
                  <a:pt x="647" y="289"/>
                  <a:pt x="643" y="362"/>
                </a:cubicBezTo>
                <a:cubicBezTo>
                  <a:pt x="641" y="405"/>
                  <a:pt x="635" y="448"/>
                  <a:pt x="623" y="489"/>
                </a:cubicBezTo>
                <a:cubicBezTo>
                  <a:pt x="610" y="531"/>
                  <a:pt x="589" y="569"/>
                  <a:pt x="552" y="595"/>
                </a:cubicBezTo>
                <a:cubicBezTo>
                  <a:pt x="528" y="611"/>
                  <a:pt x="500" y="621"/>
                  <a:pt x="472" y="629"/>
                </a:cubicBezTo>
                <a:cubicBezTo>
                  <a:pt x="424" y="641"/>
                  <a:pt x="375" y="646"/>
                  <a:pt x="317" y="647"/>
                </a:cubicBezTo>
                <a:close/>
              </a:path>
            </a:pathLst>
          </a:custGeom>
          <a:gradFill>
            <a:gsLst>
              <a:gs pos="0">
                <a:srgbClr val="CDE672"/>
              </a:gs>
              <a:gs pos="100000">
                <a:srgbClr val="496962"/>
              </a:gs>
            </a:gsLst>
            <a:lin ang="5400000" scaled="1"/>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7" name="Title 1">
            <a:extLst>
              <a:ext uri="{FF2B5EF4-FFF2-40B4-BE49-F238E27FC236}">
                <a16:creationId xmlns:a16="http://schemas.microsoft.com/office/drawing/2014/main" id="{30B3D286-92A1-0640-86F0-5F7203BDCE89}"/>
              </a:ext>
            </a:extLst>
          </p:cNvPr>
          <p:cNvSpPr txBox="1">
            <a:spLocks/>
          </p:cNvSpPr>
          <p:nvPr/>
        </p:nvSpPr>
        <p:spPr>
          <a:xfrm>
            <a:off x="453966" y="1021256"/>
            <a:ext cx="7490290" cy="6526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Stay informed and be agile</a:t>
            </a:r>
          </a:p>
        </p:txBody>
      </p:sp>
      <p:sp>
        <p:nvSpPr>
          <p:cNvPr id="8" name="Content Placeholder 2">
            <a:extLst>
              <a:ext uri="{FF2B5EF4-FFF2-40B4-BE49-F238E27FC236}">
                <a16:creationId xmlns:a16="http://schemas.microsoft.com/office/drawing/2014/main" id="{B0F37CFC-942D-C949-9969-F89CAB3C09D7}"/>
              </a:ext>
            </a:extLst>
          </p:cNvPr>
          <p:cNvSpPr txBox="1">
            <a:spLocks/>
          </p:cNvSpPr>
          <p:nvPr/>
        </p:nvSpPr>
        <p:spPr>
          <a:xfrm>
            <a:off x="453095" y="1714297"/>
            <a:ext cx="3528761" cy="1314249"/>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a:latin typeface="Arial" panose="020B0604020202020204" pitchFamily="34" charset="0"/>
                <a:cs typeface="Arial" panose="020B0604020202020204" pitchFamily="34" charset="0"/>
              </a:rPr>
              <a:t>Sales and training resources located at:</a:t>
            </a:r>
            <a:endParaRPr lang="en-US" sz="1500" u="sng">
              <a:latin typeface="Arial" panose="020B0604020202020204" pitchFamily="34" charset="0"/>
              <a:cs typeface="Arial" panose="020B0604020202020204" pitchFamily="34" charset="0"/>
              <a:hlinkClick r:id="" action="ppaction://noaction"/>
            </a:endParaRPr>
          </a:p>
          <a:p>
            <a:pPr marL="231770" indent="-231770"/>
            <a:r>
              <a:rPr lang="en-US" sz="1500" u="sng">
                <a:latin typeface="Arial" panose="020B0604020202020204" pitchFamily="34" charset="0"/>
                <a:cs typeface="Arial" panose="020B0604020202020204" pitchFamily="34" charset="0"/>
                <a:hlinkClick r:id="rId3"/>
              </a:rPr>
              <a:t>Learning@EFI</a:t>
            </a:r>
            <a:r>
              <a:rPr lang="en-US" sz="1500">
                <a:latin typeface="Arial" panose="020B0604020202020204" pitchFamily="34" charset="0"/>
                <a:cs typeface="Arial" panose="020B0604020202020204" pitchFamily="34" charset="0"/>
                <a:hlinkClick r:id="rId3"/>
              </a:rPr>
              <a:t>​</a:t>
            </a:r>
            <a:endParaRPr lang="en-US" sz="1500">
              <a:latin typeface="Arial" panose="020B0604020202020204" pitchFamily="34" charset="0"/>
              <a:cs typeface="Arial" panose="020B0604020202020204" pitchFamily="34" charset="0"/>
            </a:endParaRPr>
          </a:p>
          <a:p>
            <a:pPr marL="231770" indent="-231770"/>
            <a:r>
              <a:rPr lang="en-US" sz="1500">
                <a:latin typeface="Arial" panose="020B0604020202020204" pitchFamily="34" charset="0"/>
                <a:cs typeface="Arial" panose="020B0604020202020204" pitchFamily="34" charset="0"/>
                <a:hlinkClick r:id="rId4"/>
              </a:rPr>
              <a:t>EFI.com</a:t>
            </a:r>
            <a:endParaRPr lang="en-US" sz="1500">
              <a:latin typeface="Arial" panose="020B0604020202020204" pitchFamily="34" charset="0"/>
              <a:cs typeface="Arial" panose="020B0604020202020204" pitchFamily="34" charset="0"/>
            </a:endParaRPr>
          </a:p>
          <a:p>
            <a:pPr marL="531807" lvl="1" indent="-231770"/>
            <a:r>
              <a:rPr lang="en-US" sz="1200">
                <a:latin typeface="Arial" panose="020B0604020202020204" pitchFamily="34" charset="0"/>
                <a:cs typeface="Arial" panose="020B0604020202020204" pitchFamily="34" charset="0"/>
                <a:hlinkClick r:id="rId5"/>
              </a:rPr>
              <a:t>resources.efi.com/fiery</a:t>
            </a:r>
            <a:endParaRPr lang="en-US" sz="1200">
              <a:latin typeface="Arial" panose="020B0604020202020204" pitchFamily="34" charset="0"/>
              <a:cs typeface="Arial" panose="020B0604020202020204" pitchFamily="34" charset="0"/>
            </a:endParaRPr>
          </a:p>
        </p:txBody>
      </p:sp>
      <p:sp>
        <p:nvSpPr>
          <p:cNvPr id="4" name="Rectangle 5"/>
          <p:cNvSpPr>
            <a:spLocks noChangeArrowheads="1"/>
          </p:cNvSpPr>
          <p:nvPr/>
        </p:nvSpPr>
        <p:spPr bwMode="auto">
          <a:xfrm>
            <a:off x="3316288" y="3078164"/>
            <a:ext cx="6748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Certification</a:t>
            </a:r>
            <a:endParaRPr lang="en-US" altLang="en-US"/>
          </a:p>
        </p:txBody>
      </p:sp>
      <p:sp>
        <p:nvSpPr>
          <p:cNvPr id="9" name="Rectangle 6"/>
          <p:cNvSpPr>
            <a:spLocks noChangeArrowheads="1"/>
          </p:cNvSpPr>
          <p:nvPr/>
        </p:nvSpPr>
        <p:spPr bwMode="auto">
          <a:xfrm>
            <a:off x="4640263" y="3078164"/>
            <a:ext cx="10916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e-Learning courses</a:t>
            </a:r>
            <a:endParaRPr lang="en-US" altLang="en-US"/>
          </a:p>
        </p:txBody>
      </p:sp>
      <p:sp>
        <p:nvSpPr>
          <p:cNvPr id="10" name="Rectangle 7"/>
          <p:cNvSpPr>
            <a:spLocks noChangeArrowheads="1"/>
          </p:cNvSpPr>
          <p:nvPr/>
        </p:nvSpPr>
        <p:spPr bwMode="auto">
          <a:xfrm>
            <a:off x="6270626" y="3078164"/>
            <a:ext cx="8656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Express videos</a:t>
            </a:r>
            <a:endParaRPr lang="en-US" altLang="en-US"/>
          </a:p>
        </p:txBody>
      </p:sp>
      <p:sp>
        <p:nvSpPr>
          <p:cNvPr id="12" name="Rectangle 8"/>
          <p:cNvSpPr>
            <a:spLocks noChangeArrowheads="1"/>
          </p:cNvSpPr>
          <p:nvPr/>
        </p:nvSpPr>
        <p:spPr bwMode="auto">
          <a:xfrm>
            <a:off x="7794627" y="3078164"/>
            <a:ext cx="8079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How to guides</a:t>
            </a:r>
            <a:endParaRPr lang="en-US" altLang="en-US"/>
          </a:p>
        </p:txBody>
      </p:sp>
      <p:sp>
        <p:nvSpPr>
          <p:cNvPr id="14" name="Rectangle 9"/>
          <p:cNvSpPr>
            <a:spLocks noChangeArrowheads="1"/>
          </p:cNvSpPr>
          <p:nvPr/>
        </p:nvSpPr>
        <p:spPr bwMode="auto">
          <a:xfrm>
            <a:off x="7929563" y="4287839"/>
            <a:ext cx="5402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Webinars</a:t>
            </a:r>
            <a:endParaRPr lang="en-US" altLang="en-US"/>
          </a:p>
        </p:txBody>
      </p:sp>
      <p:sp>
        <p:nvSpPr>
          <p:cNvPr id="16" name="Rectangle 10"/>
          <p:cNvSpPr>
            <a:spLocks noChangeArrowheads="1"/>
          </p:cNvSpPr>
          <p:nvPr/>
        </p:nvSpPr>
        <p:spPr bwMode="auto">
          <a:xfrm>
            <a:off x="6126164" y="4287839"/>
            <a:ext cx="10852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Simulation learning</a:t>
            </a:r>
            <a:endParaRPr lang="en-US" altLang="en-US"/>
          </a:p>
        </p:txBody>
      </p:sp>
      <p:sp>
        <p:nvSpPr>
          <p:cNvPr id="17" name="Rectangle 11"/>
          <p:cNvSpPr>
            <a:spLocks noChangeArrowheads="1"/>
          </p:cNvSpPr>
          <p:nvPr/>
        </p:nvSpPr>
        <p:spPr bwMode="auto">
          <a:xfrm>
            <a:off x="4930777" y="4287839"/>
            <a:ext cx="5241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Podcasts</a:t>
            </a:r>
            <a:endParaRPr lang="en-US" altLang="en-US"/>
          </a:p>
        </p:txBody>
      </p:sp>
      <p:sp>
        <p:nvSpPr>
          <p:cNvPr id="18" name="Rectangle 12"/>
          <p:cNvSpPr>
            <a:spLocks noChangeArrowheads="1"/>
          </p:cNvSpPr>
          <p:nvPr/>
        </p:nvSpPr>
        <p:spPr bwMode="auto">
          <a:xfrm>
            <a:off x="2976563" y="4287839"/>
            <a:ext cx="13561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1000">
                <a:solidFill>
                  <a:srgbClr val="000000"/>
                </a:solidFill>
              </a:rPr>
              <a:t>Instructor led classroom</a:t>
            </a:r>
            <a:endParaRPr lang="en-US" altLang="en-US"/>
          </a:p>
        </p:txBody>
      </p:sp>
      <p:grpSp>
        <p:nvGrpSpPr>
          <p:cNvPr id="59" name="Group 58"/>
          <p:cNvGrpSpPr/>
          <p:nvPr/>
        </p:nvGrpSpPr>
        <p:grpSpPr>
          <a:xfrm>
            <a:off x="3433363" y="2351342"/>
            <a:ext cx="487592" cy="491729"/>
            <a:chOff x="4577816" y="3135122"/>
            <a:chExt cx="650123" cy="655639"/>
          </a:xfrm>
        </p:grpSpPr>
        <p:grpSp>
          <p:nvGrpSpPr>
            <p:cNvPr id="58" name="Group 57"/>
            <p:cNvGrpSpPr/>
            <p:nvPr/>
          </p:nvGrpSpPr>
          <p:grpSpPr>
            <a:xfrm>
              <a:off x="4592105" y="3149411"/>
              <a:ext cx="635834" cy="641350"/>
              <a:chOff x="7938" y="4763"/>
              <a:chExt cx="1281112" cy="1292225"/>
            </a:xfrm>
            <a:solidFill>
              <a:schemeClr val="tx1">
                <a:alpha val="30000"/>
              </a:schemeClr>
            </a:solidFill>
          </p:grpSpPr>
          <p:sp>
            <p:nvSpPr>
              <p:cNvPr id="53" name="Freeform 9"/>
              <p:cNvSpPr>
                <a:spLocks/>
              </p:cNvSpPr>
              <p:nvPr/>
            </p:nvSpPr>
            <p:spPr bwMode="auto">
              <a:xfrm>
                <a:off x="890588" y="95251"/>
                <a:ext cx="311150" cy="311150"/>
              </a:xfrm>
              <a:custGeom>
                <a:avLst/>
                <a:gdLst>
                  <a:gd name="T0" fmla="*/ 0 w 196"/>
                  <a:gd name="T1" fmla="*/ 0 h 196"/>
                  <a:gd name="T2" fmla="*/ 0 w 196"/>
                  <a:gd name="T3" fmla="*/ 196 h 196"/>
                  <a:gd name="T4" fmla="*/ 196 w 196"/>
                  <a:gd name="T5" fmla="*/ 196 h 196"/>
                  <a:gd name="T6" fmla="*/ 0 w 196"/>
                  <a:gd name="T7" fmla="*/ 0 h 196"/>
                </a:gdLst>
                <a:ahLst/>
                <a:cxnLst>
                  <a:cxn ang="0">
                    <a:pos x="T0" y="T1"/>
                  </a:cxn>
                  <a:cxn ang="0">
                    <a:pos x="T2" y="T3"/>
                  </a:cxn>
                  <a:cxn ang="0">
                    <a:pos x="T4" y="T5"/>
                  </a:cxn>
                  <a:cxn ang="0">
                    <a:pos x="T6" y="T7"/>
                  </a:cxn>
                </a:cxnLst>
                <a:rect l="0" t="0" r="r" b="b"/>
                <a:pathLst>
                  <a:path w="196" h="196">
                    <a:moveTo>
                      <a:pt x="0" y="0"/>
                    </a:moveTo>
                    <a:lnTo>
                      <a:pt x="0" y="196"/>
                    </a:lnTo>
                    <a:lnTo>
                      <a:pt x="196" y="19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54" name="Freeform 10"/>
              <p:cNvSpPr>
                <a:spLocks noEditPoints="1"/>
              </p:cNvSpPr>
              <p:nvPr/>
            </p:nvSpPr>
            <p:spPr bwMode="auto">
              <a:xfrm>
                <a:off x="7938" y="4763"/>
                <a:ext cx="1281112" cy="923925"/>
              </a:xfrm>
              <a:custGeom>
                <a:avLst/>
                <a:gdLst>
                  <a:gd name="T0" fmla="*/ 248 w 383"/>
                  <a:gd name="T1" fmla="*/ 135 h 276"/>
                  <a:gd name="T2" fmla="*/ 248 w 383"/>
                  <a:gd name="T3" fmla="*/ 0 h 276"/>
                  <a:gd name="T4" fmla="*/ 0 w 383"/>
                  <a:gd name="T5" fmla="*/ 0 h 276"/>
                  <a:gd name="T6" fmla="*/ 0 w 383"/>
                  <a:gd name="T7" fmla="*/ 276 h 276"/>
                  <a:gd name="T8" fmla="*/ 205 w 383"/>
                  <a:gd name="T9" fmla="*/ 276 h 276"/>
                  <a:gd name="T10" fmla="*/ 204 w 383"/>
                  <a:gd name="T11" fmla="*/ 267 h 276"/>
                  <a:gd name="T12" fmla="*/ 277 w 383"/>
                  <a:gd name="T13" fmla="*/ 195 h 276"/>
                  <a:gd name="T14" fmla="*/ 349 w 383"/>
                  <a:gd name="T15" fmla="*/ 267 h 276"/>
                  <a:gd name="T16" fmla="*/ 349 w 383"/>
                  <a:gd name="T17" fmla="*/ 276 h 276"/>
                  <a:gd name="T18" fmla="*/ 383 w 383"/>
                  <a:gd name="T19" fmla="*/ 276 h 276"/>
                  <a:gd name="T20" fmla="*/ 383 w 383"/>
                  <a:gd name="T21" fmla="*/ 135 h 276"/>
                  <a:gd name="T22" fmla="*/ 248 w 383"/>
                  <a:gd name="T23" fmla="*/ 135 h 276"/>
                  <a:gd name="T24" fmla="*/ 191 w 383"/>
                  <a:gd name="T25" fmla="*/ 148 h 276"/>
                  <a:gd name="T26" fmla="*/ 48 w 383"/>
                  <a:gd name="T27" fmla="*/ 148 h 276"/>
                  <a:gd name="T28" fmla="*/ 48 w 383"/>
                  <a:gd name="T29" fmla="*/ 133 h 276"/>
                  <a:gd name="T30" fmla="*/ 191 w 383"/>
                  <a:gd name="T31" fmla="*/ 133 h 276"/>
                  <a:gd name="T32" fmla="*/ 191 w 383"/>
                  <a:gd name="T33" fmla="*/ 148 h 276"/>
                  <a:gd name="T34" fmla="*/ 191 w 383"/>
                  <a:gd name="T35" fmla="*/ 117 h 276"/>
                  <a:gd name="T36" fmla="*/ 48 w 383"/>
                  <a:gd name="T37" fmla="*/ 117 h 276"/>
                  <a:gd name="T38" fmla="*/ 48 w 383"/>
                  <a:gd name="T39" fmla="*/ 101 h 276"/>
                  <a:gd name="T40" fmla="*/ 191 w 383"/>
                  <a:gd name="T41" fmla="*/ 101 h 276"/>
                  <a:gd name="T42" fmla="*/ 191 w 383"/>
                  <a:gd name="T43" fmla="*/ 117 h 276"/>
                  <a:gd name="T44" fmla="*/ 191 w 383"/>
                  <a:gd name="T45" fmla="*/ 86 h 276"/>
                  <a:gd name="T46" fmla="*/ 48 w 383"/>
                  <a:gd name="T47" fmla="*/ 86 h 276"/>
                  <a:gd name="T48" fmla="*/ 48 w 383"/>
                  <a:gd name="T49" fmla="*/ 70 h 276"/>
                  <a:gd name="T50" fmla="*/ 191 w 383"/>
                  <a:gd name="T51" fmla="*/ 70 h 276"/>
                  <a:gd name="T52" fmla="*/ 191 w 383"/>
                  <a:gd name="T53" fmla="*/ 8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276">
                    <a:moveTo>
                      <a:pt x="248" y="135"/>
                    </a:moveTo>
                    <a:cubicBezTo>
                      <a:pt x="248" y="0"/>
                      <a:pt x="248" y="0"/>
                      <a:pt x="248" y="0"/>
                    </a:cubicBezTo>
                    <a:cubicBezTo>
                      <a:pt x="0" y="0"/>
                      <a:pt x="0" y="0"/>
                      <a:pt x="0" y="0"/>
                    </a:cubicBezTo>
                    <a:cubicBezTo>
                      <a:pt x="0" y="276"/>
                      <a:pt x="0" y="276"/>
                      <a:pt x="0" y="276"/>
                    </a:cubicBezTo>
                    <a:cubicBezTo>
                      <a:pt x="205" y="276"/>
                      <a:pt x="205" y="276"/>
                      <a:pt x="205" y="276"/>
                    </a:cubicBezTo>
                    <a:cubicBezTo>
                      <a:pt x="204" y="273"/>
                      <a:pt x="204" y="270"/>
                      <a:pt x="204" y="267"/>
                    </a:cubicBezTo>
                    <a:cubicBezTo>
                      <a:pt x="204" y="227"/>
                      <a:pt x="237" y="195"/>
                      <a:pt x="277" y="195"/>
                    </a:cubicBezTo>
                    <a:cubicBezTo>
                      <a:pt x="317" y="195"/>
                      <a:pt x="349" y="227"/>
                      <a:pt x="349" y="267"/>
                    </a:cubicBezTo>
                    <a:cubicBezTo>
                      <a:pt x="349" y="270"/>
                      <a:pt x="349" y="273"/>
                      <a:pt x="349" y="276"/>
                    </a:cubicBezTo>
                    <a:cubicBezTo>
                      <a:pt x="383" y="276"/>
                      <a:pt x="383" y="276"/>
                      <a:pt x="383" y="276"/>
                    </a:cubicBezTo>
                    <a:cubicBezTo>
                      <a:pt x="383" y="135"/>
                      <a:pt x="383" y="135"/>
                      <a:pt x="383" y="135"/>
                    </a:cubicBezTo>
                    <a:lnTo>
                      <a:pt x="248" y="135"/>
                    </a:lnTo>
                    <a:close/>
                    <a:moveTo>
                      <a:pt x="191" y="148"/>
                    </a:moveTo>
                    <a:cubicBezTo>
                      <a:pt x="48" y="148"/>
                      <a:pt x="48" y="148"/>
                      <a:pt x="48" y="148"/>
                    </a:cubicBezTo>
                    <a:cubicBezTo>
                      <a:pt x="48" y="133"/>
                      <a:pt x="48" y="133"/>
                      <a:pt x="48" y="133"/>
                    </a:cubicBezTo>
                    <a:cubicBezTo>
                      <a:pt x="191" y="133"/>
                      <a:pt x="191" y="133"/>
                      <a:pt x="191" y="133"/>
                    </a:cubicBezTo>
                    <a:lnTo>
                      <a:pt x="191" y="148"/>
                    </a:lnTo>
                    <a:close/>
                    <a:moveTo>
                      <a:pt x="191" y="117"/>
                    </a:moveTo>
                    <a:cubicBezTo>
                      <a:pt x="48" y="117"/>
                      <a:pt x="48" y="117"/>
                      <a:pt x="48" y="117"/>
                    </a:cubicBezTo>
                    <a:cubicBezTo>
                      <a:pt x="48" y="101"/>
                      <a:pt x="48" y="101"/>
                      <a:pt x="48" y="101"/>
                    </a:cubicBezTo>
                    <a:cubicBezTo>
                      <a:pt x="191" y="101"/>
                      <a:pt x="191" y="101"/>
                      <a:pt x="191" y="101"/>
                    </a:cubicBezTo>
                    <a:lnTo>
                      <a:pt x="191" y="117"/>
                    </a:lnTo>
                    <a:close/>
                    <a:moveTo>
                      <a:pt x="191" y="86"/>
                    </a:moveTo>
                    <a:cubicBezTo>
                      <a:pt x="48" y="86"/>
                      <a:pt x="48" y="86"/>
                      <a:pt x="48" y="86"/>
                    </a:cubicBezTo>
                    <a:cubicBezTo>
                      <a:pt x="48" y="70"/>
                      <a:pt x="48" y="70"/>
                      <a:pt x="48" y="70"/>
                    </a:cubicBezTo>
                    <a:cubicBezTo>
                      <a:pt x="191" y="70"/>
                      <a:pt x="191" y="70"/>
                      <a:pt x="191" y="70"/>
                    </a:cubicBezTo>
                    <a:lnTo>
                      <a:pt x="191"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55" name="Freeform 11"/>
              <p:cNvSpPr>
                <a:spLocks/>
              </p:cNvSpPr>
              <p:nvPr/>
            </p:nvSpPr>
            <p:spPr bwMode="auto">
              <a:xfrm>
                <a:off x="620713" y="995363"/>
                <a:ext cx="307975" cy="301625"/>
              </a:xfrm>
              <a:custGeom>
                <a:avLst/>
                <a:gdLst>
                  <a:gd name="T0" fmla="*/ 27 w 92"/>
                  <a:gd name="T1" fmla="*/ 0 h 90"/>
                  <a:gd name="T2" fmla="*/ 0 w 92"/>
                  <a:gd name="T3" fmla="*/ 58 h 90"/>
                  <a:gd name="T4" fmla="*/ 70 w 92"/>
                  <a:gd name="T5" fmla="*/ 90 h 90"/>
                  <a:gd name="T6" fmla="*/ 92 w 92"/>
                  <a:gd name="T7" fmla="*/ 44 h 90"/>
                  <a:gd name="T8" fmla="*/ 27 w 92"/>
                  <a:gd name="T9" fmla="*/ 0 h 90"/>
                </a:gdLst>
                <a:ahLst/>
                <a:cxnLst>
                  <a:cxn ang="0">
                    <a:pos x="T0" y="T1"/>
                  </a:cxn>
                  <a:cxn ang="0">
                    <a:pos x="T2" y="T3"/>
                  </a:cxn>
                  <a:cxn ang="0">
                    <a:pos x="T4" y="T5"/>
                  </a:cxn>
                  <a:cxn ang="0">
                    <a:pos x="T6" y="T7"/>
                  </a:cxn>
                  <a:cxn ang="0">
                    <a:pos x="T8" y="T9"/>
                  </a:cxn>
                </a:cxnLst>
                <a:rect l="0" t="0" r="r" b="b"/>
                <a:pathLst>
                  <a:path w="92" h="90">
                    <a:moveTo>
                      <a:pt x="27" y="0"/>
                    </a:moveTo>
                    <a:cubicBezTo>
                      <a:pt x="0" y="58"/>
                      <a:pt x="0" y="58"/>
                      <a:pt x="0" y="58"/>
                    </a:cubicBezTo>
                    <a:cubicBezTo>
                      <a:pt x="70" y="90"/>
                      <a:pt x="70" y="90"/>
                      <a:pt x="70" y="90"/>
                    </a:cubicBezTo>
                    <a:cubicBezTo>
                      <a:pt x="92" y="44"/>
                      <a:pt x="92" y="44"/>
                      <a:pt x="92" y="44"/>
                    </a:cubicBezTo>
                    <a:cubicBezTo>
                      <a:pt x="64" y="43"/>
                      <a:pt x="38" y="26"/>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56" name="Freeform 12"/>
              <p:cNvSpPr>
                <a:spLocks/>
              </p:cNvSpPr>
              <p:nvPr/>
            </p:nvSpPr>
            <p:spPr bwMode="auto">
              <a:xfrm>
                <a:off x="941388" y="998538"/>
                <a:ext cx="304800" cy="298450"/>
              </a:xfrm>
              <a:custGeom>
                <a:avLst/>
                <a:gdLst>
                  <a:gd name="T0" fmla="*/ 0 w 91"/>
                  <a:gd name="T1" fmla="*/ 43 h 89"/>
                  <a:gd name="T2" fmla="*/ 21 w 91"/>
                  <a:gd name="T3" fmla="*/ 89 h 89"/>
                  <a:gd name="T4" fmla="*/ 91 w 91"/>
                  <a:gd name="T5" fmla="*/ 57 h 89"/>
                  <a:gd name="T6" fmla="*/ 64 w 91"/>
                  <a:gd name="T7" fmla="*/ 0 h 89"/>
                  <a:gd name="T8" fmla="*/ 0 w 91"/>
                  <a:gd name="T9" fmla="*/ 43 h 89"/>
                </a:gdLst>
                <a:ahLst/>
                <a:cxnLst>
                  <a:cxn ang="0">
                    <a:pos x="T0" y="T1"/>
                  </a:cxn>
                  <a:cxn ang="0">
                    <a:pos x="T2" y="T3"/>
                  </a:cxn>
                  <a:cxn ang="0">
                    <a:pos x="T4" y="T5"/>
                  </a:cxn>
                  <a:cxn ang="0">
                    <a:pos x="T6" y="T7"/>
                  </a:cxn>
                  <a:cxn ang="0">
                    <a:pos x="T8" y="T9"/>
                  </a:cxn>
                </a:cxnLst>
                <a:rect l="0" t="0" r="r" b="b"/>
                <a:pathLst>
                  <a:path w="91" h="89">
                    <a:moveTo>
                      <a:pt x="0" y="43"/>
                    </a:moveTo>
                    <a:cubicBezTo>
                      <a:pt x="21" y="89"/>
                      <a:pt x="21" y="89"/>
                      <a:pt x="21" y="89"/>
                    </a:cubicBezTo>
                    <a:cubicBezTo>
                      <a:pt x="91" y="57"/>
                      <a:pt x="91" y="57"/>
                      <a:pt x="91" y="57"/>
                    </a:cubicBezTo>
                    <a:cubicBezTo>
                      <a:pt x="64" y="0"/>
                      <a:pt x="64" y="0"/>
                      <a:pt x="64" y="0"/>
                    </a:cubicBezTo>
                    <a:cubicBezTo>
                      <a:pt x="53" y="26"/>
                      <a:pt x="28" y="43"/>
                      <a:pt x="0"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57" name="Oval 13"/>
              <p:cNvSpPr>
                <a:spLocks noChangeArrowheads="1"/>
              </p:cNvSpPr>
              <p:nvPr/>
            </p:nvSpPr>
            <p:spPr bwMode="auto">
              <a:xfrm>
                <a:off x="793750" y="762001"/>
                <a:ext cx="271462" cy="269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109" name="Group 108"/>
            <p:cNvGrpSpPr/>
            <p:nvPr/>
          </p:nvGrpSpPr>
          <p:grpSpPr>
            <a:xfrm>
              <a:off x="4577816" y="3135122"/>
              <a:ext cx="635834" cy="641350"/>
              <a:chOff x="7938" y="4763"/>
              <a:chExt cx="1281112" cy="1292225"/>
            </a:xfrm>
          </p:grpSpPr>
          <p:sp>
            <p:nvSpPr>
              <p:cNvPr id="110" name="Freeform 9"/>
              <p:cNvSpPr>
                <a:spLocks/>
              </p:cNvSpPr>
              <p:nvPr/>
            </p:nvSpPr>
            <p:spPr bwMode="auto">
              <a:xfrm>
                <a:off x="890588" y="95251"/>
                <a:ext cx="311150" cy="311150"/>
              </a:xfrm>
              <a:custGeom>
                <a:avLst/>
                <a:gdLst>
                  <a:gd name="T0" fmla="*/ 0 w 196"/>
                  <a:gd name="T1" fmla="*/ 0 h 196"/>
                  <a:gd name="T2" fmla="*/ 0 w 196"/>
                  <a:gd name="T3" fmla="*/ 196 h 196"/>
                  <a:gd name="T4" fmla="*/ 196 w 196"/>
                  <a:gd name="T5" fmla="*/ 196 h 196"/>
                  <a:gd name="T6" fmla="*/ 0 w 196"/>
                  <a:gd name="T7" fmla="*/ 0 h 196"/>
                </a:gdLst>
                <a:ahLst/>
                <a:cxnLst>
                  <a:cxn ang="0">
                    <a:pos x="T0" y="T1"/>
                  </a:cxn>
                  <a:cxn ang="0">
                    <a:pos x="T2" y="T3"/>
                  </a:cxn>
                  <a:cxn ang="0">
                    <a:pos x="T4" y="T5"/>
                  </a:cxn>
                  <a:cxn ang="0">
                    <a:pos x="T6" y="T7"/>
                  </a:cxn>
                </a:cxnLst>
                <a:rect l="0" t="0" r="r" b="b"/>
                <a:pathLst>
                  <a:path w="196" h="196">
                    <a:moveTo>
                      <a:pt x="0" y="0"/>
                    </a:moveTo>
                    <a:lnTo>
                      <a:pt x="0" y="196"/>
                    </a:lnTo>
                    <a:lnTo>
                      <a:pt x="196" y="19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111" name="Freeform 10"/>
              <p:cNvSpPr>
                <a:spLocks noEditPoints="1"/>
              </p:cNvSpPr>
              <p:nvPr/>
            </p:nvSpPr>
            <p:spPr bwMode="auto">
              <a:xfrm>
                <a:off x="7938" y="4763"/>
                <a:ext cx="1281112" cy="923925"/>
              </a:xfrm>
              <a:custGeom>
                <a:avLst/>
                <a:gdLst>
                  <a:gd name="T0" fmla="*/ 248 w 383"/>
                  <a:gd name="T1" fmla="*/ 135 h 276"/>
                  <a:gd name="T2" fmla="*/ 248 w 383"/>
                  <a:gd name="T3" fmla="*/ 0 h 276"/>
                  <a:gd name="T4" fmla="*/ 0 w 383"/>
                  <a:gd name="T5" fmla="*/ 0 h 276"/>
                  <a:gd name="T6" fmla="*/ 0 w 383"/>
                  <a:gd name="T7" fmla="*/ 276 h 276"/>
                  <a:gd name="T8" fmla="*/ 205 w 383"/>
                  <a:gd name="T9" fmla="*/ 276 h 276"/>
                  <a:gd name="T10" fmla="*/ 204 w 383"/>
                  <a:gd name="T11" fmla="*/ 267 h 276"/>
                  <a:gd name="T12" fmla="*/ 277 w 383"/>
                  <a:gd name="T13" fmla="*/ 195 h 276"/>
                  <a:gd name="T14" fmla="*/ 349 w 383"/>
                  <a:gd name="T15" fmla="*/ 267 h 276"/>
                  <a:gd name="T16" fmla="*/ 349 w 383"/>
                  <a:gd name="T17" fmla="*/ 276 h 276"/>
                  <a:gd name="T18" fmla="*/ 383 w 383"/>
                  <a:gd name="T19" fmla="*/ 276 h 276"/>
                  <a:gd name="T20" fmla="*/ 383 w 383"/>
                  <a:gd name="T21" fmla="*/ 135 h 276"/>
                  <a:gd name="T22" fmla="*/ 248 w 383"/>
                  <a:gd name="T23" fmla="*/ 135 h 276"/>
                  <a:gd name="T24" fmla="*/ 191 w 383"/>
                  <a:gd name="T25" fmla="*/ 148 h 276"/>
                  <a:gd name="T26" fmla="*/ 48 w 383"/>
                  <a:gd name="T27" fmla="*/ 148 h 276"/>
                  <a:gd name="T28" fmla="*/ 48 w 383"/>
                  <a:gd name="T29" fmla="*/ 133 h 276"/>
                  <a:gd name="T30" fmla="*/ 191 w 383"/>
                  <a:gd name="T31" fmla="*/ 133 h 276"/>
                  <a:gd name="T32" fmla="*/ 191 w 383"/>
                  <a:gd name="T33" fmla="*/ 148 h 276"/>
                  <a:gd name="T34" fmla="*/ 191 w 383"/>
                  <a:gd name="T35" fmla="*/ 117 h 276"/>
                  <a:gd name="T36" fmla="*/ 48 w 383"/>
                  <a:gd name="T37" fmla="*/ 117 h 276"/>
                  <a:gd name="T38" fmla="*/ 48 w 383"/>
                  <a:gd name="T39" fmla="*/ 101 h 276"/>
                  <a:gd name="T40" fmla="*/ 191 w 383"/>
                  <a:gd name="T41" fmla="*/ 101 h 276"/>
                  <a:gd name="T42" fmla="*/ 191 w 383"/>
                  <a:gd name="T43" fmla="*/ 117 h 276"/>
                  <a:gd name="T44" fmla="*/ 191 w 383"/>
                  <a:gd name="T45" fmla="*/ 86 h 276"/>
                  <a:gd name="T46" fmla="*/ 48 w 383"/>
                  <a:gd name="T47" fmla="*/ 86 h 276"/>
                  <a:gd name="T48" fmla="*/ 48 w 383"/>
                  <a:gd name="T49" fmla="*/ 70 h 276"/>
                  <a:gd name="T50" fmla="*/ 191 w 383"/>
                  <a:gd name="T51" fmla="*/ 70 h 276"/>
                  <a:gd name="T52" fmla="*/ 191 w 383"/>
                  <a:gd name="T53" fmla="*/ 8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276">
                    <a:moveTo>
                      <a:pt x="248" y="135"/>
                    </a:moveTo>
                    <a:cubicBezTo>
                      <a:pt x="248" y="0"/>
                      <a:pt x="248" y="0"/>
                      <a:pt x="248" y="0"/>
                    </a:cubicBezTo>
                    <a:cubicBezTo>
                      <a:pt x="0" y="0"/>
                      <a:pt x="0" y="0"/>
                      <a:pt x="0" y="0"/>
                    </a:cubicBezTo>
                    <a:cubicBezTo>
                      <a:pt x="0" y="276"/>
                      <a:pt x="0" y="276"/>
                      <a:pt x="0" y="276"/>
                    </a:cubicBezTo>
                    <a:cubicBezTo>
                      <a:pt x="205" y="276"/>
                      <a:pt x="205" y="276"/>
                      <a:pt x="205" y="276"/>
                    </a:cubicBezTo>
                    <a:cubicBezTo>
                      <a:pt x="204" y="273"/>
                      <a:pt x="204" y="270"/>
                      <a:pt x="204" y="267"/>
                    </a:cubicBezTo>
                    <a:cubicBezTo>
                      <a:pt x="204" y="227"/>
                      <a:pt x="237" y="195"/>
                      <a:pt x="277" y="195"/>
                    </a:cubicBezTo>
                    <a:cubicBezTo>
                      <a:pt x="317" y="195"/>
                      <a:pt x="349" y="227"/>
                      <a:pt x="349" y="267"/>
                    </a:cubicBezTo>
                    <a:cubicBezTo>
                      <a:pt x="349" y="270"/>
                      <a:pt x="349" y="273"/>
                      <a:pt x="349" y="276"/>
                    </a:cubicBezTo>
                    <a:cubicBezTo>
                      <a:pt x="383" y="276"/>
                      <a:pt x="383" y="276"/>
                      <a:pt x="383" y="276"/>
                    </a:cubicBezTo>
                    <a:cubicBezTo>
                      <a:pt x="383" y="135"/>
                      <a:pt x="383" y="135"/>
                      <a:pt x="383" y="135"/>
                    </a:cubicBezTo>
                    <a:lnTo>
                      <a:pt x="248" y="135"/>
                    </a:lnTo>
                    <a:close/>
                    <a:moveTo>
                      <a:pt x="191" y="148"/>
                    </a:moveTo>
                    <a:cubicBezTo>
                      <a:pt x="48" y="148"/>
                      <a:pt x="48" y="148"/>
                      <a:pt x="48" y="148"/>
                    </a:cubicBezTo>
                    <a:cubicBezTo>
                      <a:pt x="48" y="133"/>
                      <a:pt x="48" y="133"/>
                      <a:pt x="48" y="133"/>
                    </a:cubicBezTo>
                    <a:cubicBezTo>
                      <a:pt x="191" y="133"/>
                      <a:pt x="191" y="133"/>
                      <a:pt x="191" y="133"/>
                    </a:cubicBezTo>
                    <a:lnTo>
                      <a:pt x="191" y="148"/>
                    </a:lnTo>
                    <a:close/>
                    <a:moveTo>
                      <a:pt x="191" y="117"/>
                    </a:moveTo>
                    <a:cubicBezTo>
                      <a:pt x="48" y="117"/>
                      <a:pt x="48" y="117"/>
                      <a:pt x="48" y="117"/>
                    </a:cubicBezTo>
                    <a:cubicBezTo>
                      <a:pt x="48" y="101"/>
                      <a:pt x="48" y="101"/>
                      <a:pt x="48" y="101"/>
                    </a:cubicBezTo>
                    <a:cubicBezTo>
                      <a:pt x="191" y="101"/>
                      <a:pt x="191" y="101"/>
                      <a:pt x="191" y="101"/>
                    </a:cubicBezTo>
                    <a:lnTo>
                      <a:pt x="191" y="117"/>
                    </a:lnTo>
                    <a:close/>
                    <a:moveTo>
                      <a:pt x="191" y="86"/>
                    </a:moveTo>
                    <a:cubicBezTo>
                      <a:pt x="48" y="86"/>
                      <a:pt x="48" y="86"/>
                      <a:pt x="48" y="86"/>
                    </a:cubicBezTo>
                    <a:cubicBezTo>
                      <a:pt x="48" y="70"/>
                      <a:pt x="48" y="70"/>
                      <a:pt x="48" y="70"/>
                    </a:cubicBezTo>
                    <a:cubicBezTo>
                      <a:pt x="191" y="70"/>
                      <a:pt x="191" y="70"/>
                      <a:pt x="191" y="70"/>
                    </a:cubicBezTo>
                    <a:lnTo>
                      <a:pt x="191"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112" name="Freeform 11"/>
              <p:cNvSpPr>
                <a:spLocks/>
              </p:cNvSpPr>
              <p:nvPr/>
            </p:nvSpPr>
            <p:spPr bwMode="auto">
              <a:xfrm>
                <a:off x="620713" y="995363"/>
                <a:ext cx="307975" cy="301625"/>
              </a:xfrm>
              <a:custGeom>
                <a:avLst/>
                <a:gdLst>
                  <a:gd name="T0" fmla="*/ 27 w 92"/>
                  <a:gd name="T1" fmla="*/ 0 h 90"/>
                  <a:gd name="T2" fmla="*/ 0 w 92"/>
                  <a:gd name="T3" fmla="*/ 58 h 90"/>
                  <a:gd name="T4" fmla="*/ 70 w 92"/>
                  <a:gd name="T5" fmla="*/ 90 h 90"/>
                  <a:gd name="T6" fmla="*/ 92 w 92"/>
                  <a:gd name="T7" fmla="*/ 44 h 90"/>
                  <a:gd name="T8" fmla="*/ 27 w 92"/>
                  <a:gd name="T9" fmla="*/ 0 h 90"/>
                </a:gdLst>
                <a:ahLst/>
                <a:cxnLst>
                  <a:cxn ang="0">
                    <a:pos x="T0" y="T1"/>
                  </a:cxn>
                  <a:cxn ang="0">
                    <a:pos x="T2" y="T3"/>
                  </a:cxn>
                  <a:cxn ang="0">
                    <a:pos x="T4" y="T5"/>
                  </a:cxn>
                  <a:cxn ang="0">
                    <a:pos x="T6" y="T7"/>
                  </a:cxn>
                  <a:cxn ang="0">
                    <a:pos x="T8" y="T9"/>
                  </a:cxn>
                </a:cxnLst>
                <a:rect l="0" t="0" r="r" b="b"/>
                <a:pathLst>
                  <a:path w="92" h="90">
                    <a:moveTo>
                      <a:pt x="27" y="0"/>
                    </a:moveTo>
                    <a:cubicBezTo>
                      <a:pt x="0" y="58"/>
                      <a:pt x="0" y="58"/>
                      <a:pt x="0" y="58"/>
                    </a:cubicBezTo>
                    <a:cubicBezTo>
                      <a:pt x="70" y="90"/>
                      <a:pt x="70" y="90"/>
                      <a:pt x="70" y="90"/>
                    </a:cubicBezTo>
                    <a:cubicBezTo>
                      <a:pt x="92" y="44"/>
                      <a:pt x="92" y="44"/>
                      <a:pt x="92" y="44"/>
                    </a:cubicBezTo>
                    <a:cubicBezTo>
                      <a:pt x="64" y="43"/>
                      <a:pt x="38" y="26"/>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113" name="Freeform 12"/>
              <p:cNvSpPr>
                <a:spLocks/>
              </p:cNvSpPr>
              <p:nvPr/>
            </p:nvSpPr>
            <p:spPr bwMode="auto">
              <a:xfrm>
                <a:off x="941388" y="998538"/>
                <a:ext cx="304800" cy="298450"/>
              </a:xfrm>
              <a:custGeom>
                <a:avLst/>
                <a:gdLst>
                  <a:gd name="T0" fmla="*/ 0 w 91"/>
                  <a:gd name="T1" fmla="*/ 43 h 89"/>
                  <a:gd name="T2" fmla="*/ 21 w 91"/>
                  <a:gd name="T3" fmla="*/ 89 h 89"/>
                  <a:gd name="T4" fmla="*/ 91 w 91"/>
                  <a:gd name="T5" fmla="*/ 57 h 89"/>
                  <a:gd name="T6" fmla="*/ 64 w 91"/>
                  <a:gd name="T7" fmla="*/ 0 h 89"/>
                  <a:gd name="T8" fmla="*/ 0 w 91"/>
                  <a:gd name="T9" fmla="*/ 43 h 89"/>
                </a:gdLst>
                <a:ahLst/>
                <a:cxnLst>
                  <a:cxn ang="0">
                    <a:pos x="T0" y="T1"/>
                  </a:cxn>
                  <a:cxn ang="0">
                    <a:pos x="T2" y="T3"/>
                  </a:cxn>
                  <a:cxn ang="0">
                    <a:pos x="T4" y="T5"/>
                  </a:cxn>
                  <a:cxn ang="0">
                    <a:pos x="T6" y="T7"/>
                  </a:cxn>
                  <a:cxn ang="0">
                    <a:pos x="T8" y="T9"/>
                  </a:cxn>
                </a:cxnLst>
                <a:rect l="0" t="0" r="r" b="b"/>
                <a:pathLst>
                  <a:path w="91" h="89">
                    <a:moveTo>
                      <a:pt x="0" y="43"/>
                    </a:moveTo>
                    <a:cubicBezTo>
                      <a:pt x="21" y="89"/>
                      <a:pt x="21" y="89"/>
                      <a:pt x="21" y="89"/>
                    </a:cubicBezTo>
                    <a:cubicBezTo>
                      <a:pt x="91" y="57"/>
                      <a:pt x="91" y="57"/>
                      <a:pt x="91" y="57"/>
                    </a:cubicBezTo>
                    <a:cubicBezTo>
                      <a:pt x="64" y="0"/>
                      <a:pt x="64" y="0"/>
                      <a:pt x="64" y="0"/>
                    </a:cubicBezTo>
                    <a:cubicBezTo>
                      <a:pt x="53" y="26"/>
                      <a:pt x="28" y="43"/>
                      <a:pt x="0"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114" name="Oval 13"/>
              <p:cNvSpPr>
                <a:spLocks noChangeArrowheads="1"/>
              </p:cNvSpPr>
              <p:nvPr/>
            </p:nvSpPr>
            <p:spPr bwMode="auto">
              <a:xfrm>
                <a:off x="793750" y="762001"/>
                <a:ext cx="271462"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grpSp>
        <p:nvGrpSpPr>
          <p:cNvPr id="69" name="Group 68"/>
          <p:cNvGrpSpPr/>
          <p:nvPr/>
        </p:nvGrpSpPr>
        <p:grpSpPr>
          <a:xfrm>
            <a:off x="3287923" y="3428451"/>
            <a:ext cx="767754" cy="769449"/>
            <a:chOff x="4383897" y="4571268"/>
            <a:chExt cx="1023672" cy="1025932"/>
          </a:xfrm>
        </p:grpSpPr>
        <p:sp>
          <p:nvSpPr>
            <p:cNvPr id="140" name="Freeform 139"/>
            <p:cNvSpPr>
              <a:spLocks/>
            </p:cNvSpPr>
            <p:nvPr/>
          </p:nvSpPr>
          <p:spPr bwMode="auto">
            <a:xfrm>
              <a:off x="4383897" y="4571268"/>
              <a:ext cx="1023672" cy="1025932"/>
            </a:xfrm>
            <a:custGeom>
              <a:avLst/>
              <a:gdLst>
                <a:gd name="T0" fmla="*/ 317 w 647"/>
                <a:gd name="T1" fmla="*/ 647 h 648"/>
                <a:gd name="T2" fmla="*/ 219 w 647"/>
                <a:gd name="T3" fmla="*/ 639 h 648"/>
                <a:gd name="T4" fmla="*/ 106 w 647"/>
                <a:gd name="T5" fmla="*/ 603 h 648"/>
                <a:gd name="T6" fmla="*/ 35 w 647"/>
                <a:gd name="T7" fmla="*/ 522 h 648"/>
                <a:gd name="T8" fmla="*/ 2 w 647"/>
                <a:gd name="T9" fmla="*/ 348 h 648"/>
                <a:gd name="T10" fmla="*/ 16 w 647"/>
                <a:gd name="T11" fmla="*/ 190 h 648"/>
                <a:gd name="T12" fmla="*/ 66 w 647"/>
                <a:gd name="T13" fmla="*/ 78 h 648"/>
                <a:gd name="T14" fmla="*/ 134 w 647"/>
                <a:gd name="T15" fmla="*/ 33 h 648"/>
                <a:gd name="T16" fmla="*/ 266 w 647"/>
                <a:gd name="T17" fmla="*/ 5 h 648"/>
                <a:gd name="T18" fmla="*/ 403 w 647"/>
                <a:gd name="T19" fmla="*/ 7 h 648"/>
                <a:gd name="T20" fmla="*/ 487 w 647"/>
                <a:gd name="T21" fmla="*/ 24 h 648"/>
                <a:gd name="T22" fmla="*/ 555 w 647"/>
                <a:gd name="T23" fmla="*/ 57 h 648"/>
                <a:gd name="T24" fmla="*/ 617 w 647"/>
                <a:gd name="T25" fmla="*/ 148 h 648"/>
                <a:gd name="T26" fmla="*/ 643 w 647"/>
                <a:gd name="T27" fmla="*/ 362 h 648"/>
                <a:gd name="T28" fmla="*/ 623 w 647"/>
                <a:gd name="T29" fmla="*/ 489 h 648"/>
                <a:gd name="T30" fmla="*/ 552 w 647"/>
                <a:gd name="T31" fmla="*/ 595 h 648"/>
                <a:gd name="T32" fmla="*/ 472 w 647"/>
                <a:gd name="T33" fmla="*/ 629 h 648"/>
                <a:gd name="T34" fmla="*/ 317 w 647"/>
                <a:gd name="T35" fmla="*/ 64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648">
                  <a:moveTo>
                    <a:pt x="317" y="647"/>
                  </a:moveTo>
                  <a:cubicBezTo>
                    <a:pt x="290" y="648"/>
                    <a:pt x="254" y="644"/>
                    <a:pt x="219" y="639"/>
                  </a:cubicBezTo>
                  <a:cubicBezTo>
                    <a:pt x="180" y="633"/>
                    <a:pt x="141" y="623"/>
                    <a:pt x="106" y="603"/>
                  </a:cubicBezTo>
                  <a:cubicBezTo>
                    <a:pt x="73" y="585"/>
                    <a:pt x="50" y="557"/>
                    <a:pt x="35" y="522"/>
                  </a:cubicBezTo>
                  <a:cubicBezTo>
                    <a:pt x="12" y="466"/>
                    <a:pt x="3" y="408"/>
                    <a:pt x="2" y="348"/>
                  </a:cubicBezTo>
                  <a:cubicBezTo>
                    <a:pt x="0" y="295"/>
                    <a:pt x="3" y="242"/>
                    <a:pt x="16" y="190"/>
                  </a:cubicBezTo>
                  <a:cubicBezTo>
                    <a:pt x="26" y="149"/>
                    <a:pt x="38" y="110"/>
                    <a:pt x="66" y="78"/>
                  </a:cubicBezTo>
                  <a:cubicBezTo>
                    <a:pt x="85" y="57"/>
                    <a:pt x="109" y="44"/>
                    <a:pt x="134" y="33"/>
                  </a:cubicBezTo>
                  <a:cubicBezTo>
                    <a:pt x="177" y="16"/>
                    <a:pt x="221" y="9"/>
                    <a:pt x="266" y="5"/>
                  </a:cubicBezTo>
                  <a:cubicBezTo>
                    <a:pt x="312" y="0"/>
                    <a:pt x="358" y="2"/>
                    <a:pt x="403" y="7"/>
                  </a:cubicBezTo>
                  <a:cubicBezTo>
                    <a:pt x="432" y="10"/>
                    <a:pt x="460" y="16"/>
                    <a:pt x="487" y="24"/>
                  </a:cubicBezTo>
                  <a:cubicBezTo>
                    <a:pt x="511" y="32"/>
                    <a:pt x="534" y="43"/>
                    <a:pt x="555" y="57"/>
                  </a:cubicBezTo>
                  <a:cubicBezTo>
                    <a:pt x="587" y="80"/>
                    <a:pt x="605" y="112"/>
                    <a:pt x="617" y="148"/>
                  </a:cubicBezTo>
                  <a:cubicBezTo>
                    <a:pt x="640" y="218"/>
                    <a:pt x="647" y="289"/>
                    <a:pt x="643" y="362"/>
                  </a:cubicBezTo>
                  <a:cubicBezTo>
                    <a:pt x="641" y="405"/>
                    <a:pt x="635" y="448"/>
                    <a:pt x="623" y="489"/>
                  </a:cubicBezTo>
                  <a:cubicBezTo>
                    <a:pt x="610" y="531"/>
                    <a:pt x="589" y="569"/>
                    <a:pt x="552" y="595"/>
                  </a:cubicBezTo>
                  <a:cubicBezTo>
                    <a:pt x="528" y="611"/>
                    <a:pt x="500" y="621"/>
                    <a:pt x="472" y="629"/>
                  </a:cubicBezTo>
                  <a:cubicBezTo>
                    <a:pt x="424" y="641"/>
                    <a:pt x="375" y="646"/>
                    <a:pt x="317" y="647"/>
                  </a:cubicBezTo>
                  <a:close/>
                </a:path>
              </a:pathLst>
            </a:custGeom>
            <a:gradFill>
              <a:gsLst>
                <a:gs pos="0">
                  <a:srgbClr val="CDE672"/>
                </a:gs>
                <a:gs pos="100000">
                  <a:srgbClr val="496962"/>
                </a:gs>
              </a:gsLst>
              <a:lin ang="5400000" scaled="1"/>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nvGrpSpPr>
            <p:cNvPr id="67" name="Group 66"/>
            <p:cNvGrpSpPr/>
            <p:nvPr/>
          </p:nvGrpSpPr>
          <p:grpSpPr>
            <a:xfrm>
              <a:off x="4603852" y="4808932"/>
              <a:ext cx="583762" cy="550604"/>
              <a:chOff x="4524323" y="4734190"/>
              <a:chExt cx="752345" cy="709613"/>
            </a:xfrm>
          </p:grpSpPr>
          <p:grpSp>
            <p:nvGrpSpPr>
              <p:cNvPr id="141" name="Group 140"/>
              <p:cNvGrpSpPr/>
              <p:nvPr/>
            </p:nvGrpSpPr>
            <p:grpSpPr>
              <a:xfrm>
                <a:off x="4533848" y="4743715"/>
                <a:ext cx="742820" cy="700088"/>
                <a:chOff x="0" y="6350"/>
                <a:chExt cx="1296988" cy="1222376"/>
              </a:xfrm>
              <a:solidFill>
                <a:schemeClr val="tx1">
                  <a:alpha val="30000"/>
                </a:schemeClr>
              </a:solidFill>
            </p:grpSpPr>
            <p:sp>
              <p:nvSpPr>
                <p:cNvPr id="145" name="Freeform 17"/>
                <p:cNvSpPr>
                  <a:spLocks noEditPoints="1"/>
                </p:cNvSpPr>
                <p:nvPr/>
              </p:nvSpPr>
              <p:spPr bwMode="auto">
                <a:xfrm>
                  <a:off x="0" y="6350"/>
                  <a:ext cx="1296988" cy="995363"/>
                </a:xfrm>
                <a:custGeom>
                  <a:avLst/>
                  <a:gdLst>
                    <a:gd name="T0" fmla="*/ 0 w 388"/>
                    <a:gd name="T1" fmla="*/ 0 h 297"/>
                    <a:gd name="T2" fmla="*/ 0 w 388"/>
                    <a:gd name="T3" fmla="*/ 297 h 297"/>
                    <a:gd name="T4" fmla="*/ 152 w 388"/>
                    <a:gd name="T5" fmla="*/ 297 h 297"/>
                    <a:gd name="T6" fmla="*/ 152 w 388"/>
                    <a:gd name="T7" fmla="*/ 269 h 297"/>
                    <a:gd name="T8" fmla="*/ 155 w 388"/>
                    <a:gd name="T9" fmla="*/ 267 h 297"/>
                    <a:gd name="T10" fmla="*/ 159 w 388"/>
                    <a:gd name="T11" fmla="*/ 263 h 297"/>
                    <a:gd name="T12" fmla="*/ 240 w 388"/>
                    <a:gd name="T13" fmla="*/ 228 h 297"/>
                    <a:gd name="T14" fmla="*/ 259 w 388"/>
                    <a:gd name="T15" fmla="*/ 228 h 297"/>
                    <a:gd name="T16" fmla="*/ 339 w 388"/>
                    <a:gd name="T17" fmla="*/ 263 h 297"/>
                    <a:gd name="T18" fmla="*/ 344 w 388"/>
                    <a:gd name="T19" fmla="*/ 267 h 297"/>
                    <a:gd name="T20" fmla="*/ 346 w 388"/>
                    <a:gd name="T21" fmla="*/ 270 h 297"/>
                    <a:gd name="T22" fmla="*/ 346 w 388"/>
                    <a:gd name="T23" fmla="*/ 297 h 297"/>
                    <a:gd name="T24" fmla="*/ 388 w 388"/>
                    <a:gd name="T25" fmla="*/ 297 h 297"/>
                    <a:gd name="T26" fmla="*/ 388 w 388"/>
                    <a:gd name="T27" fmla="*/ 0 h 297"/>
                    <a:gd name="T28" fmla="*/ 0 w 388"/>
                    <a:gd name="T29" fmla="*/ 0 h 297"/>
                    <a:gd name="T30" fmla="*/ 102 w 388"/>
                    <a:gd name="T31" fmla="*/ 281 h 297"/>
                    <a:gd name="T32" fmla="*/ 36 w 388"/>
                    <a:gd name="T33" fmla="*/ 281 h 297"/>
                    <a:gd name="T34" fmla="*/ 36 w 388"/>
                    <a:gd name="T35" fmla="*/ 266 h 297"/>
                    <a:gd name="T36" fmla="*/ 102 w 388"/>
                    <a:gd name="T37" fmla="*/ 266 h 297"/>
                    <a:gd name="T38" fmla="*/ 102 w 388"/>
                    <a:gd name="T39" fmla="*/ 281 h 297"/>
                    <a:gd name="T40" fmla="*/ 168 w 388"/>
                    <a:gd name="T41" fmla="*/ 110 h 297"/>
                    <a:gd name="T42" fmla="*/ 36 w 388"/>
                    <a:gd name="T43" fmla="*/ 110 h 297"/>
                    <a:gd name="T44" fmla="*/ 36 w 388"/>
                    <a:gd name="T45" fmla="*/ 94 h 297"/>
                    <a:gd name="T46" fmla="*/ 168 w 388"/>
                    <a:gd name="T47" fmla="*/ 94 h 297"/>
                    <a:gd name="T48" fmla="*/ 168 w 388"/>
                    <a:gd name="T49" fmla="*/ 110 h 297"/>
                    <a:gd name="T50" fmla="*/ 168 w 388"/>
                    <a:gd name="T51" fmla="*/ 82 h 297"/>
                    <a:gd name="T52" fmla="*/ 36 w 388"/>
                    <a:gd name="T53" fmla="*/ 82 h 297"/>
                    <a:gd name="T54" fmla="*/ 36 w 388"/>
                    <a:gd name="T55" fmla="*/ 66 h 297"/>
                    <a:gd name="T56" fmla="*/ 168 w 388"/>
                    <a:gd name="T57" fmla="*/ 66 h 297"/>
                    <a:gd name="T58" fmla="*/ 168 w 388"/>
                    <a:gd name="T59" fmla="*/ 82 h 297"/>
                    <a:gd name="T60" fmla="*/ 168 w 388"/>
                    <a:gd name="T61" fmla="*/ 52 h 297"/>
                    <a:gd name="T62" fmla="*/ 36 w 388"/>
                    <a:gd name="T63" fmla="*/ 52 h 297"/>
                    <a:gd name="T64" fmla="*/ 36 w 388"/>
                    <a:gd name="T65" fmla="*/ 36 h 297"/>
                    <a:gd name="T66" fmla="*/ 168 w 388"/>
                    <a:gd name="T67" fmla="*/ 36 h 297"/>
                    <a:gd name="T68" fmla="*/ 168 w 388"/>
                    <a:gd name="T69" fmla="*/ 52 h 297"/>
                    <a:gd name="T70" fmla="*/ 249 w 388"/>
                    <a:gd name="T71" fmla="*/ 218 h 297"/>
                    <a:gd name="T72" fmla="*/ 197 w 388"/>
                    <a:gd name="T73" fmla="*/ 166 h 297"/>
                    <a:gd name="T74" fmla="*/ 249 w 388"/>
                    <a:gd name="T75" fmla="*/ 113 h 297"/>
                    <a:gd name="T76" fmla="*/ 302 w 388"/>
                    <a:gd name="T77" fmla="*/ 166 h 297"/>
                    <a:gd name="T78" fmla="*/ 302 w 388"/>
                    <a:gd name="T79" fmla="*/ 166 h 297"/>
                    <a:gd name="T80" fmla="*/ 249 w 388"/>
                    <a:gd name="T81" fmla="*/ 21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8" h="297">
                      <a:moveTo>
                        <a:pt x="0" y="0"/>
                      </a:moveTo>
                      <a:cubicBezTo>
                        <a:pt x="0" y="297"/>
                        <a:pt x="0" y="297"/>
                        <a:pt x="0" y="297"/>
                      </a:cubicBezTo>
                      <a:cubicBezTo>
                        <a:pt x="152" y="297"/>
                        <a:pt x="152" y="297"/>
                        <a:pt x="152" y="297"/>
                      </a:cubicBezTo>
                      <a:cubicBezTo>
                        <a:pt x="152" y="269"/>
                        <a:pt x="152" y="269"/>
                        <a:pt x="152" y="269"/>
                      </a:cubicBezTo>
                      <a:cubicBezTo>
                        <a:pt x="155" y="267"/>
                        <a:pt x="155" y="267"/>
                        <a:pt x="155" y="267"/>
                      </a:cubicBezTo>
                      <a:cubicBezTo>
                        <a:pt x="156" y="266"/>
                        <a:pt x="158" y="264"/>
                        <a:pt x="159" y="263"/>
                      </a:cubicBezTo>
                      <a:cubicBezTo>
                        <a:pt x="181" y="243"/>
                        <a:pt x="210" y="230"/>
                        <a:pt x="240" y="228"/>
                      </a:cubicBezTo>
                      <a:cubicBezTo>
                        <a:pt x="246" y="228"/>
                        <a:pt x="252" y="228"/>
                        <a:pt x="259" y="228"/>
                      </a:cubicBezTo>
                      <a:cubicBezTo>
                        <a:pt x="289" y="230"/>
                        <a:pt x="317" y="243"/>
                        <a:pt x="339" y="263"/>
                      </a:cubicBezTo>
                      <a:cubicBezTo>
                        <a:pt x="341" y="264"/>
                        <a:pt x="343" y="266"/>
                        <a:pt x="344" y="267"/>
                      </a:cubicBezTo>
                      <a:cubicBezTo>
                        <a:pt x="346" y="270"/>
                        <a:pt x="346" y="270"/>
                        <a:pt x="346" y="270"/>
                      </a:cubicBezTo>
                      <a:cubicBezTo>
                        <a:pt x="346" y="297"/>
                        <a:pt x="346" y="297"/>
                        <a:pt x="346" y="297"/>
                      </a:cubicBezTo>
                      <a:cubicBezTo>
                        <a:pt x="388" y="297"/>
                        <a:pt x="388" y="297"/>
                        <a:pt x="388" y="297"/>
                      </a:cubicBezTo>
                      <a:cubicBezTo>
                        <a:pt x="388" y="0"/>
                        <a:pt x="388" y="0"/>
                        <a:pt x="388" y="0"/>
                      </a:cubicBezTo>
                      <a:lnTo>
                        <a:pt x="0" y="0"/>
                      </a:lnTo>
                      <a:close/>
                      <a:moveTo>
                        <a:pt x="102" y="281"/>
                      </a:moveTo>
                      <a:cubicBezTo>
                        <a:pt x="36" y="281"/>
                        <a:pt x="36" y="281"/>
                        <a:pt x="36" y="281"/>
                      </a:cubicBezTo>
                      <a:cubicBezTo>
                        <a:pt x="36" y="266"/>
                        <a:pt x="36" y="266"/>
                        <a:pt x="36" y="266"/>
                      </a:cubicBezTo>
                      <a:cubicBezTo>
                        <a:pt x="102" y="266"/>
                        <a:pt x="102" y="266"/>
                        <a:pt x="102" y="266"/>
                      </a:cubicBezTo>
                      <a:lnTo>
                        <a:pt x="102" y="281"/>
                      </a:lnTo>
                      <a:close/>
                      <a:moveTo>
                        <a:pt x="168" y="110"/>
                      </a:moveTo>
                      <a:cubicBezTo>
                        <a:pt x="36" y="110"/>
                        <a:pt x="36" y="110"/>
                        <a:pt x="36" y="110"/>
                      </a:cubicBezTo>
                      <a:cubicBezTo>
                        <a:pt x="36" y="94"/>
                        <a:pt x="36" y="94"/>
                        <a:pt x="36" y="94"/>
                      </a:cubicBezTo>
                      <a:cubicBezTo>
                        <a:pt x="168" y="94"/>
                        <a:pt x="168" y="94"/>
                        <a:pt x="168" y="94"/>
                      </a:cubicBezTo>
                      <a:lnTo>
                        <a:pt x="168" y="110"/>
                      </a:lnTo>
                      <a:close/>
                      <a:moveTo>
                        <a:pt x="168" y="82"/>
                      </a:moveTo>
                      <a:cubicBezTo>
                        <a:pt x="36" y="82"/>
                        <a:pt x="36" y="82"/>
                        <a:pt x="36" y="82"/>
                      </a:cubicBezTo>
                      <a:cubicBezTo>
                        <a:pt x="36" y="66"/>
                        <a:pt x="36" y="66"/>
                        <a:pt x="36" y="66"/>
                      </a:cubicBezTo>
                      <a:cubicBezTo>
                        <a:pt x="168" y="66"/>
                        <a:pt x="168" y="66"/>
                        <a:pt x="168" y="66"/>
                      </a:cubicBezTo>
                      <a:lnTo>
                        <a:pt x="168" y="82"/>
                      </a:lnTo>
                      <a:close/>
                      <a:moveTo>
                        <a:pt x="168" y="52"/>
                      </a:moveTo>
                      <a:cubicBezTo>
                        <a:pt x="36" y="52"/>
                        <a:pt x="36" y="52"/>
                        <a:pt x="36" y="52"/>
                      </a:cubicBezTo>
                      <a:cubicBezTo>
                        <a:pt x="36" y="36"/>
                        <a:pt x="36" y="36"/>
                        <a:pt x="36" y="36"/>
                      </a:cubicBezTo>
                      <a:cubicBezTo>
                        <a:pt x="168" y="36"/>
                        <a:pt x="168" y="36"/>
                        <a:pt x="168" y="36"/>
                      </a:cubicBezTo>
                      <a:lnTo>
                        <a:pt x="168" y="52"/>
                      </a:lnTo>
                      <a:close/>
                      <a:moveTo>
                        <a:pt x="249" y="218"/>
                      </a:moveTo>
                      <a:cubicBezTo>
                        <a:pt x="220" y="218"/>
                        <a:pt x="197" y="195"/>
                        <a:pt x="197" y="166"/>
                      </a:cubicBezTo>
                      <a:cubicBezTo>
                        <a:pt x="197" y="137"/>
                        <a:pt x="220" y="113"/>
                        <a:pt x="249" y="113"/>
                      </a:cubicBezTo>
                      <a:cubicBezTo>
                        <a:pt x="278" y="113"/>
                        <a:pt x="302" y="137"/>
                        <a:pt x="302" y="166"/>
                      </a:cubicBezTo>
                      <a:cubicBezTo>
                        <a:pt x="302" y="166"/>
                        <a:pt x="302" y="166"/>
                        <a:pt x="302" y="166"/>
                      </a:cubicBezTo>
                      <a:cubicBezTo>
                        <a:pt x="302" y="195"/>
                        <a:pt x="278" y="218"/>
                        <a:pt x="249"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146" name="Freeform 18"/>
                <p:cNvSpPr>
                  <a:spLocks/>
                </p:cNvSpPr>
                <p:nvPr/>
              </p:nvSpPr>
              <p:spPr bwMode="auto">
                <a:xfrm>
                  <a:off x="561975" y="823913"/>
                  <a:ext cx="544513" cy="404813"/>
                </a:xfrm>
                <a:custGeom>
                  <a:avLst/>
                  <a:gdLst>
                    <a:gd name="T0" fmla="*/ 90 w 163"/>
                    <a:gd name="T1" fmla="*/ 0 h 121"/>
                    <a:gd name="T2" fmla="*/ 73 w 163"/>
                    <a:gd name="T3" fmla="*/ 0 h 121"/>
                    <a:gd name="T4" fmla="*/ 0 w 163"/>
                    <a:gd name="T5" fmla="*/ 32 h 121"/>
                    <a:gd name="T6" fmla="*/ 0 w 163"/>
                    <a:gd name="T7" fmla="*/ 121 h 121"/>
                    <a:gd name="T8" fmla="*/ 163 w 163"/>
                    <a:gd name="T9" fmla="*/ 121 h 121"/>
                    <a:gd name="T10" fmla="*/ 163 w 163"/>
                    <a:gd name="T11" fmla="*/ 32 h 121"/>
                    <a:gd name="T12" fmla="*/ 146 w 163"/>
                    <a:gd name="T13" fmla="*/ 19 h 121"/>
                    <a:gd name="T14" fmla="*/ 90 w 163"/>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21">
                      <a:moveTo>
                        <a:pt x="90" y="0"/>
                      </a:moveTo>
                      <a:cubicBezTo>
                        <a:pt x="84" y="0"/>
                        <a:pt x="79" y="0"/>
                        <a:pt x="73" y="0"/>
                      </a:cubicBezTo>
                      <a:cubicBezTo>
                        <a:pt x="46" y="2"/>
                        <a:pt x="20" y="13"/>
                        <a:pt x="0" y="32"/>
                      </a:cubicBezTo>
                      <a:cubicBezTo>
                        <a:pt x="0" y="121"/>
                        <a:pt x="0" y="121"/>
                        <a:pt x="0" y="121"/>
                      </a:cubicBezTo>
                      <a:cubicBezTo>
                        <a:pt x="163" y="121"/>
                        <a:pt x="163" y="121"/>
                        <a:pt x="163" y="121"/>
                      </a:cubicBezTo>
                      <a:cubicBezTo>
                        <a:pt x="163" y="32"/>
                        <a:pt x="163" y="32"/>
                        <a:pt x="163" y="32"/>
                      </a:cubicBezTo>
                      <a:cubicBezTo>
                        <a:pt x="157" y="27"/>
                        <a:pt x="152" y="23"/>
                        <a:pt x="146" y="19"/>
                      </a:cubicBezTo>
                      <a:cubicBezTo>
                        <a:pt x="129" y="8"/>
                        <a:pt x="110" y="2"/>
                        <a:pt x="9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142" name="Group 141"/>
              <p:cNvGrpSpPr/>
              <p:nvPr/>
            </p:nvGrpSpPr>
            <p:grpSpPr>
              <a:xfrm>
                <a:off x="4524323" y="4734190"/>
                <a:ext cx="742820" cy="700088"/>
                <a:chOff x="0" y="6350"/>
                <a:chExt cx="1296988" cy="1222376"/>
              </a:xfrm>
              <a:solidFill>
                <a:schemeClr val="bg1"/>
              </a:solidFill>
            </p:grpSpPr>
            <p:sp>
              <p:nvSpPr>
                <p:cNvPr id="143" name="Freeform 17"/>
                <p:cNvSpPr>
                  <a:spLocks noEditPoints="1"/>
                </p:cNvSpPr>
                <p:nvPr/>
              </p:nvSpPr>
              <p:spPr bwMode="auto">
                <a:xfrm>
                  <a:off x="0" y="6350"/>
                  <a:ext cx="1296988" cy="995363"/>
                </a:xfrm>
                <a:custGeom>
                  <a:avLst/>
                  <a:gdLst>
                    <a:gd name="T0" fmla="*/ 0 w 388"/>
                    <a:gd name="T1" fmla="*/ 0 h 297"/>
                    <a:gd name="T2" fmla="*/ 0 w 388"/>
                    <a:gd name="T3" fmla="*/ 297 h 297"/>
                    <a:gd name="T4" fmla="*/ 152 w 388"/>
                    <a:gd name="T5" fmla="*/ 297 h 297"/>
                    <a:gd name="T6" fmla="*/ 152 w 388"/>
                    <a:gd name="T7" fmla="*/ 269 h 297"/>
                    <a:gd name="T8" fmla="*/ 155 w 388"/>
                    <a:gd name="T9" fmla="*/ 267 h 297"/>
                    <a:gd name="T10" fmla="*/ 159 w 388"/>
                    <a:gd name="T11" fmla="*/ 263 h 297"/>
                    <a:gd name="T12" fmla="*/ 240 w 388"/>
                    <a:gd name="T13" fmla="*/ 228 h 297"/>
                    <a:gd name="T14" fmla="*/ 259 w 388"/>
                    <a:gd name="T15" fmla="*/ 228 h 297"/>
                    <a:gd name="T16" fmla="*/ 339 w 388"/>
                    <a:gd name="T17" fmla="*/ 263 h 297"/>
                    <a:gd name="T18" fmla="*/ 344 w 388"/>
                    <a:gd name="T19" fmla="*/ 267 h 297"/>
                    <a:gd name="T20" fmla="*/ 346 w 388"/>
                    <a:gd name="T21" fmla="*/ 270 h 297"/>
                    <a:gd name="T22" fmla="*/ 346 w 388"/>
                    <a:gd name="T23" fmla="*/ 297 h 297"/>
                    <a:gd name="T24" fmla="*/ 388 w 388"/>
                    <a:gd name="T25" fmla="*/ 297 h 297"/>
                    <a:gd name="T26" fmla="*/ 388 w 388"/>
                    <a:gd name="T27" fmla="*/ 0 h 297"/>
                    <a:gd name="T28" fmla="*/ 0 w 388"/>
                    <a:gd name="T29" fmla="*/ 0 h 297"/>
                    <a:gd name="T30" fmla="*/ 102 w 388"/>
                    <a:gd name="T31" fmla="*/ 281 h 297"/>
                    <a:gd name="T32" fmla="*/ 36 w 388"/>
                    <a:gd name="T33" fmla="*/ 281 h 297"/>
                    <a:gd name="T34" fmla="*/ 36 w 388"/>
                    <a:gd name="T35" fmla="*/ 266 h 297"/>
                    <a:gd name="T36" fmla="*/ 102 w 388"/>
                    <a:gd name="T37" fmla="*/ 266 h 297"/>
                    <a:gd name="T38" fmla="*/ 102 w 388"/>
                    <a:gd name="T39" fmla="*/ 281 h 297"/>
                    <a:gd name="T40" fmla="*/ 168 w 388"/>
                    <a:gd name="T41" fmla="*/ 110 h 297"/>
                    <a:gd name="T42" fmla="*/ 36 w 388"/>
                    <a:gd name="T43" fmla="*/ 110 h 297"/>
                    <a:gd name="T44" fmla="*/ 36 w 388"/>
                    <a:gd name="T45" fmla="*/ 94 h 297"/>
                    <a:gd name="T46" fmla="*/ 168 w 388"/>
                    <a:gd name="T47" fmla="*/ 94 h 297"/>
                    <a:gd name="T48" fmla="*/ 168 w 388"/>
                    <a:gd name="T49" fmla="*/ 110 h 297"/>
                    <a:gd name="T50" fmla="*/ 168 w 388"/>
                    <a:gd name="T51" fmla="*/ 82 h 297"/>
                    <a:gd name="T52" fmla="*/ 36 w 388"/>
                    <a:gd name="T53" fmla="*/ 82 h 297"/>
                    <a:gd name="T54" fmla="*/ 36 w 388"/>
                    <a:gd name="T55" fmla="*/ 66 h 297"/>
                    <a:gd name="T56" fmla="*/ 168 w 388"/>
                    <a:gd name="T57" fmla="*/ 66 h 297"/>
                    <a:gd name="T58" fmla="*/ 168 w 388"/>
                    <a:gd name="T59" fmla="*/ 82 h 297"/>
                    <a:gd name="T60" fmla="*/ 168 w 388"/>
                    <a:gd name="T61" fmla="*/ 52 h 297"/>
                    <a:gd name="T62" fmla="*/ 36 w 388"/>
                    <a:gd name="T63" fmla="*/ 52 h 297"/>
                    <a:gd name="T64" fmla="*/ 36 w 388"/>
                    <a:gd name="T65" fmla="*/ 36 h 297"/>
                    <a:gd name="T66" fmla="*/ 168 w 388"/>
                    <a:gd name="T67" fmla="*/ 36 h 297"/>
                    <a:gd name="T68" fmla="*/ 168 w 388"/>
                    <a:gd name="T69" fmla="*/ 52 h 297"/>
                    <a:gd name="T70" fmla="*/ 249 w 388"/>
                    <a:gd name="T71" fmla="*/ 218 h 297"/>
                    <a:gd name="T72" fmla="*/ 197 w 388"/>
                    <a:gd name="T73" fmla="*/ 166 h 297"/>
                    <a:gd name="T74" fmla="*/ 249 w 388"/>
                    <a:gd name="T75" fmla="*/ 113 h 297"/>
                    <a:gd name="T76" fmla="*/ 302 w 388"/>
                    <a:gd name="T77" fmla="*/ 166 h 297"/>
                    <a:gd name="T78" fmla="*/ 302 w 388"/>
                    <a:gd name="T79" fmla="*/ 166 h 297"/>
                    <a:gd name="T80" fmla="*/ 249 w 388"/>
                    <a:gd name="T81" fmla="*/ 21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8" h="297">
                      <a:moveTo>
                        <a:pt x="0" y="0"/>
                      </a:moveTo>
                      <a:cubicBezTo>
                        <a:pt x="0" y="297"/>
                        <a:pt x="0" y="297"/>
                        <a:pt x="0" y="297"/>
                      </a:cubicBezTo>
                      <a:cubicBezTo>
                        <a:pt x="152" y="297"/>
                        <a:pt x="152" y="297"/>
                        <a:pt x="152" y="297"/>
                      </a:cubicBezTo>
                      <a:cubicBezTo>
                        <a:pt x="152" y="269"/>
                        <a:pt x="152" y="269"/>
                        <a:pt x="152" y="269"/>
                      </a:cubicBezTo>
                      <a:cubicBezTo>
                        <a:pt x="155" y="267"/>
                        <a:pt x="155" y="267"/>
                        <a:pt x="155" y="267"/>
                      </a:cubicBezTo>
                      <a:cubicBezTo>
                        <a:pt x="156" y="266"/>
                        <a:pt x="158" y="264"/>
                        <a:pt x="159" y="263"/>
                      </a:cubicBezTo>
                      <a:cubicBezTo>
                        <a:pt x="181" y="243"/>
                        <a:pt x="210" y="230"/>
                        <a:pt x="240" y="228"/>
                      </a:cubicBezTo>
                      <a:cubicBezTo>
                        <a:pt x="246" y="228"/>
                        <a:pt x="252" y="228"/>
                        <a:pt x="259" y="228"/>
                      </a:cubicBezTo>
                      <a:cubicBezTo>
                        <a:pt x="289" y="230"/>
                        <a:pt x="317" y="243"/>
                        <a:pt x="339" y="263"/>
                      </a:cubicBezTo>
                      <a:cubicBezTo>
                        <a:pt x="341" y="264"/>
                        <a:pt x="343" y="266"/>
                        <a:pt x="344" y="267"/>
                      </a:cubicBezTo>
                      <a:cubicBezTo>
                        <a:pt x="346" y="270"/>
                        <a:pt x="346" y="270"/>
                        <a:pt x="346" y="270"/>
                      </a:cubicBezTo>
                      <a:cubicBezTo>
                        <a:pt x="346" y="297"/>
                        <a:pt x="346" y="297"/>
                        <a:pt x="346" y="297"/>
                      </a:cubicBezTo>
                      <a:cubicBezTo>
                        <a:pt x="388" y="297"/>
                        <a:pt x="388" y="297"/>
                        <a:pt x="388" y="297"/>
                      </a:cubicBezTo>
                      <a:cubicBezTo>
                        <a:pt x="388" y="0"/>
                        <a:pt x="388" y="0"/>
                        <a:pt x="388" y="0"/>
                      </a:cubicBezTo>
                      <a:lnTo>
                        <a:pt x="0" y="0"/>
                      </a:lnTo>
                      <a:close/>
                      <a:moveTo>
                        <a:pt x="102" y="281"/>
                      </a:moveTo>
                      <a:cubicBezTo>
                        <a:pt x="36" y="281"/>
                        <a:pt x="36" y="281"/>
                        <a:pt x="36" y="281"/>
                      </a:cubicBezTo>
                      <a:cubicBezTo>
                        <a:pt x="36" y="266"/>
                        <a:pt x="36" y="266"/>
                        <a:pt x="36" y="266"/>
                      </a:cubicBezTo>
                      <a:cubicBezTo>
                        <a:pt x="102" y="266"/>
                        <a:pt x="102" y="266"/>
                        <a:pt x="102" y="266"/>
                      </a:cubicBezTo>
                      <a:lnTo>
                        <a:pt x="102" y="281"/>
                      </a:lnTo>
                      <a:close/>
                      <a:moveTo>
                        <a:pt x="168" y="110"/>
                      </a:moveTo>
                      <a:cubicBezTo>
                        <a:pt x="36" y="110"/>
                        <a:pt x="36" y="110"/>
                        <a:pt x="36" y="110"/>
                      </a:cubicBezTo>
                      <a:cubicBezTo>
                        <a:pt x="36" y="94"/>
                        <a:pt x="36" y="94"/>
                        <a:pt x="36" y="94"/>
                      </a:cubicBezTo>
                      <a:cubicBezTo>
                        <a:pt x="168" y="94"/>
                        <a:pt x="168" y="94"/>
                        <a:pt x="168" y="94"/>
                      </a:cubicBezTo>
                      <a:lnTo>
                        <a:pt x="168" y="110"/>
                      </a:lnTo>
                      <a:close/>
                      <a:moveTo>
                        <a:pt x="168" y="82"/>
                      </a:moveTo>
                      <a:cubicBezTo>
                        <a:pt x="36" y="82"/>
                        <a:pt x="36" y="82"/>
                        <a:pt x="36" y="82"/>
                      </a:cubicBezTo>
                      <a:cubicBezTo>
                        <a:pt x="36" y="66"/>
                        <a:pt x="36" y="66"/>
                        <a:pt x="36" y="66"/>
                      </a:cubicBezTo>
                      <a:cubicBezTo>
                        <a:pt x="168" y="66"/>
                        <a:pt x="168" y="66"/>
                        <a:pt x="168" y="66"/>
                      </a:cubicBezTo>
                      <a:lnTo>
                        <a:pt x="168" y="82"/>
                      </a:lnTo>
                      <a:close/>
                      <a:moveTo>
                        <a:pt x="168" y="52"/>
                      </a:moveTo>
                      <a:cubicBezTo>
                        <a:pt x="36" y="52"/>
                        <a:pt x="36" y="52"/>
                        <a:pt x="36" y="52"/>
                      </a:cubicBezTo>
                      <a:cubicBezTo>
                        <a:pt x="36" y="36"/>
                        <a:pt x="36" y="36"/>
                        <a:pt x="36" y="36"/>
                      </a:cubicBezTo>
                      <a:cubicBezTo>
                        <a:pt x="168" y="36"/>
                        <a:pt x="168" y="36"/>
                        <a:pt x="168" y="36"/>
                      </a:cubicBezTo>
                      <a:lnTo>
                        <a:pt x="168" y="52"/>
                      </a:lnTo>
                      <a:close/>
                      <a:moveTo>
                        <a:pt x="249" y="218"/>
                      </a:moveTo>
                      <a:cubicBezTo>
                        <a:pt x="220" y="218"/>
                        <a:pt x="197" y="195"/>
                        <a:pt x="197" y="166"/>
                      </a:cubicBezTo>
                      <a:cubicBezTo>
                        <a:pt x="197" y="137"/>
                        <a:pt x="220" y="113"/>
                        <a:pt x="249" y="113"/>
                      </a:cubicBezTo>
                      <a:cubicBezTo>
                        <a:pt x="278" y="113"/>
                        <a:pt x="302" y="137"/>
                        <a:pt x="302" y="166"/>
                      </a:cubicBezTo>
                      <a:cubicBezTo>
                        <a:pt x="302" y="166"/>
                        <a:pt x="302" y="166"/>
                        <a:pt x="302" y="166"/>
                      </a:cubicBezTo>
                      <a:cubicBezTo>
                        <a:pt x="302" y="195"/>
                        <a:pt x="278" y="218"/>
                        <a:pt x="249"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144" name="Freeform 18"/>
                <p:cNvSpPr>
                  <a:spLocks/>
                </p:cNvSpPr>
                <p:nvPr/>
              </p:nvSpPr>
              <p:spPr bwMode="auto">
                <a:xfrm>
                  <a:off x="561975" y="823913"/>
                  <a:ext cx="544513" cy="404813"/>
                </a:xfrm>
                <a:custGeom>
                  <a:avLst/>
                  <a:gdLst>
                    <a:gd name="T0" fmla="*/ 90 w 163"/>
                    <a:gd name="T1" fmla="*/ 0 h 121"/>
                    <a:gd name="T2" fmla="*/ 73 w 163"/>
                    <a:gd name="T3" fmla="*/ 0 h 121"/>
                    <a:gd name="T4" fmla="*/ 0 w 163"/>
                    <a:gd name="T5" fmla="*/ 32 h 121"/>
                    <a:gd name="T6" fmla="*/ 0 w 163"/>
                    <a:gd name="T7" fmla="*/ 121 h 121"/>
                    <a:gd name="T8" fmla="*/ 163 w 163"/>
                    <a:gd name="T9" fmla="*/ 121 h 121"/>
                    <a:gd name="T10" fmla="*/ 163 w 163"/>
                    <a:gd name="T11" fmla="*/ 32 h 121"/>
                    <a:gd name="T12" fmla="*/ 146 w 163"/>
                    <a:gd name="T13" fmla="*/ 19 h 121"/>
                    <a:gd name="T14" fmla="*/ 90 w 163"/>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21">
                      <a:moveTo>
                        <a:pt x="90" y="0"/>
                      </a:moveTo>
                      <a:cubicBezTo>
                        <a:pt x="84" y="0"/>
                        <a:pt x="79" y="0"/>
                        <a:pt x="73" y="0"/>
                      </a:cubicBezTo>
                      <a:cubicBezTo>
                        <a:pt x="46" y="2"/>
                        <a:pt x="20" y="13"/>
                        <a:pt x="0" y="32"/>
                      </a:cubicBezTo>
                      <a:cubicBezTo>
                        <a:pt x="0" y="121"/>
                        <a:pt x="0" y="121"/>
                        <a:pt x="0" y="121"/>
                      </a:cubicBezTo>
                      <a:cubicBezTo>
                        <a:pt x="163" y="121"/>
                        <a:pt x="163" y="121"/>
                        <a:pt x="163" y="121"/>
                      </a:cubicBezTo>
                      <a:cubicBezTo>
                        <a:pt x="163" y="32"/>
                        <a:pt x="163" y="32"/>
                        <a:pt x="163" y="32"/>
                      </a:cubicBezTo>
                      <a:cubicBezTo>
                        <a:pt x="157" y="27"/>
                        <a:pt x="152" y="23"/>
                        <a:pt x="146" y="19"/>
                      </a:cubicBezTo>
                      <a:cubicBezTo>
                        <a:pt x="129" y="8"/>
                        <a:pt x="110" y="2"/>
                        <a:pt x="9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grpSp>
      <p:grpSp>
        <p:nvGrpSpPr>
          <p:cNvPr id="225" name="Group 224"/>
          <p:cNvGrpSpPr/>
          <p:nvPr/>
        </p:nvGrpSpPr>
        <p:grpSpPr>
          <a:xfrm>
            <a:off x="4799610" y="2204708"/>
            <a:ext cx="767754" cy="769449"/>
            <a:chOff x="6399480" y="2939610"/>
            <a:chExt cx="1023672" cy="1025932"/>
          </a:xfrm>
        </p:grpSpPr>
        <p:sp>
          <p:nvSpPr>
            <p:cNvPr id="226" name="Freeform 225"/>
            <p:cNvSpPr>
              <a:spLocks/>
            </p:cNvSpPr>
            <p:nvPr/>
          </p:nvSpPr>
          <p:spPr bwMode="auto">
            <a:xfrm>
              <a:off x="6399480" y="2939610"/>
              <a:ext cx="1023672" cy="1025932"/>
            </a:xfrm>
            <a:custGeom>
              <a:avLst/>
              <a:gdLst>
                <a:gd name="T0" fmla="*/ 317 w 647"/>
                <a:gd name="T1" fmla="*/ 647 h 648"/>
                <a:gd name="T2" fmla="*/ 219 w 647"/>
                <a:gd name="T3" fmla="*/ 639 h 648"/>
                <a:gd name="T4" fmla="*/ 106 w 647"/>
                <a:gd name="T5" fmla="*/ 603 h 648"/>
                <a:gd name="T6" fmla="*/ 35 w 647"/>
                <a:gd name="T7" fmla="*/ 522 h 648"/>
                <a:gd name="T8" fmla="*/ 2 w 647"/>
                <a:gd name="T9" fmla="*/ 348 h 648"/>
                <a:gd name="T10" fmla="*/ 16 w 647"/>
                <a:gd name="T11" fmla="*/ 190 h 648"/>
                <a:gd name="T12" fmla="*/ 66 w 647"/>
                <a:gd name="T13" fmla="*/ 78 h 648"/>
                <a:gd name="T14" fmla="*/ 134 w 647"/>
                <a:gd name="T15" fmla="*/ 33 h 648"/>
                <a:gd name="T16" fmla="*/ 266 w 647"/>
                <a:gd name="T17" fmla="*/ 5 h 648"/>
                <a:gd name="T18" fmla="*/ 403 w 647"/>
                <a:gd name="T19" fmla="*/ 7 h 648"/>
                <a:gd name="T20" fmla="*/ 487 w 647"/>
                <a:gd name="T21" fmla="*/ 24 h 648"/>
                <a:gd name="T22" fmla="*/ 555 w 647"/>
                <a:gd name="T23" fmla="*/ 57 h 648"/>
                <a:gd name="T24" fmla="*/ 617 w 647"/>
                <a:gd name="T25" fmla="*/ 148 h 648"/>
                <a:gd name="T26" fmla="*/ 643 w 647"/>
                <a:gd name="T27" fmla="*/ 362 h 648"/>
                <a:gd name="T28" fmla="*/ 623 w 647"/>
                <a:gd name="T29" fmla="*/ 489 h 648"/>
                <a:gd name="T30" fmla="*/ 552 w 647"/>
                <a:gd name="T31" fmla="*/ 595 h 648"/>
                <a:gd name="T32" fmla="*/ 472 w 647"/>
                <a:gd name="T33" fmla="*/ 629 h 648"/>
                <a:gd name="T34" fmla="*/ 317 w 647"/>
                <a:gd name="T35" fmla="*/ 64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648">
                  <a:moveTo>
                    <a:pt x="317" y="647"/>
                  </a:moveTo>
                  <a:cubicBezTo>
                    <a:pt x="290" y="648"/>
                    <a:pt x="254" y="644"/>
                    <a:pt x="219" y="639"/>
                  </a:cubicBezTo>
                  <a:cubicBezTo>
                    <a:pt x="180" y="633"/>
                    <a:pt x="141" y="623"/>
                    <a:pt x="106" y="603"/>
                  </a:cubicBezTo>
                  <a:cubicBezTo>
                    <a:pt x="73" y="585"/>
                    <a:pt x="50" y="557"/>
                    <a:pt x="35" y="522"/>
                  </a:cubicBezTo>
                  <a:cubicBezTo>
                    <a:pt x="12" y="466"/>
                    <a:pt x="3" y="408"/>
                    <a:pt x="2" y="348"/>
                  </a:cubicBezTo>
                  <a:cubicBezTo>
                    <a:pt x="0" y="295"/>
                    <a:pt x="3" y="242"/>
                    <a:pt x="16" y="190"/>
                  </a:cubicBezTo>
                  <a:cubicBezTo>
                    <a:pt x="26" y="149"/>
                    <a:pt x="38" y="110"/>
                    <a:pt x="66" y="78"/>
                  </a:cubicBezTo>
                  <a:cubicBezTo>
                    <a:pt x="85" y="57"/>
                    <a:pt x="109" y="44"/>
                    <a:pt x="134" y="33"/>
                  </a:cubicBezTo>
                  <a:cubicBezTo>
                    <a:pt x="177" y="16"/>
                    <a:pt x="221" y="9"/>
                    <a:pt x="266" y="5"/>
                  </a:cubicBezTo>
                  <a:cubicBezTo>
                    <a:pt x="312" y="0"/>
                    <a:pt x="358" y="2"/>
                    <a:pt x="403" y="7"/>
                  </a:cubicBezTo>
                  <a:cubicBezTo>
                    <a:pt x="432" y="10"/>
                    <a:pt x="460" y="16"/>
                    <a:pt x="487" y="24"/>
                  </a:cubicBezTo>
                  <a:cubicBezTo>
                    <a:pt x="511" y="32"/>
                    <a:pt x="534" y="43"/>
                    <a:pt x="555" y="57"/>
                  </a:cubicBezTo>
                  <a:cubicBezTo>
                    <a:pt x="587" y="80"/>
                    <a:pt x="605" y="112"/>
                    <a:pt x="617" y="148"/>
                  </a:cubicBezTo>
                  <a:cubicBezTo>
                    <a:pt x="640" y="218"/>
                    <a:pt x="647" y="289"/>
                    <a:pt x="643" y="362"/>
                  </a:cubicBezTo>
                  <a:cubicBezTo>
                    <a:pt x="641" y="405"/>
                    <a:pt x="635" y="448"/>
                    <a:pt x="623" y="489"/>
                  </a:cubicBezTo>
                  <a:cubicBezTo>
                    <a:pt x="610" y="531"/>
                    <a:pt x="589" y="569"/>
                    <a:pt x="552" y="595"/>
                  </a:cubicBezTo>
                  <a:cubicBezTo>
                    <a:pt x="528" y="611"/>
                    <a:pt x="500" y="621"/>
                    <a:pt x="472" y="629"/>
                  </a:cubicBezTo>
                  <a:cubicBezTo>
                    <a:pt x="424" y="641"/>
                    <a:pt x="375" y="646"/>
                    <a:pt x="317" y="647"/>
                  </a:cubicBezTo>
                  <a:close/>
                </a:path>
              </a:pathLst>
            </a:custGeom>
            <a:gradFill>
              <a:gsLst>
                <a:gs pos="0">
                  <a:srgbClr val="CDE672"/>
                </a:gs>
                <a:gs pos="100000">
                  <a:srgbClr val="496962"/>
                </a:gs>
              </a:gsLst>
              <a:lin ang="5400000" scaled="1"/>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nvGrpSpPr>
            <p:cNvPr id="227" name="Group 226"/>
            <p:cNvGrpSpPr/>
            <p:nvPr/>
          </p:nvGrpSpPr>
          <p:grpSpPr>
            <a:xfrm>
              <a:off x="6663845" y="3203847"/>
              <a:ext cx="513992" cy="516508"/>
              <a:chOff x="4763" y="1588"/>
              <a:chExt cx="1296987" cy="1303337"/>
            </a:xfrm>
            <a:solidFill>
              <a:schemeClr val="tx1">
                <a:alpha val="30000"/>
              </a:schemeClr>
            </a:solidFill>
          </p:grpSpPr>
          <p:sp>
            <p:nvSpPr>
              <p:cNvPr id="232" name="Freeform 22"/>
              <p:cNvSpPr>
                <a:spLocks/>
              </p:cNvSpPr>
              <p:nvPr/>
            </p:nvSpPr>
            <p:spPr bwMode="auto">
              <a:xfrm>
                <a:off x="361950" y="336550"/>
                <a:ext cx="612775" cy="201612"/>
              </a:xfrm>
              <a:custGeom>
                <a:avLst/>
                <a:gdLst>
                  <a:gd name="T0" fmla="*/ 386 w 386"/>
                  <a:gd name="T1" fmla="*/ 65 h 127"/>
                  <a:gd name="T2" fmla="*/ 194 w 386"/>
                  <a:gd name="T3" fmla="*/ 0 h 127"/>
                  <a:gd name="T4" fmla="*/ 0 w 386"/>
                  <a:gd name="T5" fmla="*/ 65 h 127"/>
                  <a:gd name="T6" fmla="*/ 194 w 386"/>
                  <a:gd name="T7" fmla="*/ 127 h 127"/>
                  <a:gd name="T8" fmla="*/ 386 w 386"/>
                  <a:gd name="T9" fmla="*/ 65 h 127"/>
                </a:gdLst>
                <a:ahLst/>
                <a:cxnLst>
                  <a:cxn ang="0">
                    <a:pos x="T0" y="T1"/>
                  </a:cxn>
                  <a:cxn ang="0">
                    <a:pos x="T2" y="T3"/>
                  </a:cxn>
                  <a:cxn ang="0">
                    <a:pos x="T4" y="T5"/>
                  </a:cxn>
                  <a:cxn ang="0">
                    <a:pos x="T6" y="T7"/>
                  </a:cxn>
                  <a:cxn ang="0">
                    <a:pos x="T8" y="T9"/>
                  </a:cxn>
                </a:cxnLst>
                <a:rect l="0" t="0" r="r" b="b"/>
                <a:pathLst>
                  <a:path w="386" h="127">
                    <a:moveTo>
                      <a:pt x="386" y="65"/>
                    </a:moveTo>
                    <a:lnTo>
                      <a:pt x="194" y="0"/>
                    </a:lnTo>
                    <a:lnTo>
                      <a:pt x="0" y="65"/>
                    </a:lnTo>
                    <a:lnTo>
                      <a:pt x="194" y="127"/>
                    </a:lnTo>
                    <a:lnTo>
                      <a:pt x="38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33" name="Freeform 23"/>
              <p:cNvSpPr>
                <a:spLocks/>
              </p:cNvSpPr>
              <p:nvPr/>
            </p:nvSpPr>
            <p:spPr bwMode="auto">
              <a:xfrm>
                <a:off x="415925" y="511175"/>
                <a:ext cx="508000" cy="150812"/>
              </a:xfrm>
              <a:custGeom>
                <a:avLst/>
                <a:gdLst>
                  <a:gd name="T0" fmla="*/ 152 w 152"/>
                  <a:gd name="T1" fmla="*/ 0 h 45"/>
                  <a:gd name="T2" fmla="*/ 76 w 152"/>
                  <a:gd name="T3" fmla="*/ 24 h 45"/>
                  <a:gd name="T4" fmla="*/ 0 w 152"/>
                  <a:gd name="T5" fmla="*/ 1 h 45"/>
                  <a:gd name="T6" fmla="*/ 0 w 152"/>
                  <a:gd name="T7" fmla="*/ 36 h 45"/>
                  <a:gd name="T8" fmla="*/ 76 w 152"/>
                  <a:gd name="T9" fmla="*/ 45 h 45"/>
                  <a:gd name="T10" fmla="*/ 152 w 152"/>
                  <a:gd name="T11" fmla="*/ 36 h 45"/>
                  <a:gd name="T12" fmla="*/ 152 w 15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52" h="45">
                    <a:moveTo>
                      <a:pt x="152" y="0"/>
                    </a:moveTo>
                    <a:cubicBezTo>
                      <a:pt x="76" y="24"/>
                      <a:pt x="76" y="24"/>
                      <a:pt x="76" y="24"/>
                    </a:cubicBezTo>
                    <a:cubicBezTo>
                      <a:pt x="0" y="1"/>
                      <a:pt x="0" y="1"/>
                      <a:pt x="0" y="1"/>
                    </a:cubicBezTo>
                    <a:cubicBezTo>
                      <a:pt x="0" y="36"/>
                      <a:pt x="0" y="36"/>
                      <a:pt x="0" y="36"/>
                    </a:cubicBezTo>
                    <a:cubicBezTo>
                      <a:pt x="9" y="40"/>
                      <a:pt x="39" y="45"/>
                      <a:pt x="76" y="45"/>
                    </a:cubicBezTo>
                    <a:cubicBezTo>
                      <a:pt x="114" y="45"/>
                      <a:pt x="144" y="40"/>
                      <a:pt x="152" y="36"/>
                    </a:cubicBezTo>
                    <a:lnTo>
                      <a:pt x="1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34" name="Freeform 24"/>
              <p:cNvSpPr>
                <a:spLocks noEditPoints="1"/>
              </p:cNvSpPr>
              <p:nvPr/>
            </p:nvSpPr>
            <p:spPr bwMode="auto">
              <a:xfrm>
                <a:off x="4763" y="1588"/>
                <a:ext cx="1296987" cy="1303337"/>
              </a:xfrm>
              <a:custGeom>
                <a:avLst/>
                <a:gdLst>
                  <a:gd name="T0" fmla="*/ 388 w 388"/>
                  <a:gd name="T1" fmla="*/ 294 h 389"/>
                  <a:gd name="T2" fmla="*/ 388 w 388"/>
                  <a:gd name="T3" fmla="*/ 0 h 389"/>
                  <a:gd name="T4" fmla="*/ 0 w 388"/>
                  <a:gd name="T5" fmla="*/ 0 h 389"/>
                  <a:gd name="T6" fmla="*/ 0 w 388"/>
                  <a:gd name="T7" fmla="*/ 294 h 389"/>
                  <a:gd name="T8" fmla="*/ 139 w 388"/>
                  <a:gd name="T9" fmla="*/ 294 h 389"/>
                  <a:gd name="T10" fmla="*/ 139 w 388"/>
                  <a:gd name="T11" fmla="*/ 341 h 389"/>
                  <a:gd name="T12" fmla="*/ 93 w 388"/>
                  <a:gd name="T13" fmla="*/ 341 h 389"/>
                  <a:gd name="T14" fmla="*/ 93 w 388"/>
                  <a:gd name="T15" fmla="*/ 389 h 389"/>
                  <a:gd name="T16" fmla="*/ 294 w 388"/>
                  <a:gd name="T17" fmla="*/ 389 h 389"/>
                  <a:gd name="T18" fmla="*/ 294 w 388"/>
                  <a:gd name="T19" fmla="*/ 341 h 389"/>
                  <a:gd name="T20" fmla="*/ 249 w 388"/>
                  <a:gd name="T21" fmla="*/ 341 h 389"/>
                  <a:gd name="T22" fmla="*/ 249 w 388"/>
                  <a:gd name="T23" fmla="*/ 294 h 389"/>
                  <a:gd name="T24" fmla="*/ 388 w 388"/>
                  <a:gd name="T25" fmla="*/ 294 h 389"/>
                  <a:gd name="T26" fmla="*/ 278 w 388"/>
                  <a:gd name="T27" fmla="*/ 357 h 389"/>
                  <a:gd name="T28" fmla="*/ 278 w 388"/>
                  <a:gd name="T29" fmla="*/ 373 h 389"/>
                  <a:gd name="T30" fmla="*/ 109 w 388"/>
                  <a:gd name="T31" fmla="*/ 373 h 389"/>
                  <a:gd name="T32" fmla="*/ 109 w 388"/>
                  <a:gd name="T33" fmla="*/ 357 h 389"/>
                  <a:gd name="T34" fmla="*/ 278 w 388"/>
                  <a:gd name="T35" fmla="*/ 357 h 389"/>
                  <a:gd name="T36" fmla="*/ 155 w 388"/>
                  <a:gd name="T37" fmla="*/ 341 h 389"/>
                  <a:gd name="T38" fmla="*/ 155 w 388"/>
                  <a:gd name="T39" fmla="*/ 294 h 389"/>
                  <a:gd name="T40" fmla="*/ 234 w 388"/>
                  <a:gd name="T41" fmla="*/ 294 h 389"/>
                  <a:gd name="T42" fmla="*/ 234 w 388"/>
                  <a:gd name="T43" fmla="*/ 341 h 389"/>
                  <a:gd name="T44" fmla="*/ 155 w 388"/>
                  <a:gd name="T45" fmla="*/ 341 h 389"/>
                  <a:gd name="T46" fmla="*/ 199 w 388"/>
                  <a:gd name="T47" fmla="*/ 213 h 389"/>
                  <a:gd name="T48" fmla="*/ 139 w 388"/>
                  <a:gd name="T49" fmla="*/ 208 h 389"/>
                  <a:gd name="T50" fmla="*/ 108 w 388"/>
                  <a:gd name="T51" fmla="*/ 192 h 389"/>
                  <a:gd name="T52" fmla="*/ 108 w 388"/>
                  <a:gd name="T53" fmla="*/ 148 h 389"/>
                  <a:gd name="T54" fmla="*/ 56 w 388"/>
                  <a:gd name="T55" fmla="*/ 132 h 389"/>
                  <a:gd name="T56" fmla="*/ 200 w 388"/>
                  <a:gd name="T57" fmla="*/ 84 h 389"/>
                  <a:gd name="T58" fmla="*/ 340 w 388"/>
                  <a:gd name="T59" fmla="*/ 132 h 389"/>
                  <a:gd name="T60" fmla="*/ 291 w 388"/>
                  <a:gd name="T61" fmla="*/ 147 h 389"/>
                  <a:gd name="T62" fmla="*/ 291 w 388"/>
                  <a:gd name="T63" fmla="*/ 192 h 389"/>
                  <a:gd name="T64" fmla="*/ 260 w 388"/>
                  <a:gd name="T65" fmla="*/ 208 h 389"/>
                  <a:gd name="T66" fmla="*/ 199 w 388"/>
                  <a:gd name="T67" fmla="*/ 21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8" h="389">
                    <a:moveTo>
                      <a:pt x="388" y="294"/>
                    </a:moveTo>
                    <a:cubicBezTo>
                      <a:pt x="388" y="0"/>
                      <a:pt x="388" y="0"/>
                      <a:pt x="388" y="0"/>
                    </a:cubicBezTo>
                    <a:cubicBezTo>
                      <a:pt x="0" y="0"/>
                      <a:pt x="0" y="0"/>
                      <a:pt x="0" y="0"/>
                    </a:cubicBezTo>
                    <a:cubicBezTo>
                      <a:pt x="0" y="294"/>
                      <a:pt x="0" y="294"/>
                      <a:pt x="0" y="294"/>
                    </a:cubicBezTo>
                    <a:cubicBezTo>
                      <a:pt x="139" y="294"/>
                      <a:pt x="139" y="294"/>
                      <a:pt x="139" y="294"/>
                    </a:cubicBezTo>
                    <a:cubicBezTo>
                      <a:pt x="139" y="341"/>
                      <a:pt x="139" y="341"/>
                      <a:pt x="139" y="341"/>
                    </a:cubicBezTo>
                    <a:cubicBezTo>
                      <a:pt x="93" y="341"/>
                      <a:pt x="93" y="341"/>
                      <a:pt x="93" y="341"/>
                    </a:cubicBezTo>
                    <a:cubicBezTo>
                      <a:pt x="93" y="389"/>
                      <a:pt x="93" y="389"/>
                      <a:pt x="93" y="389"/>
                    </a:cubicBezTo>
                    <a:cubicBezTo>
                      <a:pt x="294" y="389"/>
                      <a:pt x="294" y="389"/>
                      <a:pt x="294" y="389"/>
                    </a:cubicBezTo>
                    <a:cubicBezTo>
                      <a:pt x="294" y="341"/>
                      <a:pt x="294" y="341"/>
                      <a:pt x="294" y="341"/>
                    </a:cubicBezTo>
                    <a:cubicBezTo>
                      <a:pt x="249" y="341"/>
                      <a:pt x="249" y="341"/>
                      <a:pt x="249" y="341"/>
                    </a:cubicBezTo>
                    <a:cubicBezTo>
                      <a:pt x="249" y="294"/>
                      <a:pt x="249" y="294"/>
                      <a:pt x="249" y="294"/>
                    </a:cubicBezTo>
                    <a:lnTo>
                      <a:pt x="388" y="294"/>
                    </a:lnTo>
                    <a:close/>
                    <a:moveTo>
                      <a:pt x="278" y="357"/>
                    </a:moveTo>
                    <a:cubicBezTo>
                      <a:pt x="278" y="373"/>
                      <a:pt x="278" y="373"/>
                      <a:pt x="278" y="373"/>
                    </a:cubicBezTo>
                    <a:cubicBezTo>
                      <a:pt x="109" y="373"/>
                      <a:pt x="109" y="373"/>
                      <a:pt x="109" y="373"/>
                    </a:cubicBezTo>
                    <a:cubicBezTo>
                      <a:pt x="109" y="357"/>
                      <a:pt x="109" y="357"/>
                      <a:pt x="109" y="357"/>
                    </a:cubicBezTo>
                    <a:lnTo>
                      <a:pt x="278" y="357"/>
                    </a:lnTo>
                    <a:close/>
                    <a:moveTo>
                      <a:pt x="155" y="341"/>
                    </a:moveTo>
                    <a:cubicBezTo>
                      <a:pt x="155" y="294"/>
                      <a:pt x="155" y="294"/>
                      <a:pt x="155" y="294"/>
                    </a:cubicBezTo>
                    <a:cubicBezTo>
                      <a:pt x="234" y="294"/>
                      <a:pt x="234" y="294"/>
                      <a:pt x="234" y="294"/>
                    </a:cubicBezTo>
                    <a:cubicBezTo>
                      <a:pt x="234" y="341"/>
                      <a:pt x="234" y="341"/>
                      <a:pt x="234" y="341"/>
                    </a:cubicBezTo>
                    <a:lnTo>
                      <a:pt x="155" y="341"/>
                    </a:lnTo>
                    <a:close/>
                    <a:moveTo>
                      <a:pt x="199" y="213"/>
                    </a:moveTo>
                    <a:cubicBezTo>
                      <a:pt x="179" y="213"/>
                      <a:pt x="159" y="211"/>
                      <a:pt x="139" y="208"/>
                    </a:cubicBezTo>
                    <a:cubicBezTo>
                      <a:pt x="119" y="204"/>
                      <a:pt x="108" y="201"/>
                      <a:pt x="108" y="192"/>
                    </a:cubicBezTo>
                    <a:cubicBezTo>
                      <a:pt x="108" y="148"/>
                      <a:pt x="108" y="148"/>
                      <a:pt x="108" y="148"/>
                    </a:cubicBezTo>
                    <a:cubicBezTo>
                      <a:pt x="56" y="132"/>
                      <a:pt x="56" y="132"/>
                      <a:pt x="56" y="132"/>
                    </a:cubicBezTo>
                    <a:cubicBezTo>
                      <a:pt x="200" y="84"/>
                      <a:pt x="200" y="84"/>
                      <a:pt x="200" y="84"/>
                    </a:cubicBezTo>
                    <a:cubicBezTo>
                      <a:pt x="340" y="132"/>
                      <a:pt x="340" y="132"/>
                      <a:pt x="340" y="132"/>
                    </a:cubicBezTo>
                    <a:cubicBezTo>
                      <a:pt x="291" y="147"/>
                      <a:pt x="291" y="147"/>
                      <a:pt x="291" y="147"/>
                    </a:cubicBezTo>
                    <a:cubicBezTo>
                      <a:pt x="291" y="192"/>
                      <a:pt x="291" y="192"/>
                      <a:pt x="291" y="192"/>
                    </a:cubicBezTo>
                    <a:cubicBezTo>
                      <a:pt x="291" y="201"/>
                      <a:pt x="280" y="204"/>
                      <a:pt x="260" y="208"/>
                    </a:cubicBezTo>
                    <a:cubicBezTo>
                      <a:pt x="240" y="211"/>
                      <a:pt x="220" y="213"/>
                      <a:pt x="199"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228" name="Group 227"/>
            <p:cNvGrpSpPr/>
            <p:nvPr/>
          </p:nvGrpSpPr>
          <p:grpSpPr>
            <a:xfrm>
              <a:off x="6652167" y="3194322"/>
              <a:ext cx="513992" cy="516508"/>
              <a:chOff x="4763" y="1588"/>
              <a:chExt cx="1296987" cy="1303337"/>
            </a:xfrm>
            <a:solidFill>
              <a:schemeClr val="bg1"/>
            </a:solidFill>
          </p:grpSpPr>
          <p:sp>
            <p:nvSpPr>
              <p:cNvPr id="229" name="Freeform 22"/>
              <p:cNvSpPr>
                <a:spLocks/>
              </p:cNvSpPr>
              <p:nvPr/>
            </p:nvSpPr>
            <p:spPr bwMode="auto">
              <a:xfrm>
                <a:off x="361950" y="336550"/>
                <a:ext cx="612775" cy="201612"/>
              </a:xfrm>
              <a:custGeom>
                <a:avLst/>
                <a:gdLst>
                  <a:gd name="T0" fmla="*/ 386 w 386"/>
                  <a:gd name="T1" fmla="*/ 65 h 127"/>
                  <a:gd name="T2" fmla="*/ 194 w 386"/>
                  <a:gd name="T3" fmla="*/ 0 h 127"/>
                  <a:gd name="T4" fmla="*/ 0 w 386"/>
                  <a:gd name="T5" fmla="*/ 65 h 127"/>
                  <a:gd name="T6" fmla="*/ 194 w 386"/>
                  <a:gd name="T7" fmla="*/ 127 h 127"/>
                  <a:gd name="T8" fmla="*/ 386 w 386"/>
                  <a:gd name="T9" fmla="*/ 65 h 127"/>
                </a:gdLst>
                <a:ahLst/>
                <a:cxnLst>
                  <a:cxn ang="0">
                    <a:pos x="T0" y="T1"/>
                  </a:cxn>
                  <a:cxn ang="0">
                    <a:pos x="T2" y="T3"/>
                  </a:cxn>
                  <a:cxn ang="0">
                    <a:pos x="T4" y="T5"/>
                  </a:cxn>
                  <a:cxn ang="0">
                    <a:pos x="T6" y="T7"/>
                  </a:cxn>
                  <a:cxn ang="0">
                    <a:pos x="T8" y="T9"/>
                  </a:cxn>
                </a:cxnLst>
                <a:rect l="0" t="0" r="r" b="b"/>
                <a:pathLst>
                  <a:path w="386" h="127">
                    <a:moveTo>
                      <a:pt x="386" y="65"/>
                    </a:moveTo>
                    <a:lnTo>
                      <a:pt x="194" y="0"/>
                    </a:lnTo>
                    <a:lnTo>
                      <a:pt x="0" y="65"/>
                    </a:lnTo>
                    <a:lnTo>
                      <a:pt x="194" y="127"/>
                    </a:lnTo>
                    <a:lnTo>
                      <a:pt x="38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30" name="Freeform 23"/>
              <p:cNvSpPr>
                <a:spLocks/>
              </p:cNvSpPr>
              <p:nvPr/>
            </p:nvSpPr>
            <p:spPr bwMode="auto">
              <a:xfrm>
                <a:off x="415925" y="511175"/>
                <a:ext cx="508000" cy="150812"/>
              </a:xfrm>
              <a:custGeom>
                <a:avLst/>
                <a:gdLst>
                  <a:gd name="T0" fmla="*/ 152 w 152"/>
                  <a:gd name="T1" fmla="*/ 0 h 45"/>
                  <a:gd name="T2" fmla="*/ 76 w 152"/>
                  <a:gd name="T3" fmla="*/ 24 h 45"/>
                  <a:gd name="T4" fmla="*/ 0 w 152"/>
                  <a:gd name="T5" fmla="*/ 1 h 45"/>
                  <a:gd name="T6" fmla="*/ 0 w 152"/>
                  <a:gd name="T7" fmla="*/ 36 h 45"/>
                  <a:gd name="T8" fmla="*/ 76 w 152"/>
                  <a:gd name="T9" fmla="*/ 45 h 45"/>
                  <a:gd name="T10" fmla="*/ 152 w 152"/>
                  <a:gd name="T11" fmla="*/ 36 h 45"/>
                  <a:gd name="T12" fmla="*/ 152 w 15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52" h="45">
                    <a:moveTo>
                      <a:pt x="152" y="0"/>
                    </a:moveTo>
                    <a:cubicBezTo>
                      <a:pt x="76" y="24"/>
                      <a:pt x="76" y="24"/>
                      <a:pt x="76" y="24"/>
                    </a:cubicBezTo>
                    <a:cubicBezTo>
                      <a:pt x="0" y="1"/>
                      <a:pt x="0" y="1"/>
                      <a:pt x="0" y="1"/>
                    </a:cubicBezTo>
                    <a:cubicBezTo>
                      <a:pt x="0" y="36"/>
                      <a:pt x="0" y="36"/>
                      <a:pt x="0" y="36"/>
                    </a:cubicBezTo>
                    <a:cubicBezTo>
                      <a:pt x="9" y="40"/>
                      <a:pt x="39" y="45"/>
                      <a:pt x="76" y="45"/>
                    </a:cubicBezTo>
                    <a:cubicBezTo>
                      <a:pt x="114" y="45"/>
                      <a:pt x="144" y="40"/>
                      <a:pt x="152" y="36"/>
                    </a:cubicBezTo>
                    <a:lnTo>
                      <a:pt x="1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31" name="Freeform 24"/>
              <p:cNvSpPr>
                <a:spLocks noEditPoints="1"/>
              </p:cNvSpPr>
              <p:nvPr/>
            </p:nvSpPr>
            <p:spPr bwMode="auto">
              <a:xfrm>
                <a:off x="4763" y="1588"/>
                <a:ext cx="1296987" cy="1303337"/>
              </a:xfrm>
              <a:custGeom>
                <a:avLst/>
                <a:gdLst>
                  <a:gd name="T0" fmla="*/ 388 w 388"/>
                  <a:gd name="T1" fmla="*/ 294 h 389"/>
                  <a:gd name="T2" fmla="*/ 388 w 388"/>
                  <a:gd name="T3" fmla="*/ 0 h 389"/>
                  <a:gd name="T4" fmla="*/ 0 w 388"/>
                  <a:gd name="T5" fmla="*/ 0 h 389"/>
                  <a:gd name="T6" fmla="*/ 0 w 388"/>
                  <a:gd name="T7" fmla="*/ 294 h 389"/>
                  <a:gd name="T8" fmla="*/ 139 w 388"/>
                  <a:gd name="T9" fmla="*/ 294 h 389"/>
                  <a:gd name="T10" fmla="*/ 139 w 388"/>
                  <a:gd name="T11" fmla="*/ 341 h 389"/>
                  <a:gd name="T12" fmla="*/ 93 w 388"/>
                  <a:gd name="T13" fmla="*/ 341 h 389"/>
                  <a:gd name="T14" fmla="*/ 93 w 388"/>
                  <a:gd name="T15" fmla="*/ 389 h 389"/>
                  <a:gd name="T16" fmla="*/ 294 w 388"/>
                  <a:gd name="T17" fmla="*/ 389 h 389"/>
                  <a:gd name="T18" fmla="*/ 294 w 388"/>
                  <a:gd name="T19" fmla="*/ 341 h 389"/>
                  <a:gd name="T20" fmla="*/ 249 w 388"/>
                  <a:gd name="T21" fmla="*/ 341 h 389"/>
                  <a:gd name="T22" fmla="*/ 249 w 388"/>
                  <a:gd name="T23" fmla="*/ 294 h 389"/>
                  <a:gd name="T24" fmla="*/ 388 w 388"/>
                  <a:gd name="T25" fmla="*/ 294 h 389"/>
                  <a:gd name="T26" fmla="*/ 278 w 388"/>
                  <a:gd name="T27" fmla="*/ 357 h 389"/>
                  <a:gd name="T28" fmla="*/ 278 w 388"/>
                  <a:gd name="T29" fmla="*/ 373 h 389"/>
                  <a:gd name="T30" fmla="*/ 109 w 388"/>
                  <a:gd name="T31" fmla="*/ 373 h 389"/>
                  <a:gd name="T32" fmla="*/ 109 w 388"/>
                  <a:gd name="T33" fmla="*/ 357 h 389"/>
                  <a:gd name="T34" fmla="*/ 278 w 388"/>
                  <a:gd name="T35" fmla="*/ 357 h 389"/>
                  <a:gd name="T36" fmla="*/ 155 w 388"/>
                  <a:gd name="T37" fmla="*/ 341 h 389"/>
                  <a:gd name="T38" fmla="*/ 155 w 388"/>
                  <a:gd name="T39" fmla="*/ 294 h 389"/>
                  <a:gd name="T40" fmla="*/ 234 w 388"/>
                  <a:gd name="T41" fmla="*/ 294 h 389"/>
                  <a:gd name="T42" fmla="*/ 234 w 388"/>
                  <a:gd name="T43" fmla="*/ 341 h 389"/>
                  <a:gd name="T44" fmla="*/ 155 w 388"/>
                  <a:gd name="T45" fmla="*/ 341 h 389"/>
                  <a:gd name="T46" fmla="*/ 199 w 388"/>
                  <a:gd name="T47" fmla="*/ 213 h 389"/>
                  <a:gd name="T48" fmla="*/ 139 w 388"/>
                  <a:gd name="T49" fmla="*/ 208 h 389"/>
                  <a:gd name="T50" fmla="*/ 108 w 388"/>
                  <a:gd name="T51" fmla="*/ 192 h 389"/>
                  <a:gd name="T52" fmla="*/ 108 w 388"/>
                  <a:gd name="T53" fmla="*/ 148 h 389"/>
                  <a:gd name="T54" fmla="*/ 56 w 388"/>
                  <a:gd name="T55" fmla="*/ 132 h 389"/>
                  <a:gd name="T56" fmla="*/ 200 w 388"/>
                  <a:gd name="T57" fmla="*/ 84 h 389"/>
                  <a:gd name="T58" fmla="*/ 340 w 388"/>
                  <a:gd name="T59" fmla="*/ 132 h 389"/>
                  <a:gd name="T60" fmla="*/ 291 w 388"/>
                  <a:gd name="T61" fmla="*/ 147 h 389"/>
                  <a:gd name="T62" fmla="*/ 291 w 388"/>
                  <a:gd name="T63" fmla="*/ 192 h 389"/>
                  <a:gd name="T64" fmla="*/ 260 w 388"/>
                  <a:gd name="T65" fmla="*/ 208 h 389"/>
                  <a:gd name="T66" fmla="*/ 199 w 388"/>
                  <a:gd name="T67" fmla="*/ 21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8" h="389">
                    <a:moveTo>
                      <a:pt x="388" y="294"/>
                    </a:moveTo>
                    <a:cubicBezTo>
                      <a:pt x="388" y="0"/>
                      <a:pt x="388" y="0"/>
                      <a:pt x="388" y="0"/>
                    </a:cubicBezTo>
                    <a:cubicBezTo>
                      <a:pt x="0" y="0"/>
                      <a:pt x="0" y="0"/>
                      <a:pt x="0" y="0"/>
                    </a:cubicBezTo>
                    <a:cubicBezTo>
                      <a:pt x="0" y="294"/>
                      <a:pt x="0" y="294"/>
                      <a:pt x="0" y="294"/>
                    </a:cubicBezTo>
                    <a:cubicBezTo>
                      <a:pt x="139" y="294"/>
                      <a:pt x="139" y="294"/>
                      <a:pt x="139" y="294"/>
                    </a:cubicBezTo>
                    <a:cubicBezTo>
                      <a:pt x="139" y="341"/>
                      <a:pt x="139" y="341"/>
                      <a:pt x="139" y="341"/>
                    </a:cubicBezTo>
                    <a:cubicBezTo>
                      <a:pt x="93" y="341"/>
                      <a:pt x="93" y="341"/>
                      <a:pt x="93" y="341"/>
                    </a:cubicBezTo>
                    <a:cubicBezTo>
                      <a:pt x="93" y="389"/>
                      <a:pt x="93" y="389"/>
                      <a:pt x="93" y="389"/>
                    </a:cubicBezTo>
                    <a:cubicBezTo>
                      <a:pt x="294" y="389"/>
                      <a:pt x="294" y="389"/>
                      <a:pt x="294" y="389"/>
                    </a:cubicBezTo>
                    <a:cubicBezTo>
                      <a:pt x="294" y="341"/>
                      <a:pt x="294" y="341"/>
                      <a:pt x="294" y="341"/>
                    </a:cubicBezTo>
                    <a:cubicBezTo>
                      <a:pt x="249" y="341"/>
                      <a:pt x="249" y="341"/>
                      <a:pt x="249" y="341"/>
                    </a:cubicBezTo>
                    <a:cubicBezTo>
                      <a:pt x="249" y="294"/>
                      <a:pt x="249" y="294"/>
                      <a:pt x="249" y="294"/>
                    </a:cubicBezTo>
                    <a:lnTo>
                      <a:pt x="388" y="294"/>
                    </a:lnTo>
                    <a:close/>
                    <a:moveTo>
                      <a:pt x="278" y="357"/>
                    </a:moveTo>
                    <a:cubicBezTo>
                      <a:pt x="278" y="373"/>
                      <a:pt x="278" y="373"/>
                      <a:pt x="278" y="373"/>
                    </a:cubicBezTo>
                    <a:cubicBezTo>
                      <a:pt x="109" y="373"/>
                      <a:pt x="109" y="373"/>
                      <a:pt x="109" y="373"/>
                    </a:cubicBezTo>
                    <a:cubicBezTo>
                      <a:pt x="109" y="357"/>
                      <a:pt x="109" y="357"/>
                      <a:pt x="109" y="357"/>
                    </a:cubicBezTo>
                    <a:lnTo>
                      <a:pt x="278" y="357"/>
                    </a:lnTo>
                    <a:close/>
                    <a:moveTo>
                      <a:pt x="155" y="341"/>
                    </a:moveTo>
                    <a:cubicBezTo>
                      <a:pt x="155" y="294"/>
                      <a:pt x="155" y="294"/>
                      <a:pt x="155" y="294"/>
                    </a:cubicBezTo>
                    <a:cubicBezTo>
                      <a:pt x="234" y="294"/>
                      <a:pt x="234" y="294"/>
                      <a:pt x="234" y="294"/>
                    </a:cubicBezTo>
                    <a:cubicBezTo>
                      <a:pt x="234" y="341"/>
                      <a:pt x="234" y="341"/>
                      <a:pt x="234" y="341"/>
                    </a:cubicBezTo>
                    <a:lnTo>
                      <a:pt x="155" y="341"/>
                    </a:lnTo>
                    <a:close/>
                    <a:moveTo>
                      <a:pt x="199" y="213"/>
                    </a:moveTo>
                    <a:cubicBezTo>
                      <a:pt x="179" y="213"/>
                      <a:pt x="159" y="211"/>
                      <a:pt x="139" y="208"/>
                    </a:cubicBezTo>
                    <a:cubicBezTo>
                      <a:pt x="119" y="204"/>
                      <a:pt x="108" y="201"/>
                      <a:pt x="108" y="192"/>
                    </a:cubicBezTo>
                    <a:cubicBezTo>
                      <a:pt x="108" y="148"/>
                      <a:pt x="108" y="148"/>
                      <a:pt x="108" y="148"/>
                    </a:cubicBezTo>
                    <a:cubicBezTo>
                      <a:pt x="56" y="132"/>
                      <a:pt x="56" y="132"/>
                      <a:pt x="56" y="132"/>
                    </a:cubicBezTo>
                    <a:cubicBezTo>
                      <a:pt x="200" y="84"/>
                      <a:pt x="200" y="84"/>
                      <a:pt x="200" y="84"/>
                    </a:cubicBezTo>
                    <a:cubicBezTo>
                      <a:pt x="340" y="132"/>
                      <a:pt x="340" y="132"/>
                      <a:pt x="340" y="132"/>
                    </a:cubicBezTo>
                    <a:cubicBezTo>
                      <a:pt x="291" y="147"/>
                      <a:pt x="291" y="147"/>
                      <a:pt x="291" y="147"/>
                    </a:cubicBezTo>
                    <a:cubicBezTo>
                      <a:pt x="291" y="192"/>
                      <a:pt x="291" y="192"/>
                      <a:pt x="291" y="192"/>
                    </a:cubicBezTo>
                    <a:cubicBezTo>
                      <a:pt x="291" y="201"/>
                      <a:pt x="280" y="204"/>
                      <a:pt x="260" y="208"/>
                    </a:cubicBezTo>
                    <a:cubicBezTo>
                      <a:pt x="240" y="211"/>
                      <a:pt x="220" y="213"/>
                      <a:pt x="199"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grpSp>
        <p:nvGrpSpPr>
          <p:cNvPr id="158728" name="Group 158727"/>
          <p:cNvGrpSpPr/>
          <p:nvPr/>
        </p:nvGrpSpPr>
        <p:grpSpPr>
          <a:xfrm>
            <a:off x="6305542" y="2204708"/>
            <a:ext cx="767754" cy="769449"/>
            <a:chOff x="8407389" y="2939610"/>
            <a:chExt cx="1023672" cy="1025932"/>
          </a:xfrm>
        </p:grpSpPr>
        <p:sp>
          <p:nvSpPr>
            <p:cNvPr id="206" name="Freeform 205"/>
            <p:cNvSpPr>
              <a:spLocks/>
            </p:cNvSpPr>
            <p:nvPr/>
          </p:nvSpPr>
          <p:spPr bwMode="auto">
            <a:xfrm>
              <a:off x="8407389" y="2939610"/>
              <a:ext cx="1023672" cy="1025932"/>
            </a:xfrm>
            <a:custGeom>
              <a:avLst/>
              <a:gdLst>
                <a:gd name="T0" fmla="*/ 317 w 647"/>
                <a:gd name="T1" fmla="*/ 647 h 648"/>
                <a:gd name="T2" fmla="*/ 219 w 647"/>
                <a:gd name="T3" fmla="*/ 639 h 648"/>
                <a:gd name="T4" fmla="*/ 106 w 647"/>
                <a:gd name="T5" fmla="*/ 603 h 648"/>
                <a:gd name="T6" fmla="*/ 35 w 647"/>
                <a:gd name="T7" fmla="*/ 522 h 648"/>
                <a:gd name="T8" fmla="*/ 2 w 647"/>
                <a:gd name="T9" fmla="*/ 348 h 648"/>
                <a:gd name="T10" fmla="*/ 16 w 647"/>
                <a:gd name="T11" fmla="*/ 190 h 648"/>
                <a:gd name="T12" fmla="*/ 66 w 647"/>
                <a:gd name="T13" fmla="*/ 78 h 648"/>
                <a:gd name="T14" fmla="*/ 134 w 647"/>
                <a:gd name="T15" fmla="*/ 33 h 648"/>
                <a:gd name="T16" fmla="*/ 266 w 647"/>
                <a:gd name="T17" fmla="*/ 5 h 648"/>
                <a:gd name="T18" fmla="*/ 403 w 647"/>
                <a:gd name="T19" fmla="*/ 7 h 648"/>
                <a:gd name="T20" fmla="*/ 487 w 647"/>
                <a:gd name="T21" fmla="*/ 24 h 648"/>
                <a:gd name="T22" fmla="*/ 555 w 647"/>
                <a:gd name="T23" fmla="*/ 57 h 648"/>
                <a:gd name="T24" fmla="*/ 617 w 647"/>
                <a:gd name="T25" fmla="*/ 148 h 648"/>
                <a:gd name="T26" fmla="*/ 643 w 647"/>
                <a:gd name="T27" fmla="*/ 362 h 648"/>
                <a:gd name="T28" fmla="*/ 623 w 647"/>
                <a:gd name="T29" fmla="*/ 489 h 648"/>
                <a:gd name="T30" fmla="*/ 552 w 647"/>
                <a:gd name="T31" fmla="*/ 595 h 648"/>
                <a:gd name="T32" fmla="*/ 472 w 647"/>
                <a:gd name="T33" fmla="*/ 629 h 648"/>
                <a:gd name="T34" fmla="*/ 317 w 647"/>
                <a:gd name="T35" fmla="*/ 64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648">
                  <a:moveTo>
                    <a:pt x="317" y="647"/>
                  </a:moveTo>
                  <a:cubicBezTo>
                    <a:pt x="290" y="648"/>
                    <a:pt x="254" y="644"/>
                    <a:pt x="219" y="639"/>
                  </a:cubicBezTo>
                  <a:cubicBezTo>
                    <a:pt x="180" y="633"/>
                    <a:pt x="141" y="623"/>
                    <a:pt x="106" y="603"/>
                  </a:cubicBezTo>
                  <a:cubicBezTo>
                    <a:pt x="73" y="585"/>
                    <a:pt x="50" y="557"/>
                    <a:pt x="35" y="522"/>
                  </a:cubicBezTo>
                  <a:cubicBezTo>
                    <a:pt x="12" y="466"/>
                    <a:pt x="3" y="408"/>
                    <a:pt x="2" y="348"/>
                  </a:cubicBezTo>
                  <a:cubicBezTo>
                    <a:pt x="0" y="295"/>
                    <a:pt x="3" y="242"/>
                    <a:pt x="16" y="190"/>
                  </a:cubicBezTo>
                  <a:cubicBezTo>
                    <a:pt x="26" y="149"/>
                    <a:pt x="38" y="110"/>
                    <a:pt x="66" y="78"/>
                  </a:cubicBezTo>
                  <a:cubicBezTo>
                    <a:pt x="85" y="57"/>
                    <a:pt x="109" y="44"/>
                    <a:pt x="134" y="33"/>
                  </a:cubicBezTo>
                  <a:cubicBezTo>
                    <a:pt x="177" y="16"/>
                    <a:pt x="221" y="9"/>
                    <a:pt x="266" y="5"/>
                  </a:cubicBezTo>
                  <a:cubicBezTo>
                    <a:pt x="312" y="0"/>
                    <a:pt x="358" y="2"/>
                    <a:pt x="403" y="7"/>
                  </a:cubicBezTo>
                  <a:cubicBezTo>
                    <a:pt x="432" y="10"/>
                    <a:pt x="460" y="16"/>
                    <a:pt x="487" y="24"/>
                  </a:cubicBezTo>
                  <a:cubicBezTo>
                    <a:pt x="511" y="32"/>
                    <a:pt x="534" y="43"/>
                    <a:pt x="555" y="57"/>
                  </a:cubicBezTo>
                  <a:cubicBezTo>
                    <a:pt x="587" y="80"/>
                    <a:pt x="605" y="112"/>
                    <a:pt x="617" y="148"/>
                  </a:cubicBezTo>
                  <a:cubicBezTo>
                    <a:pt x="640" y="218"/>
                    <a:pt x="647" y="289"/>
                    <a:pt x="643" y="362"/>
                  </a:cubicBezTo>
                  <a:cubicBezTo>
                    <a:pt x="641" y="405"/>
                    <a:pt x="635" y="448"/>
                    <a:pt x="623" y="489"/>
                  </a:cubicBezTo>
                  <a:cubicBezTo>
                    <a:pt x="610" y="531"/>
                    <a:pt x="589" y="569"/>
                    <a:pt x="552" y="595"/>
                  </a:cubicBezTo>
                  <a:cubicBezTo>
                    <a:pt x="528" y="611"/>
                    <a:pt x="500" y="621"/>
                    <a:pt x="472" y="629"/>
                  </a:cubicBezTo>
                  <a:cubicBezTo>
                    <a:pt x="424" y="641"/>
                    <a:pt x="375" y="646"/>
                    <a:pt x="317" y="647"/>
                  </a:cubicBezTo>
                  <a:close/>
                </a:path>
              </a:pathLst>
            </a:custGeom>
            <a:gradFill>
              <a:gsLst>
                <a:gs pos="0">
                  <a:srgbClr val="CDE672"/>
                </a:gs>
                <a:gs pos="100000">
                  <a:srgbClr val="496962"/>
                </a:gs>
              </a:gsLst>
              <a:lin ang="5400000" scaled="1"/>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nvGrpSpPr>
            <p:cNvPr id="246" name="Group 245"/>
            <p:cNvGrpSpPr/>
            <p:nvPr/>
          </p:nvGrpSpPr>
          <p:grpSpPr>
            <a:xfrm>
              <a:off x="8607386" y="3178717"/>
              <a:ext cx="642728" cy="566769"/>
              <a:chOff x="6350" y="-1587"/>
              <a:chExt cx="1397000" cy="1231900"/>
            </a:xfrm>
            <a:solidFill>
              <a:schemeClr val="tx1">
                <a:alpha val="30000"/>
              </a:schemeClr>
            </a:solidFill>
          </p:grpSpPr>
          <p:sp>
            <p:nvSpPr>
              <p:cNvPr id="247" name="Freeform 28"/>
              <p:cNvSpPr>
                <a:spLocks/>
              </p:cNvSpPr>
              <p:nvPr/>
            </p:nvSpPr>
            <p:spPr bwMode="auto">
              <a:xfrm>
                <a:off x="711200" y="369888"/>
                <a:ext cx="163513" cy="190500"/>
              </a:xfrm>
              <a:custGeom>
                <a:avLst/>
                <a:gdLst>
                  <a:gd name="T0" fmla="*/ 0 w 103"/>
                  <a:gd name="T1" fmla="*/ 0 h 120"/>
                  <a:gd name="T2" fmla="*/ 103 w 103"/>
                  <a:gd name="T3" fmla="*/ 61 h 120"/>
                  <a:gd name="T4" fmla="*/ 0 w 103"/>
                  <a:gd name="T5" fmla="*/ 120 h 120"/>
                  <a:gd name="T6" fmla="*/ 0 w 103"/>
                  <a:gd name="T7" fmla="*/ 0 h 120"/>
                </a:gdLst>
                <a:ahLst/>
                <a:cxnLst>
                  <a:cxn ang="0">
                    <a:pos x="T0" y="T1"/>
                  </a:cxn>
                  <a:cxn ang="0">
                    <a:pos x="T2" y="T3"/>
                  </a:cxn>
                  <a:cxn ang="0">
                    <a:pos x="T4" y="T5"/>
                  </a:cxn>
                  <a:cxn ang="0">
                    <a:pos x="T6" y="T7"/>
                  </a:cxn>
                </a:cxnLst>
                <a:rect l="0" t="0" r="r" b="b"/>
                <a:pathLst>
                  <a:path w="103" h="120">
                    <a:moveTo>
                      <a:pt x="0" y="0"/>
                    </a:moveTo>
                    <a:lnTo>
                      <a:pt x="103" y="61"/>
                    </a:lnTo>
                    <a:lnTo>
                      <a:pt x="0" y="12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48" name="Freeform 29"/>
              <p:cNvSpPr>
                <a:spLocks noEditPoints="1"/>
              </p:cNvSpPr>
              <p:nvPr/>
            </p:nvSpPr>
            <p:spPr bwMode="auto">
              <a:xfrm>
                <a:off x="103188" y="-1587"/>
                <a:ext cx="1296988" cy="935038"/>
              </a:xfrm>
              <a:custGeom>
                <a:avLst/>
                <a:gdLst>
                  <a:gd name="T0" fmla="*/ 0 w 388"/>
                  <a:gd name="T1" fmla="*/ 0 h 279"/>
                  <a:gd name="T2" fmla="*/ 0 w 388"/>
                  <a:gd name="T3" fmla="*/ 95 h 279"/>
                  <a:gd name="T4" fmla="*/ 115 w 388"/>
                  <a:gd name="T5" fmla="*/ 95 h 279"/>
                  <a:gd name="T6" fmla="*/ 115 w 388"/>
                  <a:gd name="T7" fmla="*/ 110 h 279"/>
                  <a:gd name="T8" fmla="*/ 0 w 388"/>
                  <a:gd name="T9" fmla="*/ 110 h 279"/>
                  <a:gd name="T10" fmla="*/ 0 w 388"/>
                  <a:gd name="T11" fmla="*/ 279 h 279"/>
                  <a:gd name="T12" fmla="*/ 388 w 388"/>
                  <a:gd name="T13" fmla="*/ 279 h 279"/>
                  <a:gd name="T14" fmla="*/ 388 w 388"/>
                  <a:gd name="T15" fmla="*/ 0 h 279"/>
                  <a:gd name="T16" fmla="*/ 0 w 388"/>
                  <a:gd name="T17" fmla="*/ 0 h 279"/>
                  <a:gd name="T18" fmla="*/ 115 w 388"/>
                  <a:gd name="T19" fmla="*/ 169 h 279"/>
                  <a:gd name="T20" fmla="*/ 63 w 388"/>
                  <a:gd name="T21" fmla="*/ 169 h 279"/>
                  <a:gd name="T22" fmla="*/ 63 w 388"/>
                  <a:gd name="T23" fmla="*/ 154 h 279"/>
                  <a:gd name="T24" fmla="*/ 115 w 388"/>
                  <a:gd name="T25" fmla="*/ 154 h 279"/>
                  <a:gd name="T26" fmla="*/ 115 w 388"/>
                  <a:gd name="T27" fmla="*/ 169 h 279"/>
                  <a:gd name="T28" fmla="*/ 115 w 388"/>
                  <a:gd name="T29" fmla="*/ 140 h 279"/>
                  <a:gd name="T30" fmla="*/ 37 w 388"/>
                  <a:gd name="T31" fmla="*/ 140 h 279"/>
                  <a:gd name="T32" fmla="*/ 37 w 388"/>
                  <a:gd name="T33" fmla="*/ 124 h 279"/>
                  <a:gd name="T34" fmla="*/ 115 w 388"/>
                  <a:gd name="T35" fmla="*/ 124 h 279"/>
                  <a:gd name="T36" fmla="*/ 115 w 388"/>
                  <a:gd name="T37" fmla="*/ 140 h 279"/>
                  <a:gd name="T38" fmla="*/ 197 w 388"/>
                  <a:gd name="T39" fmla="*/ 213 h 279"/>
                  <a:gd name="T40" fmla="*/ 123 w 388"/>
                  <a:gd name="T41" fmla="*/ 140 h 279"/>
                  <a:gd name="T42" fmla="*/ 197 w 388"/>
                  <a:gd name="T43" fmla="*/ 66 h 279"/>
                  <a:gd name="T44" fmla="*/ 270 w 388"/>
                  <a:gd name="T45" fmla="*/ 140 h 279"/>
                  <a:gd name="T46" fmla="*/ 270 w 388"/>
                  <a:gd name="T47" fmla="*/ 140 h 279"/>
                  <a:gd name="T48" fmla="*/ 197 w 388"/>
                  <a:gd name="T49" fmla="*/ 21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8" h="279">
                    <a:moveTo>
                      <a:pt x="0" y="0"/>
                    </a:moveTo>
                    <a:cubicBezTo>
                      <a:pt x="0" y="95"/>
                      <a:pt x="0" y="95"/>
                      <a:pt x="0" y="95"/>
                    </a:cubicBezTo>
                    <a:cubicBezTo>
                      <a:pt x="115" y="95"/>
                      <a:pt x="115" y="95"/>
                      <a:pt x="115" y="95"/>
                    </a:cubicBezTo>
                    <a:cubicBezTo>
                      <a:pt x="115" y="110"/>
                      <a:pt x="115" y="110"/>
                      <a:pt x="115" y="110"/>
                    </a:cubicBezTo>
                    <a:cubicBezTo>
                      <a:pt x="0" y="110"/>
                      <a:pt x="0" y="110"/>
                      <a:pt x="0" y="110"/>
                    </a:cubicBezTo>
                    <a:cubicBezTo>
                      <a:pt x="0" y="279"/>
                      <a:pt x="0" y="279"/>
                      <a:pt x="0" y="279"/>
                    </a:cubicBezTo>
                    <a:cubicBezTo>
                      <a:pt x="388" y="279"/>
                      <a:pt x="388" y="279"/>
                      <a:pt x="388" y="279"/>
                    </a:cubicBezTo>
                    <a:cubicBezTo>
                      <a:pt x="388" y="0"/>
                      <a:pt x="388" y="0"/>
                      <a:pt x="388" y="0"/>
                    </a:cubicBezTo>
                    <a:lnTo>
                      <a:pt x="0" y="0"/>
                    </a:lnTo>
                    <a:close/>
                    <a:moveTo>
                      <a:pt x="115" y="169"/>
                    </a:moveTo>
                    <a:cubicBezTo>
                      <a:pt x="63" y="169"/>
                      <a:pt x="63" y="169"/>
                      <a:pt x="63" y="169"/>
                    </a:cubicBezTo>
                    <a:cubicBezTo>
                      <a:pt x="63" y="154"/>
                      <a:pt x="63" y="154"/>
                      <a:pt x="63" y="154"/>
                    </a:cubicBezTo>
                    <a:cubicBezTo>
                      <a:pt x="115" y="154"/>
                      <a:pt x="115" y="154"/>
                      <a:pt x="115" y="154"/>
                    </a:cubicBezTo>
                    <a:lnTo>
                      <a:pt x="115" y="169"/>
                    </a:lnTo>
                    <a:close/>
                    <a:moveTo>
                      <a:pt x="115" y="140"/>
                    </a:moveTo>
                    <a:cubicBezTo>
                      <a:pt x="37" y="140"/>
                      <a:pt x="37" y="140"/>
                      <a:pt x="37" y="140"/>
                    </a:cubicBezTo>
                    <a:cubicBezTo>
                      <a:pt x="37" y="124"/>
                      <a:pt x="37" y="124"/>
                      <a:pt x="37" y="124"/>
                    </a:cubicBezTo>
                    <a:cubicBezTo>
                      <a:pt x="115" y="124"/>
                      <a:pt x="115" y="124"/>
                      <a:pt x="115" y="124"/>
                    </a:cubicBezTo>
                    <a:lnTo>
                      <a:pt x="115" y="140"/>
                    </a:lnTo>
                    <a:close/>
                    <a:moveTo>
                      <a:pt x="197" y="213"/>
                    </a:moveTo>
                    <a:cubicBezTo>
                      <a:pt x="156" y="213"/>
                      <a:pt x="123" y="180"/>
                      <a:pt x="123" y="140"/>
                    </a:cubicBezTo>
                    <a:cubicBezTo>
                      <a:pt x="123" y="99"/>
                      <a:pt x="156" y="66"/>
                      <a:pt x="197" y="66"/>
                    </a:cubicBezTo>
                    <a:cubicBezTo>
                      <a:pt x="238" y="66"/>
                      <a:pt x="270" y="99"/>
                      <a:pt x="270" y="140"/>
                    </a:cubicBezTo>
                    <a:cubicBezTo>
                      <a:pt x="270" y="140"/>
                      <a:pt x="270" y="140"/>
                      <a:pt x="270" y="140"/>
                    </a:cubicBezTo>
                    <a:cubicBezTo>
                      <a:pt x="270" y="180"/>
                      <a:pt x="237" y="213"/>
                      <a:pt x="197"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49" name="Freeform 30"/>
              <p:cNvSpPr>
                <a:spLocks/>
              </p:cNvSpPr>
              <p:nvPr/>
            </p:nvSpPr>
            <p:spPr bwMode="auto">
              <a:xfrm>
                <a:off x="109538" y="1081088"/>
                <a:ext cx="311150" cy="52388"/>
              </a:xfrm>
              <a:custGeom>
                <a:avLst/>
                <a:gdLst>
                  <a:gd name="T0" fmla="*/ 0 w 93"/>
                  <a:gd name="T1" fmla="*/ 0 h 16"/>
                  <a:gd name="T2" fmla="*/ 0 w 93"/>
                  <a:gd name="T3" fmla="*/ 16 h 16"/>
                  <a:gd name="T4" fmla="*/ 93 w 93"/>
                  <a:gd name="T5" fmla="*/ 16 h 16"/>
                  <a:gd name="T6" fmla="*/ 92 w 93"/>
                  <a:gd name="T7" fmla="*/ 8 h 16"/>
                  <a:gd name="T8" fmla="*/ 93 w 93"/>
                  <a:gd name="T9" fmla="*/ 0 h 16"/>
                  <a:gd name="T10" fmla="*/ 0 w 93"/>
                  <a:gd name="T11" fmla="*/ 0 h 16"/>
                </a:gdLst>
                <a:ahLst/>
                <a:cxnLst>
                  <a:cxn ang="0">
                    <a:pos x="T0" y="T1"/>
                  </a:cxn>
                  <a:cxn ang="0">
                    <a:pos x="T2" y="T3"/>
                  </a:cxn>
                  <a:cxn ang="0">
                    <a:pos x="T4" y="T5"/>
                  </a:cxn>
                  <a:cxn ang="0">
                    <a:pos x="T6" y="T7"/>
                  </a:cxn>
                  <a:cxn ang="0">
                    <a:pos x="T8" y="T9"/>
                  </a:cxn>
                  <a:cxn ang="0">
                    <a:pos x="T10" y="T11"/>
                  </a:cxn>
                </a:cxnLst>
                <a:rect l="0" t="0" r="r" b="b"/>
                <a:pathLst>
                  <a:path w="93" h="16">
                    <a:moveTo>
                      <a:pt x="0" y="0"/>
                    </a:moveTo>
                    <a:cubicBezTo>
                      <a:pt x="0" y="16"/>
                      <a:pt x="0" y="16"/>
                      <a:pt x="0" y="16"/>
                    </a:cubicBezTo>
                    <a:cubicBezTo>
                      <a:pt x="93" y="16"/>
                      <a:pt x="93" y="16"/>
                      <a:pt x="93" y="16"/>
                    </a:cubicBezTo>
                    <a:cubicBezTo>
                      <a:pt x="92" y="13"/>
                      <a:pt x="92" y="10"/>
                      <a:pt x="92" y="8"/>
                    </a:cubicBezTo>
                    <a:cubicBezTo>
                      <a:pt x="92" y="5"/>
                      <a:pt x="92" y="2"/>
                      <a:pt x="93"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50" name="Freeform 31"/>
              <p:cNvSpPr>
                <a:spLocks/>
              </p:cNvSpPr>
              <p:nvPr/>
            </p:nvSpPr>
            <p:spPr bwMode="auto">
              <a:xfrm>
                <a:off x="688975" y="1081088"/>
                <a:ext cx="714375" cy="52388"/>
              </a:xfrm>
              <a:custGeom>
                <a:avLst/>
                <a:gdLst>
                  <a:gd name="T0" fmla="*/ 0 w 214"/>
                  <a:gd name="T1" fmla="*/ 0 h 16"/>
                  <a:gd name="T2" fmla="*/ 1 w 214"/>
                  <a:gd name="T3" fmla="*/ 8 h 16"/>
                  <a:gd name="T4" fmla="*/ 0 w 214"/>
                  <a:gd name="T5" fmla="*/ 16 h 16"/>
                  <a:gd name="T6" fmla="*/ 214 w 214"/>
                  <a:gd name="T7" fmla="*/ 16 h 16"/>
                  <a:gd name="T8" fmla="*/ 214 w 214"/>
                  <a:gd name="T9" fmla="*/ 0 h 16"/>
                  <a:gd name="T10" fmla="*/ 0 w 214"/>
                  <a:gd name="T11" fmla="*/ 0 h 16"/>
                </a:gdLst>
                <a:ahLst/>
                <a:cxnLst>
                  <a:cxn ang="0">
                    <a:pos x="T0" y="T1"/>
                  </a:cxn>
                  <a:cxn ang="0">
                    <a:pos x="T2" y="T3"/>
                  </a:cxn>
                  <a:cxn ang="0">
                    <a:pos x="T4" y="T5"/>
                  </a:cxn>
                  <a:cxn ang="0">
                    <a:pos x="T6" y="T7"/>
                  </a:cxn>
                  <a:cxn ang="0">
                    <a:pos x="T8" y="T9"/>
                  </a:cxn>
                  <a:cxn ang="0">
                    <a:pos x="T10" y="T11"/>
                  </a:cxn>
                </a:cxnLst>
                <a:rect l="0" t="0" r="r" b="b"/>
                <a:pathLst>
                  <a:path w="214" h="16">
                    <a:moveTo>
                      <a:pt x="0" y="0"/>
                    </a:moveTo>
                    <a:cubicBezTo>
                      <a:pt x="0" y="2"/>
                      <a:pt x="1" y="5"/>
                      <a:pt x="1" y="8"/>
                    </a:cubicBezTo>
                    <a:cubicBezTo>
                      <a:pt x="1" y="10"/>
                      <a:pt x="0" y="13"/>
                      <a:pt x="0" y="16"/>
                    </a:cubicBezTo>
                    <a:cubicBezTo>
                      <a:pt x="214" y="16"/>
                      <a:pt x="214" y="16"/>
                      <a:pt x="214" y="16"/>
                    </a:cubicBezTo>
                    <a:cubicBezTo>
                      <a:pt x="214" y="0"/>
                      <a:pt x="214" y="0"/>
                      <a:pt x="21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51" name="Freeform 32"/>
              <p:cNvSpPr>
                <a:spLocks/>
              </p:cNvSpPr>
              <p:nvPr/>
            </p:nvSpPr>
            <p:spPr bwMode="auto">
              <a:xfrm>
                <a:off x="444500" y="985838"/>
                <a:ext cx="220663" cy="244475"/>
              </a:xfrm>
              <a:custGeom>
                <a:avLst/>
                <a:gdLst>
                  <a:gd name="T0" fmla="*/ 65 w 66"/>
                  <a:gd name="T1" fmla="*/ 28 h 73"/>
                  <a:gd name="T2" fmla="*/ 25 w 66"/>
                  <a:gd name="T3" fmla="*/ 4 h 73"/>
                  <a:gd name="T4" fmla="*/ 1 w 66"/>
                  <a:gd name="T5" fmla="*/ 28 h 73"/>
                  <a:gd name="T6" fmla="*/ 1 w 66"/>
                  <a:gd name="T7" fmla="*/ 44 h 73"/>
                  <a:gd name="T8" fmla="*/ 40 w 66"/>
                  <a:gd name="T9" fmla="*/ 69 h 73"/>
                  <a:gd name="T10" fmla="*/ 66 w 66"/>
                  <a:gd name="T11" fmla="*/ 36 h 73"/>
                  <a:gd name="T12" fmla="*/ 65 w 66"/>
                  <a:gd name="T13" fmla="*/ 28 h 73"/>
                </a:gdLst>
                <a:ahLst/>
                <a:cxnLst>
                  <a:cxn ang="0">
                    <a:pos x="T0" y="T1"/>
                  </a:cxn>
                  <a:cxn ang="0">
                    <a:pos x="T2" y="T3"/>
                  </a:cxn>
                  <a:cxn ang="0">
                    <a:pos x="T4" y="T5"/>
                  </a:cxn>
                  <a:cxn ang="0">
                    <a:pos x="T6" y="T7"/>
                  </a:cxn>
                  <a:cxn ang="0">
                    <a:pos x="T8" y="T9"/>
                  </a:cxn>
                  <a:cxn ang="0">
                    <a:pos x="T10" y="T11"/>
                  </a:cxn>
                  <a:cxn ang="0">
                    <a:pos x="T12" y="T13"/>
                  </a:cxn>
                </a:cxnLst>
                <a:rect l="0" t="0" r="r" b="b"/>
                <a:pathLst>
                  <a:path w="66" h="73">
                    <a:moveTo>
                      <a:pt x="65" y="28"/>
                    </a:moveTo>
                    <a:cubicBezTo>
                      <a:pt x="60" y="10"/>
                      <a:pt x="42" y="0"/>
                      <a:pt x="25" y="4"/>
                    </a:cubicBezTo>
                    <a:cubicBezTo>
                      <a:pt x="13" y="7"/>
                      <a:pt x="4" y="16"/>
                      <a:pt x="1" y="28"/>
                    </a:cubicBezTo>
                    <a:cubicBezTo>
                      <a:pt x="0" y="33"/>
                      <a:pt x="0" y="38"/>
                      <a:pt x="1" y="44"/>
                    </a:cubicBezTo>
                    <a:cubicBezTo>
                      <a:pt x="5" y="61"/>
                      <a:pt x="22" y="73"/>
                      <a:pt x="40" y="69"/>
                    </a:cubicBezTo>
                    <a:cubicBezTo>
                      <a:pt x="55" y="65"/>
                      <a:pt x="66" y="51"/>
                      <a:pt x="66" y="36"/>
                    </a:cubicBezTo>
                    <a:cubicBezTo>
                      <a:pt x="66" y="33"/>
                      <a:pt x="65" y="30"/>
                      <a:pt x="6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52" name="Rectangle 33"/>
              <p:cNvSpPr>
                <a:spLocks noChangeArrowheads="1"/>
              </p:cNvSpPr>
              <p:nvPr/>
            </p:nvSpPr>
            <p:spPr bwMode="auto">
              <a:xfrm>
                <a:off x="6350" y="315913"/>
                <a:ext cx="9683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253" name="Group 252"/>
            <p:cNvGrpSpPr/>
            <p:nvPr/>
          </p:nvGrpSpPr>
          <p:grpSpPr>
            <a:xfrm>
              <a:off x="8597861" y="3169192"/>
              <a:ext cx="642728" cy="566769"/>
              <a:chOff x="6350" y="-1587"/>
              <a:chExt cx="1397000" cy="1231900"/>
            </a:xfrm>
          </p:grpSpPr>
          <p:sp>
            <p:nvSpPr>
              <p:cNvPr id="254" name="Freeform 28"/>
              <p:cNvSpPr>
                <a:spLocks/>
              </p:cNvSpPr>
              <p:nvPr/>
            </p:nvSpPr>
            <p:spPr bwMode="auto">
              <a:xfrm>
                <a:off x="711200" y="369888"/>
                <a:ext cx="163513" cy="190500"/>
              </a:xfrm>
              <a:custGeom>
                <a:avLst/>
                <a:gdLst>
                  <a:gd name="T0" fmla="*/ 0 w 103"/>
                  <a:gd name="T1" fmla="*/ 0 h 120"/>
                  <a:gd name="T2" fmla="*/ 103 w 103"/>
                  <a:gd name="T3" fmla="*/ 61 h 120"/>
                  <a:gd name="T4" fmla="*/ 0 w 103"/>
                  <a:gd name="T5" fmla="*/ 120 h 120"/>
                  <a:gd name="T6" fmla="*/ 0 w 103"/>
                  <a:gd name="T7" fmla="*/ 0 h 120"/>
                </a:gdLst>
                <a:ahLst/>
                <a:cxnLst>
                  <a:cxn ang="0">
                    <a:pos x="T0" y="T1"/>
                  </a:cxn>
                  <a:cxn ang="0">
                    <a:pos x="T2" y="T3"/>
                  </a:cxn>
                  <a:cxn ang="0">
                    <a:pos x="T4" y="T5"/>
                  </a:cxn>
                  <a:cxn ang="0">
                    <a:pos x="T6" y="T7"/>
                  </a:cxn>
                </a:cxnLst>
                <a:rect l="0" t="0" r="r" b="b"/>
                <a:pathLst>
                  <a:path w="103" h="120">
                    <a:moveTo>
                      <a:pt x="0" y="0"/>
                    </a:moveTo>
                    <a:lnTo>
                      <a:pt x="103" y="61"/>
                    </a:lnTo>
                    <a:lnTo>
                      <a:pt x="0" y="12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55" name="Freeform 29"/>
              <p:cNvSpPr>
                <a:spLocks noEditPoints="1"/>
              </p:cNvSpPr>
              <p:nvPr/>
            </p:nvSpPr>
            <p:spPr bwMode="auto">
              <a:xfrm>
                <a:off x="103188" y="-1587"/>
                <a:ext cx="1296988" cy="935038"/>
              </a:xfrm>
              <a:custGeom>
                <a:avLst/>
                <a:gdLst>
                  <a:gd name="T0" fmla="*/ 0 w 388"/>
                  <a:gd name="T1" fmla="*/ 0 h 279"/>
                  <a:gd name="T2" fmla="*/ 0 w 388"/>
                  <a:gd name="T3" fmla="*/ 95 h 279"/>
                  <a:gd name="T4" fmla="*/ 115 w 388"/>
                  <a:gd name="T5" fmla="*/ 95 h 279"/>
                  <a:gd name="T6" fmla="*/ 115 w 388"/>
                  <a:gd name="T7" fmla="*/ 110 h 279"/>
                  <a:gd name="T8" fmla="*/ 0 w 388"/>
                  <a:gd name="T9" fmla="*/ 110 h 279"/>
                  <a:gd name="T10" fmla="*/ 0 w 388"/>
                  <a:gd name="T11" fmla="*/ 279 h 279"/>
                  <a:gd name="T12" fmla="*/ 388 w 388"/>
                  <a:gd name="T13" fmla="*/ 279 h 279"/>
                  <a:gd name="T14" fmla="*/ 388 w 388"/>
                  <a:gd name="T15" fmla="*/ 0 h 279"/>
                  <a:gd name="T16" fmla="*/ 0 w 388"/>
                  <a:gd name="T17" fmla="*/ 0 h 279"/>
                  <a:gd name="T18" fmla="*/ 115 w 388"/>
                  <a:gd name="T19" fmla="*/ 169 h 279"/>
                  <a:gd name="T20" fmla="*/ 63 w 388"/>
                  <a:gd name="T21" fmla="*/ 169 h 279"/>
                  <a:gd name="T22" fmla="*/ 63 w 388"/>
                  <a:gd name="T23" fmla="*/ 154 h 279"/>
                  <a:gd name="T24" fmla="*/ 115 w 388"/>
                  <a:gd name="T25" fmla="*/ 154 h 279"/>
                  <a:gd name="T26" fmla="*/ 115 w 388"/>
                  <a:gd name="T27" fmla="*/ 169 h 279"/>
                  <a:gd name="T28" fmla="*/ 115 w 388"/>
                  <a:gd name="T29" fmla="*/ 140 h 279"/>
                  <a:gd name="T30" fmla="*/ 37 w 388"/>
                  <a:gd name="T31" fmla="*/ 140 h 279"/>
                  <a:gd name="T32" fmla="*/ 37 w 388"/>
                  <a:gd name="T33" fmla="*/ 124 h 279"/>
                  <a:gd name="T34" fmla="*/ 115 w 388"/>
                  <a:gd name="T35" fmla="*/ 124 h 279"/>
                  <a:gd name="T36" fmla="*/ 115 w 388"/>
                  <a:gd name="T37" fmla="*/ 140 h 279"/>
                  <a:gd name="T38" fmla="*/ 197 w 388"/>
                  <a:gd name="T39" fmla="*/ 213 h 279"/>
                  <a:gd name="T40" fmla="*/ 123 w 388"/>
                  <a:gd name="T41" fmla="*/ 140 h 279"/>
                  <a:gd name="T42" fmla="*/ 197 w 388"/>
                  <a:gd name="T43" fmla="*/ 66 h 279"/>
                  <a:gd name="T44" fmla="*/ 270 w 388"/>
                  <a:gd name="T45" fmla="*/ 140 h 279"/>
                  <a:gd name="T46" fmla="*/ 270 w 388"/>
                  <a:gd name="T47" fmla="*/ 140 h 279"/>
                  <a:gd name="T48" fmla="*/ 197 w 388"/>
                  <a:gd name="T49" fmla="*/ 21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8" h="279">
                    <a:moveTo>
                      <a:pt x="0" y="0"/>
                    </a:moveTo>
                    <a:cubicBezTo>
                      <a:pt x="0" y="95"/>
                      <a:pt x="0" y="95"/>
                      <a:pt x="0" y="95"/>
                    </a:cubicBezTo>
                    <a:cubicBezTo>
                      <a:pt x="115" y="95"/>
                      <a:pt x="115" y="95"/>
                      <a:pt x="115" y="95"/>
                    </a:cubicBezTo>
                    <a:cubicBezTo>
                      <a:pt x="115" y="110"/>
                      <a:pt x="115" y="110"/>
                      <a:pt x="115" y="110"/>
                    </a:cubicBezTo>
                    <a:cubicBezTo>
                      <a:pt x="0" y="110"/>
                      <a:pt x="0" y="110"/>
                      <a:pt x="0" y="110"/>
                    </a:cubicBezTo>
                    <a:cubicBezTo>
                      <a:pt x="0" y="279"/>
                      <a:pt x="0" y="279"/>
                      <a:pt x="0" y="279"/>
                    </a:cubicBezTo>
                    <a:cubicBezTo>
                      <a:pt x="388" y="279"/>
                      <a:pt x="388" y="279"/>
                      <a:pt x="388" y="279"/>
                    </a:cubicBezTo>
                    <a:cubicBezTo>
                      <a:pt x="388" y="0"/>
                      <a:pt x="388" y="0"/>
                      <a:pt x="388" y="0"/>
                    </a:cubicBezTo>
                    <a:lnTo>
                      <a:pt x="0" y="0"/>
                    </a:lnTo>
                    <a:close/>
                    <a:moveTo>
                      <a:pt x="115" y="169"/>
                    </a:moveTo>
                    <a:cubicBezTo>
                      <a:pt x="63" y="169"/>
                      <a:pt x="63" y="169"/>
                      <a:pt x="63" y="169"/>
                    </a:cubicBezTo>
                    <a:cubicBezTo>
                      <a:pt x="63" y="154"/>
                      <a:pt x="63" y="154"/>
                      <a:pt x="63" y="154"/>
                    </a:cubicBezTo>
                    <a:cubicBezTo>
                      <a:pt x="115" y="154"/>
                      <a:pt x="115" y="154"/>
                      <a:pt x="115" y="154"/>
                    </a:cubicBezTo>
                    <a:lnTo>
                      <a:pt x="115" y="169"/>
                    </a:lnTo>
                    <a:close/>
                    <a:moveTo>
                      <a:pt x="115" y="140"/>
                    </a:moveTo>
                    <a:cubicBezTo>
                      <a:pt x="37" y="140"/>
                      <a:pt x="37" y="140"/>
                      <a:pt x="37" y="140"/>
                    </a:cubicBezTo>
                    <a:cubicBezTo>
                      <a:pt x="37" y="124"/>
                      <a:pt x="37" y="124"/>
                      <a:pt x="37" y="124"/>
                    </a:cubicBezTo>
                    <a:cubicBezTo>
                      <a:pt x="115" y="124"/>
                      <a:pt x="115" y="124"/>
                      <a:pt x="115" y="124"/>
                    </a:cubicBezTo>
                    <a:lnTo>
                      <a:pt x="115" y="140"/>
                    </a:lnTo>
                    <a:close/>
                    <a:moveTo>
                      <a:pt x="197" y="213"/>
                    </a:moveTo>
                    <a:cubicBezTo>
                      <a:pt x="156" y="213"/>
                      <a:pt x="123" y="180"/>
                      <a:pt x="123" y="140"/>
                    </a:cubicBezTo>
                    <a:cubicBezTo>
                      <a:pt x="123" y="99"/>
                      <a:pt x="156" y="66"/>
                      <a:pt x="197" y="66"/>
                    </a:cubicBezTo>
                    <a:cubicBezTo>
                      <a:pt x="238" y="66"/>
                      <a:pt x="270" y="99"/>
                      <a:pt x="270" y="140"/>
                    </a:cubicBezTo>
                    <a:cubicBezTo>
                      <a:pt x="270" y="140"/>
                      <a:pt x="270" y="140"/>
                      <a:pt x="270" y="140"/>
                    </a:cubicBezTo>
                    <a:cubicBezTo>
                      <a:pt x="270" y="180"/>
                      <a:pt x="237" y="213"/>
                      <a:pt x="197" y="2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56" name="Freeform 30"/>
              <p:cNvSpPr>
                <a:spLocks/>
              </p:cNvSpPr>
              <p:nvPr/>
            </p:nvSpPr>
            <p:spPr bwMode="auto">
              <a:xfrm>
                <a:off x="109538" y="1081088"/>
                <a:ext cx="311150" cy="52388"/>
              </a:xfrm>
              <a:custGeom>
                <a:avLst/>
                <a:gdLst>
                  <a:gd name="T0" fmla="*/ 0 w 93"/>
                  <a:gd name="T1" fmla="*/ 0 h 16"/>
                  <a:gd name="T2" fmla="*/ 0 w 93"/>
                  <a:gd name="T3" fmla="*/ 16 h 16"/>
                  <a:gd name="T4" fmla="*/ 93 w 93"/>
                  <a:gd name="T5" fmla="*/ 16 h 16"/>
                  <a:gd name="T6" fmla="*/ 92 w 93"/>
                  <a:gd name="T7" fmla="*/ 8 h 16"/>
                  <a:gd name="T8" fmla="*/ 93 w 93"/>
                  <a:gd name="T9" fmla="*/ 0 h 16"/>
                  <a:gd name="T10" fmla="*/ 0 w 93"/>
                  <a:gd name="T11" fmla="*/ 0 h 16"/>
                </a:gdLst>
                <a:ahLst/>
                <a:cxnLst>
                  <a:cxn ang="0">
                    <a:pos x="T0" y="T1"/>
                  </a:cxn>
                  <a:cxn ang="0">
                    <a:pos x="T2" y="T3"/>
                  </a:cxn>
                  <a:cxn ang="0">
                    <a:pos x="T4" y="T5"/>
                  </a:cxn>
                  <a:cxn ang="0">
                    <a:pos x="T6" y="T7"/>
                  </a:cxn>
                  <a:cxn ang="0">
                    <a:pos x="T8" y="T9"/>
                  </a:cxn>
                  <a:cxn ang="0">
                    <a:pos x="T10" y="T11"/>
                  </a:cxn>
                </a:cxnLst>
                <a:rect l="0" t="0" r="r" b="b"/>
                <a:pathLst>
                  <a:path w="93" h="16">
                    <a:moveTo>
                      <a:pt x="0" y="0"/>
                    </a:moveTo>
                    <a:cubicBezTo>
                      <a:pt x="0" y="16"/>
                      <a:pt x="0" y="16"/>
                      <a:pt x="0" y="16"/>
                    </a:cubicBezTo>
                    <a:cubicBezTo>
                      <a:pt x="93" y="16"/>
                      <a:pt x="93" y="16"/>
                      <a:pt x="93" y="16"/>
                    </a:cubicBezTo>
                    <a:cubicBezTo>
                      <a:pt x="92" y="13"/>
                      <a:pt x="92" y="10"/>
                      <a:pt x="92" y="8"/>
                    </a:cubicBezTo>
                    <a:cubicBezTo>
                      <a:pt x="92" y="5"/>
                      <a:pt x="92" y="2"/>
                      <a:pt x="9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57" name="Freeform 31"/>
              <p:cNvSpPr>
                <a:spLocks/>
              </p:cNvSpPr>
              <p:nvPr/>
            </p:nvSpPr>
            <p:spPr bwMode="auto">
              <a:xfrm>
                <a:off x="688975" y="1081088"/>
                <a:ext cx="714375" cy="52388"/>
              </a:xfrm>
              <a:custGeom>
                <a:avLst/>
                <a:gdLst>
                  <a:gd name="T0" fmla="*/ 0 w 214"/>
                  <a:gd name="T1" fmla="*/ 0 h 16"/>
                  <a:gd name="T2" fmla="*/ 1 w 214"/>
                  <a:gd name="T3" fmla="*/ 8 h 16"/>
                  <a:gd name="T4" fmla="*/ 0 w 214"/>
                  <a:gd name="T5" fmla="*/ 16 h 16"/>
                  <a:gd name="T6" fmla="*/ 214 w 214"/>
                  <a:gd name="T7" fmla="*/ 16 h 16"/>
                  <a:gd name="T8" fmla="*/ 214 w 214"/>
                  <a:gd name="T9" fmla="*/ 0 h 16"/>
                  <a:gd name="T10" fmla="*/ 0 w 214"/>
                  <a:gd name="T11" fmla="*/ 0 h 16"/>
                </a:gdLst>
                <a:ahLst/>
                <a:cxnLst>
                  <a:cxn ang="0">
                    <a:pos x="T0" y="T1"/>
                  </a:cxn>
                  <a:cxn ang="0">
                    <a:pos x="T2" y="T3"/>
                  </a:cxn>
                  <a:cxn ang="0">
                    <a:pos x="T4" y="T5"/>
                  </a:cxn>
                  <a:cxn ang="0">
                    <a:pos x="T6" y="T7"/>
                  </a:cxn>
                  <a:cxn ang="0">
                    <a:pos x="T8" y="T9"/>
                  </a:cxn>
                  <a:cxn ang="0">
                    <a:pos x="T10" y="T11"/>
                  </a:cxn>
                </a:cxnLst>
                <a:rect l="0" t="0" r="r" b="b"/>
                <a:pathLst>
                  <a:path w="214" h="16">
                    <a:moveTo>
                      <a:pt x="0" y="0"/>
                    </a:moveTo>
                    <a:cubicBezTo>
                      <a:pt x="0" y="2"/>
                      <a:pt x="1" y="5"/>
                      <a:pt x="1" y="8"/>
                    </a:cubicBezTo>
                    <a:cubicBezTo>
                      <a:pt x="1" y="10"/>
                      <a:pt x="0" y="13"/>
                      <a:pt x="0" y="16"/>
                    </a:cubicBezTo>
                    <a:cubicBezTo>
                      <a:pt x="214" y="16"/>
                      <a:pt x="214" y="16"/>
                      <a:pt x="214" y="16"/>
                    </a:cubicBezTo>
                    <a:cubicBezTo>
                      <a:pt x="214" y="0"/>
                      <a:pt x="214" y="0"/>
                      <a:pt x="21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58" name="Freeform 32"/>
              <p:cNvSpPr>
                <a:spLocks/>
              </p:cNvSpPr>
              <p:nvPr/>
            </p:nvSpPr>
            <p:spPr bwMode="auto">
              <a:xfrm>
                <a:off x="444500" y="985838"/>
                <a:ext cx="220663" cy="244475"/>
              </a:xfrm>
              <a:custGeom>
                <a:avLst/>
                <a:gdLst>
                  <a:gd name="T0" fmla="*/ 65 w 66"/>
                  <a:gd name="T1" fmla="*/ 28 h 73"/>
                  <a:gd name="T2" fmla="*/ 25 w 66"/>
                  <a:gd name="T3" fmla="*/ 4 h 73"/>
                  <a:gd name="T4" fmla="*/ 1 w 66"/>
                  <a:gd name="T5" fmla="*/ 28 h 73"/>
                  <a:gd name="T6" fmla="*/ 1 w 66"/>
                  <a:gd name="T7" fmla="*/ 44 h 73"/>
                  <a:gd name="T8" fmla="*/ 40 w 66"/>
                  <a:gd name="T9" fmla="*/ 69 h 73"/>
                  <a:gd name="T10" fmla="*/ 66 w 66"/>
                  <a:gd name="T11" fmla="*/ 36 h 73"/>
                  <a:gd name="T12" fmla="*/ 65 w 66"/>
                  <a:gd name="T13" fmla="*/ 28 h 73"/>
                </a:gdLst>
                <a:ahLst/>
                <a:cxnLst>
                  <a:cxn ang="0">
                    <a:pos x="T0" y="T1"/>
                  </a:cxn>
                  <a:cxn ang="0">
                    <a:pos x="T2" y="T3"/>
                  </a:cxn>
                  <a:cxn ang="0">
                    <a:pos x="T4" y="T5"/>
                  </a:cxn>
                  <a:cxn ang="0">
                    <a:pos x="T6" y="T7"/>
                  </a:cxn>
                  <a:cxn ang="0">
                    <a:pos x="T8" y="T9"/>
                  </a:cxn>
                  <a:cxn ang="0">
                    <a:pos x="T10" y="T11"/>
                  </a:cxn>
                  <a:cxn ang="0">
                    <a:pos x="T12" y="T13"/>
                  </a:cxn>
                </a:cxnLst>
                <a:rect l="0" t="0" r="r" b="b"/>
                <a:pathLst>
                  <a:path w="66" h="73">
                    <a:moveTo>
                      <a:pt x="65" y="28"/>
                    </a:moveTo>
                    <a:cubicBezTo>
                      <a:pt x="60" y="10"/>
                      <a:pt x="42" y="0"/>
                      <a:pt x="25" y="4"/>
                    </a:cubicBezTo>
                    <a:cubicBezTo>
                      <a:pt x="13" y="7"/>
                      <a:pt x="4" y="16"/>
                      <a:pt x="1" y="28"/>
                    </a:cubicBezTo>
                    <a:cubicBezTo>
                      <a:pt x="0" y="33"/>
                      <a:pt x="0" y="38"/>
                      <a:pt x="1" y="44"/>
                    </a:cubicBezTo>
                    <a:cubicBezTo>
                      <a:pt x="5" y="61"/>
                      <a:pt x="22" y="73"/>
                      <a:pt x="40" y="69"/>
                    </a:cubicBezTo>
                    <a:cubicBezTo>
                      <a:pt x="55" y="65"/>
                      <a:pt x="66" y="51"/>
                      <a:pt x="66" y="36"/>
                    </a:cubicBezTo>
                    <a:cubicBezTo>
                      <a:pt x="66" y="33"/>
                      <a:pt x="65" y="30"/>
                      <a:pt x="65"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59" name="Rectangle 33"/>
              <p:cNvSpPr>
                <a:spLocks noChangeArrowheads="1"/>
              </p:cNvSpPr>
              <p:nvPr/>
            </p:nvSpPr>
            <p:spPr bwMode="auto">
              <a:xfrm>
                <a:off x="6350" y="315913"/>
                <a:ext cx="96838"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grpSp>
        <p:nvGrpSpPr>
          <p:cNvPr id="158727" name="Group 158726"/>
          <p:cNvGrpSpPr/>
          <p:nvPr/>
        </p:nvGrpSpPr>
        <p:grpSpPr>
          <a:xfrm>
            <a:off x="4799610" y="3432818"/>
            <a:ext cx="767754" cy="769449"/>
            <a:chOff x="6399480" y="4577090"/>
            <a:chExt cx="1023672" cy="1025932"/>
          </a:xfrm>
        </p:grpSpPr>
        <p:sp>
          <p:nvSpPr>
            <p:cNvPr id="196" name="Freeform 195"/>
            <p:cNvSpPr>
              <a:spLocks/>
            </p:cNvSpPr>
            <p:nvPr/>
          </p:nvSpPr>
          <p:spPr bwMode="auto">
            <a:xfrm>
              <a:off x="6399480" y="4577090"/>
              <a:ext cx="1023672" cy="1025932"/>
            </a:xfrm>
            <a:custGeom>
              <a:avLst/>
              <a:gdLst>
                <a:gd name="T0" fmla="*/ 317 w 647"/>
                <a:gd name="T1" fmla="*/ 647 h 648"/>
                <a:gd name="T2" fmla="*/ 219 w 647"/>
                <a:gd name="T3" fmla="*/ 639 h 648"/>
                <a:gd name="T4" fmla="*/ 106 w 647"/>
                <a:gd name="T5" fmla="*/ 603 h 648"/>
                <a:gd name="T6" fmla="*/ 35 w 647"/>
                <a:gd name="T7" fmla="*/ 522 h 648"/>
                <a:gd name="T8" fmla="*/ 2 w 647"/>
                <a:gd name="T9" fmla="*/ 348 h 648"/>
                <a:gd name="T10" fmla="*/ 16 w 647"/>
                <a:gd name="T11" fmla="*/ 190 h 648"/>
                <a:gd name="T12" fmla="*/ 66 w 647"/>
                <a:gd name="T13" fmla="*/ 78 h 648"/>
                <a:gd name="T14" fmla="*/ 134 w 647"/>
                <a:gd name="T15" fmla="*/ 33 h 648"/>
                <a:gd name="T16" fmla="*/ 266 w 647"/>
                <a:gd name="T17" fmla="*/ 5 h 648"/>
                <a:gd name="T18" fmla="*/ 403 w 647"/>
                <a:gd name="T19" fmla="*/ 7 h 648"/>
                <a:gd name="T20" fmla="*/ 487 w 647"/>
                <a:gd name="T21" fmla="*/ 24 h 648"/>
                <a:gd name="T22" fmla="*/ 555 w 647"/>
                <a:gd name="T23" fmla="*/ 57 h 648"/>
                <a:gd name="T24" fmla="*/ 617 w 647"/>
                <a:gd name="T25" fmla="*/ 148 h 648"/>
                <a:gd name="T26" fmla="*/ 643 w 647"/>
                <a:gd name="T27" fmla="*/ 362 h 648"/>
                <a:gd name="T28" fmla="*/ 623 w 647"/>
                <a:gd name="T29" fmla="*/ 489 h 648"/>
                <a:gd name="T30" fmla="*/ 552 w 647"/>
                <a:gd name="T31" fmla="*/ 595 h 648"/>
                <a:gd name="T32" fmla="*/ 472 w 647"/>
                <a:gd name="T33" fmla="*/ 629 h 648"/>
                <a:gd name="T34" fmla="*/ 317 w 647"/>
                <a:gd name="T35" fmla="*/ 64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648">
                  <a:moveTo>
                    <a:pt x="317" y="647"/>
                  </a:moveTo>
                  <a:cubicBezTo>
                    <a:pt x="290" y="648"/>
                    <a:pt x="254" y="644"/>
                    <a:pt x="219" y="639"/>
                  </a:cubicBezTo>
                  <a:cubicBezTo>
                    <a:pt x="180" y="633"/>
                    <a:pt x="141" y="623"/>
                    <a:pt x="106" y="603"/>
                  </a:cubicBezTo>
                  <a:cubicBezTo>
                    <a:pt x="73" y="585"/>
                    <a:pt x="50" y="557"/>
                    <a:pt x="35" y="522"/>
                  </a:cubicBezTo>
                  <a:cubicBezTo>
                    <a:pt x="12" y="466"/>
                    <a:pt x="3" y="408"/>
                    <a:pt x="2" y="348"/>
                  </a:cubicBezTo>
                  <a:cubicBezTo>
                    <a:pt x="0" y="295"/>
                    <a:pt x="3" y="242"/>
                    <a:pt x="16" y="190"/>
                  </a:cubicBezTo>
                  <a:cubicBezTo>
                    <a:pt x="26" y="149"/>
                    <a:pt x="38" y="110"/>
                    <a:pt x="66" y="78"/>
                  </a:cubicBezTo>
                  <a:cubicBezTo>
                    <a:pt x="85" y="57"/>
                    <a:pt x="109" y="44"/>
                    <a:pt x="134" y="33"/>
                  </a:cubicBezTo>
                  <a:cubicBezTo>
                    <a:pt x="177" y="16"/>
                    <a:pt x="221" y="9"/>
                    <a:pt x="266" y="5"/>
                  </a:cubicBezTo>
                  <a:cubicBezTo>
                    <a:pt x="312" y="0"/>
                    <a:pt x="358" y="2"/>
                    <a:pt x="403" y="7"/>
                  </a:cubicBezTo>
                  <a:cubicBezTo>
                    <a:pt x="432" y="10"/>
                    <a:pt x="460" y="16"/>
                    <a:pt x="487" y="24"/>
                  </a:cubicBezTo>
                  <a:cubicBezTo>
                    <a:pt x="511" y="32"/>
                    <a:pt x="534" y="43"/>
                    <a:pt x="555" y="57"/>
                  </a:cubicBezTo>
                  <a:cubicBezTo>
                    <a:pt x="587" y="80"/>
                    <a:pt x="605" y="112"/>
                    <a:pt x="617" y="148"/>
                  </a:cubicBezTo>
                  <a:cubicBezTo>
                    <a:pt x="640" y="218"/>
                    <a:pt x="647" y="289"/>
                    <a:pt x="643" y="362"/>
                  </a:cubicBezTo>
                  <a:cubicBezTo>
                    <a:pt x="641" y="405"/>
                    <a:pt x="635" y="448"/>
                    <a:pt x="623" y="489"/>
                  </a:cubicBezTo>
                  <a:cubicBezTo>
                    <a:pt x="610" y="531"/>
                    <a:pt x="589" y="569"/>
                    <a:pt x="552" y="595"/>
                  </a:cubicBezTo>
                  <a:cubicBezTo>
                    <a:pt x="528" y="611"/>
                    <a:pt x="500" y="621"/>
                    <a:pt x="472" y="629"/>
                  </a:cubicBezTo>
                  <a:cubicBezTo>
                    <a:pt x="424" y="641"/>
                    <a:pt x="375" y="646"/>
                    <a:pt x="317" y="647"/>
                  </a:cubicBezTo>
                  <a:close/>
                </a:path>
              </a:pathLst>
            </a:custGeom>
            <a:gradFill>
              <a:gsLst>
                <a:gs pos="0">
                  <a:srgbClr val="CDE672"/>
                </a:gs>
                <a:gs pos="100000">
                  <a:srgbClr val="496962"/>
                </a:gs>
              </a:gsLst>
              <a:lin ang="5400000" scaled="1"/>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nvGrpSpPr>
            <p:cNvPr id="119" name="Group 118"/>
            <p:cNvGrpSpPr/>
            <p:nvPr/>
          </p:nvGrpSpPr>
          <p:grpSpPr>
            <a:xfrm>
              <a:off x="6642113" y="4825849"/>
              <a:ext cx="557458" cy="547466"/>
              <a:chOff x="-6350" y="-14287"/>
              <a:chExt cx="1328738" cy="1304926"/>
            </a:xfrm>
            <a:solidFill>
              <a:schemeClr val="tx1">
                <a:alpha val="30000"/>
              </a:schemeClr>
            </a:solidFill>
          </p:grpSpPr>
          <p:sp>
            <p:nvSpPr>
              <p:cNvPr id="282" name="Freeform 43"/>
              <p:cNvSpPr>
                <a:spLocks/>
              </p:cNvSpPr>
              <p:nvPr/>
            </p:nvSpPr>
            <p:spPr bwMode="auto">
              <a:xfrm>
                <a:off x="241300" y="219076"/>
                <a:ext cx="779463" cy="633413"/>
              </a:xfrm>
              <a:custGeom>
                <a:avLst/>
                <a:gdLst>
                  <a:gd name="T0" fmla="*/ 194 w 233"/>
                  <a:gd name="T1" fmla="*/ 189 h 189"/>
                  <a:gd name="T2" fmla="*/ 185 w 233"/>
                  <a:gd name="T3" fmla="*/ 39 h 189"/>
                  <a:gd name="T4" fmla="*/ 35 w 233"/>
                  <a:gd name="T5" fmla="*/ 49 h 189"/>
                  <a:gd name="T6" fmla="*/ 35 w 233"/>
                  <a:gd name="T7" fmla="*/ 189 h 189"/>
                  <a:gd name="T8" fmla="*/ 49 w 233"/>
                  <a:gd name="T9" fmla="*/ 181 h 189"/>
                  <a:gd name="T10" fmla="*/ 52 w 233"/>
                  <a:gd name="T11" fmla="*/ 53 h 189"/>
                  <a:gd name="T12" fmla="*/ 181 w 233"/>
                  <a:gd name="T13" fmla="*/ 56 h 189"/>
                  <a:gd name="T14" fmla="*/ 181 w 233"/>
                  <a:gd name="T15" fmla="*/ 181 h 189"/>
                  <a:gd name="T16" fmla="*/ 194 w 233"/>
                  <a:gd name="T1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89">
                    <a:moveTo>
                      <a:pt x="194" y="189"/>
                    </a:moveTo>
                    <a:cubicBezTo>
                      <a:pt x="233" y="145"/>
                      <a:pt x="229" y="78"/>
                      <a:pt x="185" y="39"/>
                    </a:cubicBezTo>
                    <a:cubicBezTo>
                      <a:pt x="141" y="0"/>
                      <a:pt x="74" y="4"/>
                      <a:pt x="35" y="49"/>
                    </a:cubicBezTo>
                    <a:cubicBezTo>
                      <a:pt x="0" y="89"/>
                      <a:pt x="0" y="149"/>
                      <a:pt x="35" y="189"/>
                    </a:cubicBezTo>
                    <a:cubicBezTo>
                      <a:pt x="39" y="186"/>
                      <a:pt x="44" y="184"/>
                      <a:pt x="49" y="181"/>
                    </a:cubicBezTo>
                    <a:cubicBezTo>
                      <a:pt x="14" y="145"/>
                      <a:pt x="16" y="87"/>
                      <a:pt x="52" y="53"/>
                    </a:cubicBezTo>
                    <a:cubicBezTo>
                      <a:pt x="89" y="19"/>
                      <a:pt x="146" y="20"/>
                      <a:pt x="181" y="56"/>
                    </a:cubicBezTo>
                    <a:cubicBezTo>
                      <a:pt x="214" y="91"/>
                      <a:pt x="214" y="146"/>
                      <a:pt x="181" y="181"/>
                    </a:cubicBezTo>
                    <a:cubicBezTo>
                      <a:pt x="185" y="184"/>
                      <a:pt x="190" y="186"/>
                      <a:pt x="194"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83" name="Freeform 44"/>
              <p:cNvSpPr>
                <a:spLocks/>
              </p:cNvSpPr>
              <p:nvPr/>
            </p:nvSpPr>
            <p:spPr bwMode="auto">
              <a:xfrm>
                <a:off x="90488" y="68263"/>
                <a:ext cx="1084263" cy="874713"/>
              </a:xfrm>
              <a:custGeom>
                <a:avLst/>
                <a:gdLst>
                  <a:gd name="T0" fmla="*/ 270 w 324"/>
                  <a:gd name="T1" fmla="*/ 261 h 261"/>
                  <a:gd name="T2" fmla="*/ 257 w 324"/>
                  <a:gd name="T3" fmla="*/ 53 h 261"/>
                  <a:gd name="T4" fmla="*/ 49 w 324"/>
                  <a:gd name="T5" fmla="*/ 67 h 261"/>
                  <a:gd name="T6" fmla="*/ 49 w 324"/>
                  <a:gd name="T7" fmla="*/ 261 h 261"/>
                  <a:gd name="T8" fmla="*/ 60 w 324"/>
                  <a:gd name="T9" fmla="*/ 250 h 261"/>
                  <a:gd name="T10" fmla="*/ 74 w 324"/>
                  <a:gd name="T11" fmla="*/ 64 h 261"/>
                  <a:gd name="T12" fmla="*/ 259 w 324"/>
                  <a:gd name="T13" fmla="*/ 78 h 261"/>
                  <a:gd name="T14" fmla="*/ 259 w 324"/>
                  <a:gd name="T15" fmla="*/ 250 h 261"/>
                  <a:gd name="T16" fmla="*/ 263 w 324"/>
                  <a:gd name="T17" fmla="*/ 254 h 261"/>
                  <a:gd name="T18" fmla="*/ 266 w 324"/>
                  <a:gd name="T19" fmla="*/ 256 h 261"/>
                  <a:gd name="T20" fmla="*/ 270 w 324"/>
                  <a:gd name="T21" fmla="*/ 260 h 261"/>
                  <a:gd name="T22" fmla="*/ 270 w 324"/>
                  <a:gd name="T23"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4" h="261">
                    <a:moveTo>
                      <a:pt x="270" y="261"/>
                    </a:moveTo>
                    <a:cubicBezTo>
                      <a:pt x="324" y="200"/>
                      <a:pt x="318" y="107"/>
                      <a:pt x="257" y="53"/>
                    </a:cubicBezTo>
                    <a:cubicBezTo>
                      <a:pt x="196" y="0"/>
                      <a:pt x="103" y="6"/>
                      <a:pt x="49" y="67"/>
                    </a:cubicBezTo>
                    <a:cubicBezTo>
                      <a:pt x="0" y="122"/>
                      <a:pt x="0" y="205"/>
                      <a:pt x="49" y="261"/>
                    </a:cubicBezTo>
                    <a:cubicBezTo>
                      <a:pt x="49" y="261"/>
                      <a:pt x="59" y="251"/>
                      <a:pt x="60" y="250"/>
                    </a:cubicBezTo>
                    <a:cubicBezTo>
                      <a:pt x="13" y="195"/>
                      <a:pt x="19" y="112"/>
                      <a:pt x="74" y="64"/>
                    </a:cubicBezTo>
                    <a:cubicBezTo>
                      <a:pt x="129" y="17"/>
                      <a:pt x="212" y="23"/>
                      <a:pt x="259" y="78"/>
                    </a:cubicBezTo>
                    <a:cubicBezTo>
                      <a:pt x="302" y="127"/>
                      <a:pt x="302" y="200"/>
                      <a:pt x="259" y="250"/>
                    </a:cubicBezTo>
                    <a:cubicBezTo>
                      <a:pt x="261" y="251"/>
                      <a:pt x="262" y="252"/>
                      <a:pt x="263" y="254"/>
                    </a:cubicBezTo>
                    <a:cubicBezTo>
                      <a:pt x="266" y="256"/>
                      <a:pt x="266" y="256"/>
                      <a:pt x="266" y="256"/>
                    </a:cubicBezTo>
                    <a:cubicBezTo>
                      <a:pt x="270" y="260"/>
                      <a:pt x="270" y="260"/>
                      <a:pt x="270" y="260"/>
                    </a:cubicBezTo>
                    <a:lnTo>
                      <a:pt x="270" y="2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84" name="Freeform 45"/>
              <p:cNvSpPr>
                <a:spLocks/>
              </p:cNvSpPr>
              <p:nvPr/>
            </p:nvSpPr>
            <p:spPr bwMode="auto">
              <a:xfrm>
                <a:off x="-6350" y="-14287"/>
                <a:ext cx="1328738" cy="1127126"/>
              </a:xfrm>
              <a:custGeom>
                <a:avLst/>
                <a:gdLst>
                  <a:gd name="T0" fmla="*/ 189 w 397"/>
                  <a:gd name="T1" fmla="*/ 4 h 337"/>
                  <a:gd name="T2" fmla="*/ 4 w 397"/>
                  <a:gd name="T3" fmla="*/ 189 h 337"/>
                  <a:gd name="T4" fmla="*/ 79 w 397"/>
                  <a:gd name="T5" fmla="*/ 337 h 337"/>
                  <a:gd name="T6" fmla="*/ 79 w 397"/>
                  <a:gd name="T7" fmla="*/ 317 h 337"/>
                  <a:gd name="T8" fmla="*/ 61 w 397"/>
                  <a:gd name="T9" fmla="*/ 79 h 337"/>
                  <a:gd name="T10" fmla="*/ 299 w 397"/>
                  <a:gd name="T11" fmla="*/ 61 h 337"/>
                  <a:gd name="T12" fmla="*/ 317 w 397"/>
                  <a:gd name="T13" fmla="*/ 299 h 337"/>
                  <a:gd name="T14" fmla="*/ 299 w 397"/>
                  <a:gd name="T15" fmla="*/ 316 h 337"/>
                  <a:gd name="T16" fmla="*/ 299 w 397"/>
                  <a:gd name="T17" fmla="*/ 337 h 337"/>
                  <a:gd name="T18" fmla="*/ 336 w 397"/>
                  <a:gd name="T19" fmla="*/ 78 h 337"/>
                  <a:gd name="T20" fmla="*/ 189 w 397"/>
                  <a:gd name="T21" fmla="*/ 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7">
                    <a:moveTo>
                      <a:pt x="189" y="4"/>
                    </a:moveTo>
                    <a:cubicBezTo>
                      <a:pt x="87" y="4"/>
                      <a:pt x="4" y="87"/>
                      <a:pt x="4" y="189"/>
                    </a:cubicBezTo>
                    <a:cubicBezTo>
                      <a:pt x="4" y="247"/>
                      <a:pt x="32" y="302"/>
                      <a:pt x="79" y="337"/>
                    </a:cubicBezTo>
                    <a:cubicBezTo>
                      <a:pt x="79" y="317"/>
                      <a:pt x="79" y="317"/>
                      <a:pt x="79" y="317"/>
                    </a:cubicBezTo>
                    <a:cubicBezTo>
                      <a:pt x="8" y="256"/>
                      <a:pt x="0" y="150"/>
                      <a:pt x="61" y="79"/>
                    </a:cubicBezTo>
                    <a:cubicBezTo>
                      <a:pt x="121" y="8"/>
                      <a:pt x="228" y="0"/>
                      <a:pt x="299" y="61"/>
                    </a:cubicBezTo>
                    <a:cubicBezTo>
                      <a:pt x="369" y="121"/>
                      <a:pt x="377" y="228"/>
                      <a:pt x="317" y="299"/>
                    </a:cubicBezTo>
                    <a:cubicBezTo>
                      <a:pt x="311" y="305"/>
                      <a:pt x="305" y="311"/>
                      <a:pt x="299" y="316"/>
                    </a:cubicBezTo>
                    <a:cubicBezTo>
                      <a:pt x="299" y="337"/>
                      <a:pt x="299" y="337"/>
                      <a:pt x="299" y="337"/>
                    </a:cubicBezTo>
                    <a:cubicBezTo>
                      <a:pt x="381" y="275"/>
                      <a:pt x="397" y="160"/>
                      <a:pt x="336" y="78"/>
                    </a:cubicBezTo>
                    <a:cubicBezTo>
                      <a:pt x="301" y="32"/>
                      <a:pt x="247" y="4"/>
                      <a:pt x="18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85" name="Freeform 46"/>
              <p:cNvSpPr>
                <a:spLocks/>
              </p:cNvSpPr>
              <p:nvPr/>
            </p:nvSpPr>
            <p:spPr bwMode="auto">
              <a:xfrm>
                <a:off x="311150" y="825501"/>
                <a:ext cx="631825" cy="465138"/>
              </a:xfrm>
              <a:custGeom>
                <a:avLst/>
                <a:gdLst>
                  <a:gd name="T0" fmla="*/ 182 w 189"/>
                  <a:gd name="T1" fmla="*/ 35 h 139"/>
                  <a:gd name="T2" fmla="*/ 162 w 189"/>
                  <a:gd name="T3" fmla="*/ 19 h 139"/>
                  <a:gd name="T4" fmla="*/ 147 w 189"/>
                  <a:gd name="T5" fmla="*/ 11 h 139"/>
                  <a:gd name="T6" fmla="*/ 103 w 189"/>
                  <a:gd name="T7" fmla="*/ 1 h 139"/>
                  <a:gd name="T8" fmla="*/ 94 w 189"/>
                  <a:gd name="T9" fmla="*/ 0 h 139"/>
                  <a:gd name="T10" fmla="*/ 85 w 189"/>
                  <a:gd name="T11" fmla="*/ 1 h 139"/>
                  <a:gd name="T12" fmla="*/ 41 w 189"/>
                  <a:gd name="T13" fmla="*/ 12 h 139"/>
                  <a:gd name="T14" fmla="*/ 26 w 189"/>
                  <a:gd name="T15" fmla="*/ 20 h 139"/>
                  <a:gd name="T16" fmla="*/ 5 w 189"/>
                  <a:gd name="T17" fmla="*/ 35 h 139"/>
                  <a:gd name="T18" fmla="*/ 2 w 189"/>
                  <a:gd name="T19" fmla="*/ 38 h 139"/>
                  <a:gd name="T20" fmla="*/ 0 w 189"/>
                  <a:gd name="T21" fmla="*/ 41 h 139"/>
                  <a:gd name="T22" fmla="*/ 0 w 189"/>
                  <a:gd name="T23" fmla="*/ 139 h 139"/>
                  <a:gd name="T24" fmla="*/ 189 w 189"/>
                  <a:gd name="T25" fmla="*/ 139 h 139"/>
                  <a:gd name="T26" fmla="*/ 189 w 189"/>
                  <a:gd name="T27" fmla="*/ 41 h 139"/>
                  <a:gd name="T28" fmla="*/ 187 w 189"/>
                  <a:gd name="T29" fmla="*/ 39 h 139"/>
                  <a:gd name="T30" fmla="*/ 182 w 189"/>
                  <a:gd name="T31" fmla="*/ 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9" h="139">
                    <a:moveTo>
                      <a:pt x="182" y="35"/>
                    </a:moveTo>
                    <a:cubicBezTo>
                      <a:pt x="176" y="29"/>
                      <a:pt x="169" y="24"/>
                      <a:pt x="162" y="19"/>
                    </a:cubicBezTo>
                    <a:cubicBezTo>
                      <a:pt x="157" y="16"/>
                      <a:pt x="152" y="14"/>
                      <a:pt x="147" y="11"/>
                    </a:cubicBezTo>
                    <a:cubicBezTo>
                      <a:pt x="133" y="5"/>
                      <a:pt x="118" y="2"/>
                      <a:pt x="103" y="1"/>
                    </a:cubicBezTo>
                    <a:cubicBezTo>
                      <a:pt x="100" y="0"/>
                      <a:pt x="97" y="0"/>
                      <a:pt x="94" y="0"/>
                    </a:cubicBezTo>
                    <a:cubicBezTo>
                      <a:pt x="91" y="0"/>
                      <a:pt x="88" y="0"/>
                      <a:pt x="85" y="1"/>
                    </a:cubicBezTo>
                    <a:cubicBezTo>
                      <a:pt x="69" y="2"/>
                      <a:pt x="55" y="5"/>
                      <a:pt x="41" y="12"/>
                    </a:cubicBezTo>
                    <a:cubicBezTo>
                      <a:pt x="35" y="14"/>
                      <a:pt x="30" y="17"/>
                      <a:pt x="26" y="20"/>
                    </a:cubicBezTo>
                    <a:cubicBezTo>
                      <a:pt x="18" y="24"/>
                      <a:pt x="11" y="29"/>
                      <a:pt x="5" y="35"/>
                    </a:cubicBezTo>
                    <a:cubicBezTo>
                      <a:pt x="4" y="36"/>
                      <a:pt x="3" y="37"/>
                      <a:pt x="2" y="38"/>
                    </a:cubicBezTo>
                    <a:cubicBezTo>
                      <a:pt x="0" y="41"/>
                      <a:pt x="0" y="41"/>
                      <a:pt x="0" y="41"/>
                    </a:cubicBezTo>
                    <a:cubicBezTo>
                      <a:pt x="0" y="139"/>
                      <a:pt x="0" y="139"/>
                      <a:pt x="0" y="139"/>
                    </a:cubicBezTo>
                    <a:cubicBezTo>
                      <a:pt x="189" y="139"/>
                      <a:pt x="189" y="139"/>
                      <a:pt x="189" y="139"/>
                    </a:cubicBezTo>
                    <a:cubicBezTo>
                      <a:pt x="189" y="41"/>
                      <a:pt x="189" y="41"/>
                      <a:pt x="189" y="41"/>
                    </a:cubicBezTo>
                    <a:cubicBezTo>
                      <a:pt x="187" y="39"/>
                      <a:pt x="187" y="39"/>
                      <a:pt x="187" y="39"/>
                    </a:cubicBezTo>
                    <a:cubicBezTo>
                      <a:pt x="185" y="37"/>
                      <a:pt x="184" y="36"/>
                      <a:pt x="182"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86" name="Freeform 47"/>
              <p:cNvSpPr>
                <a:spLocks/>
              </p:cNvSpPr>
              <p:nvPr/>
            </p:nvSpPr>
            <p:spPr bwMode="auto">
              <a:xfrm>
                <a:off x="455613" y="447676"/>
                <a:ext cx="341313" cy="344488"/>
              </a:xfrm>
              <a:custGeom>
                <a:avLst/>
                <a:gdLst>
                  <a:gd name="T0" fmla="*/ 0 w 102"/>
                  <a:gd name="T1" fmla="*/ 51 h 103"/>
                  <a:gd name="T2" fmla="*/ 51 w 102"/>
                  <a:gd name="T3" fmla="*/ 103 h 103"/>
                  <a:gd name="T4" fmla="*/ 102 w 102"/>
                  <a:gd name="T5" fmla="*/ 51 h 103"/>
                  <a:gd name="T6" fmla="*/ 51 w 102"/>
                  <a:gd name="T7" fmla="*/ 0 h 103"/>
                  <a:gd name="T8" fmla="*/ 51 w 102"/>
                  <a:gd name="T9" fmla="*/ 0 h 103"/>
                  <a:gd name="T10" fmla="*/ 0 w 102"/>
                  <a:gd name="T11" fmla="*/ 51 h 103"/>
                </a:gdLst>
                <a:ahLst/>
                <a:cxnLst>
                  <a:cxn ang="0">
                    <a:pos x="T0" y="T1"/>
                  </a:cxn>
                  <a:cxn ang="0">
                    <a:pos x="T2" y="T3"/>
                  </a:cxn>
                  <a:cxn ang="0">
                    <a:pos x="T4" y="T5"/>
                  </a:cxn>
                  <a:cxn ang="0">
                    <a:pos x="T6" y="T7"/>
                  </a:cxn>
                  <a:cxn ang="0">
                    <a:pos x="T8" y="T9"/>
                  </a:cxn>
                  <a:cxn ang="0">
                    <a:pos x="T10" y="T11"/>
                  </a:cxn>
                </a:cxnLst>
                <a:rect l="0" t="0" r="r" b="b"/>
                <a:pathLst>
                  <a:path w="102" h="103">
                    <a:moveTo>
                      <a:pt x="0" y="51"/>
                    </a:moveTo>
                    <a:cubicBezTo>
                      <a:pt x="0" y="80"/>
                      <a:pt x="23" y="103"/>
                      <a:pt x="51" y="103"/>
                    </a:cubicBezTo>
                    <a:cubicBezTo>
                      <a:pt x="79" y="103"/>
                      <a:pt x="102" y="80"/>
                      <a:pt x="102" y="51"/>
                    </a:cubicBezTo>
                    <a:cubicBezTo>
                      <a:pt x="102" y="23"/>
                      <a:pt x="79" y="0"/>
                      <a:pt x="51" y="0"/>
                    </a:cubicBezTo>
                    <a:cubicBezTo>
                      <a:pt x="51" y="0"/>
                      <a:pt x="51" y="0"/>
                      <a:pt x="51" y="0"/>
                    </a:cubicBezTo>
                    <a:cubicBezTo>
                      <a:pt x="23" y="0"/>
                      <a:pt x="0" y="23"/>
                      <a:pt x="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288" name="Group 287"/>
            <p:cNvGrpSpPr/>
            <p:nvPr/>
          </p:nvGrpSpPr>
          <p:grpSpPr>
            <a:xfrm>
              <a:off x="6632588" y="4816324"/>
              <a:ext cx="557458" cy="547466"/>
              <a:chOff x="-6350" y="-14287"/>
              <a:chExt cx="1328738" cy="1304926"/>
            </a:xfrm>
          </p:grpSpPr>
          <p:sp>
            <p:nvSpPr>
              <p:cNvPr id="289" name="Freeform 43"/>
              <p:cNvSpPr>
                <a:spLocks/>
              </p:cNvSpPr>
              <p:nvPr/>
            </p:nvSpPr>
            <p:spPr bwMode="auto">
              <a:xfrm>
                <a:off x="241300" y="219076"/>
                <a:ext cx="779463" cy="633413"/>
              </a:xfrm>
              <a:custGeom>
                <a:avLst/>
                <a:gdLst>
                  <a:gd name="T0" fmla="*/ 194 w 233"/>
                  <a:gd name="T1" fmla="*/ 189 h 189"/>
                  <a:gd name="T2" fmla="*/ 185 w 233"/>
                  <a:gd name="T3" fmla="*/ 39 h 189"/>
                  <a:gd name="T4" fmla="*/ 35 w 233"/>
                  <a:gd name="T5" fmla="*/ 49 h 189"/>
                  <a:gd name="T6" fmla="*/ 35 w 233"/>
                  <a:gd name="T7" fmla="*/ 189 h 189"/>
                  <a:gd name="T8" fmla="*/ 49 w 233"/>
                  <a:gd name="T9" fmla="*/ 181 h 189"/>
                  <a:gd name="T10" fmla="*/ 52 w 233"/>
                  <a:gd name="T11" fmla="*/ 53 h 189"/>
                  <a:gd name="T12" fmla="*/ 181 w 233"/>
                  <a:gd name="T13" fmla="*/ 56 h 189"/>
                  <a:gd name="T14" fmla="*/ 181 w 233"/>
                  <a:gd name="T15" fmla="*/ 181 h 189"/>
                  <a:gd name="T16" fmla="*/ 194 w 233"/>
                  <a:gd name="T1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89">
                    <a:moveTo>
                      <a:pt x="194" y="189"/>
                    </a:moveTo>
                    <a:cubicBezTo>
                      <a:pt x="233" y="145"/>
                      <a:pt x="229" y="78"/>
                      <a:pt x="185" y="39"/>
                    </a:cubicBezTo>
                    <a:cubicBezTo>
                      <a:pt x="141" y="0"/>
                      <a:pt x="74" y="4"/>
                      <a:pt x="35" y="49"/>
                    </a:cubicBezTo>
                    <a:cubicBezTo>
                      <a:pt x="0" y="89"/>
                      <a:pt x="0" y="149"/>
                      <a:pt x="35" y="189"/>
                    </a:cubicBezTo>
                    <a:cubicBezTo>
                      <a:pt x="39" y="186"/>
                      <a:pt x="44" y="184"/>
                      <a:pt x="49" y="181"/>
                    </a:cubicBezTo>
                    <a:cubicBezTo>
                      <a:pt x="14" y="145"/>
                      <a:pt x="16" y="87"/>
                      <a:pt x="52" y="53"/>
                    </a:cubicBezTo>
                    <a:cubicBezTo>
                      <a:pt x="89" y="19"/>
                      <a:pt x="146" y="20"/>
                      <a:pt x="181" y="56"/>
                    </a:cubicBezTo>
                    <a:cubicBezTo>
                      <a:pt x="214" y="91"/>
                      <a:pt x="214" y="146"/>
                      <a:pt x="181" y="181"/>
                    </a:cubicBezTo>
                    <a:cubicBezTo>
                      <a:pt x="185" y="184"/>
                      <a:pt x="190" y="186"/>
                      <a:pt x="194" y="1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90" name="Freeform 44"/>
              <p:cNvSpPr>
                <a:spLocks/>
              </p:cNvSpPr>
              <p:nvPr/>
            </p:nvSpPr>
            <p:spPr bwMode="auto">
              <a:xfrm>
                <a:off x="90488" y="68263"/>
                <a:ext cx="1084263" cy="874713"/>
              </a:xfrm>
              <a:custGeom>
                <a:avLst/>
                <a:gdLst>
                  <a:gd name="T0" fmla="*/ 270 w 324"/>
                  <a:gd name="T1" fmla="*/ 261 h 261"/>
                  <a:gd name="T2" fmla="*/ 257 w 324"/>
                  <a:gd name="T3" fmla="*/ 53 h 261"/>
                  <a:gd name="T4" fmla="*/ 49 w 324"/>
                  <a:gd name="T5" fmla="*/ 67 h 261"/>
                  <a:gd name="T6" fmla="*/ 49 w 324"/>
                  <a:gd name="T7" fmla="*/ 261 h 261"/>
                  <a:gd name="T8" fmla="*/ 60 w 324"/>
                  <a:gd name="T9" fmla="*/ 250 h 261"/>
                  <a:gd name="T10" fmla="*/ 74 w 324"/>
                  <a:gd name="T11" fmla="*/ 64 h 261"/>
                  <a:gd name="T12" fmla="*/ 259 w 324"/>
                  <a:gd name="T13" fmla="*/ 78 h 261"/>
                  <a:gd name="T14" fmla="*/ 259 w 324"/>
                  <a:gd name="T15" fmla="*/ 250 h 261"/>
                  <a:gd name="T16" fmla="*/ 263 w 324"/>
                  <a:gd name="T17" fmla="*/ 254 h 261"/>
                  <a:gd name="T18" fmla="*/ 266 w 324"/>
                  <a:gd name="T19" fmla="*/ 256 h 261"/>
                  <a:gd name="T20" fmla="*/ 270 w 324"/>
                  <a:gd name="T21" fmla="*/ 260 h 261"/>
                  <a:gd name="T22" fmla="*/ 270 w 324"/>
                  <a:gd name="T23"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4" h="261">
                    <a:moveTo>
                      <a:pt x="270" y="261"/>
                    </a:moveTo>
                    <a:cubicBezTo>
                      <a:pt x="324" y="200"/>
                      <a:pt x="318" y="107"/>
                      <a:pt x="257" y="53"/>
                    </a:cubicBezTo>
                    <a:cubicBezTo>
                      <a:pt x="196" y="0"/>
                      <a:pt x="103" y="6"/>
                      <a:pt x="49" y="67"/>
                    </a:cubicBezTo>
                    <a:cubicBezTo>
                      <a:pt x="0" y="122"/>
                      <a:pt x="0" y="205"/>
                      <a:pt x="49" y="261"/>
                    </a:cubicBezTo>
                    <a:cubicBezTo>
                      <a:pt x="49" y="261"/>
                      <a:pt x="59" y="251"/>
                      <a:pt x="60" y="250"/>
                    </a:cubicBezTo>
                    <a:cubicBezTo>
                      <a:pt x="13" y="195"/>
                      <a:pt x="19" y="112"/>
                      <a:pt x="74" y="64"/>
                    </a:cubicBezTo>
                    <a:cubicBezTo>
                      <a:pt x="129" y="17"/>
                      <a:pt x="212" y="23"/>
                      <a:pt x="259" y="78"/>
                    </a:cubicBezTo>
                    <a:cubicBezTo>
                      <a:pt x="302" y="127"/>
                      <a:pt x="302" y="200"/>
                      <a:pt x="259" y="250"/>
                    </a:cubicBezTo>
                    <a:cubicBezTo>
                      <a:pt x="261" y="251"/>
                      <a:pt x="262" y="252"/>
                      <a:pt x="263" y="254"/>
                    </a:cubicBezTo>
                    <a:cubicBezTo>
                      <a:pt x="266" y="256"/>
                      <a:pt x="266" y="256"/>
                      <a:pt x="266" y="256"/>
                    </a:cubicBezTo>
                    <a:cubicBezTo>
                      <a:pt x="270" y="260"/>
                      <a:pt x="270" y="260"/>
                      <a:pt x="270" y="260"/>
                    </a:cubicBezTo>
                    <a:lnTo>
                      <a:pt x="270" y="2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91" name="Freeform 45"/>
              <p:cNvSpPr>
                <a:spLocks/>
              </p:cNvSpPr>
              <p:nvPr/>
            </p:nvSpPr>
            <p:spPr bwMode="auto">
              <a:xfrm>
                <a:off x="-6350" y="-14287"/>
                <a:ext cx="1328738" cy="1127126"/>
              </a:xfrm>
              <a:custGeom>
                <a:avLst/>
                <a:gdLst>
                  <a:gd name="T0" fmla="*/ 189 w 397"/>
                  <a:gd name="T1" fmla="*/ 4 h 337"/>
                  <a:gd name="T2" fmla="*/ 4 w 397"/>
                  <a:gd name="T3" fmla="*/ 189 h 337"/>
                  <a:gd name="T4" fmla="*/ 79 w 397"/>
                  <a:gd name="T5" fmla="*/ 337 h 337"/>
                  <a:gd name="T6" fmla="*/ 79 w 397"/>
                  <a:gd name="T7" fmla="*/ 317 h 337"/>
                  <a:gd name="T8" fmla="*/ 61 w 397"/>
                  <a:gd name="T9" fmla="*/ 79 h 337"/>
                  <a:gd name="T10" fmla="*/ 299 w 397"/>
                  <a:gd name="T11" fmla="*/ 61 h 337"/>
                  <a:gd name="T12" fmla="*/ 317 w 397"/>
                  <a:gd name="T13" fmla="*/ 299 h 337"/>
                  <a:gd name="T14" fmla="*/ 299 w 397"/>
                  <a:gd name="T15" fmla="*/ 316 h 337"/>
                  <a:gd name="T16" fmla="*/ 299 w 397"/>
                  <a:gd name="T17" fmla="*/ 337 h 337"/>
                  <a:gd name="T18" fmla="*/ 336 w 397"/>
                  <a:gd name="T19" fmla="*/ 78 h 337"/>
                  <a:gd name="T20" fmla="*/ 189 w 397"/>
                  <a:gd name="T21" fmla="*/ 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7">
                    <a:moveTo>
                      <a:pt x="189" y="4"/>
                    </a:moveTo>
                    <a:cubicBezTo>
                      <a:pt x="87" y="4"/>
                      <a:pt x="4" y="87"/>
                      <a:pt x="4" y="189"/>
                    </a:cubicBezTo>
                    <a:cubicBezTo>
                      <a:pt x="4" y="247"/>
                      <a:pt x="32" y="302"/>
                      <a:pt x="79" y="337"/>
                    </a:cubicBezTo>
                    <a:cubicBezTo>
                      <a:pt x="79" y="317"/>
                      <a:pt x="79" y="317"/>
                      <a:pt x="79" y="317"/>
                    </a:cubicBezTo>
                    <a:cubicBezTo>
                      <a:pt x="8" y="256"/>
                      <a:pt x="0" y="150"/>
                      <a:pt x="61" y="79"/>
                    </a:cubicBezTo>
                    <a:cubicBezTo>
                      <a:pt x="121" y="8"/>
                      <a:pt x="228" y="0"/>
                      <a:pt x="299" y="61"/>
                    </a:cubicBezTo>
                    <a:cubicBezTo>
                      <a:pt x="369" y="121"/>
                      <a:pt x="377" y="228"/>
                      <a:pt x="317" y="299"/>
                    </a:cubicBezTo>
                    <a:cubicBezTo>
                      <a:pt x="311" y="305"/>
                      <a:pt x="305" y="311"/>
                      <a:pt x="299" y="316"/>
                    </a:cubicBezTo>
                    <a:cubicBezTo>
                      <a:pt x="299" y="337"/>
                      <a:pt x="299" y="337"/>
                      <a:pt x="299" y="337"/>
                    </a:cubicBezTo>
                    <a:cubicBezTo>
                      <a:pt x="381" y="275"/>
                      <a:pt x="397" y="160"/>
                      <a:pt x="336" y="78"/>
                    </a:cubicBezTo>
                    <a:cubicBezTo>
                      <a:pt x="301" y="32"/>
                      <a:pt x="247" y="4"/>
                      <a:pt x="1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92" name="Freeform 46"/>
              <p:cNvSpPr>
                <a:spLocks/>
              </p:cNvSpPr>
              <p:nvPr/>
            </p:nvSpPr>
            <p:spPr bwMode="auto">
              <a:xfrm>
                <a:off x="311150" y="825501"/>
                <a:ext cx="631825" cy="465138"/>
              </a:xfrm>
              <a:custGeom>
                <a:avLst/>
                <a:gdLst>
                  <a:gd name="T0" fmla="*/ 182 w 189"/>
                  <a:gd name="T1" fmla="*/ 35 h 139"/>
                  <a:gd name="T2" fmla="*/ 162 w 189"/>
                  <a:gd name="T3" fmla="*/ 19 h 139"/>
                  <a:gd name="T4" fmla="*/ 147 w 189"/>
                  <a:gd name="T5" fmla="*/ 11 h 139"/>
                  <a:gd name="T6" fmla="*/ 103 w 189"/>
                  <a:gd name="T7" fmla="*/ 1 h 139"/>
                  <a:gd name="T8" fmla="*/ 94 w 189"/>
                  <a:gd name="T9" fmla="*/ 0 h 139"/>
                  <a:gd name="T10" fmla="*/ 85 w 189"/>
                  <a:gd name="T11" fmla="*/ 1 h 139"/>
                  <a:gd name="T12" fmla="*/ 41 w 189"/>
                  <a:gd name="T13" fmla="*/ 12 h 139"/>
                  <a:gd name="T14" fmla="*/ 26 w 189"/>
                  <a:gd name="T15" fmla="*/ 20 h 139"/>
                  <a:gd name="T16" fmla="*/ 5 w 189"/>
                  <a:gd name="T17" fmla="*/ 35 h 139"/>
                  <a:gd name="T18" fmla="*/ 2 w 189"/>
                  <a:gd name="T19" fmla="*/ 38 h 139"/>
                  <a:gd name="T20" fmla="*/ 0 w 189"/>
                  <a:gd name="T21" fmla="*/ 41 h 139"/>
                  <a:gd name="T22" fmla="*/ 0 w 189"/>
                  <a:gd name="T23" fmla="*/ 139 h 139"/>
                  <a:gd name="T24" fmla="*/ 189 w 189"/>
                  <a:gd name="T25" fmla="*/ 139 h 139"/>
                  <a:gd name="T26" fmla="*/ 189 w 189"/>
                  <a:gd name="T27" fmla="*/ 41 h 139"/>
                  <a:gd name="T28" fmla="*/ 187 w 189"/>
                  <a:gd name="T29" fmla="*/ 39 h 139"/>
                  <a:gd name="T30" fmla="*/ 182 w 189"/>
                  <a:gd name="T31" fmla="*/ 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9" h="139">
                    <a:moveTo>
                      <a:pt x="182" y="35"/>
                    </a:moveTo>
                    <a:cubicBezTo>
                      <a:pt x="176" y="29"/>
                      <a:pt x="169" y="24"/>
                      <a:pt x="162" y="19"/>
                    </a:cubicBezTo>
                    <a:cubicBezTo>
                      <a:pt x="157" y="16"/>
                      <a:pt x="152" y="14"/>
                      <a:pt x="147" y="11"/>
                    </a:cubicBezTo>
                    <a:cubicBezTo>
                      <a:pt x="133" y="5"/>
                      <a:pt x="118" y="2"/>
                      <a:pt x="103" y="1"/>
                    </a:cubicBezTo>
                    <a:cubicBezTo>
                      <a:pt x="100" y="0"/>
                      <a:pt x="97" y="0"/>
                      <a:pt x="94" y="0"/>
                    </a:cubicBezTo>
                    <a:cubicBezTo>
                      <a:pt x="91" y="0"/>
                      <a:pt x="88" y="0"/>
                      <a:pt x="85" y="1"/>
                    </a:cubicBezTo>
                    <a:cubicBezTo>
                      <a:pt x="69" y="2"/>
                      <a:pt x="55" y="5"/>
                      <a:pt x="41" y="12"/>
                    </a:cubicBezTo>
                    <a:cubicBezTo>
                      <a:pt x="35" y="14"/>
                      <a:pt x="30" y="17"/>
                      <a:pt x="26" y="20"/>
                    </a:cubicBezTo>
                    <a:cubicBezTo>
                      <a:pt x="18" y="24"/>
                      <a:pt x="11" y="29"/>
                      <a:pt x="5" y="35"/>
                    </a:cubicBezTo>
                    <a:cubicBezTo>
                      <a:pt x="4" y="36"/>
                      <a:pt x="3" y="37"/>
                      <a:pt x="2" y="38"/>
                    </a:cubicBezTo>
                    <a:cubicBezTo>
                      <a:pt x="0" y="41"/>
                      <a:pt x="0" y="41"/>
                      <a:pt x="0" y="41"/>
                    </a:cubicBezTo>
                    <a:cubicBezTo>
                      <a:pt x="0" y="139"/>
                      <a:pt x="0" y="139"/>
                      <a:pt x="0" y="139"/>
                    </a:cubicBezTo>
                    <a:cubicBezTo>
                      <a:pt x="189" y="139"/>
                      <a:pt x="189" y="139"/>
                      <a:pt x="189" y="139"/>
                    </a:cubicBezTo>
                    <a:cubicBezTo>
                      <a:pt x="189" y="41"/>
                      <a:pt x="189" y="41"/>
                      <a:pt x="189" y="41"/>
                    </a:cubicBezTo>
                    <a:cubicBezTo>
                      <a:pt x="187" y="39"/>
                      <a:pt x="187" y="39"/>
                      <a:pt x="187" y="39"/>
                    </a:cubicBezTo>
                    <a:cubicBezTo>
                      <a:pt x="185" y="37"/>
                      <a:pt x="184" y="36"/>
                      <a:pt x="182"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93" name="Freeform 47"/>
              <p:cNvSpPr>
                <a:spLocks/>
              </p:cNvSpPr>
              <p:nvPr/>
            </p:nvSpPr>
            <p:spPr bwMode="auto">
              <a:xfrm>
                <a:off x="455613" y="447676"/>
                <a:ext cx="341313" cy="344488"/>
              </a:xfrm>
              <a:custGeom>
                <a:avLst/>
                <a:gdLst>
                  <a:gd name="T0" fmla="*/ 0 w 102"/>
                  <a:gd name="T1" fmla="*/ 51 h 103"/>
                  <a:gd name="T2" fmla="*/ 51 w 102"/>
                  <a:gd name="T3" fmla="*/ 103 h 103"/>
                  <a:gd name="T4" fmla="*/ 102 w 102"/>
                  <a:gd name="T5" fmla="*/ 51 h 103"/>
                  <a:gd name="T6" fmla="*/ 51 w 102"/>
                  <a:gd name="T7" fmla="*/ 0 h 103"/>
                  <a:gd name="T8" fmla="*/ 51 w 102"/>
                  <a:gd name="T9" fmla="*/ 0 h 103"/>
                  <a:gd name="T10" fmla="*/ 0 w 102"/>
                  <a:gd name="T11" fmla="*/ 51 h 103"/>
                </a:gdLst>
                <a:ahLst/>
                <a:cxnLst>
                  <a:cxn ang="0">
                    <a:pos x="T0" y="T1"/>
                  </a:cxn>
                  <a:cxn ang="0">
                    <a:pos x="T2" y="T3"/>
                  </a:cxn>
                  <a:cxn ang="0">
                    <a:pos x="T4" y="T5"/>
                  </a:cxn>
                  <a:cxn ang="0">
                    <a:pos x="T6" y="T7"/>
                  </a:cxn>
                  <a:cxn ang="0">
                    <a:pos x="T8" y="T9"/>
                  </a:cxn>
                  <a:cxn ang="0">
                    <a:pos x="T10" y="T11"/>
                  </a:cxn>
                </a:cxnLst>
                <a:rect l="0" t="0" r="r" b="b"/>
                <a:pathLst>
                  <a:path w="102" h="103">
                    <a:moveTo>
                      <a:pt x="0" y="51"/>
                    </a:moveTo>
                    <a:cubicBezTo>
                      <a:pt x="0" y="80"/>
                      <a:pt x="23" y="103"/>
                      <a:pt x="51" y="103"/>
                    </a:cubicBezTo>
                    <a:cubicBezTo>
                      <a:pt x="79" y="103"/>
                      <a:pt x="102" y="80"/>
                      <a:pt x="102" y="51"/>
                    </a:cubicBezTo>
                    <a:cubicBezTo>
                      <a:pt x="102" y="23"/>
                      <a:pt x="79" y="0"/>
                      <a:pt x="51" y="0"/>
                    </a:cubicBezTo>
                    <a:cubicBezTo>
                      <a:pt x="51" y="0"/>
                      <a:pt x="51" y="0"/>
                      <a:pt x="51" y="0"/>
                    </a:cubicBezTo>
                    <a:cubicBezTo>
                      <a:pt x="23" y="0"/>
                      <a:pt x="0" y="23"/>
                      <a:pt x="0" y="5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grpSp>
        <p:nvGrpSpPr>
          <p:cNvPr id="158726" name="Group 158725"/>
          <p:cNvGrpSpPr/>
          <p:nvPr/>
        </p:nvGrpSpPr>
        <p:grpSpPr>
          <a:xfrm>
            <a:off x="6305542" y="3432818"/>
            <a:ext cx="767754" cy="769449"/>
            <a:chOff x="8407389" y="4577090"/>
            <a:chExt cx="1023672" cy="1025932"/>
          </a:xfrm>
        </p:grpSpPr>
        <p:sp>
          <p:nvSpPr>
            <p:cNvPr id="176" name="Freeform 175"/>
            <p:cNvSpPr>
              <a:spLocks/>
            </p:cNvSpPr>
            <p:nvPr/>
          </p:nvSpPr>
          <p:spPr bwMode="auto">
            <a:xfrm>
              <a:off x="8407389" y="4577090"/>
              <a:ext cx="1023672" cy="1025932"/>
            </a:xfrm>
            <a:custGeom>
              <a:avLst/>
              <a:gdLst>
                <a:gd name="T0" fmla="*/ 317 w 647"/>
                <a:gd name="T1" fmla="*/ 647 h 648"/>
                <a:gd name="T2" fmla="*/ 219 w 647"/>
                <a:gd name="T3" fmla="*/ 639 h 648"/>
                <a:gd name="T4" fmla="*/ 106 w 647"/>
                <a:gd name="T5" fmla="*/ 603 h 648"/>
                <a:gd name="T6" fmla="*/ 35 w 647"/>
                <a:gd name="T7" fmla="*/ 522 h 648"/>
                <a:gd name="T8" fmla="*/ 2 w 647"/>
                <a:gd name="T9" fmla="*/ 348 h 648"/>
                <a:gd name="T10" fmla="*/ 16 w 647"/>
                <a:gd name="T11" fmla="*/ 190 h 648"/>
                <a:gd name="T12" fmla="*/ 66 w 647"/>
                <a:gd name="T13" fmla="*/ 78 h 648"/>
                <a:gd name="T14" fmla="*/ 134 w 647"/>
                <a:gd name="T15" fmla="*/ 33 h 648"/>
                <a:gd name="T16" fmla="*/ 266 w 647"/>
                <a:gd name="T17" fmla="*/ 5 h 648"/>
                <a:gd name="T18" fmla="*/ 403 w 647"/>
                <a:gd name="T19" fmla="*/ 7 h 648"/>
                <a:gd name="T20" fmla="*/ 487 w 647"/>
                <a:gd name="T21" fmla="*/ 24 h 648"/>
                <a:gd name="T22" fmla="*/ 555 w 647"/>
                <a:gd name="T23" fmla="*/ 57 h 648"/>
                <a:gd name="T24" fmla="*/ 617 w 647"/>
                <a:gd name="T25" fmla="*/ 148 h 648"/>
                <a:gd name="T26" fmla="*/ 643 w 647"/>
                <a:gd name="T27" fmla="*/ 362 h 648"/>
                <a:gd name="T28" fmla="*/ 623 w 647"/>
                <a:gd name="T29" fmla="*/ 489 h 648"/>
                <a:gd name="T30" fmla="*/ 552 w 647"/>
                <a:gd name="T31" fmla="*/ 595 h 648"/>
                <a:gd name="T32" fmla="*/ 472 w 647"/>
                <a:gd name="T33" fmla="*/ 629 h 648"/>
                <a:gd name="T34" fmla="*/ 317 w 647"/>
                <a:gd name="T35" fmla="*/ 64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648">
                  <a:moveTo>
                    <a:pt x="317" y="647"/>
                  </a:moveTo>
                  <a:cubicBezTo>
                    <a:pt x="290" y="648"/>
                    <a:pt x="254" y="644"/>
                    <a:pt x="219" y="639"/>
                  </a:cubicBezTo>
                  <a:cubicBezTo>
                    <a:pt x="180" y="633"/>
                    <a:pt x="141" y="623"/>
                    <a:pt x="106" y="603"/>
                  </a:cubicBezTo>
                  <a:cubicBezTo>
                    <a:pt x="73" y="585"/>
                    <a:pt x="50" y="557"/>
                    <a:pt x="35" y="522"/>
                  </a:cubicBezTo>
                  <a:cubicBezTo>
                    <a:pt x="12" y="466"/>
                    <a:pt x="3" y="408"/>
                    <a:pt x="2" y="348"/>
                  </a:cubicBezTo>
                  <a:cubicBezTo>
                    <a:pt x="0" y="295"/>
                    <a:pt x="3" y="242"/>
                    <a:pt x="16" y="190"/>
                  </a:cubicBezTo>
                  <a:cubicBezTo>
                    <a:pt x="26" y="149"/>
                    <a:pt x="38" y="110"/>
                    <a:pt x="66" y="78"/>
                  </a:cubicBezTo>
                  <a:cubicBezTo>
                    <a:pt x="85" y="57"/>
                    <a:pt x="109" y="44"/>
                    <a:pt x="134" y="33"/>
                  </a:cubicBezTo>
                  <a:cubicBezTo>
                    <a:pt x="177" y="16"/>
                    <a:pt x="221" y="9"/>
                    <a:pt x="266" y="5"/>
                  </a:cubicBezTo>
                  <a:cubicBezTo>
                    <a:pt x="312" y="0"/>
                    <a:pt x="358" y="2"/>
                    <a:pt x="403" y="7"/>
                  </a:cubicBezTo>
                  <a:cubicBezTo>
                    <a:pt x="432" y="10"/>
                    <a:pt x="460" y="16"/>
                    <a:pt x="487" y="24"/>
                  </a:cubicBezTo>
                  <a:cubicBezTo>
                    <a:pt x="511" y="32"/>
                    <a:pt x="534" y="43"/>
                    <a:pt x="555" y="57"/>
                  </a:cubicBezTo>
                  <a:cubicBezTo>
                    <a:pt x="587" y="80"/>
                    <a:pt x="605" y="112"/>
                    <a:pt x="617" y="148"/>
                  </a:cubicBezTo>
                  <a:cubicBezTo>
                    <a:pt x="640" y="218"/>
                    <a:pt x="647" y="289"/>
                    <a:pt x="643" y="362"/>
                  </a:cubicBezTo>
                  <a:cubicBezTo>
                    <a:pt x="641" y="405"/>
                    <a:pt x="635" y="448"/>
                    <a:pt x="623" y="489"/>
                  </a:cubicBezTo>
                  <a:cubicBezTo>
                    <a:pt x="610" y="531"/>
                    <a:pt x="589" y="569"/>
                    <a:pt x="552" y="595"/>
                  </a:cubicBezTo>
                  <a:cubicBezTo>
                    <a:pt x="528" y="611"/>
                    <a:pt x="500" y="621"/>
                    <a:pt x="472" y="629"/>
                  </a:cubicBezTo>
                  <a:cubicBezTo>
                    <a:pt x="424" y="641"/>
                    <a:pt x="375" y="646"/>
                    <a:pt x="317" y="647"/>
                  </a:cubicBezTo>
                  <a:close/>
                </a:path>
              </a:pathLst>
            </a:custGeom>
            <a:gradFill>
              <a:gsLst>
                <a:gs pos="0">
                  <a:srgbClr val="CDE672"/>
                </a:gs>
                <a:gs pos="100000">
                  <a:srgbClr val="496962"/>
                </a:gs>
              </a:gsLst>
              <a:lin ang="5400000" scaled="1"/>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98" name="Freeform 51"/>
            <p:cNvSpPr>
              <a:spLocks noEditPoints="1"/>
            </p:cNvSpPr>
            <p:nvPr/>
          </p:nvSpPr>
          <p:spPr bwMode="auto">
            <a:xfrm>
              <a:off x="8659926" y="4829774"/>
              <a:ext cx="537648" cy="539615"/>
            </a:xfrm>
            <a:custGeom>
              <a:avLst/>
              <a:gdLst>
                <a:gd name="T0" fmla="*/ 389 w 389"/>
                <a:gd name="T1" fmla="*/ 295 h 390"/>
                <a:gd name="T2" fmla="*/ 389 w 389"/>
                <a:gd name="T3" fmla="*/ 0 h 390"/>
                <a:gd name="T4" fmla="*/ 0 w 389"/>
                <a:gd name="T5" fmla="*/ 0 h 390"/>
                <a:gd name="T6" fmla="*/ 0 w 389"/>
                <a:gd name="T7" fmla="*/ 295 h 390"/>
                <a:gd name="T8" fmla="*/ 139 w 389"/>
                <a:gd name="T9" fmla="*/ 295 h 390"/>
                <a:gd name="T10" fmla="*/ 139 w 389"/>
                <a:gd name="T11" fmla="*/ 342 h 390"/>
                <a:gd name="T12" fmla="*/ 93 w 389"/>
                <a:gd name="T13" fmla="*/ 342 h 390"/>
                <a:gd name="T14" fmla="*/ 93 w 389"/>
                <a:gd name="T15" fmla="*/ 390 h 390"/>
                <a:gd name="T16" fmla="*/ 295 w 389"/>
                <a:gd name="T17" fmla="*/ 390 h 390"/>
                <a:gd name="T18" fmla="*/ 295 w 389"/>
                <a:gd name="T19" fmla="*/ 342 h 390"/>
                <a:gd name="T20" fmla="*/ 250 w 389"/>
                <a:gd name="T21" fmla="*/ 342 h 390"/>
                <a:gd name="T22" fmla="*/ 250 w 389"/>
                <a:gd name="T23" fmla="*/ 295 h 390"/>
                <a:gd name="T24" fmla="*/ 389 w 389"/>
                <a:gd name="T25" fmla="*/ 295 h 390"/>
                <a:gd name="T26" fmla="*/ 106 w 389"/>
                <a:gd name="T27" fmla="*/ 139 h 390"/>
                <a:gd name="T28" fmla="*/ 192 w 389"/>
                <a:gd name="T29" fmla="*/ 53 h 390"/>
                <a:gd name="T30" fmla="*/ 279 w 389"/>
                <a:gd name="T31" fmla="*/ 139 h 390"/>
                <a:gd name="T32" fmla="*/ 278 w 389"/>
                <a:gd name="T33" fmla="*/ 153 h 390"/>
                <a:gd name="T34" fmla="*/ 263 w 389"/>
                <a:gd name="T35" fmla="*/ 149 h 390"/>
                <a:gd name="T36" fmla="*/ 263 w 389"/>
                <a:gd name="T37" fmla="*/ 139 h 390"/>
                <a:gd name="T38" fmla="*/ 192 w 389"/>
                <a:gd name="T39" fmla="*/ 68 h 390"/>
                <a:gd name="T40" fmla="*/ 121 w 389"/>
                <a:gd name="T41" fmla="*/ 139 h 390"/>
                <a:gd name="T42" fmla="*/ 192 w 389"/>
                <a:gd name="T43" fmla="*/ 210 h 390"/>
                <a:gd name="T44" fmla="*/ 217 w 389"/>
                <a:gd name="T45" fmla="*/ 206 h 390"/>
                <a:gd name="T46" fmla="*/ 225 w 389"/>
                <a:gd name="T47" fmla="*/ 220 h 390"/>
                <a:gd name="T48" fmla="*/ 112 w 389"/>
                <a:gd name="T49" fmla="*/ 172 h 390"/>
                <a:gd name="T50" fmla="*/ 106 w 389"/>
                <a:gd name="T51" fmla="*/ 139 h 390"/>
                <a:gd name="T52" fmla="*/ 192 w 389"/>
                <a:gd name="T53" fmla="*/ 168 h 390"/>
                <a:gd name="T54" fmla="*/ 196 w 389"/>
                <a:gd name="T55" fmla="*/ 168 h 390"/>
                <a:gd name="T56" fmla="*/ 205 w 389"/>
                <a:gd name="T57" fmla="*/ 183 h 390"/>
                <a:gd name="T58" fmla="*/ 192 w 389"/>
                <a:gd name="T59" fmla="*/ 184 h 390"/>
                <a:gd name="T60" fmla="*/ 148 w 389"/>
                <a:gd name="T61" fmla="*/ 139 h 390"/>
                <a:gd name="T62" fmla="*/ 192 w 389"/>
                <a:gd name="T63" fmla="*/ 95 h 390"/>
                <a:gd name="T64" fmla="*/ 237 w 389"/>
                <a:gd name="T65" fmla="*/ 139 h 390"/>
                <a:gd name="T66" fmla="*/ 237 w 389"/>
                <a:gd name="T67" fmla="*/ 139 h 390"/>
                <a:gd name="T68" fmla="*/ 237 w 389"/>
                <a:gd name="T69" fmla="*/ 141 h 390"/>
                <a:gd name="T70" fmla="*/ 221 w 389"/>
                <a:gd name="T71" fmla="*/ 137 h 390"/>
                <a:gd name="T72" fmla="*/ 190 w 389"/>
                <a:gd name="T73" fmla="*/ 111 h 390"/>
                <a:gd name="T74" fmla="*/ 164 w 389"/>
                <a:gd name="T75" fmla="*/ 142 h 390"/>
                <a:gd name="T76" fmla="*/ 193 w 389"/>
                <a:gd name="T77" fmla="*/ 168 h 390"/>
                <a:gd name="T78" fmla="*/ 192 w 389"/>
                <a:gd name="T79" fmla="*/ 168 h 390"/>
                <a:gd name="T80" fmla="*/ 234 w 389"/>
                <a:gd name="T81" fmla="*/ 295 h 390"/>
                <a:gd name="T82" fmla="*/ 234 w 389"/>
                <a:gd name="T83" fmla="*/ 342 h 390"/>
                <a:gd name="T84" fmla="*/ 155 w 389"/>
                <a:gd name="T85" fmla="*/ 342 h 390"/>
                <a:gd name="T86" fmla="*/ 155 w 389"/>
                <a:gd name="T87" fmla="*/ 295 h 390"/>
                <a:gd name="T88" fmla="*/ 234 w 389"/>
                <a:gd name="T89" fmla="*/ 295 h 390"/>
                <a:gd name="T90" fmla="*/ 279 w 389"/>
                <a:gd name="T91" fmla="*/ 358 h 390"/>
                <a:gd name="T92" fmla="*/ 279 w 389"/>
                <a:gd name="T93" fmla="*/ 374 h 390"/>
                <a:gd name="T94" fmla="*/ 109 w 389"/>
                <a:gd name="T95" fmla="*/ 374 h 390"/>
                <a:gd name="T96" fmla="*/ 109 w 389"/>
                <a:gd name="T97" fmla="*/ 358 h 390"/>
                <a:gd name="T98" fmla="*/ 279 w 389"/>
                <a:gd name="T99" fmla="*/ 358 h 390"/>
                <a:gd name="T100" fmla="*/ 193 w 389"/>
                <a:gd name="T101" fmla="*/ 140 h 390"/>
                <a:gd name="T102" fmla="*/ 319 w 389"/>
                <a:gd name="T103" fmla="*/ 176 h 390"/>
                <a:gd name="T104" fmla="*/ 274 w 389"/>
                <a:gd name="T105" fmla="*/ 201 h 390"/>
                <a:gd name="T106" fmla="*/ 256 w 389"/>
                <a:gd name="T107" fmla="*/ 253 h 390"/>
                <a:gd name="T108" fmla="*/ 193 w 389"/>
                <a:gd name="T109" fmla="*/ 14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9" h="390">
                  <a:moveTo>
                    <a:pt x="389" y="295"/>
                  </a:moveTo>
                  <a:cubicBezTo>
                    <a:pt x="389" y="0"/>
                    <a:pt x="389" y="0"/>
                    <a:pt x="389" y="0"/>
                  </a:cubicBezTo>
                  <a:cubicBezTo>
                    <a:pt x="0" y="0"/>
                    <a:pt x="0" y="0"/>
                    <a:pt x="0" y="0"/>
                  </a:cubicBezTo>
                  <a:cubicBezTo>
                    <a:pt x="0" y="295"/>
                    <a:pt x="0" y="295"/>
                    <a:pt x="0" y="295"/>
                  </a:cubicBezTo>
                  <a:cubicBezTo>
                    <a:pt x="139" y="295"/>
                    <a:pt x="139" y="295"/>
                    <a:pt x="139" y="295"/>
                  </a:cubicBezTo>
                  <a:cubicBezTo>
                    <a:pt x="139" y="342"/>
                    <a:pt x="139" y="342"/>
                    <a:pt x="139" y="342"/>
                  </a:cubicBezTo>
                  <a:cubicBezTo>
                    <a:pt x="93" y="342"/>
                    <a:pt x="93" y="342"/>
                    <a:pt x="93" y="342"/>
                  </a:cubicBezTo>
                  <a:cubicBezTo>
                    <a:pt x="93" y="390"/>
                    <a:pt x="93" y="390"/>
                    <a:pt x="93" y="390"/>
                  </a:cubicBezTo>
                  <a:cubicBezTo>
                    <a:pt x="295" y="390"/>
                    <a:pt x="295" y="390"/>
                    <a:pt x="295" y="390"/>
                  </a:cubicBezTo>
                  <a:cubicBezTo>
                    <a:pt x="295" y="342"/>
                    <a:pt x="295" y="342"/>
                    <a:pt x="295" y="342"/>
                  </a:cubicBezTo>
                  <a:cubicBezTo>
                    <a:pt x="250" y="342"/>
                    <a:pt x="250" y="342"/>
                    <a:pt x="250" y="342"/>
                  </a:cubicBezTo>
                  <a:cubicBezTo>
                    <a:pt x="250" y="295"/>
                    <a:pt x="250" y="295"/>
                    <a:pt x="250" y="295"/>
                  </a:cubicBezTo>
                  <a:lnTo>
                    <a:pt x="389" y="295"/>
                  </a:lnTo>
                  <a:close/>
                  <a:moveTo>
                    <a:pt x="106" y="139"/>
                  </a:moveTo>
                  <a:cubicBezTo>
                    <a:pt x="106" y="92"/>
                    <a:pt x="145" y="53"/>
                    <a:pt x="192" y="53"/>
                  </a:cubicBezTo>
                  <a:cubicBezTo>
                    <a:pt x="240" y="53"/>
                    <a:pt x="279" y="92"/>
                    <a:pt x="279" y="139"/>
                  </a:cubicBezTo>
                  <a:cubicBezTo>
                    <a:pt x="279" y="144"/>
                    <a:pt x="279" y="148"/>
                    <a:pt x="278" y="153"/>
                  </a:cubicBezTo>
                  <a:cubicBezTo>
                    <a:pt x="263" y="149"/>
                    <a:pt x="263" y="149"/>
                    <a:pt x="263" y="149"/>
                  </a:cubicBezTo>
                  <a:cubicBezTo>
                    <a:pt x="263" y="146"/>
                    <a:pt x="263" y="143"/>
                    <a:pt x="263" y="139"/>
                  </a:cubicBezTo>
                  <a:cubicBezTo>
                    <a:pt x="263" y="100"/>
                    <a:pt x="232" y="68"/>
                    <a:pt x="192" y="68"/>
                  </a:cubicBezTo>
                  <a:cubicBezTo>
                    <a:pt x="153" y="68"/>
                    <a:pt x="121" y="100"/>
                    <a:pt x="121" y="139"/>
                  </a:cubicBezTo>
                  <a:cubicBezTo>
                    <a:pt x="121" y="179"/>
                    <a:pt x="153" y="210"/>
                    <a:pt x="192" y="210"/>
                  </a:cubicBezTo>
                  <a:cubicBezTo>
                    <a:pt x="201" y="210"/>
                    <a:pt x="210" y="209"/>
                    <a:pt x="217" y="206"/>
                  </a:cubicBezTo>
                  <a:cubicBezTo>
                    <a:pt x="225" y="220"/>
                    <a:pt x="225" y="220"/>
                    <a:pt x="225" y="220"/>
                  </a:cubicBezTo>
                  <a:cubicBezTo>
                    <a:pt x="181" y="238"/>
                    <a:pt x="130" y="217"/>
                    <a:pt x="112" y="172"/>
                  </a:cubicBezTo>
                  <a:cubicBezTo>
                    <a:pt x="108" y="162"/>
                    <a:pt x="106" y="151"/>
                    <a:pt x="106" y="139"/>
                  </a:cubicBezTo>
                  <a:close/>
                  <a:moveTo>
                    <a:pt x="192" y="168"/>
                  </a:moveTo>
                  <a:cubicBezTo>
                    <a:pt x="194" y="168"/>
                    <a:pt x="195" y="168"/>
                    <a:pt x="196" y="168"/>
                  </a:cubicBezTo>
                  <a:cubicBezTo>
                    <a:pt x="205" y="183"/>
                    <a:pt x="205" y="183"/>
                    <a:pt x="205" y="183"/>
                  </a:cubicBezTo>
                  <a:cubicBezTo>
                    <a:pt x="201" y="184"/>
                    <a:pt x="197" y="184"/>
                    <a:pt x="192" y="184"/>
                  </a:cubicBezTo>
                  <a:cubicBezTo>
                    <a:pt x="168" y="184"/>
                    <a:pt x="148" y="164"/>
                    <a:pt x="148" y="139"/>
                  </a:cubicBezTo>
                  <a:cubicBezTo>
                    <a:pt x="148" y="115"/>
                    <a:pt x="168" y="95"/>
                    <a:pt x="192" y="95"/>
                  </a:cubicBezTo>
                  <a:cubicBezTo>
                    <a:pt x="217" y="95"/>
                    <a:pt x="237" y="115"/>
                    <a:pt x="237" y="139"/>
                  </a:cubicBezTo>
                  <a:cubicBezTo>
                    <a:pt x="237" y="139"/>
                    <a:pt x="237" y="139"/>
                    <a:pt x="237" y="139"/>
                  </a:cubicBezTo>
                  <a:cubicBezTo>
                    <a:pt x="237" y="140"/>
                    <a:pt x="237" y="141"/>
                    <a:pt x="237" y="141"/>
                  </a:cubicBezTo>
                  <a:cubicBezTo>
                    <a:pt x="221" y="137"/>
                    <a:pt x="221" y="137"/>
                    <a:pt x="221" y="137"/>
                  </a:cubicBezTo>
                  <a:cubicBezTo>
                    <a:pt x="220" y="121"/>
                    <a:pt x="206" y="109"/>
                    <a:pt x="190" y="111"/>
                  </a:cubicBezTo>
                  <a:cubicBezTo>
                    <a:pt x="174" y="112"/>
                    <a:pt x="162" y="126"/>
                    <a:pt x="164" y="142"/>
                  </a:cubicBezTo>
                  <a:cubicBezTo>
                    <a:pt x="165" y="157"/>
                    <a:pt x="178" y="168"/>
                    <a:pt x="193" y="168"/>
                  </a:cubicBezTo>
                  <a:lnTo>
                    <a:pt x="192" y="168"/>
                  </a:lnTo>
                  <a:close/>
                  <a:moveTo>
                    <a:pt x="234" y="295"/>
                  </a:moveTo>
                  <a:cubicBezTo>
                    <a:pt x="234" y="342"/>
                    <a:pt x="234" y="342"/>
                    <a:pt x="234" y="342"/>
                  </a:cubicBezTo>
                  <a:cubicBezTo>
                    <a:pt x="155" y="342"/>
                    <a:pt x="155" y="342"/>
                    <a:pt x="155" y="342"/>
                  </a:cubicBezTo>
                  <a:cubicBezTo>
                    <a:pt x="155" y="295"/>
                    <a:pt x="155" y="295"/>
                    <a:pt x="155" y="295"/>
                  </a:cubicBezTo>
                  <a:lnTo>
                    <a:pt x="234" y="295"/>
                  </a:lnTo>
                  <a:close/>
                  <a:moveTo>
                    <a:pt x="279" y="358"/>
                  </a:moveTo>
                  <a:cubicBezTo>
                    <a:pt x="279" y="374"/>
                    <a:pt x="279" y="374"/>
                    <a:pt x="279" y="374"/>
                  </a:cubicBezTo>
                  <a:cubicBezTo>
                    <a:pt x="109" y="374"/>
                    <a:pt x="109" y="374"/>
                    <a:pt x="109" y="374"/>
                  </a:cubicBezTo>
                  <a:cubicBezTo>
                    <a:pt x="109" y="358"/>
                    <a:pt x="109" y="358"/>
                    <a:pt x="109" y="358"/>
                  </a:cubicBezTo>
                  <a:lnTo>
                    <a:pt x="279" y="358"/>
                  </a:lnTo>
                  <a:close/>
                  <a:moveTo>
                    <a:pt x="193" y="140"/>
                  </a:moveTo>
                  <a:cubicBezTo>
                    <a:pt x="319" y="176"/>
                    <a:pt x="319" y="176"/>
                    <a:pt x="319" y="176"/>
                  </a:cubicBezTo>
                  <a:cubicBezTo>
                    <a:pt x="274" y="201"/>
                    <a:pt x="274" y="201"/>
                    <a:pt x="274" y="201"/>
                  </a:cubicBezTo>
                  <a:cubicBezTo>
                    <a:pt x="256" y="253"/>
                    <a:pt x="256" y="253"/>
                    <a:pt x="256" y="253"/>
                  </a:cubicBezTo>
                  <a:lnTo>
                    <a:pt x="193" y="140"/>
                  </a:lnTo>
                  <a:close/>
                </a:path>
              </a:pathLst>
            </a:custGeom>
            <a:solidFill>
              <a:schemeClr val="tx1">
                <a:alpha val="30000"/>
              </a:schemeClr>
            </a:soli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300" name="Freeform 51"/>
            <p:cNvSpPr>
              <a:spLocks noEditPoints="1"/>
            </p:cNvSpPr>
            <p:nvPr/>
          </p:nvSpPr>
          <p:spPr bwMode="auto">
            <a:xfrm>
              <a:off x="8650401" y="4820249"/>
              <a:ext cx="537648" cy="539615"/>
            </a:xfrm>
            <a:custGeom>
              <a:avLst/>
              <a:gdLst>
                <a:gd name="T0" fmla="*/ 389 w 389"/>
                <a:gd name="T1" fmla="*/ 295 h 390"/>
                <a:gd name="T2" fmla="*/ 389 w 389"/>
                <a:gd name="T3" fmla="*/ 0 h 390"/>
                <a:gd name="T4" fmla="*/ 0 w 389"/>
                <a:gd name="T5" fmla="*/ 0 h 390"/>
                <a:gd name="T6" fmla="*/ 0 w 389"/>
                <a:gd name="T7" fmla="*/ 295 h 390"/>
                <a:gd name="T8" fmla="*/ 139 w 389"/>
                <a:gd name="T9" fmla="*/ 295 h 390"/>
                <a:gd name="T10" fmla="*/ 139 w 389"/>
                <a:gd name="T11" fmla="*/ 342 h 390"/>
                <a:gd name="T12" fmla="*/ 93 w 389"/>
                <a:gd name="T13" fmla="*/ 342 h 390"/>
                <a:gd name="T14" fmla="*/ 93 w 389"/>
                <a:gd name="T15" fmla="*/ 390 h 390"/>
                <a:gd name="T16" fmla="*/ 295 w 389"/>
                <a:gd name="T17" fmla="*/ 390 h 390"/>
                <a:gd name="T18" fmla="*/ 295 w 389"/>
                <a:gd name="T19" fmla="*/ 342 h 390"/>
                <a:gd name="T20" fmla="*/ 250 w 389"/>
                <a:gd name="T21" fmla="*/ 342 h 390"/>
                <a:gd name="T22" fmla="*/ 250 w 389"/>
                <a:gd name="T23" fmla="*/ 295 h 390"/>
                <a:gd name="T24" fmla="*/ 389 w 389"/>
                <a:gd name="T25" fmla="*/ 295 h 390"/>
                <a:gd name="T26" fmla="*/ 106 w 389"/>
                <a:gd name="T27" fmla="*/ 139 h 390"/>
                <a:gd name="T28" fmla="*/ 192 w 389"/>
                <a:gd name="T29" fmla="*/ 53 h 390"/>
                <a:gd name="T30" fmla="*/ 279 w 389"/>
                <a:gd name="T31" fmla="*/ 139 h 390"/>
                <a:gd name="T32" fmla="*/ 278 w 389"/>
                <a:gd name="T33" fmla="*/ 153 h 390"/>
                <a:gd name="T34" fmla="*/ 263 w 389"/>
                <a:gd name="T35" fmla="*/ 149 h 390"/>
                <a:gd name="T36" fmla="*/ 263 w 389"/>
                <a:gd name="T37" fmla="*/ 139 h 390"/>
                <a:gd name="T38" fmla="*/ 192 w 389"/>
                <a:gd name="T39" fmla="*/ 68 h 390"/>
                <a:gd name="T40" fmla="*/ 121 w 389"/>
                <a:gd name="T41" fmla="*/ 139 h 390"/>
                <a:gd name="T42" fmla="*/ 192 w 389"/>
                <a:gd name="T43" fmla="*/ 210 h 390"/>
                <a:gd name="T44" fmla="*/ 217 w 389"/>
                <a:gd name="T45" fmla="*/ 206 h 390"/>
                <a:gd name="T46" fmla="*/ 225 w 389"/>
                <a:gd name="T47" fmla="*/ 220 h 390"/>
                <a:gd name="T48" fmla="*/ 112 w 389"/>
                <a:gd name="T49" fmla="*/ 172 h 390"/>
                <a:gd name="T50" fmla="*/ 106 w 389"/>
                <a:gd name="T51" fmla="*/ 139 h 390"/>
                <a:gd name="T52" fmla="*/ 192 w 389"/>
                <a:gd name="T53" fmla="*/ 168 h 390"/>
                <a:gd name="T54" fmla="*/ 196 w 389"/>
                <a:gd name="T55" fmla="*/ 168 h 390"/>
                <a:gd name="T56" fmla="*/ 205 w 389"/>
                <a:gd name="T57" fmla="*/ 183 h 390"/>
                <a:gd name="T58" fmla="*/ 192 w 389"/>
                <a:gd name="T59" fmla="*/ 184 h 390"/>
                <a:gd name="T60" fmla="*/ 148 w 389"/>
                <a:gd name="T61" fmla="*/ 139 h 390"/>
                <a:gd name="T62" fmla="*/ 192 w 389"/>
                <a:gd name="T63" fmla="*/ 95 h 390"/>
                <a:gd name="T64" fmla="*/ 237 w 389"/>
                <a:gd name="T65" fmla="*/ 139 h 390"/>
                <a:gd name="T66" fmla="*/ 237 w 389"/>
                <a:gd name="T67" fmla="*/ 139 h 390"/>
                <a:gd name="T68" fmla="*/ 237 w 389"/>
                <a:gd name="T69" fmla="*/ 141 h 390"/>
                <a:gd name="T70" fmla="*/ 221 w 389"/>
                <a:gd name="T71" fmla="*/ 137 h 390"/>
                <a:gd name="T72" fmla="*/ 190 w 389"/>
                <a:gd name="T73" fmla="*/ 111 h 390"/>
                <a:gd name="T74" fmla="*/ 164 w 389"/>
                <a:gd name="T75" fmla="*/ 142 h 390"/>
                <a:gd name="T76" fmla="*/ 193 w 389"/>
                <a:gd name="T77" fmla="*/ 168 h 390"/>
                <a:gd name="T78" fmla="*/ 192 w 389"/>
                <a:gd name="T79" fmla="*/ 168 h 390"/>
                <a:gd name="T80" fmla="*/ 234 w 389"/>
                <a:gd name="T81" fmla="*/ 295 h 390"/>
                <a:gd name="T82" fmla="*/ 234 w 389"/>
                <a:gd name="T83" fmla="*/ 342 h 390"/>
                <a:gd name="T84" fmla="*/ 155 w 389"/>
                <a:gd name="T85" fmla="*/ 342 h 390"/>
                <a:gd name="T86" fmla="*/ 155 w 389"/>
                <a:gd name="T87" fmla="*/ 295 h 390"/>
                <a:gd name="T88" fmla="*/ 234 w 389"/>
                <a:gd name="T89" fmla="*/ 295 h 390"/>
                <a:gd name="T90" fmla="*/ 279 w 389"/>
                <a:gd name="T91" fmla="*/ 358 h 390"/>
                <a:gd name="T92" fmla="*/ 279 w 389"/>
                <a:gd name="T93" fmla="*/ 374 h 390"/>
                <a:gd name="T94" fmla="*/ 109 w 389"/>
                <a:gd name="T95" fmla="*/ 374 h 390"/>
                <a:gd name="T96" fmla="*/ 109 w 389"/>
                <a:gd name="T97" fmla="*/ 358 h 390"/>
                <a:gd name="T98" fmla="*/ 279 w 389"/>
                <a:gd name="T99" fmla="*/ 358 h 390"/>
                <a:gd name="T100" fmla="*/ 193 w 389"/>
                <a:gd name="T101" fmla="*/ 140 h 390"/>
                <a:gd name="T102" fmla="*/ 319 w 389"/>
                <a:gd name="T103" fmla="*/ 176 h 390"/>
                <a:gd name="T104" fmla="*/ 274 w 389"/>
                <a:gd name="T105" fmla="*/ 201 h 390"/>
                <a:gd name="T106" fmla="*/ 256 w 389"/>
                <a:gd name="T107" fmla="*/ 253 h 390"/>
                <a:gd name="T108" fmla="*/ 193 w 389"/>
                <a:gd name="T109" fmla="*/ 14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9" h="390">
                  <a:moveTo>
                    <a:pt x="389" y="295"/>
                  </a:moveTo>
                  <a:cubicBezTo>
                    <a:pt x="389" y="0"/>
                    <a:pt x="389" y="0"/>
                    <a:pt x="389" y="0"/>
                  </a:cubicBezTo>
                  <a:cubicBezTo>
                    <a:pt x="0" y="0"/>
                    <a:pt x="0" y="0"/>
                    <a:pt x="0" y="0"/>
                  </a:cubicBezTo>
                  <a:cubicBezTo>
                    <a:pt x="0" y="295"/>
                    <a:pt x="0" y="295"/>
                    <a:pt x="0" y="295"/>
                  </a:cubicBezTo>
                  <a:cubicBezTo>
                    <a:pt x="139" y="295"/>
                    <a:pt x="139" y="295"/>
                    <a:pt x="139" y="295"/>
                  </a:cubicBezTo>
                  <a:cubicBezTo>
                    <a:pt x="139" y="342"/>
                    <a:pt x="139" y="342"/>
                    <a:pt x="139" y="342"/>
                  </a:cubicBezTo>
                  <a:cubicBezTo>
                    <a:pt x="93" y="342"/>
                    <a:pt x="93" y="342"/>
                    <a:pt x="93" y="342"/>
                  </a:cubicBezTo>
                  <a:cubicBezTo>
                    <a:pt x="93" y="390"/>
                    <a:pt x="93" y="390"/>
                    <a:pt x="93" y="390"/>
                  </a:cubicBezTo>
                  <a:cubicBezTo>
                    <a:pt x="295" y="390"/>
                    <a:pt x="295" y="390"/>
                    <a:pt x="295" y="390"/>
                  </a:cubicBezTo>
                  <a:cubicBezTo>
                    <a:pt x="295" y="342"/>
                    <a:pt x="295" y="342"/>
                    <a:pt x="295" y="342"/>
                  </a:cubicBezTo>
                  <a:cubicBezTo>
                    <a:pt x="250" y="342"/>
                    <a:pt x="250" y="342"/>
                    <a:pt x="250" y="342"/>
                  </a:cubicBezTo>
                  <a:cubicBezTo>
                    <a:pt x="250" y="295"/>
                    <a:pt x="250" y="295"/>
                    <a:pt x="250" y="295"/>
                  </a:cubicBezTo>
                  <a:lnTo>
                    <a:pt x="389" y="295"/>
                  </a:lnTo>
                  <a:close/>
                  <a:moveTo>
                    <a:pt x="106" y="139"/>
                  </a:moveTo>
                  <a:cubicBezTo>
                    <a:pt x="106" y="92"/>
                    <a:pt x="145" y="53"/>
                    <a:pt x="192" y="53"/>
                  </a:cubicBezTo>
                  <a:cubicBezTo>
                    <a:pt x="240" y="53"/>
                    <a:pt x="279" y="92"/>
                    <a:pt x="279" y="139"/>
                  </a:cubicBezTo>
                  <a:cubicBezTo>
                    <a:pt x="279" y="144"/>
                    <a:pt x="279" y="148"/>
                    <a:pt x="278" y="153"/>
                  </a:cubicBezTo>
                  <a:cubicBezTo>
                    <a:pt x="263" y="149"/>
                    <a:pt x="263" y="149"/>
                    <a:pt x="263" y="149"/>
                  </a:cubicBezTo>
                  <a:cubicBezTo>
                    <a:pt x="263" y="146"/>
                    <a:pt x="263" y="143"/>
                    <a:pt x="263" y="139"/>
                  </a:cubicBezTo>
                  <a:cubicBezTo>
                    <a:pt x="263" y="100"/>
                    <a:pt x="232" y="68"/>
                    <a:pt x="192" y="68"/>
                  </a:cubicBezTo>
                  <a:cubicBezTo>
                    <a:pt x="153" y="68"/>
                    <a:pt x="121" y="100"/>
                    <a:pt x="121" y="139"/>
                  </a:cubicBezTo>
                  <a:cubicBezTo>
                    <a:pt x="121" y="179"/>
                    <a:pt x="153" y="210"/>
                    <a:pt x="192" y="210"/>
                  </a:cubicBezTo>
                  <a:cubicBezTo>
                    <a:pt x="201" y="210"/>
                    <a:pt x="210" y="209"/>
                    <a:pt x="217" y="206"/>
                  </a:cubicBezTo>
                  <a:cubicBezTo>
                    <a:pt x="225" y="220"/>
                    <a:pt x="225" y="220"/>
                    <a:pt x="225" y="220"/>
                  </a:cubicBezTo>
                  <a:cubicBezTo>
                    <a:pt x="181" y="238"/>
                    <a:pt x="130" y="217"/>
                    <a:pt x="112" y="172"/>
                  </a:cubicBezTo>
                  <a:cubicBezTo>
                    <a:pt x="108" y="162"/>
                    <a:pt x="106" y="151"/>
                    <a:pt x="106" y="139"/>
                  </a:cubicBezTo>
                  <a:close/>
                  <a:moveTo>
                    <a:pt x="192" y="168"/>
                  </a:moveTo>
                  <a:cubicBezTo>
                    <a:pt x="194" y="168"/>
                    <a:pt x="195" y="168"/>
                    <a:pt x="196" y="168"/>
                  </a:cubicBezTo>
                  <a:cubicBezTo>
                    <a:pt x="205" y="183"/>
                    <a:pt x="205" y="183"/>
                    <a:pt x="205" y="183"/>
                  </a:cubicBezTo>
                  <a:cubicBezTo>
                    <a:pt x="201" y="184"/>
                    <a:pt x="197" y="184"/>
                    <a:pt x="192" y="184"/>
                  </a:cubicBezTo>
                  <a:cubicBezTo>
                    <a:pt x="168" y="184"/>
                    <a:pt x="148" y="164"/>
                    <a:pt x="148" y="139"/>
                  </a:cubicBezTo>
                  <a:cubicBezTo>
                    <a:pt x="148" y="115"/>
                    <a:pt x="168" y="95"/>
                    <a:pt x="192" y="95"/>
                  </a:cubicBezTo>
                  <a:cubicBezTo>
                    <a:pt x="217" y="95"/>
                    <a:pt x="237" y="115"/>
                    <a:pt x="237" y="139"/>
                  </a:cubicBezTo>
                  <a:cubicBezTo>
                    <a:pt x="237" y="139"/>
                    <a:pt x="237" y="139"/>
                    <a:pt x="237" y="139"/>
                  </a:cubicBezTo>
                  <a:cubicBezTo>
                    <a:pt x="237" y="140"/>
                    <a:pt x="237" y="141"/>
                    <a:pt x="237" y="141"/>
                  </a:cubicBezTo>
                  <a:cubicBezTo>
                    <a:pt x="221" y="137"/>
                    <a:pt x="221" y="137"/>
                    <a:pt x="221" y="137"/>
                  </a:cubicBezTo>
                  <a:cubicBezTo>
                    <a:pt x="220" y="121"/>
                    <a:pt x="206" y="109"/>
                    <a:pt x="190" y="111"/>
                  </a:cubicBezTo>
                  <a:cubicBezTo>
                    <a:pt x="174" y="112"/>
                    <a:pt x="162" y="126"/>
                    <a:pt x="164" y="142"/>
                  </a:cubicBezTo>
                  <a:cubicBezTo>
                    <a:pt x="165" y="157"/>
                    <a:pt x="178" y="168"/>
                    <a:pt x="193" y="168"/>
                  </a:cubicBezTo>
                  <a:lnTo>
                    <a:pt x="192" y="168"/>
                  </a:lnTo>
                  <a:close/>
                  <a:moveTo>
                    <a:pt x="234" y="295"/>
                  </a:moveTo>
                  <a:cubicBezTo>
                    <a:pt x="234" y="342"/>
                    <a:pt x="234" y="342"/>
                    <a:pt x="234" y="342"/>
                  </a:cubicBezTo>
                  <a:cubicBezTo>
                    <a:pt x="155" y="342"/>
                    <a:pt x="155" y="342"/>
                    <a:pt x="155" y="342"/>
                  </a:cubicBezTo>
                  <a:cubicBezTo>
                    <a:pt x="155" y="295"/>
                    <a:pt x="155" y="295"/>
                    <a:pt x="155" y="295"/>
                  </a:cubicBezTo>
                  <a:lnTo>
                    <a:pt x="234" y="295"/>
                  </a:lnTo>
                  <a:close/>
                  <a:moveTo>
                    <a:pt x="279" y="358"/>
                  </a:moveTo>
                  <a:cubicBezTo>
                    <a:pt x="279" y="374"/>
                    <a:pt x="279" y="374"/>
                    <a:pt x="279" y="374"/>
                  </a:cubicBezTo>
                  <a:cubicBezTo>
                    <a:pt x="109" y="374"/>
                    <a:pt x="109" y="374"/>
                    <a:pt x="109" y="374"/>
                  </a:cubicBezTo>
                  <a:cubicBezTo>
                    <a:pt x="109" y="358"/>
                    <a:pt x="109" y="358"/>
                    <a:pt x="109" y="358"/>
                  </a:cubicBezTo>
                  <a:lnTo>
                    <a:pt x="279" y="358"/>
                  </a:lnTo>
                  <a:close/>
                  <a:moveTo>
                    <a:pt x="193" y="140"/>
                  </a:moveTo>
                  <a:cubicBezTo>
                    <a:pt x="319" y="176"/>
                    <a:pt x="319" y="176"/>
                    <a:pt x="319" y="176"/>
                  </a:cubicBezTo>
                  <a:cubicBezTo>
                    <a:pt x="274" y="201"/>
                    <a:pt x="274" y="201"/>
                    <a:pt x="274" y="201"/>
                  </a:cubicBezTo>
                  <a:cubicBezTo>
                    <a:pt x="256" y="253"/>
                    <a:pt x="256" y="253"/>
                    <a:pt x="256" y="253"/>
                  </a:cubicBezTo>
                  <a:lnTo>
                    <a:pt x="193" y="14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158725" name="Group 158724"/>
          <p:cNvGrpSpPr/>
          <p:nvPr/>
        </p:nvGrpSpPr>
        <p:grpSpPr>
          <a:xfrm>
            <a:off x="7815908" y="3432818"/>
            <a:ext cx="767754" cy="769449"/>
            <a:chOff x="10421211" y="4577090"/>
            <a:chExt cx="1023672" cy="1025932"/>
          </a:xfrm>
        </p:grpSpPr>
        <p:sp>
          <p:nvSpPr>
            <p:cNvPr id="186" name="Freeform 185"/>
            <p:cNvSpPr>
              <a:spLocks/>
            </p:cNvSpPr>
            <p:nvPr/>
          </p:nvSpPr>
          <p:spPr bwMode="auto">
            <a:xfrm>
              <a:off x="10421211" y="4577090"/>
              <a:ext cx="1023672" cy="1025932"/>
            </a:xfrm>
            <a:custGeom>
              <a:avLst/>
              <a:gdLst>
                <a:gd name="T0" fmla="*/ 317 w 647"/>
                <a:gd name="T1" fmla="*/ 647 h 648"/>
                <a:gd name="T2" fmla="*/ 219 w 647"/>
                <a:gd name="T3" fmla="*/ 639 h 648"/>
                <a:gd name="T4" fmla="*/ 106 w 647"/>
                <a:gd name="T5" fmla="*/ 603 h 648"/>
                <a:gd name="T6" fmla="*/ 35 w 647"/>
                <a:gd name="T7" fmla="*/ 522 h 648"/>
                <a:gd name="T8" fmla="*/ 2 w 647"/>
                <a:gd name="T9" fmla="*/ 348 h 648"/>
                <a:gd name="T10" fmla="*/ 16 w 647"/>
                <a:gd name="T11" fmla="*/ 190 h 648"/>
                <a:gd name="T12" fmla="*/ 66 w 647"/>
                <a:gd name="T13" fmla="*/ 78 h 648"/>
                <a:gd name="T14" fmla="*/ 134 w 647"/>
                <a:gd name="T15" fmla="*/ 33 h 648"/>
                <a:gd name="T16" fmla="*/ 266 w 647"/>
                <a:gd name="T17" fmla="*/ 5 h 648"/>
                <a:gd name="T18" fmla="*/ 403 w 647"/>
                <a:gd name="T19" fmla="*/ 7 h 648"/>
                <a:gd name="T20" fmla="*/ 487 w 647"/>
                <a:gd name="T21" fmla="*/ 24 h 648"/>
                <a:gd name="T22" fmla="*/ 555 w 647"/>
                <a:gd name="T23" fmla="*/ 57 h 648"/>
                <a:gd name="T24" fmla="*/ 617 w 647"/>
                <a:gd name="T25" fmla="*/ 148 h 648"/>
                <a:gd name="T26" fmla="*/ 643 w 647"/>
                <a:gd name="T27" fmla="*/ 362 h 648"/>
                <a:gd name="T28" fmla="*/ 623 w 647"/>
                <a:gd name="T29" fmla="*/ 489 h 648"/>
                <a:gd name="T30" fmla="*/ 552 w 647"/>
                <a:gd name="T31" fmla="*/ 595 h 648"/>
                <a:gd name="T32" fmla="*/ 472 w 647"/>
                <a:gd name="T33" fmla="*/ 629 h 648"/>
                <a:gd name="T34" fmla="*/ 317 w 647"/>
                <a:gd name="T35" fmla="*/ 64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648">
                  <a:moveTo>
                    <a:pt x="317" y="647"/>
                  </a:moveTo>
                  <a:cubicBezTo>
                    <a:pt x="290" y="648"/>
                    <a:pt x="254" y="644"/>
                    <a:pt x="219" y="639"/>
                  </a:cubicBezTo>
                  <a:cubicBezTo>
                    <a:pt x="180" y="633"/>
                    <a:pt x="141" y="623"/>
                    <a:pt x="106" y="603"/>
                  </a:cubicBezTo>
                  <a:cubicBezTo>
                    <a:pt x="73" y="585"/>
                    <a:pt x="50" y="557"/>
                    <a:pt x="35" y="522"/>
                  </a:cubicBezTo>
                  <a:cubicBezTo>
                    <a:pt x="12" y="466"/>
                    <a:pt x="3" y="408"/>
                    <a:pt x="2" y="348"/>
                  </a:cubicBezTo>
                  <a:cubicBezTo>
                    <a:pt x="0" y="295"/>
                    <a:pt x="3" y="242"/>
                    <a:pt x="16" y="190"/>
                  </a:cubicBezTo>
                  <a:cubicBezTo>
                    <a:pt x="26" y="149"/>
                    <a:pt x="38" y="110"/>
                    <a:pt x="66" y="78"/>
                  </a:cubicBezTo>
                  <a:cubicBezTo>
                    <a:pt x="85" y="57"/>
                    <a:pt x="109" y="44"/>
                    <a:pt x="134" y="33"/>
                  </a:cubicBezTo>
                  <a:cubicBezTo>
                    <a:pt x="177" y="16"/>
                    <a:pt x="221" y="9"/>
                    <a:pt x="266" y="5"/>
                  </a:cubicBezTo>
                  <a:cubicBezTo>
                    <a:pt x="312" y="0"/>
                    <a:pt x="358" y="2"/>
                    <a:pt x="403" y="7"/>
                  </a:cubicBezTo>
                  <a:cubicBezTo>
                    <a:pt x="432" y="10"/>
                    <a:pt x="460" y="16"/>
                    <a:pt x="487" y="24"/>
                  </a:cubicBezTo>
                  <a:cubicBezTo>
                    <a:pt x="511" y="32"/>
                    <a:pt x="534" y="43"/>
                    <a:pt x="555" y="57"/>
                  </a:cubicBezTo>
                  <a:cubicBezTo>
                    <a:pt x="587" y="80"/>
                    <a:pt x="605" y="112"/>
                    <a:pt x="617" y="148"/>
                  </a:cubicBezTo>
                  <a:cubicBezTo>
                    <a:pt x="640" y="218"/>
                    <a:pt x="647" y="289"/>
                    <a:pt x="643" y="362"/>
                  </a:cubicBezTo>
                  <a:cubicBezTo>
                    <a:pt x="641" y="405"/>
                    <a:pt x="635" y="448"/>
                    <a:pt x="623" y="489"/>
                  </a:cubicBezTo>
                  <a:cubicBezTo>
                    <a:pt x="610" y="531"/>
                    <a:pt x="589" y="569"/>
                    <a:pt x="552" y="595"/>
                  </a:cubicBezTo>
                  <a:cubicBezTo>
                    <a:pt x="528" y="611"/>
                    <a:pt x="500" y="621"/>
                    <a:pt x="472" y="629"/>
                  </a:cubicBezTo>
                  <a:cubicBezTo>
                    <a:pt x="424" y="641"/>
                    <a:pt x="375" y="646"/>
                    <a:pt x="317" y="647"/>
                  </a:cubicBezTo>
                  <a:close/>
                </a:path>
              </a:pathLst>
            </a:custGeom>
            <a:gradFill>
              <a:gsLst>
                <a:gs pos="0">
                  <a:srgbClr val="CDE672"/>
                </a:gs>
                <a:gs pos="100000">
                  <a:srgbClr val="496962"/>
                </a:gs>
              </a:gsLst>
              <a:lin ang="5400000" scaled="1"/>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158724" name="Freeform 55"/>
            <p:cNvSpPr>
              <a:spLocks noEditPoints="1"/>
            </p:cNvSpPr>
            <p:nvPr/>
          </p:nvSpPr>
          <p:spPr bwMode="auto">
            <a:xfrm>
              <a:off x="10645305" y="4806619"/>
              <a:ext cx="589771" cy="581161"/>
            </a:xfrm>
            <a:custGeom>
              <a:avLst/>
              <a:gdLst>
                <a:gd name="T0" fmla="*/ 388 w 390"/>
                <a:gd name="T1" fmla="*/ 338 h 384"/>
                <a:gd name="T2" fmla="*/ 386 w 390"/>
                <a:gd name="T3" fmla="*/ 334 h 384"/>
                <a:gd name="T4" fmla="*/ 334 w 390"/>
                <a:gd name="T5" fmla="*/ 256 h 384"/>
                <a:gd name="T6" fmla="*/ 334 w 390"/>
                <a:gd name="T7" fmla="*/ 63 h 384"/>
                <a:gd name="T8" fmla="*/ 249 w 390"/>
                <a:gd name="T9" fmla="*/ 63 h 384"/>
                <a:gd name="T10" fmla="*/ 250 w 390"/>
                <a:gd name="T11" fmla="*/ 55 h 384"/>
                <a:gd name="T12" fmla="*/ 195 w 390"/>
                <a:gd name="T13" fmla="*/ 0 h 384"/>
                <a:gd name="T14" fmla="*/ 141 w 390"/>
                <a:gd name="T15" fmla="*/ 55 h 384"/>
                <a:gd name="T16" fmla="*/ 141 w 390"/>
                <a:gd name="T17" fmla="*/ 55 h 384"/>
                <a:gd name="T18" fmla="*/ 141 w 390"/>
                <a:gd name="T19" fmla="*/ 63 h 384"/>
                <a:gd name="T20" fmla="*/ 56 w 390"/>
                <a:gd name="T21" fmla="*/ 63 h 384"/>
                <a:gd name="T22" fmla="*/ 56 w 390"/>
                <a:gd name="T23" fmla="*/ 256 h 384"/>
                <a:gd name="T24" fmla="*/ 4 w 390"/>
                <a:gd name="T25" fmla="*/ 334 h 384"/>
                <a:gd name="T26" fmla="*/ 0 w 390"/>
                <a:gd name="T27" fmla="*/ 342 h 384"/>
                <a:gd name="T28" fmla="*/ 0 w 390"/>
                <a:gd name="T29" fmla="*/ 384 h 384"/>
                <a:gd name="T30" fmla="*/ 390 w 390"/>
                <a:gd name="T31" fmla="*/ 384 h 384"/>
                <a:gd name="T32" fmla="*/ 390 w 390"/>
                <a:gd name="T33" fmla="*/ 342 h 384"/>
                <a:gd name="T34" fmla="*/ 388 w 390"/>
                <a:gd name="T35" fmla="*/ 338 h 384"/>
                <a:gd name="T36" fmla="*/ 195 w 390"/>
                <a:gd name="T37" fmla="*/ 15 h 384"/>
                <a:gd name="T38" fmla="*/ 235 w 390"/>
                <a:gd name="T39" fmla="*/ 55 h 384"/>
                <a:gd name="T40" fmla="*/ 195 w 390"/>
                <a:gd name="T41" fmla="*/ 95 h 384"/>
                <a:gd name="T42" fmla="*/ 155 w 390"/>
                <a:gd name="T43" fmla="*/ 55 h 384"/>
                <a:gd name="T44" fmla="*/ 155 w 390"/>
                <a:gd name="T45" fmla="*/ 55 h 384"/>
                <a:gd name="T46" fmla="*/ 195 w 390"/>
                <a:gd name="T47" fmla="*/ 15 h 384"/>
                <a:gd name="T48" fmla="*/ 100 w 390"/>
                <a:gd name="T49" fmla="*/ 155 h 384"/>
                <a:gd name="T50" fmla="*/ 103 w 390"/>
                <a:gd name="T51" fmla="*/ 153 h 384"/>
                <a:gd name="T52" fmla="*/ 107 w 390"/>
                <a:gd name="T53" fmla="*/ 149 h 384"/>
                <a:gd name="T54" fmla="*/ 186 w 390"/>
                <a:gd name="T55" fmla="*/ 115 h 384"/>
                <a:gd name="T56" fmla="*/ 204 w 390"/>
                <a:gd name="T57" fmla="*/ 115 h 384"/>
                <a:gd name="T58" fmla="*/ 283 w 390"/>
                <a:gd name="T59" fmla="*/ 149 h 384"/>
                <a:gd name="T60" fmla="*/ 288 w 390"/>
                <a:gd name="T61" fmla="*/ 153 h 384"/>
                <a:gd name="T62" fmla="*/ 290 w 390"/>
                <a:gd name="T63" fmla="*/ 155 h 384"/>
                <a:gd name="T64" fmla="*/ 290 w 390"/>
                <a:gd name="T65" fmla="*/ 242 h 384"/>
                <a:gd name="T66" fmla="*/ 100 w 390"/>
                <a:gd name="T67" fmla="*/ 242 h 384"/>
                <a:gd name="T68" fmla="*/ 100 w 390"/>
                <a:gd name="T69" fmla="*/ 155 h 384"/>
                <a:gd name="T70" fmla="*/ 23 w 390"/>
                <a:gd name="T71" fmla="*/ 334 h 384"/>
                <a:gd name="T72" fmla="*/ 68 w 390"/>
                <a:gd name="T73" fmla="*/ 266 h 384"/>
                <a:gd name="T74" fmla="*/ 322 w 390"/>
                <a:gd name="T75" fmla="*/ 266 h 384"/>
                <a:gd name="T76" fmla="*/ 367 w 390"/>
                <a:gd name="T77" fmla="*/ 334 h 384"/>
                <a:gd name="T78" fmla="*/ 23 w 390"/>
                <a:gd name="T79" fmla="*/ 33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0" h="384">
                  <a:moveTo>
                    <a:pt x="388" y="338"/>
                  </a:moveTo>
                  <a:cubicBezTo>
                    <a:pt x="386" y="334"/>
                    <a:pt x="386" y="334"/>
                    <a:pt x="386" y="334"/>
                  </a:cubicBezTo>
                  <a:cubicBezTo>
                    <a:pt x="334" y="256"/>
                    <a:pt x="334" y="256"/>
                    <a:pt x="334" y="256"/>
                  </a:cubicBezTo>
                  <a:cubicBezTo>
                    <a:pt x="334" y="63"/>
                    <a:pt x="334" y="63"/>
                    <a:pt x="334" y="63"/>
                  </a:cubicBezTo>
                  <a:cubicBezTo>
                    <a:pt x="249" y="63"/>
                    <a:pt x="249" y="63"/>
                    <a:pt x="249" y="63"/>
                  </a:cubicBezTo>
                  <a:cubicBezTo>
                    <a:pt x="249" y="61"/>
                    <a:pt x="250" y="58"/>
                    <a:pt x="250" y="55"/>
                  </a:cubicBezTo>
                  <a:cubicBezTo>
                    <a:pt x="250" y="25"/>
                    <a:pt x="225" y="0"/>
                    <a:pt x="195" y="0"/>
                  </a:cubicBezTo>
                  <a:cubicBezTo>
                    <a:pt x="165" y="0"/>
                    <a:pt x="141" y="25"/>
                    <a:pt x="141" y="55"/>
                  </a:cubicBezTo>
                  <a:cubicBezTo>
                    <a:pt x="141" y="55"/>
                    <a:pt x="141" y="55"/>
                    <a:pt x="141" y="55"/>
                  </a:cubicBezTo>
                  <a:cubicBezTo>
                    <a:pt x="141" y="58"/>
                    <a:pt x="141" y="61"/>
                    <a:pt x="141" y="63"/>
                  </a:cubicBezTo>
                  <a:cubicBezTo>
                    <a:pt x="56" y="63"/>
                    <a:pt x="56" y="63"/>
                    <a:pt x="56" y="63"/>
                  </a:cubicBezTo>
                  <a:cubicBezTo>
                    <a:pt x="56" y="256"/>
                    <a:pt x="56" y="256"/>
                    <a:pt x="56" y="256"/>
                  </a:cubicBezTo>
                  <a:cubicBezTo>
                    <a:pt x="4" y="334"/>
                    <a:pt x="4" y="334"/>
                    <a:pt x="4" y="334"/>
                  </a:cubicBezTo>
                  <a:cubicBezTo>
                    <a:pt x="0" y="342"/>
                    <a:pt x="0" y="342"/>
                    <a:pt x="0" y="342"/>
                  </a:cubicBezTo>
                  <a:cubicBezTo>
                    <a:pt x="0" y="384"/>
                    <a:pt x="0" y="384"/>
                    <a:pt x="0" y="384"/>
                  </a:cubicBezTo>
                  <a:cubicBezTo>
                    <a:pt x="390" y="384"/>
                    <a:pt x="390" y="384"/>
                    <a:pt x="390" y="384"/>
                  </a:cubicBezTo>
                  <a:cubicBezTo>
                    <a:pt x="390" y="342"/>
                    <a:pt x="390" y="342"/>
                    <a:pt x="390" y="342"/>
                  </a:cubicBezTo>
                  <a:cubicBezTo>
                    <a:pt x="390" y="341"/>
                    <a:pt x="389" y="339"/>
                    <a:pt x="388" y="338"/>
                  </a:cubicBezTo>
                  <a:close/>
                  <a:moveTo>
                    <a:pt x="195" y="15"/>
                  </a:moveTo>
                  <a:cubicBezTo>
                    <a:pt x="217" y="15"/>
                    <a:pt x="235" y="33"/>
                    <a:pt x="235" y="55"/>
                  </a:cubicBezTo>
                  <a:cubicBezTo>
                    <a:pt x="235" y="77"/>
                    <a:pt x="217" y="95"/>
                    <a:pt x="195" y="95"/>
                  </a:cubicBezTo>
                  <a:cubicBezTo>
                    <a:pt x="173" y="95"/>
                    <a:pt x="155" y="77"/>
                    <a:pt x="155" y="55"/>
                  </a:cubicBezTo>
                  <a:cubicBezTo>
                    <a:pt x="155" y="55"/>
                    <a:pt x="155" y="55"/>
                    <a:pt x="155" y="55"/>
                  </a:cubicBezTo>
                  <a:cubicBezTo>
                    <a:pt x="155" y="33"/>
                    <a:pt x="173" y="15"/>
                    <a:pt x="195" y="15"/>
                  </a:cubicBezTo>
                  <a:close/>
                  <a:moveTo>
                    <a:pt x="100" y="155"/>
                  </a:moveTo>
                  <a:cubicBezTo>
                    <a:pt x="103" y="153"/>
                    <a:pt x="103" y="153"/>
                    <a:pt x="103" y="153"/>
                  </a:cubicBezTo>
                  <a:cubicBezTo>
                    <a:pt x="104" y="151"/>
                    <a:pt x="106" y="150"/>
                    <a:pt x="107" y="149"/>
                  </a:cubicBezTo>
                  <a:cubicBezTo>
                    <a:pt x="129" y="129"/>
                    <a:pt x="157" y="117"/>
                    <a:pt x="186" y="115"/>
                  </a:cubicBezTo>
                  <a:cubicBezTo>
                    <a:pt x="192" y="115"/>
                    <a:pt x="198" y="115"/>
                    <a:pt x="204" y="115"/>
                  </a:cubicBezTo>
                  <a:cubicBezTo>
                    <a:pt x="233" y="117"/>
                    <a:pt x="261" y="129"/>
                    <a:pt x="283" y="149"/>
                  </a:cubicBezTo>
                  <a:cubicBezTo>
                    <a:pt x="284" y="150"/>
                    <a:pt x="286" y="152"/>
                    <a:pt x="288" y="153"/>
                  </a:cubicBezTo>
                  <a:cubicBezTo>
                    <a:pt x="290" y="155"/>
                    <a:pt x="290" y="155"/>
                    <a:pt x="290" y="155"/>
                  </a:cubicBezTo>
                  <a:cubicBezTo>
                    <a:pt x="290" y="242"/>
                    <a:pt x="290" y="242"/>
                    <a:pt x="290" y="242"/>
                  </a:cubicBezTo>
                  <a:cubicBezTo>
                    <a:pt x="100" y="242"/>
                    <a:pt x="100" y="242"/>
                    <a:pt x="100" y="242"/>
                  </a:cubicBezTo>
                  <a:lnTo>
                    <a:pt x="100" y="155"/>
                  </a:lnTo>
                  <a:close/>
                  <a:moveTo>
                    <a:pt x="23" y="334"/>
                  </a:moveTo>
                  <a:cubicBezTo>
                    <a:pt x="68" y="266"/>
                    <a:pt x="68" y="266"/>
                    <a:pt x="68" y="266"/>
                  </a:cubicBezTo>
                  <a:cubicBezTo>
                    <a:pt x="322" y="266"/>
                    <a:pt x="322" y="266"/>
                    <a:pt x="322" y="266"/>
                  </a:cubicBezTo>
                  <a:cubicBezTo>
                    <a:pt x="367" y="334"/>
                    <a:pt x="367" y="334"/>
                    <a:pt x="367" y="334"/>
                  </a:cubicBezTo>
                  <a:lnTo>
                    <a:pt x="23" y="334"/>
                  </a:lnTo>
                  <a:close/>
                </a:path>
              </a:pathLst>
            </a:custGeom>
            <a:solidFill>
              <a:schemeClr val="tx1">
                <a:alpha val="30000"/>
              </a:schemeClr>
            </a:soli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305" name="Freeform 55"/>
            <p:cNvSpPr>
              <a:spLocks noEditPoints="1"/>
            </p:cNvSpPr>
            <p:nvPr/>
          </p:nvSpPr>
          <p:spPr bwMode="auto">
            <a:xfrm>
              <a:off x="10638162" y="4799476"/>
              <a:ext cx="589771" cy="581161"/>
            </a:xfrm>
            <a:custGeom>
              <a:avLst/>
              <a:gdLst>
                <a:gd name="T0" fmla="*/ 388 w 390"/>
                <a:gd name="T1" fmla="*/ 338 h 384"/>
                <a:gd name="T2" fmla="*/ 386 w 390"/>
                <a:gd name="T3" fmla="*/ 334 h 384"/>
                <a:gd name="T4" fmla="*/ 334 w 390"/>
                <a:gd name="T5" fmla="*/ 256 h 384"/>
                <a:gd name="T6" fmla="*/ 334 w 390"/>
                <a:gd name="T7" fmla="*/ 63 h 384"/>
                <a:gd name="T8" fmla="*/ 249 w 390"/>
                <a:gd name="T9" fmla="*/ 63 h 384"/>
                <a:gd name="T10" fmla="*/ 250 w 390"/>
                <a:gd name="T11" fmla="*/ 55 h 384"/>
                <a:gd name="T12" fmla="*/ 195 w 390"/>
                <a:gd name="T13" fmla="*/ 0 h 384"/>
                <a:gd name="T14" fmla="*/ 141 w 390"/>
                <a:gd name="T15" fmla="*/ 55 h 384"/>
                <a:gd name="T16" fmla="*/ 141 w 390"/>
                <a:gd name="T17" fmla="*/ 55 h 384"/>
                <a:gd name="T18" fmla="*/ 141 w 390"/>
                <a:gd name="T19" fmla="*/ 63 h 384"/>
                <a:gd name="T20" fmla="*/ 56 w 390"/>
                <a:gd name="T21" fmla="*/ 63 h 384"/>
                <a:gd name="T22" fmla="*/ 56 w 390"/>
                <a:gd name="T23" fmla="*/ 256 h 384"/>
                <a:gd name="T24" fmla="*/ 4 w 390"/>
                <a:gd name="T25" fmla="*/ 334 h 384"/>
                <a:gd name="T26" fmla="*/ 0 w 390"/>
                <a:gd name="T27" fmla="*/ 342 h 384"/>
                <a:gd name="T28" fmla="*/ 0 w 390"/>
                <a:gd name="T29" fmla="*/ 384 h 384"/>
                <a:gd name="T30" fmla="*/ 390 w 390"/>
                <a:gd name="T31" fmla="*/ 384 h 384"/>
                <a:gd name="T32" fmla="*/ 390 w 390"/>
                <a:gd name="T33" fmla="*/ 342 h 384"/>
                <a:gd name="T34" fmla="*/ 388 w 390"/>
                <a:gd name="T35" fmla="*/ 338 h 384"/>
                <a:gd name="T36" fmla="*/ 195 w 390"/>
                <a:gd name="T37" fmla="*/ 15 h 384"/>
                <a:gd name="T38" fmla="*/ 235 w 390"/>
                <a:gd name="T39" fmla="*/ 55 h 384"/>
                <a:gd name="T40" fmla="*/ 195 w 390"/>
                <a:gd name="T41" fmla="*/ 95 h 384"/>
                <a:gd name="T42" fmla="*/ 155 w 390"/>
                <a:gd name="T43" fmla="*/ 55 h 384"/>
                <a:gd name="T44" fmla="*/ 155 w 390"/>
                <a:gd name="T45" fmla="*/ 55 h 384"/>
                <a:gd name="T46" fmla="*/ 195 w 390"/>
                <a:gd name="T47" fmla="*/ 15 h 384"/>
                <a:gd name="T48" fmla="*/ 100 w 390"/>
                <a:gd name="T49" fmla="*/ 155 h 384"/>
                <a:gd name="T50" fmla="*/ 103 w 390"/>
                <a:gd name="T51" fmla="*/ 153 h 384"/>
                <a:gd name="T52" fmla="*/ 107 w 390"/>
                <a:gd name="T53" fmla="*/ 149 h 384"/>
                <a:gd name="T54" fmla="*/ 186 w 390"/>
                <a:gd name="T55" fmla="*/ 115 h 384"/>
                <a:gd name="T56" fmla="*/ 204 w 390"/>
                <a:gd name="T57" fmla="*/ 115 h 384"/>
                <a:gd name="T58" fmla="*/ 283 w 390"/>
                <a:gd name="T59" fmla="*/ 149 h 384"/>
                <a:gd name="T60" fmla="*/ 288 w 390"/>
                <a:gd name="T61" fmla="*/ 153 h 384"/>
                <a:gd name="T62" fmla="*/ 290 w 390"/>
                <a:gd name="T63" fmla="*/ 155 h 384"/>
                <a:gd name="T64" fmla="*/ 290 w 390"/>
                <a:gd name="T65" fmla="*/ 242 h 384"/>
                <a:gd name="T66" fmla="*/ 100 w 390"/>
                <a:gd name="T67" fmla="*/ 242 h 384"/>
                <a:gd name="T68" fmla="*/ 100 w 390"/>
                <a:gd name="T69" fmla="*/ 155 h 384"/>
                <a:gd name="T70" fmla="*/ 23 w 390"/>
                <a:gd name="T71" fmla="*/ 334 h 384"/>
                <a:gd name="T72" fmla="*/ 68 w 390"/>
                <a:gd name="T73" fmla="*/ 266 h 384"/>
                <a:gd name="T74" fmla="*/ 322 w 390"/>
                <a:gd name="T75" fmla="*/ 266 h 384"/>
                <a:gd name="T76" fmla="*/ 367 w 390"/>
                <a:gd name="T77" fmla="*/ 334 h 384"/>
                <a:gd name="T78" fmla="*/ 23 w 390"/>
                <a:gd name="T79" fmla="*/ 33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0" h="384">
                  <a:moveTo>
                    <a:pt x="388" y="338"/>
                  </a:moveTo>
                  <a:cubicBezTo>
                    <a:pt x="386" y="334"/>
                    <a:pt x="386" y="334"/>
                    <a:pt x="386" y="334"/>
                  </a:cubicBezTo>
                  <a:cubicBezTo>
                    <a:pt x="334" y="256"/>
                    <a:pt x="334" y="256"/>
                    <a:pt x="334" y="256"/>
                  </a:cubicBezTo>
                  <a:cubicBezTo>
                    <a:pt x="334" y="63"/>
                    <a:pt x="334" y="63"/>
                    <a:pt x="334" y="63"/>
                  </a:cubicBezTo>
                  <a:cubicBezTo>
                    <a:pt x="249" y="63"/>
                    <a:pt x="249" y="63"/>
                    <a:pt x="249" y="63"/>
                  </a:cubicBezTo>
                  <a:cubicBezTo>
                    <a:pt x="249" y="61"/>
                    <a:pt x="250" y="58"/>
                    <a:pt x="250" y="55"/>
                  </a:cubicBezTo>
                  <a:cubicBezTo>
                    <a:pt x="250" y="25"/>
                    <a:pt x="225" y="0"/>
                    <a:pt x="195" y="0"/>
                  </a:cubicBezTo>
                  <a:cubicBezTo>
                    <a:pt x="165" y="0"/>
                    <a:pt x="141" y="25"/>
                    <a:pt x="141" y="55"/>
                  </a:cubicBezTo>
                  <a:cubicBezTo>
                    <a:pt x="141" y="55"/>
                    <a:pt x="141" y="55"/>
                    <a:pt x="141" y="55"/>
                  </a:cubicBezTo>
                  <a:cubicBezTo>
                    <a:pt x="141" y="58"/>
                    <a:pt x="141" y="61"/>
                    <a:pt x="141" y="63"/>
                  </a:cubicBezTo>
                  <a:cubicBezTo>
                    <a:pt x="56" y="63"/>
                    <a:pt x="56" y="63"/>
                    <a:pt x="56" y="63"/>
                  </a:cubicBezTo>
                  <a:cubicBezTo>
                    <a:pt x="56" y="256"/>
                    <a:pt x="56" y="256"/>
                    <a:pt x="56" y="256"/>
                  </a:cubicBezTo>
                  <a:cubicBezTo>
                    <a:pt x="4" y="334"/>
                    <a:pt x="4" y="334"/>
                    <a:pt x="4" y="334"/>
                  </a:cubicBezTo>
                  <a:cubicBezTo>
                    <a:pt x="0" y="342"/>
                    <a:pt x="0" y="342"/>
                    <a:pt x="0" y="342"/>
                  </a:cubicBezTo>
                  <a:cubicBezTo>
                    <a:pt x="0" y="384"/>
                    <a:pt x="0" y="384"/>
                    <a:pt x="0" y="384"/>
                  </a:cubicBezTo>
                  <a:cubicBezTo>
                    <a:pt x="390" y="384"/>
                    <a:pt x="390" y="384"/>
                    <a:pt x="390" y="384"/>
                  </a:cubicBezTo>
                  <a:cubicBezTo>
                    <a:pt x="390" y="342"/>
                    <a:pt x="390" y="342"/>
                    <a:pt x="390" y="342"/>
                  </a:cubicBezTo>
                  <a:cubicBezTo>
                    <a:pt x="390" y="341"/>
                    <a:pt x="389" y="339"/>
                    <a:pt x="388" y="338"/>
                  </a:cubicBezTo>
                  <a:close/>
                  <a:moveTo>
                    <a:pt x="195" y="15"/>
                  </a:moveTo>
                  <a:cubicBezTo>
                    <a:pt x="217" y="15"/>
                    <a:pt x="235" y="33"/>
                    <a:pt x="235" y="55"/>
                  </a:cubicBezTo>
                  <a:cubicBezTo>
                    <a:pt x="235" y="77"/>
                    <a:pt x="217" y="95"/>
                    <a:pt x="195" y="95"/>
                  </a:cubicBezTo>
                  <a:cubicBezTo>
                    <a:pt x="173" y="95"/>
                    <a:pt x="155" y="77"/>
                    <a:pt x="155" y="55"/>
                  </a:cubicBezTo>
                  <a:cubicBezTo>
                    <a:pt x="155" y="55"/>
                    <a:pt x="155" y="55"/>
                    <a:pt x="155" y="55"/>
                  </a:cubicBezTo>
                  <a:cubicBezTo>
                    <a:pt x="155" y="33"/>
                    <a:pt x="173" y="15"/>
                    <a:pt x="195" y="15"/>
                  </a:cubicBezTo>
                  <a:close/>
                  <a:moveTo>
                    <a:pt x="100" y="155"/>
                  </a:moveTo>
                  <a:cubicBezTo>
                    <a:pt x="103" y="153"/>
                    <a:pt x="103" y="153"/>
                    <a:pt x="103" y="153"/>
                  </a:cubicBezTo>
                  <a:cubicBezTo>
                    <a:pt x="104" y="151"/>
                    <a:pt x="106" y="150"/>
                    <a:pt x="107" y="149"/>
                  </a:cubicBezTo>
                  <a:cubicBezTo>
                    <a:pt x="129" y="129"/>
                    <a:pt x="157" y="117"/>
                    <a:pt x="186" y="115"/>
                  </a:cubicBezTo>
                  <a:cubicBezTo>
                    <a:pt x="192" y="115"/>
                    <a:pt x="198" y="115"/>
                    <a:pt x="204" y="115"/>
                  </a:cubicBezTo>
                  <a:cubicBezTo>
                    <a:pt x="233" y="117"/>
                    <a:pt x="261" y="129"/>
                    <a:pt x="283" y="149"/>
                  </a:cubicBezTo>
                  <a:cubicBezTo>
                    <a:pt x="284" y="150"/>
                    <a:pt x="286" y="152"/>
                    <a:pt x="288" y="153"/>
                  </a:cubicBezTo>
                  <a:cubicBezTo>
                    <a:pt x="290" y="155"/>
                    <a:pt x="290" y="155"/>
                    <a:pt x="290" y="155"/>
                  </a:cubicBezTo>
                  <a:cubicBezTo>
                    <a:pt x="290" y="242"/>
                    <a:pt x="290" y="242"/>
                    <a:pt x="290" y="242"/>
                  </a:cubicBezTo>
                  <a:cubicBezTo>
                    <a:pt x="100" y="242"/>
                    <a:pt x="100" y="242"/>
                    <a:pt x="100" y="242"/>
                  </a:cubicBezTo>
                  <a:lnTo>
                    <a:pt x="100" y="155"/>
                  </a:lnTo>
                  <a:close/>
                  <a:moveTo>
                    <a:pt x="23" y="334"/>
                  </a:moveTo>
                  <a:cubicBezTo>
                    <a:pt x="68" y="266"/>
                    <a:pt x="68" y="266"/>
                    <a:pt x="68" y="266"/>
                  </a:cubicBezTo>
                  <a:cubicBezTo>
                    <a:pt x="322" y="266"/>
                    <a:pt x="322" y="266"/>
                    <a:pt x="322" y="266"/>
                  </a:cubicBezTo>
                  <a:cubicBezTo>
                    <a:pt x="367" y="334"/>
                    <a:pt x="367" y="334"/>
                    <a:pt x="367" y="334"/>
                  </a:cubicBezTo>
                  <a:lnTo>
                    <a:pt x="23" y="3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158729" name="Group 158728"/>
          <p:cNvGrpSpPr/>
          <p:nvPr/>
        </p:nvGrpSpPr>
        <p:grpSpPr>
          <a:xfrm>
            <a:off x="7815908" y="2204708"/>
            <a:ext cx="767754" cy="769449"/>
            <a:chOff x="10421211" y="2939610"/>
            <a:chExt cx="1023672" cy="1025932"/>
          </a:xfrm>
        </p:grpSpPr>
        <p:sp>
          <p:nvSpPr>
            <p:cNvPr id="216" name="Freeform 215"/>
            <p:cNvSpPr>
              <a:spLocks/>
            </p:cNvSpPr>
            <p:nvPr/>
          </p:nvSpPr>
          <p:spPr bwMode="auto">
            <a:xfrm>
              <a:off x="10421211" y="2939610"/>
              <a:ext cx="1023672" cy="1025932"/>
            </a:xfrm>
            <a:custGeom>
              <a:avLst/>
              <a:gdLst>
                <a:gd name="T0" fmla="*/ 317 w 647"/>
                <a:gd name="T1" fmla="*/ 647 h 648"/>
                <a:gd name="T2" fmla="*/ 219 w 647"/>
                <a:gd name="T3" fmla="*/ 639 h 648"/>
                <a:gd name="T4" fmla="*/ 106 w 647"/>
                <a:gd name="T5" fmla="*/ 603 h 648"/>
                <a:gd name="T6" fmla="*/ 35 w 647"/>
                <a:gd name="T7" fmla="*/ 522 h 648"/>
                <a:gd name="T8" fmla="*/ 2 w 647"/>
                <a:gd name="T9" fmla="*/ 348 h 648"/>
                <a:gd name="T10" fmla="*/ 16 w 647"/>
                <a:gd name="T11" fmla="*/ 190 h 648"/>
                <a:gd name="T12" fmla="*/ 66 w 647"/>
                <a:gd name="T13" fmla="*/ 78 h 648"/>
                <a:gd name="T14" fmla="*/ 134 w 647"/>
                <a:gd name="T15" fmla="*/ 33 h 648"/>
                <a:gd name="T16" fmla="*/ 266 w 647"/>
                <a:gd name="T17" fmla="*/ 5 h 648"/>
                <a:gd name="T18" fmla="*/ 403 w 647"/>
                <a:gd name="T19" fmla="*/ 7 h 648"/>
                <a:gd name="T20" fmla="*/ 487 w 647"/>
                <a:gd name="T21" fmla="*/ 24 h 648"/>
                <a:gd name="T22" fmla="*/ 555 w 647"/>
                <a:gd name="T23" fmla="*/ 57 h 648"/>
                <a:gd name="T24" fmla="*/ 617 w 647"/>
                <a:gd name="T25" fmla="*/ 148 h 648"/>
                <a:gd name="T26" fmla="*/ 643 w 647"/>
                <a:gd name="T27" fmla="*/ 362 h 648"/>
                <a:gd name="T28" fmla="*/ 623 w 647"/>
                <a:gd name="T29" fmla="*/ 489 h 648"/>
                <a:gd name="T30" fmla="*/ 552 w 647"/>
                <a:gd name="T31" fmla="*/ 595 h 648"/>
                <a:gd name="T32" fmla="*/ 472 w 647"/>
                <a:gd name="T33" fmla="*/ 629 h 648"/>
                <a:gd name="T34" fmla="*/ 317 w 647"/>
                <a:gd name="T35" fmla="*/ 64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648">
                  <a:moveTo>
                    <a:pt x="317" y="647"/>
                  </a:moveTo>
                  <a:cubicBezTo>
                    <a:pt x="290" y="648"/>
                    <a:pt x="254" y="644"/>
                    <a:pt x="219" y="639"/>
                  </a:cubicBezTo>
                  <a:cubicBezTo>
                    <a:pt x="180" y="633"/>
                    <a:pt x="141" y="623"/>
                    <a:pt x="106" y="603"/>
                  </a:cubicBezTo>
                  <a:cubicBezTo>
                    <a:pt x="73" y="585"/>
                    <a:pt x="50" y="557"/>
                    <a:pt x="35" y="522"/>
                  </a:cubicBezTo>
                  <a:cubicBezTo>
                    <a:pt x="12" y="466"/>
                    <a:pt x="3" y="408"/>
                    <a:pt x="2" y="348"/>
                  </a:cubicBezTo>
                  <a:cubicBezTo>
                    <a:pt x="0" y="295"/>
                    <a:pt x="3" y="242"/>
                    <a:pt x="16" y="190"/>
                  </a:cubicBezTo>
                  <a:cubicBezTo>
                    <a:pt x="26" y="149"/>
                    <a:pt x="38" y="110"/>
                    <a:pt x="66" y="78"/>
                  </a:cubicBezTo>
                  <a:cubicBezTo>
                    <a:pt x="85" y="57"/>
                    <a:pt x="109" y="44"/>
                    <a:pt x="134" y="33"/>
                  </a:cubicBezTo>
                  <a:cubicBezTo>
                    <a:pt x="177" y="16"/>
                    <a:pt x="221" y="9"/>
                    <a:pt x="266" y="5"/>
                  </a:cubicBezTo>
                  <a:cubicBezTo>
                    <a:pt x="312" y="0"/>
                    <a:pt x="358" y="2"/>
                    <a:pt x="403" y="7"/>
                  </a:cubicBezTo>
                  <a:cubicBezTo>
                    <a:pt x="432" y="10"/>
                    <a:pt x="460" y="16"/>
                    <a:pt x="487" y="24"/>
                  </a:cubicBezTo>
                  <a:cubicBezTo>
                    <a:pt x="511" y="32"/>
                    <a:pt x="534" y="43"/>
                    <a:pt x="555" y="57"/>
                  </a:cubicBezTo>
                  <a:cubicBezTo>
                    <a:pt x="587" y="80"/>
                    <a:pt x="605" y="112"/>
                    <a:pt x="617" y="148"/>
                  </a:cubicBezTo>
                  <a:cubicBezTo>
                    <a:pt x="640" y="218"/>
                    <a:pt x="647" y="289"/>
                    <a:pt x="643" y="362"/>
                  </a:cubicBezTo>
                  <a:cubicBezTo>
                    <a:pt x="641" y="405"/>
                    <a:pt x="635" y="448"/>
                    <a:pt x="623" y="489"/>
                  </a:cubicBezTo>
                  <a:cubicBezTo>
                    <a:pt x="610" y="531"/>
                    <a:pt x="589" y="569"/>
                    <a:pt x="552" y="595"/>
                  </a:cubicBezTo>
                  <a:cubicBezTo>
                    <a:pt x="528" y="611"/>
                    <a:pt x="500" y="621"/>
                    <a:pt x="472" y="629"/>
                  </a:cubicBezTo>
                  <a:cubicBezTo>
                    <a:pt x="424" y="641"/>
                    <a:pt x="375" y="646"/>
                    <a:pt x="317" y="647"/>
                  </a:cubicBezTo>
                  <a:close/>
                </a:path>
              </a:pathLst>
            </a:custGeom>
            <a:gradFill>
              <a:gsLst>
                <a:gs pos="0">
                  <a:srgbClr val="CDE672"/>
                </a:gs>
                <a:gs pos="100000">
                  <a:srgbClr val="496962"/>
                </a:gs>
              </a:gsLst>
              <a:lin ang="5400000" scaled="1"/>
            </a:gradFill>
            <a:ln>
              <a:noFill/>
            </a:ln>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nvGrpSpPr>
            <p:cNvPr id="97" name="Group 96"/>
            <p:cNvGrpSpPr/>
            <p:nvPr/>
          </p:nvGrpSpPr>
          <p:grpSpPr>
            <a:xfrm>
              <a:off x="10767791" y="3231122"/>
              <a:ext cx="359091" cy="471487"/>
              <a:chOff x="3175" y="4763"/>
              <a:chExt cx="989013" cy="1298575"/>
            </a:xfrm>
            <a:solidFill>
              <a:schemeClr val="tx1">
                <a:alpha val="30000"/>
              </a:schemeClr>
            </a:solidFill>
          </p:grpSpPr>
          <p:sp>
            <p:nvSpPr>
              <p:cNvPr id="266" name="Freeform 37"/>
              <p:cNvSpPr>
                <a:spLocks noEditPoints="1"/>
              </p:cNvSpPr>
              <p:nvPr/>
            </p:nvSpPr>
            <p:spPr bwMode="auto">
              <a:xfrm>
                <a:off x="3175" y="182564"/>
                <a:ext cx="808039" cy="1120774"/>
              </a:xfrm>
              <a:custGeom>
                <a:avLst/>
                <a:gdLst>
                  <a:gd name="T0" fmla="*/ 0 w 241"/>
                  <a:gd name="T1" fmla="*/ 335 h 335"/>
                  <a:gd name="T2" fmla="*/ 241 w 241"/>
                  <a:gd name="T3" fmla="*/ 335 h 335"/>
                  <a:gd name="T4" fmla="*/ 241 w 241"/>
                  <a:gd name="T5" fmla="*/ 0 h 335"/>
                  <a:gd name="T6" fmla="*/ 0 w 241"/>
                  <a:gd name="T7" fmla="*/ 0 h 335"/>
                  <a:gd name="T8" fmla="*/ 0 w 241"/>
                  <a:gd name="T9" fmla="*/ 335 h 335"/>
                  <a:gd name="T10" fmla="*/ 119 w 241"/>
                  <a:gd name="T11" fmla="*/ 100 h 335"/>
                  <a:gd name="T12" fmla="*/ 146 w 241"/>
                  <a:gd name="T13" fmla="*/ 100 h 335"/>
                  <a:gd name="T14" fmla="*/ 141 w 241"/>
                  <a:gd name="T15" fmla="*/ 126 h 335"/>
                  <a:gd name="T16" fmla="*/ 114 w 241"/>
                  <a:gd name="T17" fmla="*/ 126 h 335"/>
                  <a:gd name="T18" fmla="*/ 119 w 241"/>
                  <a:gd name="T19" fmla="*/ 100 h 335"/>
                  <a:gd name="T20" fmla="*/ 100 w 241"/>
                  <a:gd name="T21" fmla="*/ 164 h 335"/>
                  <a:gd name="T22" fmla="*/ 93 w 241"/>
                  <a:gd name="T23" fmla="*/ 164 h 335"/>
                  <a:gd name="T24" fmla="*/ 98 w 241"/>
                  <a:gd name="T25" fmla="*/ 137 h 335"/>
                  <a:gd name="T26" fmla="*/ 127 w 241"/>
                  <a:gd name="T27" fmla="*/ 137 h 335"/>
                  <a:gd name="T28" fmla="*/ 139 w 241"/>
                  <a:gd name="T29" fmla="*/ 147 h 335"/>
                  <a:gd name="T30" fmla="*/ 139 w 241"/>
                  <a:gd name="T31" fmla="*/ 152 h 335"/>
                  <a:gd name="T32" fmla="*/ 129 w 241"/>
                  <a:gd name="T33" fmla="*/ 200 h 335"/>
                  <a:gd name="T34" fmla="*/ 129 w 241"/>
                  <a:gd name="T35" fmla="*/ 203 h 335"/>
                  <a:gd name="T36" fmla="*/ 132 w 241"/>
                  <a:gd name="T37" fmla="*/ 206 h 335"/>
                  <a:gd name="T38" fmla="*/ 139 w 241"/>
                  <a:gd name="T39" fmla="*/ 206 h 335"/>
                  <a:gd name="T40" fmla="*/ 134 w 241"/>
                  <a:gd name="T41" fmla="*/ 232 h 335"/>
                  <a:gd name="T42" fmla="*/ 105 w 241"/>
                  <a:gd name="T43" fmla="*/ 232 h 335"/>
                  <a:gd name="T44" fmla="*/ 93 w 241"/>
                  <a:gd name="T45" fmla="*/ 222 h 335"/>
                  <a:gd name="T46" fmla="*/ 93 w 241"/>
                  <a:gd name="T47" fmla="*/ 219 h 335"/>
                  <a:gd name="T48" fmla="*/ 103 w 241"/>
                  <a:gd name="T49" fmla="*/ 171 h 335"/>
                  <a:gd name="T50" fmla="*/ 103 w 241"/>
                  <a:gd name="T51" fmla="*/ 167 h 335"/>
                  <a:gd name="T52" fmla="*/ 101 w 241"/>
                  <a:gd name="T53" fmla="*/ 164 h 335"/>
                  <a:gd name="T54" fmla="*/ 100 w 241"/>
                  <a:gd name="T55" fmla="*/ 16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1" h="335">
                    <a:moveTo>
                      <a:pt x="0" y="335"/>
                    </a:moveTo>
                    <a:cubicBezTo>
                      <a:pt x="241" y="335"/>
                      <a:pt x="241" y="335"/>
                      <a:pt x="241" y="335"/>
                    </a:cubicBezTo>
                    <a:cubicBezTo>
                      <a:pt x="241" y="0"/>
                      <a:pt x="241" y="0"/>
                      <a:pt x="241" y="0"/>
                    </a:cubicBezTo>
                    <a:cubicBezTo>
                      <a:pt x="0" y="0"/>
                      <a:pt x="0" y="0"/>
                      <a:pt x="0" y="0"/>
                    </a:cubicBezTo>
                    <a:lnTo>
                      <a:pt x="0" y="335"/>
                    </a:lnTo>
                    <a:close/>
                    <a:moveTo>
                      <a:pt x="119" y="100"/>
                    </a:moveTo>
                    <a:cubicBezTo>
                      <a:pt x="146" y="100"/>
                      <a:pt x="146" y="100"/>
                      <a:pt x="146" y="100"/>
                    </a:cubicBezTo>
                    <a:cubicBezTo>
                      <a:pt x="141" y="126"/>
                      <a:pt x="141" y="126"/>
                      <a:pt x="141" y="126"/>
                    </a:cubicBezTo>
                    <a:cubicBezTo>
                      <a:pt x="114" y="126"/>
                      <a:pt x="114" y="126"/>
                      <a:pt x="114" y="126"/>
                    </a:cubicBezTo>
                    <a:lnTo>
                      <a:pt x="119" y="100"/>
                    </a:lnTo>
                    <a:close/>
                    <a:moveTo>
                      <a:pt x="100" y="164"/>
                    </a:moveTo>
                    <a:cubicBezTo>
                      <a:pt x="93" y="164"/>
                      <a:pt x="93" y="164"/>
                      <a:pt x="93" y="164"/>
                    </a:cubicBezTo>
                    <a:cubicBezTo>
                      <a:pt x="98" y="137"/>
                      <a:pt x="98" y="137"/>
                      <a:pt x="98" y="137"/>
                    </a:cubicBezTo>
                    <a:cubicBezTo>
                      <a:pt x="127" y="137"/>
                      <a:pt x="127" y="137"/>
                      <a:pt x="127" y="137"/>
                    </a:cubicBezTo>
                    <a:cubicBezTo>
                      <a:pt x="135" y="137"/>
                      <a:pt x="139" y="140"/>
                      <a:pt x="139" y="147"/>
                    </a:cubicBezTo>
                    <a:cubicBezTo>
                      <a:pt x="139" y="149"/>
                      <a:pt x="139" y="150"/>
                      <a:pt x="139" y="152"/>
                    </a:cubicBezTo>
                    <a:cubicBezTo>
                      <a:pt x="129" y="200"/>
                      <a:pt x="129" y="200"/>
                      <a:pt x="129" y="200"/>
                    </a:cubicBezTo>
                    <a:cubicBezTo>
                      <a:pt x="129" y="201"/>
                      <a:pt x="129" y="202"/>
                      <a:pt x="129" y="203"/>
                    </a:cubicBezTo>
                    <a:cubicBezTo>
                      <a:pt x="129" y="204"/>
                      <a:pt x="130" y="206"/>
                      <a:pt x="132" y="206"/>
                    </a:cubicBezTo>
                    <a:cubicBezTo>
                      <a:pt x="139" y="206"/>
                      <a:pt x="139" y="206"/>
                      <a:pt x="139" y="206"/>
                    </a:cubicBezTo>
                    <a:cubicBezTo>
                      <a:pt x="134" y="232"/>
                      <a:pt x="134" y="232"/>
                      <a:pt x="134" y="232"/>
                    </a:cubicBezTo>
                    <a:cubicBezTo>
                      <a:pt x="105" y="232"/>
                      <a:pt x="105" y="232"/>
                      <a:pt x="105" y="232"/>
                    </a:cubicBezTo>
                    <a:cubicBezTo>
                      <a:pt x="97" y="232"/>
                      <a:pt x="93" y="229"/>
                      <a:pt x="93" y="222"/>
                    </a:cubicBezTo>
                    <a:cubicBezTo>
                      <a:pt x="93" y="221"/>
                      <a:pt x="93" y="220"/>
                      <a:pt x="93" y="219"/>
                    </a:cubicBezTo>
                    <a:cubicBezTo>
                      <a:pt x="103" y="171"/>
                      <a:pt x="103" y="171"/>
                      <a:pt x="103" y="171"/>
                    </a:cubicBezTo>
                    <a:cubicBezTo>
                      <a:pt x="103" y="170"/>
                      <a:pt x="103" y="168"/>
                      <a:pt x="103" y="167"/>
                    </a:cubicBezTo>
                    <a:cubicBezTo>
                      <a:pt x="104" y="165"/>
                      <a:pt x="102" y="164"/>
                      <a:pt x="101" y="164"/>
                    </a:cubicBezTo>
                    <a:cubicBezTo>
                      <a:pt x="101" y="164"/>
                      <a:pt x="100" y="164"/>
                      <a:pt x="100"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67" name="Freeform 38"/>
              <p:cNvSpPr>
                <a:spLocks/>
              </p:cNvSpPr>
              <p:nvPr/>
            </p:nvSpPr>
            <p:spPr bwMode="auto">
              <a:xfrm>
                <a:off x="184150" y="4763"/>
                <a:ext cx="808038" cy="1117600"/>
              </a:xfrm>
              <a:custGeom>
                <a:avLst/>
                <a:gdLst>
                  <a:gd name="T0" fmla="*/ 0 w 509"/>
                  <a:gd name="T1" fmla="*/ 0 h 704"/>
                  <a:gd name="T2" fmla="*/ 0 w 509"/>
                  <a:gd name="T3" fmla="*/ 34 h 704"/>
                  <a:gd name="T4" fmla="*/ 475 w 509"/>
                  <a:gd name="T5" fmla="*/ 34 h 704"/>
                  <a:gd name="T6" fmla="*/ 477 w 509"/>
                  <a:gd name="T7" fmla="*/ 704 h 704"/>
                  <a:gd name="T8" fmla="*/ 509 w 509"/>
                  <a:gd name="T9" fmla="*/ 704 h 704"/>
                  <a:gd name="T10" fmla="*/ 509 w 509"/>
                  <a:gd name="T11" fmla="*/ 0 h 704"/>
                  <a:gd name="T12" fmla="*/ 0 w 509"/>
                  <a:gd name="T13" fmla="*/ 0 h 704"/>
                </a:gdLst>
                <a:ahLst/>
                <a:cxnLst>
                  <a:cxn ang="0">
                    <a:pos x="T0" y="T1"/>
                  </a:cxn>
                  <a:cxn ang="0">
                    <a:pos x="T2" y="T3"/>
                  </a:cxn>
                  <a:cxn ang="0">
                    <a:pos x="T4" y="T5"/>
                  </a:cxn>
                  <a:cxn ang="0">
                    <a:pos x="T6" y="T7"/>
                  </a:cxn>
                  <a:cxn ang="0">
                    <a:pos x="T8" y="T9"/>
                  </a:cxn>
                  <a:cxn ang="0">
                    <a:pos x="T10" y="T11"/>
                  </a:cxn>
                  <a:cxn ang="0">
                    <a:pos x="T12" y="T13"/>
                  </a:cxn>
                </a:cxnLst>
                <a:rect l="0" t="0" r="r" b="b"/>
                <a:pathLst>
                  <a:path w="509" h="704">
                    <a:moveTo>
                      <a:pt x="0" y="0"/>
                    </a:moveTo>
                    <a:lnTo>
                      <a:pt x="0" y="34"/>
                    </a:lnTo>
                    <a:lnTo>
                      <a:pt x="475" y="34"/>
                    </a:lnTo>
                    <a:lnTo>
                      <a:pt x="477" y="704"/>
                    </a:lnTo>
                    <a:lnTo>
                      <a:pt x="509" y="704"/>
                    </a:lnTo>
                    <a:lnTo>
                      <a:pt x="50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268" name="Freeform 39"/>
              <p:cNvSpPr>
                <a:spLocks/>
              </p:cNvSpPr>
              <p:nvPr/>
            </p:nvSpPr>
            <p:spPr bwMode="auto">
              <a:xfrm>
                <a:off x="93663" y="98426"/>
                <a:ext cx="808038" cy="1117600"/>
              </a:xfrm>
              <a:custGeom>
                <a:avLst/>
                <a:gdLst>
                  <a:gd name="T0" fmla="*/ 0 w 509"/>
                  <a:gd name="T1" fmla="*/ 32 h 704"/>
                  <a:gd name="T2" fmla="*/ 475 w 509"/>
                  <a:gd name="T3" fmla="*/ 32 h 704"/>
                  <a:gd name="T4" fmla="*/ 475 w 509"/>
                  <a:gd name="T5" fmla="*/ 704 h 704"/>
                  <a:gd name="T6" fmla="*/ 509 w 509"/>
                  <a:gd name="T7" fmla="*/ 704 h 704"/>
                  <a:gd name="T8" fmla="*/ 509 w 509"/>
                  <a:gd name="T9" fmla="*/ 0 h 704"/>
                  <a:gd name="T10" fmla="*/ 0 w 509"/>
                  <a:gd name="T11" fmla="*/ 0 h 704"/>
                  <a:gd name="T12" fmla="*/ 0 w 509"/>
                  <a:gd name="T13" fmla="*/ 32 h 704"/>
                </a:gdLst>
                <a:ahLst/>
                <a:cxnLst>
                  <a:cxn ang="0">
                    <a:pos x="T0" y="T1"/>
                  </a:cxn>
                  <a:cxn ang="0">
                    <a:pos x="T2" y="T3"/>
                  </a:cxn>
                  <a:cxn ang="0">
                    <a:pos x="T4" y="T5"/>
                  </a:cxn>
                  <a:cxn ang="0">
                    <a:pos x="T6" y="T7"/>
                  </a:cxn>
                  <a:cxn ang="0">
                    <a:pos x="T8" y="T9"/>
                  </a:cxn>
                  <a:cxn ang="0">
                    <a:pos x="T10" y="T11"/>
                  </a:cxn>
                  <a:cxn ang="0">
                    <a:pos x="T12" y="T13"/>
                  </a:cxn>
                </a:cxnLst>
                <a:rect l="0" t="0" r="r" b="b"/>
                <a:pathLst>
                  <a:path w="509" h="704">
                    <a:moveTo>
                      <a:pt x="0" y="32"/>
                    </a:moveTo>
                    <a:lnTo>
                      <a:pt x="475" y="32"/>
                    </a:lnTo>
                    <a:lnTo>
                      <a:pt x="475" y="704"/>
                    </a:lnTo>
                    <a:lnTo>
                      <a:pt x="509" y="704"/>
                    </a:lnTo>
                    <a:lnTo>
                      <a:pt x="509" y="0"/>
                    </a:lnTo>
                    <a:lnTo>
                      <a:pt x="0" y="0"/>
                    </a:ln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nvGrpSpPr>
            <p:cNvPr id="314" name="Group 313"/>
            <p:cNvGrpSpPr/>
            <p:nvPr/>
          </p:nvGrpSpPr>
          <p:grpSpPr>
            <a:xfrm>
              <a:off x="10741664" y="3204995"/>
              <a:ext cx="359091" cy="471487"/>
              <a:chOff x="3175" y="4763"/>
              <a:chExt cx="989013" cy="1298575"/>
            </a:xfrm>
            <a:solidFill>
              <a:schemeClr val="bg1"/>
            </a:solidFill>
          </p:grpSpPr>
          <p:sp>
            <p:nvSpPr>
              <p:cNvPr id="315" name="Freeform 37"/>
              <p:cNvSpPr>
                <a:spLocks noEditPoints="1"/>
              </p:cNvSpPr>
              <p:nvPr/>
            </p:nvSpPr>
            <p:spPr bwMode="auto">
              <a:xfrm>
                <a:off x="3175" y="182564"/>
                <a:ext cx="808039" cy="1120774"/>
              </a:xfrm>
              <a:custGeom>
                <a:avLst/>
                <a:gdLst>
                  <a:gd name="T0" fmla="*/ 0 w 241"/>
                  <a:gd name="T1" fmla="*/ 335 h 335"/>
                  <a:gd name="T2" fmla="*/ 241 w 241"/>
                  <a:gd name="T3" fmla="*/ 335 h 335"/>
                  <a:gd name="T4" fmla="*/ 241 w 241"/>
                  <a:gd name="T5" fmla="*/ 0 h 335"/>
                  <a:gd name="T6" fmla="*/ 0 w 241"/>
                  <a:gd name="T7" fmla="*/ 0 h 335"/>
                  <a:gd name="T8" fmla="*/ 0 w 241"/>
                  <a:gd name="T9" fmla="*/ 335 h 335"/>
                  <a:gd name="T10" fmla="*/ 119 w 241"/>
                  <a:gd name="T11" fmla="*/ 100 h 335"/>
                  <a:gd name="T12" fmla="*/ 146 w 241"/>
                  <a:gd name="T13" fmla="*/ 100 h 335"/>
                  <a:gd name="T14" fmla="*/ 141 w 241"/>
                  <a:gd name="T15" fmla="*/ 126 h 335"/>
                  <a:gd name="T16" fmla="*/ 114 w 241"/>
                  <a:gd name="T17" fmla="*/ 126 h 335"/>
                  <a:gd name="T18" fmla="*/ 119 w 241"/>
                  <a:gd name="T19" fmla="*/ 100 h 335"/>
                  <a:gd name="T20" fmla="*/ 100 w 241"/>
                  <a:gd name="T21" fmla="*/ 164 h 335"/>
                  <a:gd name="T22" fmla="*/ 93 w 241"/>
                  <a:gd name="T23" fmla="*/ 164 h 335"/>
                  <a:gd name="T24" fmla="*/ 98 w 241"/>
                  <a:gd name="T25" fmla="*/ 137 h 335"/>
                  <a:gd name="T26" fmla="*/ 127 w 241"/>
                  <a:gd name="T27" fmla="*/ 137 h 335"/>
                  <a:gd name="T28" fmla="*/ 139 w 241"/>
                  <a:gd name="T29" fmla="*/ 147 h 335"/>
                  <a:gd name="T30" fmla="*/ 139 w 241"/>
                  <a:gd name="T31" fmla="*/ 152 h 335"/>
                  <a:gd name="T32" fmla="*/ 129 w 241"/>
                  <a:gd name="T33" fmla="*/ 200 h 335"/>
                  <a:gd name="T34" fmla="*/ 129 w 241"/>
                  <a:gd name="T35" fmla="*/ 203 h 335"/>
                  <a:gd name="T36" fmla="*/ 132 w 241"/>
                  <a:gd name="T37" fmla="*/ 206 h 335"/>
                  <a:gd name="T38" fmla="*/ 139 w 241"/>
                  <a:gd name="T39" fmla="*/ 206 h 335"/>
                  <a:gd name="T40" fmla="*/ 134 w 241"/>
                  <a:gd name="T41" fmla="*/ 232 h 335"/>
                  <a:gd name="T42" fmla="*/ 105 w 241"/>
                  <a:gd name="T43" fmla="*/ 232 h 335"/>
                  <a:gd name="T44" fmla="*/ 93 w 241"/>
                  <a:gd name="T45" fmla="*/ 222 h 335"/>
                  <a:gd name="T46" fmla="*/ 93 w 241"/>
                  <a:gd name="T47" fmla="*/ 219 h 335"/>
                  <a:gd name="T48" fmla="*/ 103 w 241"/>
                  <a:gd name="T49" fmla="*/ 171 h 335"/>
                  <a:gd name="T50" fmla="*/ 103 w 241"/>
                  <a:gd name="T51" fmla="*/ 167 h 335"/>
                  <a:gd name="T52" fmla="*/ 101 w 241"/>
                  <a:gd name="T53" fmla="*/ 164 h 335"/>
                  <a:gd name="T54" fmla="*/ 100 w 241"/>
                  <a:gd name="T55" fmla="*/ 16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1" h="335">
                    <a:moveTo>
                      <a:pt x="0" y="335"/>
                    </a:moveTo>
                    <a:cubicBezTo>
                      <a:pt x="241" y="335"/>
                      <a:pt x="241" y="335"/>
                      <a:pt x="241" y="335"/>
                    </a:cubicBezTo>
                    <a:cubicBezTo>
                      <a:pt x="241" y="0"/>
                      <a:pt x="241" y="0"/>
                      <a:pt x="241" y="0"/>
                    </a:cubicBezTo>
                    <a:cubicBezTo>
                      <a:pt x="0" y="0"/>
                      <a:pt x="0" y="0"/>
                      <a:pt x="0" y="0"/>
                    </a:cubicBezTo>
                    <a:lnTo>
                      <a:pt x="0" y="335"/>
                    </a:lnTo>
                    <a:close/>
                    <a:moveTo>
                      <a:pt x="119" y="100"/>
                    </a:moveTo>
                    <a:cubicBezTo>
                      <a:pt x="146" y="100"/>
                      <a:pt x="146" y="100"/>
                      <a:pt x="146" y="100"/>
                    </a:cubicBezTo>
                    <a:cubicBezTo>
                      <a:pt x="141" y="126"/>
                      <a:pt x="141" y="126"/>
                      <a:pt x="141" y="126"/>
                    </a:cubicBezTo>
                    <a:cubicBezTo>
                      <a:pt x="114" y="126"/>
                      <a:pt x="114" y="126"/>
                      <a:pt x="114" y="126"/>
                    </a:cubicBezTo>
                    <a:lnTo>
                      <a:pt x="119" y="100"/>
                    </a:lnTo>
                    <a:close/>
                    <a:moveTo>
                      <a:pt x="100" y="164"/>
                    </a:moveTo>
                    <a:cubicBezTo>
                      <a:pt x="93" y="164"/>
                      <a:pt x="93" y="164"/>
                      <a:pt x="93" y="164"/>
                    </a:cubicBezTo>
                    <a:cubicBezTo>
                      <a:pt x="98" y="137"/>
                      <a:pt x="98" y="137"/>
                      <a:pt x="98" y="137"/>
                    </a:cubicBezTo>
                    <a:cubicBezTo>
                      <a:pt x="127" y="137"/>
                      <a:pt x="127" y="137"/>
                      <a:pt x="127" y="137"/>
                    </a:cubicBezTo>
                    <a:cubicBezTo>
                      <a:pt x="135" y="137"/>
                      <a:pt x="139" y="140"/>
                      <a:pt x="139" y="147"/>
                    </a:cubicBezTo>
                    <a:cubicBezTo>
                      <a:pt x="139" y="149"/>
                      <a:pt x="139" y="150"/>
                      <a:pt x="139" y="152"/>
                    </a:cubicBezTo>
                    <a:cubicBezTo>
                      <a:pt x="129" y="200"/>
                      <a:pt x="129" y="200"/>
                      <a:pt x="129" y="200"/>
                    </a:cubicBezTo>
                    <a:cubicBezTo>
                      <a:pt x="129" y="201"/>
                      <a:pt x="129" y="202"/>
                      <a:pt x="129" y="203"/>
                    </a:cubicBezTo>
                    <a:cubicBezTo>
                      <a:pt x="129" y="204"/>
                      <a:pt x="130" y="206"/>
                      <a:pt x="132" y="206"/>
                    </a:cubicBezTo>
                    <a:cubicBezTo>
                      <a:pt x="139" y="206"/>
                      <a:pt x="139" y="206"/>
                      <a:pt x="139" y="206"/>
                    </a:cubicBezTo>
                    <a:cubicBezTo>
                      <a:pt x="134" y="232"/>
                      <a:pt x="134" y="232"/>
                      <a:pt x="134" y="232"/>
                    </a:cubicBezTo>
                    <a:cubicBezTo>
                      <a:pt x="105" y="232"/>
                      <a:pt x="105" y="232"/>
                      <a:pt x="105" y="232"/>
                    </a:cubicBezTo>
                    <a:cubicBezTo>
                      <a:pt x="97" y="232"/>
                      <a:pt x="93" y="229"/>
                      <a:pt x="93" y="222"/>
                    </a:cubicBezTo>
                    <a:cubicBezTo>
                      <a:pt x="93" y="221"/>
                      <a:pt x="93" y="220"/>
                      <a:pt x="93" y="219"/>
                    </a:cubicBezTo>
                    <a:cubicBezTo>
                      <a:pt x="103" y="171"/>
                      <a:pt x="103" y="171"/>
                      <a:pt x="103" y="171"/>
                    </a:cubicBezTo>
                    <a:cubicBezTo>
                      <a:pt x="103" y="170"/>
                      <a:pt x="103" y="168"/>
                      <a:pt x="103" y="167"/>
                    </a:cubicBezTo>
                    <a:cubicBezTo>
                      <a:pt x="104" y="165"/>
                      <a:pt x="102" y="164"/>
                      <a:pt x="101" y="164"/>
                    </a:cubicBezTo>
                    <a:cubicBezTo>
                      <a:pt x="101" y="164"/>
                      <a:pt x="100" y="164"/>
                      <a:pt x="100"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316" name="Freeform 38"/>
              <p:cNvSpPr>
                <a:spLocks/>
              </p:cNvSpPr>
              <p:nvPr/>
            </p:nvSpPr>
            <p:spPr bwMode="auto">
              <a:xfrm>
                <a:off x="184150" y="4763"/>
                <a:ext cx="808038" cy="1117600"/>
              </a:xfrm>
              <a:custGeom>
                <a:avLst/>
                <a:gdLst>
                  <a:gd name="T0" fmla="*/ 0 w 509"/>
                  <a:gd name="T1" fmla="*/ 0 h 704"/>
                  <a:gd name="T2" fmla="*/ 0 w 509"/>
                  <a:gd name="T3" fmla="*/ 34 h 704"/>
                  <a:gd name="T4" fmla="*/ 475 w 509"/>
                  <a:gd name="T5" fmla="*/ 34 h 704"/>
                  <a:gd name="T6" fmla="*/ 477 w 509"/>
                  <a:gd name="T7" fmla="*/ 704 h 704"/>
                  <a:gd name="T8" fmla="*/ 509 w 509"/>
                  <a:gd name="T9" fmla="*/ 704 h 704"/>
                  <a:gd name="T10" fmla="*/ 509 w 509"/>
                  <a:gd name="T11" fmla="*/ 0 h 704"/>
                  <a:gd name="T12" fmla="*/ 0 w 509"/>
                  <a:gd name="T13" fmla="*/ 0 h 704"/>
                </a:gdLst>
                <a:ahLst/>
                <a:cxnLst>
                  <a:cxn ang="0">
                    <a:pos x="T0" y="T1"/>
                  </a:cxn>
                  <a:cxn ang="0">
                    <a:pos x="T2" y="T3"/>
                  </a:cxn>
                  <a:cxn ang="0">
                    <a:pos x="T4" y="T5"/>
                  </a:cxn>
                  <a:cxn ang="0">
                    <a:pos x="T6" y="T7"/>
                  </a:cxn>
                  <a:cxn ang="0">
                    <a:pos x="T8" y="T9"/>
                  </a:cxn>
                  <a:cxn ang="0">
                    <a:pos x="T10" y="T11"/>
                  </a:cxn>
                  <a:cxn ang="0">
                    <a:pos x="T12" y="T13"/>
                  </a:cxn>
                </a:cxnLst>
                <a:rect l="0" t="0" r="r" b="b"/>
                <a:pathLst>
                  <a:path w="509" h="704">
                    <a:moveTo>
                      <a:pt x="0" y="0"/>
                    </a:moveTo>
                    <a:lnTo>
                      <a:pt x="0" y="34"/>
                    </a:lnTo>
                    <a:lnTo>
                      <a:pt x="475" y="34"/>
                    </a:lnTo>
                    <a:lnTo>
                      <a:pt x="477" y="704"/>
                    </a:lnTo>
                    <a:lnTo>
                      <a:pt x="509" y="704"/>
                    </a:lnTo>
                    <a:lnTo>
                      <a:pt x="50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sp>
            <p:nvSpPr>
              <p:cNvPr id="317" name="Freeform 39"/>
              <p:cNvSpPr>
                <a:spLocks/>
              </p:cNvSpPr>
              <p:nvPr/>
            </p:nvSpPr>
            <p:spPr bwMode="auto">
              <a:xfrm>
                <a:off x="93663" y="98426"/>
                <a:ext cx="808038" cy="1117600"/>
              </a:xfrm>
              <a:custGeom>
                <a:avLst/>
                <a:gdLst>
                  <a:gd name="T0" fmla="*/ 0 w 509"/>
                  <a:gd name="T1" fmla="*/ 32 h 704"/>
                  <a:gd name="T2" fmla="*/ 475 w 509"/>
                  <a:gd name="T3" fmla="*/ 32 h 704"/>
                  <a:gd name="T4" fmla="*/ 475 w 509"/>
                  <a:gd name="T5" fmla="*/ 704 h 704"/>
                  <a:gd name="T6" fmla="*/ 509 w 509"/>
                  <a:gd name="T7" fmla="*/ 704 h 704"/>
                  <a:gd name="T8" fmla="*/ 509 w 509"/>
                  <a:gd name="T9" fmla="*/ 0 h 704"/>
                  <a:gd name="T10" fmla="*/ 0 w 509"/>
                  <a:gd name="T11" fmla="*/ 0 h 704"/>
                  <a:gd name="T12" fmla="*/ 0 w 509"/>
                  <a:gd name="T13" fmla="*/ 32 h 704"/>
                </a:gdLst>
                <a:ahLst/>
                <a:cxnLst>
                  <a:cxn ang="0">
                    <a:pos x="T0" y="T1"/>
                  </a:cxn>
                  <a:cxn ang="0">
                    <a:pos x="T2" y="T3"/>
                  </a:cxn>
                  <a:cxn ang="0">
                    <a:pos x="T4" y="T5"/>
                  </a:cxn>
                  <a:cxn ang="0">
                    <a:pos x="T6" y="T7"/>
                  </a:cxn>
                  <a:cxn ang="0">
                    <a:pos x="T8" y="T9"/>
                  </a:cxn>
                  <a:cxn ang="0">
                    <a:pos x="T10" y="T11"/>
                  </a:cxn>
                  <a:cxn ang="0">
                    <a:pos x="T12" y="T13"/>
                  </a:cxn>
                </a:cxnLst>
                <a:rect l="0" t="0" r="r" b="b"/>
                <a:pathLst>
                  <a:path w="509" h="704">
                    <a:moveTo>
                      <a:pt x="0" y="32"/>
                    </a:moveTo>
                    <a:lnTo>
                      <a:pt x="475" y="32"/>
                    </a:lnTo>
                    <a:lnTo>
                      <a:pt x="475" y="704"/>
                    </a:lnTo>
                    <a:lnTo>
                      <a:pt x="509" y="704"/>
                    </a:lnTo>
                    <a:lnTo>
                      <a:pt x="509" y="0"/>
                    </a:lnTo>
                    <a:lnTo>
                      <a:pt x="0" y="0"/>
                    </a:ln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Arial" panose="020B0604020202020204" pitchFamily="34" charset="0"/>
                </a:endParaRPr>
              </a:p>
            </p:txBody>
          </p:sp>
        </p:grpSp>
      </p:grpSp>
    </p:spTree>
    <p:extLst>
      <p:ext uri="{BB962C8B-B14F-4D97-AF65-F5344CB8AC3E}">
        <p14:creationId xmlns:p14="http://schemas.microsoft.com/office/powerpoint/2010/main" val="3816860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EFI</a:t>
            </a:r>
          </a:p>
        </p:txBody>
      </p:sp>
      <p:sp>
        <p:nvSpPr>
          <p:cNvPr id="7" name="Content Placeholder 2">
            <a:extLst>
              <a:ext uri="{FF2B5EF4-FFF2-40B4-BE49-F238E27FC236}">
                <a16:creationId xmlns:a16="http://schemas.microsoft.com/office/drawing/2014/main" id="{85CCA9D1-E0A1-DB41-839B-818DD33AA03B}"/>
              </a:ext>
            </a:extLst>
          </p:cNvPr>
          <p:cNvSpPr>
            <a:spLocks noGrp="1"/>
          </p:cNvSpPr>
          <p:nvPr>
            <p:ph idx="1"/>
          </p:nvPr>
        </p:nvSpPr>
        <p:spPr/>
        <p:txBody>
          <a:bodyPr>
            <a:noAutofit/>
          </a:bodyPr>
          <a:lstStyle/>
          <a:p>
            <a:pPr marL="285710" indent="-285710" defTabSz="408069">
              <a:spcBef>
                <a:spcPts val="750"/>
              </a:spcBef>
              <a:buSzPct val="110000"/>
              <a:defRPr/>
            </a:pPr>
            <a:r>
              <a:rPr lang="en-US" sz="1700" dirty="0">
                <a:latin typeface="Georgia" charset="0"/>
                <a:ea typeface="Georgia" charset="0"/>
                <a:cs typeface="Georgia" charset="0"/>
              </a:rPr>
              <a:t>Technology company with over 30-years of printing industry innovation history</a:t>
            </a:r>
          </a:p>
          <a:p>
            <a:pPr marL="285710" indent="-285710" defTabSz="408069">
              <a:spcBef>
                <a:spcPts val="750"/>
              </a:spcBef>
              <a:buSzPct val="110000"/>
              <a:defRPr/>
            </a:pPr>
            <a:r>
              <a:rPr lang="en-US" sz="1700" dirty="0">
                <a:latin typeface="Georgia" charset="0"/>
                <a:ea typeface="Georgia" charset="0"/>
                <a:cs typeface="Georgia" charset="0"/>
              </a:rPr>
              <a:t>Connecting the online world to the physical world for industries that are rich </a:t>
            </a:r>
            <a:br>
              <a:rPr lang="en-US" sz="1700" dirty="0">
                <a:latin typeface="Georgia" charset="0"/>
                <a:ea typeface="Georgia" charset="0"/>
                <a:cs typeface="Georgia" charset="0"/>
              </a:rPr>
            </a:br>
            <a:r>
              <a:rPr lang="en-US" sz="1700" dirty="0">
                <a:latin typeface="Georgia" charset="0"/>
                <a:ea typeface="Georgia" charset="0"/>
                <a:cs typeface="Georgia" charset="0"/>
              </a:rPr>
              <a:t>in images</a:t>
            </a:r>
          </a:p>
          <a:p>
            <a:pPr marL="285710" indent="-285710" defTabSz="408069">
              <a:spcBef>
                <a:spcPts val="750"/>
              </a:spcBef>
              <a:buSzPct val="110000"/>
              <a:defRPr/>
            </a:pPr>
            <a:r>
              <a:rPr lang="en-US" sz="1700" dirty="0">
                <a:latin typeface="Georgia" charset="0"/>
                <a:ea typeface="Georgia" charset="0"/>
                <a:cs typeface="Georgia" charset="0"/>
              </a:rPr>
              <a:t>Built on long-standing strategic partnerships</a:t>
            </a:r>
          </a:p>
          <a:p>
            <a:pPr marL="285710" indent="-285710" defTabSz="408069">
              <a:spcBef>
                <a:spcPts val="750"/>
              </a:spcBef>
              <a:buSzPct val="110000"/>
              <a:defRPr/>
            </a:pPr>
            <a:r>
              <a:rPr lang="en-US" sz="1700" dirty="0">
                <a:latin typeface="Georgia" charset="0"/>
                <a:ea typeface="Georgia" charset="0"/>
                <a:cs typeface="Georgia" charset="0"/>
              </a:rPr>
              <a:t>Over 3,000 team members; 1,000+ in R&amp;D</a:t>
            </a:r>
          </a:p>
          <a:p>
            <a:pPr marL="285710" indent="-285710" defTabSz="408069">
              <a:spcBef>
                <a:spcPts val="750"/>
              </a:spcBef>
              <a:buSzPct val="110000"/>
              <a:defRPr/>
            </a:pPr>
            <a:r>
              <a:rPr lang="en-US" sz="1700" dirty="0">
                <a:latin typeface="Georgia" charset="0"/>
                <a:ea typeface="Georgia" charset="0"/>
                <a:cs typeface="Georgia" charset="0"/>
              </a:rPr>
              <a:t>Held by leading private equity firm </a:t>
            </a:r>
            <a:r>
              <a:rPr lang="en-US" sz="1700" dirty="0" err="1">
                <a:latin typeface="Georgia" charset="0"/>
                <a:ea typeface="Georgia" charset="0"/>
                <a:cs typeface="Georgia" charset="0"/>
              </a:rPr>
              <a:t>Siris</a:t>
            </a:r>
            <a:r>
              <a:rPr lang="en-US" sz="1700" dirty="0">
                <a:latin typeface="Georgia" charset="0"/>
                <a:ea typeface="Georgia" charset="0"/>
                <a:cs typeface="Georgia" charset="0"/>
              </a:rPr>
              <a:t> Capital Group</a:t>
            </a:r>
          </a:p>
        </p:txBody>
      </p:sp>
      <p:sp>
        <p:nvSpPr>
          <p:cNvPr id="6" name="Slide Number Placeholder 5">
            <a:extLst>
              <a:ext uri="{FF2B5EF4-FFF2-40B4-BE49-F238E27FC236}">
                <a16:creationId xmlns:a16="http://schemas.microsoft.com/office/drawing/2014/main" id="{6648B889-B2E5-794D-8152-36610B08EB1B}"/>
              </a:ext>
            </a:extLst>
          </p:cNvPr>
          <p:cNvSpPr>
            <a:spLocks noGrp="1"/>
          </p:cNvSpPr>
          <p:nvPr>
            <p:ph type="sldNum" sz="quarter" idx="11"/>
          </p:nvPr>
        </p:nvSpPr>
        <p:spPr/>
        <p:txBody>
          <a:bodyPr/>
          <a:lstStyle/>
          <a:p>
            <a:pPr algn="l"/>
            <a:fld id="{6BEE8092-FD92-D247-BFBB-7625102F9F8E}" type="slidenum">
              <a:rPr lang="en-US" smtClean="0"/>
              <a:pPr algn="l"/>
              <a:t>3</a:t>
            </a:fld>
            <a:endParaRPr lang="en-US"/>
          </a:p>
        </p:txBody>
      </p:sp>
      <p:pic>
        <p:nvPicPr>
          <p:cNvPr id="17" name="Picture 16">
            <a:extLst>
              <a:ext uri="{FF2B5EF4-FFF2-40B4-BE49-F238E27FC236}">
                <a16:creationId xmlns:a16="http://schemas.microsoft.com/office/drawing/2014/main" id="{9E5CD461-1FAB-7B4F-ACC1-367691E7B8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17392" y="4502068"/>
            <a:ext cx="1330283" cy="383932"/>
          </a:xfrm>
          <a:prstGeom prst="rect">
            <a:avLst/>
          </a:prstGeom>
        </p:spPr>
      </p:pic>
    </p:spTree>
    <p:extLst>
      <p:ext uri="{BB962C8B-B14F-4D97-AF65-F5344CB8AC3E}">
        <p14:creationId xmlns:p14="http://schemas.microsoft.com/office/powerpoint/2010/main" val="17226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210F0F-6282-1B49-ACBE-CEF645C5B3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2113" y="2832694"/>
            <a:ext cx="4881716" cy="1939274"/>
          </a:xfrm>
          <a:prstGeom prst="rect">
            <a:avLst/>
          </a:prstGeom>
        </p:spPr>
      </p:pic>
      <p:sp>
        <p:nvSpPr>
          <p:cNvPr id="8" name="Title 1">
            <a:extLst>
              <a:ext uri="{FF2B5EF4-FFF2-40B4-BE49-F238E27FC236}">
                <a16:creationId xmlns:a16="http://schemas.microsoft.com/office/drawing/2014/main" id="{30B3D286-92A1-0640-86F0-5F7203BDCE89}"/>
              </a:ext>
            </a:extLst>
          </p:cNvPr>
          <p:cNvSpPr txBox="1">
            <a:spLocks/>
          </p:cNvSpPr>
          <p:nvPr/>
        </p:nvSpPr>
        <p:spPr>
          <a:xfrm>
            <a:off x="453966" y="1021256"/>
            <a:ext cx="7490290" cy="6526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002F87"/>
                </a:solidFill>
                <a:latin typeface="Georgia"/>
                <a:ea typeface="+mj-ea"/>
                <a:cs typeface="Georgia"/>
              </a:defRPr>
            </a:lvl1pPr>
          </a:lstStyle>
          <a:p>
            <a:r>
              <a:rPr lang="en-US">
                <a:latin typeface="Arial" panose="020B0604020202020204" pitchFamily="34" charset="0"/>
                <a:cs typeface="Arial" panose="020B0604020202020204" pitchFamily="34" charset="0"/>
              </a:rPr>
              <a:t>Get sales and technical support</a:t>
            </a:r>
          </a:p>
        </p:txBody>
      </p:sp>
      <p:sp>
        <p:nvSpPr>
          <p:cNvPr id="9" name="Content Placeholder 2">
            <a:extLst>
              <a:ext uri="{FF2B5EF4-FFF2-40B4-BE49-F238E27FC236}">
                <a16:creationId xmlns:a16="http://schemas.microsoft.com/office/drawing/2014/main" id="{B0F37CFC-942D-C949-9969-F89CAB3C09D7}"/>
              </a:ext>
            </a:extLst>
          </p:cNvPr>
          <p:cNvSpPr txBox="1">
            <a:spLocks/>
          </p:cNvSpPr>
          <p:nvPr/>
        </p:nvSpPr>
        <p:spPr>
          <a:xfrm>
            <a:off x="453094" y="1714297"/>
            <a:ext cx="7312379" cy="95108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a:latin typeface="Arial" panose="020B0604020202020204" pitchFamily="34" charset="0"/>
                <a:cs typeface="Arial" panose="020B0604020202020204" pitchFamily="34" charset="0"/>
              </a:rPr>
              <a:t>Worldwide Fiery Sales Development Managers and Technical Sales Specialists help to sell, service, and support EFI solutions</a:t>
            </a:r>
          </a:p>
        </p:txBody>
      </p:sp>
    </p:spTree>
    <p:extLst>
      <p:ext uri="{BB962C8B-B14F-4D97-AF65-F5344CB8AC3E}">
        <p14:creationId xmlns:p14="http://schemas.microsoft.com/office/powerpoint/2010/main" val="1031188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host was Geert </a:t>
            </a:r>
            <a:r>
              <a:rPr lang="en-US" dirty="0" err="1"/>
              <a:t>Lenvain</a:t>
            </a:r>
            <a:endParaRPr lang="en-US" dirty="0"/>
          </a:p>
        </p:txBody>
      </p:sp>
      <p:sp>
        <p:nvSpPr>
          <p:cNvPr id="6" name="Slide Number Placeholder 5">
            <a:extLst>
              <a:ext uri="{FF2B5EF4-FFF2-40B4-BE49-F238E27FC236}">
                <a16:creationId xmlns:a16="http://schemas.microsoft.com/office/drawing/2014/main" id="{6648B889-B2E5-794D-8152-36610B08EB1B}"/>
              </a:ext>
            </a:extLst>
          </p:cNvPr>
          <p:cNvSpPr>
            <a:spLocks noGrp="1"/>
          </p:cNvSpPr>
          <p:nvPr>
            <p:ph type="sldNum" sz="quarter" idx="11"/>
          </p:nvPr>
        </p:nvSpPr>
        <p:spPr/>
        <p:txBody>
          <a:bodyPr/>
          <a:lstStyle/>
          <a:p>
            <a:pPr algn="l"/>
            <a:fld id="{6BEE8092-FD92-D247-BFBB-7625102F9F8E}" type="slidenum">
              <a:rPr lang="en-US" smtClean="0"/>
              <a:pPr algn="l"/>
              <a:t>31</a:t>
            </a:fld>
            <a:endParaRPr lang="en-US"/>
          </a:p>
        </p:txBody>
      </p:sp>
      <p:sp>
        <p:nvSpPr>
          <p:cNvPr id="3" name="TextBox 2">
            <a:extLst>
              <a:ext uri="{FF2B5EF4-FFF2-40B4-BE49-F238E27FC236}">
                <a16:creationId xmlns:a16="http://schemas.microsoft.com/office/drawing/2014/main" id="{96B5E5B5-E0EC-504D-9A43-C8A38DAFDEDD}"/>
              </a:ext>
            </a:extLst>
          </p:cNvPr>
          <p:cNvSpPr txBox="1"/>
          <p:nvPr/>
        </p:nvSpPr>
        <p:spPr>
          <a:xfrm>
            <a:off x="421915" y="3721768"/>
            <a:ext cx="8332342" cy="1323439"/>
          </a:xfrm>
          <a:prstGeom prst="rect">
            <a:avLst/>
          </a:prstGeom>
          <a:noFill/>
        </p:spPr>
        <p:txBody>
          <a:bodyPr wrap="square" rtlCol="0">
            <a:spAutoFit/>
          </a:bodyPr>
          <a:lstStyle/>
          <a:p>
            <a:pPr algn="ctr"/>
            <a:r>
              <a:rPr lang="en-CA" sz="2000" b="1" dirty="0">
                <a:latin typeface="Georgia" panose="02040502050405020303" pitchFamily="18" charset="0"/>
              </a:rPr>
              <a:t>Digital Sales Specialist</a:t>
            </a:r>
          </a:p>
          <a:p>
            <a:pPr algn="ctr"/>
            <a:r>
              <a:rPr lang="en-CA" sz="2000" dirty="0">
                <a:latin typeface="Georgia" panose="02040502050405020303" pitchFamily="18" charset="0"/>
              </a:rPr>
              <a:t>Responsible for Fiery sales in Belgium/Eastern Europe</a:t>
            </a:r>
            <a:br>
              <a:rPr lang="en-CA" sz="2000" dirty="0">
                <a:latin typeface="Georgia" panose="02040502050405020303" pitchFamily="18" charset="0"/>
              </a:rPr>
            </a:br>
            <a:r>
              <a:rPr lang="en-CA" sz="2000" dirty="0">
                <a:latin typeface="Georgia" panose="02040502050405020303" pitchFamily="18" charset="0"/>
              </a:rPr>
              <a:t>Middle East and Central/North Africa…</a:t>
            </a:r>
          </a:p>
          <a:p>
            <a:pPr algn="ctr"/>
            <a:r>
              <a:rPr lang="en-CA" sz="2000" dirty="0">
                <a:latin typeface="Georgia" panose="02040502050405020303" pitchFamily="18" charset="0"/>
                <a:hlinkClick r:id="rId3"/>
              </a:rPr>
              <a:t>LinkedIn</a:t>
            </a:r>
            <a:r>
              <a:rPr lang="en-CA" sz="2000" dirty="0">
                <a:latin typeface="Georgia" panose="02040502050405020303" pitchFamily="18" charset="0"/>
              </a:rPr>
              <a:t> or via </a:t>
            </a:r>
            <a:r>
              <a:rPr lang="en-CA" sz="2000" dirty="0" err="1">
                <a:latin typeface="Georgia" panose="02040502050405020303" pitchFamily="18" charset="0"/>
              </a:rPr>
              <a:t>geert.lenvain@efi.com</a:t>
            </a:r>
            <a:endParaRPr lang="en-CA" sz="2000" dirty="0">
              <a:latin typeface="Georgia" panose="02040502050405020303" pitchFamily="18" charset="0"/>
            </a:endParaRPr>
          </a:p>
        </p:txBody>
      </p:sp>
      <p:pic>
        <p:nvPicPr>
          <p:cNvPr id="7" name="Picture 6">
            <a:extLst>
              <a:ext uri="{FF2B5EF4-FFF2-40B4-BE49-F238E27FC236}">
                <a16:creationId xmlns:a16="http://schemas.microsoft.com/office/drawing/2014/main" id="{8D59DFD1-3EA7-824A-B3E8-F145D2E2467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5400000">
            <a:off x="471031" y="2081933"/>
            <a:ext cx="1694972" cy="1271229"/>
          </a:xfrm>
          <a:prstGeom prst="roundRect">
            <a:avLst/>
          </a:prstGeom>
        </p:spPr>
      </p:pic>
      <p:pic>
        <p:nvPicPr>
          <p:cNvPr id="8" name="Picture 7">
            <a:extLst>
              <a:ext uri="{FF2B5EF4-FFF2-40B4-BE49-F238E27FC236}">
                <a16:creationId xmlns:a16="http://schemas.microsoft.com/office/drawing/2014/main" id="{EBB901B0-0D87-7640-BD6E-675125D6486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10800000">
            <a:off x="2469411" y="1854976"/>
            <a:ext cx="2277977" cy="1708483"/>
          </a:xfrm>
          <a:prstGeom prst="roundRect">
            <a:avLst/>
          </a:prstGeom>
        </p:spPr>
      </p:pic>
      <p:pic>
        <p:nvPicPr>
          <p:cNvPr id="10" name="Picture 9">
            <a:extLst>
              <a:ext uri="{FF2B5EF4-FFF2-40B4-BE49-F238E27FC236}">
                <a16:creationId xmlns:a16="http://schemas.microsoft.com/office/drawing/2014/main" id="{191D19F0-E3D7-964A-8D38-95578CCFAF28}"/>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rot="5400000">
            <a:off x="5076433" y="2080358"/>
            <a:ext cx="1694972" cy="1271229"/>
          </a:xfrm>
          <a:prstGeom prst="roundRect">
            <a:avLst/>
          </a:prstGeom>
        </p:spPr>
      </p:pic>
      <p:pic>
        <p:nvPicPr>
          <p:cNvPr id="11" name="Picture 10">
            <a:extLst>
              <a:ext uri="{FF2B5EF4-FFF2-40B4-BE49-F238E27FC236}">
                <a16:creationId xmlns:a16="http://schemas.microsoft.com/office/drawing/2014/main" id="{B3B6E6A1-9558-2E46-983A-FA610AEA6EFD}"/>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rot="5400000">
            <a:off x="7002788" y="2099084"/>
            <a:ext cx="1694972" cy="1271229"/>
          </a:xfrm>
          <a:prstGeom prst="roundRect">
            <a:avLst/>
          </a:prstGeom>
        </p:spPr>
      </p:pic>
    </p:spTree>
    <p:extLst>
      <p:ext uri="{BB962C8B-B14F-4D97-AF65-F5344CB8AC3E}">
        <p14:creationId xmlns:p14="http://schemas.microsoft.com/office/powerpoint/2010/main" val="112132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t>Hvala</a:t>
            </a:r>
            <a:r>
              <a:rPr lang="en-US" dirty="0"/>
              <a:t> </a:t>
            </a:r>
            <a:r>
              <a:rPr lang="en-US" dirty="0" err="1"/>
              <a:t>vam</a:t>
            </a:r>
            <a:r>
              <a:rPr lang="en-US" dirty="0"/>
              <a:t>!</a:t>
            </a:r>
          </a:p>
        </p:txBody>
      </p:sp>
      <p:sp>
        <p:nvSpPr>
          <p:cNvPr id="3" name="Text Placeholder 2"/>
          <p:cNvSpPr>
            <a:spLocks noGrp="1"/>
          </p:cNvSpPr>
          <p:nvPr>
            <p:ph type="body" idx="1"/>
          </p:nvPr>
        </p:nvSpPr>
        <p:spPr/>
        <p:txBody>
          <a:bodyPr>
            <a:normAutofit/>
          </a:bodyPr>
          <a:lstStyle/>
          <a:p>
            <a:r>
              <a:rPr lang="en-US" dirty="0" err="1"/>
              <a:t>efi.com</a:t>
            </a:r>
            <a:endParaRPr lang="en-US" dirty="0"/>
          </a:p>
        </p:txBody>
      </p:sp>
      <p:sp>
        <p:nvSpPr>
          <p:cNvPr id="6" name="Slide Number Placeholder 5">
            <a:extLst>
              <a:ext uri="{FF2B5EF4-FFF2-40B4-BE49-F238E27FC236}">
                <a16:creationId xmlns:a16="http://schemas.microsoft.com/office/drawing/2014/main" id="{BDEE3E46-1A80-7E40-B6C9-99FBF11A4778}"/>
              </a:ext>
            </a:extLst>
          </p:cNvPr>
          <p:cNvSpPr>
            <a:spLocks noGrp="1"/>
          </p:cNvSpPr>
          <p:nvPr>
            <p:ph type="sldNum" sz="quarter" idx="11"/>
          </p:nvPr>
        </p:nvSpPr>
        <p:spPr/>
        <p:txBody>
          <a:bodyPr/>
          <a:lstStyle/>
          <a:p>
            <a:pPr algn="l"/>
            <a:fld id="{6BEE8092-FD92-D247-BFBB-7625102F9F8E}" type="slidenum">
              <a:rPr lang="en-US" smtClean="0"/>
              <a:pPr algn="l"/>
              <a:t>32</a:t>
            </a:fld>
            <a:endParaRPr lang="en-US" dirty="0"/>
          </a:p>
        </p:txBody>
      </p:sp>
      <p:sp>
        <p:nvSpPr>
          <p:cNvPr id="7" name="Footer Placeholder 6">
            <a:extLst>
              <a:ext uri="{FF2B5EF4-FFF2-40B4-BE49-F238E27FC236}">
                <a16:creationId xmlns:a16="http://schemas.microsoft.com/office/drawing/2014/main" id="{A18DBBD1-5227-0648-8F05-82453EF47C2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1517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C5CC-536C-A14F-837D-8B65E481034D}"/>
              </a:ext>
            </a:extLst>
          </p:cNvPr>
          <p:cNvSpPr>
            <a:spLocks noGrp="1"/>
          </p:cNvSpPr>
          <p:nvPr>
            <p:ph type="title"/>
          </p:nvPr>
        </p:nvSpPr>
        <p:spPr>
          <a:xfrm>
            <a:off x="457200" y="521561"/>
            <a:ext cx="8229600" cy="1655247"/>
          </a:xfrm>
        </p:spPr>
        <p:txBody>
          <a:bodyPr>
            <a:noAutofit/>
          </a:bodyPr>
          <a:lstStyle/>
          <a:p>
            <a:r>
              <a:rPr lang="en-US" dirty="0"/>
              <a:t>Today’s</a:t>
            </a:r>
            <a:br>
              <a:rPr lang="en-US" dirty="0"/>
            </a:br>
            <a:r>
              <a:rPr lang="en-US" dirty="0"/>
              <a:t>market</a:t>
            </a:r>
            <a:br>
              <a:rPr lang="en-US" dirty="0"/>
            </a:br>
            <a:r>
              <a:rPr lang="en-US" dirty="0"/>
              <a:t>challenges</a:t>
            </a:r>
          </a:p>
        </p:txBody>
      </p:sp>
      <p:sp>
        <p:nvSpPr>
          <p:cNvPr id="8" name="TextBox 7">
            <a:extLst>
              <a:ext uri="{FF2B5EF4-FFF2-40B4-BE49-F238E27FC236}">
                <a16:creationId xmlns:a16="http://schemas.microsoft.com/office/drawing/2014/main" id="{E1F36DA2-2A45-7A4F-838F-0954FB6A8AD4}"/>
              </a:ext>
            </a:extLst>
          </p:cNvPr>
          <p:cNvSpPr txBox="1"/>
          <p:nvPr/>
        </p:nvSpPr>
        <p:spPr>
          <a:xfrm>
            <a:off x="457199" y="2404995"/>
            <a:ext cx="2649167" cy="507831"/>
          </a:xfrm>
          <a:prstGeom prst="rect">
            <a:avLst/>
          </a:prstGeom>
          <a:noFill/>
        </p:spPr>
        <p:txBody>
          <a:bodyPr wrap="square" rtlCol="0">
            <a:spAutoFit/>
          </a:bodyPr>
          <a:lstStyle/>
          <a:p>
            <a:r>
              <a:rPr lang="en-US" sz="900" b="1" dirty="0">
                <a:latin typeface="Georgia" panose="02040502050405020303" pitchFamily="18" charset="0"/>
              </a:rPr>
              <a:t>Source:</a:t>
            </a:r>
            <a:br>
              <a:rPr lang="en-US" sz="900" b="1" dirty="0">
                <a:latin typeface="Georgia" panose="02040502050405020303" pitchFamily="18" charset="0"/>
              </a:rPr>
            </a:br>
            <a:r>
              <a:rPr lang="en-US" sz="900" dirty="0">
                <a:latin typeface="Georgia" panose="02040502050405020303" pitchFamily="18" charset="0"/>
              </a:rPr>
              <a:t>North American Production Software Investment Outlook, </a:t>
            </a:r>
            <a:r>
              <a:rPr lang="en-US" sz="900" i="1" dirty="0" err="1">
                <a:latin typeface="Georgia" panose="02040502050405020303" pitchFamily="18" charset="0"/>
              </a:rPr>
              <a:t>InfoTrends</a:t>
            </a:r>
            <a:r>
              <a:rPr lang="en-US" sz="900" dirty="0">
                <a:latin typeface="Georgia" panose="02040502050405020303" pitchFamily="18" charset="0"/>
              </a:rPr>
              <a:t>, 2020</a:t>
            </a:r>
          </a:p>
        </p:txBody>
      </p:sp>
      <p:pic>
        <p:nvPicPr>
          <p:cNvPr id="7" name="Picture 6">
            <a:extLst>
              <a:ext uri="{FF2B5EF4-FFF2-40B4-BE49-F238E27FC236}">
                <a16:creationId xmlns:a16="http://schemas.microsoft.com/office/drawing/2014/main" id="{7C6DEB60-C5D4-7147-8590-6A0AE319F7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832" b="7567"/>
          <a:stretch/>
        </p:blipFill>
        <p:spPr>
          <a:xfrm>
            <a:off x="4280951" y="293316"/>
            <a:ext cx="4863049" cy="4849373"/>
          </a:xfrm>
          <a:prstGeom prst="rect">
            <a:avLst/>
          </a:prstGeom>
        </p:spPr>
      </p:pic>
      <p:sp>
        <p:nvSpPr>
          <p:cNvPr id="5" name="TextBox 4"/>
          <p:cNvSpPr txBox="1"/>
          <p:nvPr/>
        </p:nvSpPr>
        <p:spPr>
          <a:xfrm>
            <a:off x="2438402" y="3799700"/>
            <a:ext cx="1923614" cy="456374"/>
          </a:xfrm>
          <a:prstGeom prst="rect">
            <a:avLst/>
          </a:prstGeom>
        </p:spPr>
        <p:txBody>
          <a:bodyPr vert="horz" lIns="91440" tIns="45720" rIns="91440" bIns="45720" rtlCol="0">
            <a:noAutofit/>
          </a:bodyPr>
          <a:lstStyle>
            <a:defPPr>
              <a:defRPr lang="en-US"/>
            </a:defPPr>
            <a:lvl1pPr marL="0" indent="0" defTabSz="457200" eaLnBrk="1" latinLnBrk="0" hangingPunct="1">
              <a:spcBef>
                <a:spcPct val="20000"/>
              </a:spcBef>
              <a:buFont typeface="Arial"/>
              <a:buNone/>
              <a:defRPr sz="1200">
                <a:latin typeface="Georgia"/>
                <a:cs typeface="Georgia"/>
              </a:defRPr>
            </a:lvl1pPr>
            <a:lvl2pPr marL="742950" indent="-285750" defTabSz="457200" eaLnBrk="1" latinLnBrk="0" hangingPunct="1">
              <a:spcBef>
                <a:spcPct val="20000"/>
              </a:spcBef>
              <a:buFont typeface="Arial"/>
              <a:buChar char="–"/>
              <a:defRPr sz="2800">
                <a:latin typeface="Georgia"/>
                <a:cs typeface="Georgia"/>
              </a:defRPr>
            </a:lvl2pPr>
            <a:lvl3pPr marL="1143000" indent="-228600" defTabSz="457200" eaLnBrk="1" latinLnBrk="0" hangingPunct="1">
              <a:spcBef>
                <a:spcPct val="20000"/>
              </a:spcBef>
              <a:buFont typeface="Arial"/>
              <a:buChar char="•"/>
              <a:defRPr sz="2400">
                <a:latin typeface="Georgia"/>
                <a:cs typeface="Georgia"/>
              </a:defRPr>
            </a:lvl3pPr>
            <a:lvl4pPr marL="1600200" indent="-228600" defTabSz="457200" eaLnBrk="1" latinLnBrk="0" hangingPunct="1">
              <a:spcBef>
                <a:spcPct val="20000"/>
              </a:spcBef>
              <a:buFont typeface="Arial"/>
              <a:buChar char="–"/>
              <a:defRPr sz="2000">
                <a:latin typeface="Georgia"/>
                <a:cs typeface="Georgia"/>
              </a:defRPr>
            </a:lvl4pPr>
            <a:lvl5pPr marL="2057400" indent="-228600" defTabSz="457200" eaLnBrk="1" latinLnBrk="0" hangingPunct="1">
              <a:spcBef>
                <a:spcPct val="20000"/>
              </a:spcBef>
              <a:buFont typeface="Arial"/>
              <a:buChar char="»"/>
              <a:defRPr sz="2000">
                <a:latin typeface="Georgia"/>
                <a:cs typeface="Georgia"/>
              </a:defRPr>
            </a:lvl5pPr>
            <a:lvl6pPr marL="2514600" indent="-228600">
              <a:spcBef>
                <a:spcPct val="20000"/>
              </a:spcBef>
              <a:buFont typeface="Arial"/>
              <a:buChar char="•"/>
              <a:defRPr sz="2000">
                <a:latin typeface="+mn-lt"/>
              </a:defRPr>
            </a:lvl6pPr>
            <a:lvl7pPr marL="2971800" indent="-228600">
              <a:spcBef>
                <a:spcPct val="20000"/>
              </a:spcBef>
              <a:buFont typeface="Arial"/>
              <a:buChar char="•"/>
              <a:defRPr sz="2000">
                <a:latin typeface="+mn-lt"/>
              </a:defRPr>
            </a:lvl7pPr>
            <a:lvl8pPr marL="3429000" indent="-228600">
              <a:spcBef>
                <a:spcPct val="20000"/>
              </a:spcBef>
              <a:buFont typeface="Arial"/>
              <a:buChar char="•"/>
              <a:defRPr sz="2000">
                <a:latin typeface="+mn-lt"/>
              </a:defRPr>
            </a:lvl8pPr>
            <a:lvl9pPr marL="3886200" indent="-228600">
              <a:spcBef>
                <a:spcPct val="20000"/>
              </a:spcBef>
              <a:buFont typeface="Arial"/>
              <a:buChar char="•"/>
              <a:defRPr sz="2000">
                <a:latin typeface="+mn-lt"/>
              </a:defRPr>
            </a:lvl9pPr>
          </a:lstStyle>
          <a:p>
            <a:r>
              <a:rPr lang="en-US" dirty="0"/>
              <a:t>Reduce production costs by improving efficiency</a:t>
            </a:r>
          </a:p>
        </p:txBody>
      </p:sp>
      <p:sp>
        <p:nvSpPr>
          <p:cNvPr id="9" name="TextBox 8"/>
          <p:cNvSpPr txBox="1"/>
          <p:nvPr/>
        </p:nvSpPr>
        <p:spPr>
          <a:xfrm>
            <a:off x="2079258" y="4340663"/>
            <a:ext cx="1640732" cy="456374"/>
          </a:xfrm>
          <a:prstGeom prst="rect">
            <a:avLst/>
          </a:prstGeom>
        </p:spPr>
        <p:txBody>
          <a:bodyPr vert="horz" lIns="91440" tIns="45720" rIns="91440" bIns="45720" rtlCol="0">
            <a:noAutofit/>
          </a:bodyPr>
          <a:lstStyle>
            <a:lvl1pPr marL="342900" indent="-342900" defTabSz="457200" eaLnBrk="1" latinLnBrk="0" hangingPunct="1">
              <a:spcBef>
                <a:spcPct val="20000"/>
              </a:spcBef>
              <a:buFont typeface="Arial"/>
              <a:buChar char="•"/>
              <a:defRPr sz="1500">
                <a:latin typeface="Georgia"/>
                <a:cs typeface="Georgia"/>
              </a:defRPr>
            </a:lvl1pPr>
            <a:lvl2pPr marL="742950" indent="-285750" defTabSz="457200" eaLnBrk="1" latinLnBrk="0" hangingPunct="1">
              <a:spcBef>
                <a:spcPct val="20000"/>
              </a:spcBef>
              <a:buFont typeface="Arial"/>
              <a:buChar char="–"/>
              <a:defRPr sz="2800">
                <a:latin typeface="Georgia"/>
                <a:cs typeface="Georgia"/>
              </a:defRPr>
            </a:lvl2pPr>
            <a:lvl3pPr marL="1143000" indent="-228600" defTabSz="457200" eaLnBrk="1" latinLnBrk="0" hangingPunct="1">
              <a:spcBef>
                <a:spcPct val="20000"/>
              </a:spcBef>
              <a:buFont typeface="Arial"/>
              <a:buChar char="•"/>
              <a:defRPr sz="2400">
                <a:latin typeface="Georgia"/>
                <a:cs typeface="Georgia"/>
              </a:defRPr>
            </a:lvl3pPr>
            <a:lvl4pPr marL="1600200" indent="-228600" defTabSz="457200" eaLnBrk="1" latinLnBrk="0" hangingPunct="1">
              <a:spcBef>
                <a:spcPct val="20000"/>
              </a:spcBef>
              <a:buFont typeface="Arial"/>
              <a:buChar char="–"/>
              <a:defRPr sz="2000">
                <a:latin typeface="Georgia"/>
                <a:cs typeface="Georgia"/>
              </a:defRPr>
            </a:lvl4pPr>
            <a:lvl5pPr marL="2057400" indent="-228600" defTabSz="457200" eaLnBrk="1" latinLnBrk="0" hangingPunct="1">
              <a:spcBef>
                <a:spcPct val="20000"/>
              </a:spcBef>
              <a:buFont typeface="Arial"/>
              <a:buChar char="»"/>
              <a:defRPr sz="2000">
                <a:latin typeface="Georgia"/>
                <a:cs typeface="Georgia"/>
              </a:defRPr>
            </a:lvl5pPr>
            <a:lvl6pPr marL="2514600" indent="-228600">
              <a:spcBef>
                <a:spcPct val="20000"/>
              </a:spcBef>
              <a:buFont typeface="Arial"/>
              <a:buChar char="•"/>
              <a:defRPr sz="2000">
                <a:latin typeface="+mn-lt"/>
              </a:defRPr>
            </a:lvl6pPr>
            <a:lvl7pPr marL="2971800" indent="-228600">
              <a:spcBef>
                <a:spcPct val="20000"/>
              </a:spcBef>
              <a:buFont typeface="Arial"/>
              <a:buChar char="•"/>
              <a:defRPr sz="2000">
                <a:latin typeface="+mn-lt"/>
              </a:defRPr>
            </a:lvl7pPr>
            <a:lvl8pPr marL="3429000" indent="-228600">
              <a:spcBef>
                <a:spcPct val="20000"/>
              </a:spcBef>
              <a:buFont typeface="Arial"/>
              <a:buChar char="•"/>
              <a:defRPr sz="2000">
                <a:latin typeface="+mn-lt"/>
              </a:defRPr>
            </a:lvl8pPr>
            <a:lvl9pPr marL="3886200" indent="-228600">
              <a:spcBef>
                <a:spcPct val="20000"/>
              </a:spcBef>
              <a:buFont typeface="Arial"/>
              <a:buChar char="•"/>
              <a:defRPr sz="2000">
                <a:latin typeface="+mn-lt"/>
              </a:defRPr>
            </a:lvl9pPr>
          </a:lstStyle>
          <a:p>
            <a:pPr marL="0" indent="0">
              <a:buNone/>
            </a:pPr>
            <a:r>
              <a:rPr lang="en-US" sz="1200" dirty="0"/>
              <a:t>Dealing with high number of small jobs</a:t>
            </a:r>
          </a:p>
        </p:txBody>
      </p:sp>
      <p:sp>
        <p:nvSpPr>
          <p:cNvPr id="10" name="TextBox 9"/>
          <p:cNvSpPr txBox="1"/>
          <p:nvPr/>
        </p:nvSpPr>
        <p:spPr>
          <a:xfrm>
            <a:off x="2843721" y="3258736"/>
            <a:ext cx="1923614" cy="456374"/>
          </a:xfrm>
          <a:prstGeom prst="rect">
            <a:avLst/>
          </a:prstGeom>
        </p:spPr>
        <p:txBody>
          <a:bodyPr vert="horz" lIns="91440" tIns="45720" rIns="91440" bIns="45720" rtlCol="0">
            <a:noAutofit/>
          </a:bodyPr>
          <a:lstStyle>
            <a:defPPr>
              <a:defRPr lang="en-US"/>
            </a:defPPr>
            <a:lvl1pPr marL="0" indent="0" defTabSz="457200" eaLnBrk="1" latinLnBrk="0" hangingPunct="1">
              <a:spcBef>
                <a:spcPct val="20000"/>
              </a:spcBef>
              <a:buFont typeface="Arial"/>
              <a:buNone/>
              <a:defRPr sz="1200">
                <a:latin typeface="Georgia"/>
                <a:cs typeface="Georgia"/>
              </a:defRPr>
            </a:lvl1pPr>
            <a:lvl2pPr marL="742950" indent="-285750" defTabSz="457200" eaLnBrk="1" latinLnBrk="0" hangingPunct="1">
              <a:spcBef>
                <a:spcPct val="20000"/>
              </a:spcBef>
              <a:buFont typeface="Arial"/>
              <a:buChar char="–"/>
              <a:defRPr sz="2800">
                <a:latin typeface="Georgia"/>
                <a:cs typeface="Georgia"/>
              </a:defRPr>
            </a:lvl2pPr>
            <a:lvl3pPr marL="1143000" indent="-228600" defTabSz="457200" eaLnBrk="1" latinLnBrk="0" hangingPunct="1">
              <a:spcBef>
                <a:spcPct val="20000"/>
              </a:spcBef>
              <a:buFont typeface="Arial"/>
              <a:buChar char="•"/>
              <a:defRPr sz="2400">
                <a:latin typeface="Georgia"/>
                <a:cs typeface="Georgia"/>
              </a:defRPr>
            </a:lvl3pPr>
            <a:lvl4pPr marL="1600200" indent="-228600" defTabSz="457200" eaLnBrk="1" latinLnBrk="0" hangingPunct="1">
              <a:spcBef>
                <a:spcPct val="20000"/>
              </a:spcBef>
              <a:buFont typeface="Arial"/>
              <a:buChar char="–"/>
              <a:defRPr sz="2000">
                <a:latin typeface="Georgia"/>
                <a:cs typeface="Georgia"/>
              </a:defRPr>
            </a:lvl4pPr>
            <a:lvl5pPr marL="2057400" indent="-228600" defTabSz="457200" eaLnBrk="1" latinLnBrk="0" hangingPunct="1">
              <a:spcBef>
                <a:spcPct val="20000"/>
              </a:spcBef>
              <a:buFont typeface="Arial"/>
              <a:buChar char="»"/>
              <a:defRPr sz="2000">
                <a:latin typeface="Georgia"/>
                <a:cs typeface="Georgia"/>
              </a:defRPr>
            </a:lvl5pPr>
            <a:lvl6pPr marL="2514600" indent="-228600">
              <a:spcBef>
                <a:spcPct val="20000"/>
              </a:spcBef>
              <a:buFont typeface="Arial"/>
              <a:buChar char="•"/>
              <a:defRPr sz="2000">
                <a:latin typeface="+mn-lt"/>
              </a:defRPr>
            </a:lvl6pPr>
            <a:lvl7pPr marL="2971800" indent="-228600">
              <a:spcBef>
                <a:spcPct val="20000"/>
              </a:spcBef>
              <a:buFont typeface="Arial"/>
              <a:buChar char="•"/>
              <a:defRPr sz="2000">
                <a:latin typeface="+mn-lt"/>
              </a:defRPr>
            </a:lvl7pPr>
            <a:lvl8pPr marL="3429000" indent="-228600">
              <a:spcBef>
                <a:spcPct val="20000"/>
              </a:spcBef>
              <a:buFont typeface="Arial"/>
              <a:buChar char="•"/>
              <a:defRPr sz="2000">
                <a:latin typeface="+mn-lt"/>
              </a:defRPr>
            </a:lvl8pPr>
            <a:lvl9pPr marL="3886200" indent="-228600">
              <a:spcBef>
                <a:spcPct val="20000"/>
              </a:spcBef>
              <a:buFont typeface="Arial"/>
              <a:buChar char="•"/>
              <a:defRPr sz="2000">
                <a:latin typeface="+mn-lt"/>
              </a:defRPr>
            </a:lvl9pPr>
          </a:lstStyle>
          <a:p>
            <a:r>
              <a:rPr lang="en-US" dirty="0"/>
              <a:t>Expand to new applications or services</a:t>
            </a:r>
          </a:p>
        </p:txBody>
      </p:sp>
      <p:sp>
        <p:nvSpPr>
          <p:cNvPr id="11" name="TextBox 10"/>
          <p:cNvSpPr txBox="1"/>
          <p:nvPr/>
        </p:nvSpPr>
        <p:spPr>
          <a:xfrm>
            <a:off x="3247809" y="2717772"/>
            <a:ext cx="1923614" cy="456374"/>
          </a:xfrm>
          <a:prstGeom prst="rect">
            <a:avLst/>
          </a:prstGeom>
        </p:spPr>
        <p:txBody>
          <a:bodyPr vert="horz" lIns="91440" tIns="45720" rIns="91440" bIns="45720" rtlCol="0">
            <a:noAutofit/>
          </a:bodyPr>
          <a:lstStyle>
            <a:defPPr>
              <a:defRPr lang="en-US"/>
            </a:defPPr>
            <a:lvl1pPr marL="0" indent="0" defTabSz="457200" eaLnBrk="1" latinLnBrk="0" hangingPunct="1">
              <a:spcBef>
                <a:spcPct val="20000"/>
              </a:spcBef>
              <a:buFont typeface="Arial"/>
              <a:buNone/>
              <a:defRPr sz="1200">
                <a:latin typeface="Georgia"/>
                <a:cs typeface="Georgia"/>
              </a:defRPr>
            </a:lvl1pPr>
            <a:lvl2pPr marL="742950" indent="-285750" defTabSz="457200" eaLnBrk="1" latinLnBrk="0" hangingPunct="1">
              <a:spcBef>
                <a:spcPct val="20000"/>
              </a:spcBef>
              <a:buFont typeface="Arial"/>
              <a:buChar char="–"/>
              <a:defRPr sz="2800">
                <a:latin typeface="Georgia"/>
                <a:cs typeface="Georgia"/>
              </a:defRPr>
            </a:lvl2pPr>
            <a:lvl3pPr marL="1143000" indent="-228600" defTabSz="457200" eaLnBrk="1" latinLnBrk="0" hangingPunct="1">
              <a:spcBef>
                <a:spcPct val="20000"/>
              </a:spcBef>
              <a:buFont typeface="Arial"/>
              <a:buChar char="•"/>
              <a:defRPr sz="2400">
                <a:latin typeface="Georgia"/>
                <a:cs typeface="Georgia"/>
              </a:defRPr>
            </a:lvl3pPr>
            <a:lvl4pPr marL="1600200" indent="-228600" defTabSz="457200" eaLnBrk="1" latinLnBrk="0" hangingPunct="1">
              <a:spcBef>
                <a:spcPct val="20000"/>
              </a:spcBef>
              <a:buFont typeface="Arial"/>
              <a:buChar char="–"/>
              <a:defRPr sz="2000">
                <a:latin typeface="Georgia"/>
                <a:cs typeface="Georgia"/>
              </a:defRPr>
            </a:lvl4pPr>
            <a:lvl5pPr marL="2057400" indent="-228600" defTabSz="457200" eaLnBrk="1" latinLnBrk="0" hangingPunct="1">
              <a:spcBef>
                <a:spcPct val="20000"/>
              </a:spcBef>
              <a:buFont typeface="Arial"/>
              <a:buChar char="»"/>
              <a:defRPr sz="2000">
                <a:latin typeface="Georgia"/>
                <a:cs typeface="Georgia"/>
              </a:defRPr>
            </a:lvl5pPr>
            <a:lvl6pPr marL="2514600" indent="-228600">
              <a:spcBef>
                <a:spcPct val="20000"/>
              </a:spcBef>
              <a:buFont typeface="Arial"/>
              <a:buChar char="•"/>
              <a:defRPr sz="2000">
                <a:latin typeface="+mn-lt"/>
              </a:defRPr>
            </a:lvl6pPr>
            <a:lvl7pPr marL="2971800" indent="-228600">
              <a:spcBef>
                <a:spcPct val="20000"/>
              </a:spcBef>
              <a:buFont typeface="Arial"/>
              <a:buChar char="•"/>
              <a:defRPr sz="2000">
                <a:latin typeface="+mn-lt"/>
              </a:defRPr>
            </a:lvl7pPr>
            <a:lvl8pPr marL="3429000" indent="-228600">
              <a:spcBef>
                <a:spcPct val="20000"/>
              </a:spcBef>
              <a:buFont typeface="Arial"/>
              <a:buChar char="•"/>
              <a:defRPr sz="2000">
                <a:latin typeface="+mn-lt"/>
              </a:defRPr>
            </a:lvl8pPr>
            <a:lvl9pPr marL="3886200" indent="-228600">
              <a:spcBef>
                <a:spcPct val="20000"/>
              </a:spcBef>
              <a:buFont typeface="Arial"/>
              <a:buChar char="•"/>
              <a:defRPr sz="2000">
                <a:latin typeface="+mn-lt"/>
              </a:defRPr>
            </a:lvl9pPr>
          </a:lstStyle>
          <a:p>
            <a:r>
              <a:rPr lang="en-US" dirty="0"/>
              <a:t>Expand to new customers or industries</a:t>
            </a:r>
          </a:p>
        </p:txBody>
      </p:sp>
      <p:sp>
        <p:nvSpPr>
          <p:cNvPr id="12" name="TextBox 11"/>
          <p:cNvSpPr txBox="1"/>
          <p:nvPr/>
        </p:nvSpPr>
        <p:spPr>
          <a:xfrm>
            <a:off x="3651897" y="2176808"/>
            <a:ext cx="1923614" cy="456374"/>
          </a:xfrm>
          <a:prstGeom prst="rect">
            <a:avLst/>
          </a:prstGeom>
        </p:spPr>
        <p:txBody>
          <a:bodyPr vert="horz" lIns="91440" tIns="45720" rIns="91440" bIns="45720" rtlCol="0">
            <a:noAutofit/>
          </a:bodyPr>
          <a:lstStyle>
            <a:defPPr>
              <a:defRPr lang="en-US"/>
            </a:defPPr>
            <a:lvl1pPr marL="0" indent="0" defTabSz="457200" eaLnBrk="1" latinLnBrk="0" hangingPunct="1">
              <a:spcBef>
                <a:spcPct val="20000"/>
              </a:spcBef>
              <a:buFont typeface="Arial"/>
              <a:buNone/>
              <a:defRPr sz="1200">
                <a:latin typeface="Georgia"/>
                <a:cs typeface="Georgia"/>
              </a:defRPr>
            </a:lvl1pPr>
            <a:lvl2pPr marL="742950" indent="-285750" defTabSz="457200" eaLnBrk="1" latinLnBrk="0" hangingPunct="1">
              <a:spcBef>
                <a:spcPct val="20000"/>
              </a:spcBef>
              <a:buFont typeface="Arial"/>
              <a:buChar char="–"/>
              <a:defRPr sz="2800">
                <a:latin typeface="Georgia"/>
                <a:cs typeface="Georgia"/>
              </a:defRPr>
            </a:lvl2pPr>
            <a:lvl3pPr marL="1143000" indent="-228600" defTabSz="457200" eaLnBrk="1" latinLnBrk="0" hangingPunct="1">
              <a:spcBef>
                <a:spcPct val="20000"/>
              </a:spcBef>
              <a:buFont typeface="Arial"/>
              <a:buChar char="•"/>
              <a:defRPr sz="2400">
                <a:latin typeface="Georgia"/>
                <a:cs typeface="Georgia"/>
              </a:defRPr>
            </a:lvl3pPr>
            <a:lvl4pPr marL="1600200" indent="-228600" defTabSz="457200" eaLnBrk="1" latinLnBrk="0" hangingPunct="1">
              <a:spcBef>
                <a:spcPct val="20000"/>
              </a:spcBef>
              <a:buFont typeface="Arial"/>
              <a:buChar char="–"/>
              <a:defRPr sz="2000">
                <a:latin typeface="Georgia"/>
                <a:cs typeface="Georgia"/>
              </a:defRPr>
            </a:lvl4pPr>
            <a:lvl5pPr marL="2057400" indent="-228600" defTabSz="457200" eaLnBrk="1" latinLnBrk="0" hangingPunct="1">
              <a:spcBef>
                <a:spcPct val="20000"/>
              </a:spcBef>
              <a:buFont typeface="Arial"/>
              <a:buChar char="»"/>
              <a:defRPr sz="2000">
                <a:latin typeface="Georgia"/>
                <a:cs typeface="Georgia"/>
              </a:defRPr>
            </a:lvl5pPr>
            <a:lvl6pPr marL="2514600" indent="-228600">
              <a:spcBef>
                <a:spcPct val="20000"/>
              </a:spcBef>
              <a:buFont typeface="Arial"/>
              <a:buChar char="•"/>
              <a:defRPr sz="2000">
                <a:latin typeface="+mn-lt"/>
              </a:defRPr>
            </a:lvl6pPr>
            <a:lvl7pPr marL="2971800" indent="-228600">
              <a:spcBef>
                <a:spcPct val="20000"/>
              </a:spcBef>
              <a:buFont typeface="Arial"/>
              <a:buChar char="•"/>
              <a:defRPr sz="2000">
                <a:latin typeface="+mn-lt"/>
              </a:defRPr>
            </a:lvl7pPr>
            <a:lvl8pPr marL="3429000" indent="-228600">
              <a:spcBef>
                <a:spcPct val="20000"/>
              </a:spcBef>
              <a:buFont typeface="Arial"/>
              <a:buChar char="•"/>
              <a:defRPr sz="2000">
                <a:latin typeface="+mn-lt"/>
              </a:defRPr>
            </a:lvl8pPr>
            <a:lvl9pPr marL="3886200" indent="-228600">
              <a:spcBef>
                <a:spcPct val="20000"/>
              </a:spcBef>
              <a:buFont typeface="Arial"/>
              <a:buChar char="•"/>
              <a:defRPr sz="2000">
                <a:latin typeface="+mn-lt"/>
              </a:defRPr>
            </a:lvl9pPr>
          </a:lstStyle>
          <a:p>
            <a:r>
              <a:rPr lang="en-US" dirty="0"/>
              <a:t>Keeping up with technology changes</a:t>
            </a:r>
          </a:p>
        </p:txBody>
      </p:sp>
      <p:sp>
        <p:nvSpPr>
          <p:cNvPr id="13" name="TextBox 12"/>
          <p:cNvSpPr txBox="1"/>
          <p:nvPr/>
        </p:nvSpPr>
        <p:spPr>
          <a:xfrm>
            <a:off x="4055985" y="1629359"/>
            <a:ext cx="1923614" cy="456374"/>
          </a:xfrm>
          <a:prstGeom prst="rect">
            <a:avLst/>
          </a:prstGeom>
        </p:spPr>
        <p:txBody>
          <a:bodyPr vert="horz" lIns="91440" tIns="45720" rIns="91440" bIns="45720" rtlCol="0">
            <a:noAutofit/>
          </a:bodyPr>
          <a:lstStyle>
            <a:defPPr>
              <a:defRPr lang="en-US"/>
            </a:defPPr>
            <a:lvl1pPr marL="0" indent="0" defTabSz="457200" eaLnBrk="1" latinLnBrk="0" hangingPunct="1">
              <a:spcBef>
                <a:spcPct val="20000"/>
              </a:spcBef>
              <a:buFont typeface="Arial"/>
              <a:buNone/>
              <a:defRPr sz="1200">
                <a:latin typeface="Georgia"/>
                <a:cs typeface="Georgia"/>
              </a:defRPr>
            </a:lvl1pPr>
            <a:lvl2pPr marL="742950" indent="-285750" defTabSz="457200" eaLnBrk="1" latinLnBrk="0" hangingPunct="1">
              <a:spcBef>
                <a:spcPct val="20000"/>
              </a:spcBef>
              <a:buFont typeface="Arial"/>
              <a:buChar char="–"/>
              <a:defRPr sz="2800">
                <a:latin typeface="Georgia"/>
                <a:cs typeface="Georgia"/>
              </a:defRPr>
            </a:lvl2pPr>
            <a:lvl3pPr marL="1143000" indent="-228600" defTabSz="457200" eaLnBrk="1" latinLnBrk="0" hangingPunct="1">
              <a:spcBef>
                <a:spcPct val="20000"/>
              </a:spcBef>
              <a:buFont typeface="Arial"/>
              <a:buChar char="•"/>
              <a:defRPr sz="2400">
                <a:latin typeface="Georgia"/>
                <a:cs typeface="Georgia"/>
              </a:defRPr>
            </a:lvl3pPr>
            <a:lvl4pPr marL="1600200" indent="-228600" defTabSz="457200" eaLnBrk="1" latinLnBrk="0" hangingPunct="1">
              <a:spcBef>
                <a:spcPct val="20000"/>
              </a:spcBef>
              <a:buFont typeface="Arial"/>
              <a:buChar char="–"/>
              <a:defRPr sz="2000">
                <a:latin typeface="Georgia"/>
                <a:cs typeface="Georgia"/>
              </a:defRPr>
            </a:lvl4pPr>
            <a:lvl5pPr marL="2057400" indent="-228600" defTabSz="457200" eaLnBrk="1" latinLnBrk="0" hangingPunct="1">
              <a:spcBef>
                <a:spcPct val="20000"/>
              </a:spcBef>
              <a:buFont typeface="Arial"/>
              <a:buChar char="»"/>
              <a:defRPr sz="2000">
                <a:latin typeface="Georgia"/>
                <a:cs typeface="Georgia"/>
              </a:defRPr>
            </a:lvl5pPr>
            <a:lvl6pPr marL="2514600" indent="-228600">
              <a:spcBef>
                <a:spcPct val="20000"/>
              </a:spcBef>
              <a:buFont typeface="Arial"/>
              <a:buChar char="•"/>
              <a:defRPr sz="2000">
                <a:latin typeface="+mn-lt"/>
              </a:defRPr>
            </a:lvl6pPr>
            <a:lvl7pPr marL="2971800" indent="-228600">
              <a:spcBef>
                <a:spcPct val="20000"/>
              </a:spcBef>
              <a:buFont typeface="Arial"/>
              <a:buChar char="•"/>
              <a:defRPr sz="2000">
                <a:latin typeface="+mn-lt"/>
              </a:defRPr>
            </a:lvl7pPr>
            <a:lvl8pPr marL="3429000" indent="-228600">
              <a:spcBef>
                <a:spcPct val="20000"/>
              </a:spcBef>
              <a:buFont typeface="Arial"/>
              <a:buChar char="•"/>
              <a:defRPr sz="2000">
                <a:latin typeface="+mn-lt"/>
              </a:defRPr>
            </a:lvl8pPr>
            <a:lvl9pPr marL="3886200" indent="-228600">
              <a:spcBef>
                <a:spcPct val="20000"/>
              </a:spcBef>
              <a:buFont typeface="Arial"/>
              <a:buChar char="•"/>
              <a:defRPr sz="2000">
                <a:latin typeface="+mn-lt"/>
              </a:defRPr>
            </a:lvl9pPr>
          </a:lstStyle>
          <a:p>
            <a:r>
              <a:rPr lang="en-US" dirty="0"/>
              <a:t>Managing multiple workflows</a:t>
            </a:r>
          </a:p>
        </p:txBody>
      </p:sp>
      <p:sp>
        <p:nvSpPr>
          <p:cNvPr id="14" name="TextBox 13"/>
          <p:cNvSpPr txBox="1"/>
          <p:nvPr/>
        </p:nvSpPr>
        <p:spPr>
          <a:xfrm>
            <a:off x="4460073" y="1078557"/>
            <a:ext cx="1817512" cy="456374"/>
          </a:xfrm>
          <a:prstGeom prst="rect">
            <a:avLst/>
          </a:prstGeom>
        </p:spPr>
        <p:txBody>
          <a:bodyPr vert="horz" lIns="91440" tIns="45720" rIns="91440" bIns="45720" rtlCol="0">
            <a:noAutofit/>
          </a:bodyPr>
          <a:lstStyle>
            <a:defPPr>
              <a:defRPr lang="en-US"/>
            </a:defPPr>
            <a:lvl1pPr marL="0" indent="0" defTabSz="457200" eaLnBrk="1" latinLnBrk="0" hangingPunct="1">
              <a:spcBef>
                <a:spcPct val="20000"/>
              </a:spcBef>
              <a:buFont typeface="Arial"/>
              <a:buNone/>
              <a:defRPr sz="1200">
                <a:latin typeface="Georgia"/>
                <a:cs typeface="Georgia"/>
              </a:defRPr>
            </a:lvl1pPr>
            <a:lvl2pPr marL="742950" indent="-285750" defTabSz="457200" eaLnBrk="1" latinLnBrk="0" hangingPunct="1">
              <a:spcBef>
                <a:spcPct val="20000"/>
              </a:spcBef>
              <a:buFont typeface="Arial"/>
              <a:buChar char="–"/>
              <a:defRPr sz="2800">
                <a:latin typeface="Georgia"/>
                <a:cs typeface="Georgia"/>
              </a:defRPr>
            </a:lvl2pPr>
            <a:lvl3pPr marL="1143000" indent="-228600" defTabSz="457200" eaLnBrk="1" latinLnBrk="0" hangingPunct="1">
              <a:spcBef>
                <a:spcPct val="20000"/>
              </a:spcBef>
              <a:buFont typeface="Arial"/>
              <a:buChar char="•"/>
              <a:defRPr sz="2400">
                <a:latin typeface="Georgia"/>
                <a:cs typeface="Georgia"/>
              </a:defRPr>
            </a:lvl3pPr>
            <a:lvl4pPr marL="1600200" indent="-228600" defTabSz="457200" eaLnBrk="1" latinLnBrk="0" hangingPunct="1">
              <a:spcBef>
                <a:spcPct val="20000"/>
              </a:spcBef>
              <a:buFont typeface="Arial"/>
              <a:buChar char="–"/>
              <a:defRPr sz="2000">
                <a:latin typeface="Georgia"/>
                <a:cs typeface="Georgia"/>
              </a:defRPr>
            </a:lvl4pPr>
            <a:lvl5pPr marL="2057400" indent="-228600" defTabSz="457200" eaLnBrk="1" latinLnBrk="0" hangingPunct="1">
              <a:spcBef>
                <a:spcPct val="20000"/>
              </a:spcBef>
              <a:buFont typeface="Arial"/>
              <a:buChar char="»"/>
              <a:defRPr sz="2000">
                <a:latin typeface="Georgia"/>
                <a:cs typeface="Georgia"/>
              </a:defRPr>
            </a:lvl5pPr>
            <a:lvl6pPr marL="2514600" indent="-228600">
              <a:spcBef>
                <a:spcPct val="20000"/>
              </a:spcBef>
              <a:buFont typeface="Arial"/>
              <a:buChar char="•"/>
              <a:defRPr sz="2000">
                <a:latin typeface="+mn-lt"/>
              </a:defRPr>
            </a:lvl6pPr>
            <a:lvl7pPr marL="2971800" indent="-228600">
              <a:spcBef>
                <a:spcPct val="20000"/>
              </a:spcBef>
              <a:buFont typeface="Arial"/>
              <a:buChar char="•"/>
              <a:defRPr sz="2000">
                <a:latin typeface="+mn-lt"/>
              </a:defRPr>
            </a:lvl7pPr>
            <a:lvl8pPr marL="3429000" indent="-228600">
              <a:spcBef>
                <a:spcPct val="20000"/>
              </a:spcBef>
              <a:buFont typeface="Arial"/>
              <a:buChar char="•"/>
              <a:defRPr sz="2000">
                <a:latin typeface="+mn-lt"/>
              </a:defRPr>
            </a:lvl8pPr>
            <a:lvl9pPr marL="3886200" indent="-228600">
              <a:spcBef>
                <a:spcPct val="20000"/>
              </a:spcBef>
              <a:buFont typeface="Arial"/>
              <a:buChar char="•"/>
              <a:defRPr sz="2000">
                <a:latin typeface="+mn-lt"/>
              </a:defRPr>
            </a:lvl9pPr>
          </a:lstStyle>
          <a:p>
            <a:r>
              <a:rPr lang="en-US" dirty="0"/>
              <a:t>Guarantee color accuracy &amp; consistency</a:t>
            </a:r>
          </a:p>
        </p:txBody>
      </p:sp>
    </p:spTree>
    <p:extLst>
      <p:ext uri="{BB962C8B-B14F-4D97-AF65-F5344CB8AC3E}">
        <p14:creationId xmlns:p14="http://schemas.microsoft.com/office/powerpoint/2010/main" val="31009764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78" name="Freeform 7"/>
          <p:cNvSpPr>
            <a:spLocks/>
          </p:cNvSpPr>
          <p:nvPr/>
        </p:nvSpPr>
        <p:spPr bwMode="auto">
          <a:xfrm>
            <a:off x="-1" y="3776309"/>
            <a:ext cx="9144001" cy="1367194"/>
          </a:xfrm>
          <a:custGeom>
            <a:avLst/>
            <a:gdLst>
              <a:gd name="T0" fmla="*/ 8727 w 8922"/>
              <a:gd name="T1" fmla="*/ 601 h 1334"/>
              <a:gd name="T2" fmla="*/ 8598 w 8922"/>
              <a:gd name="T3" fmla="*/ 540 h 1334"/>
              <a:gd name="T4" fmla="*/ 8489 w 8922"/>
              <a:gd name="T5" fmla="*/ 513 h 1334"/>
              <a:gd name="T6" fmla="*/ 8407 w 8922"/>
              <a:gd name="T7" fmla="*/ 420 h 1334"/>
              <a:gd name="T8" fmla="*/ 8324 w 8922"/>
              <a:gd name="T9" fmla="*/ 607 h 1334"/>
              <a:gd name="T10" fmla="*/ 8248 w 8922"/>
              <a:gd name="T11" fmla="*/ 601 h 1334"/>
              <a:gd name="T12" fmla="*/ 8022 w 8922"/>
              <a:gd name="T13" fmla="*/ 679 h 1334"/>
              <a:gd name="T14" fmla="*/ 7890 w 8922"/>
              <a:gd name="T15" fmla="*/ 679 h 1334"/>
              <a:gd name="T16" fmla="*/ 7760 w 8922"/>
              <a:gd name="T17" fmla="*/ 540 h 1334"/>
              <a:gd name="T18" fmla="*/ 7441 w 8922"/>
              <a:gd name="T19" fmla="*/ 447 h 1334"/>
              <a:gd name="T20" fmla="*/ 7378 w 8922"/>
              <a:gd name="T21" fmla="*/ 89 h 1334"/>
              <a:gd name="T22" fmla="*/ 7150 w 8922"/>
              <a:gd name="T23" fmla="*/ 431 h 1334"/>
              <a:gd name="T24" fmla="*/ 7086 w 8922"/>
              <a:gd name="T25" fmla="*/ 468 h 1334"/>
              <a:gd name="T26" fmla="*/ 6963 w 8922"/>
              <a:gd name="T27" fmla="*/ 395 h 1334"/>
              <a:gd name="T28" fmla="*/ 6674 w 8922"/>
              <a:gd name="T29" fmla="*/ 527 h 1334"/>
              <a:gd name="T30" fmla="*/ 6520 w 8922"/>
              <a:gd name="T31" fmla="*/ 462 h 1334"/>
              <a:gd name="T32" fmla="*/ 6317 w 8922"/>
              <a:gd name="T33" fmla="*/ 439 h 1334"/>
              <a:gd name="T34" fmla="*/ 6266 w 8922"/>
              <a:gd name="T35" fmla="*/ 474 h 1334"/>
              <a:gd name="T36" fmla="*/ 6191 w 8922"/>
              <a:gd name="T37" fmla="*/ 548 h 1334"/>
              <a:gd name="T38" fmla="*/ 5959 w 8922"/>
              <a:gd name="T39" fmla="*/ 663 h 1334"/>
              <a:gd name="T40" fmla="*/ 5806 w 8922"/>
              <a:gd name="T41" fmla="*/ 695 h 1334"/>
              <a:gd name="T42" fmla="*/ 5694 w 8922"/>
              <a:gd name="T43" fmla="*/ 562 h 1334"/>
              <a:gd name="T44" fmla="*/ 5620 w 8922"/>
              <a:gd name="T45" fmla="*/ 460 h 1334"/>
              <a:gd name="T46" fmla="*/ 5544 w 8922"/>
              <a:gd name="T47" fmla="*/ 516 h 1334"/>
              <a:gd name="T48" fmla="*/ 5429 w 8922"/>
              <a:gd name="T49" fmla="*/ 609 h 1334"/>
              <a:gd name="T50" fmla="*/ 5213 w 8922"/>
              <a:gd name="T51" fmla="*/ 537 h 1334"/>
              <a:gd name="T52" fmla="*/ 5050 w 8922"/>
              <a:gd name="T53" fmla="*/ 617 h 1334"/>
              <a:gd name="T54" fmla="*/ 4964 w 8922"/>
              <a:gd name="T55" fmla="*/ 649 h 1334"/>
              <a:gd name="T56" fmla="*/ 4826 w 8922"/>
              <a:gd name="T57" fmla="*/ 556 h 1334"/>
              <a:gd name="T58" fmla="*/ 4756 w 8922"/>
              <a:gd name="T59" fmla="*/ 462 h 1334"/>
              <a:gd name="T60" fmla="*/ 4626 w 8922"/>
              <a:gd name="T61" fmla="*/ 395 h 1334"/>
              <a:gd name="T62" fmla="*/ 4548 w 8922"/>
              <a:gd name="T63" fmla="*/ 418 h 1334"/>
              <a:gd name="T64" fmla="*/ 4462 w 8922"/>
              <a:gd name="T65" fmla="*/ 466 h 1334"/>
              <a:gd name="T66" fmla="*/ 4388 w 8922"/>
              <a:gd name="T67" fmla="*/ 257 h 1334"/>
              <a:gd name="T68" fmla="*/ 4326 w 8922"/>
              <a:gd name="T69" fmla="*/ 257 h 1334"/>
              <a:gd name="T70" fmla="*/ 4177 w 8922"/>
              <a:gd name="T71" fmla="*/ 156 h 1334"/>
              <a:gd name="T72" fmla="*/ 4045 w 8922"/>
              <a:gd name="T73" fmla="*/ 300 h 1334"/>
              <a:gd name="T74" fmla="*/ 3920 w 8922"/>
              <a:gd name="T75" fmla="*/ 644 h 1334"/>
              <a:gd name="T76" fmla="*/ 3739 w 8922"/>
              <a:gd name="T77" fmla="*/ 583 h 1334"/>
              <a:gd name="T78" fmla="*/ 3623 w 8922"/>
              <a:gd name="T79" fmla="*/ 355 h 1334"/>
              <a:gd name="T80" fmla="*/ 3394 w 8922"/>
              <a:gd name="T81" fmla="*/ 470 h 1334"/>
              <a:gd name="T82" fmla="*/ 3250 w 8922"/>
              <a:gd name="T83" fmla="*/ 605 h 1334"/>
              <a:gd name="T84" fmla="*/ 3068 w 8922"/>
              <a:gd name="T85" fmla="*/ 695 h 1334"/>
              <a:gd name="T86" fmla="*/ 2867 w 8922"/>
              <a:gd name="T87" fmla="*/ 556 h 1334"/>
              <a:gd name="T88" fmla="*/ 2745 w 8922"/>
              <a:gd name="T89" fmla="*/ 647 h 1334"/>
              <a:gd name="T90" fmla="*/ 2367 w 8922"/>
              <a:gd name="T91" fmla="*/ 463 h 1334"/>
              <a:gd name="T92" fmla="*/ 2335 w 8922"/>
              <a:gd name="T93" fmla="*/ 631 h 1334"/>
              <a:gd name="T94" fmla="*/ 2209 w 8922"/>
              <a:gd name="T95" fmla="*/ 629 h 1334"/>
              <a:gd name="T96" fmla="*/ 2077 w 8922"/>
              <a:gd name="T97" fmla="*/ 639 h 1334"/>
              <a:gd name="T98" fmla="*/ 1967 w 8922"/>
              <a:gd name="T99" fmla="*/ 684 h 1334"/>
              <a:gd name="T100" fmla="*/ 1767 w 8922"/>
              <a:gd name="T101" fmla="*/ 740 h 1334"/>
              <a:gd name="T102" fmla="*/ 1617 w 8922"/>
              <a:gd name="T103" fmla="*/ 665 h 1334"/>
              <a:gd name="T104" fmla="*/ 1395 w 8922"/>
              <a:gd name="T105" fmla="*/ 597 h 1334"/>
              <a:gd name="T106" fmla="*/ 1336 w 8922"/>
              <a:gd name="T107" fmla="*/ 639 h 1334"/>
              <a:gd name="T108" fmla="*/ 1090 w 8922"/>
              <a:gd name="T109" fmla="*/ 717 h 1334"/>
              <a:gd name="T110" fmla="*/ 1040 w 8922"/>
              <a:gd name="T111" fmla="*/ 581 h 1334"/>
              <a:gd name="T112" fmla="*/ 852 w 8922"/>
              <a:gd name="T113" fmla="*/ 668 h 1334"/>
              <a:gd name="T114" fmla="*/ 650 w 8922"/>
              <a:gd name="T115" fmla="*/ 703 h 1334"/>
              <a:gd name="T116" fmla="*/ 510 w 8922"/>
              <a:gd name="T117" fmla="*/ 593 h 1334"/>
              <a:gd name="T118" fmla="*/ 368 w 8922"/>
              <a:gd name="T119" fmla="*/ 612 h 1334"/>
              <a:gd name="T120" fmla="*/ 117 w 8922"/>
              <a:gd name="T121" fmla="*/ 712 h 1334"/>
              <a:gd name="T122" fmla="*/ 8922 w 8922"/>
              <a:gd name="T123" fmla="*/ 596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22" h="1334">
                <a:moveTo>
                  <a:pt x="8922" y="596"/>
                </a:moveTo>
                <a:lnTo>
                  <a:pt x="8839" y="596"/>
                </a:lnTo>
                <a:lnTo>
                  <a:pt x="8839" y="557"/>
                </a:lnTo>
                <a:lnTo>
                  <a:pt x="8727" y="557"/>
                </a:lnTo>
                <a:lnTo>
                  <a:pt x="8727" y="601"/>
                </a:lnTo>
                <a:lnTo>
                  <a:pt x="8701" y="601"/>
                </a:lnTo>
                <a:lnTo>
                  <a:pt x="8701" y="645"/>
                </a:lnTo>
                <a:lnTo>
                  <a:pt x="8673" y="645"/>
                </a:lnTo>
                <a:lnTo>
                  <a:pt x="8673" y="540"/>
                </a:lnTo>
                <a:lnTo>
                  <a:pt x="8598" y="540"/>
                </a:lnTo>
                <a:lnTo>
                  <a:pt x="8598" y="502"/>
                </a:lnTo>
                <a:lnTo>
                  <a:pt x="8574" y="502"/>
                </a:lnTo>
                <a:lnTo>
                  <a:pt x="8574" y="460"/>
                </a:lnTo>
                <a:lnTo>
                  <a:pt x="8489" y="460"/>
                </a:lnTo>
                <a:lnTo>
                  <a:pt x="8489" y="513"/>
                </a:lnTo>
                <a:lnTo>
                  <a:pt x="8465" y="513"/>
                </a:lnTo>
                <a:lnTo>
                  <a:pt x="8465" y="591"/>
                </a:lnTo>
                <a:lnTo>
                  <a:pt x="8427" y="591"/>
                </a:lnTo>
                <a:lnTo>
                  <a:pt x="8427" y="420"/>
                </a:lnTo>
                <a:lnTo>
                  <a:pt x="8407" y="420"/>
                </a:lnTo>
                <a:lnTo>
                  <a:pt x="8407" y="379"/>
                </a:lnTo>
                <a:lnTo>
                  <a:pt x="8336" y="379"/>
                </a:lnTo>
                <a:lnTo>
                  <a:pt x="8336" y="494"/>
                </a:lnTo>
                <a:lnTo>
                  <a:pt x="8324" y="494"/>
                </a:lnTo>
                <a:lnTo>
                  <a:pt x="8324" y="607"/>
                </a:lnTo>
                <a:lnTo>
                  <a:pt x="8296" y="636"/>
                </a:lnTo>
                <a:lnTo>
                  <a:pt x="8296" y="668"/>
                </a:lnTo>
                <a:lnTo>
                  <a:pt x="8265" y="668"/>
                </a:lnTo>
                <a:lnTo>
                  <a:pt x="8265" y="618"/>
                </a:lnTo>
                <a:lnTo>
                  <a:pt x="8248" y="601"/>
                </a:lnTo>
                <a:lnTo>
                  <a:pt x="8248" y="561"/>
                </a:lnTo>
                <a:lnTo>
                  <a:pt x="8107" y="561"/>
                </a:lnTo>
                <a:lnTo>
                  <a:pt x="8107" y="623"/>
                </a:lnTo>
                <a:lnTo>
                  <a:pt x="8053" y="623"/>
                </a:lnTo>
                <a:lnTo>
                  <a:pt x="8022" y="679"/>
                </a:lnTo>
                <a:lnTo>
                  <a:pt x="7973" y="679"/>
                </a:lnTo>
                <a:lnTo>
                  <a:pt x="7973" y="639"/>
                </a:lnTo>
                <a:lnTo>
                  <a:pt x="7938" y="639"/>
                </a:lnTo>
                <a:lnTo>
                  <a:pt x="7938" y="679"/>
                </a:lnTo>
                <a:lnTo>
                  <a:pt x="7890" y="679"/>
                </a:lnTo>
                <a:lnTo>
                  <a:pt x="7890" y="754"/>
                </a:lnTo>
                <a:lnTo>
                  <a:pt x="7862" y="754"/>
                </a:lnTo>
                <a:lnTo>
                  <a:pt x="7862" y="618"/>
                </a:lnTo>
                <a:lnTo>
                  <a:pt x="7760" y="618"/>
                </a:lnTo>
                <a:lnTo>
                  <a:pt x="7760" y="540"/>
                </a:lnTo>
                <a:lnTo>
                  <a:pt x="7728" y="540"/>
                </a:lnTo>
                <a:lnTo>
                  <a:pt x="7728" y="508"/>
                </a:lnTo>
                <a:lnTo>
                  <a:pt x="7640" y="508"/>
                </a:lnTo>
                <a:lnTo>
                  <a:pt x="7640" y="447"/>
                </a:lnTo>
                <a:lnTo>
                  <a:pt x="7441" y="447"/>
                </a:lnTo>
                <a:lnTo>
                  <a:pt x="7441" y="439"/>
                </a:lnTo>
                <a:lnTo>
                  <a:pt x="7405" y="439"/>
                </a:lnTo>
                <a:lnTo>
                  <a:pt x="7405" y="251"/>
                </a:lnTo>
                <a:lnTo>
                  <a:pt x="7378" y="251"/>
                </a:lnTo>
                <a:lnTo>
                  <a:pt x="7378" y="89"/>
                </a:lnTo>
                <a:lnTo>
                  <a:pt x="7289" y="0"/>
                </a:lnTo>
                <a:lnTo>
                  <a:pt x="7265" y="0"/>
                </a:lnTo>
                <a:lnTo>
                  <a:pt x="7171" y="93"/>
                </a:lnTo>
                <a:lnTo>
                  <a:pt x="7171" y="431"/>
                </a:lnTo>
                <a:lnTo>
                  <a:pt x="7150" y="431"/>
                </a:lnTo>
                <a:lnTo>
                  <a:pt x="7150" y="508"/>
                </a:lnTo>
                <a:lnTo>
                  <a:pt x="7108" y="508"/>
                </a:lnTo>
                <a:lnTo>
                  <a:pt x="7108" y="482"/>
                </a:lnTo>
                <a:lnTo>
                  <a:pt x="7086" y="482"/>
                </a:lnTo>
                <a:lnTo>
                  <a:pt x="7086" y="468"/>
                </a:lnTo>
                <a:lnTo>
                  <a:pt x="7047" y="468"/>
                </a:lnTo>
                <a:lnTo>
                  <a:pt x="7047" y="505"/>
                </a:lnTo>
                <a:lnTo>
                  <a:pt x="6982" y="505"/>
                </a:lnTo>
                <a:lnTo>
                  <a:pt x="6982" y="395"/>
                </a:lnTo>
                <a:lnTo>
                  <a:pt x="6963" y="395"/>
                </a:lnTo>
                <a:lnTo>
                  <a:pt x="6963" y="331"/>
                </a:lnTo>
                <a:lnTo>
                  <a:pt x="6798" y="331"/>
                </a:lnTo>
                <a:lnTo>
                  <a:pt x="6798" y="452"/>
                </a:lnTo>
                <a:lnTo>
                  <a:pt x="6674" y="452"/>
                </a:lnTo>
                <a:lnTo>
                  <a:pt x="6674" y="527"/>
                </a:lnTo>
                <a:lnTo>
                  <a:pt x="6619" y="527"/>
                </a:lnTo>
                <a:lnTo>
                  <a:pt x="6619" y="596"/>
                </a:lnTo>
                <a:lnTo>
                  <a:pt x="6552" y="596"/>
                </a:lnTo>
                <a:lnTo>
                  <a:pt x="6552" y="462"/>
                </a:lnTo>
                <a:lnTo>
                  <a:pt x="6520" y="462"/>
                </a:lnTo>
                <a:lnTo>
                  <a:pt x="6520" y="363"/>
                </a:lnTo>
                <a:lnTo>
                  <a:pt x="6435" y="363"/>
                </a:lnTo>
                <a:lnTo>
                  <a:pt x="6435" y="395"/>
                </a:lnTo>
                <a:lnTo>
                  <a:pt x="6333" y="395"/>
                </a:lnTo>
                <a:lnTo>
                  <a:pt x="6317" y="439"/>
                </a:lnTo>
                <a:lnTo>
                  <a:pt x="6317" y="588"/>
                </a:lnTo>
                <a:lnTo>
                  <a:pt x="6280" y="588"/>
                </a:lnTo>
                <a:lnTo>
                  <a:pt x="6280" y="510"/>
                </a:lnTo>
                <a:lnTo>
                  <a:pt x="6266" y="510"/>
                </a:lnTo>
                <a:lnTo>
                  <a:pt x="6266" y="474"/>
                </a:lnTo>
                <a:lnTo>
                  <a:pt x="6218" y="474"/>
                </a:lnTo>
                <a:lnTo>
                  <a:pt x="6218" y="513"/>
                </a:lnTo>
                <a:lnTo>
                  <a:pt x="6200" y="513"/>
                </a:lnTo>
                <a:lnTo>
                  <a:pt x="6200" y="548"/>
                </a:lnTo>
                <a:lnTo>
                  <a:pt x="6191" y="548"/>
                </a:lnTo>
                <a:lnTo>
                  <a:pt x="6191" y="620"/>
                </a:lnTo>
                <a:lnTo>
                  <a:pt x="6153" y="620"/>
                </a:lnTo>
                <a:lnTo>
                  <a:pt x="6153" y="599"/>
                </a:lnTo>
                <a:lnTo>
                  <a:pt x="5959" y="599"/>
                </a:lnTo>
                <a:lnTo>
                  <a:pt x="5959" y="663"/>
                </a:lnTo>
                <a:lnTo>
                  <a:pt x="5913" y="663"/>
                </a:lnTo>
                <a:lnTo>
                  <a:pt x="5913" y="599"/>
                </a:lnTo>
                <a:lnTo>
                  <a:pt x="5835" y="599"/>
                </a:lnTo>
                <a:lnTo>
                  <a:pt x="5835" y="695"/>
                </a:lnTo>
                <a:lnTo>
                  <a:pt x="5806" y="695"/>
                </a:lnTo>
                <a:lnTo>
                  <a:pt x="5806" y="649"/>
                </a:lnTo>
                <a:lnTo>
                  <a:pt x="5756" y="649"/>
                </a:lnTo>
                <a:lnTo>
                  <a:pt x="5756" y="631"/>
                </a:lnTo>
                <a:lnTo>
                  <a:pt x="5694" y="631"/>
                </a:lnTo>
                <a:lnTo>
                  <a:pt x="5694" y="562"/>
                </a:lnTo>
                <a:lnTo>
                  <a:pt x="5673" y="562"/>
                </a:lnTo>
                <a:lnTo>
                  <a:pt x="5673" y="511"/>
                </a:lnTo>
                <a:lnTo>
                  <a:pt x="5649" y="511"/>
                </a:lnTo>
                <a:lnTo>
                  <a:pt x="5649" y="460"/>
                </a:lnTo>
                <a:lnTo>
                  <a:pt x="5620" y="460"/>
                </a:lnTo>
                <a:lnTo>
                  <a:pt x="5620" y="676"/>
                </a:lnTo>
                <a:lnTo>
                  <a:pt x="5585" y="676"/>
                </a:lnTo>
                <a:lnTo>
                  <a:pt x="5585" y="647"/>
                </a:lnTo>
                <a:lnTo>
                  <a:pt x="5544" y="647"/>
                </a:lnTo>
                <a:lnTo>
                  <a:pt x="5544" y="516"/>
                </a:lnTo>
                <a:lnTo>
                  <a:pt x="5528" y="516"/>
                </a:lnTo>
                <a:lnTo>
                  <a:pt x="5528" y="567"/>
                </a:lnTo>
                <a:lnTo>
                  <a:pt x="5496" y="567"/>
                </a:lnTo>
                <a:lnTo>
                  <a:pt x="5496" y="609"/>
                </a:lnTo>
                <a:lnTo>
                  <a:pt x="5429" y="609"/>
                </a:lnTo>
                <a:lnTo>
                  <a:pt x="5429" y="538"/>
                </a:lnTo>
                <a:lnTo>
                  <a:pt x="5347" y="538"/>
                </a:lnTo>
                <a:lnTo>
                  <a:pt x="5347" y="371"/>
                </a:lnTo>
                <a:lnTo>
                  <a:pt x="5213" y="371"/>
                </a:lnTo>
                <a:lnTo>
                  <a:pt x="5213" y="537"/>
                </a:lnTo>
                <a:lnTo>
                  <a:pt x="5178" y="537"/>
                </a:lnTo>
                <a:lnTo>
                  <a:pt x="5178" y="578"/>
                </a:lnTo>
                <a:lnTo>
                  <a:pt x="5122" y="578"/>
                </a:lnTo>
                <a:lnTo>
                  <a:pt x="5122" y="617"/>
                </a:lnTo>
                <a:lnTo>
                  <a:pt x="5050" y="617"/>
                </a:lnTo>
                <a:lnTo>
                  <a:pt x="5050" y="557"/>
                </a:lnTo>
                <a:lnTo>
                  <a:pt x="4988" y="557"/>
                </a:lnTo>
                <a:lnTo>
                  <a:pt x="4988" y="593"/>
                </a:lnTo>
                <a:lnTo>
                  <a:pt x="4964" y="593"/>
                </a:lnTo>
                <a:lnTo>
                  <a:pt x="4964" y="649"/>
                </a:lnTo>
                <a:lnTo>
                  <a:pt x="4916" y="649"/>
                </a:lnTo>
                <a:lnTo>
                  <a:pt x="4916" y="529"/>
                </a:lnTo>
                <a:lnTo>
                  <a:pt x="4861" y="529"/>
                </a:lnTo>
                <a:lnTo>
                  <a:pt x="4861" y="556"/>
                </a:lnTo>
                <a:lnTo>
                  <a:pt x="4826" y="556"/>
                </a:lnTo>
                <a:lnTo>
                  <a:pt x="4826" y="585"/>
                </a:lnTo>
                <a:lnTo>
                  <a:pt x="4805" y="585"/>
                </a:lnTo>
                <a:lnTo>
                  <a:pt x="4805" y="607"/>
                </a:lnTo>
                <a:lnTo>
                  <a:pt x="4756" y="607"/>
                </a:lnTo>
                <a:lnTo>
                  <a:pt x="4756" y="462"/>
                </a:lnTo>
                <a:lnTo>
                  <a:pt x="4674" y="462"/>
                </a:lnTo>
                <a:lnTo>
                  <a:pt x="4674" y="439"/>
                </a:lnTo>
                <a:lnTo>
                  <a:pt x="4644" y="439"/>
                </a:lnTo>
                <a:lnTo>
                  <a:pt x="4644" y="395"/>
                </a:lnTo>
                <a:lnTo>
                  <a:pt x="4626" y="395"/>
                </a:lnTo>
                <a:lnTo>
                  <a:pt x="4626" y="363"/>
                </a:lnTo>
                <a:lnTo>
                  <a:pt x="4559" y="363"/>
                </a:lnTo>
                <a:lnTo>
                  <a:pt x="4559" y="388"/>
                </a:lnTo>
                <a:lnTo>
                  <a:pt x="4548" y="388"/>
                </a:lnTo>
                <a:lnTo>
                  <a:pt x="4548" y="418"/>
                </a:lnTo>
                <a:lnTo>
                  <a:pt x="4532" y="418"/>
                </a:lnTo>
                <a:lnTo>
                  <a:pt x="4532" y="612"/>
                </a:lnTo>
                <a:lnTo>
                  <a:pt x="4511" y="612"/>
                </a:lnTo>
                <a:lnTo>
                  <a:pt x="4511" y="466"/>
                </a:lnTo>
                <a:lnTo>
                  <a:pt x="4462" y="466"/>
                </a:lnTo>
                <a:lnTo>
                  <a:pt x="4462" y="446"/>
                </a:lnTo>
                <a:lnTo>
                  <a:pt x="4435" y="446"/>
                </a:lnTo>
                <a:lnTo>
                  <a:pt x="4435" y="471"/>
                </a:lnTo>
                <a:lnTo>
                  <a:pt x="4388" y="471"/>
                </a:lnTo>
                <a:lnTo>
                  <a:pt x="4388" y="257"/>
                </a:lnTo>
                <a:lnTo>
                  <a:pt x="4371" y="257"/>
                </a:lnTo>
                <a:lnTo>
                  <a:pt x="4371" y="222"/>
                </a:lnTo>
                <a:lnTo>
                  <a:pt x="4342" y="222"/>
                </a:lnTo>
                <a:lnTo>
                  <a:pt x="4342" y="257"/>
                </a:lnTo>
                <a:lnTo>
                  <a:pt x="4326" y="257"/>
                </a:lnTo>
                <a:lnTo>
                  <a:pt x="4326" y="605"/>
                </a:lnTo>
                <a:lnTo>
                  <a:pt x="4300" y="605"/>
                </a:lnTo>
                <a:lnTo>
                  <a:pt x="4300" y="562"/>
                </a:lnTo>
                <a:lnTo>
                  <a:pt x="4177" y="562"/>
                </a:lnTo>
                <a:lnTo>
                  <a:pt x="4177" y="156"/>
                </a:lnTo>
                <a:lnTo>
                  <a:pt x="4155" y="156"/>
                </a:lnTo>
                <a:lnTo>
                  <a:pt x="4155" y="140"/>
                </a:lnTo>
                <a:lnTo>
                  <a:pt x="4096" y="140"/>
                </a:lnTo>
                <a:lnTo>
                  <a:pt x="4096" y="249"/>
                </a:lnTo>
                <a:lnTo>
                  <a:pt x="4045" y="300"/>
                </a:lnTo>
                <a:lnTo>
                  <a:pt x="4045" y="331"/>
                </a:lnTo>
                <a:lnTo>
                  <a:pt x="4029" y="331"/>
                </a:lnTo>
                <a:lnTo>
                  <a:pt x="4029" y="414"/>
                </a:lnTo>
                <a:lnTo>
                  <a:pt x="3920" y="380"/>
                </a:lnTo>
                <a:lnTo>
                  <a:pt x="3920" y="644"/>
                </a:lnTo>
                <a:lnTo>
                  <a:pt x="3847" y="644"/>
                </a:lnTo>
                <a:lnTo>
                  <a:pt x="3847" y="618"/>
                </a:lnTo>
                <a:lnTo>
                  <a:pt x="3810" y="618"/>
                </a:lnTo>
                <a:lnTo>
                  <a:pt x="3810" y="583"/>
                </a:lnTo>
                <a:lnTo>
                  <a:pt x="3739" y="583"/>
                </a:lnTo>
                <a:lnTo>
                  <a:pt x="3739" y="329"/>
                </a:lnTo>
                <a:lnTo>
                  <a:pt x="3693" y="329"/>
                </a:lnTo>
                <a:lnTo>
                  <a:pt x="3693" y="305"/>
                </a:lnTo>
                <a:lnTo>
                  <a:pt x="3623" y="305"/>
                </a:lnTo>
                <a:lnTo>
                  <a:pt x="3623" y="355"/>
                </a:lnTo>
                <a:lnTo>
                  <a:pt x="3581" y="355"/>
                </a:lnTo>
                <a:lnTo>
                  <a:pt x="3581" y="410"/>
                </a:lnTo>
                <a:lnTo>
                  <a:pt x="3415" y="410"/>
                </a:lnTo>
                <a:lnTo>
                  <a:pt x="3415" y="470"/>
                </a:lnTo>
                <a:lnTo>
                  <a:pt x="3394" y="470"/>
                </a:lnTo>
                <a:lnTo>
                  <a:pt x="3394" y="684"/>
                </a:lnTo>
                <a:lnTo>
                  <a:pt x="3289" y="684"/>
                </a:lnTo>
                <a:lnTo>
                  <a:pt x="3289" y="663"/>
                </a:lnTo>
                <a:lnTo>
                  <a:pt x="3250" y="663"/>
                </a:lnTo>
                <a:lnTo>
                  <a:pt x="3250" y="605"/>
                </a:lnTo>
                <a:lnTo>
                  <a:pt x="3226" y="583"/>
                </a:lnTo>
                <a:lnTo>
                  <a:pt x="3105" y="583"/>
                </a:lnTo>
                <a:lnTo>
                  <a:pt x="3105" y="665"/>
                </a:lnTo>
                <a:lnTo>
                  <a:pt x="3068" y="665"/>
                </a:lnTo>
                <a:lnTo>
                  <a:pt x="3068" y="695"/>
                </a:lnTo>
                <a:lnTo>
                  <a:pt x="2934" y="695"/>
                </a:lnTo>
                <a:lnTo>
                  <a:pt x="2934" y="604"/>
                </a:lnTo>
                <a:lnTo>
                  <a:pt x="2891" y="604"/>
                </a:lnTo>
                <a:lnTo>
                  <a:pt x="2891" y="556"/>
                </a:lnTo>
                <a:lnTo>
                  <a:pt x="2867" y="556"/>
                </a:lnTo>
                <a:lnTo>
                  <a:pt x="2867" y="540"/>
                </a:lnTo>
                <a:lnTo>
                  <a:pt x="2769" y="540"/>
                </a:lnTo>
                <a:lnTo>
                  <a:pt x="2769" y="591"/>
                </a:lnTo>
                <a:lnTo>
                  <a:pt x="2745" y="591"/>
                </a:lnTo>
                <a:lnTo>
                  <a:pt x="2745" y="647"/>
                </a:lnTo>
                <a:lnTo>
                  <a:pt x="2704" y="647"/>
                </a:lnTo>
                <a:lnTo>
                  <a:pt x="2704" y="406"/>
                </a:lnTo>
                <a:lnTo>
                  <a:pt x="2493" y="406"/>
                </a:lnTo>
                <a:lnTo>
                  <a:pt x="2493" y="463"/>
                </a:lnTo>
                <a:lnTo>
                  <a:pt x="2367" y="463"/>
                </a:lnTo>
                <a:lnTo>
                  <a:pt x="2367" y="722"/>
                </a:lnTo>
                <a:lnTo>
                  <a:pt x="2348" y="722"/>
                </a:lnTo>
                <a:lnTo>
                  <a:pt x="2348" y="660"/>
                </a:lnTo>
                <a:lnTo>
                  <a:pt x="2335" y="660"/>
                </a:lnTo>
                <a:lnTo>
                  <a:pt x="2335" y="631"/>
                </a:lnTo>
                <a:lnTo>
                  <a:pt x="2269" y="631"/>
                </a:lnTo>
                <a:lnTo>
                  <a:pt x="2269" y="604"/>
                </a:lnTo>
                <a:lnTo>
                  <a:pt x="2253" y="604"/>
                </a:lnTo>
                <a:lnTo>
                  <a:pt x="2253" y="629"/>
                </a:lnTo>
                <a:lnTo>
                  <a:pt x="2209" y="629"/>
                </a:lnTo>
                <a:lnTo>
                  <a:pt x="2209" y="572"/>
                </a:lnTo>
                <a:lnTo>
                  <a:pt x="2188" y="502"/>
                </a:lnTo>
                <a:lnTo>
                  <a:pt x="2135" y="502"/>
                </a:lnTo>
                <a:lnTo>
                  <a:pt x="2135" y="639"/>
                </a:lnTo>
                <a:lnTo>
                  <a:pt x="2077" y="639"/>
                </a:lnTo>
                <a:lnTo>
                  <a:pt x="2077" y="681"/>
                </a:lnTo>
                <a:lnTo>
                  <a:pt x="1996" y="681"/>
                </a:lnTo>
                <a:lnTo>
                  <a:pt x="1996" y="647"/>
                </a:lnTo>
                <a:lnTo>
                  <a:pt x="1967" y="647"/>
                </a:lnTo>
                <a:lnTo>
                  <a:pt x="1967" y="684"/>
                </a:lnTo>
                <a:lnTo>
                  <a:pt x="1887" y="684"/>
                </a:lnTo>
                <a:lnTo>
                  <a:pt x="1887" y="714"/>
                </a:lnTo>
                <a:lnTo>
                  <a:pt x="1857" y="714"/>
                </a:lnTo>
                <a:lnTo>
                  <a:pt x="1857" y="740"/>
                </a:lnTo>
                <a:lnTo>
                  <a:pt x="1767" y="740"/>
                </a:lnTo>
                <a:lnTo>
                  <a:pt x="1767" y="711"/>
                </a:lnTo>
                <a:lnTo>
                  <a:pt x="1751" y="711"/>
                </a:lnTo>
                <a:lnTo>
                  <a:pt x="1751" y="556"/>
                </a:lnTo>
                <a:lnTo>
                  <a:pt x="1617" y="556"/>
                </a:lnTo>
                <a:lnTo>
                  <a:pt x="1617" y="665"/>
                </a:lnTo>
                <a:lnTo>
                  <a:pt x="1513" y="665"/>
                </a:lnTo>
                <a:lnTo>
                  <a:pt x="1513" y="626"/>
                </a:lnTo>
                <a:lnTo>
                  <a:pt x="1485" y="626"/>
                </a:lnTo>
                <a:lnTo>
                  <a:pt x="1485" y="597"/>
                </a:lnTo>
                <a:lnTo>
                  <a:pt x="1395" y="597"/>
                </a:lnTo>
                <a:lnTo>
                  <a:pt x="1395" y="708"/>
                </a:lnTo>
                <a:lnTo>
                  <a:pt x="1366" y="708"/>
                </a:lnTo>
                <a:lnTo>
                  <a:pt x="1366" y="690"/>
                </a:lnTo>
                <a:lnTo>
                  <a:pt x="1336" y="690"/>
                </a:lnTo>
                <a:lnTo>
                  <a:pt x="1336" y="639"/>
                </a:lnTo>
                <a:lnTo>
                  <a:pt x="1299" y="639"/>
                </a:lnTo>
                <a:lnTo>
                  <a:pt x="1299" y="749"/>
                </a:lnTo>
                <a:lnTo>
                  <a:pt x="1269" y="749"/>
                </a:lnTo>
                <a:lnTo>
                  <a:pt x="1269" y="717"/>
                </a:lnTo>
                <a:lnTo>
                  <a:pt x="1090" y="717"/>
                </a:lnTo>
                <a:lnTo>
                  <a:pt x="1090" y="658"/>
                </a:lnTo>
                <a:lnTo>
                  <a:pt x="1072" y="658"/>
                </a:lnTo>
                <a:lnTo>
                  <a:pt x="1072" y="631"/>
                </a:lnTo>
                <a:lnTo>
                  <a:pt x="1040" y="631"/>
                </a:lnTo>
                <a:lnTo>
                  <a:pt x="1040" y="581"/>
                </a:lnTo>
                <a:lnTo>
                  <a:pt x="981" y="581"/>
                </a:lnTo>
                <a:lnTo>
                  <a:pt x="981" y="642"/>
                </a:lnTo>
                <a:lnTo>
                  <a:pt x="871" y="642"/>
                </a:lnTo>
                <a:lnTo>
                  <a:pt x="871" y="668"/>
                </a:lnTo>
                <a:lnTo>
                  <a:pt x="852" y="668"/>
                </a:lnTo>
                <a:lnTo>
                  <a:pt x="852" y="711"/>
                </a:lnTo>
                <a:lnTo>
                  <a:pt x="789" y="711"/>
                </a:lnTo>
                <a:lnTo>
                  <a:pt x="789" y="666"/>
                </a:lnTo>
                <a:lnTo>
                  <a:pt x="650" y="666"/>
                </a:lnTo>
                <a:lnTo>
                  <a:pt x="650" y="703"/>
                </a:lnTo>
                <a:lnTo>
                  <a:pt x="583" y="703"/>
                </a:lnTo>
                <a:lnTo>
                  <a:pt x="583" y="647"/>
                </a:lnTo>
                <a:lnTo>
                  <a:pt x="551" y="647"/>
                </a:lnTo>
                <a:lnTo>
                  <a:pt x="551" y="593"/>
                </a:lnTo>
                <a:lnTo>
                  <a:pt x="510" y="593"/>
                </a:lnTo>
                <a:lnTo>
                  <a:pt x="510" y="562"/>
                </a:lnTo>
                <a:lnTo>
                  <a:pt x="433" y="562"/>
                </a:lnTo>
                <a:lnTo>
                  <a:pt x="433" y="591"/>
                </a:lnTo>
                <a:lnTo>
                  <a:pt x="368" y="591"/>
                </a:lnTo>
                <a:lnTo>
                  <a:pt x="368" y="612"/>
                </a:lnTo>
                <a:lnTo>
                  <a:pt x="340" y="612"/>
                </a:lnTo>
                <a:lnTo>
                  <a:pt x="340" y="652"/>
                </a:lnTo>
                <a:lnTo>
                  <a:pt x="324" y="652"/>
                </a:lnTo>
                <a:lnTo>
                  <a:pt x="324" y="712"/>
                </a:lnTo>
                <a:lnTo>
                  <a:pt x="117" y="712"/>
                </a:lnTo>
                <a:lnTo>
                  <a:pt x="117" y="770"/>
                </a:lnTo>
                <a:lnTo>
                  <a:pt x="0" y="770"/>
                </a:lnTo>
                <a:lnTo>
                  <a:pt x="0" y="1334"/>
                </a:lnTo>
                <a:lnTo>
                  <a:pt x="8922" y="1334"/>
                </a:lnTo>
                <a:lnTo>
                  <a:pt x="8922" y="596"/>
                </a:lnTo>
                <a:close/>
              </a:path>
            </a:pathLst>
          </a:custGeom>
          <a:solidFill>
            <a:srgbClr val="EF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79" name="Freeform 8"/>
          <p:cNvSpPr>
            <a:spLocks/>
          </p:cNvSpPr>
          <p:nvPr/>
        </p:nvSpPr>
        <p:spPr bwMode="auto">
          <a:xfrm>
            <a:off x="2062164" y="4084639"/>
            <a:ext cx="7081837" cy="1058863"/>
          </a:xfrm>
          <a:custGeom>
            <a:avLst/>
            <a:gdLst>
              <a:gd name="T0" fmla="*/ 8727 w 8922"/>
              <a:gd name="T1" fmla="*/ 601 h 1334"/>
              <a:gd name="T2" fmla="*/ 8598 w 8922"/>
              <a:gd name="T3" fmla="*/ 540 h 1334"/>
              <a:gd name="T4" fmla="*/ 8489 w 8922"/>
              <a:gd name="T5" fmla="*/ 513 h 1334"/>
              <a:gd name="T6" fmla="*/ 8407 w 8922"/>
              <a:gd name="T7" fmla="*/ 420 h 1334"/>
              <a:gd name="T8" fmla="*/ 8324 w 8922"/>
              <a:gd name="T9" fmla="*/ 607 h 1334"/>
              <a:gd name="T10" fmla="*/ 8248 w 8922"/>
              <a:gd name="T11" fmla="*/ 601 h 1334"/>
              <a:gd name="T12" fmla="*/ 8022 w 8922"/>
              <a:gd name="T13" fmla="*/ 679 h 1334"/>
              <a:gd name="T14" fmla="*/ 7890 w 8922"/>
              <a:gd name="T15" fmla="*/ 679 h 1334"/>
              <a:gd name="T16" fmla="*/ 7760 w 8922"/>
              <a:gd name="T17" fmla="*/ 540 h 1334"/>
              <a:gd name="T18" fmla="*/ 7441 w 8922"/>
              <a:gd name="T19" fmla="*/ 447 h 1334"/>
              <a:gd name="T20" fmla="*/ 7378 w 8922"/>
              <a:gd name="T21" fmla="*/ 89 h 1334"/>
              <a:gd name="T22" fmla="*/ 7150 w 8922"/>
              <a:gd name="T23" fmla="*/ 431 h 1334"/>
              <a:gd name="T24" fmla="*/ 7086 w 8922"/>
              <a:gd name="T25" fmla="*/ 468 h 1334"/>
              <a:gd name="T26" fmla="*/ 6963 w 8922"/>
              <a:gd name="T27" fmla="*/ 395 h 1334"/>
              <a:gd name="T28" fmla="*/ 6674 w 8922"/>
              <a:gd name="T29" fmla="*/ 527 h 1334"/>
              <a:gd name="T30" fmla="*/ 6520 w 8922"/>
              <a:gd name="T31" fmla="*/ 462 h 1334"/>
              <a:gd name="T32" fmla="*/ 6317 w 8922"/>
              <a:gd name="T33" fmla="*/ 439 h 1334"/>
              <a:gd name="T34" fmla="*/ 6266 w 8922"/>
              <a:gd name="T35" fmla="*/ 474 h 1334"/>
              <a:gd name="T36" fmla="*/ 6191 w 8922"/>
              <a:gd name="T37" fmla="*/ 548 h 1334"/>
              <a:gd name="T38" fmla="*/ 5959 w 8922"/>
              <a:gd name="T39" fmla="*/ 663 h 1334"/>
              <a:gd name="T40" fmla="*/ 5806 w 8922"/>
              <a:gd name="T41" fmla="*/ 695 h 1334"/>
              <a:gd name="T42" fmla="*/ 5694 w 8922"/>
              <a:gd name="T43" fmla="*/ 562 h 1334"/>
              <a:gd name="T44" fmla="*/ 5620 w 8922"/>
              <a:gd name="T45" fmla="*/ 460 h 1334"/>
              <a:gd name="T46" fmla="*/ 5544 w 8922"/>
              <a:gd name="T47" fmla="*/ 516 h 1334"/>
              <a:gd name="T48" fmla="*/ 5429 w 8922"/>
              <a:gd name="T49" fmla="*/ 609 h 1334"/>
              <a:gd name="T50" fmla="*/ 5213 w 8922"/>
              <a:gd name="T51" fmla="*/ 537 h 1334"/>
              <a:gd name="T52" fmla="*/ 5050 w 8922"/>
              <a:gd name="T53" fmla="*/ 617 h 1334"/>
              <a:gd name="T54" fmla="*/ 4964 w 8922"/>
              <a:gd name="T55" fmla="*/ 649 h 1334"/>
              <a:gd name="T56" fmla="*/ 4826 w 8922"/>
              <a:gd name="T57" fmla="*/ 556 h 1334"/>
              <a:gd name="T58" fmla="*/ 4756 w 8922"/>
              <a:gd name="T59" fmla="*/ 462 h 1334"/>
              <a:gd name="T60" fmla="*/ 4626 w 8922"/>
              <a:gd name="T61" fmla="*/ 395 h 1334"/>
              <a:gd name="T62" fmla="*/ 4548 w 8922"/>
              <a:gd name="T63" fmla="*/ 418 h 1334"/>
              <a:gd name="T64" fmla="*/ 4462 w 8922"/>
              <a:gd name="T65" fmla="*/ 466 h 1334"/>
              <a:gd name="T66" fmla="*/ 4388 w 8922"/>
              <a:gd name="T67" fmla="*/ 257 h 1334"/>
              <a:gd name="T68" fmla="*/ 4326 w 8922"/>
              <a:gd name="T69" fmla="*/ 257 h 1334"/>
              <a:gd name="T70" fmla="*/ 4177 w 8922"/>
              <a:gd name="T71" fmla="*/ 156 h 1334"/>
              <a:gd name="T72" fmla="*/ 4045 w 8922"/>
              <a:gd name="T73" fmla="*/ 300 h 1334"/>
              <a:gd name="T74" fmla="*/ 3920 w 8922"/>
              <a:gd name="T75" fmla="*/ 644 h 1334"/>
              <a:gd name="T76" fmla="*/ 3739 w 8922"/>
              <a:gd name="T77" fmla="*/ 583 h 1334"/>
              <a:gd name="T78" fmla="*/ 3623 w 8922"/>
              <a:gd name="T79" fmla="*/ 355 h 1334"/>
              <a:gd name="T80" fmla="*/ 3394 w 8922"/>
              <a:gd name="T81" fmla="*/ 470 h 1334"/>
              <a:gd name="T82" fmla="*/ 3250 w 8922"/>
              <a:gd name="T83" fmla="*/ 605 h 1334"/>
              <a:gd name="T84" fmla="*/ 3068 w 8922"/>
              <a:gd name="T85" fmla="*/ 695 h 1334"/>
              <a:gd name="T86" fmla="*/ 2867 w 8922"/>
              <a:gd name="T87" fmla="*/ 556 h 1334"/>
              <a:gd name="T88" fmla="*/ 2745 w 8922"/>
              <a:gd name="T89" fmla="*/ 647 h 1334"/>
              <a:gd name="T90" fmla="*/ 2367 w 8922"/>
              <a:gd name="T91" fmla="*/ 463 h 1334"/>
              <a:gd name="T92" fmla="*/ 2335 w 8922"/>
              <a:gd name="T93" fmla="*/ 631 h 1334"/>
              <a:gd name="T94" fmla="*/ 2209 w 8922"/>
              <a:gd name="T95" fmla="*/ 629 h 1334"/>
              <a:gd name="T96" fmla="*/ 2077 w 8922"/>
              <a:gd name="T97" fmla="*/ 639 h 1334"/>
              <a:gd name="T98" fmla="*/ 1967 w 8922"/>
              <a:gd name="T99" fmla="*/ 684 h 1334"/>
              <a:gd name="T100" fmla="*/ 1767 w 8922"/>
              <a:gd name="T101" fmla="*/ 740 h 1334"/>
              <a:gd name="T102" fmla="*/ 1617 w 8922"/>
              <a:gd name="T103" fmla="*/ 665 h 1334"/>
              <a:gd name="T104" fmla="*/ 1395 w 8922"/>
              <a:gd name="T105" fmla="*/ 597 h 1334"/>
              <a:gd name="T106" fmla="*/ 1336 w 8922"/>
              <a:gd name="T107" fmla="*/ 639 h 1334"/>
              <a:gd name="T108" fmla="*/ 1090 w 8922"/>
              <a:gd name="T109" fmla="*/ 717 h 1334"/>
              <a:gd name="T110" fmla="*/ 1040 w 8922"/>
              <a:gd name="T111" fmla="*/ 581 h 1334"/>
              <a:gd name="T112" fmla="*/ 852 w 8922"/>
              <a:gd name="T113" fmla="*/ 668 h 1334"/>
              <a:gd name="T114" fmla="*/ 650 w 8922"/>
              <a:gd name="T115" fmla="*/ 703 h 1334"/>
              <a:gd name="T116" fmla="*/ 510 w 8922"/>
              <a:gd name="T117" fmla="*/ 593 h 1334"/>
              <a:gd name="T118" fmla="*/ 368 w 8922"/>
              <a:gd name="T119" fmla="*/ 612 h 1334"/>
              <a:gd name="T120" fmla="*/ 117 w 8922"/>
              <a:gd name="T121" fmla="*/ 712 h 1334"/>
              <a:gd name="T122" fmla="*/ 8922 w 8922"/>
              <a:gd name="T123" fmla="*/ 596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22" h="1334">
                <a:moveTo>
                  <a:pt x="8922" y="596"/>
                </a:moveTo>
                <a:lnTo>
                  <a:pt x="8839" y="596"/>
                </a:lnTo>
                <a:lnTo>
                  <a:pt x="8839" y="557"/>
                </a:lnTo>
                <a:lnTo>
                  <a:pt x="8727" y="557"/>
                </a:lnTo>
                <a:lnTo>
                  <a:pt x="8727" y="601"/>
                </a:lnTo>
                <a:lnTo>
                  <a:pt x="8701" y="601"/>
                </a:lnTo>
                <a:lnTo>
                  <a:pt x="8701" y="645"/>
                </a:lnTo>
                <a:lnTo>
                  <a:pt x="8673" y="645"/>
                </a:lnTo>
                <a:lnTo>
                  <a:pt x="8673" y="540"/>
                </a:lnTo>
                <a:lnTo>
                  <a:pt x="8598" y="540"/>
                </a:lnTo>
                <a:lnTo>
                  <a:pt x="8598" y="502"/>
                </a:lnTo>
                <a:lnTo>
                  <a:pt x="8574" y="502"/>
                </a:lnTo>
                <a:lnTo>
                  <a:pt x="8574" y="460"/>
                </a:lnTo>
                <a:lnTo>
                  <a:pt x="8489" y="460"/>
                </a:lnTo>
                <a:lnTo>
                  <a:pt x="8489" y="513"/>
                </a:lnTo>
                <a:lnTo>
                  <a:pt x="8465" y="513"/>
                </a:lnTo>
                <a:lnTo>
                  <a:pt x="8465" y="591"/>
                </a:lnTo>
                <a:lnTo>
                  <a:pt x="8427" y="591"/>
                </a:lnTo>
                <a:lnTo>
                  <a:pt x="8427" y="420"/>
                </a:lnTo>
                <a:lnTo>
                  <a:pt x="8407" y="420"/>
                </a:lnTo>
                <a:lnTo>
                  <a:pt x="8407" y="379"/>
                </a:lnTo>
                <a:lnTo>
                  <a:pt x="8336" y="379"/>
                </a:lnTo>
                <a:lnTo>
                  <a:pt x="8336" y="494"/>
                </a:lnTo>
                <a:lnTo>
                  <a:pt x="8324" y="494"/>
                </a:lnTo>
                <a:lnTo>
                  <a:pt x="8324" y="607"/>
                </a:lnTo>
                <a:lnTo>
                  <a:pt x="8296" y="636"/>
                </a:lnTo>
                <a:lnTo>
                  <a:pt x="8296" y="668"/>
                </a:lnTo>
                <a:lnTo>
                  <a:pt x="8265" y="668"/>
                </a:lnTo>
                <a:lnTo>
                  <a:pt x="8265" y="618"/>
                </a:lnTo>
                <a:lnTo>
                  <a:pt x="8248" y="601"/>
                </a:lnTo>
                <a:lnTo>
                  <a:pt x="8248" y="561"/>
                </a:lnTo>
                <a:lnTo>
                  <a:pt x="8107" y="561"/>
                </a:lnTo>
                <a:lnTo>
                  <a:pt x="8107" y="623"/>
                </a:lnTo>
                <a:lnTo>
                  <a:pt x="8053" y="623"/>
                </a:lnTo>
                <a:lnTo>
                  <a:pt x="8022" y="679"/>
                </a:lnTo>
                <a:lnTo>
                  <a:pt x="7973" y="679"/>
                </a:lnTo>
                <a:lnTo>
                  <a:pt x="7973" y="639"/>
                </a:lnTo>
                <a:lnTo>
                  <a:pt x="7938" y="639"/>
                </a:lnTo>
                <a:lnTo>
                  <a:pt x="7938" y="679"/>
                </a:lnTo>
                <a:lnTo>
                  <a:pt x="7890" y="679"/>
                </a:lnTo>
                <a:lnTo>
                  <a:pt x="7890" y="754"/>
                </a:lnTo>
                <a:lnTo>
                  <a:pt x="7862" y="754"/>
                </a:lnTo>
                <a:lnTo>
                  <a:pt x="7862" y="618"/>
                </a:lnTo>
                <a:lnTo>
                  <a:pt x="7760" y="618"/>
                </a:lnTo>
                <a:lnTo>
                  <a:pt x="7760" y="540"/>
                </a:lnTo>
                <a:lnTo>
                  <a:pt x="7728" y="540"/>
                </a:lnTo>
                <a:lnTo>
                  <a:pt x="7728" y="508"/>
                </a:lnTo>
                <a:lnTo>
                  <a:pt x="7640" y="508"/>
                </a:lnTo>
                <a:lnTo>
                  <a:pt x="7640" y="447"/>
                </a:lnTo>
                <a:lnTo>
                  <a:pt x="7441" y="447"/>
                </a:lnTo>
                <a:lnTo>
                  <a:pt x="7441" y="439"/>
                </a:lnTo>
                <a:lnTo>
                  <a:pt x="7405" y="439"/>
                </a:lnTo>
                <a:lnTo>
                  <a:pt x="7405" y="251"/>
                </a:lnTo>
                <a:lnTo>
                  <a:pt x="7378" y="251"/>
                </a:lnTo>
                <a:lnTo>
                  <a:pt x="7378" y="89"/>
                </a:lnTo>
                <a:lnTo>
                  <a:pt x="7289" y="0"/>
                </a:lnTo>
                <a:lnTo>
                  <a:pt x="7265" y="0"/>
                </a:lnTo>
                <a:lnTo>
                  <a:pt x="7171" y="93"/>
                </a:lnTo>
                <a:lnTo>
                  <a:pt x="7171" y="431"/>
                </a:lnTo>
                <a:lnTo>
                  <a:pt x="7150" y="431"/>
                </a:lnTo>
                <a:lnTo>
                  <a:pt x="7150" y="508"/>
                </a:lnTo>
                <a:lnTo>
                  <a:pt x="7108" y="508"/>
                </a:lnTo>
                <a:lnTo>
                  <a:pt x="7108" y="482"/>
                </a:lnTo>
                <a:lnTo>
                  <a:pt x="7086" y="482"/>
                </a:lnTo>
                <a:lnTo>
                  <a:pt x="7086" y="468"/>
                </a:lnTo>
                <a:lnTo>
                  <a:pt x="7047" y="468"/>
                </a:lnTo>
                <a:lnTo>
                  <a:pt x="7047" y="505"/>
                </a:lnTo>
                <a:lnTo>
                  <a:pt x="6982" y="505"/>
                </a:lnTo>
                <a:lnTo>
                  <a:pt x="6982" y="395"/>
                </a:lnTo>
                <a:lnTo>
                  <a:pt x="6963" y="395"/>
                </a:lnTo>
                <a:lnTo>
                  <a:pt x="6963" y="331"/>
                </a:lnTo>
                <a:lnTo>
                  <a:pt x="6798" y="331"/>
                </a:lnTo>
                <a:lnTo>
                  <a:pt x="6798" y="452"/>
                </a:lnTo>
                <a:lnTo>
                  <a:pt x="6674" y="452"/>
                </a:lnTo>
                <a:lnTo>
                  <a:pt x="6674" y="527"/>
                </a:lnTo>
                <a:lnTo>
                  <a:pt x="6619" y="527"/>
                </a:lnTo>
                <a:lnTo>
                  <a:pt x="6619" y="596"/>
                </a:lnTo>
                <a:lnTo>
                  <a:pt x="6552" y="596"/>
                </a:lnTo>
                <a:lnTo>
                  <a:pt x="6552" y="462"/>
                </a:lnTo>
                <a:lnTo>
                  <a:pt x="6520" y="462"/>
                </a:lnTo>
                <a:lnTo>
                  <a:pt x="6520" y="363"/>
                </a:lnTo>
                <a:lnTo>
                  <a:pt x="6435" y="363"/>
                </a:lnTo>
                <a:lnTo>
                  <a:pt x="6435" y="395"/>
                </a:lnTo>
                <a:lnTo>
                  <a:pt x="6333" y="395"/>
                </a:lnTo>
                <a:lnTo>
                  <a:pt x="6317" y="439"/>
                </a:lnTo>
                <a:lnTo>
                  <a:pt x="6317" y="588"/>
                </a:lnTo>
                <a:lnTo>
                  <a:pt x="6280" y="588"/>
                </a:lnTo>
                <a:lnTo>
                  <a:pt x="6280" y="510"/>
                </a:lnTo>
                <a:lnTo>
                  <a:pt x="6266" y="510"/>
                </a:lnTo>
                <a:lnTo>
                  <a:pt x="6266" y="474"/>
                </a:lnTo>
                <a:lnTo>
                  <a:pt x="6218" y="474"/>
                </a:lnTo>
                <a:lnTo>
                  <a:pt x="6218" y="513"/>
                </a:lnTo>
                <a:lnTo>
                  <a:pt x="6200" y="513"/>
                </a:lnTo>
                <a:lnTo>
                  <a:pt x="6200" y="548"/>
                </a:lnTo>
                <a:lnTo>
                  <a:pt x="6191" y="548"/>
                </a:lnTo>
                <a:lnTo>
                  <a:pt x="6191" y="620"/>
                </a:lnTo>
                <a:lnTo>
                  <a:pt x="6153" y="620"/>
                </a:lnTo>
                <a:lnTo>
                  <a:pt x="6153" y="599"/>
                </a:lnTo>
                <a:lnTo>
                  <a:pt x="5959" y="599"/>
                </a:lnTo>
                <a:lnTo>
                  <a:pt x="5959" y="663"/>
                </a:lnTo>
                <a:lnTo>
                  <a:pt x="5913" y="663"/>
                </a:lnTo>
                <a:lnTo>
                  <a:pt x="5913" y="599"/>
                </a:lnTo>
                <a:lnTo>
                  <a:pt x="5835" y="599"/>
                </a:lnTo>
                <a:lnTo>
                  <a:pt x="5835" y="695"/>
                </a:lnTo>
                <a:lnTo>
                  <a:pt x="5806" y="695"/>
                </a:lnTo>
                <a:lnTo>
                  <a:pt x="5806" y="649"/>
                </a:lnTo>
                <a:lnTo>
                  <a:pt x="5756" y="649"/>
                </a:lnTo>
                <a:lnTo>
                  <a:pt x="5756" y="631"/>
                </a:lnTo>
                <a:lnTo>
                  <a:pt x="5694" y="631"/>
                </a:lnTo>
                <a:lnTo>
                  <a:pt x="5694" y="562"/>
                </a:lnTo>
                <a:lnTo>
                  <a:pt x="5673" y="562"/>
                </a:lnTo>
                <a:lnTo>
                  <a:pt x="5673" y="511"/>
                </a:lnTo>
                <a:lnTo>
                  <a:pt x="5649" y="511"/>
                </a:lnTo>
                <a:lnTo>
                  <a:pt x="5649" y="460"/>
                </a:lnTo>
                <a:lnTo>
                  <a:pt x="5620" y="460"/>
                </a:lnTo>
                <a:lnTo>
                  <a:pt x="5620" y="676"/>
                </a:lnTo>
                <a:lnTo>
                  <a:pt x="5585" y="676"/>
                </a:lnTo>
                <a:lnTo>
                  <a:pt x="5585" y="647"/>
                </a:lnTo>
                <a:lnTo>
                  <a:pt x="5544" y="647"/>
                </a:lnTo>
                <a:lnTo>
                  <a:pt x="5544" y="516"/>
                </a:lnTo>
                <a:lnTo>
                  <a:pt x="5528" y="516"/>
                </a:lnTo>
                <a:lnTo>
                  <a:pt x="5528" y="567"/>
                </a:lnTo>
                <a:lnTo>
                  <a:pt x="5496" y="567"/>
                </a:lnTo>
                <a:lnTo>
                  <a:pt x="5496" y="609"/>
                </a:lnTo>
                <a:lnTo>
                  <a:pt x="5429" y="609"/>
                </a:lnTo>
                <a:lnTo>
                  <a:pt x="5429" y="538"/>
                </a:lnTo>
                <a:lnTo>
                  <a:pt x="5347" y="538"/>
                </a:lnTo>
                <a:lnTo>
                  <a:pt x="5347" y="371"/>
                </a:lnTo>
                <a:lnTo>
                  <a:pt x="5213" y="371"/>
                </a:lnTo>
                <a:lnTo>
                  <a:pt x="5213" y="537"/>
                </a:lnTo>
                <a:lnTo>
                  <a:pt x="5178" y="537"/>
                </a:lnTo>
                <a:lnTo>
                  <a:pt x="5178" y="578"/>
                </a:lnTo>
                <a:lnTo>
                  <a:pt x="5122" y="578"/>
                </a:lnTo>
                <a:lnTo>
                  <a:pt x="5122" y="617"/>
                </a:lnTo>
                <a:lnTo>
                  <a:pt x="5050" y="617"/>
                </a:lnTo>
                <a:lnTo>
                  <a:pt x="5050" y="557"/>
                </a:lnTo>
                <a:lnTo>
                  <a:pt x="4988" y="557"/>
                </a:lnTo>
                <a:lnTo>
                  <a:pt x="4988" y="593"/>
                </a:lnTo>
                <a:lnTo>
                  <a:pt x="4964" y="593"/>
                </a:lnTo>
                <a:lnTo>
                  <a:pt x="4964" y="649"/>
                </a:lnTo>
                <a:lnTo>
                  <a:pt x="4916" y="649"/>
                </a:lnTo>
                <a:lnTo>
                  <a:pt x="4916" y="529"/>
                </a:lnTo>
                <a:lnTo>
                  <a:pt x="4861" y="529"/>
                </a:lnTo>
                <a:lnTo>
                  <a:pt x="4861" y="556"/>
                </a:lnTo>
                <a:lnTo>
                  <a:pt x="4826" y="556"/>
                </a:lnTo>
                <a:lnTo>
                  <a:pt x="4826" y="585"/>
                </a:lnTo>
                <a:lnTo>
                  <a:pt x="4805" y="585"/>
                </a:lnTo>
                <a:lnTo>
                  <a:pt x="4805" y="607"/>
                </a:lnTo>
                <a:lnTo>
                  <a:pt x="4756" y="607"/>
                </a:lnTo>
                <a:lnTo>
                  <a:pt x="4756" y="462"/>
                </a:lnTo>
                <a:lnTo>
                  <a:pt x="4674" y="462"/>
                </a:lnTo>
                <a:lnTo>
                  <a:pt x="4674" y="439"/>
                </a:lnTo>
                <a:lnTo>
                  <a:pt x="4644" y="439"/>
                </a:lnTo>
                <a:lnTo>
                  <a:pt x="4644" y="395"/>
                </a:lnTo>
                <a:lnTo>
                  <a:pt x="4626" y="395"/>
                </a:lnTo>
                <a:lnTo>
                  <a:pt x="4626" y="363"/>
                </a:lnTo>
                <a:lnTo>
                  <a:pt x="4559" y="363"/>
                </a:lnTo>
                <a:lnTo>
                  <a:pt x="4559" y="388"/>
                </a:lnTo>
                <a:lnTo>
                  <a:pt x="4548" y="388"/>
                </a:lnTo>
                <a:lnTo>
                  <a:pt x="4548" y="418"/>
                </a:lnTo>
                <a:lnTo>
                  <a:pt x="4532" y="418"/>
                </a:lnTo>
                <a:lnTo>
                  <a:pt x="4532" y="612"/>
                </a:lnTo>
                <a:lnTo>
                  <a:pt x="4511" y="612"/>
                </a:lnTo>
                <a:lnTo>
                  <a:pt x="4511" y="466"/>
                </a:lnTo>
                <a:lnTo>
                  <a:pt x="4462" y="466"/>
                </a:lnTo>
                <a:lnTo>
                  <a:pt x="4462" y="446"/>
                </a:lnTo>
                <a:lnTo>
                  <a:pt x="4435" y="446"/>
                </a:lnTo>
                <a:lnTo>
                  <a:pt x="4435" y="471"/>
                </a:lnTo>
                <a:lnTo>
                  <a:pt x="4388" y="471"/>
                </a:lnTo>
                <a:lnTo>
                  <a:pt x="4388" y="257"/>
                </a:lnTo>
                <a:lnTo>
                  <a:pt x="4371" y="257"/>
                </a:lnTo>
                <a:lnTo>
                  <a:pt x="4371" y="222"/>
                </a:lnTo>
                <a:lnTo>
                  <a:pt x="4342" y="222"/>
                </a:lnTo>
                <a:lnTo>
                  <a:pt x="4342" y="257"/>
                </a:lnTo>
                <a:lnTo>
                  <a:pt x="4326" y="257"/>
                </a:lnTo>
                <a:lnTo>
                  <a:pt x="4326" y="605"/>
                </a:lnTo>
                <a:lnTo>
                  <a:pt x="4300" y="605"/>
                </a:lnTo>
                <a:lnTo>
                  <a:pt x="4300" y="562"/>
                </a:lnTo>
                <a:lnTo>
                  <a:pt x="4177" y="562"/>
                </a:lnTo>
                <a:lnTo>
                  <a:pt x="4177" y="156"/>
                </a:lnTo>
                <a:lnTo>
                  <a:pt x="4155" y="156"/>
                </a:lnTo>
                <a:lnTo>
                  <a:pt x="4155" y="140"/>
                </a:lnTo>
                <a:lnTo>
                  <a:pt x="4096" y="140"/>
                </a:lnTo>
                <a:lnTo>
                  <a:pt x="4096" y="249"/>
                </a:lnTo>
                <a:lnTo>
                  <a:pt x="4045" y="300"/>
                </a:lnTo>
                <a:lnTo>
                  <a:pt x="4045" y="331"/>
                </a:lnTo>
                <a:lnTo>
                  <a:pt x="4029" y="331"/>
                </a:lnTo>
                <a:lnTo>
                  <a:pt x="4029" y="414"/>
                </a:lnTo>
                <a:lnTo>
                  <a:pt x="3920" y="380"/>
                </a:lnTo>
                <a:lnTo>
                  <a:pt x="3920" y="644"/>
                </a:lnTo>
                <a:lnTo>
                  <a:pt x="3847" y="644"/>
                </a:lnTo>
                <a:lnTo>
                  <a:pt x="3847" y="618"/>
                </a:lnTo>
                <a:lnTo>
                  <a:pt x="3810" y="618"/>
                </a:lnTo>
                <a:lnTo>
                  <a:pt x="3810" y="583"/>
                </a:lnTo>
                <a:lnTo>
                  <a:pt x="3739" y="583"/>
                </a:lnTo>
                <a:lnTo>
                  <a:pt x="3739" y="329"/>
                </a:lnTo>
                <a:lnTo>
                  <a:pt x="3693" y="329"/>
                </a:lnTo>
                <a:lnTo>
                  <a:pt x="3693" y="305"/>
                </a:lnTo>
                <a:lnTo>
                  <a:pt x="3623" y="305"/>
                </a:lnTo>
                <a:lnTo>
                  <a:pt x="3623" y="355"/>
                </a:lnTo>
                <a:lnTo>
                  <a:pt x="3581" y="355"/>
                </a:lnTo>
                <a:lnTo>
                  <a:pt x="3581" y="410"/>
                </a:lnTo>
                <a:lnTo>
                  <a:pt x="3415" y="410"/>
                </a:lnTo>
                <a:lnTo>
                  <a:pt x="3415" y="470"/>
                </a:lnTo>
                <a:lnTo>
                  <a:pt x="3394" y="470"/>
                </a:lnTo>
                <a:lnTo>
                  <a:pt x="3394" y="684"/>
                </a:lnTo>
                <a:lnTo>
                  <a:pt x="3289" y="684"/>
                </a:lnTo>
                <a:lnTo>
                  <a:pt x="3289" y="663"/>
                </a:lnTo>
                <a:lnTo>
                  <a:pt x="3250" y="663"/>
                </a:lnTo>
                <a:lnTo>
                  <a:pt x="3250" y="605"/>
                </a:lnTo>
                <a:lnTo>
                  <a:pt x="3226" y="583"/>
                </a:lnTo>
                <a:lnTo>
                  <a:pt x="3105" y="583"/>
                </a:lnTo>
                <a:lnTo>
                  <a:pt x="3105" y="665"/>
                </a:lnTo>
                <a:lnTo>
                  <a:pt x="3068" y="665"/>
                </a:lnTo>
                <a:lnTo>
                  <a:pt x="3068" y="695"/>
                </a:lnTo>
                <a:lnTo>
                  <a:pt x="2934" y="695"/>
                </a:lnTo>
                <a:lnTo>
                  <a:pt x="2934" y="604"/>
                </a:lnTo>
                <a:lnTo>
                  <a:pt x="2891" y="604"/>
                </a:lnTo>
                <a:lnTo>
                  <a:pt x="2891" y="556"/>
                </a:lnTo>
                <a:lnTo>
                  <a:pt x="2867" y="556"/>
                </a:lnTo>
                <a:lnTo>
                  <a:pt x="2867" y="540"/>
                </a:lnTo>
                <a:lnTo>
                  <a:pt x="2769" y="540"/>
                </a:lnTo>
                <a:lnTo>
                  <a:pt x="2769" y="591"/>
                </a:lnTo>
                <a:lnTo>
                  <a:pt x="2745" y="591"/>
                </a:lnTo>
                <a:lnTo>
                  <a:pt x="2745" y="647"/>
                </a:lnTo>
                <a:lnTo>
                  <a:pt x="2704" y="647"/>
                </a:lnTo>
                <a:lnTo>
                  <a:pt x="2704" y="406"/>
                </a:lnTo>
                <a:lnTo>
                  <a:pt x="2493" y="406"/>
                </a:lnTo>
                <a:lnTo>
                  <a:pt x="2493" y="463"/>
                </a:lnTo>
                <a:lnTo>
                  <a:pt x="2367" y="463"/>
                </a:lnTo>
                <a:lnTo>
                  <a:pt x="2367" y="722"/>
                </a:lnTo>
                <a:lnTo>
                  <a:pt x="2348" y="722"/>
                </a:lnTo>
                <a:lnTo>
                  <a:pt x="2348" y="660"/>
                </a:lnTo>
                <a:lnTo>
                  <a:pt x="2335" y="660"/>
                </a:lnTo>
                <a:lnTo>
                  <a:pt x="2335" y="631"/>
                </a:lnTo>
                <a:lnTo>
                  <a:pt x="2269" y="631"/>
                </a:lnTo>
                <a:lnTo>
                  <a:pt x="2269" y="604"/>
                </a:lnTo>
                <a:lnTo>
                  <a:pt x="2253" y="604"/>
                </a:lnTo>
                <a:lnTo>
                  <a:pt x="2253" y="629"/>
                </a:lnTo>
                <a:lnTo>
                  <a:pt x="2209" y="629"/>
                </a:lnTo>
                <a:lnTo>
                  <a:pt x="2209" y="572"/>
                </a:lnTo>
                <a:lnTo>
                  <a:pt x="2188" y="502"/>
                </a:lnTo>
                <a:lnTo>
                  <a:pt x="2135" y="502"/>
                </a:lnTo>
                <a:lnTo>
                  <a:pt x="2135" y="639"/>
                </a:lnTo>
                <a:lnTo>
                  <a:pt x="2077" y="639"/>
                </a:lnTo>
                <a:lnTo>
                  <a:pt x="2077" y="681"/>
                </a:lnTo>
                <a:lnTo>
                  <a:pt x="1996" y="681"/>
                </a:lnTo>
                <a:lnTo>
                  <a:pt x="1996" y="647"/>
                </a:lnTo>
                <a:lnTo>
                  <a:pt x="1967" y="647"/>
                </a:lnTo>
                <a:lnTo>
                  <a:pt x="1967" y="684"/>
                </a:lnTo>
                <a:lnTo>
                  <a:pt x="1887" y="684"/>
                </a:lnTo>
                <a:lnTo>
                  <a:pt x="1887" y="714"/>
                </a:lnTo>
                <a:lnTo>
                  <a:pt x="1857" y="714"/>
                </a:lnTo>
                <a:lnTo>
                  <a:pt x="1857" y="740"/>
                </a:lnTo>
                <a:lnTo>
                  <a:pt x="1767" y="740"/>
                </a:lnTo>
                <a:lnTo>
                  <a:pt x="1767" y="711"/>
                </a:lnTo>
                <a:lnTo>
                  <a:pt x="1751" y="711"/>
                </a:lnTo>
                <a:lnTo>
                  <a:pt x="1751" y="556"/>
                </a:lnTo>
                <a:lnTo>
                  <a:pt x="1617" y="556"/>
                </a:lnTo>
                <a:lnTo>
                  <a:pt x="1617" y="665"/>
                </a:lnTo>
                <a:lnTo>
                  <a:pt x="1513" y="665"/>
                </a:lnTo>
                <a:lnTo>
                  <a:pt x="1513" y="626"/>
                </a:lnTo>
                <a:lnTo>
                  <a:pt x="1485" y="626"/>
                </a:lnTo>
                <a:lnTo>
                  <a:pt x="1485" y="597"/>
                </a:lnTo>
                <a:lnTo>
                  <a:pt x="1395" y="597"/>
                </a:lnTo>
                <a:lnTo>
                  <a:pt x="1395" y="708"/>
                </a:lnTo>
                <a:lnTo>
                  <a:pt x="1366" y="708"/>
                </a:lnTo>
                <a:lnTo>
                  <a:pt x="1366" y="690"/>
                </a:lnTo>
                <a:lnTo>
                  <a:pt x="1336" y="690"/>
                </a:lnTo>
                <a:lnTo>
                  <a:pt x="1336" y="639"/>
                </a:lnTo>
                <a:lnTo>
                  <a:pt x="1299" y="639"/>
                </a:lnTo>
                <a:lnTo>
                  <a:pt x="1299" y="749"/>
                </a:lnTo>
                <a:lnTo>
                  <a:pt x="1269" y="749"/>
                </a:lnTo>
                <a:lnTo>
                  <a:pt x="1269" y="717"/>
                </a:lnTo>
                <a:lnTo>
                  <a:pt x="1090" y="717"/>
                </a:lnTo>
                <a:lnTo>
                  <a:pt x="1090" y="658"/>
                </a:lnTo>
                <a:lnTo>
                  <a:pt x="1072" y="658"/>
                </a:lnTo>
                <a:lnTo>
                  <a:pt x="1072" y="631"/>
                </a:lnTo>
                <a:lnTo>
                  <a:pt x="1040" y="631"/>
                </a:lnTo>
                <a:lnTo>
                  <a:pt x="1040" y="581"/>
                </a:lnTo>
                <a:lnTo>
                  <a:pt x="981" y="581"/>
                </a:lnTo>
                <a:lnTo>
                  <a:pt x="981" y="642"/>
                </a:lnTo>
                <a:lnTo>
                  <a:pt x="871" y="642"/>
                </a:lnTo>
                <a:lnTo>
                  <a:pt x="871" y="668"/>
                </a:lnTo>
                <a:lnTo>
                  <a:pt x="852" y="668"/>
                </a:lnTo>
                <a:lnTo>
                  <a:pt x="852" y="711"/>
                </a:lnTo>
                <a:lnTo>
                  <a:pt x="789" y="711"/>
                </a:lnTo>
                <a:lnTo>
                  <a:pt x="789" y="666"/>
                </a:lnTo>
                <a:lnTo>
                  <a:pt x="650" y="666"/>
                </a:lnTo>
                <a:lnTo>
                  <a:pt x="650" y="703"/>
                </a:lnTo>
                <a:lnTo>
                  <a:pt x="583" y="703"/>
                </a:lnTo>
                <a:lnTo>
                  <a:pt x="583" y="647"/>
                </a:lnTo>
                <a:lnTo>
                  <a:pt x="551" y="647"/>
                </a:lnTo>
                <a:lnTo>
                  <a:pt x="551" y="593"/>
                </a:lnTo>
                <a:lnTo>
                  <a:pt x="510" y="593"/>
                </a:lnTo>
                <a:lnTo>
                  <a:pt x="510" y="562"/>
                </a:lnTo>
                <a:lnTo>
                  <a:pt x="433" y="562"/>
                </a:lnTo>
                <a:lnTo>
                  <a:pt x="433" y="591"/>
                </a:lnTo>
                <a:lnTo>
                  <a:pt x="368" y="591"/>
                </a:lnTo>
                <a:lnTo>
                  <a:pt x="368" y="612"/>
                </a:lnTo>
                <a:lnTo>
                  <a:pt x="340" y="612"/>
                </a:lnTo>
                <a:lnTo>
                  <a:pt x="340" y="652"/>
                </a:lnTo>
                <a:lnTo>
                  <a:pt x="324" y="652"/>
                </a:lnTo>
                <a:lnTo>
                  <a:pt x="324" y="712"/>
                </a:lnTo>
                <a:lnTo>
                  <a:pt x="117" y="712"/>
                </a:lnTo>
                <a:lnTo>
                  <a:pt x="117" y="770"/>
                </a:lnTo>
                <a:lnTo>
                  <a:pt x="0" y="770"/>
                </a:lnTo>
                <a:lnTo>
                  <a:pt x="0" y="1334"/>
                </a:lnTo>
                <a:lnTo>
                  <a:pt x="8922" y="1334"/>
                </a:lnTo>
                <a:lnTo>
                  <a:pt x="8922" y="5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nvGrpSpPr>
          <p:cNvPr id="122080" name="Group 122079"/>
          <p:cNvGrpSpPr/>
          <p:nvPr/>
        </p:nvGrpSpPr>
        <p:grpSpPr>
          <a:xfrm>
            <a:off x="3008631" y="1057276"/>
            <a:ext cx="4424362" cy="4086225"/>
            <a:chOff x="2444750" y="1057275"/>
            <a:chExt cx="4424362" cy="4086225"/>
          </a:xfrm>
        </p:grpSpPr>
        <p:sp>
          <p:nvSpPr>
            <p:cNvPr id="121880" name="Freeform 9"/>
            <p:cNvSpPr>
              <a:spLocks noEditPoints="1"/>
            </p:cNvSpPr>
            <p:nvPr/>
          </p:nvSpPr>
          <p:spPr bwMode="auto">
            <a:xfrm>
              <a:off x="3313113" y="4921250"/>
              <a:ext cx="709612" cy="87313"/>
            </a:xfrm>
            <a:custGeom>
              <a:avLst/>
              <a:gdLst>
                <a:gd name="T0" fmla="*/ 409 w 895"/>
                <a:gd name="T1" fmla="*/ 109 h 109"/>
                <a:gd name="T2" fmla="*/ 452 w 895"/>
                <a:gd name="T3" fmla="*/ 88 h 109"/>
                <a:gd name="T4" fmla="*/ 67 w 895"/>
                <a:gd name="T5" fmla="*/ 79 h 109"/>
                <a:gd name="T6" fmla="*/ 51 w 895"/>
                <a:gd name="T7" fmla="*/ 109 h 109"/>
                <a:gd name="T8" fmla="*/ 0 w 895"/>
                <a:gd name="T9" fmla="*/ 79 h 109"/>
                <a:gd name="T10" fmla="*/ 169 w 895"/>
                <a:gd name="T11" fmla="*/ 109 h 109"/>
                <a:gd name="T12" fmla="*/ 163 w 895"/>
                <a:gd name="T13" fmla="*/ 79 h 109"/>
                <a:gd name="T14" fmla="*/ 292 w 895"/>
                <a:gd name="T15" fmla="*/ 79 h 109"/>
                <a:gd name="T16" fmla="*/ 275 w 895"/>
                <a:gd name="T17" fmla="*/ 109 h 109"/>
                <a:gd name="T18" fmla="*/ 219 w 895"/>
                <a:gd name="T19" fmla="*/ 79 h 109"/>
                <a:gd name="T20" fmla="*/ 308 w 895"/>
                <a:gd name="T21" fmla="*/ 109 h 109"/>
                <a:gd name="T22" fmla="*/ 388 w 895"/>
                <a:gd name="T23" fmla="*/ 79 h 109"/>
                <a:gd name="T24" fmla="*/ 338 w 895"/>
                <a:gd name="T25" fmla="*/ 109 h 109"/>
                <a:gd name="T26" fmla="*/ 388 w 895"/>
                <a:gd name="T27" fmla="*/ 98 h 109"/>
                <a:gd name="T28" fmla="*/ 426 w 895"/>
                <a:gd name="T29" fmla="*/ 79 h 109"/>
                <a:gd name="T30" fmla="*/ 406 w 895"/>
                <a:gd name="T31" fmla="*/ 88 h 109"/>
                <a:gd name="T32" fmla="*/ 500 w 895"/>
                <a:gd name="T33" fmla="*/ 79 h 109"/>
                <a:gd name="T34" fmla="*/ 500 w 895"/>
                <a:gd name="T35" fmla="*/ 88 h 109"/>
                <a:gd name="T36" fmla="*/ 565 w 895"/>
                <a:gd name="T37" fmla="*/ 79 h 109"/>
                <a:gd name="T38" fmla="*/ 517 w 895"/>
                <a:gd name="T39" fmla="*/ 98 h 109"/>
                <a:gd name="T40" fmla="*/ 565 w 895"/>
                <a:gd name="T41" fmla="*/ 109 h 109"/>
                <a:gd name="T42" fmla="*/ 687 w 895"/>
                <a:gd name="T43" fmla="*/ 79 h 109"/>
                <a:gd name="T44" fmla="*/ 629 w 895"/>
                <a:gd name="T45" fmla="*/ 109 h 109"/>
                <a:gd name="T46" fmla="*/ 612 w 895"/>
                <a:gd name="T47" fmla="*/ 79 h 109"/>
                <a:gd name="T48" fmla="*/ 596 w 895"/>
                <a:gd name="T49" fmla="*/ 109 h 109"/>
                <a:gd name="T50" fmla="*/ 687 w 895"/>
                <a:gd name="T51" fmla="*/ 79 h 109"/>
                <a:gd name="T52" fmla="*/ 855 w 895"/>
                <a:gd name="T53" fmla="*/ 79 h 109"/>
                <a:gd name="T54" fmla="*/ 837 w 895"/>
                <a:gd name="T55" fmla="*/ 109 h 109"/>
                <a:gd name="T56" fmla="*/ 743 w 895"/>
                <a:gd name="T57" fmla="*/ 79 h 109"/>
                <a:gd name="T58" fmla="*/ 735 w 895"/>
                <a:gd name="T59" fmla="*/ 109 h 109"/>
                <a:gd name="T60" fmla="*/ 895 w 895"/>
                <a:gd name="T61" fmla="*/ 79 h 109"/>
                <a:gd name="T62" fmla="*/ 508 w 895"/>
                <a:gd name="T63" fmla="*/ 61 h 109"/>
                <a:gd name="T64" fmla="*/ 565 w 895"/>
                <a:gd name="T65" fmla="*/ 32 h 109"/>
                <a:gd name="T66" fmla="*/ 338 w 895"/>
                <a:gd name="T67" fmla="*/ 61 h 109"/>
                <a:gd name="T68" fmla="*/ 338 w 895"/>
                <a:gd name="T69" fmla="*/ 32 h 109"/>
                <a:gd name="T70" fmla="*/ 0 w 895"/>
                <a:gd name="T71" fmla="*/ 0 h 109"/>
                <a:gd name="T72" fmla="*/ 169 w 895"/>
                <a:gd name="T73" fmla="*/ 61 h 109"/>
                <a:gd name="T74" fmla="*/ 273 w 895"/>
                <a:gd name="T75" fmla="*/ 0 h 109"/>
                <a:gd name="T76" fmla="*/ 219 w 895"/>
                <a:gd name="T77" fmla="*/ 61 h 109"/>
                <a:gd name="T78" fmla="*/ 308 w 895"/>
                <a:gd name="T79" fmla="*/ 18 h 109"/>
                <a:gd name="T80" fmla="*/ 565 w 895"/>
                <a:gd name="T81" fmla="*/ 0 h 109"/>
                <a:gd name="T82" fmla="*/ 338 w 895"/>
                <a:gd name="T83" fmla="*/ 10 h 109"/>
                <a:gd name="T84" fmla="*/ 462 w 895"/>
                <a:gd name="T85" fmla="*/ 61 h 109"/>
                <a:gd name="T86" fmla="*/ 565 w 895"/>
                <a:gd name="T87" fmla="*/ 0 h 109"/>
                <a:gd name="T88" fmla="*/ 633 w 895"/>
                <a:gd name="T89" fmla="*/ 0 h 109"/>
                <a:gd name="T90" fmla="*/ 596 w 895"/>
                <a:gd name="T91" fmla="*/ 61 h 109"/>
                <a:gd name="T92" fmla="*/ 687 w 895"/>
                <a:gd name="T93" fmla="*/ 0 h 109"/>
                <a:gd name="T94" fmla="*/ 735 w 895"/>
                <a:gd name="T95" fmla="*/ 0 h 109"/>
                <a:gd name="T96" fmla="*/ 895 w 895"/>
                <a:gd name="T97" fmla="*/ 6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5" h="109">
                  <a:moveTo>
                    <a:pt x="452" y="88"/>
                  </a:moveTo>
                  <a:lnTo>
                    <a:pt x="409" y="109"/>
                  </a:lnTo>
                  <a:lnTo>
                    <a:pt x="495" y="109"/>
                  </a:lnTo>
                  <a:lnTo>
                    <a:pt x="452" y="88"/>
                  </a:lnTo>
                  <a:close/>
                  <a:moveTo>
                    <a:pt x="163" y="79"/>
                  </a:moveTo>
                  <a:lnTo>
                    <a:pt x="67" y="79"/>
                  </a:lnTo>
                  <a:lnTo>
                    <a:pt x="67" y="109"/>
                  </a:lnTo>
                  <a:lnTo>
                    <a:pt x="51" y="109"/>
                  </a:lnTo>
                  <a:lnTo>
                    <a:pt x="51" y="79"/>
                  </a:lnTo>
                  <a:lnTo>
                    <a:pt x="0" y="79"/>
                  </a:lnTo>
                  <a:lnTo>
                    <a:pt x="0" y="109"/>
                  </a:lnTo>
                  <a:lnTo>
                    <a:pt x="169" y="109"/>
                  </a:lnTo>
                  <a:lnTo>
                    <a:pt x="163" y="109"/>
                  </a:lnTo>
                  <a:lnTo>
                    <a:pt x="163" y="79"/>
                  </a:lnTo>
                  <a:close/>
                  <a:moveTo>
                    <a:pt x="308" y="79"/>
                  </a:moveTo>
                  <a:lnTo>
                    <a:pt x="292" y="79"/>
                  </a:lnTo>
                  <a:lnTo>
                    <a:pt x="292" y="109"/>
                  </a:lnTo>
                  <a:lnTo>
                    <a:pt x="275" y="109"/>
                  </a:lnTo>
                  <a:lnTo>
                    <a:pt x="275" y="79"/>
                  </a:lnTo>
                  <a:lnTo>
                    <a:pt x="219" y="79"/>
                  </a:lnTo>
                  <a:lnTo>
                    <a:pt x="219" y="109"/>
                  </a:lnTo>
                  <a:lnTo>
                    <a:pt x="308" y="109"/>
                  </a:lnTo>
                  <a:lnTo>
                    <a:pt x="308" y="79"/>
                  </a:lnTo>
                  <a:close/>
                  <a:moveTo>
                    <a:pt x="388" y="79"/>
                  </a:moveTo>
                  <a:lnTo>
                    <a:pt x="338" y="79"/>
                  </a:lnTo>
                  <a:lnTo>
                    <a:pt x="338" y="109"/>
                  </a:lnTo>
                  <a:lnTo>
                    <a:pt x="364" y="109"/>
                  </a:lnTo>
                  <a:lnTo>
                    <a:pt x="388" y="98"/>
                  </a:lnTo>
                  <a:lnTo>
                    <a:pt x="388" y="79"/>
                  </a:lnTo>
                  <a:close/>
                  <a:moveTo>
                    <a:pt x="426" y="79"/>
                  </a:moveTo>
                  <a:lnTo>
                    <a:pt x="406" y="79"/>
                  </a:lnTo>
                  <a:lnTo>
                    <a:pt x="406" y="88"/>
                  </a:lnTo>
                  <a:lnTo>
                    <a:pt x="426" y="79"/>
                  </a:lnTo>
                  <a:close/>
                  <a:moveTo>
                    <a:pt x="500" y="79"/>
                  </a:moveTo>
                  <a:lnTo>
                    <a:pt x="478" y="79"/>
                  </a:lnTo>
                  <a:lnTo>
                    <a:pt x="500" y="88"/>
                  </a:lnTo>
                  <a:lnTo>
                    <a:pt x="500" y="79"/>
                  </a:lnTo>
                  <a:close/>
                  <a:moveTo>
                    <a:pt x="565" y="79"/>
                  </a:moveTo>
                  <a:lnTo>
                    <a:pt x="517" y="79"/>
                  </a:lnTo>
                  <a:lnTo>
                    <a:pt x="517" y="98"/>
                  </a:lnTo>
                  <a:lnTo>
                    <a:pt x="540" y="109"/>
                  </a:lnTo>
                  <a:lnTo>
                    <a:pt x="565" y="109"/>
                  </a:lnTo>
                  <a:lnTo>
                    <a:pt x="565" y="79"/>
                  </a:lnTo>
                  <a:close/>
                  <a:moveTo>
                    <a:pt x="687" y="79"/>
                  </a:moveTo>
                  <a:lnTo>
                    <a:pt x="629" y="79"/>
                  </a:lnTo>
                  <a:lnTo>
                    <a:pt x="629" y="109"/>
                  </a:lnTo>
                  <a:lnTo>
                    <a:pt x="612" y="109"/>
                  </a:lnTo>
                  <a:lnTo>
                    <a:pt x="612" y="79"/>
                  </a:lnTo>
                  <a:lnTo>
                    <a:pt x="596" y="79"/>
                  </a:lnTo>
                  <a:lnTo>
                    <a:pt x="596" y="109"/>
                  </a:lnTo>
                  <a:lnTo>
                    <a:pt x="687" y="109"/>
                  </a:lnTo>
                  <a:lnTo>
                    <a:pt x="687" y="79"/>
                  </a:lnTo>
                  <a:close/>
                  <a:moveTo>
                    <a:pt x="895" y="79"/>
                  </a:moveTo>
                  <a:lnTo>
                    <a:pt x="855" y="79"/>
                  </a:lnTo>
                  <a:lnTo>
                    <a:pt x="855" y="109"/>
                  </a:lnTo>
                  <a:lnTo>
                    <a:pt x="837" y="109"/>
                  </a:lnTo>
                  <a:lnTo>
                    <a:pt x="837" y="79"/>
                  </a:lnTo>
                  <a:lnTo>
                    <a:pt x="743" y="79"/>
                  </a:lnTo>
                  <a:lnTo>
                    <a:pt x="743" y="109"/>
                  </a:lnTo>
                  <a:lnTo>
                    <a:pt x="735" y="109"/>
                  </a:lnTo>
                  <a:lnTo>
                    <a:pt x="895" y="109"/>
                  </a:lnTo>
                  <a:lnTo>
                    <a:pt x="895" y="79"/>
                  </a:lnTo>
                  <a:close/>
                  <a:moveTo>
                    <a:pt x="565" y="32"/>
                  </a:moveTo>
                  <a:lnTo>
                    <a:pt x="508" y="61"/>
                  </a:lnTo>
                  <a:lnTo>
                    <a:pt x="565" y="61"/>
                  </a:lnTo>
                  <a:lnTo>
                    <a:pt x="565" y="32"/>
                  </a:lnTo>
                  <a:close/>
                  <a:moveTo>
                    <a:pt x="338" y="32"/>
                  </a:moveTo>
                  <a:lnTo>
                    <a:pt x="338" y="61"/>
                  </a:lnTo>
                  <a:lnTo>
                    <a:pt x="398" y="61"/>
                  </a:lnTo>
                  <a:lnTo>
                    <a:pt x="338" y="32"/>
                  </a:lnTo>
                  <a:close/>
                  <a:moveTo>
                    <a:pt x="169" y="0"/>
                  </a:moveTo>
                  <a:lnTo>
                    <a:pt x="0" y="0"/>
                  </a:lnTo>
                  <a:lnTo>
                    <a:pt x="0" y="61"/>
                  </a:lnTo>
                  <a:lnTo>
                    <a:pt x="169" y="61"/>
                  </a:lnTo>
                  <a:lnTo>
                    <a:pt x="169" y="0"/>
                  </a:lnTo>
                  <a:close/>
                  <a:moveTo>
                    <a:pt x="273" y="0"/>
                  </a:moveTo>
                  <a:lnTo>
                    <a:pt x="219" y="0"/>
                  </a:lnTo>
                  <a:lnTo>
                    <a:pt x="219" y="61"/>
                  </a:lnTo>
                  <a:lnTo>
                    <a:pt x="308" y="61"/>
                  </a:lnTo>
                  <a:lnTo>
                    <a:pt x="308" y="18"/>
                  </a:lnTo>
                  <a:lnTo>
                    <a:pt x="273" y="0"/>
                  </a:lnTo>
                  <a:close/>
                  <a:moveTo>
                    <a:pt x="565" y="0"/>
                  </a:moveTo>
                  <a:lnTo>
                    <a:pt x="338" y="0"/>
                  </a:lnTo>
                  <a:lnTo>
                    <a:pt x="338" y="10"/>
                  </a:lnTo>
                  <a:lnTo>
                    <a:pt x="442" y="61"/>
                  </a:lnTo>
                  <a:lnTo>
                    <a:pt x="462" y="61"/>
                  </a:lnTo>
                  <a:lnTo>
                    <a:pt x="565" y="10"/>
                  </a:lnTo>
                  <a:lnTo>
                    <a:pt x="565" y="0"/>
                  </a:lnTo>
                  <a:close/>
                  <a:moveTo>
                    <a:pt x="687" y="0"/>
                  </a:moveTo>
                  <a:lnTo>
                    <a:pt x="633" y="0"/>
                  </a:lnTo>
                  <a:lnTo>
                    <a:pt x="596" y="18"/>
                  </a:lnTo>
                  <a:lnTo>
                    <a:pt x="596" y="61"/>
                  </a:lnTo>
                  <a:lnTo>
                    <a:pt x="687" y="61"/>
                  </a:lnTo>
                  <a:lnTo>
                    <a:pt x="687" y="0"/>
                  </a:lnTo>
                  <a:close/>
                  <a:moveTo>
                    <a:pt x="895" y="0"/>
                  </a:moveTo>
                  <a:lnTo>
                    <a:pt x="735" y="0"/>
                  </a:lnTo>
                  <a:lnTo>
                    <a:pt x="735" y="61"/>
                  </a:lnTo>
                  <a:lnTo>
                    <a:pt x="895" y="61"/>
                  </a:lnTo>
                  <a:lnTo>
                    <a:pt x="895" y="0"/>
                  </a:lnTo>
                  <a:close/>
                </a:path>
              </a:pathLst>
            </a:custGeom>
            <a:solidFill>
              <a:srgbClr val="A0A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81" name="Freeform 10"/>
            <p:cNvSpPr>
              <a:spLocks/>
            </p:cNvSpPr>
            <p:nvPr/>
          </p:nvSpPr>
          <p:spPr bwMode="auto">
            <a:xfrm>
              <a:off x="3636963" y="4991100"/>
              <a:ext cx="69850" cy="17463"/>
            </a:xfrm>
            <a:custGeom>
              <a:avLst/>
              <a:gdLst>
                <a:gd name="T0" fmla="*/ 43 w 86"/>
                <a:gd name="T1" fmla="*/ 0 h 21"/>
                <a:gd name="T2" fmla="*/ 0 w 86"/>
                <a:gd name="T3" fmla="*/ 21 h 21"/>
                <a:gd name="T4" fmla="*/ 86 w 86"/>
                <a:gd name="T5" fmla="*/ 21 h 21"/>
                <a:gd name="T6" fmla="*/ 43 w 86"/>
                <a:gd name="T7" fmla="*/ 0 h 21"/>
              </a:gdLst>
              <a:ahLst/>
              <a:cxnLst>
                <a:cxn ang="0">
                  <a:pos x="T0" y="T1"/>
                </a:cxn>
                <a:cxn ang="0">
                  <a:pos x="T2" y="T3"/>
                </a:cxn>
                <a:cxn ang="0">
                  <a:pos x="T4" y="T5"/>
                </a:cxn>
                <a:cxn ang="0">
                  <a:pos x="T6" y="T7"/>
                </a:cxn>
              </a:cxnLst>
              <a:rect l="0" t="0" r="r" b="b"/>
              <a:pathLst>
                <a:path w="86" h="21">
                  <a:moveTo>
                    <a:pt x="43" y="0"/>
                  </a:moveTo>
                  <a:lnTo>
                    <a:pt x="0" y="21"/>
                  </a:lnTo>
                  <a:lnTo>
                    <a:pt x="86" y="21"/>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82" name="Freeform 11"/>
            <p:cNvSpPr>
              <a:spLocks/>
            </p:cNvSpPr>
            <p:nvPr/>
          </p:nvSpPr>
          <p:spPr bwMode="auto">
            <a:xfrm>
              <a:off x="3313113" y="4983163"/>
              <a:ext cx="134937" cy="25400"/>
            </a:xfrm>
            <a:custGeom>
              <a:avLst/>
              <a:gdLst>
                <a:gd name="T0" fmla="*/ 163 w 169"/>
                <a:gd name="T1" fmla="*/ 0 h 30"/>
                <a:gd name="T2" fmla="*/ 67 w 169"/>
                <a:gd name="T3" fmla="*/ 0 h 30"/>
                <a:gd name="T4" fmla="*/ 67 w 169"/>
                <a:gd name="T5" fmla="*/ 30 h 30"/>
                <a:gd name="T6" fmla="*/ 51 w 169"/>
                <a:gd name="T7" fmla="*/ 30 h 30"/>
                <a:gd name="T8" fmla="*/ 51 w 169"/>
                <a:gd name="T9" fmla="*/ 0 h 30"/>
                <a:gd name="T10" fmla="*/ 0 w 169"/>
                <a:gd name="T11" fmla="*/ 0 h 30"/>
                <a:gd name="T12" fmla="*/ 0 w 169"/>
                <a:gd name="T13" fmla="*/ 30 h 30"/>
                <a:gd name="T14" fmla="*/ 169 w 169"/>
                <a:gd name="T15" fmla="*/ 30 h 30"/>
                <a:gd name="T16" fmla="*/ 163 w 169"/>
                <a:gd name="T17" fmla="*/ 30 h 30"/>
                <a:gd name="T18" fmla="*/ 163 w 169"/>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30">
                  <a:moveTo>
                    <a:pt x="163" y="0"/>
                  </a:moveTo>
                  <a:lnTo>
                    <a:pt x="67" y="0"/>
                  </a:lnTo>
                  <a:lnTo>
                    <a:pt x="67" y="30"/>
                  </a:lnTo>
                  <a:lnTo>
                    <a:pt x="51" y="30"/>
                  </a:lnTo>
                  <a:lnTo>
                    <a:pt x="51" y="0"/>
                  </a:lnTo>
                  <a:lnTo>
                    <a:pt x="0" y="0"/>
                  </a:lnTo>
                  <a:lnTo>
                    <a:pt x="0" y="30"/>
                  </a:lnTo>
                  <a:lnTo>
                    <a:pt x="169" y="30"/>
                  </a:lnTo>
                  <a:lnTo>
                    <a:pt x="163" y="30"/>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83" name="Freeform 12"/>
            <p:cNvSpPr>
              <a:spLocks/>
            </p:cNvSpPr>
            <p:nvPr/>
          </p:nvSpPr>
          <p:spPr bwMode="auto">
            <a:xfrm>
              <a:off x="3486150" y="4983163"/>
              <a:ext cx="71437" cy="25400"/>
            </a:xfrm>
            <a:custGeom>
              <a:avLst/>
              <a:gdLst>
                <a:gd name="T0" fmla="*/ 89 w 89"/>
                <a:gd name="T1" fmla="*/ 0 h 30"/>
                <a:gd name="T2" fmla="*/ 73 w 89"/>
                <a:gd name="T3" fmla="*/ 0 h 30"/>
                <a:gd name="T4" fmla="*/ 73 w 89"/>
                <a:gd name="T5" fmla="*/ 30 h 30"/>
                <a:gd name="T6" fmla="*/ 56 w 89"/>
                <a:gd name="T7" fmla="*/ 30 h 30"/>
                <a:gd name="T8" fmla="*/ 56 w 89"/>
                <a:gd name="T9" fmla="*/ 0 h 30"/>
                <a:gd name="T10" fmla="*/ 0 w 89"/>
                <a:gd name="T11" fmla="*/ 0 h 30"/>
                <a:gd name="T12" fmla="*/ 0 w 89"/>
                <a:gd name="T13" fmla="*/ 30 h 30"/>
                <a:gd name="T14" fmla="*/ 89 w 89"/>
                <a:gd name="T15" fmla="*/ 30 h 30"/>
                <a:gd name="T16" fmla="*/ 89 w 89"/>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30">
                  <a:moveTo>
                    <a:pt x="89" y="0"/>
                  </a:moveTo>
                  <a:lnTo>
                    <a:pt x="73" y="0"/>
                  </a:lnTo>
                  <a:lnTo>
                    <a:pt x="73" y="30"/>
                  </a:lnTo>
                  <a:lnTo>
                    <a:pt x="56" y="30"/>
                  </a:lnTo>
                  <a:lnTo>
                    <a:pt x="56" y="0"/>
                  </a:lnTo>
                  <a:lnTo>
                    <a:pt x="0" y="0"/>
                  </a:lnTo>
                  <a:lnTo>
                    <a:pt x="0" y="30"/>
                  </a:lnTo>
                  <a:lnTo>
                    <a:pt x="89" y="30"/>
                  </a:lnTo>
                  <a:lnTo>
                    <a:pt x="8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84" name="Freeform 13"/>
            <p:cNvSpPr>
              <a:spLocks/>
            </p:cNvSpPr>
            <p:nvPr/>
          </p:nvSpPr>
          <p:spPr bwMode="auto">
            <a:xfrm>
              <a:off x="3581400" y="4983163"/>
              <a:ext cx="39687" cy="25400"/>
            </a:xfrm>
            <a:custGeom>
              <a:avLst/>
              <a:gdLst>
                <a:gd name="T0" fmla="*/ 50 w 50"/>
                <a:gd name="T1" fmla="*/ 0 h 30"/>
                <a:gd name="T2" fmla="*/ 0 w 50"/>
                <a:gd name="T3" fmla="*/ 0 h 30"/>
                <a:gd name="T4" fmla="*/ 0 w 50"/>
                <a:gd name="T5" fmla="*/ 30 h 30"/>
                <a:gd name="T6" fmla="*/ 26 w 50"/>
                <a:gd name="T7" fmla="*/ 30 h 30"/>
                <a:gd name="T8" fmla="*/ 50 w 50"/>
                <a:gd name="T9" fmla="*/ 19 h 30"/>
                <a:gd name="T10" fmla="*/ 50 w 50"/>
                <a:gd name="T11" fmla="*/ 0 h 30"/>
              </a:gdLst>
              <a:ahLst/>
              <a:cxnLst>
                <a:cxn ang="0">
                  <a:pos x="T0" y="T1"/>
                </a:cxn>
                <a:cxn ang="0">
                  <a:pos x="T2" y="T3"/>
                </a:cxn>
                <a:cxn ang="0">
                  <a:pos x="T4" y="T5"/>
                </a:cxn>
                <a:cxn ang="0">
                  <a:pos x="T6" y="T7"/>
                </a:cxn>
                <a:cxn ang="0">
                  <a:pos x="T8" y="T9"/>
                </a:cxn>
                <a:cxn ang="0">
                  <a:pos x="T10" y="T11"/>
                </a:cxn>
              </a:cxnLst>
              <a:rect l="0" t="0" r="r" b="b"/>
              <a:pathLst>
                <a:path w="50" h="30">
                  <a:moveTo>
                    <a:pt x="50" y="0"/>
                  </a:moveTo>
                  <a:lnTo>
                    <a:pt x="0" y="0"/>
                  </a:lnTo>
                  <a:lnTo>
                    <a:pt x="0" y="30"/>
                  </a:lnTo>
                  <a:lnTo>
                    <a:pt x="26" y="30"/>
                  </a:lnTo>
                  <a:lnTo>
                    <a:pt x="50" y="19"/>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85" name="Freeform 14"/>
            <p:cNvSpPr>
              <a:spLocks/>
            </p:cNvSpPr>
            <p:nvPr/>
          </p:nvSpPr>
          <p:spPr bwMode="auto">
            <a:xfrm>
              <a:off x="3635375" y="4983163"/>
              <a:ext cx="15875" cy="7938"/>
            </a:xfrm>
            <a:custGeom>
              <a:avLst/>
              <a:gdLst>
                <a:gd name="T0" fmla="*/ 20 w 20"/>
                <a:gd name="T1" fmla="*/ 0 h 9"/>
                <a:gd name="T2" fmla="*/ 0 w 20"/>
                <a:gd name="T3" fmla="*/ 0 h 9"/>
                <a:gd name="T4" fmla="*/ 0 w 20"/>
                <a:gd name="T5" fmla="*/ 9 h 9"/>
                <a:gd name="T6" fmla="*/ 20 w 20"/>
                <a:gd name="T7" fmla="*/ 0 h 9"/>
              </a:gdLst>
              <a:ahLst/>
              <a:cxnLst>
                <a:cxn ang="0">
                  <a:pos x="T0" y="T1"/>
                </a:cxn>
                <a:cxn ang="0">
                  <a:pos x="T2" y="T3"/>
                </a:cxn>
                <a:cxn ang="0">
                  <a:pos x="T4" y="T5"/>
                </a:cxn>
                <a:cxn ang="0">
                  <a:pos x="T6" y="T7"/>
                </a:cxn>
              </a:cxnLst>
              <a:rect l="0" t="0" r="r" b="b"/>
              <a:pathLst>
                <a:path w="20" h="9">
                  <a:moveTo>
                    <a:pt x="20" y="0"/>
                  </a:moveTo>
                  <a:lnTo>
                    <a:pt x="0" y="0"/>
                  </a:lnTo>
                  <a:lnTo>
                    <a:pt x="0" y="9"/>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86" name="Freeform 15"/>
            <p:cNvSpPr>
              <a:spLocks/>
            </p:cNvSpPr>
            <p:nvPr/>
          </p:nvSpPr>
          <p:spPr bwMode="auto">
            <a:xfrm>
              <a:off x="3692525" y="4983163"/>
              <a:ext cx="17462" cy="7938"/>
            </a:xfrm>
            <a:custGeom>
              <a:avLst/>
              <a:gdLst>
                <a:gd name="T0" fmla="*/ 22 w 22"/>
                <a:gd name="T1" fmla="*/ 0 h 9"/>
                <a:gd name="T2" fmla="*/ 0 w 22"/>
                <a:gd name="T3" fmla="*/ 0 h 9"/>
                <a:gd name="T4" fmla="*/ 22 w 22"/>
                <a:gd name="T5" fmla="*/ 9 h 9"/>
                <a:gd name="T6" fmla="*/ 22 w 22"/>
                <a:gd name="T7" fmla="*/ 0 h 9"/>
              </a:gdLst>
              <a:ahLst/>
              <a:cxnLst>
                <a:cxn ang="0">
                  <a:pos x="T0" y="T1"/>
                </a:cxn>
                <a:cxn ang="0">
                  <a:pos x="T2" y="T3"/>
                </a:cxn>
                <a:cxn ang="0">
                  <a:pos x="T4" y="T5"/>
                </a:cxn>
                <a:cxn ang="0">
                  <a:pos x="T6" y="T7"/>
                </a:cxn>
              </a:cxnLst>
              <a:rect l="0" t="0" r="r" b="b"/>
              <a:pathLst>
                <a:path w="22" h="9">
                  <a:moveTo>
                    <a:pt x="22" y="0"/>
                  </a:moveTo>
                  <a:lnTo>
                    <a:pt x="0" y="0"/>
                  </a:lnTo>
                  <a:lnTo>
                    <a:pt x="22" y="9"/>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87" name="Freeform 16"/>
            <p:cNvSpPr>
              <a:spLocks/>
            </p:cNvSpPr>
            <p:nvPr/>
          </p:nvSpPr>
          <p:spPr bwMode="auto">
            <a:xfrm>
              <a:off x="3724275" y="4983163"/>
              <a:ext cx="38100" cy="25400"/>
            </a:xfrm>
            <a:custGeom>
              <a:avLst/>
              <a:gdLst>
                <a:gd name="T0" fmla="*/ 48 w 48"/>
                <a:gd name="T1" fmla="*/ 0 h 30"/>
                <a:gd name="T2" fmla="*/ 0 w 48"/>
                <a:gd name="T3" fmla="*/ 0 h 30"/>
                <a:gd name="T4" fmla="*/ 0 w 48"/>
                <a:gd name="T5" fmla="*/ 19 h 30"/>
                <a:gd name="T6" fmla="*/ 23 w 48"/>
                <a:gd name="T7" fmla="*/ 30 h 30"/>
                <a:gd name="T8" fmla="*/ 48 w 48"/>
                <a:gd name="T9" fmla="*/ 30 h 30"/>
                <a:gd name="T10" fmla="*/ 48 w 48"/>
                <a:gd name="T11" fmla="*/ 0 h 30"/>
              </a:gdLst>
              <a:ahLst/>
              <a:cxnLst>
                <a:cxn ang="0">
                  <a:pos x="T0" y="T1"/>
                </a:cxn>
                <a:cxn ang="0">
                  <a:pos x="T2" y="T3"/>
                </a:cxn>
                <a:cxn ang="0">
                  <a:pos x="T4" y="T5"/>
                </a:cxn>
                <a:cxn ang="0">
                  <a:pos x="T6" y="T7"/>
                </a:cxn>
                <a:cxn ang="0">
                  <a:pos x="T8" y="T9"/>
                </a:cxn>
                <a:cxn ang="0">
                  <a:pos x="T10" y="T11"/>
                </a:cxn>
              </a:cxnLst>
              <a:rect l="0" t="0" r="r" b="b"/>
              <a:pathLst>
                <a:path w="48" h="30">
                  <a:moveTo>
                    <a:pt x="48" y="0"/>
                  </a:moveTo>
                  <a:lnTo>
                    <a:pt x="0" y="0"/>
                  </a:lnTo>
                  <a:lnTo>
                    <a:pt x="0" y="19"/>
                  </a:lnTo>
                  <a:lnTo>
                    <a:pt x="23" y="30"/>
                  </a:lnTo>
                  <a:lnTo>
                    <a:pt x="48" y="3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88" name="Freeform 17"/>
            <p:cNvSpPr>
              <a:spLocks/>
            </p:cNvSpPr>
            <p:nvPr/>
          </p:nvSpPr>
          <p:spPr bwMode="auto">
            <a:xfrm>
              <a:off x="3786188" y="4983163"/>
              <a:ext cx="71437" cy="25400"/>
            </a:xfrm>
            <a:custGeom>
              <a:avLst/>
              <a:gdLst>
                <a:gd name="T0" fmla="*/ 91 w 91"/>
                <a:gd name="T1" fmla="*/ 0 h 30"/>
                <a:gd name="T2" fmla="*/ 33 w 91"/>
                <a:gd name="T3" fmla="*/ 0 h 30"/>
                <a:gd name="T4" fmla="*/ 33 w 91"/>
                <a:gd name="T5" fmla="*/ 30 h 30"/>
                <a:gd name="T6" fmla="*/ 16 w 91"/>
                <a:gd name="T7" fmla="*/ 30 h 30"/>
                <a:gd name="T8" fmla="*/ 16 w 91"/>
                <a:gd name="T9" fmla="*/ 0 h 30"/>
                <a:gd name="T10" fmla="*/ 0 w 91"/>
                <a:gd name="T11" fmla="*/ 0 h 30"/>
                <a:gd name="T12" fmla="*/ 0 w 91"/>
                <a:gd name="T13" fmla="*/ 30 h 30"/>
                <a:gd name="T14" fmla="*/ 91 w 91"/>
                <a:gd name="T15" fmla="*/ 30 h 30"/>
                <a:gd name="T16" fmla="*/ 91 w 91"/>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30">
                  <a:moveTo>
                    <a:pt x="91" y="0"/>
                  </a:moveTo>
                  <a:lnTo>
                    <a:pt x="33" y="0"/>
                  </a:lnTo>
                  <a:lnTo>
                    <a:pt x="33" y="30"/>
                  </a:lnTo>
                  <a:lnTo>
                    <a:pt x="16" y="30"/>
                  </a:lnTo>
                  <a:lnTo>
                    <a:pt x="16" y="0"/>
                  </a:lnTo>
                  <a:lnTo>
                    <a:pt x="0" y="0"/>
                  </a:lnTo>
                  <a:lnTo>
                    <a:pt x="0" y="30"/>
                  </a:lnTo>
                  <a:lnTo>
                    <a:pt x="91" y="30"/>
                  </a:lnTo>
                  <a:lnTo>
                    <a:pt x="9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89" name="Freeform 18"/>
            <p:cNvSpPr>
              <a:spLocks/>
            </p:cNvSpPr>
            <p:nvPr/>
          </p:nvSpPr>
          <p:spPr bwMode="auto">
            <a:xfrm>
              <a:off x="3895725" y="4983163"/>
              <a:ext cx="127000" cy="25400"/>
            </a:xfrm>
            <a:custGeom>
              <a:avLst/>
              <a:gdLst>
                <a:gd name="T0" fmla="*/ 160 w 160"/>
                <a:gd name="T1" fmla="*/ 0 h 30"/>
                <a:gd name="T2" fmla="*/ 120 w 160"/>
                <a:gd name="T3" fmla="*/ 0 h 30"/>
                <a:gd name="T4" fmla="*/ 120 w 160"/>
                <a:gd name="T5" fmla="*/ 30 h 30"/>
                <a:gd name="T6" fmla="*/ 102 w 160"/>
                <a:gd name="T7" fmla="*/ 30 h 30"/>
                <a:gd name="T8" fmla="*/ 102 w 160"/>
                <a:gd name="T9" fmla="*/ 0 h 30"/>
                <a:gd name="T10" fmla="*/ 8 w 160"/>
                <a:gd name="T11" fmla="*/ 0 h 30"/>
                <a:gd name="T12" fmla="*/ 8 w 160"/>
                <a:gd name="T13" fmla="*/ 30 h 30"/>
                <a:gd name="T14" fmla="*/ 0 w 160"/>
                <a:gd name="T15" fmla="*/ 30 h 30"/>
                <a:gd name="T16" fmla="*/ 160 w 160"/>
                <a:gd name="T17" fmla="*/ 30 h 30"/>
                <a:gd name="T18" fmla="*/ 160 w 16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30">
                  <a:moveTo>
                    <a:pt x="160" y="0"/>
                  </a:moveTo>
                  <a:lnTo>
                    <a:pt x="120" y="0"/>
                  </a:lnTo>
                  <a:lnTo>
                    <a:pt x="120" y="30"/>
                  </a:lnTo>
                  <a:lnTo>
                    <a:pt x="102" y="30"/>
                  </a:lnTo>
                  <a:lnTo>
                    <a:pt x="102" y="0"/>
                  </a:lnTo>
                  <a:lnTo>
                    <a:pt x="8" y="0"/>
                  </a:lnTo>
                  <a:lnTo>
                    <a:pt x="8" y="30"/>
                  </a:lnTo>
                  <a:lnTo>
                    <a:pt x="0" y="30"/>
                  </a:lnTo>
                  <a:lnTo>
                    <a:pt x="160" y="30"/>
                  </a:lnTo>
                  <a:lnTo>
                    <a:pt x="1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90" name="Freeform 19"/>
            <p:cNvSpPr>
              <a:spLocks/>
            </p:cNvSpPr>
            <p:nvPr/>
          </p:nvSpPr>
          <p:spPr bwMode="auto">
            <a:xfrm>
              <a:off x="3716338" y="4946650"/>
              <a:ext cx="46037" cy="23813"/>
            </a:xfrm>
            <a:custGeom>
              <a:avLst/>
              <a:gdLst>
                <a:gd name="T0" fmla="*/ 57 w 57"/>
                <a:gd name="T1" fmla="*/ 0 h 29"/>
                <a:gd name="T2" fmla="*/ 0 w 57"/>
                <a:gd name="T3" fmla="*/ 29 h 29"/>
                <a:gd name="T4" fmla="*/ 57 w 57"/>
                <a:gd name="T5" fmla="*/ 29 h 29"/>
                <a:gd name="T6" fmla="*/ 57 w 57"/>
                <a:gd name="T7" fmla="*/ 0 h 29"/>
              </a:gdLst>
              <a:ahLst/>
              <a:cxnLst>
                <a:cxn ang="0">
                  <a:pos x="T0" y="T1"/>
                </a:cxn>
                <a:cxn ang="0">
                  <a:pos x="T2" y="T3"/>
                </a:cxn>
                <a:cxn ang="0">
                  <a:pos x="T4" y="T5"/>
                </a:cxn>
                <a:cxn ang="0">
                  <a:pos x="T6" y="T7"/>
                </a:cxn>
              </a:cxnLst>
              <a:rect l="0" t="0" r="r" b="b"/>
              <a:pathLst>
                <a:path w="57" h="29">
                  <a:moveTo>
                    <a:pt x="57" y="0"/>
                  </a:moveTo>
                  <a:lnTo>
                    <a:pt x="0" y="29"/>
                  </a:lnTo>
                  <a:lnTo>
                    <a:pt x="57" y="29"/>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91" name="Freeform 20"/>
            <p:cNvSpPr>
              <a:spLocks/>
            </p:cNvSpPr>
            <p:nvPr/>
          </p:nvSpPr>
          <p:spPr bwMode="auto">
            <a:xfrm>
              <a:off x="3581400" y="4946650"/>
              <a:ext cx="47625" cy="23813"/>
            </a:xfrm>
            <a:custGeom>
              <a:avLst/>
              <a:gdLst>
                <a:gd name="T0" fmla="*/ 0 w 60"/>
                <a:gd name="T1" fmla="*/ 0 h 29"/>
                <a:gd name="T2" fmla="*/ 0 w 60"/>
                <a:gd name="T3" fmla="*/ 29 h 29"/>
                <a:gd name="T4" fmla="*/ 60 w 60"/>
                <a:gd name="T5" fmla="*/ 29 h 29"/>
                <a:gd name="T6" fmla="*/ 0 w 60"/>
                <a:gd name="T7" fmla="*/ 0 h 29"/>
              </a:gdLst>
              <a:ahLst/>
              <a:cxnLst>
                <a:cxn ang="0">
                  <a:pos x="T0" y="T1"/>
                </a:cxn>
                <a:cxn ang="0">
                  <a:pos x="T2" y="T3"/>
                </a:cxn>
                <a:cxn ang="0">
                  <a:pos x="T4" y="T5"/>
                </a:cxn>
                <a:cxn ang="0">
                  <a:pos x="T6" y="T7"/>
                </a:cxn>
              </a:cxnLst>
              <a:rect l="0" t="0" r="r" b="b"/>
              <a:pathLst>
                <a:path w="60" h="29">
                  <a:moveTo>
                    <a:pt x="0" y="0"/>
                  </a:moveTo>
                  <a:lnTo>
                    <a:pt x="0" y="29"/>
                  </a:lnTo>
                  <a:lnTo>
                    <a:pt x="60" y="2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92" name="Rectangle 21"/>
            <p:cNvSpPr>
              <a:spLocks noChangeArrowheads="1"/>
            </p:cNvSpPr>
            <p:nvPr/>
          </p:nvSpPr>
          <p:spPr bwMode="auto">
            <a:xfrm>
              <a:off x="3313113" y="4921250"/>
              <a:ext cx="134937"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93" name="Freeform 22"/>
            <p:cNvSpPr>
              <a:spLocks/>
            </p:cNvSpPr>
            <p:nvPr/>
          </p:nvSpPr>
          <p:spPr bwMode="auto">
            <a:xfrm>
              <a:off x="3486150" y="4921250"/>
              <a:ext cx="71437" cy="49213"/>
            </a:xfrm>
            <a:custGeom>
              <a:avLst/>
              <a:gdLst>
                <a:gd name="T0" fmla="*/ 54 w 89"/>
                <a:gd name="T1" fmla="*/ 0 h 61"/>
                <a:gd name="T2" fmla="*/ 0 w 89"/>
                <a:gd name="T3" fmla="*/ 0 h 61"/>
                <a:gd name="T4" fmla="*/ 0 w 89"/>
                <a:gd name="T5" fmla="*/ 61 h 61"/>
                <a:gd name="T6" fmla="*/ 89 w 89"/>
                <a:gd name="T7" fmla="*/ 61 h 61"/>
                <a:gd name="T8" fmla="*/ 89 w 89"/>
                <a:gd name="T9" fmla="*/ 18 h 61"/>
                <a:gd name="T10" fmla="*/ 54 w 89"/>
                <a:gd name="T11" fmla="*/ 0 h 61"/>
              </a:gdLst>
              <a:ahLst/>
              <a:cxnLst>
                <a:cxn ang="0">
                  <a:pos x="T0" y="T1"/>
                </a:cxn>
                <a:cxn ang="0">
                  <a:pos x="T2" y="T3"/>
                </a:cxn>
                <a:cxn ang="0">
                  <a:pos x="T4" y="T5"/>
                </a:cxn>
                <a:cxn ang="0">
                  <a:pos x="T6" y="T7"/>
                </a:cxn>
                <a:cxn ang="0">
                  <a:pos x="T8" y="T9"/>
                </a:cxn>
                <a:cxn ang="0">
                  <a:pos x="T10" y="T11"/>
                </a:cxn>
              </a:cxnLst>
              <a:rect l="0" t="0" r="r" b="b"/>
              <a:pathLst>
                <a:path w="89" h="61">
                  <a:moveTo>
                    <a:pt x="54" y="0"/>
                  </a:moveTo>
                  <a:lnTo>
                    <a:pt x="0" y="0"/>
                  </a:lnTo>
                  <a:lnTo>
                    <a:pt x="0" y="61"/>
                  </a:lnTo>
                  <a:lnTo>
                    <a:pt x="89" y="61"/>
                  </a:lnTo>
                  <a:lnTo>
                    <a:pt x="89" y="18"/>
                  </a:lnTo>
                  <a:lnTo>
                    <a:pt x="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94" name="Freeform 23"/>
            <p:cNvSpPr>
              <a:spLocks/>
            </p:cNvSpPr>
            <p:nvPr/>
          </p:nvSpPr>
          <p:spPr bwMode="auto">
            <a:xfrm>
              <a:off x="3581400" y="4921250"/>
              <a:ext cx="180975" cy="49213"/>
            </a:xfrm>
            <a:custGeom>
              <a:avLst/>
              <a:gdLst>
                <a:gd name="T0" fmla="*/ 227 w 227"/>
                <a:gd name="T1" fmla="*/ 0 h 61"/>
                <a:gd name="T2" fmla="*/ 0 w 227"/>
                <a:gd name="T3" fmla="*/ 0 h 61"/>
                <a:gd name="T4" fmla="*/ 0 w 227"/>
                <a:gd name="T5" fmla="*/ 10 h 61"/>
                <a:gd name="T6" fmla="*/ 104 w 227"/>
                <a:gd name="T7" fmla="*/ 61 h 61"/>
                <a:gd name="T8" fmla="*/ 124 w 227"/>
                <a:gd name="T9" fmla="*/ 61 h 61"/>
                <a:gd name="T10" fmla="*/ 227 w 227"/>
                <a:gd name="T11" fmla="*/ 10 h 61"/>
                <a:gd name="T12" fmla="*/ 227 w 227"/>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227" h="61">
                  <a:moveTo>
                    <a:pt x="227" y="0"/>
                  </a:moveTo>
                  <a:lnTo>
                    <a:pt x="0" y="0"/>
                  </a:lnTo>
                  <a:lnTo>
                    <a:pt x="0" y="10"/>
                  </a:lnTo>
                  <a:lnTo>
                    <a:pt x="104" y="61"/>
                  </a:lnTo>
                  <a:lnTo>
                    <a:pt x="124" y="61"/>
                  </a:lnTo>
                  <a:lnTo>
                    <a:pt x="227" y="10"/>
                  </a:lnTo>
                  <a:lnTo>
                    <a:pt x="2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95" name="Freeform 24"/>
            <p:cNvSpPr>
              <a:spLocks/>
            </p:cNvSpPr>
            <p:nvPr/>
          </p:nvSpPr>
          <p:spPr bwMode="auto">
            <a:xfrm>
              <a:off x="3786188" y="4921250"/>
              <a:ext cx="71437" cy="49213"/>
            </a:xfrm>
            <a:custGeom>
              <a:avLst/>
              <a:gdLst>
                <a:gd name="T0" fmla="*/ 91 w 91"/>
                <a:gd name="T1" fmla="*/ 0 h 61"/>
                <a:gd name="T2" fmla="*/ 37 w 91"/>
                <a:gd name="T3" fmla="*/ 0 h 61"/>
                <a:gd name="T4" fmla="*/ 0 w 91"/>
                <a:gd name="T5" fmla="*/ 18 h 61"/>
                <a:gd name="T6" fmla="*/ 0 w 91"/>
                <a:gd name="T7" fmla="*/ 61 h 61"/>
                <a:gd name="T8" fmla="*/ 91 w 91"/>
                <a:gd name="T9" fmla="*/ 61 h 61"/>
                <a:gd name="T10" fmla="*/ 91 w 91"/>
                <a:gd name="T11" fmla="*/ 0 h 61"/>
              </a:gdLst>
              <a:ahLst/>
              <a:cxnLst>
                <a:cxn ang="0">
                  <a:pos x="T0" y="T1"/>
                </a:cxn>
                <a:cxn ang="0">
                  <a:pos x="T2" y="T3"/>
                </a:cxn>
                <a:cxn ang="0">
                  <a:pos x="T4" y="T5"/>
                </a:cxn>
                <a:cxn ang="0">
                  <a:pos x="T6" y="T7"/>
                </a:cxn>
                <a:cxn ang="0">
                  <a:pos x="T8" y="T9"/>
                </a:cxn>
                <a:cxn ang="0">
                  <a:pos x="T10" y="T11"/>
                </a:cxn>
              </a:cxnLst>
              <a:rect l="0" t="0" r="r" b="b"/>
              <a:pathLst>
                <a:path w="91" h="61">
                  <a:moveTo>
                    <a:pt x="91" y="0"/>
                  </a:moveTo>
                  <a:lnTo>
                    <a:pt x="37" y="0"/>
                  </a:lnTo>
                  <a:lnTo>
                    <a:pt x="0" y="18"/>
                  </a:lnTo>
                  <a:lnTo>
                    <a:pt x="0" y="61"/>
                  </a:lnTo>
                  <a:lnTo>
                    <a:pt x="91" y="61"/>
                  </a:lnTo>
                  <a:lnTo>
                    <a:pt x="9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96" name="Rectangle 25"/>
            <p:cNvSpPr>
              <a:spLocks noChangeArrowheads="1"/>
            </p:cNvSpPr>
            <p:nvPr/>
          </p:nvSpPr>
          <p:spPr bwMode="auto">
            <a:xfrm>
              <a:off x="3895725" y="4921250"/>
              <a:ext cx="127000"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97" name="Freeform 26"/>
            <p:cNvSpPr>
              <a:spLocks noEditPoints="1"/>
            </p:cNvSpPr>
            <p:nvPr/>
          </p:nvSpPr>
          <p:spPr bwMode="auto">
            <a:xfrm>
              <a:off x="3517900" y="4718050"/>
              <a:ext cx="301625" cy="203200"/>
            </a:xfrm>
            <a:custGeom>
              <a:avLst/>
              <a:gdLst>
                <a:gd name="T0" fmla="*/ 378 w 378"/>
                <a:gd name="T1" fmla="*/ 254 h 255"/>
                <a:gd name="T2" fmla="*/ 374 w 378"/>
                <a:gd name="T3" fmla="*/ 255 h 255"/>
                <a:gd name="T4" fmla="*/ 378 w 378"/>
                <a:gd name="T5" fmla="*/ 255 h 255"/>
                <a:gd name="T6" fmla="*/ 378 w 378"/>
                <a:gd name="T7" fmla="*/ 254 h 255"/>
                <a:gd name="T8" fmla="*/ 0 w 378"/>
                <a:gd name="T9" fmla="*/ 249 h 255"/>
                <a:gd name="T10" fmla="*/ 0 w 378"/>
                <a:gd name="T11" fmla="*/ 255 h 255"/>
                <a:gd name="T12" fmla="*/ 14 w 378"/>
                <a:gd name="T13" fmla="*/ 255 h 255"/>
                <a:gd name="T14" fmla="*/ 0 w 378"/>
                <a:gd name="T15" fmla="*/ 249 h 255"/>
                <a:gd name="T16" fmla="*/ 49 w 378"/>
                <a:gd name="T17" fmla="*/ 219 h 255"/>
                <a:gd name="T18" fmla="*/ 0 w 378"/>
                <a:gd name="T19" fmla="*/ 219 h 255"/>
                <a:gd name="T20" fmla="*/ 0 w 378"/>
                <a:gd name="T21" fmla="*/ 227 h 255"/>
                <a:gd name="T22" fmla="*/ 49 w 378"/>
                <a:gd name="T23" fmla="*/ 251 h 255"/>
                <a:gd name="T24" fmla="*/ 49 w 378"/>
                <a:gd name="T25" fmla="*/ 219 h 255"/>
                <a:gd name="T26" fmla="*/ 306 w 378"/>
                <a:gd name="T27" fmla="*/ 219 h 255"/>
                <a:gd name="T28" fmla="*/ 79 w 378"/>
                <a:gd name="T29" fmla="*/ 219 h 255"/>
                <a:gd name="T30" fmla="*/ 79 w 378"/>
                <a:gd name="T31" fmla="*/ 255 h 255"/>
                <a:gd name="T32" fmla="*/ 306 w 378"/>
                <a:gd name="T33" fmla="*/ 255 h 255"/>
                <a:gd name="T34" fmla="*/ 306 w 378"/>
                <a:gd name="T35" fmla="*/ 219 h 255"/>
                <a:gd name="T36" fmla="*/ 378 w 378"/>
                <a:gd name="T37" fmla="*/ 219 h 255"/>
                <a:gd name="T38" fmla="*/ 337 w 378"/>
                <a:gd name="T39" fmla="*/ 219 h 255"/>
                <a:gd name="T40" fmla="*/ 337 w 378"/>
                <a:gd name="T41" fmla="*/ 251 h 255"/>
                <a:gd name="T42" fmla="*/ 378 w 378"/>
                <a:gd name="T43" fmla="*/ 231 h 255"/>
                <a:gd name="T44" fmla="*/ 378 w 378"/>
                <a:gd name="T45" fmla="*/ 219 h 255"/>
                <a:gd name="T46" fmla="*/ 49 w 378"/>
                <a:gd name="T47" fmla="*/ 145 h 255"/>
                <a:gd name="T48" fmla="*/ 0 w 378"/>
                <a:gd name="T49" fmla="*/ 169 h 255"/>
                <a:gd name="T50" fmla="*/ 0 w 378"/>
                <a:gd name="T51" fmla="*/ 179 h 255"/>
                <a:gd name="T52" fmla="*/ 49 w 378"/>
                <a:gd name="T53" fmla="*/ 179 h 255"/>
                <a:gd name="T54" fmla="*/ 49 w 378"/>
                <a:gd name="T55" fmla="*/ 145 h 255"/>
                <a:gd name="T56" fmla="*/ 337 w 378"/>
                <a:gd name="T57" fmla="*/ 145 h 255"/>
                <a:gd name="T58" fmla="*/ 337 w 378"/>
                <a:gd name="T59" fmla="*/ 179 h 255"/>
                <a:gd name="T60" fmla="*/ 378 w 378"/>
                <a:gd name="T61" fmla="*/ 179 h 255"/>
                <a:gd name="T62" fmla="*/ 378 w 378"/>
                <a:gd name="T63" fmla="*/ 164 h 255"/>
                <a:gd name="T64" fmla="*/ 337 w 378"/>
                <a:gd name="T65" fmla="*/ 145 h 255"/>
                <a:gd name="T66" fmla="*/ 193 w 378"/>
                <a:gd name="T67" fmla="*/ 75 h 255"/>
                <a:gd name="T68" fmla="*/ 79 w 378"/>
                <a:gd name="T69" fmla="*/ 131 h 255"/>
                <a:gd name="T70" fmla="*/ 79 w 378"/>
                <a:gd name="T71" fmla="*/ 179 h 255"/>
                <a:gd name="T72" fmla="*/ 306 w 378"/>
                <a:gd name="T73" fmla="*/ 179 h 255"/>
                <a:gd name="T74" fmla="*/ 306 w 378"/>
                <a:gd name="T75" fmla="*/ 131 h 255"/>
                <a:gd name="T76" fmla="*/ 193 w 378"/>
                <a:gd name="T77" fmla="*/ 75 h 255"/>
                <a:gd name="T78" fmla="*/ 306 w 378"/>
                <a:gd name="T79" fmla="*/ 21 h 255"/>
                <a:gd name="T80" fmla="*/ 215 w 378"/>
                <a:gd name="T81" fmla="*/ 64 h 255"/>
                <a:gd name="T82" fmla="*/ 306 w 378"/>
                <a:gd name="T83" fmla="*/ 108 h 255"/>
                <a:gd name="T84" fmla="*/ 306 w 378"/>
                <a:gd name="T85" fmla="*/ 21 h 255"/>
                <a:gd name="T86" fmla="*/ 79 w 378"/>
                <a:gd name="T87" fmla="*/ 19 h 255"/>
                <a:gd name="T88" fmla="*/ 79 w 378"/>
                <a:gd name="T89" fmla="*/ 108 h 255"/>
                <a:gd name="T90" fmla="*/ 171 w 378"/>
                <a:gd name="T91" fmla="*/ 64 h 255"/>
                <a:gd name="T92" fmla="*/ 79 w 378"/>
                <a:gd name="T93" fmla="*/ 19 h 255"/>
                <a:gd name="T94" fmla="*/ 40 w 378"/>
                <a:gd name="T95" fmla="*/ 0 h 255"/>
                <a:gd name="T96" fmla="*/ 0 w 378"/>
                <a:gd name="T97" fmla="*/ 0 h 255"/>
                <a:gd name="T98" fmla="*/ 0 w 378"/>
                <a:gd name="T99" fmla="*/ 147 h 255"/>
                <a:gd name="T100" fmla="*/ 49 w 378"/>
                <a:gd name="T101" fmla="*/ 123 h 255"/>
                <a:gd name="T102" fmla="*/ 49 w 378"/>
                <a:gd name="T103" fmla="*/ 5 h 255"/>
                <a:gd name="T104" fmla="*/ 40 w 378"/>
                <a:gd name="T105" fmla="*/ 0 h 255"/>
                <a:gd name="T106" fmla="*/ 303 w 378"/>
                <a:gd name="T107" fmla="*/ 0 h 255"/>
                <a:gd name="T108" fmla="*/ 84 w 378"/>
                <a:gd name="T109" fmla="*/ 0 h 255"/>
                <a:gd name="T110" fmla="*/ 193 w 378"/>
                <a:gd name="T111" fmla="*/ 52 h 255"/>
                <a:gd name="T112" fmla="*/ 303 w 378"/>
                <a:gd name="T113" fmla="*/ 0 h 255"/>
                <a:gd name="T114" fmla="*/ 378 w 378"/>
                <a:gd name="T115" fmla="*/ 0 h 255"/>
                <a:gd name="T116" fmla="*/ 348 w 378"/>
                <a:gd name="T117" fmla="*/ 0 h 255"/>
                <a:gd name="T118" fmla="*/ 337 w 378"/>
                <a:gd name="T119" fmla="*/ 6 h 255"/>
                <a:gd name="T120" fmla="*/ 337 w 378"/>
                <a:gd name="T121" fmla="*/ 123 h 255"/>
                <a:gd name="T122" fmla="*/ 378 w 378"/>
                <a:gd name="T123" fmla="*/ 142 h 255"/>
                <a:gd name="T124" fmla="*/ 378 w 378"/>
                <a:gd name="T1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8" h="255">
                  <a:moveTo>
                    <a:pt x="378" y="254"/>
                  </a:moveTo>
                  <a:lnTo>
                    <a:pt x="374" y="255"/>
                  </a:lnTo>
                  <a:lnTo>
                    <a:pt x="378" y="255"/>
                  </a:lnTo>
                  <a:lnTo>
                    <a:pt x="378" y="254"/>
                  </a:lnTo>
                  <a:close/>
                  <a:moveTo>
                    <a:pt x="0" y="249"/>
                  </a:moveTo>
                  <a:lnTo>
                    <a:pt x="0" y="255"/>
                  </a:lnTo>
                  <a:lnTo>
                    <a:pt x="14" y="255"/>
                  </a:lnTo>
                  <a:lnTo>
                    <a:pt x="0" y="249"/>
                  </a:lnTo>
                  <a:close/>
                  <a:moveTo>
                    <a:pt x="49" y="219"/>
                  </a:moveTo>
                  <a:lnTo>
                    <a:pt x="0" y="219"/>
                  </a:lnTo>
                  <a:lnTo>
                    <a:pt x="0" y="227"/>
                  </a:lnTo>
                  <a:lnTo>
                    <a:pt x="49" y="251"/>
                  </a:lnTo>
                  <a:lnTo>
                    <a:pt x="49" y="219"/>
                  </a:lnTo>
                  <a:close/>
                  <a:moveTo>
                    <a:pt x="306" y="219"/>
                  </a:moveTo>
                  <a:lnTo>
                    <a:pt x="79" y="219"/>
                  </a:lnTo>
                  <a:lnTo>
                    <a:pt x="79" y="255"/>
                  </a:lnTo>
                  <a:lnTo>
                    <a:pt x="306" y="255"/>
                  </a:lnTo>
                  <a:lnTo>
                    <a:pt x="306" y="219"/>
                  </a:lnTo>
                  <a:close/>
                  <a:moveTo>
                    <a:pt x="378" y="219"/>
                  </a:moveTo>
                  <a:lnTo>
                    <a:pt x="337" y="219"/>
                  </a:lnTo>
                  <a:lnTo>
                    <a:pt x="337" y="251"/>
                  </a:lnTo>
                  <a:lnTo>
                    <a:pt x="378" y="231"/>
                  </a:lnTo>
                  <a:lnTo>
                    <a:pt x="378" y="219"/>
                  </a:lnTo>
                  <a:close/>
                  <a:moveTo>
                    <a:pt x="49" y="145"/>
                  </a:moveTo>
                  <a:lnTo>
                    <a:pt x="0" y="169"/>
                  </a:lnTo>
                  <a:lnTo>
                    <a:pt x="0" y="179"/>
                  </a:lnTo>
                  <a:lnTo>
                    <a:pt x="49" y="179"/>
                  </a:lnTo>
                  <a:lnTo>
                    <a:pt x="49" y="145"/>
                  </a:lnTo>
                  <a:close/>
                  <a:moveTo>
                    <a:pt x="337" y="145"/>
                  </a:moveTo>
                  <a:lnTo>
                    <a:pt x="337" y="179"/>
                  </a:lnTo>
                  <a:lnTo>
                    <a:pt x="378" y="179"/>
                  </a:lnTo>
                  <a:lnTo>
                    <a:pt x="378" y="164"/>
                  </a:lnTo>
                  <a:lnTo>
                    <a:pt x="337" y="145"/>
                  </a:lnTo>
                  <a:close/>
                  <a:moveTo>
                    <a:pt x="193" y="75"/>
                  </a:moveTo>
                  <a:lnTo>
                    <a:pt x="79" y="131"/>
                  </a:lnTo>
                  <a:lnTo>
                    <a:pt x="79" y="179"/>
                  </a:lnTo>
                  <a:lnTo>
                    <a:pt x="306" y="179"/>
                  </a:lnTo>
                  <a:lnTo>
                    <a:pt x="306" y="131"/>
                  </a:lnTo>
                  <a:lnTo>
                    <a:pt x="193" y="75"/>
                  </a:lnTo>
                  <a:close/>
                  <a:moveTo>
                    <a:pt x="306" y="21"/>
                  </a:moveTo>
                  <a:lnTo>
                    <a:pt x="215" y="64"/>
                  </a:lnTo>
                  <a:lnTo>
                    <a:pt x="306" y="108"/>
                  </a:lnTo>
                  <a:lnTo>
                    <a:pt x="306" y="21"/>
                  </a:lnTo>
                  <a:close/>
                  <a:moveTo>
                    <a:pt x="79" y="19"/>
                  </a:moveTo>
                  <a:lnTo>
                    <a:pt x="79" y="108"/>
                  </a:lnTo>
                  <a:lnTo>
                    <a:pt x="171" y="64"/>
                  </a:lnTo>
                  <a:lnTo>
                    <a:pt x="79" y="19"/>
                  </a:lnTo>
                  <a:close/>
                  <a:moveTo>
                    <a:pt x="40" y="0"/>
                  </a:moveTo>
                  <a:lnTo>
                    <a:pt x="0" y="0"/>
                  </a:lnTo>
                  <a:lnTo>
                    <a:pt x="0" y="147"/>
                  </a:lnTo>
                  <a:lnTo>
                    <a:pt x="49" y="123"/>
                  </a:lnTo>
                  <a:lnTo>
                    <a:pt x="49" y="5"/>
                  </a:lnTo>
                  <a:lnTo>
                    <a:pt x="40" y="0"/>
                  </a:lnTo>
                  <a:close/>
                  <a:moveTo>
                    <a:pt x="303" y="0"/>
                  </a:moveTo>
                  <a:lnTo>
                    <a:pt x="84" y="0"/>
                  </a:lnTo>
                  <a:lnTo>
                    <a:pt x="193" y="52"/>
                  </a:lnTo>
                  <a:lnTo>
                    <a:pt x="303" y="0"/>
                  </a:lnTo>
                  <a:close/>
                  <a:moveTo>
                    <a:pt x="378" y="0"/>
                  </a:moveTo>
                  <a:lnTo>
                    <a:pt x="348" y="0"/>
                  </a:lnTo>
                  <a:lnTo>
                    <a:pt x="337" y="6"/>
                  </a:lnTo>
                  <a:lnTo>
                    <a:pt x="337" y="123"/>
                  </a:lnTo>
                  <a:lnTo>
                    <a:pt x="378" y="142"/>
                  </a:lnTo>
                  <a:lnTo>
                    <a:pt x="378" y="0"/>
                  </a:lnTo>
                  <a:close/>
                </a:path>
              </a:pathLst>
            </a:custGeom>
            <a:solidFill>
              <a:srgbClr val="A0A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98" name="Freeform 27"/>
            <p:cNvSpPr>
              <a:spLocks/>
            </p:cNvSpPr>
            <p:nvPr/>
          </p:nvSpPr>
          <p:spPr bwMode="auto">
            <a:xfrm>
              <a:off x="3814763" y="4919663"/>
              <a:ext cx="4762" cy="1588"/>
            </a:xfrm>
            <a:custGeom>
              <a:avLst/>
              <a:gdLst>
                <a:gd name="T0" fmla="*/ 4 w 4"/>
                <a:gd name="T1" fmla="*/ 0 h 1"/>
                <a:gd name="T2" fmla="*/ 0 w 4"/>
                <a:gd name="T3" fmla="*/ 1 h 1"/>
                <a:gd name="T4" fmla="*/ 4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4"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899" name="Freeform 28"/>
            <p:cNvSpPr>
              <a:spLocks/>
            </p:cNvSpPr>
            <p:nvPr/>
          </p:nvSpPr>
          <p:spPr bwMode="auto">
            <a:xfrm>
              <a:off x="3517900" y="4916488"/>
              <a:ext cx="11112" cy="4763"/>
            </a:xfrm>
            <a:custGeom>
              <a:avLst/>
              <a:gdLst>
                <a:gd name="T0" fmla="*/ 0 w 14"/>
                <a:gd name="T1" fmla="*/ 0 h 6"/>
                <a:gd name="T2" fmla="*/ 0 w 14"/>
                <a:gd name="T3" fmla="*/ 6 h 6"/>
                <a:gd name="T4" fmla="*/ 14 w 14"/>
                <a:gd name="T5" fmla="*/ 6 h 6"/>
                <a:gd name="T6" fmla="*/ 0 w 14"/>
                <a:gd name="T7" fmla="*/ 0 h 6"/>
              </a:gdLst>
              <a:ahLst/>
              <a:cxnLst>
                <a:cxn ang="0">
                  <a:pos x="T0" y="T1"/>
                </a:cxn>
                <a:cxn ang="0">
                  <a:pos x="T2" y="T3"/>
                </a:cxn>
                <a:cxn ang="0">
                  <a:pos x="T4" y="T5"/>
                </a:cxn>
                <a:cxn ang="0">
                  <a:pos x="T6" y="T7"/>
                </a:cxn>
              </a:cxnLst>
              <a:rect l="0" t="0" r="r" b="b"/>
              <a:pathLst>
                <a:path w="14" h="6">
                  <a:moveTo>
                    <a:pt x="0" y="0"/>
                  </a:moveTo>
                  <a:lnTo>
                    <a:pt x="0" y="6"/>
                  </a:lnTo>
                  <a:lnTo>
                    <a:pt x="1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00" name="Freeform 29"/>
            <p:cNvSpPr>
              <a:spLocks/>
            </p:cNvSpPr>
            <p:nvPr/>
          </p:nvSpPr>
          <p:spPr bwMode="auto">
            <a:xfrm>
              <a:off x="3517900" y="4892675"/>
              <a:ext cx="39687" cy="25400"/>
            </a:xfrm>
            <a:custGeom>
              <a:avLst/>
              <a:gdLst>
                <a:gd name="T0" fmla="*/ 49 w 49"/>
                <a:gd name="T1" fmla="*/ 0 h 32"/>
                <a:gd name="T2" fmla="*/ 0 w 49"/>
                <a:gd name="T3" fmla="*/ 0 h 32"/>
                <a:gd name="T4" fmla="*/ 0 w 49"/>
                <a:gd name="T5" fmla="*/ 8 h 32"/>
                <a:gd name="T6" fmla="*/ 49 w 49"/>
                <a:gd name="T7" fmla="*/ 32 h 32"/>
                <a:gd name="T8" fmla="*/ 49 w 49"/>
                <a:gd name="T9" fmla="*/ 0 h 32"/>
              </a:gdLst>
              <a:ahLst/>
              <a:cxnLst>
                <a:cxn ang="0">
                  <a:pos x="T0" y="T1"/>
                </a:cxn>
                <a:cxn ang="0">
                  <a:pos x="T2" y="T3"/>
                </a:cxn>
                <a:cxn ang="0">
                  <a:pos x="T4" y="T5"/>
                </a:cxn>
                <a:cxn ang="0">
                  <a:pos x="T6" y="T7"/>
                </a:cxn>
                <a:cxn ang="0">
                  <a:pos x="T8" y="T9"/>
                </a:cxn>
              </a:cxnLst>
              <a:rect l="0" t="0" r="r" b="b"/>
              <a:pathLst>
                <a:path w="49" h="32">
                  <a:moveTo>
                    <a:pt x="49" y="0"/>
                  </a:moveTo>
                  <a:lnTo>
                    <a:pt x="0" y="0"/>
                  </a:lnTo>
                  <a:lnTo>
                    <a:pt x="0" y="8"/>
                  </a:lnTo>
                  <a:lnTo>
                    <a:pt x="49" y="32"/>
                  </a:lnTo>
                  <a:lnTo>
                    <a:pt x="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01" name="Rectangle 30"/>
            <p:cNvSpPr>
              <a:spLocks noChangeArrowheads="1"/>
            </p:cNvSpPr>
            <p:nvPr/>
          </p:nvSpPr>
          <p:spPr bwMode="auto">
            <a:xfrm>
              <a:off x="3581400" y="4892675"/>
              <a:ext cx="1809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02" name="Freeform 31"/>
            <p:cNvSpPr>
              <a:spLocks/>
            </p:cNvSpPr>
            <p:nvPr/>
          </p:nvSpPr>
          <p:spPr bwMode="auto">
            <a:xfrm>
              <a:off x="3786188" y="4892675"/>
              <a:ext cx="33337" cy="25400"/>
            </a:xfrm>
            <a:custGeom>
              <a:avLst/>
              <a:gdLst>
                <a:gd name="T0" fmla="*/ 41 w 41"/>
                <a:gd name="T1" fmla="*/ 0 h 32"/>
                <a:gd name="T2" fmla="*/ 0 w 41"/>
                <a:gd name="T3" fmla="*/ 0 h 32"/>
                <a:gd name="T4" fmla="*/ 0 w 41"/>
                <a:gd name="T5" fmla="*/ 32 h 32"/>
                <a:gd name="T6" fmla="*/ 41 w 41"/>
                <a:gd name="T7" fmla="*/ 12 h 32"/>
                <a:gd name="T8" fmla="*/ 41 w 41"/>
                <a:gd name="T9" fmla="*/ 0 h 32"/>
              </a:gdLst>
              <a:ahLst/>
              <a:cxnLst>
                <a:cxn ang="0">
                  <a:pos x="T0" y="T1"/>
                </a:cxn>
                <a:cxn ang="0">
                  <a:pos x="T2" y="T3"/>
                </a:cxn>
                <a:cxn ang="0">
                  <a:pos x="T4" y="T5"/>
                </a:cxn>
                <a:cxn ang="0">
                  <a:pos x="T6" y="T7"/>
                </a:cxn>
                <a:cxn ang="0">
                  <a:pos x="T8" y="T9"/>
                </a:cxn>
              </a:cxnLst>
              <a:rect l="0" t="0" r="r" b="b"/>
              <a:pathLst>
                <a:path w="41" h="32">
                  <a:moveTo>
                    <a:pt x="41" y="0"/>
                  </a:moveTo>
                  <a:lnTo>
                    <a:pt x="0" y="0"/>
                  </a:lnTo>
                  <a:lnTo>
                    <a:pt x="0" y="32"/>
                  </a:lnTo>
                  <a:lnTo>
                    <a:pt x="41" y="12"/>
                  </a:lnTo>
                  <a:lnTo>
                    <a:pt x="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03" name="Freeform 32"/>
            <p:cNvSpPr>
              <a:spLocks/>
            </p:cNvSpPr>
            <p:nvPr/>
          </p:nvSpPr>
          <p:spPr bwMode="auto">
            <a:xfrm>
              <a:off x="3517900" y="4833938"/>
              <a:ext cx="39687" cy="26988"/>
            </a:xfrm>
            <a:custGeom>
              <a:avLst/>
              <a:gdLst>
                <a:gd name="T0" fmla="*/ 49 w 49"/>
                <a:gd name="T1" fmla="*/ 0 h 34"/>
                <a:gd name="T2" fmla="*/ 0 w 49"/>
                <a:gd name="T3" fmla="*/ 24 h 34"/>
                <a:gd name="T4" fmla="*/ 0 w 49"/>
                <a:gd name="T5" fmla="*/ 34 h 34"/>
                <a:gd name="T6" fmla="*/ 49 w 49"/>
                <a:gd name="T7" fmla="*/ 34 h 34"/>
                <a:gd name="T8" fmla="*/ 49 w 49"/>
                <a:gd name="T9" fmla="*/ 0 h 34"/>
              </a:gdLst>
              <a:ahLst/>
              <a:cxnLst>
                <a:cxn ang="0">
                  <a:pos x="T0" y="T1"/>
                </a:cxn>
                <a:cxn ang="0">
                  <a:pos x="T2" y="T3"/>
                </a:cxn>
                <a:cxn ang="0">
                  <a:pos x="T4" y="T5"/>
                </a:cxn>
                <a:cxn ang="0">
                  <a:pos x="T6" y="T7"/>
                </a:cxn>
                <a:cxn ang="0">
                  <a:pos x="T8" y="T9"/>
                </a:cxn>
              </a:cxnLst>
              <a:rect l="0" t="0" r="r" b="b"/>
              <a:pathLst>
                <a:path w="49" h="34">
                  <a:moveTo>
                    <a:pt x="49" y="0"/>
                  </a:moveTo>
                  <a:lnTo>
                    <a:pt x="0" y="24"/>
                  </a:lnTo>
                  <a:lnTo>
                    <a:pt x="0" y="34"/>
                  </a:lnTo>
                  <a:lnTo>
                    <a:pt x="49" y="34"/>
                  </a:lnTo>
                  <a:lnTo>
                    <a:pt x="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04" name="Freeform 33"/>
            <p:cNvSpPr>
              <a:spLocks/>
            </p:cNvSpPr>
            <p:nvPr/>
          </p:nvSpPr>
          <p:spPr bwMode="auto">
            <a:xfrm>
              <a:off x="3786188" y="4833938"/>
              <a:ext cx="33337" cy="26988"/>
            </a:xfrm>
            <a:custGeom>
              <a:avLst/>
              <a:gdLst>
                <a:gd name="T0" fmla="*/ 0 w 41"/>
                <a:gd name="T1" fmla="*/ 0 h 34"/>
                <a:gd name="T2" fmla="*/ 0 w 41"/>
                <a:gd name="T3" fmla="*/ 34 h 34"/>
                <a:gd name="T4" fmla="*/ 41 w 41"/>
                <a:gd name="T5" fmla="*/ 34 h 34"/>
                <a:gd name="T6" fmla="*/ 41 w 41"/>
                <a:gd name="T7" fmla="*/ 19 h 34"/>
                <a:gd name="T8" fmla="*/ 0 w 41"/>
                <a:gd name="T9" fmla="*/ 0 h 34"/>
              </a:gdLst>
              <a:ahLst/>
              <a:cxnLst>
                <a:cxn ang="0">
                  <a:pos x="T0" y="T1"/>
                </a:cxn>
                <a:cxn ang="0">
                  <a:pos x="T2" y="T3"/>
                </a:cxn>
                <a:cxn ang="0">
                  <a:pos x="T4" y="T5"/>
                </a:cxn>
                <a:cxn ang="0">
                  <a:pos x="T6" y="T7"/>
                </a:cxn>
                <a:cxn ang="0">
                  <a:pos x="T8" y="T9"/>
                </a:cxn>
              </a:cxnLst>
              <a:rect l="0" t="0" r="r" b="b"/>
              <a:pathLst>
                <a:path w="41" h="34">
                  <a:moveTo>
                    <a:pt x="0" y="0"/>
                  </a:moveTo>
                  <a:lnTo>
                    <a:pt x="0" y="34"/>
                  </a:lnTo>
                  <a:lnTo>
                    <a:pt x="41" y="34"/>
                  </a:lnTo>
                  <a:lnTo>
                    <a:pt x="41"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05" name="Freeform 34"/>
            <p:cNvSpPr>
              <a:spLocks/>
            </p:cNvSpPr>
            <p:nvPr/>
          </p:nvSpPr>
          <p:spPr bwMode="auto">
            <a:xfrm>
              <a:off x="3581400" y="4778375"/>
              <a:ext cx="180975" cy="82550"/>
            </a:xfrm>
            <a:custGeom>
              <a:avLst/>
              <a:gdLst>
                <a:gd name="T0" fmla="*/ 114 w 227"/>
                <a:gd name="T1" fmla="*/ 0 h 104"/>
                <a:gd name="T2" fmla="*/ 0 w 227"/>
                <a:gd name="T3" fmla="*/ 56 h 104"/>
                <a:gd name="T4" fmla="*/ 0 w 227"/>
                <a:gd name="T5" fmla="*/ 104 h 104"/>
                <a:gd name="T6" fmla="*/ 227 w 227"/>
                <a:gd name="T7" fmla="*/ 104 h 104"/>
                <a:gd name="T8" fmla="*/ 227 w 227"/>
                <a:gd name="T9" fmla="*/ 56 h 104"/>
                <a:gd name="T10" fmla="*/ 114 w 227"/>
                <a:gd name="T11" fmla="*/ 0 h 104"/>
              </a:gdLst>
              <a:ahLst/>
              <a:cxnLst>
                <a:cxn ang="0">
                  <a:pos x="T0" y="T1"/>
                </a:cxn>
                <a:cxn ang="0">
                  <a:pos x="T2" y="T3"/>
                </a:cxn>
                <a:cxn ang="0">
                  <a:pos x="T4" y="T5"/>
                </a:cxn>
                <a:cxn ang="0">
                  <a:pos x="T6" y="T7"/>
                </a:cxn>
                <a:cxn ang="0">
                  <a:pos x="T8" y="T9"/>
                </a:cxn>
                <a:cxn ang="0">
                  <a:pos x="T10" y="T11"/>
                </a:cxn>
              </a:cxnLst>
              <a:rect l="0" t="0" r="r" b="b"/>
              <a:pathLst>
                <a:path w="227" h="104">
                  <a:moveTo>
                    <a:pt x="114" y="0"/>
                  </a:moveTo>
                  <a:lnTo>
                    <a:pt x="0" y="56"/>
                  </a:lnTo>
                  <a:lnTo>
                    <a:pt x="0" y="104"/>
                  </a:lnTo>
                  <a:lnTo>
                    <a:pt x="227" y="104"/>
                  </a:lnTo>
                  <a:lnTo>
                    <a:pt x="227" y="56"/>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06" name="Freeform 35"/>
            <p:cNvSpPr>
              <a:spLocks/>
            </p:cNvSpPr>
            <p:nvPr/>
          </p:nvSpPr>
          <p:spPr bwMode="auto">
            <a:xfrm>
              <a:off x="3689350" y="4735513"/>
              <a:ext cx="73025" cy="69850"/>
            </a:xfrm>
            <a:custGeom>
              <a:avLst/>
              <a:gdLst>
                <a:gd name="T0" fmla="*/ 91 w 91"/>
                <a:gd name="T1" fmla="*/ 0 h 87"/>
                <a:gd name="T2" fmla="*/ 0 w 91"/>
                <a:gd name="T3" fmla="*/ 43 h 87"/>
                <a:gd name="T4" fmla="*/ 91 w 91"/>
                <a:gd name="T5" fmla="*/ 87 h 87"/>
                <a:gd name="T6" fmla="*/ 91 w 91"/>
                <a:gd name="T7" fmla="*/ 0 h 87"/>
              </a:gdLst>
              <a:ahLst/>
              <a:cxnLst>
                <a:cxn ang="0">
                  <a:pos x="T0" y="T1"/>
                </a:cxn>
                <a:cxn ang="0">
                  <a:pos x="T2" y="T3"/>
                </a:cxn>
                <a:cxn ang="0">
                  <a:pos x="T4" y="T5"/>
                </a:cxn>
                <a:cxn ang="0">
                  <a:pos x="T6" y="T7"/>
                </a:cxn>
              </a:cxnLst>
              <a:rect l="0" t="0" r="r" b="b"/>
              <a:pathLst>
                <a:path w="91" h="87">
                  <a:moveTo>
                    <a:pt x="91" y="0"/>
                  </a:moveTo>
                  <a:lnTo>
                    <a:pt x="0" y="43"/>
                  </a:lnTo>
                  <a:lnTo>
                    <a:pt x="91" y="87"/>
                  </a:lnTo>
                  <a:lnTo>
                    <a:pt x="9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07" name="Freeform 36"/>
            <p:cNvSpPr>
              <a:spLocks/>
            </p:cNvSpPr>
            <p:nvPr/>
          </p:nvSpPr>
          <p:spPr bwMode="auto">
            <a:xfrm>
              <a:off x="3581400" y="4733925"/>
              <a:ext cx="73025" cy="71438"/>
            </a:xfrm>
            <a:custGeom>
              <a:avLst/>
              <a:gdLst>
                <a:gd name="T0" fmla="*/ 0 w 92"/>
                <a:gd name="T1" fmla="*/ 0 h 89"/>
                <a:gd name="T2" fmla="*/ 0 w 92"/>
                <a:gd name="T3" fmla="*/ 89 h 89"/>
                <a:gd name="T4" fmla="*/ 92 w 92"/>
                <a:gd name="T5" fmla="*/ 45 h 89"/>
                <a:gd name="T6" fmla="*/ 0 w 92"/>
                <a:gd name="T7" fmla="*/ 0 h 89"/>
              </a:gdLst>
              <a:ahLst/>
              <a:cxnLst>
                <a:cxn ang="0">
                  <a:pos x="T0" y="T1"/>
                </a:cxn>
                <a:cxn ang="0">
                  <a:pos x="T2" y="T3"/>
                </a:cxn>
                <a:cxn ang="0">
                  <a:pos x="T4" y="T5"/>
                </a:cxn>
                <a:cxn ang="0">
                  <a:pos x="T6" y="T7"/>
                </a:cxn>
              </a:cxnLst>
              <a:rect l="0" t="0" r="r" b="b"/>
              <a:pathLst>
                <a:path w="92" h="89">
                  <a:moveTo>
                    <a:pt x="0" y="0"/>
                  </a:moveTo>
                  <a:lnTo>
                    <a:pt x="0" y="89"/>
                  </a:lnTo>
                  <a:lnTo>
                    <a:pt x="92" y="4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08" name="Freeform 37"/>
            <p:cNvSpPr>
              <a:spLocks/>
            </p:cNvSpPr>
            <p:nvPr/>
          </p:nvSpPr>
          <p:spPr bwMode="auto">
            <a:xfrm>
              <a:off x="3517900" y="4718050"/>
              <a:ext cx="39687" cy="117475"/>
            </a:xfrm>
            <a:custGeom>
              <a:avLst/>
              <a:gdLst>
                <a:gd name="T0" fmla="*/ 40 w 49"/>
                <a:gd name="T1" fmla="*/ 0 h 147"/>
                <a:gd name="T2" fmla="*/ 0 w 49"/>
                <a:gd name="T3" fmla="*/ 0 h 147"/>
                <a:gd name="T4" fmla="*/ 0 w 49"/>
                <a:gd name="T5" fmla="*/ 147 h 147"/>
                <a:gd name="T6" fmla="*/ 49 w 49"/>
                <a:gd name="T7" fmla="*/ 123 h 147"/>
                <a:gd name="T8" fmla="*/ 49 w 49"/>
                <a:gd name="T9" fmla="*/ 5 h 147"/>
                <a:gd name="T10" fmla="*/ 40 w 49"/>
                <a:gd name="T11" fmla="*/ 0 h 147"/>
              </a:gdLst>
              <a:ahLst/>
              <a:cxnLst>
                <a:cxn ang="0">
                  <a:pos x="T0" y="T1"/>
                </a:cxn>
                <a:cxn ang="0">
                  <a:pos x="T2" y="T3"/>
                </a:cxn>
                <a:cxn ang="0">
                  <a:pos x="T4" y="T5"/>
                </a:cxn>
                <a:cxn ang="0">
                  <a:pos x="T6" y="T7"/>
                </a:cxn>
                <a:cxn ang="0">
                  <a:pos x="T8" y="T9"/>
                </a:cxn>
                <a:cxn ang="0">
                  <a:pos x="T10" y="T11"/>
                </a:cxn>
              </a:cxnLst>
              <a:rect l="0" t="0" r="r" b="b"/>
              <a:pathLst>
                <a:path w="49" h="147">
                  <a:moveTo>
                    <a:pt x="40" y="0"/>
                  </a:moveTo>
                  <a:lnTo>
                    <a:pt x="0" y="0"/>
                  </a:lnTo>
                  <a:lnTo>
                    <a:pt x="0" y="147"/>
                  </a:lnTo>
                  <a:lnTo>
                    <a:pt x="49" y="123"/>
                  </a:lnTo>
                  <a:lnTo>
                    <a:pt x="49" y="5"/>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09" name="Freeform 38"/>
            <p:cNvSpPr>
              <a:spLocks/>
            </p:cNvSpPr>
            <p:nvPr/>
          </p:nvSpPr>
          <p:spPr bwMode="auto">
            <a:xfrm>
              <a:off x="3586163" y="4718050"/>
              <a:ext cx="173037" cy="42863"/>
            </a:xfrm>
            <a:custGeom>
              <a:avLst/>
              <a:gdLst>
                <a:gd name="T0" fmla="*/ 219 w 219"/>
                <a:gd name="T1" fmla="*/ 0 h 52"/>
                <a:gd name="T2" fmla="*/ 0 w 219"/>
                <a:gd name="T3" fmla="*/ 0 h 52"/>
                <a:gd name="T4" fmla="*/ 109 w 219"/>
                <a:gd name="T5" fmla="*/ 52 h 52"/>
                <a:gd name="T6" fmla="*/ 219 w 219"/>
                <a:gd name="T7" fmla="*/ 0 h 52"/>
              </a:gdLst>
              <a:ahLst/>
              <a:cxnLst>
                <a:cxn ang="0">
                  <a:pos x="T0" y="T1"/>
                </a:cxn>
                <a:cxn ang="0">
                  <a:pos x="T2" y="T3"/>
                </a:cxn>
                <a:cxn ang="0">
                  <a:pos x="T4" y="T5"/>
                </a:cxn>
                <a:cxn ang="0">
                  <a:pos x="T6" y="T7"/>
                </a:cxn>
              </a:cxnLst>
              <a:rect l="0" t="0" r="r" b="b"/>
              <a:pathLst>
                <a:path w="219" h="52">
                  <a:moveTo>
                    <a:pt x="219" y="0"/>
                  </a:moveTo>
                  <a:lnTo>
                    <a:pt x="0" y="0"/>
                  </a:lnTo>
                  <a:lnTo>
                    <a:pt x="109" y="52"/>
                  </a:lnTo>
                  <a:lnTo>
                    <a:pt x="2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10" name="Freeform 39"/>
            <p:cNvSpPr>
              <a:spLocks/>
            </p:cNvSpPr>
            <p:nvPr/>
          </p:nvSpPr>
          <p:spPr bwMode="auto">
            <a:xfrm>
              <a:off x="3786188" y="4718050"/>
              <a:ext cx="33337" cy="112713"/>
            </a:xfrm>
            <a:custGeom>
              <a:avLst/>
              <a:gdLst>
                <a:gd name="T0" fmla="*/ 41 w 41"/>
                <a:gd name="T1" fmla="*/ 0 h 142"/>
                <a:gd name="T2" fmla="*/ 11 w 41"/>
                <a:gd name="T3" fmla="*/ 0 h 142"/>
                <a:gd name="T4" fmla="*/ 0 w 41"/>
                <a:gd name="T5" fmla="*/ 6 h 142"/>
                <a:gd name="T6" fmla="*/ 0 w 41"/>
                <a:gd name="T7" fmla="*/ 123 h 142"/>
                <a:gd name="T8" fmla="*/ 41 w 41"/>
                <a:gd name="T9" fmla="*/ 142 h 142"/>
                <a:gd name="T10" fmla="*/ 41 w 41"/>
                <a:gd name="T11" fmla="*/ 0 h 142"/>
              </a:gdLst>
              <a:ahLst/>
              <a:cxnLst>
                <a:cxn ang="0">
                  <a:pos x="T0" y="T1"/>
                </a:cxn>
                <a:cxn ang="0">
                  <a:pos x="T2" y="T3"/>
                </a:cxn>
                <a:cxn ang="0">
                  <a:pos x="T4" y="T5"/>
                </a:cxn>
                <a:cxn ang="0">
                  <a:pos x="T6" y="T7"/>
                </a:cxn>
                <a:cxn ang="0">
                  <a:pos x="T8" y="T9"/>
                </a:cxn>
                <a:cxn ang="0">
                  <a:pos x="T10" y="T11"/>
                </a:cxn>
              </a:cxnLst>
              <a:rect l="0" t="0" r="r" b="b"/>
              <a:pathLst>
                <a:path w="41" h="142">
                  <a:moveTo>
                    <a:pt x="41" y="0"/>
                  </a:moveTo>
                  <a:lnTo>
                    <a:pt x="11" y="0"/>
                  </a:lnTo>
                  <a:lnTo>
                    <a:pt x="0" y="6"/>
                  </a:lnTo>
                  <a:lnTo>
                    <a:pt x="0" y="123"/>
                  </a:lnTo>
                  <a:lnTo>
                    <a:pt x="41" y="142"/>
                  </a:lnTo>
                  <a:lnTo>
                    <a:pt x="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11" name="Freeform 40"/>
            <p:cNvSpPr>
              <a:spLocks noEditPoints="1"/>
            </p:cNvSpPr>
            <p:nvPr/>
          </p:nvSpPr>
          <p:spPr bwMode="auto">
            <a:xfrm>
              <a:off x="3448050" y="4876800"/>
              <a:ext cx="447675" cy="131763"/>
            </a:xfrm>
            <a:custGeom>
              <a:avLst/>
              <a:gdLst>
                <a:gd name="T0" fmla="*/ 11 w 566"/>
                <a:gd name="T1" fmla="*/ 135 h 165"/>
                <a:gd name="T2" fmla="*/ 0 w 566"/>
                <a:gd name="T3" fmla="*/ 165 h 165"/>
                <a:gd name="T4" fmla="*/ 50 w 566"/>
                <a:gd name="T5" fmla="*/ 135 h 165"/>
                <a:gd name="T6" fmla="*/ 257 w 566"/>
                <a:gd name="T7" fmla="*/ 135 h 165"/>
                <a:gd name="T8" fmla="*/ 237 w 566"/>
                <a:gd name="T9" fmla="*/ 165 h 165"/>
                <a:gd name="T10" fmla="*/ 219 w 566"/>
                <a:gd name="T11" fmla="*/ 154 h 165"/>
                <a:gd name="T12" fmla="*/ 240 w 566"/>
                <a:gd name="T13" fmla="*/ 165 h 165"/>
                <a:gd name="T14" fmla="*/ 326 w 566"/>
                <a:gd name="T15" fmla="*/ 165 h 165"/>
                <a:gd name="T16" fmla="*/ 348 w 566"/>
                <a:gd name="T17" fmla="*/ 154 h 165"/>
                <a:gd name="T18" fmla="*/ 331 w 566"/>
                <a:gd name="T19" fmla="*/ 165 h 165"/>
                <a:gd name="T20" fmla="*/ 309 w 566"/>
                <a:gd name="T21" fmla="*/ 135 h 165"/>
                <a:gd name="T22" fmla="*/ 518 w 566"/>
                <a:gd name="T23" fmla="*/ 135 h 165"/>
                <a:gd name="T24" fmla="*/ 566 w 566"/>
                <a:gd name="T25" fmla="*/ 165 h 165"/>
                <a:gd name="T26" fmla="*/ 556 w 566"/>
                <a:gd name="T27" fmla="*/ 135 h 165"/>
                <a:gd name="T28" fmla="*/ 293 w 566"/>
                <a:gd name="T29" fmla="*/ 117 h 165"/>
                <a:gd name="T30" fmla="*/ 396 w 566"/>
                <a:gd name="T31" fmla="*/ 88 h 165"/>
                <a:gd name="T32" fmla="*/ 169 w 566"/>
                <a:gd name="T33" fmla="*/ 66 h 165"/>
                <a:gd name="T34" fmla="*/ 229 w 566"/>
                <a:gd name="T35" fmla="*/ 117 h 165"/>
                <a:gd name="T36" fmla="*/ 169 w 566"/>
                <a:gd name="T37" fmla="*/ 66 h 165"/>
                <a:gd name="T38" fmla="*/ 90 w 566"/>
                <a:gd name="T39" fmla="*/ 0 h 165"/>
                <a:gd name="T40" fmla="*/ 0 w 566"/>
                <a:gd name="T41" fmla="*/ 56 h 165"/>
                <a:gd name="T42" fmla="*/ 50 w 566"/>
                <a:gd name="T43" fmla="*/ 117 h 165"/>
                <a:gd name="T44" fmla="*/ 50 w 566"/>
                <a:gd name="T45" fmla="*/ 31 h 165"/>
                <a:gd name="T46" fmla="*/ 104 w 566"/>
                <a:gd name="T47" fmla="*/ 56 h 165"/>
                <a:gd name="T48" fmla="*/ 139 w 566"/>
                <a:gd name="T49" fmla="*/ 52 h 165"/>
                <a:gd name="T50" fmla="*/ 72 w 566"/>
                <a:gd name="T51" fmla="*/ 20 h 165"/>
                <a:gd name="T52" fmla="*/ 139 w 566"/>
                <a:gd name="T53" fmla="*/ 20 h 165"/>
                <a:gd name="T54" fmla="*/ 396 w 566"/>
                <a:gd name="T55" fmla="*/ 0 h 165"/>
                <a:gd name="T56" fmla="*/ 169 w 566"/>
                <a:gd name="T57" fmla="*/ 20 h 165"/>
                <a:gd name="T58" fmla="*/ 396 w 566"/>
                <a:gd name="T59" fmla="*/ 0 h 165"/>
                <a:gd name="T60" fmla="*/ 468 w 566"/>
                <a:gd name="T61" fmla="*/ 0 h 165"/>
                <a:gd name="T62" fmla="*/ 427 w 566"/>
                <a:gd name="T63" fmla="*/ 20 h 165"/>
                <a:gd name="T64" fmla="*/ 494 w 566"/>
                <a:gd name="T65" fmla="*/ 20 h 165"/>
                <a:gd name="T66" fmla="*/ 427 w 566"/>
                <a:gd name="T67" fmla="*/ 52 h 165"/>
                <a:gd name="T68" fmla="*/ 464 w 566"/>
                <a:gd name="T69" fmla="*/ 56 h 165"/>
                <a:gd name="T70" fmla="*/ 518 w 566"/>
                <a:gd name="T71" fmla="*/ 31 h 165"/>
                <a:gd name="T72" fmla="*/ 518 w 566"/>
                <a:gd name="T73" fmla="*/ 117 h 165"/>
                <a:gd name="T74" fmla="*/ 566 w 566"/>
                <a:gd name="T75" fmla="*/ 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6" h="165">
                  <a:moveTo>
                    <a:pt x="50" y="135"/>
                  </a:moveTo>
                  <a:lnTo>
                    <a:pt x="11" y="135"/>
                  </a:lnTo>
                  <a:lnTo>
                    <a:pt x="11" y="165"/>
                  </a:lnTo>
                  <a:lnTo>
                    <a:pt x="0" y="165"/>
                  </a:lnTo>
                  <a:lnTo>
                    <a:pt x="50" y="165"/>
                  </a:lnTo>
                  <a:lnTo>
                    <a:pt x="50" y="135"/>
                  </a:lnTo>
                  <a:close/>
                  <a:moveTo>
                    <a:pt x="309" y="135"/>
                  </a:moveTo>
                  <a:lnTo>
                    <a:pt x="257" y="135"/>
                  </a:lnTo>
                  <a:lnTo>
                    <a:pt x="237" y="144"/>
                  </a:lnTo>
                  <a:lnTo>
                    <a:pt x="237" y="165"/>
                  </a:lnTo>
                  <a:lnTo>
                    <a:pt x="219" y="165"/>
                  </a:lnTo>
                  <a:lnTo>
                    <a:pt x="219" y="154"/>
                  </a:lnTo>
                  <a:lnTo>
                    <a:pt x="195" y="165"/>
                  </a:lnTo>
                  <a:lnTo>
                    <a:pt x="240" y="165"/>
                  </a:lnTo>
                  <a:lnTo>
                    <a:pt x="283" y="144"/>
                  </a:lnTo>
                  <a:lnTo>
                    <a:pt x="326" y="165"/>
                  </a:lnTo>
                  <a:lnTo>
                    <a:pt x="371" y="165"/>
                  </a:lnTo>
                  <a:lnTo>
                    <a:pt x="348" y="154"/>
                  </a:lnTo>
                  <a:lnTo>
                    <a:pt x="348" y="165"/>
                  </a:lnTo>
                  <a:lnTo>
                    <a:pt x="331" y="165"/>
                  </a:lnTo>
                  <a:lnTo>
                    <a:pt x="331" y="144"/>
                  </a:lnTo>
                  <a:lnTo>
                    <a:pt x="309" y="135"/>
                  </a:lnTo>
                  <a:close/>
                  <a:moveTo>
                    <a:pt x="556" y="135"/>
                  </a:moveTo>
                  <a:lnTo>
                    <a:pt x="518" y="135"/>
                  </a:lnTo>
                  <a:lnTo>
                    <a:pt x="518" y="165"/>
                  </a:lnTo>
                  <a:lnTo>
                    <a:pt x="566" y="165"/>
                  </a:lnTo>
                  <a:lnTo>
                    <a:pt x="556" y="165"/>
                  </a:lnTo>
                  <a:lnTo>
                    <a:pt x="556" y="135"/>
                  </a:lnTo>
                  <a:close/>
                  <a:moveTo>
                    <a:pt x="396" y="66"/>
                  </a:moveTo>
                  <a:lnTo>
                    <a:pt x="293" y="117"/>
                  </a:lnTo>
                  <a:lnTo>
                    <a:pt x="339" y="117"/>
                  </a:lnTo>
                  <a:lnTo>
                    <a:pt x="396" y="88"/>
                  </a:lnTo>
                  <a:lnTo>
                    <a:pt x="396" y="66"/>
                  </a:lnTo>
                  <a:close/>
                  <a:moveTo>
                    <a:pt x="169" y="66"/>
                  </a:moveTo>
                  <a:lnTo>
                    <a:pt x="169" y="88"/>
                  </a:lnTo>
                  <a:lnTo>
                    <a:pt x="229" y="117"/>
                  </a:lnTo>
                  <a:lnTo>
                    <a:pt x="273" y="117"/>
                  </a:lnTo>
                  <a:lnTo>
                    <a:pt x="169" y="66"/>
                  </a:lnTo>
                  <a:close/>
                  <a:moveTo>
                    <a:pt x="139" y="0"/>
                  </a:moveTo>
                  <a:lnTo>
                    <a:pt x="90" y="0"/>
                  </a:lnTo>
                  <a:lnTo>
                    <a:pt x="0" y="0"/>
                  </a:lnTo>
                  <a:lnTo>
                    <a:pt x="0" y="56"/>
                  </a:lnTo>
                  <a:lnTo>
                    <a:pt x="0" y="117"/>
                  </a:lnTo>
                  <a:lnTo>
                    <a:pt x="50" y="117"/>
                  </a:lnTo>
                  <a:lnTo>
                    <a:pt x="50" y="56"/>
                  </a:lnTo>
                  <a:lnTo>
                    <a:pt x="50" y="31"/>
                  </a:lnTo>
                  <a:lnTo>
                    <a:pt x="90" y="50"/>
                  </a:lnTo>
                  <a:lnTo>
                    <a:pt x="104" y="56"/>
                  </a:lnTo>
                  <a:lnTo>
                    <a:pt x="139" y="74"/>
                  </a:lnTo>
                  <a:lnTo>
                    <a:pt x="139" y="52"/>
                  </a:lnTo>
                  <a:lnTo>
                    <a:pt x="90" y="28"/>
                  </a:lnTo>
                  <a:lnTo>
                    <a:pt x="72" y="20"/>
                  </a:lnTo>
                  <a:lnTo>
                    <a:pt x="90" y="20"/>
                  </a:lnTo>
                  <a:lnTo>
                    <a:pt x="139" y="20"/>
                  </a:lnTo>
                  <a:lnTo>
                    <a:pt x="139" y="0"/>
                  </a:lnTo>
                  <a:close/>
                  <a:moveTo>
                    <a:pt x="396" y="0"/>
                  </a:moveTo>
                  <a:lnTo>
                    <a:pt x="169" y="0"/>
                  </a:lnTo>
                  <a:lnTo>
                    <a:pt x="169" y="20"/>
                  </a:lnTo>
                  <a:lnTo>
                    <a:pt x="396" y="20"/>
                  </a:lnTo>
                  <a:lnTo>
                    <a:pt x="396" y="0"/>
                  </a:lnTo>
                  <a:close/>
                  <a:moveTo>
                    <a:pt x="566" y="0"/>
                  </a:moveTo>
                  <a:lnTo>
                    <a:pt x="468" y="0"/>
                  </a:lnTo>
                  <a:lnTo>
                    <a:pt x="427" y="0"/>
                  </a:lnTo>
                  <a:lnTo>
                    <a:pt x="427" y="20"/>
                  </a:lnTo>
                  <a:lnTo>
                    <a:pt x="468" y="20"/>
                  </a:lnTo>
                  <a:lnTo>
                    <a:pt x="494" y="20"/>
                  </a:lnTo>
                  <a:lnTo>
                    <a:pt x="468" y="32"/>
                  </a:lnTo>
                  <a:lnTo>
                    <a:pt x="427" y="52"/>
                  </a:lnTo>
                  <a:lnTo>
                    <a:pt x="427" y="74"/>
                  </a:lnTo>
                  <a:lnTo>
                    <a:pt x="464" y="56"/>
                  </a:lnTo>
                  <a:lnTo>
                    <a:pt x="468" y="55"/>
                  </a:lnTo>
                  <a:lnTo>
                    <a:pt x="518" y="31"/>
                  </a:lnTo>
                  <a:lnTo>
                    <a:pt x="518" y="56"/>
                  </a:lnTo>
                  <a:lnTo>
                    <a:pt x="518" y="117"/>
                  </a:lnTo>
                  <a:lnTo>
                    <a:pt x="566" y="117"/>
                  </a:lnTo>
                  <a:lnTo>
                    <a:pt x="566" y="56"/>
                  </a:lnTo>
                  <a:lnTo>
                    <a:pt x="566" y="0"/>
                  </a:lnTo>
                  <a:close/>
                </a:path>
              </a:pathLst>
            </a:custGeom>
            <a:solidFill>
              <a:srgbClr val="F4D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12" name="Freeform 41"/>
            <p:cNvSpPr>
              <a:spLocks/>
            </p:cNvSpPr>
            <p:nvPr/>
          </p:nvSpPr>
          <p:spPr bwMode="auto">
            <a:xfrm>
              <a:off x="3448050" y="4983163"/>
              <a:ext cx="38100" cy="25400"/>
            </a:xfrm>
            <a:custGeom>
              <a:avLst/>
              <a:gdLst>
                <a:gd name="T0" fmla="*/ 50 w 50"/>
                <a:gd name="T1" fmla="*/ 0 h 30"/>
                <a:gd name="T2" fmla="*/ 11 w 50"/>
                <a:gd name="T3" fmla="*/ 0 h 30"/>
                <a:gd name="T4" fmla="*/ 11 w 50"/>
                <a:gd name="T5" fmla="*/ 30 h 30"/>
                <a:gd name="T6" fmla="*/ 0 w 50"/>
                <a:gd name="T7" fmla="*/ 30 h 30"/>
                <a:gd name="T8" fmla="*/ 50 w 50"/>
                <a:gd name="T9" fmla="*/ 30 h 30"/>
                <a:gd name="T10" fmla="*/ 50 w 50"/>
                <a:gd name="T11" fmla="*/ 0 h 30"/>
              </a:gdLst>
              <a:ahLst/>
              <a:cxnLst>
                <a:cxn ang="0">
                  <a:pos x="T0" y="T1"/>
                </a:cxn>
                <a:cxn ang="0">
                  <a:pos x="T2" y="T3"/>
                </a:cxn>
                <a:cxn ang="0">
                  <a:pos x="T4" y="T5"/>
                </a:cxn>
                <a:cxn ang="0">
                  <a:pos x="T6" y="T7"/>
                </a:cxn>
                <a:cxn ang="0">
                  <a:pos x="T8" y="T9"/>
                </a:cxn>
                <a:cxn ang="0">
                  <a:pos x="T10" y="T11"/>
                </a:cxn>
              </a:cxnLst>
              <a:rect l="0" t="0" r="r" b="b"/>
              <a:pathLst>
                <a:path w="50" h="30">
                  <a:moveTo>
                    <a:pt x="50" y="0"/>
                  </a:moveTo>
                  <a:lnTo>
                    <a:pt x="11" y="0"/>
                  </a:lnTo>
                  <a:lnTo>
                    <a:pt x="11" y="30"/>
                  </a:lnTo>
                  <a:lnTo>
                    <a:pt x="0" y="30"/>
                  </a:lnTo>
                  <a:lnTo>
                    <a:pt x="50" y="30"/>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13" name="Freeform 42"/>
            <p:cNvSpPr>
              <a:spLocks/>
            </p:cNvSpPr>
            <p:nvPr/>
          </p:nvSpPr>
          <p:spPr bwMode="auto">
            <a:xfrm>
              <a:off x="3602038" y="4983163"/>
              <a:ext cx="139700" cy="25400"/>
            </a:xfrm>
            <a:custGeom>
              <a:avLst/>
              <a:gdLst>
                <a:gd name="T0" fmla="*/ 114 w 176"/>
                <a:gd name="T1" fmla="*/ 0 h 30"/>
                <a:gd name="T2" fmla="*/ 62 w 176"/>
                <a:gd name="T3" fmla="*/ 0 h 30"/>
                <a:gd name="T4" fmla="*/ 42 w 176"/>
                <a:gd name="T5" fmla="*/ 9 h 30"/>
                <a:gd name="T6" fmla="*/ 42 w 176"/>
                <a:gd name="T7" fmla="*/ 30 h 30"/>
                <a:gd name="T8" fmla="*/ 24 w 176"/>
                <a:gd name="T9" fmla="*/ 30 h 30"/>
                <a:gd name="T10" fmla="*/ 24 w 176"/>
                <a:gd name="T11" fmla="*/ 19 h 30"/>
                <a:gd name="T12" fmla="*/ 0 w 176"/>
                <a:gd name="T13" fmla="*/ 30 h 30"/>
                <a:gd name="T14" fmla="*/ 45 w 176"/>
                <a:gd name="T15" fmla="*/ 30 h 30"/>
                <a:gd name="T16" fmla="*/ 88 w 176"/>
                <a:gd name="T17" fmla="*/ 9 h 30"/>
                <a:gd name="T18" fmla="*/ 131 w 176"/>
                <a:gd name="T19" fmla="*/ 30 h 30"/>
                <a:gd name="T20" fmla="*/ 176 w 176"/>
                <a:gd name="T21" fmla="*/ 30 h 30"/>
                <a:gd name="T22" fmla="*/ 153 w 176"/>
                <a:gd name="T23" fmla="*/ 19 h 30"/>
                <a:gd name="T24" fmla="*/ 153 w 176"/>
                <a:gd name="T25" fmla="*/ 30 h 30"/>
                <a:gd name="T26" fmla="*/ 136 w 176"/>
                <a:gd name="T27" fmla="*/ 30 h 30"/>
                <a:gd name="T28" fmla="*/ 136 w 176"/>
                <a:gd name="T29" fmla="*/ 9 h 30"/>
                <a:gd name="T30" fmla="*/ 114 w 176"/>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30">
                  <a:moveTo>
                    <a:pt x="114" y="0"/>
                  </a:moveTo>
                  <a:lnTo>
                    <a:pt x="62" y="0"/>
                  </a:lnTo>
                  <a:lnTo>
                    <a:pt x="42" y="9"/>
                  </a:lnTo>
                  <a:lnTo>
                    <a:pt x="42" y="30"/>
                  </a:lnTo>
                  <a:lnTo>
                    <a:pt x="24" y="30"/>
                  </a:lnTo>
                  <a:lnTo>
                    <a:pt x="24" y="19"/>
                  </a:lnTo>
                  <a:lnTo>
                    <a:pt x="0" y="30"/>
                  </a:lnTo>
                  <a:lnTo>
                    <a:pt x="45" y="30"/>
                  </a:lnTo>
                  <a:lnTo>
                    <a:pt x="88" y="9"/>
                  </a:lnTo>
                  <a:lnTo>
                    <a:pt x="131" y="30"/>
                  </a:lnTo>
                  <a:lnTo>
                    <a:pt x="176" y="30"/>
                  </a:lnTo>
                  <a:lnTo>
                    <a:pt x="153" y="19"/>
                  </a:lnTo>
                  <a:lnTo>
                    <a:pt x="153" y="30"/>
                  </a:lnTo>
                  <a:lnTo>
                    <a:pt x="136" y="30"/>
                  </a:lnTo>
                  <a:lnTo>
                    <a:pt x="136" y="9"/>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14" name="Freeform 43"/>
            <p:cNvSpPr>
              <a:spLocks/>
            </p:cNvSpPr>
            <p:nvPr/>
          </p:nvSpPr>
          <p:spPr bwMode="auto">
            <a:xfrm>
              <a:off x="3857625" y="4983163"/>
              <a:ext cx="38100" cy="25400"/>
            </a:xfrm>
            <a:custGeom>
              <a:avLst/>
              <a:gdLst>
                <a:gd name="T0" fmla="*/ 38 w 48"/>
                <a:gd name="T1" fmla="*/ 0 h 30"/>
                <a:gd name="T2" fmla="*/ 0 w 48"/>
                <a:gd name="T3" fmla="*/ 0 h 30"/>
                <a:gd name="T4" fmla="*/ 0 w 48"/>
                <a:gd name="T5" fmla="*/ 30 h 30"/>
                <a:gd name="T6" fmla="*/ 48 w 48"/>
                <a:gd name="T7" fmla="*/ 30 h 30"/>
                <a:gd name="T8" fmla="*/ 38 w 48"/>
                <a:gd name="T9" fmla="*/ 30 h 30"/>
                <a:gd name="T10" fmla="*/ 38 w 48"/>
                <a:gd name="T11" fmla="*/ 0 h 30"/>
              </a:gdLst>
              <a:ahLst/>
              <a:cxnLst>
                <a:cxn ang="0">
                  <a:pos x="T0" y="T1"/>
                </a:cxn>
                <a:cxn ang="0">
                  <a:pos x="T2" y="T3"/>
                </a:cxn>
                <a:cxn ang="0">
                  <a:pos x="T4" y="T5"/>
                </a:cxn>
                <a:cxn ang="0">
                  <a:pos x="T6" y="T7"/>
                </a:cxn>
                <a:cxn ang="0">
                  <a:pos x="T8" y="T9"/>
                </a:cxn>
                <a:cxn ang="0">
                  <a:pos x="T10" y="T11"/>
                </a:cxn>
              </a:cxnLst>
              <a:rect l="0" t="0" r="r" b="b"/>
              <a:pathLst>
                <a:path w="48" h="30">
                  <a:moveTo>
                    <a:pt x="38" y="0"/>
                  </a:moveTo>
                  <a:lnTo>
                    <a:pt x="0" y="0"/>
                  </a:lnTo>
                  <a:lnTo>
                    <a:pt x="0" y="30"/>
                  </a:lnTo>
                  <a:lnTo>
                    <a:pt x="48" y="30"/>
                  </a:lnTo>
                  <a:lnTo>
                    <a:pt x="38" y="30"/>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15" name="Freeform 44"/>
            <p:cNvSpPr>
              <a:spLocks/>
            </p:cNvSpPr>
            <p:nvPr/>
          </p:nvSpPr>
          <p:spPr bwMode="auto">
            <a:xfrm>
              <a:off x="3679825" y="4929188"/>
              <a:ext cx="82550" cy="41275"/>
            </a:xfrm>
            <a:custGeom>
              <a:avLst/>
              <a:gdLst>
                <a:gd name="T0" fmla="*/ 103 w 103"/>
                <a:gd name="T1" fmla="*/ 0 h 51"/>
                <a:gd name="T2" fmla="*/ 0 w 103"/>
                <a:gd name="T3" fmla="*/ 51 h 51"/>
                <a:gd name="T4" fmla="*/ 46 w 103"/>
                <a:gd name="T5" fmla="*/ 51 h 51"/>
                <a:gd name="T6" fmla="*/ 103 w 103"/>
                <a:gd name="T7" fmla="*/ 22 h 51"/>
                <a:gd name="T8" fmla="*/ 103 w 103"/>
                <a:gd name="T9" fmla="*/ 0 h 51"/>
              </a:gdLst>
              <a:ahLst/>
              <a:cxnLst>
                <a:cxn ang="0">
                  <a:pos x="T0" y="T1"/>
                </a:cxn>
                <a:cxn ang="0">
                  <a:pos x="T2" y="T3"/>
                </a:cxn>
                <a:cxn ang="0">
                  <a:pos x="T4" y="T5"/>
                </a:cxn>
                <a:cxn ang="0">
                  <a:pos x="T6" y="T7"/>
                </a:cxn>
                <a:cxn ang="0">
                  <a:pos x="T8" y="T9"/>
                </a:cxn>
              </a:cxnLst>
              <a:rect l="0" t="0" r="r" b="b"/>
              <a:pathLst>
                <a:path w="103" h="51">
                  <a:moveTo>
                    <a:pt x="103" y="0"/>
                  </a:moveTo>
                  <a:lnTo>
                    <a:pt x="0" y="51"/>
                  </a:lnTo>
                  <a:lnTo>
                    <a:pt x="46" y="51"/>
                  </a:lnTo>
                  <a:lnTo>
                    <a:pt x="103" y="22"/>
                  </a:lnTo>
                  <a:lnTo>
                    <a:pt x="1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16" name="Freeform 45"/>
            <p:cNvSpPr>
              <a:spLocks/>
            </p:cNvSpPr>
            <p:nvPr/>
          </p:nvSpPr>
          <p:spPr bwMode="auto">
            <a:xfrm>
              <a:off x="3581400" y="4929188"/>
              <a:ext cx="82550" cy="41275"/>
            </a:xfrm>
            <a:custGeom>
              <a:avLst/>
              <a:gdLst>
                <a:gd name="T0" fmla="*/ 0 w 104"/>
                <a:gd name="T1" fmla="*/ 0 h 51"/>
                <a:gd name="T2" fmla="*/ 0 w 104"/>
                <a:gd name="T3" fmla="*/ 22 h 51"/>
                <a:gd name="T4" fmla="*/ 60 w 104"/>
                <a:gd name="T5" fmla="*/ 51 h 51"/>
                <a:gd name="T6" fmla="*/ 104 w 104"/>
                <a:gd name="T7" fmla="*/ 51 h 51"/>
                <a:gd name="T8" fmla="*/ 0 w 104"/>
                <a:gd name="T9" fmla="*/ 0 h 51"/>
              </a:gdLst>
              <a:ahLst/>
              <a:cxnLst>
                <a:cxn ang="0">
                  <a:pos x="T0" y="T1"/>
                </a:cxn>
                <a:cxn ang="0">
                  <a:pos x="T2" y="T3"/>
                </a:cxn>
                <a:cxn ang="0">
                  <a:pos x="T4" y="T5"/>
                </a:cxn>
                <a:cxn ang="0">
                  <a:pos x="T6" y="T7"/>
                </a:cxn>
                <a:cxn ang="0">
                  <a:pos x="T8" y="T9"/>
                </a:cxn>
              </a:cxnLst>
              <a:rect l="0" t="0" r="r" b="b"/>
              <a:pathLst>
                <a:path w="104" h="51">
                  <a:moveTo>
                    <a:pt x="0" y="0"/>
                  </a:moveTo>
                  <a:lnTo>
                    <a:pt x="0" y="22"/>
                  </a:lnTo>
                  <a:lnTo>
                    <a:pt x="60" y="51"/>
                  </a:lnTo>
                  <a:lnTo>
                    <a:pt x="104" y="5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17" name="Freeform 46"/>
            <p:cNvSpPr>
              <a:spLocks/>
            </p:cNvSpPr>
            <p:nvPr/>
          </p:nvSpPr>
          <p:spPr bwMode="auto">
            <a:xfrm>
              <a:off x="3448050" y="4876800"/>
              <a:ext cx="109537" cy="93663"/>
            </a:xfrm>
            <a:custGeom>
              <a:avLst/>
              <a:gdLst>
                <a:gd name="T0" fmla="*/ 139 w 139"/>
                <a:gd name="T1" fmla="*/ 0 h 117"/>
                <a:gd name="T2" fmla="*/ 90 w 139"/>
                <a:gd name="T3" fmla="*/ 0 h 117"/>
                <a:gd name="T4" fmla="*/ 0 w 139"/>
                <a:gd name="T5" fmla="*/ 0 h 117"/>
                <a:gd name="T6" fmla="*/ 0 w 139"/>
                <a:gd name="T7" fmla="*/ 56 h 117"/>
                <a:gd name="T8" fmla="*/ 0 w 139"/>
                <a:gd name="T9" fmla="*/ 117 h 117"/>
                <a:gd name="T10" fmla="*/ 50 w 139"/>
                <a:gd name="T11" fmla="*/ 117 h 117"/>
                <a:gd name="T12" fmla="*/ 50 w 139"/>
                <a:gd name="T13" fmla="*/ 56 h 117"/>
                <a:gd name="T14" fmla="*/ 50 w 139"/>
                <a:gd name="T15" fmla="*/ 31 h 117"/>
                <a:gd name="T16" fmla="*/ 90 w 139"/>
                <a:gd name="T17" fmla="*/ 50 h 117"/>
                <a:gd name="T18" fmla="*/ 104 w 139"/>
                <a:gd name="T19" fmla="*/ 56 h 117"/>
                <a:gd name="T20" fmla="*/ 139 w 139"/>
                <a:gd name="T21" fmla="*/ 74 h 117"/>
                <a:gd name="T22" fmla="*/ 139 w 139"/>
                <a:gd name="T23" fmla="*/ 52 h 117"/>
                <a:gd name="T24" fmla="*/ 90 w 139"/>
                <a:gd name="T25" fmla="*/ 28 h 117"/>
                <a:gd name="T26" fmla="*/ 72 w 139"/>
                <a:gd name="T27" fmla="*/ 20 h 117"/>
                <a:gd name="T28" fmla="*/ 90 w 139"/>
                <a:gd name="T29" fmla="*/ 20 h 117"/>
                <a:gd name="T30" fmla="*/ 139 w 139"/>
                <a:gd name="T31" fmla="*/ 20 h 117"/>
                <a:gd name="T32" fmla="*/ 139 w 139"/>
                <a:gd name="T3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 h="117">
                  <a:moveTo>
                    <a:pt x="139" y="0"/>
                  </a:moveTo>
                  <a:lnTo>
                    <a:pt x="90" y="0"/>
                  </a:lnTo>
                  <a:lnTo>
                    <a:pt x="0" y="0"/>
                  </a:lnTo>
                  <a:lnTo>
                    <a:pt x="0" y="56"/>
                  </a:lnTo>
                  <a:lnTo>
                    <a:pt x="0" y="117"/>
                  </a:lnTo>
                  <a:lnTo>
                    <a:pt x="50" y="117"/>
                  </a:lnTo>
                  <a:lnTo>
                    <a:pt x="50" y="56"/>
                  </a:lnTo>
                  <a:lnTo>
                    <a:pt x="50" y="31"/>
                  </a:lnTo>
                  <a:lnTo>
                    <a:pt x="90" y="50"/>
                  </a:lnTo>
                  <a:lnTo>
                    <a:pt x="104" y="56"/>
                  </a:lnTo>
                  <a:lnTo>
                    <a:pt x="139" y="74"/>
                  </a:lnTo>
                  <a:lnTo>
                    <a:pt x="139" y="52"/>
                  </a:lnTo>
                  <a:lnTo>
                    <a:pt x="90" y="28"/>
                  </a:lnTo>
                  <a:lnTo>
                    <a:pt x="72" y="20"/>
                  </a:lnTo>
                  <a:lnTo>
                    <a:pt x="90" y="20"/>
                  </a:lnTo>
                  <a:lnTo>
                    <a:pt x="139" y="20"/>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18" name="Rectangle 47"/>
            <p:cNvSpPr>
              <a:spLocks noChangeArrowheads="1"/>
            </p:cNvSpPr>
            <p:nvPr/>
          </p:nvSpPr>
          <p:spPr bwMode="auto">
            <a:xfrm>
              <a:off x="3581400" y="4876800"/>
              <a:ext cx="18097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19" name="Freeform 48"/>
            <p:cNvSpPr>
              <a:spLocks/>
            </p:cNvSpPr>
            <p:nvPr/>
          </p:nvSpPr>
          <p:spPr bwMode="auto">
            <a:xfrm>
              <a:off x="3786188" y="4876800"/>
              <a:ext cx="109537" cy="93663"/>
            </a:xfrm>
            <a:custGeom>
              <a:avLst/>
              <a:gdLst>
                <a:gd name="T0" fmla="*/ 139 w 139"/>
                <a:gd name="T1" fmla="*/ 0 h 117"/>
                <a:gd name="T2" fmla="*/ 41 w 139"/>
                <a:gd name="T3" fmla="*/ 0 h 117"/>
                <a:gd name="T4" fmla="*/ 0 w 139"/>
                <a:gd name="T5" fmla="*/ 0 h 117"/>
                <a:gd name="T6" fmla="*/ 0 w 139"/>
                <a:gd name="T7" fmla="*/ 20 h 117"/>
                <a:gd name="T8" fmla="*/ 41 w 139"/>
                <a:gd name="T9" fmla="*/ 20 h 117"/>
                <a:gd name="T10" fmla="*/ 67 w 139"/>
                <a:gd name="T11" fmla="*/ 20 h 117"/>
                <a:gd name="T12" fmla="*/ 41 w 139"/>
                <a:gd name="T13" fmla="*/ 32 h 117"/>
                <a:gd name="T14" fmla="*/ 0 w 139"/>
                <a:gd name="T15" fmla="*/ 52 h 117"/>
                <a:gd name="T16" fmla="*/ 0 w 139"/>
                <a:gd name="T17" fmla="*/ 74 h 117"/>
                <a:gd name="T18" fmla="*/ 37 w 139"/>
                <a:gd name="T19" fmla="*/ 56 h 117"/>
                <a:gd name="T20" fmla="*/ 41 w 139"/>
                <a:gd name="T21" fmla="*/ 55 h 117"/>
                <a:gd name="T22" fmla="*/ 91 w 139"/>
                <a:gd name="T23" fmla="*/ 31 h 117"/>
                <a:gd name="T24" fmla="*/ 91 w 139"/>
                <a:gd name="T25" fmla="*/ 56 h 117"/>
                <a:gd name="T26" fmla="*/ 91 w 139"/>
                <a:gd name="T27" fmla="*/ 117 h 117"/>
                <a:gd name="T28" fmla="*/ 139 w 139"/>
                <a:gd name="T29" fmla="*/ 117 h 117"/>
                <a:gd name="T30" fmla="*/ 139 w 139"/>
                <a:gd name="T31" fmla="*/ 56 h 117"/>
                <a:gd name="T32" fmla="*/ 139 w 139"/>
                <a:gd name="T3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 h="117">
                  <a:moveTo>
                    <a:pt x="139" y="0"/>
                  </a:moveTo>
                  <a:lnTo>
                    <a:pt x="41" y="0"/>
                  </a:lnTo>
                  <a:lnTo>
                    <a:pt x="0" y="0"/>
                  </a:lnTo>
                  <a:lnTo>
                    <a:pt x="0" y="20"/>
                  </a:lnTo>
                  <a:lnTo>
                    <a:pt x="41" y="20"/>
                  </a:lnTo>
                  <a:lnTo>
                    <a:pt x="67" y="20"/>
                  </a:lnTo>
                  <a:lnTo>
                    <a:pt x="41" y="32"/>
                  </a:lnTo>
                  <a:lnTo>
                    <a:pt x="0" y="52"/>
                  </a:lnTo>
                  <a:lnTo>
                    <a:pt x="0" y="74"/>
                  </a:lnTo>
                  <a:lnTo>
                    <a:pt x="37" y="56"/>
                  </a:lnTo>
                  <a:lnTo>
                    <a:pt x="41" y="55"/>
                  </a:lnTo>
                  <a:lnTo>
                    <a:pt x="91" y="31"/>
                  </a:lnTo>
                  <a:lnTo>
                    <a:pt x="91" y="56"/>
                  </a:lnTo>
                  <a:lnTo>
                    <a:pt x="91" y="117"/>
                  </a:lnTo>
                  <a:lnTo>
                    <a:pt x="139" y="117"/>
                  </a:lnTo>
                  <a:lnTo>
                    <a:pt x="139" y="56"/>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20" name="Freeform 49"/>
            <p:cNvSpPr>
              <a:spLocks noEditPoints="1"/>
            </p:cNvSpPr>
            <p:nvPr/>
          </p:nvSpPr>
          <p:spPr bwMode="auto">
            <a:xfrm>
              <a:off x="3581400" y="4664075"/>
              <a:ext cx="314325" cy="212725"/>
            </a:xfrm>
            <a:custGeom>
              <a:avLst/>
              <a:gdLst>
                <a:gd name="T0" fmla="*/ 227 w 397"/>
                <a:gd name="T1" fmla="*/ 0 h 268"/>
                <a:gd name="T2" fmla="*/ 0 w 397"/>
                <a:gd name="T3" fmla="*/ 0 h 268"/>
                <a:gd name="T4" fmla="*/ 0 w 397"/>
                <a:gd name="T5" fmla="*/ 19 h 268"/>
                <a:gd name="T6" fmla="*/ 227 w 397"/>
                <a:gd name="T7" fmla="*/ 19 h 268"/>
                <a:gd name="T8" fmla="*/ 227 w 397"/>
                <a:gd name="T9" fmla="*/ 0 h 268"/>
                <a:gd name="T10" fmla="*/ 397 w 397"/>
                <a:gd name="T11" fmla="*/ 0 h 268"/>
                <a:gd name="T12" fmla="*/ 258 w 397"/>
                <a:gd name="T13" fmla="*/ 0 h 268"/>
                <a:gd name="T14" fmla="*/ 258 w 397"/>
                <a:gd name="T15" fmla="*/ 19 h 268"/>
                <a:gd name="T16" fmla="*/ 325 w 397"/>
                <a:gd name="T17" fmla="*/ 19 h 268"/>
                <a:gd name="T18" fmla="*/ 258 w 397"/>
                <a:gd name="T19" fmla="*/ 53 h 268"/>
                <a:gd name="T20" fmla="*/ 258 w 397"/>
                <a:gd name="T21" fmla="*/ 75 h 268"/>
                <a:gd name="T22" fmla="*/ 269 w 397"/>
                <a:gd name="T23" fmla="*/ 69 h 268"/>
                <a:gd name="T24" fmla="*/ 349 w 397"/>
                <a:gd name="T25" fmla="*/ 30 h 268"/>
                <a:gd name="T26" fmla="*/ 349 w 397"/>
                <a:gd name="T27" fmla="*/ 235 h 268"/>
                <a:gd name="T28" fmla="*/ 299 w 397"/>
                <a:gd name="T29" fmla="*/ 211 h 268"/>
                <a:gd name="T30" fmla="*/ 258 w 397"/>
                <a:gd name="T31" fmla="*/ 192 h 268"/>
                <a:gd name="T32" fmla="*/ 258 w 397"/>
                <a:gd name="T33" fmla="*/ 214 h 268"/>
                <a:gd name="T34" fmla="*/ 299 w 397"/>
                <a:gd name="T35" fmla="*/ 233 h 268"/>
                <a:gd name="T36" fmla="*/ 330 w 397"/>
                <a:gd name="T37" fmla="*/ 248 h 268"/>
                <a:gd name="T38" fmla="*/ 299 w 397"/>
                <a:gd name="T39" fmla="*/ 248 h 268"/>
                <a:gd name="T40" fmla="*/ 258 w 397"/>
                <a:gd name="T41" fmla="*/ 248 h 268"/>
                <a:gd name="T42" fmla="*/ 258 w 397"/>
                <a:gd name="T43" fmla="*/ 268 h 268"/>
                <a:gd name="T44" fmla="*/ 299 w 397"/>
                <a:gd name="T45" fmla="*/ 268 h 268"/>
                <a:gd name="T46" fmla="*/ 397 w 397"/>
                <a:gd name="T47" fmla="*/ 268 h 268"/>
                <a:gd name="T48" fmla="*/ 397 w 397"/>
                <a:gd name="T4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7" h="268">
                  <a:moveTo>
                    <a:pt x="227" y="0"/>
                  </a:moveTo>
                  <a:lnTo>
                    <a:pt x="0" y="0"/>
                  </a:lnTo>
                  <a:lnTo>
                    <a:pt x="0" y="19"/>
                  </a:lnTo>
                  <a:lnTo>
                    <a:pt x="227" y="19"/>
                  </a:lnTo>
                  <a:lnTo>
                    <a:pt x="227" y="0"/>
                  </a:lnTo>
                  <a:close/>
                  <a:moveTo>
                    <a:pt x="397" y="0"/>
                  </a:moveTo>
                  <a:lnTo>
                    <a:pt x="258" y="0"/>
                  </a:lnTo>
                  <a:lnTo>
                    <a:pt x="258" y="19"/>
                  </a:lnTo>
                  <a:lnTo>
                    <a:pt x="325" y="19"/>
                  </a:lnTo>
                  <a:lnTo>
                    <a:pt x="258" y="53"/>
                  </a:lnTo>
                  <a:lnTo>
                    <a:pt x="258" y="75"/>
                  </a:lnTo>
                  <a:lnTo>
                    <a:pt x="269" y="69"/>
                  </a:lnTo>
                  <a:lnTo>
                    <a:pt x="349" y="30"/>
                  </a:lnTo>
                  <a:lnTo>
                    <a:pt x="349" y="235"/>
                  </a:lnTo>
                  <a:lnTo>
                    <a:pt x="299" y="211"/>
                  </a:lnTo>
                  <a:lnTo>
                    <a:pt x="258" y="192"/>
                  </a:lnTo>
                  <a:lnTo>
                    <a:pt x="258" y="214"/>
                  </a:lnTo>
                  <a:lnTo>
                    <a:pt x="299" y="233"/>
                  </a:lnTo>
                  <a:lnTo>
                    <a:pt x="330" y="248"/>
                  </a:lnTo>
                  <a:lnTo>
                    <a:pt x="299" y="248"/>
                  </a:lnTo>
                  <a:lnTo>
                    <a:pt x="258" y="248"/>
                  </a:lnTo>
                  <a:lnTo>
                    <a:pt x="258" y="268"/>
                  </a:lnTo>
                  <a:lnTo>
                    <a:pt x="299" y="268"/>
                  </a:lnTo>
                  <a:lnTo>
                    <a:pt x="397" y="268"/>
                  </a:lnTo>
                  <a:lnTo>
                    <a:pt x="397" y="0"/>
                  </a:lnTo>
                  <a:close/>
                </a:path>
              </a:pathLst>
            </a:custGeom>
            <a:solidFill>
              <a:srgbClr val="F4D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21" name="Rectangle 50"/>
            <p:cNvSpPr>
              <a:spLocks noChangeArrowheads="1"/>
            </p:cNvSpPr>
            <p:nvPr/>
          </p:nvSpPr>
          <p:spPr bwMode="auto">
            <a:xfrm>
              <a:off x="3581400" y="4664075"/>
              <a:ext cx="18097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22" name="Freeform 51"/>
            <p:cNvSpPr>
              <a:spLocks/>
            </p:cNvSpPr>
            <p:nvPr/>
          </p:nvSpPr>
          <p:spPr bwMode="auto">
            <a:xfrm>
              <a:off x="3786188" y="4664075"/>
              <a:ext cx="109537" cy="212725"/>
            </a:xfrm>
            <a:custGeom>
              <a:avLst/>
              <a:gdLst>
                <a:gd name="T0" fmla="*/ 139 w 139"/>
                <a:gd name="T1" fmla="*/ 0 h 268"/>
                <a:gd name="T2" fmla="*/ 0 w 139"/>
                <a:gd name="T3" fmla="*/ 0 h 268"/>
                <a:gd name="T4" fmla="*/ 0 w 139"/>
                <a:gd name="T5" fmla="*/ 19 h 268"/>
                <a:gd name="T6" fmla="*/ 67 w 139"/>
                <a:gd name="T7" fmla="*/ 19 h 268"/>
                <a:gd name="T8" fmla="*/ 0 w 139"/>
                <a:gd name="T9" fmla="*/ 53 h 268"/>
                <a:gd name="T10" fmla="*/ 0 w 139"/>
                <a:gd name="T11" fmla="*/ 75 h 268"/>
                <a:gd name="T12" fmla="*/ 11 w 139"/>
                <a:gd name="T13" fmla="*/ 69 h 268"/>
                <a:gd name="T14" fmla="*/ 91 w 139"/>
                <a:gd name="T15" fmla="*/ 30 h 268"/>
                <a:gd name="T16" fmla="*/ 91 w 139"/>
                <a:gd name="T17" fmla="*/ 235 h 268"/>
                <a:gd name="T18" fmla="*/ 41 w 139"/>
                <a:gd name="T19" fmla="*/ 211 h 268"/>
                <a:gd name="T20" fmla="*/ 0 w 139"/>
                <a:gd name="T21" fmla="*/ 192 h 268"/>
                <a:gd name="T22" fmla="*/ 0 w 139"/>
                <a:gd name="T23" fmla="*/ 214 h 268"/>
                <a:gd name="T24" fmla="*/ 41 w 139"/>
                <a:gd name="T25" fmla="*/ 233 h 268"/>
                <a:gd name="T26" fmla="*/ 72 w 139"/>
                <a:gd name="T27" fmla="*/ 248 h 268"/>
                <a:gd name="T28" fmla="*/ 41 w 139"/>
                <a:gd name="T29" fmla="*/ 248 h 268"/>
                <a:gd name="T30" fmla="*/ 0 w 139"/>
                <a:gd name="T31" fmla="*/ 248 h 268"/>
                <a:gd name="T32" fmla="*/ 0 w 139"/>
                <a:gd name="T33" fmla="*/ 268 h 268"/>
                <a:gd name="T34" fmla="*/ 41 w 139"/>
                <a:gd name="T35" fmla="*/ 268 h 268"/>
                <a:gd name="T36" fmla="*/ 139 w 139"/>
                <a:gd name="T37" fmla="*/ 268 h 268"/>
                <a:gd name="T38" fmla="*/ 139 w 139"/>
                <a:gd name="T3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9" h="268">
                  <a:moveTo>
                    <a:pt x="139" y="0"/>
                  </a:moveTo>
                  <a:lnTo>
                    <a:pt x="0" y="0"/>
                  </a:lnTo>
                  <a:lnTo>
                    <a:pt x="0" y="19"/>
                  </a:lnTo>
                  <a:lnTo>
                    <a:pt x="67" y="19"/>
                  </a:lnTo>
                  <a:lnTo>
                    <a:pt x="0" y="53"/>
                  </a:lnTo>
                  <a:lnTo>
                    <a:pt x="0" y="75"/>
                  </a:lnTo>
                  <a:lnTo>
                    <a:pt x="11" y="69"/>
                  </a:lnTo>
                  <a:lnTo>
                    <a:pt x="91" y="30"/>
                  </a:lnTo>
                  <a:lnTo>
                    <a:pt x="91" y="235"/>
                  </a:lnTo>
                  <a:lnTo>
                    <a:pt x="41" y="211"/>
                  </a:lnTo>
                  <a:lnTo>
                    <a:pt x="0" y="192"/>
                  </a:lnTo>
                  <a:lnTo>
                    <a:pt x="0" y="214"/>
                  </a:lnTo>
                  <a:lnTo>
                    <a:pt x="41" y="233"/>
                  </a:lnTo>
                  <a:lnTo>
                    <a:pt x="72" y="248"/>
                  </a:lnTo>
                  <a:lnTo>
                    <a:pt x="41" y="248"/>
                  </a:lnTo>
                  <a:lnTo>
                    <a:pt x="0" y="248"/>
                  </a:lnTo>
                  <a:lnTo>
                    <a:pt x="0" y="268"/>
                  </a:lnTo>
                  <a:lnTo>
                    <a:pt x="41" y="268"/>
                  </a:lnTo>
                  <a:lnTo>
                    <a:pt x="139" y="268"/>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23" name="Rectangle 52"/>
            <p:cNvSpPr>
              <a:spLocks noChangeArrowheads="1"/>
            </p:cNvSpPr>
            <p:nvPr/>
          </p:nvSpPr>
          <p:spPr bwMode="auto">
            <a:xfrm>
              <a:off x="3465513" y="4664075"/>
              <a:ext cx="69850" cy="7938"/>
            </a:xfrm>
            <a:prstGeom prst="rect">
              <a:avLst/>
            </a:prstGeom>
            <a:solidFill>
              <a:srgbClr val="FCDA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24" name="Rectangle 53"/>
            <p:cNvSpPr>
              <a:spLocks noChangeArrowheads="1"/>
            </p:cNvSpPr>
            <p:nvPr/>
          </p:nvSpPr>
          <p:spPr bwMode="auto">
            <a:xfrm>
              <a:off x="3465513" y="4664075"/>
              <a:ext cx="69850" cy="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25" name="Freeform 54"/>
            <p:cNvSpPr>
              <a:spLocks noEditPoints="1"/>
            </p:cNvSpPr>
            <p:nvPr/>
          </p:nvSpPr>
          <p:spPr bwMode="auto">
            <a:xfrm>
              <a:off x="3448050" y="4664075"/>
              <a:ext cx="314325" cy="212725"/>
            </a:xfrm>
            <a:custGeom>
              <a:avLst/>
              <a:gdLst>
                <a:gd name="T0" fmla="*/ 396 w 396"/>
                <a:gd name="T1" fmla="*/ 248 h 268"/>
                <a:gd name="T2" fmla="*/ 169 w 396"/>
                <a:gd name="T3" fmla="*/ 248 h 268"/>
                <a:gd name="T4" fmla="*/ 169 w 396"/>
                <a:gd name="T5" fmla="*/ 268 h 268"/>
                <a:gd name="T6" fmla="*/ 396 w 396"/>
                <a:gd name="T7" fmla="*/ 268 h 268"/>
                <a:gd name="T8" fmla="*/ 396 w 396"/>
                <a:gd name="T9" fmla="*/ 248 h 268"/>
                <a:gd name="T10" fmla="*/ 169 w 396"/>
                <a:gd name="T11" fmla="*/ 67 h 268"/>
                <a:gd name="T12" fmla="*/ 169 w 396"/>
                <a:gd name="T13" fmla="*/ 88 h 268"/>
                <a:gd name="T14" fmla="*/ 261 w 396"/>
                <a:gd name="T15" fmla="*/ 133 h 268"/>
                <a:gd name="T16" fmla="*/ 169 w 396"/>
                <a:gd name="T17" fmla="*/ 177 h 268"/>
                <a:gd name="T18" fmla="*/ 169 w 396"/>
                <a:gd name="T19" fmla="*/ 200 h 268"/>
                <a:gd name="T20" fmla="*/ 283 w 396"/>
                <a:gd name="T21" fmla="*/ 144 h 268"/>
                <a:gd name="T22" fmla="*/ 396 w 396"/>
                <a:gd name="T23" fmla="*/ 200 h 268"/>
                <a:gd name="T24" fmla="*/ 396 w 396"/>
                <a:gd name="T25" fmla="*/ 177 h 268"/>
                <a:gd name="T26" fmla="*/ 305 w 396"/>
                <a:gd name="T27" fmla="*/ 133 h 268"/>
                <a:gd name="T28" fmla="*/ 396 w 396"/>
                <a:gd name="T29" fmla="*/ 90 h 268"/>
                <a:gd name="T30" fmla="*/ 396 w 396"/>
                <a:gd name="T31" fmla="*/ 67 h 268"/>
                <a:gd name="T32" fmla="*/ 393 w 396"/>
                <a:gd name="T33" fmla="*/ 69 h 268"/>
                <a:gd name="T34" fmla="*/ 283 w 396"/>
                <a:gd name="T35" fmla="*/ 121 h 268"/>
                <a:gd name="T36" fmla="*/ 174 w 396"/>
                <a:gd name="T37" fmla="*/ 69 h 268"/>
                <a:gd name="T38" fmla="*/ 169 w 396"/>
                <a:gd name="T39" fmla="*/ 67 h 268"/>
                <a:gd name="T40" fmla="*/ 139 w 396"/>
                <a:gd name="T41" fmla="*/ 0 h 268"/>
                <a:gd name="T42" fmla="*/ 112 w 396"/>
                <a:gd name="T43" fmla="*/ 0 h 268"/>
                <a:gd name="T44" fmla="*/ 112 w 396"/>
                <a:gd name="T45" fmla="*/ 10 h 268"/>
                <a:gd name="T46" fmla="*/ 22 w 396"/>
                <a:gd name="T47" fmla="*/ 10 h 268"/>
                <a:gd name="T48" fmla="*/ 22 w 396"/>
                <a:gd name="T49" fmla="*/ 0 h 268"/>
                <a:gd name="T50" fmla="*/ 0 w 396"/>
                <a:gd name="T51" fmla="*/ 0 h 268"/>
                <a:gd name="T52" fmla="*/ 0 w 396"/>
                <a:gd name="T53" fmla="*/ 268 h 268"/>
                <a:gd name="T54" fmla="*/ 90 w 396"/>
                <a:gd name="T55" fmla="*/ 268 h 268"/>
                <a:gd name="T56" fmla="*/ 139 w 396"/>
                <a:gd name="T57" fmla="*/ 268 h 268"/>
                <a:gd name="T58" fmla="*/ 139 w 396"/>
                <a:gd name="T59" fmla="*/ 248 h 268"/>
                <a:gd name="T60" fmla="*/ 90 w 396"/>
                <a:gd name="T61" fmla="*/ 248 h 268"/>
                <a:gd name="T62" fmla="*/ 69 w 396"/>
                <a:gd name="T63" fmla="*/ 248 h 268"/>
                <a:gd name="T64" fmla="*/ 90 w 396"/>
                <a:gd name="T65" fmla="*/ 238 h 268"/>
                <a:gd name="T66" fmla="*/ 139 w 396"/>
                <a:gd name="T67" fmla="*/ 214 h 268"/>
                <a:gd name="T68" fmla="*/ 139 w 396"/>
                <a:gd name="T69" fmla="*/ 192 h 268"/>
                <a:gd name="T70" fmla="*/ 90 w 396"/>
                <a:gd name="T71" fmla="*/ 216 h 268"/>
                <a:gd name="T72" fmla="*/ 50 w 396"/>
                <a:gd name="T73" fmla="*/ 235 h 268"/>
                <a:gd name="T74" fmla="*/ 50 w 396"/>
                <a:gd name="T75" fmla="*/ 30 h 268"/>
                <a:gd name="T76" fmla="*/ 130 w 396"/>
                <a:gd name="T77" fmla="*/ 69 h 268"/>
                <a:gd name="T78" fmla="*/ 139 w 396"/>
                <a:gd name="T79" fmla="*/ 74 h 268"/>
                <a:gd name="T80" fmla="*/ 139 w 396"/>
                <a:gd name="T81" fmla="*/ 53 h 268"/>
                <a:gd name="T82" fmla="*/ 72 w 396"/>
                <a:gd name="T83" fmla="*/ 19 h 268"/>
                <a:gd name="T84" fmla="*/ 139 w 396"/>
                <a:gd name="T85" fmla="*/ 19 h 268"/>
                <a:gd name="T86" fmla="*/ 139 w 396"/>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268">
                  <a:moveTo>
                    <a:pt x="396" y="248"/>
                  </a:moveTo>
                  <a:lnTo>
                    <a:pt x="169" y="248"/>
                  </a:lnTo>
                  <a:lnTo>
                    <a:pt x="169" y="268"/>
                  </a:lnTo>
                  <a:lnTo>
                    <a:pt x="396" y="268"/>
                  </a:lnTo>
                  <a:lnTo>
                    <a:pt x="396" y="248"/>
                  </a:lnTo>
                  <a:close/>
                  <a:moveTo>
                    <a:pt x="169" y="67"/>
                  </a:moveTo>
                  <a:lnTo>
                    <a:pt x="169" y="88"/>
                  </a:lnTo>
                  <a:lnTo>
                    <a:pt x="261" y="133"/>
                  </a:lnTo>
                  <a:lnTo>
                    <a:pt x="169" y="177"/>
                  </a:lnTo>
                  <a:lnTo>
                    <a:pt x="169" y="200"/>
                  </a:lnTo>
                  <a:lnTo>
                    <a:pt x="283" y="144"/>
                  </a:lnTo>
                  <a:lnTo>
                    <a:pt x="396" y="200"/>
                  </a:lnTo>
                  <a:lnTo>
                    <a:pt x="396" y="177"/>
                  </a:lnTo>
                  <a:lnTo>
                    <a:pt x="305" y="133"/>
                  </a:lnTo>
                  <a:lnTo>
                    <a:pt x="396" y="90"/>
                  </a:lnTo>
                  <a:lnTo>
                    <a:pt x="396" y="67"/>
                  </a:lnTo>
                  <a:lnTo>
                    <a:pt x="393" y="69"/>
                  </a:lnTo>
                  <a:lnTo>
                    <a:pt x="283" y="121"/>
                  </a:lnTo>
                  <a:lnTo>
                    <a:pt x="174" y="69"/>
                  </a:lnTo>
                  <a:lnTo>
                    <a:pt x="169" y="67"/>
                  </a:lnTo>
                  <a:close/>
                  <a:moveTo>
                    <a:pt x="139" y="0"/>
                  </a:moveTo>
                  <a:lnTo>
                    <a:pt x="112" y="0"/>
                  </a:lnTo>
                  <a:lnTo>
                    <a:pt x="112" y="10"/>
                  </a:lnTo>
                  <a:lnTo>
                    <a:pt x="22" y="10"/>
                  </a:lnTo>
                  <a:lnTo>
                    <a:pt x="22" y="0"/>
                  </a:lnTo>
                  <a:lnTo>
                    <a:pt x="0" y="0"/>
                  </a:lnTo>
                  <a:lnTo>
                    <a:pt x="0" y="268"/>
                  </a:lnTo>
                  <a:lnTo>
                    <a:pt x="90" y="268"/>
                  </a:lnTo>
                  <a:lnTo>
                    <a:pt x="139" y="268"/>
                  </a:lnTo>
                  <a:lnTo>
                    <a:pt x="139" y="248"/>
                  </a:lnTo>
                  <a:lnTo>
                    <a:pt x="90" y="248"/>
                  </a:lnTo>
                  <a:lnTo>
                    <a:pt x="69" y="248"/>
                  </a:lnTo>
                  <a:lnTo>
                    <a:pt x="90" y="238"/>
                  </a:lnTo>
                  <a:lnTo>
                    <a:pt x="139" y="214"/>
                  </a:lnTo>
                  <a:lnTo>
                    <a:pt x="139" y="192"/>
                  </a:lnTo>
                  <a:lnTo>
                    <a:pt x="90" y="216"/>
                  </a:lnTo>
                  <a:lnTo>
                    <a:pt x="50" y="235"/>
                  </a:lnTo>
                  <a:lnTo>
                    <a:pt x="50" y="30"/>
                  </a:lnTo>
                  <a:lnTo>
                    <a:pt x="130" y="69"/>
                  </a:lnTo>
                  <a:lnTo>
                    <a:pt x="139" y="74"/>
                  </a:lnTo>
                  <a:lnTo>
                    <a:pt x="139" y="53"/>
                  </a:lnTo>
                  <a:lnTo>
                    <a:pt x="72" y="19"/>
                  </a:lnTo>
                  <a:lnTo>
                    <a:pt x="139" y="19"/>
                  </a:lnTo>
                  <a:lnTo>
                    <a:pt x="139" y="0"/>
                  </a:lnTo>
                  <a:close/>
                </a:path>
              </a:pathLst>
            </a:custGeom>
            <a:solidFill>
              <a:srgbClr val="F4D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26" name="Rectangle 55"/>
            <p:cNvSpPr>
              <a:spLocks noChangeArrowheads="1"/>
            </p:cNvSpPr>
            <p:nvPr/>
          </p:nvSpPr>
          <p:spPr bwMode="auto">
            <a:xfrm>
              <a:off x="3581400" y="4860925"/>
              <a:ext cx="18097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27" name="Freeform 56"/>
            <p:cNvSpPr>
              <a:spLocks/>
            </p:cNvSpPr>
            <p:nvPr/>
          </p:nvSpPr>
          <p:spPr bwMode="auto">
            <a:xfrm>
              <a:off x="3581400" y="4718050"/>
              <a:ext cx="180975" cy="104775"/>
            </a:xfrm>
            <a:custGeom>
              <a:avLst/>
              <a:gdLst>
                <a:gd name="T0" fmla="*/ 0 w 227"/>
                <a:gd name="T1" fmla="*/ 0 h 133"/>
                <a:gd name="T2" fmla="*/ 0 w 227"/>
                <a:gd name="T3" fmla="*/ 21 h 133"/>
                <a:gd name="T4" fmla="*/ 92 w 227"/>
                <a:gd name="T5" fmla="*/ 66 h 133"/>
                <a:gd name="T6" fmla="*/ 0 w 227"/>
                <a:gd name="T7" fmla="*/ 110 h 133"/>
                <a:gd name="T8" fmla="*/ 0 w 227"/>
                <a:gd name="T9" fmla="*/ 133 h 133"/>
                <a:gd name="T10" fmla="*/ 114 w 227"/>
                <a:gd name="T11" fmla="*/ 77 h 133"/>
                <a:gd name="T12" fmla="*/ 227 w 227"/>
                <a:gd name="T13" fmla="*/ 133 h 133"/>
                <a:gd name="T14" fmla="*/ 227 w 227"/>
                <a:gd name="T15" fmla="*/ 110 h 133"/>
                <a:gd name="T16" fmla="*/ 136 w 227"/>
                <a:gd name="T17" fmla="*/ 66 h 133"/>
                <a:gd name="T18" fmla="*/ 227 w 227"/>
                <a:gd name="T19" fmla="*/ 23 h 133"/>
                <a:gd name="T20" fmla="*/ 227 w 227"/>
                <a:gd name="T21" fmla="*/ 0 h 133"/>
                <a:gd name="T22" fmla="*/ 224 w 227"/>
                <a:gd name="T23" fmla="*/ 2 h 133"/>
                <a:gd name="T24" fmla="*/ 114 w 227"/>
                <a:gd name="T25" fmla="*/ 54 h 133"/>
                <a:gd name="T26" fmla="*/ 5 w 227"/>
                <a:gd name="T27" fmla="*/ 2 h 133"/>
                <a:gd name="T28" fmla="*/ 0 w 227"/>
                <a:gd name="T2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133">
                  <a:moveTo>
                    <a:pt x="0" y="0"/>
                  </a:moveTo>
                  <a:lnTo>
                    <a:pt x="0" y="21"/>
                  </a:lnTo>
                  <a:lnTo>
                    <a:pt x="92" y="66"/>
                  </a:lnTo>
                  <a:lnTo>
                    <a:pt x="0" y="110"/>
                  </a:lnTo>
                  <a:lnTo>
                    <a:pt x="0" y="133"/>
                  </a:lnTo>
                  <a:lnTo>
                    <a:pt x="114" y="77"/>
                  </a:lnTo>
                  <a:lnTo>
                    <a:pt x="227" y="133"/>
                  </a:lnTo>
                  <a:lnTo>
                    <a:pt x="227" y="110"/>
                  </a:lnTo>
                  <a:lnTo>
                    <a:pt x="136" y="66"/>
                  </a:lnTo>
                  <a:lnTo>
                    <a:pt x="227" y="23"/>
                  </a:lnTo>
                  <a:lnTo>
                    <a:pt x="227" y="0"/>
                  </a:lnTo>
                  <a:lnTo>
                    <a:pt x="224" y="2"/>
                  </a:lnTo>
                  <a:lnTo>
                    <a:pt x="114" y="54"/>
                  </a:lnTo>
                  <a:lnTo>
                    <a:pt x="5"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28" name="Freeform 57"/>
            <p:cNvSpPr>
              <a:spLocks/>
            </p:cNvSpPr>
            <p:nvPr/>
          </p:nvSpPr>
          <p:spPr bwMode="auto">
            <a:xfrm>
              <a:off x="3448050" y="4664075"/>
              <a:ext cx="109537" cy="212725"/>
            </a:xfrm>
            <a:custGeom>
              <a:avLst/>
              <a:gdLst>
                <a:gd name="T0" fmla="*/ 139 w 139"/>
                <a:gd name="T1" fmla="*/ 0 h 268"/>
                <a:gd name="T2" fmla="*/ 112 w 139"/>
                <a:gd name="T3" fmla="*/ 0 h 268"/>
                <a:gd name="T4" fmla="*/ 112 w 139"/>
                <a:gd name="T5" fmla="*/ 10 h 268"/>
                <a:gd name="T6" fmla="*/ 22 w 139"/>
                <a:gd name="T7" fmla="*/ 10 h 268"/>
                <a:gd name="T8" fmla="*/ 22 w 139"/>
                <a:gd name="T9" fmla="*/ 0 h 268"/>
                <a:gd name="T10" fmla="*/ 0 w 139"/>
                <a:gd name="T11" fmla="*/ 0 h 268"/>
                <a:gd name="T12" fmla="*/ 0 w 139"/>
                <a:gd name="T13" fmla="*/ 268 h 268"/>
                <a:gd name="T14" fmla="*/ 90 w 139"/>
                <a:gd name="T15" fmla="*/ 268 h 268"/>
                <a:gd name="T16" fmla="*/ 139 w 139"/>
                <a:gd name="T17" fmla="*/ 268 h 268"/>
                <a:gd name="T18" fmla="*/ 139 w 139"/>
                <a:gd name="T19" fmla="*/ 248 h 268"/>
                <a:gd name="T20" fmla="*/ 90 w 139"/>
                <a:gd name="T21" fmla="*/ 248 h 268"/>
                <a:gd name="T22" fmla="*/ 69 w 139"/>
                <a:gd name="T23" fmla="*/ 248 h 268"/>
                <a:gd name="T24" fmla="*/ 90 w 139"/>
                <a:gd name="T25" fmla="*/ 238 h 268"/>
                <a:gd name="T26" fmla="*/ 139 w 139"/>
                <a:gd name="T27" fmla="*/ 214 h 268"/>
                <a:gd name="T28" fmla="*/ 139 w 139"/>
                <a:gd name="T29" fmla="*/ 192 h 268"/>
                <a:gd name="T30" fmla="*/ 90 w 139"/>
                <a:gd name="T31" fmla="*/ 216 h 268"/>
                <a:gd name="T32" fmla="*/ 50 w 139"/>
                <a:gd name="T33" fmla="*/ 235 h 268"/>
                <a:gd name="T34" fmla="*/ 50 w 139"/>
                <a:gd name="T35" fmla="*/ 30 h 268"/>
                <a:gd name="T36" fmla="*/ 130 w 139"/>
                <a:gd name="T37" fmla="*/ 69 h 268"/>
                <a:gd name="T38" fmla="*/ 139 w 139"/>
                <a:gd name="T39" fmla="*/ 74 h 268"/>
                <a:gd name="T40" fmla="*/ 139 w 139"/>
                <a:gd name="T41" fmla="*/ 53 h 268"/>
                <a:gd name="T42" fmla="*/ 72 w 139"/>
                <a:gd name="T43" fmla="*/ 19 h 268"/>
                <a:gd name="T44" fmla="*/ 139 w 139"/>
                <a:gd name="T45" fmla="*/ 19 h 268"/>
                <a:gd name="T46" fmla="*/ 139 w 139"/>
                <a:gd name="T4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268">
                  <a:moveTo>
                    <a:pt x="139" y="0"/>
                  </a:moveTo>
                  <a:lnTo>
                    <a:pt x="112" y="0"/>
                  </a:lnTo>
                  <a:lnTo>
                    <a:pt x="112" y="10"/>
                  </a:lnTo>
                  <a:lnTo>
                    <a:pt x="22" y="10"/>
                  </a:lnTo>
                  <a:lnTo>
                    <a:pt x="22" y="0"/>
                  </a:lnTo>
                  <a:lnTo>
                    <a:pt x="0" y="0"/>
                  </a:lnTo>
                  <a:lnTo>
                    <a:pt x="0" y="268"/>
                  </a:lnTo>
                  <a:lnTo>
                    <a:pt x="90" y="268"/>
                  </a:lnTo>
                  <a:lnTo>
                    <a:pt x="139" y="268"/>
                  </a:lnTo>
                  <a:lnTo>
                    <a:pt x="139" y="248"/>
                  </a:lnTo>
                  <a:lnTo>
                    <a:pt x="90" y="248"/>
                  </a:lnTo>
                  <a:lnTo>
                    <a:pt x="69" y="248"/>
                  </a:lnTo>
                  <a:lnTo>
                    <a:pt x="90" y="238"/>
                  </a:lnTo>
                  <a:lnTo>
                    <a:pt x="139" y="214"/>
                  </a:lnTo>
                  <a:lnTo>
                    <a:pt x="139" y="192"/>
                  </a:lnTo>
                  <a:lnTo>
                    <a:pt x="90" y="216"/>
                  </a:lnTo>
                  <a:lnTo>
                    <a:pt x="50" y="235"/>
                  </a:lnTo>
                  <a:lnTo>
                    <a:pt x="50" y="30"/>
                  </a:lnTo>
                  <a:lnTo>
                    <a:pt x="130" y="69"/>
                  </a:lnTo>
                  <a:lnTo>
                    <a:pt x="139" y="74"/>
                  </a:lnTo>
                  <a:lnTo>
                    <a:pt x="139" y="53"/>
                  </a:lnTo>
                  <a:lnTo>
                    <a:pt x="72" y="19"/>
                  </a:lnTo>
                  <a:lnTo>
                    <a:pt x="139" y="19"/>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29" name="Freeform 58"/>
            <p:cNvSpPr>
              <a:spLocks/>
            </p:cNvSpPr>
            <p:nvPr/>
          </p:nvSpPr>
          <p:spPr bwMode="auto">
            <a:xfrm>
              <a:off x="3786188" y="4451350"/>
              <a:ext cx="109537" cy="133350"/>
            </a:xfrm>
            <a:custGeom>
              <a:avLst/>
              <a:gdLst>
                <a:gd name="T0" fmla="*/ 139 w 139"/>
                <a:gd name="T1" fmla="*/ 0 h 169"/>
                <a:gd name="T2" fmla="*/ 0 w 139"/>
                <a:gd name="T3" fmla="*/ 0 h 169"/>
                <a:gd name="T4" fmla="*/ 0 w 139"/>
                <a:gd name="T5" fmla="*/ 20 h 169"/>
                <a:gd name="T6" fmla="*/ 67 w 139"/>
                <a:gd name="T7" fmla="*/ 20 h 169"/>
                <a:gd name="T8" fmla="*/ 17 w 139"/>
                <a:gd name="T9" fmla="*/ 44 h 169"/>
                <a:gd name="T10" fmla="*/ 24 w 139"/>
                <a:gd name="T11" fmla="*/ 64 h 169"/>
                <a:gd name="T12" fmla="*/ 91 w 139"/>
                <a:gd name="T13" fmla="*/ 30 h 169"/>
                <a:gd name="T14" fmla="*/ 91 w 139"/>
                <a:gd name="T15" fmla="*/ 142 h 169"/>
                <a:gd name="T16" fmla="*/ 97 w 139"/>
                <a:gd name="T17" fmla="*/ 142 h 169"/>
                <a:gd name="T18" fmla="*/ 97 w 139"/>
                <a:gd name="T19" fmla="*/ 169 h 169"/>
                <a:gd name="T20" fmla="*/ 139 w 139"/>
                <a:gd name="T21" fmla="*/ 169 h 169"/>
                <a:gd name="T22" fmla="*/ 139 w 139"/>
                <a:gd name="T2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69">
                  <a:moveTo>
                    <a:pt x="139" y="0"/>
                  </a:moveTo>
                  <a:lnTo>
                    <a:pt x="0" y="0"/>
                  </a:lnTo>
                  <a:lnTo>
                    <a:pt x="0" y="20"/>
                  </a:lnTo>
                  <a:lnTo>
                    <a:pt x="67" y="20"/>
                  </a:lnTo>
                  <a:lnTo>
                    <a:pt x="17" y="44"/>
                  </a:lnTo>
                  <a:lnTo>
                    <a:pt x="24" y="64"/>
                  </a:lnTo>
                  <a:lnTo>
                    <a:pt x="91" y="30"/>
                  </a:lnTo>
                  <a:lnTo>
                    <a:pt x="91" y="142"/>
                  </a:lnTo>
                  <a:lnTo>
                    <a:pt x="97" y="142"/>
                  </a:lnTo>
                  <a:lnTo>
                    <a:pt x="97" y="169"/>
                  </a:lnTo>
                  <a:lnTo>
                    <a:pt x="139" y="169"/>
                  </a:lnTo>
                  <a:lnTo>
                    <a:pt x="139"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30" name="Freeform 59"/>
            <p:cNvSpPr>
              <a:spLocks/>
            </p:cNvSpPr>
            <p:nvPr/>
          </p:nvSpPr>
          <p:spPr bwMode="auto">
            <a:xfrm>
              <a:off x="3786188" y="4451350"/>
              <a:ext cx="109537" cy="133350"/>
            </a:xfrm>
            <a:custGeom>
              <a:avLst/>
              <a:gdLst>
                <a:gd name="T0" fmla="*/ 139 w 139"/>
                <a:gd name="T1" fmla="*/ 0 h 169"/>
                <a:gd name="T2" fmla="*/ 0 w 139"/>
                <a:gd name="T3" fmla="*/ 0 h 169"/>
                <a:gd name="T4" fmla="*/ 0 w 139"/>
                <a:gd name="T5" fmla="*/ 20 h 169"/>
                <a:gd name="T6" fmla="*/ 67 w 139"/>
                <a:gd name="T7" fmla="*/ 20 h 169"/>
                <a:gd name="T8" fmla="*/ 17 w 139"/>
                <a:gd name="T9" fmla="*/ 44 h 169"/>
                <a:gd name="T10" fmla="*/ 24 w 139"/>
                <a:gd name="T11" fmla="*/ 64 h 169"/>
                <a:gd name="T12" fmla="*/ 91 w 139"/>
                <a:gd name="T13" fmla="*/ 30 h 169"/>
                <a:gd name="T14" fmla="*/ 91 w 139"/>
                <a:gd name="T15" fmla="*/ 142 h 169"/>
                <a:gd name="T16" fmla="*/ 97 w 139"/>
                <a:gd name="T17" fmla="*/ 142 h 169"/>
                <a:gd name="T18" fmla="*/ 97 w 139"/>
                <a:gd name="T19" fmla="*/ 169 h 169"/>
                <a:gd name="T20" fmla="*/ 139 w 139"/>
                <a:gd name="T21" fmla="*/ 169 h 169"/>
                <a:gd name="T22" fmla="*/ 139 w 139"/>
                <a:gd name="T2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69">
                  <a:moveTo>
                    <a:pt x="139" y="0"/>
                  </a:moveTo>
                  <a:lnTo>
                    <a:pt x="0" y="0"/>
                  </a:lnTo>
                  <a:lnTo>
                    <a:pt x="0" y="20"/>
                  </a:lnTo>
                  <a:lnTo>
                    <a:pt x="67" y="20"/>
                  </a:lnTo>
                  <a:lnTo>
                    <a:pt x="17" y="44"/>
                  </a:lnTo>
                  <a:lnTo>
                    <a:pt x="24" y="64"/>
                  </a:lnTo>
                  <a:lnTo>
                    <a:pt x="91" y="30"/>
                  </a:lnTo>
                  <a:lnTo>
                    <a:pt x="91" y="142"/>
                  </a:lnTo>
                  <a:lnTo>
                    <a:pt x="97" y="142"/>
                  </a:lnTo>
                  <a:lnTo>
                    <a:pt x="97" y="169"/>
                  </a:lnTo>
                  <a:lnTo>
                    <a:pt x="139" y="169"/>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31" name="Freeform 60"/>
            <p:cNvSpPr>
              <a:spLocks noEditPoints="1"/>
            </p:cNvSpPr>
            <p:nvPr/>
          </p:nvSpPr>
          <p:spPr bwMode="auto">
            <a:xfrm>
              <a:off x="3786188" y="4486275"/>
              <a:ext cx="109537" cy="177800"/>
            </a:xfrm>
            <a:custGeom>
              <a:avLst/>
              <a:gdLst>
                <a:gd name="T0" fmla="*/ 97 w 139"/>
                <a:gd name="T1" fmla="*/ 98 h 224"/>
                <a:gd name="T2" fmla="*/ 91 w 139"/>
                <a:gd name="T3" fmla="*/ 98 h 224"/>
                <a:gd name="T4" fmla="*/ 91 w 139"/>
                <a:gd name="T5" fmla="*/ 192 h 224"/>
                <a:gd name="T6" fmla="*/ 0 w 139"/>
                <a:gd name="T7" fmla="*/ 147 h 224"/>
                <a:gd name="T8" fmla="*/ 0 w 139"/>
                <a:gd name="T9" fmla="*/ 170 h 224"/>
                <a:gd name="T10" fmla="*/ 72 w 139"/>
                <a:gd name="T11" fmla="*/ 205 h 224"/>
                <a:gd name="T12" fmla="*/ 0 w 139"/>
                <a:gd name="T13" fmla="*/ 205 h 224"/>
                <a:gd name="T14" fmla="*/ 0 w 139"/>
                <a:gd name="T15" fmla="*/ 224 h 224"/>
                <a:gd name="T16" fmla="*/ 139 w 139"/>
                <a:gd name="T17" fmla="*/ 224 h 224"/>
                <a:gd name="T18" fmla="*/ 139 w 139"/>
                <a:gd name="T19" fmla="*/ 125 h 224"/>
                <a:gd name="T20" fmla="*/ 97 w 139"/>
                <a:gd name="T21" fmla="*/ 125 h 224"/>
                <a:gd name="T22" fmla="*/ 97 w 139"/>
                <a:gd name="T23" fmla="*/ 98 h 224"/>
                <a:gd name="T24" fmla="*/ 17 w 139"/>
                <a:gd name="T25" fmla="*/ 0 h 224"/>
                <a:gd name="T26" fmla="*/ 0 w 139"/>
                <a:gd name="T27" fmla="*/ 8 h 224"/>
                <a:gd name="T28" fmla="*/ 0 w 139"/>
                <a:gd name="T29" fmla="*/ 31 h 224"/>
                <a:gd name="T30" fmla="*/ 24 w 139"/>
                <a:gd name="T31" fmla="*/ 20 h 224"/>
                <a:gd name="T32" fmla="*/ 17 w 139"/>
                <a:gd name="T3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 h="224">
                  <a:moveTo>
                    <a:pt x="97" y="98"/>
                  </a:moveTo>
                  <a:lnTo>
                    <a:pt x="91" y="98"/>
                  </a:lnTo>
                  <a:lnTo>
                    <a:pt x="91" y="192"/>
                  </a:lnTo>
                  <a:lnTo>
                    <a:pt x="0" y="147"/>
                  </a:lnTo>
                  <a:lnTo>
                    <a:pt x="0" y="170"/>
                  </a:lnTo>
                  <a:lnTo>
                    <a:pt x="72" y="205"/>
                  </a:lnTo>
                  <a:lnTo>
                    <a:pt x="0" y="205"/>
                  </a:lnTo>
                  <a:lnTo>
                    <a:pt x="0" y="224"/>
                  </a:lnTo>
                  <a:lnTo>
                    <a:pt x="139" y="224"/>
                  </a:lnTo>
                  <a:lnTo>
                    <a:pt x="139" y="125"/>
                  </a:lnTo>
                  <a:lnTo>
                    <a:pt x="97" y="125"/>
                  </a:lnTo>
                  <a:lnTo>
                    <a:pt x="97" y="98"/>
                  </a:lnTo>
                  <a:close/>
                  <a:moveTo>
                    <a:pt x="17" y="0"/>
                  </a:moveTo>
                  <a:lnTo>
                    <a:pt x="0" y="8"/>
                  </a:lnTo>
                  <a:lnTo>
                    <a:pt x="0" y="31"/>
                  </a:lnTo>
                  <a:lnTo>
                    <a:pt x="24" y="20"/>
                  </a:lnTo>
                  <a:lnTo>
                    <a:pt x="17" y="0"/>
                  </a:lnTo>
                  <a:close/>
                </a:path>
              </a:pathLst>
            </a:custGeom>
            <a:solidFill>
              <a:srgbClr val="F4D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32" name="Freeform 61"/>
            <p:cNvSpPr>
              <a:spLocks/>
            </p:cNvSpPr>
            <p:nvPr/>
          </p:nvSpPr>
          <p:spPr bwMode="auto">
            <a:xfrm>
              <a:off x="3786188" y="4564063"/>
              <a:ext cx="109537" cy="100013"/>
            </a:xfrm>
            <a:custGeom>
              <a:avLst/>
              <a:gdLst>
                <a:gd name="T0" fmla="*/ 97 w 139"/>
                <a:gd name="T1" fmla="*/ 0 h 126"/>
                <a:gd name="T2" fmla="*/ 91 w 139"/>
                <a:gd name="T3" fmla="*/ 0 h 126"/>
                <a:gd name="T4" fmla="*/ 91 w 139"/>
                <a:gd name="T5" fmla="*/ 94 h 126"/>
                <a:gd name="T6" fmla="*/ 0 w 139"/>
                <a:gd name="T7" fmla="*/ 49 h 126"/>
                <a:gd name="T8" fmla="*/ 0 w 139"/>
                <a:gd name="T9" fmla="*/ 72 h 126"/>
                <a:gd name="T10" fmla="*/ 72 w 139"/>
                <a:gd name="T11" fmla="*/ 107 h 126"/>
                <a:gd name="T12" fmla="*/ 0 w 139"/>
                <a:gd name="T13" fmla="*/ 107 h 126"/>
                <a:gd name="T14" fmla="*/ 0 w 139"/>
                <a:gd name="T15" fmla="*/ 126 h 126"/>
                <a:gd name="T16" fmla="*/ 139 w 139"/>
                <a:gd name="T17" fmla="*/ 126 h 126"/>
                <a:gd name="T18" fmla="*/ 139 w 139"/>
                <a:gd name="T19" fmla="*/ 27 h 126"/>
                <a:gd name="T20" fmla="*/ 97 w 139"/>
                <a:gd name="T21" fmla="*/ 27 h 126"/>
                <a:gd name="T22" fmla="*/ 97 w 139"/>
                <a:gd name="T2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6">
                  <a:moveTo>
                    <a:pt x="97" y="0"/>
                  </a:moveTo>
                  <a:lnTo>
                    <a:pt x="91" y="0"/>
                  </a:lnTo>
                  <a:lnTo>
                    <a:pt x="91" y="94"/>
                  </a:lnTo>
                  <a:lnTo>
                    <a:pt x="0" y="49"/>
                  </a:lnTo>
                  <a:lnTo>
                    <a:pt x="0" y="72"/>
                  </a:lnTo>
                  <a:lnTo>
                    <a:pt x="72" y="107"/>
                  </a:lnTo>
                  <a:lnTo>
                    <a:pt x="0" y="107"/>
                  </a:lnTo>
                  <a:lnTo>
                    <a:pt x="0" y="126"/>
                  </a:lnTo>
                  <a:lnTo>
                    <a:pt x="139" y="126"/>
                  </a:lnTo>
                  <a:lnTo>
                    <a:pt x="139" y="27"/>
                  </a:lnTo>
                  <a:lnTo>
                    <a:pt x="97" y="27"/>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33" name="Freeform 62"/>
            <p:cNvSpPr>
              <a:spLocks/>
            </p:cNvSpPr>
            <p:nvPr/>
          </p:nvSpPr>
          <p:spPr bwMode="auto">
            <a:xfrm>
              <a:off x="3786188" y="4486275"/>
              <a:ext cx="19050" cy="23813"/>
            </a:xfrm>
            <a:custGeom>
              <a:avLst/>
              <a:gdLst>
                <a:gd name="T0" fmla="*/ 17 w 24"/>
                <a:gd name="T1" fmla="*/ 0 h 31"/>
                <a:gd name="T2" fmla="*/ 0 w 24"/>
                <a:gd name="T3" fmla="*/ 8 h 31"/>
                <a:gd name="T4" fmla="*/ 0 w 24"/>
                <a:gd name="T5" fmla="*/ 31 h 31"/>
                <a:gd name="T6" fmla="*/ 24 w 24"/>
                <a:gd name="T7" fmla="*/ 20 h 31"/>
                <a:gd name="T8" fmla="*/ 17 w 24"/>
                <a:gd name="T9" fmla="*/ 0 h 31"/>
              </a:gdLst>
              <a:ahLst/>
              <a:cxnLst>
                <a:cxn ang="0">
                  <a:pos x="T0" y="T1"/>
                </a:cxn>
                <a:cxn ang="0">
                  <a:pos x="T2" y="T3"/>
                </a:cxn>
                <a:cxn ang="0">
                  <a:pos x="T4" y="T5"/>
                </a:cxn>
                <a:cxn ang="0">
                  <a:pos x="T6" y="T7"/>
                </a:cxn>
                <a:cxn ang="0">
                  <a:pos x="T8" y="T9"/>
                </a:cxn>
              </a:cxnLst>
              <a:rect l="0" t="0" r="r" b="b"/>
              <a:pathLst>
                <a:path w="24" h="31">
                  <a:moveTo>
                    <a:pt x="17" y="0"/>
                  </a:moveTo>
                  <a:lnTo>
                    <a:pt x="0" y="8"/>
                  </a:lnTo>
                  <a:lnTo>
                    <a:pt x="0" y="31"/>
                  </a:lnTo>
                  <a:lnTo>
                    <a:pt x="24" y="20"/>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34" name="Freeform 63"/>
            <p:cNvSpPr>
              <a:spLocks noEditPoints="1"/>
            </p:cNvSpPr>
            <p:nvPr/>
          </p:nvSpPr>
          <p:spPr bwMode="auto">
            <a:xfrm>
              <a:off x="3448050" y="4451350"/>
              <a:ext cx="314325" cy="212725"/>
            </a:xfrm>
            <a:custGeom>
              <a:avLst/>
              <a:gdLst>
                <a:gd name="T0" fmla="*/ 139 w 396"/>
                <a:gd name="T1" fmla="*/ 0 h 268"/>
                <a:gd name="T2" fmla="*/ 0 w 396"/>
                <a:gd name="T3" fmla="*/ 0 h 268"/>
                <a:gd name="T4" fmla="*/ 0 w 396"/>
                <a:gd name="T5" fmla="*/ 94 h 268"/>
                <a:gd name="T6" fmla="*/ 6 w 396"/>
                <a:gd name="T7" fmla="*/ 94 h 268"/>
                <a:gd name="T8" fmla="*/ 6 w 396"/>
                <a:gd name="T9" fmla="*/ 249 h 268"/>
                <a:gd name="T10" fmla="*/ 22 w 396"/>
                <a:gd name="T11" fmla="*/ 249 h 268"/>
                <a:gd name="T12" fmla="*/ 22 w 396"/>
                <a:gd name="T13" fmla="*/ 268 h 268"/>
                <a:gd name="T14" fmla="*/ 112 w 396"/>
                <a:gd name="T15" fmla="*/ 268 h 268"/>
                <a:gd name="T16" fmla="*/ 112 w 396"/>
                <a:gd name="T17" fmla="*/ 252 h 268"/>
                <a:gd name="T18" fmla="*/ 139 w 396"/>
                <a:gd name="T19" fmla="*/ 252 h 268"/>
                <a:gd name="T20" fmla="*/ 139 w 396"/>
                <a:gd name="T21" fmla="*/ 249 h 268"/>
                <a:gd name="T22" fmla="*/ 69 w 396"/>
                <a:gd name="T23" fmla="*/ 249 h 268"/>
                <a:gd name="T24" fmla="*/ 139 w 396"/>
                <a:gd name="T25" fmla="*/ 214 h 268"/>
                <a:gd name="T26" fmla="*/ 139 w 396"/>
                <a:gd name="T27" fmla="*/ 191 h 268"/>
                <a:gd name="T28" fmla="*/ 50 w 396"/>
                <a:gd name="T29" fmla="*/ 236 h 268"/>
                <a:gd name="T30" fmla="*/ 50 w 396"/>
                <a:gd name="T31" fmla="*/ 30 h 268"/>
                <a:gd name="T32" fmla="*/ 139 w 396"/>
                <a:gd name="T33" fmla="*/ 75 h 268"/>
                <a:gd name="T34" fmla="*/ 139 w 396"/>
                <a:gd name="T35" fmla="*/ 52 h 268"/>
                <a:gd name="T36" fmla="*/ 72 w 396"/>
                <a:gd name="T37" fmla="*/ 20 h 268"/>
                <a:gd name="T38" fmla="*/ 139 w 396"/>
                <a:gd name="T39" fmla="*/ 20 h 268"/>
                <a:gd name="T40" fmla="*/ 139 w 396"/>
                <a:gd name="T41" fmla="*/ 0 h 268"/>
                <a:gd name="T42" fmla="*/ 396 w 396"/>
                <a:gd name="T43" fmla="*/ 0 h 268"/>
                <a:gd name="T44" fmla="*/ 169 w 396"/>
                <a:gd name="T45" fmla="*/ 0 h 268"/>
                <a:gd name="T46" fmla="*/ 169 w 396"/>
                <a:gd name="T47" fmla="*/ 20 h 268"/>
                <a:gd name="T48" fmla="*/ 396 w 396"/>
                <a:gd name="T49" fmla="*/ 20 h 268"/>
                <a:gd name="T50" fmla="*/ 396 w 396"/>
                <a:gd name="T5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6" h="268">
                  <a:moveTo>
                    <a:pt x="139" y="0"/>
                  </a:moveTo>
                  <a:lnTo>
                    <a:pt x="0" y="0"/>
                  </a:lnTo>
                  <a:lnTo>
                    <a:pt x="0" y="94"/>
                  </a:lnTo>
                  <a:lnTo>
                    <a:pt x="6" y="94"/>
                  </a:lnTo>
                  <a:lnTo>
                    <a:pt x="6" y="249"/>
                  </a:lnTo>
                  <a:lnTo>
                    <a:pt x="22" y="249"/>
                  </a:lnTo>
                  <a:lnTo>
                    <a:pt x="22" y="268"/>
                  </a:lnTo>
                  <a:lnTo>
                    <a:pt x="112" y="268"/>
                  </a:lnTo>
                  <a:lnTo>
                    <a:pt x="112" y="252"/>
                  </a:lnTo>
                  <a:lnTo>
                    <a:pt x="139" y="252"/>
                  </a:lnTo>
                  <a:lnTo>
                    <a:pt x="139" y="249"/>
                  </a:lnTo>
                  <a:lnTo>
                    <a:pt x="69" y="249"/>
                  </a:lnTo>
                  <a:lnTo>
                    <a:pt x="139" y="214"/>
                  </a:lnTo>
                  <a:lnTo>
                    <a:pt x="139" y="191"/>
                  </a:lnTo>
                  <a:lnTo>
                    <a:pt x="50" y="236"/>
                  </a:lnTo>
                  <a:lnTo>
                    <a:pt x="50" y="30"/>
                  </a:lnTo>
                  <a:lnTo>
                    <a:pt x="139" y="75"/>
                  </a:lnTo>
                  <a:lnTo>
                    <a:pt x="139" y="52"/>
                  </a:lnTo>
                  <a:lnTo>
                    <a:pt x="72" y="20"/>
                  </a:lnTo>
                  <a:lnTo>
                    <a:pt x="139" y="20"/>
                  </a:lnTo>
                  <a:lnTo>
                    <a:pt x="139" y="0"/>
                  </a:lnTo>
                  <a:close/>
                  <a:moveTo>
                    <a:pt x="396" y="0"/>
                  </a:moveTo>
                  <a:lnTo>
                    <a:pt x="169" y="0"/>
                  </a:lnTo>
                  <a:lnTo>
                    <a:pt x="169" y="20"/>
                  </a:lnTo>
                  <a:lnTo>
                    <a:pt x="396" y="20"/>
                  </a:lnTo>
                  <a:lnTo>
                    <a:pt x="396"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35" name="Freeform 64"/>
            <p:cNvSpPr>
              <a:spLocks/>
            </p:cNvSpPr>
            <p:nvPr/>
          </p:nvSpPr>
          <p:spPr bwMode="auto">
            <a:xfrm>
              <a:off x="3448050" y="4451350"/>
              <a:ext cx="109537" cy="212725"/>
            </a:xfrm>
            <a:custGeom>
              <a:avLst/>
              <a:gdLst>
                <a:gd name="T0" fmla="*/ 139 w 139"/>
                <a:gd name="T1" fmla="*/ 0 h 268"/>
                <a:gd name="T2" fmla="*/ 0 w 139"/>
                <a:gd name="T3" fmla="*/ 0 h 268"/>
                <a:gd name="T4" fmla="*/ 0 w 139"/>
                <a:gd name="T5" fmla="*/ 94 h 268"/>
                <a:gd name="T6" fmla="*/ 6 w 139"/>
                <a:gd name="T7" fmla="*/ 94 h 268"/>
                <a:gd name="T8" fmla="*/ 6 w 139"/>
                <a:gd name="T9" fmla="*/ 249 h 268"/>
                <a:gd name="T10" fmla="*/ 22 w 139"/>
                <a:gd name="T11" fmla="*/ 249 h 268"/>
                <a:gd name="T12" fmla="*/ 22 w 139"/>
                <a:gd name="T13" fmla="*/ 268 h 268"/>
                <a:gd name="T14" fmla="*/ 112 w 139"/>
                <a:gd name="T15" fmla="*/ 268 h 268"/>
                <a:gd name="T16" fmla="*/ 112 w 139"/>
                <a:gd name="T17" fmla="*/ 252 h 268"/>
                <a:gd name="T18" fmla="*/ 139 w 139"/>
                <a:gd name="T19" fmla="*/ 252 h 268"/>
                <a:gd name="T20" fmla="*/ 139 w 139"/>
                <a:gd name="T21" fmla="*/ 249 h 268"/>
                <a:gd name="T22" fmla="*/ 69 w 139"/>
                <a:gd name="T23" fmla="*/ 249 h 268"/>
                <a:gd name="T24" fmla="*/ 139 w 139"/>
                <a:gd name="T25" fmla="*/ 214 h 268"/>
                <a:gd name="T26" fmla="*/ 139 w 139"/>
                <a:gd name="T27" fmla="*/ 191 h 268"/>
                <a:gd name="T28" fmla="*/ 50 w 139"/>
                <a:gd name="T29" fmla="*/ 236 h 268"/>
                <a:gd name="T30" fmla="*/ 50 w 139"/>
                <a:gd name="T31" fmla="*/ 30 h 268"/>
                <a:gd name="T32" fmla="*/ 139 w 139"/>
                <a:gd name="T33" fmla="*/ 75 h 268"/>
                <a:gd name="T34" fmla="*/ 139 w 139"/>
                <a:gd name="T35" fmla="*/ 52 h 268"/>
                <a:gd name="T36" fmla="*/ 72 w 139"/>
                <a:gd name="T37" fmla="*/ 20 h 268"/>
                <a:gd name="T38" fmla="*/ 139 w 139"/>
                <a:gd name="T39" fmla="*/ 20 h 268"/>
                <a:gd name="T40" fmla="*/ 139 w 139"/>
                <a:gd name="T4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268">
                  <a:moveTo>
                    <a:pt x="139" y="0"/>
                  </a:moveTo>
                  <a:lnTo>
                    <a:pt x="0" y="0"/>
                  </a:lnTo>
                  <a:lnTo>
                    <a:pt x="0" y="94"/>
                  </a:lnTo>
                  <a:lnTo>
                    <a:pt x="6" y="94"/>
                  </a:lnTo>
                  <a:lnTo>
                    <a:pt x="6" y="249"/>
                  </a:lnTo>
                  <a:lnTo>
                    <a:pt x="22" y="249"/>
                  </a:lnTo>
                  <a:lnTo>
                    <a:pt x="22" y="268"/>
                  </a:lnTo>
                  <a:lnTo>
                    <a:pt x="112" y="268"/>
                  </a:lnTo>
                  <a:lnTo>
                    <a:pt x="112" y="252"/>
                  </a:lnTo>
                  <a:lnTo>
                    <a:pt x="139" y="252"/>
                  </a:lnTo>
                  <a:lnTo>
                    <a:pt x="139" y="249"/>
                  </a:lnTo>
                  <a:lnTo>
                    <a:pt x="69" y="249"/>
                  </a:lnTo>
                  <a:lnTo>
                    <a:pt x="139" y="214"/>
                  </a:lnTo>
                  <a:lnTo>
                    <a:pt x="139" y="191"/>
                  </a:lnTo>
                  <a:lnTo>
                    <a:pt x="50" y="236"/>
                  </a:lnTo>
                  <a:lnTo>
                    <a:pt x="50" y="30"/>
                  </a:lnTo>
                  <a:lnTo>
                    <a:pt x="139" y="75"/>
                  </a:lnTo>
                  <a:lnTo>
                    <a:pt x="139" y="52"/>
                  </a:lnTo>
                  <a:lnTo>
                    <a:pt x="72" y="20"/>
                  </a:lnTo>
                  <a:lnTo>
                    <a:pt x="139" y="20"/>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36" name="Rectangle 65"/>
            <p:cNvSpPr>
              <a:spLocks noChangeArrowheads="1"/>
            </p:cNvSpPr>
            <p:nvPr/>
          </p:nvSpPr>
          <p:spPr bwMode="auto">
            <a:xfrm>
              <a:off x="3581400" y="4451350"/>
              <a:ext cx="18097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37" name="Freeform 66"/>
            <p:cNvSpPr>
              <a:spLocks noEditPoints="1"/>
            </p:cNvSpPr>
            <p:nvPr/>
          </p:nvSpPr>
          <p:spPr bwMode="auto">
            <a:xfrm>
              <a:off x="3448050" y="4525963"/>
              <a:ext cx="109537" cy="138113"/>
            </a:xfrm>
            <a:custGeom>
              <a:avLst/>
              <a:gdLst>
                <a:gd name="T0" fmla="*/ 139 w 139"/>
                <a:gd name="T1" fmla="*/ 158 h 174"/>
                <a:gd name="T2" fmla="*/ 112 w 139"/>
                <a:gd name="T3" fmla="*/ 158 h 174"/>
                <a:gd name="T4" fmla="*/ 112 w 139"/>
                <a:gd name="T5" fmla="*/ 174 h 174"/>
                <a:gd name="T6" fmla="*/ 139 w 139"/>
                <a:gd name="T7" fmla="*/ 174 h 174"/>
                <a:gd name="T8" fmla="*/ 139 w 139"/>
                <a:gd name="T9" fmla="*/ 158 h 174"/>
                <a:gd name="T10" fmla="*/ 6 w 139"/>
                <a:gd name="T11" fmla="*/ 0 h 174"/>
                <a:gd name="T12" fmla="*/ 0 w 139"/>
                <a:gd name="T13" fmla="*/ 0 h 174"/>
                <a:gd name="T14" fmla="*/ 0 w 139"/>
                <a:gd name="T15" fmla="*/ 174 h 174"/>
                <a:gd name="T16" fmla="*/ 22 w 139"/>
                <a:gd name="T17" fmla="*/ 174 h 174"/>
                <a:gd name="T18" fmla="*/ 22 w 139"/>
                <a:gd name="T19" fmla="*/ 155 h 174"/>
                <a:gd name="T20" fmla="*/ 6 w 139"/>
                <a:gd name="T21" fmla="*/ 155 h 174"/>
                <a:gd name="T22" fmla="*/ 6 w 139"/>
                <a:gd name="T2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74">
                  <a:moveTo>
                    <a:pt x="139" y="158"/>
                  </a:moveTo>
                  <a:lnTo>
                    <a:pt x="112" y="158"/>
                  </a:lnTo>
                  <a:lnTo>
                    <a:pt x="112" y="174"/>
                  </a:lnTo>
                  <a:lnTo>
                    <a:pt x="139" y="174"/>
                  </a:lnTo>
                  <a:lnTo>
                    <a:pt x="139" y="158"/>
                  </a:lnTo>
                  <a:close/>
                  <a:moveTo>
                    <a:pt x="6" y="0"/>
                  </a:moveTo>
                  <a:lnTo>
                    <a:pt x="0" y="0"/>
                  </a:lnTo>
                  <a:lnTo>
                    <a:pt x="0" y="174"/>
                  </a:lnTo>
                  <a:lnTo>
                    <a:pt x="22" y="174"/>
                  </a:lnTo>
                  <a:lnTo>
                    <a:pt x="22" y="155"/>
                  </a:lnTo>
                  <a:lnTo>
                    <a:pt x="6" y="155"/>
                  </a:lnTo>
                  <a:lnTo>
                    <a:pt x="6" y="0"/>
                  </a:lnTo>
                  <a:close/>
                </a:path>
              </a:pathLst>
            </a:custGeom>
            <a:solidFill>
              <a:srgbClr val="F4D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38" name="Rectangle 67"/>
            <p:cNvSpPr>
              <a:spLocks noChangeArrowheads="1"/>
            </p:cNvSpPr>
            <p:nvPr/>
          </p:nvSpPr>
          <p:spPr bwMode="auto">
            <a:xfrm>
              <a:off x="3535363" y="4651375"/>
              <a:ext cx="22225"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39" name="Freeform 68"/>
            <p:cNvSpPr>
              <a:spLocks/>
            </p:cNvSpPr>
            <p:nvPr/>
          </p:nvSpPr>
          <p:spPr bwMode="auto">
            <a:xfrm>
              <a:off x="3448050" y="4525963"/>
              <a:ext cx="17462" cy="138113"/>
            </a:xfrm>
            <a:custGeom>
              <a:avLst/>
              <a:gdLst>
                <a:gd name="T0" fmla="*/ 6 w 22"/>
                <a:gd name="T1" fmla="*/ 0 h 174"/>
                <a:gd name="T2" fmla="*/ 0 w 22"/>
                <a:gd name="T3" fmla="*/ 0 h 174"/>
                <a:gd name="T4" fmla="*/ 0 w 22"/>
                <a:gd name="T5" fmla="*/ 174 h 174"/>
                <a:gd name="T6" fmla="*/ 22 w 22"/>
                <a:gd name="T7" fmla="*/ 174 h 174"/>
                <a:gd name="T8" fmla="*/ 22 w 22"/>
                <a:gd name="T9" fmla="*/ 155 h 174"/>
                <a:gd name="T10" fmla="*/ 6 w 22"/>
                <a:gd name="T11" fmla="*/ 155 h 174"/>
                <a:gd name="T12" fmla="*/ 6 w 22"/>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22" h="174">
                  <a:moveTo>
                    <a:pt x="6" y="0"/>
                  </a:moveTo>
                  <a:lnTo>
                    <a:pt x="0" y="0"/>
                  </a:lnTo>
                  <a:lnTo>
                    <a:pt x="0" y="174"/>
                  </a:lnTo>
                  <a:lnTo>
                    <a:pt x="22" y="174"/>
                  </a:lnTo>
                  <a:lnTo>
                    <a:pt x="22" y="155"/>
                  </a:lnTo>
                  <a:lnTo>
                    <a:pt x="6" y="15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40" name="Freeform 69"/>
            <p:cNvSpPr>
              <a:spLocks/>
            </p:cNvSpPr>
            <p:nvPr/>
          </p:nvSpPr>
          <p:spPr bwMode="auto">
            <a:xfrm>
              <a:off x="3581400" y="4503738"/>
              <a:ext cx="176212" cy="106363"/>
            </a:xfrm>
            <a:custGeom>
              <a:avLst/>
              <a:gdLst>
                <a:gd name="T0" fmla="*/ 0 w 221"/>
                <a:gd name="T1" fmla="*/ 0 h 132"/>
                <a:gd name="T2" fmla="*/ 0 w 221"/>
                <a:gd name="T3" fmla="*/ 22 h 132"/>
                <a:gd name="T4" fmla="*/ 92 w 221"/>
                <a:gd name="T5" fmla="*/ 67 h 132"/>
                <a:gd name="T6" fmla="*/ 0 w 221"/>
                <a:gd name="T7" fmla="*/ 110 h 132"/>
                <a:gd name="T8" fmla="*/ 0 w 221"/>
                <a:gd name="T9" fmla="*/ 132 h 132"/>
                <a:gd name="T10" fmla="*/ 114 w 221"/>
                <a:gd name="T11" fmla="*/ 76 h 132"/>
                <a:gd name="T12" fmla="*/ 183 w 221"/>
                <a:gd name="T13" fmla="*/ 110 h 132"/>
                <a:gd name="T14" fmla="*/ 221 w 221"/>
                <a:gd name="T15" fmla="*/ 110 h 132"/>
                <a:gd name="T16" fmla="*/ 221 w 221"/>
                <a:gd name="T17" fmla="*/ 107 h 132"/>
                <a:gd name="T18" fmla="*/ 136 w 221"/>
                <a:gd name="T19" fmla="*/ 67 h 132"/>
                <a:gd name="T20" fmla="*/ 221 w 221"/>
                <a:gd name="T21" fmla="*/ 25 h 132"/>
                <a:gd name="T22" fmla="*/ 221 w 221"/>
                <a:gd name="T23" fmla="*/ 5 h 132"/>
                <a:gd name="T24" fmla="*/ 114 w 221"/>
                <a:gd name="T25" fmla="*/ 56 h 132"/>
                <a:gd name="T26" fmla="*/ 0 w 221"/>
                <a:gd name="T2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132">
                  <a:moveTo>
                    <a:pt x="0" y="0"/>
                  </a:moveTo>
                  <a:lnTo>
                    <a:pt x="0" y="22"/>
                  </a:lnTo>
                  <a:lnTo>
                    <a:pt x="92" y="67"/>
                  </a:lnTo>
                  <a:lnTo>
                    <a:pt x="0" y="110"/>
                  </a:lnTo>
                  <a:lnTo>
                    <a:pt x="0" y="132"/>
                  </a:lnTo>
                  <a:lnTo>
                    <a:pt x="114" y="76"/>
                  </a:lnTo>
                  <a:lnTo>
                    <a:pt x="183" y="110"/>
                  </a:lnTo>
                  <a:lnTo>
                    <a:pt x="221" y="110"/>
                  </a:lnTo>
                  <a:lnTo>
                    <a:pt x="221" y="107"/>
                  </a:lnTo>
                  <a:lnTo>
                    <a:pt x="136" y="67"/>
                  </a:lnTo>
                  <a:lnTo>
                    <a:pt x="221" y="25"/>
                  </a:lnTo>
                  <a:lnTo>
                    <a:pt x="221" y="5"/>
                  </a:lnTo>
                  <a:lnTo>
                    <a:pt x="114" y="56"/>
                  </a:lnTo>
                  <a:lnTo>
                    <a:pt x="0"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41" name="Freeform 70"/>
            <p:cNvSpPr>
              <a:spLocks/>
            </p:cNvSpPr>
            <p:nvPr/>
          </p:nvSpPr>
          <p:spPr bwMode="auto">
            <a:xfrm>
              <a:off x="3581400" y="4503738"/>
              <a:ext cx="176212" cy="106363"/>
            </a:xfrm>
            <a:custGeom>
              <a:avLst/>
              <a:gdLst>
                <a:gd name="T0" fmla="*/ 0 w 221"/>
                <a:gd name="T1" fmla="*/ 0 h 132"/>
                <a:gd name="T2" fmla="*/ 0 w 221"/>
                <a:gd name="T3" fmla="*/ 22 h 132"/>
                <a:gd name="T4" fmla="*/ 92 w 221"/>
                <a:gd name="T5" fmla="*/ 67 h 132"/>
                <a:gd name="T6" fmla="*/ 0 w 221"/>
                <a:gd name="T7" fmla="*/ 110 h 132"/>
                <a:gd name="T8" fmla="*/ 0 w 221"/>
                <a:gd name="T9" fmla="*/ 132 h 132"/>
                <a:gd name="T10" fmla="*/ 114 w 221"/>
                <a:gd name="T11" fmla="*/ 76 h 132"/>
                <a:gd name="T12" fmla="*/ 183 w 221"/>
                <a:gd name="T13" fmla="*/ 110 h 132"/>
                <a:gd name="T14" fmla="*/ 221 w 221"/>
                <a:gd name="T15" fmla="*/ 110 h 132"/>
                <a:gd name="T16" fmla="*/ 221 w 221"/>
                <a:gd name="T17" fmla="*/ 107 h 132"/>
                <a:gd name="T18" fmla="*/ 136 w 221"/>
                <a:gd name="T19" fmla="*/ 67 h 132"/>
                <a:gd name="T20" fmla="*/ 221 w 221"/>
                <a:gd name="T21" fmla="*/ 25 h 132"/>
                <a:gd name="T22" fmla="*/ 221 w 221"/>
                <a:gd name="T23" fmla="*/ 5 h 132"/>
                <a:gd name="T24" fmla="*/ 114 w 221"/>
                <a:gd name="T25" fmla="*/ 56 h 132"/>
                <a:gd name="T26" fmla="*/ 0 w 221"/>
                <a:gd name="T2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132">
                  <a:moveTo>
                    <a:pt x="0" y="0"/>
                  </a:moveTo>
                  <a:lnTo>
                    <a:pt x="0" y="22"/>
                  </a:lnTo>
                  <a:lnTo>
                    <a:pt x="92" y="67"/>
                  </a:lnTo>
                  <a:lnTo>
                    <a:pt x="0" y="110"/>
                  </a:lnTo>
                  <a:lnTo>
                    <a:pt x="0" y="132"/>
                  </a:lnTo>
                  <a:lnTo>
                    <a:pt x="114" y="76"/>
                  </a:lnTo>
                  <a:lnTo>
                    <a:pt x="183" y="110"/>
                  </a:lnTo>
                  <a:lnTo>
                    <a:pt x="221" y="110"/>
                  </a:lnTo>
                  <a:lnTo>
                    <a:pt x="221" y="107"/>
                  </a:lnTo>
                  <a:lnTo>
                    <a:pt x="136" y="67"/>
                  </a:lnTo>
                  <a:lnTo>
                    <a:pt x="221" y="25"/>
                  </a:lnTo>
                  <a:lnTo>
                    <a:pt x="221" y="5"/>
                  </a:lnTo>
                  <a:lnTo>
                    <a:pt x="114" y="5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42" name="Freeform 71"/>
            <p:cNvSpPr>
              <a:spLocks noEditPoints="1"/>
            </p:cNvSpPr>
            <p:nvPr/>
          </p:nvSpPr>
          <p:spPr bwMode="auto">
            <a:xfrm>
              <a:off x="3581400" y="4503738"/>
              <a:ext cx="180975" cy="160338"/>
            </a:xfrm>
            <a:custGeom>
              <a:avLst/>
              <a:gdLst>
                <a:gd name="T0" fmla="*/ 227 w 227"/>
                <a:gd name="T1" fmla="*/ 182 h 201"/>
                <a:gd name="T2" fmla="*/ 0 w 227"/>
                <a:gd name="T3" fmla="*/ 182 h 201"/>
                <a:gd name="T4" fmla="*/ 0 w 227"/>
                <a:gd name="T5" fmla="*/ 201 h 201"/>
                <a:gd name="T6" fmla="*/ 227 w 227"/>
                <a:gd name="T7" fmla="*/ 201 h 201"/>
                <a:gd name="T8" fmla="*/ 227 w 227"/>
                <a:gd name="T9" fmla="*/ 182 h 201"/>
                <a:gd name="T10" fmla="*/ 221 w 227"/>
                <a:gd name="T11" fmla="*/ 107 h 201"/>
                <a:gd name="T12" fmla="*/ 221 w 227"/>
                <a:gd name="T13" fmla="*/ 110 h 201"/>
                <a:gd name="T14" fmla="*/ 183 w 227"/>
                <a:gd name="T15" fmla="*/ 110 h 201"/>
                <a:gd name="T16" fmla="*/ 227 w 227"/>
                <a:gd name="T17" fmla="*/ 132 h 201"/>
                <a:gd name="T18" fmla="*/ 227 w 227"/>
                <a:gd name="T19" fmla="*/ 110 h 201"/>
                <a:gd name="T20" fmla="*/ 221 w 227"/>
                <a:gd name="T21" fmla="*/ 107 h 201"/>
                <a:gd name="T22" fmla="*/ 227 w 227"/>
                <a:gd name="T23" fmla="*/ 0 h 201"/>
                <a:gd name="T24" fmla="*/ 221 w 227"/>
                <a:gd name="T25" fmla="*/ 5 h 201"/>
                <a:gd name="T26" fmla="*/ 221 w 227"/>
                <a:gd name="T27" fmla="*/ 25 h 201"/>
                <a:gd name="T28" fmla="*/ 227 w 227"/>
                <a:gd name="T29" fmla="*/ 22 h 201"/>
                <a:gd name="T30" fmla="*/ 227 w 227"/>
                <a:gd name="T3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201">
                  <a:moveTo>
                    <a:pt x="227" y="182"/>
                  </a:moveTo>
                  <a:lnTo>
                    <a:pt x="0" y="182"/>
                  </a:lnTo>
                  <a:lnTo>
                    <a:pt x="0" y="201"/>
                  </a:lnTo>
                  <a:lnTo>
                    <a:pt x="227" y="201"/>
                  </a:lnTo>
                  <a:lnTo>
                    <a:pt x="227" y="182"/>
                  </a:lnTo>
                  <a:close/>
                  <a:moveTo>
                    <a:pt x="221" y="107"/>
                  </a:moveTo>
                  <a:lnTo>
                    <a:pt x="221" y="110"/>
                  </a:lnTo>
                  <a:lnTo>
                    <a:pt x="183" y="110"/>
                  </a:lnTo>
                  <a:lnTo>
                    <a:pt x="227" y="132"/>
                  </a:lnTo>
                  <a:lnTo>
                    <a:pt x="227" y="110"/>
                  </a:lnTo>
                  <a:lnTo>
                    <a:pt x="221" y="107"/>
                  </a:lnTo>
                  <a:close/>
                  <a:moveTo>
                    <a:pt x="227" y="0"/>
                  </a:moveTo>
                  <a:lnTo>
                    <a:pt x="221" y="5"/>
                  </a:lnTo>
                  <a:lnTo>
                    <a:pt x="221" y="25"/>
                  </a:lnTo>
                  <a:lnTo>
                    <a:pt x="227" y="22"/>
                  </a:lnTo>
                  <a:lnTo>
                    <a:pt x="227" y="0"/>
                  </a:lnTo>
                  <a:close/>
                </a:path>
              </a:pathLst>
            </a:custGeom>
            <a:solidFill>
              <a:srgbClr val="F4D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43" name="Rectangle 72"/>
            <p:cNvSpPr>
              <a:spLocks noChangeArrowheads="1"/>
            </p:cNvSpPr>
            <p:nvPr/>
          </p:nvSpPr>
          <p:spPr bwMode="auto">
            <a:xfrm>
              <a:off x="3581400" y="4648200"/>
              <a:ext cx="18097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44" name="Freeform 73"/>
            <p:cNvSpPr>
              <a:spLocks/>
            </p:cNvSpPr>
            <p:nvPr/>
          </p:nvSpPr>
          <p:spPr bwMode="auto">
            <a:xfrm>
              <a:off x="3725863" y="4589463"/>
              <a:ext cx="36512" cy="20638"/>
            </a:xfrm>
            <a:custGeom>
              <a:avLst/>
              <a:gdLst>
                <a:gd name="T0" fmla="*/ 38 w 44"/>
                <a:gd name="T1" fmla="*/ 0 h 25"/>
                <a:gd name="T2" fmla="*/ 38 w 44"/>
                <a:gd name="T3" fmla="*/ 3 h 25"/>
                <a:gd name="T4" fmla="*/ 0 w 44"/>
                <a:gd name="T5" fmla="*/ 3 h 25"/>
                <a:gd name="T6" fmla="*/ 44 w 44"/>
                <a:gd name="T7" fmla="*/ 25 h 25"/>
                <a:gd name="T8" fmla="*/ 44 w 44"/>
                <a:gd name="T9" fmla="*/ 3 h 25"/>
                <a:gd name="T10" fmla="*/ 38 w 44"/>
                <a:gd name="T11" fmla="*/ 0 h 25"/>
              </a:gdLst>
              <a:ahLst/>
              <a:cxnLst>
                <a:cxn ang="0">
                  <a:pos x="T0" y="T1"/>
                </a:cxn>
                <a:cxn ang="0">
                  <a:pos x="T2" y="T3"/>
                </a:cxn>
                <a:cxn ang="0">
                  <a:pos x="T4" y="T5"/>
                </a:cxn>
                <a:cxn ang="0">
                  <a:pos x="T6" y="T7"/>
                </a:cxn>
                <a:cxn ang="0">
                  <a:pos x="T8" y="T9"/>
                </a:cxn>
                <a:cxn ang="0">
                  <a:pos x="T10" y="T11"/>
                </a:cxn>
              </a:cxnLst>
              <a:rect l="0" t="0" r="r" b="b"/>
              <a:pathLst>
                <a:path w="44" h="25">
                  <a:moveTo>
                    <a:pt x="38" y="0"/>
                  </a:moveTo>
                  <a:lnTo>
                    <a:pt x="38" y="3"/>
                  </a:lnTo>
                  <a:lnTo>
                    <a:pt x="0" y="3"/>
                  </a:lnTo>
                  <a:lnTo>
                    <a:pt x="44" y="25"/>
                  </a:lnTo>
                  <a:lnTo>
                    <a:pt x="44" y="3"/>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45" name="Freeform 74"/>
            <p:cNvSpPr>
              <a:spLocks/>
            </p:cNvSpPr>
            <p:nvPr/>
          </p:nvSpPr>
          <p:spPr bwMode="auto">
            <a:xfrm>
              <a:off x="3757613" y="4503738"/>
              <a:ext cx="4762" cy="20638"/>
            </a:xfrm>
            <a:custGeom>
              <a:avLst/>
              <a:gdLst>
                <a:gd name="T0" fmla="*/ 6 w 6"/>
                <a:gd name="T1" fmla="*/ 0 h 25"/>
                <a:gd name="T2" fmla="*/ 0 w 6"/>
                <a:gd name="T3" fmla="*/ 5 h 25"/>
                <a:gd name="T4" fmla="*/ 0 w 6"/>
                <a:gd name="T5" fmla="*/ 25 h 25"/>
                <a:gd name="T6" fmla="*/ 6 w 6"/>
                <a:gd name="T7" fmla="*/ 22 h 25"/>
                <a:gd name="T8" fmla="*/ 6 w 6"/>
                <a:gd name="T9" fmla="*/ 0 h 25"/>
              </a:gdLst>
              <a:ahLst/>
              <a:cxnLst>
                <a:cxn ang="0">
                  <a:pos x="T0" y="T1"/>
                </a:cxn>
                <a:cxn ang="0">
                  <a:pos x="T2" y="T3"/>
                </a:cxn>
                <a:cxn ang="0">
                  <a:pos x="T4" y="T5"/>
                </a:cxn>
                <a:cxn ang="0">
                  <a:pos x="T6" y="T7"/>
                </a:cxn>
                <a:cxn ang="0">
                  <a:pos x="T8" y="T9"/>
                </a:cxn>
              </a:cxnLst>
              <a:rect l="0" t="0" r="r" b="b"/>
              <a:pathLst>
                <a:path w="6" h="25">
                  <a:moveTo>
                    <a:pt x="6" y="0"/>
                  </a:moveTo>
                  <a:lnTo>
                    <a:pt x="0" y="5"/>
                  </a:lnTo>
                  <a:lnTo>
                    <a:pt x="0" y="25"/>
                  </a:lnTo>
                  <a:lnTo>
                    <a:pt x="6" y="22"/>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46" name="Freeform 75"/>
            <p:cNvSpPr>
              <a:spLocks noEditPoints="1"/>
            </p:cNvSpPr>
            <p:nvPr/>
          </p:nvSpPr>
          <p:spPr bwMode="auto">
            <a:xfrm>
              <a:off x="3448050" y="4238625"/>
              <a:ext cx="447675" cy="212725"/>
            </a:xfrm>
            <a:custGeom>
              <a:avLst/>
              <a:gdLst>
                <a:gd name="T0" fmla="*/ 396 w 566"/>
                <a:gd name="T1" fmla="*/ 247 h 267"/>
                <a:gd name="T2" fmla="*/ 169 w 566"/>
                <a:gd name="T3" fmla="*/ 247 h 267"/>
                <a:gd name="T4" fmla="*/ 169 w 566"/>
                <a:gd name="T5" fmla="*/ 267 h 267"/>
                <a:gd name="T6" fmla="*/ 396 w 566"/>
                <a:gd name="T7" fmla="*/ 267 h 267"/>
                <a:gd name="T8" fmla="*/ 396 w 566"/>
                <a:gd name="T9" fmla="*/ 247 h 267"/>
                <a:gd name="T10" fmla="*/ 169 w 566"/>
                <a:gd name="T11" fmla="*/ 67 h 267"/>
                <a:gd name="T12" fmla="*/ 169 w 566"/>
                <a:gd name="T13" fmla="*/ 88 h 267"/>
                <a:gd name="T14" fmla="*/ 261 w 566"/>
                <a:gd name="T15" fmla="*/ 132 h 267"/>
                <a:gd name="T16" fmla="*/ 169 w 566"/>
                <a:gd name="T17" fmla="*/ 177 h 267"/>
                <a:gd name="T18" fmla="*/ 169 w 566"/>
                <a:gd name="T19" fmla="*/ 200 h 267"/>
                <a:gd name="T20" fmla="*/ 283 w 566"/>
                <a:gd name="T21" fmla="*/ 144 h 267"/>
                <a:gd name="T22" fmla="*/ 396 w 566"/>
                <a:gd name="T23" fmla="*/ 198 h 267"/>
                <a:gd name="T24" fmla="*/ 396 w 566"/>
                <a:gd name="T25" fmla="*/ 177 h 267"/>
                <a:gd name="T26" fmla="*/ 305 w 566"/>
                <a:gd name="T27" fmla="*/ 132 h 267"/>
                <a:gd name="T28" fmla="*/ 396 w 566"/>
                <a:gd name="T29" fmla="*/ 88 h 267"/>
                <a:gd name="T30" fmla="*/ 396 w 566"/>
                <a:gd name="T31" fmla="*/ 67 h 267"/>
                <a:gd name="T32" fmla="*/ 283 w 566"/>
                <a:gd name="T33" fmla="*/ 121 h 267"/>
                <a:gd name="T34" fmla="*/ 169 w 566"/>
                <a:gd name="T35" fmla="*/ 67 h 267"/>
                <a:gd name="T36" fmla="*/ 139 w 566"/>
                <a:gd name="T37" fmla="*/ 0 h 267"/>
                <a:gd name="T38" fmla="*/ 0 w 566"/>
                <a:gd name="T39" fmla="*/ 0 h 267"/>
                <a:gd name="T40" fmla="*/ 0 w 566"/>
                <a:gd name="T41" fmla="*/ 267 h 267"/>
                <a:gd name="T42" fmla="*/ 139 w 566"/>
                <a:gd name="T43" fmla="*/ 267 h 267"/>
                <a:gd name="T44" fmla="*/ 139 w 566"/>
                <a:gd name="T45" fmla="*/ 247 h 267"/>
                <a:gd name="T46" fmla="*/ 69 w 566"/>
                <a:gd name="T47" fmla="*/ 247 h 267"/>
                <a:gd name="T48" fmla="*/ 139 w 566"/>
                <a:gd name="T49" fmla="*/ 214 h 267"/>
                <a:gd name="T50" fmla="*/ 139 w 566"/>
                <a:gd name="T51" fmla="*/ 192 h 267"/>
                <a:gd name="T52" fmla="*/ 50 w 566"/>
                <a:gd name="T53" fmla="*/ 235 h 267"/>
                <a:gd name="T54" fmla="*/ 50 w 566"/>
                <a:gd name="T55" fmla="*/ 30 h 267"/>
                <a:gd name="T56" fmla="*/ 139 w 566"/>
                <a:gd name="T57" fmla="*/ 73 h 267"/>
                <a:gd name="T58" fmla="*/ 139 w 566"/>
                <a:gd name="T59" fmla="*/ 53 h 267"/>
                <a:gd name="T60" fmla="*/ 72 w 566"/>
                <a:gd name="T61" fmla="*/ 19 h 267"/>
                <a:gd name="T62" fmla="*/ 139 w 566"/>
                <a:gd name="T63" fmla="*/ 19 h 267"/>
                <a:gd name="T64" fmla="*/ 139 w 566"/>
                <a:gd name="T65" fmla="*/ 0 h 267"/>
                <a:gd name="T66" fmla="*/ 396 w 566"/>
                <a:gd name="T67" fmla="*/ 0 h 267"/>
                <a:gd name="T68" fmla="*/ 169 w 566"/>
                <a:gd name="T69" fmla="*/ 0 h 267"/>
                <a:gd name="T70" fmla="*/ 169 w 566"/>
                <a:gd name="T71" fmla="*/ 19 h 267"/>
                <a:gd name="T72" fmla="*/ 396 w 566"/>
                <a:gd name="T73" fmla="*/ 19 h 267"/>
                <a:gd name="T74" fmla="*/ 396 w 566"/>
                <a:gd name="T75" fmla="*/ 0 h 267"/>
                <a:gd name="T76" fmla="*/ 566 w 566"/>
                <a:gd name="T77" fmla="*/ 0 h 267"/>
                <a:gd name="T78" fmla="*/ 427 w 566"/>
                <a:gd name="T79" fmla="*/ 0 h 267"/>
                <a:gd name="T80" fmla="*/ 427 w 566"/>
                <a:gd name="T81" fmla="*/ 19 h 267"/>
                <a:gd name="T82" fmla="*/ 494 w 566"/>
                <a:gd name="T83" fmla="*/ 19 h 267"/>
                <a:gd name="T84" fmla="*/ 427 w 566"/>
                <a:gd name="T85" fmla="*/ 53 h 267"/>
                <a:gd name="T86" fmla="*/ 427 w 566"/>
                <a:gd name="T87" fmla="*/ 73 h 267"/>
                <a:gd name="T88" fmla="*/ 518 w 566"/>
                <a:gd name="T89" fmla="*/ 30 h 267"/>
                <a:gd name="T90" fmla="*/ 518 w 566"/>
                <a:gd name="T91" fmla="*/ 235 h 267"/>
                <a:gd name="T92" fmla="*/ 427 w 566"/>
                <a:gd name="T93" fmla="*/ 192 h 267"/>
                <a:gd name="T94" fmla="*/ 427 w 566"/>
                <a:gd name="T95" fmla="*/ 212 h 267"/>
                <a:gd name="T96" fmla="*/ 499 w 566"/>
                <a:gd name="T97" fmla="*/ 247 h 267"/>
                <a:gd name="T98" fmla="*/ 427 w 566"/>
                <a:gd name="T99" fmla="*/ 247 h 267"/>
                <a:gd name="T100" fmla="*/ 427 w 566"/>
                <a:gd name="T101" fmla="*/ 267 h 267"/>
                <a:gd name="T102" fmla="*/ 566 w 566"/>
                <a:gd name="T103" fmla="*/ 267 h 267"/>
                <a:gd name="T104" fmla="*/ 566 w 566"/>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6" h="267">
                  <a:moveTo>
                    <a:pt x="396" y="247"/>
                  </a:moveTo>
                  <a:lnTo>
                    <a:pt x="169" y="247"/>
                  </a:lnTo>
                  <a:lnTo>
                    <a:pt x="169" y="267"/>
                  </a:lnTo>
                  <a:lnTo>
                    <a:pt x="396" y="267"/>
                  </a:lnTo>
                  <a:lnTo>
                    <a:pt x="396" y="247"/>
                  </a:lnTo>
                  <a:close/>
                  <a:moveTo>
                    <a:pt x="169" y="67"/>
                  </a:moveTo>
                  <a:lnTo>
                    <a:pt x="169" y="88"/>
                  </a:lnTo>
                  <a:lnTo>
                    <a:pt x="261" y="132"/>
                  </a:lnTo>
                  <a:lnTo>
                    <a:pt x="169" y="177"/>
                  </a:lnTo>
                  <a:lnTo>
                    <a:pt x="169" y="200"/>
                  </a:lnTo>
                  <a:lnTo>
                    <a:pt x="283" y="144"/>
                  </a:lnTo>
                  <a:lnTo>
                    <a:pt x="396" y="198"/>
                  </a:lnTo>
                  <a:lnTo>
                    <a:pt x="396" y="177"/>
                  </a:lnTo>
                  <a:lnTo>
                    <a:pt x="305" y="132"/>
                  </a:lnTo>
                  <a:lnTo>
                    <a:pt x="396" y="88"/>
                  </a:lnTo>
                  <a:lnTo>
                    <a:pt x="396" y="67"/>
                  </a:lnTo>
                  <a:lnTo>
                    <a:pt x="283" y="121"/>
                  </a:lnTo>
                  <a:lnTo>
                    <a:pt x="169" y="67"/>
                  </a:lnTo>
                  <a:close/>
                  <a:moveTo>
                    <a:pt x="139" y="0"/>
                  </a:moveTo>
                  <a:lnTo>
                    <a:pt x="0" y="0"/>
                  </a:lnTo>
                  <a:lnTo>
                    <a:pt x="0" y="267"/>
                  </a:lnTo>
                  <a:lnTo>
                    <a:pt x="139" y="267"/>
                  </a:lnTo>
                  <a:lnTo>
                    <a:pt x="139" y="247"/>
                  </a:lnTo>
                  <a:lnTo>
                    <a:pt x="69" y="247"/>
                  </a:lnTo>
                  <a:lnTo>
                    <a:pt x="139" y="214"/>
                  </a:lnTo>
                  <a:lnTo>
                    <a:pt x="139" y="192"/>
                  </a:lnTo>
                  <a:lnTo>
                    <a:pt x="50" y="235"/>
                  </a:lnTo>
                  <a:lnTo>
                    <a:pt x="50" y="30"/>
                  </a:lnTo>
                  <a:lnTo>
                    <a:pt x="139" y="73"/>
                  </a:lnTo>
                  <a:lnTo>
                    <a:pt x="139" y="53"/>
                  </a:lnTo>
                  <a:lnTo>
                    <a:pt x="72" y="19"/>
                  </a:lnTo>
                  <a:lnTo>
                    <a:pt x="139" y="19"/>
                  </a:lnTo>
                  <a:lnTo>
                    <a:pt x="139" y="0"/>
                  </a:lnTo>
                  <a:close/>
                  <a:moveTo>
                    <a:pt x="396" y="0"/>
                  </a:moveTo>
                  <a:lnTo>
                    <a:pt x="169" y="0"/>
                  </a:lnTo>
                  <a:lnTo>
                    <a:pt x="169" y="19"/>
                  </a:lnTo>
                  <a:lnTo>
                    <a:pt x="396" y="19"/>
                  </a:lnTo>
                  <a:lnTo>
                    <a:pt x="396" y="0"/>
                  </a:lnTo>
                  <a:close/>
                  <a:moveTo>
                    <a:pt x="566" y="0"/>
                  </a:moveTo>
                  <a:lnTo>
                    <a:pt x="427" y="0"/>
                  </a:lnTo>
                  <a:lnTo>
                    <a:pt x="427" y="19"/>
                  </a:lnTo>
                  <a:lnTo>
                    <a:pt x="494" y="19"/>
                  </a:lnTo>
                  <a:lnTo>
                    <a:pt x="427" y="53"/>
                  </a:lnTo>
                  <a:lnTo>
                    <a:pt x="427" y="73"/>
                  </a:lnTo>
                  <a:lnTo>
                    <a:pt x="518" y="30"/>
                  </a:lnTo>
                  <a:lnTo>
                    <a:pt x="518" y="235"/>
                  </a:lnTo>
                  <a:lnTo>
                    <a:pt x="427" y="192"/>
                  </a:lnTo>
                  <a:lnTo>
                    <a:pt x="427" y="212"/>
                  </a:lnTo>
                  <a:lnTo>
                    <a:pt x="499" y="247"/>
                  </a:lnTo>
                  <a:lnTo>
                    <a:pt x="427" y="247"/>
                  </a:lnTo>
                  <a:lnTo>
                    <a:pt x="427" y="267"/>
                  </a:lnTo>
                  <a:lnTo>
                    <a:pt x="566" y="267"/>
                  </a:lnTo>
                  <a:lnTo>
                    <a:pt x="566"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47" name="Rectangle 76"/>
            <p:cNvSpPr>
              <a:spLocks noChangeArrowheads="1"/>
            </p:cNvSpPr>
            <p:nvPr/>
          </p:nvSpPr>
          <p:spPr bwMode="auto">
            <a:xfrm>
              <a:off x="3581400" y="4435475"/>
              <a:ext cx="18097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48" name="Freeform 77"/>
            <p:cNvSpPr>
              <a:spLocks/>
            </p:cNvSpPr>
            <p:nvPr/>
          </p:nvSpPr>
          <p:spPr bwMode="auto">
            <a:xfrm>
              <a:off x="3581400" y="4292600"/>
              <a:ext cx="180975" cy="104775"/>
            </a:xfrm>
            <a:custGeom>
              <a:avLst/>
              <a:gdLst>
                <a:gd name="T0" fmla="*/ 0 w 227"/>
                <a:gd name="T1" fmla="*/ 0 h 133"/>
                <a:gd name="T2" fmla="*/ 0 w 227"/>
                <a:gd name="T3" fmla="*/ 21 h 133"/>
                <a:gd name="T4" fmla="*/ 92 w 227"/>
                <a:gd name="T5" fmla="*/ 65 h 133"/>
                <a:gd name="T6" fmla="*/ 0 w 227"/>
                <a:gd name="T7" fmla="*/ 110 h 133"/>
                <a:gd name="T8" fmla="*/ 0 w 227"/>
                <a:gd name="T9" fmla="*/ 133 h 133"/>
                <a:gd name="T10" fmla="*/ 114 w 227"/>
                <a:gd name="T11" fmla="*/ 77 h 133"/>
                <a:gd name="T12" fmla="*/ 227 w 227"/>
                <a:gd name="T13" fmla="*/ 131 h 133"/>
                <a:gd name="T14" fmla="*/ 227 w 227"/>
                <a:gd name="T15" fmla="*/ 110 h 133"/>
                <a:gd name="T16" fmla="*/ 136 w 227"/>
                <a:gd name="T17" fmla="*/ 65 h 133"/>
                <a:gd name="T18" fmla="*/ 227 w 227"/>
                <a:gd name="T19" fmla="*/ 21 h 133"/>
                <a:gd name="T20" fmla="*/ 227 w 227"/>
                <a:gd name="T21" fmla="*/ 0 h 133"/>
                <a:gd name="T22" fmla="*/ 114 w 227"/>
                <a:gd name="T23" fmla="*/ 54 h 133"/>
                <a:gd name="T24" fmla="*/ 0 w 227"/>
                <a:gd name="T25"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33">
                  <a:moveTo>
                    <a:pt x="0" y="0"/>
                  </a:moveTo>
                  <a:lnTo>
                    <a:pt x="0" y="21"/>
                  </a:lnTo>
                  <a:lnTo>
                    <a:pt x="92" y="65"/>
                  </a:lnTo>
                  <a:lnTo>
                    <a:pt x="0" y="110"/>
                  </a:lnTo>
                  <a:lnTo>
                    <a:pt x="0" y="133"/>
                  </a:lnTo>
                  <a:lnTo>
                    <a:pt x="114" y="77"/>
                  </a:lnTo>
                  <a:lnTo>
                    <a:pt x="227" y="131"/>
                  </a:lnTo>
                  <a:lnTo>
                    <a:pt x="227" y="110"/>
                  </a:lnTo>
                  <a:lnTo>
                    <a:pt x="136" y="65"/>
                  </a:lnTo>
                  <a:lnTo>
                    <a:pt x="227" y="21"/>
                  </a:lnTo>
                  <a:lnTo>
                    <a:pt x="227" y="0"/>
                  </a:lnTo>
                  <a:lnTo>
                    <a:pt x="114" y="5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49" name="Freeform 78"/>
            <p:cNvSpPr>
              <a:spLocks/>
            </p:cNvSpPr>
            <p:nvPr/>
          </p:nvSpPr>
          <p:spPr bwMode="auto">
            <a:xfrm>
              <a:off x="3448050" y="4238625"/>
              <a:ext cx="109537" cy="212725"/>
            </a:xfrm>
            <a:custGeom>
              <a:avLst/>
              <a:gdLst>
                <a:gd name="T0" fmla="*/ 139 w 139"/>
                <a:gd name="T1" fmla="*/ 0 h 267"/>
                <a:gd name="T2" fmla="*/ 0 w 139"/>
                <a:gd name="T3" fmla="*/ 0 h 267"/>
                <a:gd name="T4" fmla="*/ 0 w 139"/>
                <a:gd name="T5" fmla="*/ 267 h 267"/>
                <a:gd name="T6" fmla="*/ 139 w 139"/>
                <a:gd name="T7" fmla="*/ 267 h 267"/>
                <a:gd name="T8" fmla="*/ 139 w 139"/>
                <a:gd name="T9" fmla="*/ 247 h 267"/>
                <a:gd name="T10" fmla="*/ 69 w 139"/>
                <a:gd name="T11" fmla="*/ 247 h 267"/>
                <a:gd name="T12" fmla="*/ 139 w 139"/>
                <a:gd name="T13" fmla="*/ 214 h 267"/>
                <a:gd name="T14" fmla="*/ 139 w 139"/>
                <a:gd name="T15" fmla="*/ 192 h 267"/>
                <a:gd name="T16" fmla="*/ 50 w 139"/>
                <a:gd name="T17" fmla="*/ 235 h 267"/>
                <a:gd name="T18" fmla="*/ 50 w 139"/>
                <a:gd name="T19" fmla="*/ 30 h 267"/>
                <a:gd name="T20" fmla="*/ 139 w 139"/>
                <a:gd name="T21" fmla="*/ 73 h 267"/>
                <a:gd name="T22" fmla="*/ 139 w 139"/>
                <a:gd name="T23" fmla="*/ 53 h 267"/>
                <a:gd name="T24" fmla="*/ 72 w 139"/>
                <a:gd name="T25" fmla="*/ 19 h 267"/>
                <a:gd name="T26" fmla="*/ 139 w 139"/>
                <a:gd name="T27" fmla="*/ 19 h 267"/>
                <a:gd name="T28" fmla="*/ 139 w 139"/>
                <a:gd name="T2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67">
                  <a:moveTo>
                    <a:pt x="139" y="0"/>
                  </a:moveTo>
                  <a:lnTo>
                    <a:pt x="0" y="0"/>
                  </a:lnTo>
                  <a:lnTo>
                    <a:pt x="0" y="267"/>
                  </a:lnTo>
                  <a:lnTo>
                    <a:pt x="139" y="267"/>
                  </a:lnTo>
                  <a:lnTo>
                    <a:pt x="139" y="247"/>
                  </a:lnTo>
                  <a:lnTo>
                    <a:pt x="69" y="247"/>
                  </a:lnTo>
                  <a:lnTo>
                    <a:pt x="139" y="214"/>
                  </a:lnTo>
                  <a:lnTo>
                    <a:pt x="139" y="192"/>
                  </a:lnTo>
                  <a:lnTo>
                    <a:pt x="50" y="235"/>
                  </a:lnTo>
                  <a:lnTo>
                    <a:pt x="50" y="30"/>
                  </a:lnTo>
                  <a:lnTo>
                    <a:pt x="139" y="73"/>
                  </a:lnTo>
                  <a:lnTo>
                    <a:pt x="139" y="53"/>
                  </a:lnTo>
                  <a:lnTo>
                    <a:pt x="72" y="19"/>
                  </a:lnTo>
                  <a:lnTo>
                    <a:pt x="139" y="19"/>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50" name="Rectangle 79"/>
            <p:cNvSpPr>
              <a:spLocks noChangeArrowheads="1"/>
            </p:cNvSpPr>
            <p:nvPr/>
          </p:nvSpPr>
          <p:spPr bwMode="auto">
            <a:xfrm>
              <a:off x="3581400" y="4238625"/>
              <a:ext cx="18097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51" name="Freeform 80"/>
            <p:cNvSpPr>
              <a:spLocks/>
            </p:cNvSpPr>
            <p:nvPr/>
          </p:nvSpPr>
          <p:spPr bwMode="auto">
            <a:xfrm>
              <a:off x="3786188" y="4238625"/>
              <a:ext cx="109537" cy="212725"/>
            </a:xfrm>
            <a:custGeom>
              <a:avLst/>
              <a:gdLst>
                <a:gd name="T0" fmla="*/ 139 w 139"/>
                <a:gd name="T1" fmla="*/ 0 h 267"/>
                <a:gd name="T2" fmla="*/ 0 w 139"/>
                <a:gd name="T3" fmla="*/ 0 h 267"/>
                <a:gd name="T4" fmla="*/ 0 w 139"/>
                <a:gd name="T5" fmla="*/ 19 h 267"/>
                <a:gd name="T6" fmla="*/ 67 w 139"/>
                <a:gd name="T7" fmla="*/ 19 h 267"/>
                <a:gd name="T8" fmla="*/ 0 w 139"/>
                <a:gd name="T9" fmla="*/ 53 h 267"/>
                <a:gd name="T10" fmla="*/ 0 w 139"/>
                <a:gd name="T11" fmla="*/ 73 h 267"/>
                <a:gd name="T12" fmla="*/ 91 w 139"/>
                <a:gd name="T13" fmla="*/ 30 h 267"/>
                <a:gd name="T14" fmla="*/ 91 w 139"/>
                <a:gd name="T15" fmla="*/ 235 h 267"/>
                <a:gd name="T16" fmla="*/ 0 w 139"/>
                <a:gd name="T17" fmla="*/ 192 h 267"/>
                <a:gd name="T18" fmla="*/ 0 w 139"/>
                <a:gd name="T19" fmla="*/ 212 h 267"/>
                <a:gd name="T20" fmla="*/ 72 w 139"/>
                <a:gd name="T21" fmla="*/ 247 h 267"/>
                <a:gd name="T22" fmla="*/ 0 w 139"/>
                <a:gd name="T23" fmla="*/ 247 h 267"/>
                <a:gd name="T24" fmla="*/ 0 w 139"/>
                <a:gd name="T25" fmla="*/ 267 h 267"/>
                <a:gd name="T26" fmla="*/ 139 w 139"/>
                <a:gd name="T27" fmla="*/ 267 h 267"/>
                <a:gd name="T28" fmla="*/ 139 w 139"/>
                <a:gd name="T2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67">
                  <a:moveTo>
                    <a:pt x="139" y="0"/>
                  </a:moveTo>
                  <a:lnTo>
                    <a:pt x="0" y="0"/>
                  </a:lnTo>
                  <a:lnTo>
                    <a:pt x="0" y="19"/>
                  </a:lnTo>
                  <a:lnTo>
                    <a:pt x="67" y="19"/>
                  </a:lnTo>
                  <a:lnTo>
                    <a:pt x="0" y="53"/>
                  </a:lnTo>
                  <a:lnTo>
                    <a:pt x="0" y="73"/>
                  </a:lnTo>
                  <a:lnTo>
                    <a:pt x="91" y="30"/>
                  </a:lnTo>
                  <a:lnTo>
                    <a:pt x="91" y="235"/>
                  </a:lnTo>
                  <a:lnTo>
                    <a:pt x="0" y="192"/>
                  </a:lnTo>
                  <a:lnTo>
                    <a:pt x="0" y="212"/>
                  </a:lnTo>
                  <a:lnTo>
                    <a:pt x="72" y="247"/>
                  </a:lnTo>
                  <a:lnTo>
                    <a:pt x="0" y="247"/>
                  </a:lnTo>
                  <a:lnTo>
                    <a:pt x="0" y="267"/>
                  </a:lnTo>
                  <a:lnTo>
                    <a:pt x="139" y="267"/>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52" name="Freeform 81"/>
            <p:cNvSpPr>
              <a:spLocks noEditPoints="1"/>
            </p:cNvSpPr>
            <p:nvPr/>
          </p:nvSpPr>
          <p:spPr bwMode="auto">
            <a:xfrm>
              <a:off x="3448050" y="4025900"/>
              <a:ext cx="447675" cy="212725"/>
            </a:xfrm>
            <a:custGeom>
              <a:avLst/>
              <a:gdLst>
                <a:gd name="T0" fmla="*/ 396 w 566"/>
                <a:gd name="T1" fmla="*/ 250 h 269"/>
                <a:gd name="T2" fmla="*/ 169 w 566"/>
                <a:gd name="T3" fmla="*/ 250 h 269"/>
                <a:gd name="T4" fmla="*/ 169 w 566"/>
                <a:gd name="T5" fmla="*/ 269 h 269"/>
                <a:gd name="T6" fmla="*/ 396 w 566"/>
                <a:gd name="T7" fmla="*/ 269 h 269"/>
                <a:gd name="T8" fmla="*/ 396 w 566"/>
                <a:gd name="T9" fmla="*/ 250 h 269"/>
                <a:gd name="T10" fmla="*/ 169 w 566"/>
                <a:gd name="T11" fmla="*/ 67 h 269"/>
                <a:gd name="T12" fmla="*/ 169 w 566"/>
                <a:gd name="T13" fmla="*/ 90 h 269"/>
                <a:gd name="T14" fmla="*/ 261 w 566"/>
                <a:gd name="T15" fmla="*/ 133 h 269"/>
                <a:gd name="T16" fmla="*/ 169 w 566"/>
                <a:gd name="T17" fmla="*/ 178 h 269"/>
                <a:gd name="T18" fmla="*/ 169 w 566"/>
                <a:gd name="T19" fmla="*/ 200 h 269"/>
                <a:gd name="T20" fmla="*/ 283 w 566"/>
                <a:gd name="T21" fmla="*/ 144 h 269"/>
                <a:gd name="T22" fmla="*/ 396 w 566"/>
                <a:gd name="T23" fmla="*/ 200 h 269"/>
                <a:gd name="T24" fmla="*/ 396 w 566"/>
                <a:gd name="T25" fmla="*/ 178 h 269"/>
                <a:gd name="T26" fmla="*/ 305 w 566"/>
                <a:gd name="T27" fmla="*/ 133 h 269"/>
                <a:gd name="T28" fmla="*/ 396 w 566"/>
                <a:gd name="T29" fmla="*/ 90 h 269"/>
                <a:gd name="T30" fmla="*/ 396 w 566"/>
                <a:gd name="T31" fmla="*/ 67 h 269"/>
                <a:gd name="T32" fmla="*/ 283 w 566"/>
                <a:gd name="T33" fmla="*/ 123 h 269"/>
                <a:gd name="T34" fmla="*/ 169 w 566"/>
                <a:gd name="T35" fmla="*/ 67 h 269"/>
                <a:gd name="T36" fmla="*/ 139 w 566"/>
                <a:gd name="T37" fmla="*/ 0 h 269"/>
                <a:gd name="T38" fmla="*/ 0 w 566"/>
                <a:gd name="T39" fmla="*/ 0 h 269"/>
                <a:gd name="T40" fmla="*/ 0 w 566"/>
                <a:gd name="T41" fmla="*/ 269 h 269"/>
                <a:gd name="T42" fmla="*/ 139 w 566"/>
                <a:gd name="T43" fmla="*/ 269 h 269"/>
                <a:gd name="T44" fmla="*/ 139 w 566"/>
                <a:gd name="T45" fmla="*/ 250 h 269"/>
                <a:gd name="T46" fmla="*/ 69 w 566"/>
                <a:gd name="T47" fmla="*/ 250 h 269"/>
                <a:gd name="T48" fmla="*/ 139 w 566"/>
                <a:gd name="T49" fmla="*/ 214 h 269"/>
                <a:gd name="T50" fmla="*/ 139 w 566"/>
                <a:gd name="T51" fmla="*/ 192 h 269"/>
                <a:gd name="T52" fmla="*/ 50 w 566"/>
                <a:gd name="T53" fmla="*/ 237 h 269"/>
                <a:gd name="T54" fmla="*/ 50 w 566"/>
                <a:gd name="T55" fmla="*/ 31 h 269"/>
                <a:gd name="T56" fmla="*/ 139 w 566"/>
                <a:gd name="T57" fmla="*/ 75 h 269"/>
                <a:gd name="T58" fmla="*/ 139 w 566"/>
                <a:gd name="T59" fmla="*/ 53 h 269"/>
                <a:gd name="T60" fmla="*/ 72 w 566"/>
                <a:gd name="T61" fmla="*/ 21 h 269"/>
                <a:gd name="T62" fmla="*/ 139 w 566"/>
                <a:gd name="T63" fmla="*/ 21 h 269"/>
                <a:gd name="T64" fmla="*/ 139 w 566"/>
                <a:gd name="T65" fmla="*/ 0 h 269"/>
                <a:gd name="T66" fmla="*/ 396 w 566"/>
                <a:gd name="T67" fmla="*/ 0 h 269"/>
                <a:gd name="T68" fmla="*/ 169 w 566"/>
                <a:gd name="T69" fmla="*/ 0 h 269"/>
                <a:gd name="T70" fmla="*/ 169 w 566"/>
                <a:gd name="T71" fmla="*/ 21 h 269"/>
                <a:gd name="T72" fmla="*/ 396 w 566"/>
                <a:gd name="T73" fmla="*/ 21 h 269"/>
                <a:gd name="T74" fmla="*/ 396 w 566"/>
                <a:gd name="T75" fmla="*/ 0 h 269"/>
                <a:gd name="T76" fmla="*/ 566 w 566"/>
                <a:gd name="T77" fmla="*/ 0 h 269"/>
                <a:gd name="T78" fmla="*/ 427 w 566"/>
                <a:gd name="T79" fmla="*/ 0 h 269"/>
                <a:gd name="T80" fmla="*/ 427 w 566"/>
                <a:gd name="T81" fmla="*/ 21 h 269"/>
                <a:gd name="T82" fmla="*/ 494 w 566"/>
                <a:gd name="T83" fmla="*/ 21 h 269"/>
                <a:gd name="T84" fmla="*/ 427 w 566"/>
                <a:gd name="T85" fmla="*/ 53 h 269"/>
                <a:gd name="T86" fmla="*/ 427 w 566"/>
                <a:gd name="T87" fmla="*/ 75 h 269"/>
                <a:gd name="T88" fmla="*/ 518 w 566"/>
                <a:gd name="T89" fmla="*/ 31 h 269"/>
                <a:gd name="T90" fmla="*/ 518 w 566"/>
                <a:gd name="T91" fmla="*/ 237 h 269"/>
                <a:gd name="T92" fmla="*/ 427 w 566"/>
                <a:gd name="T93" fmla="*/ 192 h 269"/>
                <a:gd name="T94" fmla="*/ 427 w 566"/>
                <a:gd name="T95" fmla="*/ 214 h 269"/>
                <a:gd name="T96" fmla="*/ 499 w 566"/>
                <a:gd name="T97" fmla="*/ 250 h 269"/>
                <a:gd name="T98" fmla="*/ 427 w 566"/>
                <a:gd name="T99" fmla="*/ 250 h 269"/>
                <a:gd name="T100" fmla="*/ 427 w 566"/>
                <a:gd name="T101" fmla="*/ 269 h 269"/>
                <a:gd name="T102" fmla="*/ 566 w 566"/>
                <a:gd name="T103" fmla="*/ 269 h 269"/>
                <a:gd name="T104" fmla="*/ 566 w 566"/>
                <a:gd name="T10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6" h="269">
                  <a:moveTo>
                    <a:pt x="396" y="250"/>
                  </a:moveTo>
                  <a:lnTo>
                    <a:pt x="169" y="250"/>
                  </a:lnTo>
                  <a:lnTo>
                    <a:pt x="169" y="269"/>
                  </a:lnTo>
                  <a:lnTo>
                    <a:pt x="396" y="269"/>
                  </a:lnTo>
                  <a:lnTo>
                    <a:pt x="396" y="250"/>
                  </a:lnTo>
                  <a:close/>
                  <a:moveTo>
                    <a:pt x="169" y="67"/>
                  </a:moveTo>
                  <a:lnTo>
                    <a:pt x="169" y="90"/>
                  </a:lnTo>
                  <a:lnTo>
                    <a:pt x="261" y="133"/>
                  </a:lnTo>
                  <a:lnTo>
                    <a:pt x="169" y="178"/>
                  </a:lnTo>
                  <a:lnTo>
                    <a:pt x="169" y="200"/>
                  </a:lnTo>
                  <a:lnTo>
                    <a:pt x="283" y="144"/>
                  </a:lnTo>
                  <a:lnTo>
                    <a:pt x="396" y="200"/>
                  </a:lnTo>
                  <a:lnTo>
                    <a:pt x="396" y="178"/>
                  </a:lnTo>
                  <a:lnTo>
                    <a:pt x="305" y="133"/>
                  </a:lnTo>
                  <a:lnTo>
                    <a:pt x="396" y="90"/>
                  </a:lnTo>
                  <a:lnTo>
                    <a:pt x="396" y="67"/>
                  </a:lnTo>
                  <a:lnTo>
                    <a:pt x="283" y="123"/>
                  </a:lnTo>
                  <a:lnTo>
                    <a:pt x="169" y="67"/>
                  </a:lnTo>
                  <a:close/>
                  <a:moveTo>
                    <a:pt x="139" y="0"/>
                  </a:moveTo>
                  <a:lnTo>
                    <a:pt x="0" y="0"/>
                  </a:lnTo>
                  <a:lnTo>
                    <a:pt x="0" y="269"/>
                  </a:lnTo>
                  <a:lnTo>
                    <a:pt x="139" y="269"/>
                  </a:lnTo>
                  <a:lnTo>
                    <a:pt x="139" y="250"/>
                  </a:lnTo>
                  <a:lnTo>
                    <a:pt x="69" y="250"/>
                  </a:lnTo>
                  <a:lnTo>
                    <a:pt x="139" y="214"/>
                  </a:lnTo>
                  <a:lnTo>
                    <a:pt x="139" y="192"/>
                  </a:lnTo>
                  <a:lnTo>
                    <a:pt x="50" y="237"/>
                  </a:lnTo>
                  <a:lnTo>
                    <a:pt x="50" y="31"/>
                  </a:lnTo>
                  <a:lnTo>
                    <a:pt x="139" y="75"/>
                  </a:lnTo>
                  <a:lnTo>
                    <a:pt x="139" y="53"/>
                  </a:lnTo>
                  <a:lnTo>
                    <a:pt x="72" y="21"/>
                  </a:lnTo>
                  <a:lnTo>
                    <a:pt x="139" y="21"/>
                  </a:lnTo>
                  <a:lnTo>
                    <a:pt x="139" y="0"/>
                  </a:lnTo>
                  <a:close/>
                  <a:moveTo>
                    <a:pt x="396" y="0"/>
                  </a:moveTo>
                  <a:lnTo>
                    <a:pt x="169" y="0"/>
                  </a:lnTo>
                  <a:lnTo>
                    <a:pt x="169" y="21"/>
                  </a:lnTo>
                  <a:lnTo>
                    <a:pt x="396" y="21"/>
                  </a:lnTo>
                  <a:lnTo>
                    <a:pt x="396" y="0"/>
                  </a:lnTo>
                  <a:close/>
                  <a:moveTo>
                    <a:pt x="566" y="0"/>
                  </a:moveTo>
                  <a:lnTo>
                    <a:pt x="427" y="0"/>
                  </a:lnTo>
                  <a:lnTo>
                    <a:pt x="427" y="21"/>
                  </a:lnTo>
                  <a:lnTo>
                    <a:pt x="494" y="21"/>
                  </a:lnTo>
                  <a:lnTo>
                    <a:pt x="427" y="53"/>
                  </a:lnTo>
                  <a:lnTo>
                    <a:pt x="427" y="75"/>
                  </a:lnTo>
                  <a:lnTo>
                    <a:pt x="518" y="31"/>
                  </a:lnTo>
                  <a:lnTo>
                    <a:pt x="518" y="237"/>
                  </a:lnTo>
                  <a:lnTo>
                    <a:pt x="427" y="192"/>
                  </a:lnTo>
                  <a:lnTo>
                    <a:pt x="427" y="214"/>
                  </a:lnTo>
                  <a:lnTo>
                    <a:pt x="499" y="250"/>
                  </a:lnTo>
                  <a:lnTo>
                    <a:pt x="427" y="250"/>
                  </a:lnTo>
                  <a:lnTo>
                    <a:pt x="427" y="269"/>
                  </a:lnTo>
                  <a:lnTo>
                    <a:pt x="566" y="269"/>
                  </a:lnTo>
                  <a:lnTo>
                    <a:pt x="566"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53" name="Rectangle 82"/>
            <p:cNvSpPr>
              <a:spLocks noChangeArrowheads="1"/>
            </p:cNvSpPr>
            <p:nvPr/>
          </p:nvSpPr>
          <p:spPr bwMode="auto">
            <a:xfrm>
              <a:off x="3581400" y="4224338"/>
              <a:ext cx="180975" cy="1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54" name="Freeform 83"/>
            <p:cNvSpPr>
              <a:spLocks/>
            </p:cNvSpPr>
            <p:nvPr/>
          </p:nvSpPr>
          <p:spPr bwMode="auto">
            <a:xfrm>
              <a:off x="3581400" y="4079875"/>
              <a:ext cx="180975" cy="104775"/>
            </a:xfrm>
            <a:custGeom>
              <a:avLst/>
              <a:gdLst>
                <a:gd name="T0" fmla="*/ 0 w 227"/>
                <a:gd name="T1" fmla="*/ 0 h 133"/>
                <a:gd name="T2" fmla="*/ 0 w 227"/>
                <a:gd name="T3" fmla="*/ 23 h 133"/>
                <a:gd name="T4" fmla="*/ 92 w 227"/>
                <a:gd name="T5" fmla="*/ 66 h 133"/>
                <a:gd name="T6" fmla="*/ 0 w 227"/>
                <a:gd name="T7" fmla="*/ 111 h 133"/>
                <a:gd name="T8" fmla="*/ 0 w 227"/>
                <a:gd name="T9" fmla="*/ 133 h 133"/>
                <a:gd name="T10" fmla="*/ 114 w 227"/>
                <a:gd name="T11" fmla="*/ 77 h 133"/>
                <a:gd name="T12" fmla="*/ 227 w 227"/>
                <a:gd name="T13" fmla="*/ 133 h 133"/>
                <a:gd name="T14" fmla="*/ 227 w 227"/>
                <a:gd name="T15" fmla="*/ 111 h 133"/>
                <a:gd name="T16" fmla="*/ 136 w 227"/>
                <a:gd name="T17" fmla="*/ 66 h 133"/>
                <a:gd name="T18" fmla="*/ 227 w 227"/>
                <a:gd name="T19" fmla="*/ 23 h 133"/>
                <a:gd name="T20" fmla="*/ 227 w 227"/>
                <a:gd name="T21" fmla="*/ 0 h 133"/>
                <a:gd name="T22" fmla="*/ 114 w 227"/>
                <a:gd name="T23" fmla="*/ 56 h 133"/>
                <a:gd name="T24" fmla="*/ 0 w 227"/>
                <a:gd name="T25"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33">
                  <a:moveTo>
                    <a:pt x="0" y="0"/>
                  </a:moveTo>
                  <a:lnTo>
                    <a:pt x="0" y="23"/>
                  </a:lnTo>
                  <a:lnTo>
                    <a:pt x="92" y="66"/>
                  </a:lnTo>
                  <a:lnTo>
                    <a:pt x="0" y="111"/>
                  </a:lnTo>
                  <a:lnTo>
                    <a:pt x="0" y="133"/>
                  </a:lnTo>
                  <a:lnTo>
                    <a:pt x="114" y="77"/>
                  </a:lnTo>
                  <a:lnTo>
                    <a:pt x="227" y="133"/>
                  </a:lnTo>
                  <a:lnTo>
                    <a:pt x="227" y="111"/>
                  </a:lnTo>
                  <a:lnTo>
                    <a:pt x="136" y="66"/>
                  </a:lnTo>
                  <a:lnTo>
                    <a:pt x="227" y="23"/>
                  </a:lnTo>
                  <a:lnTo>
                    <a:pt x="227" y="0"/>
                  </a:lnTo>
                  <a:lnTo>
                    <a:pt x="114" y="5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55" name="Freeform 84"/>
            <p:cNvSpPr>
              <a:spLocks/>
            </p:cNvSpPr>
            <p:nvPr/>
          </p:nvSpPr>
          <p:spPr bwMode="auto">
            <a:xfrm>
              <a:off x="3448050" y="4025900"/>
              <a:ext cx="109537" cy="212725"/>
            </a:xfrm>
            <a:custGeom>
              <a:avLst/>
              <a:gdLst>
                <a:gd name="T0" fmla="*/ 139 w 139"/>
                <a:gd name="T1" fmla="*/ 0 h 269"/>
                <a:gd name="T2" fmla="*/ 0 w 139"/>
                <a:gd name="T3" fmla="*/ 0 h 269"/>
                <a:gd name="T4" fmla="*/ 0 w 139"/>
                <a:gd name="T5" fmla="*/ 269 h 269"/>
                <a:gd name="T6" fmla="*/ 139 w 139"/>
                <a:gd name="T7" fmla="*/ 269 h 269"/>
                <a:gd name="T8" fmla="*/ 139 w 139"/>
                <a:gd name="T9" fmla="*/ 250 h 269"/>
                <a:gd name="T10" fmla="*/ 69 w 139"/>
                <a:gd name="T11" fmla="*/ 250 h 269"/>
                <a:gd name="T12" fmla="*/ 139 w 139"/>
                <a:gd name="T13" fmla="*/ 214 h 269"/>
                <a:gd name="T14" fmla="*/ 139 w 139"/>
                <a:gd name="T15" fmla="*/ 192 h 269"/>
                <a:gd name="T16" fmla="*/ 50 w 139"/>
                <a:gd name="T17" fmla="*/ 237 h 269"/>
                <a:gd name="T18" fmla="*/ 50 w 139"/>
                <a:gd name="T19" fmla="*/ 31 h 269"/>
                <a:gd name="T20" fmla="*/ 139 w 139"/>
                <a:gd name="T21" fmla="*/ 75 h 269"/>
                <a:gd name="T22" fmla="*/ 139 w 139"/>
                <a:gd name="T23" fmla="*/ 53 h 269"/>
                <a:gd name="T24" fmla="*/ 72 w 139"/>
                <a:gd name="T25" fmla="*/ 21 h 269"/>
                <a:gd name="T26" fmla="*/ 139 w 139"/>
                <a:gd name="T27" fmla="*/ 21 h 269"/>
                <a:gd name="T28" fmla="*/ 139 w 139"/>
                <a:gd name="T29"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69">
                  <a:moveTo>
                    <a:pt x="139" y="0"/>
                  </a:moveTo>
                  <a:lnTo>
                    <a:pt x="0" y="0"/>
                  </a:lnTo>
                  <a:lnTo>
                    <a:pt x="0" y="269"/>
                  </a:lnTo>
                  <a:lnTo>
                    <a:pt x="139" y="269"/>
                  </a:lnTo>
                  <a:lnTo>
                    <a:pt x="139" y="250"/>
                  </a:lnTo>
                  <a:lnTo>
                    <a:pt x="69" y="250"/>
                  </a:lnTo>
                  <a:lnTo>
                    <a:pt x="139" y="214"/>
                  </a:lnTo>
                  <a:lnTo>
                    <a:pt x="139" y="192"/>
                  </a:lnTo>
                  <a:lnTo>
                    <a:pt x="50" y="237"/>
                  </a:lnTo>
                  <a:lnTo>
                    <a:pt x="50" y="31"/>
                  </a:lnTo>
                  <a:lnTo>
                    <a:pt x="139" y="75"/>
                  </a:lnTo>
                  <a:lnTo>
                    <a:pt x="139" y="53"/>
                  </a:lnTo>
                  <a:lnTo>
                    <a:pt x="72" y="21"/>
                  </a:lnTo>
                  <a:lnTo>
                    <a:pt x="139" y="21"/>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56" name="Rectangle 85"/>
            <p:cNvSpPr>
              <a:spLocks noChangeArrowheads="1"/>
            </p:cNvSpPr>
            <p:nvPr/>
          </p:nvSpPr>
          <p:spPr bwMode="auto">
            <a:xfrm>
              <a:off x="3581400" y="4025900"/>
              <a:ext cx="180975" cy="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57" name="Freeform 86"/>
            <p:cNvSpPr>
              <a:spLocks/>
            </p:cNvSpPr>
            <p:nvPr/>
          </p:nvSpPr>
          <p:spPr bwMode="auto">
            <a:xfrm>
              <a:off x="3786188" y="4025900"/>
              <a:ext cx="109537" cy="212725"/>
            </a:xfrm>
            <a:custGeom>
              <a:avLst/>
              <a:gdLst>
                <a:gd name="T0" fmla="*/ 139 w 139"/>
                <a:gd name="T1" fmla="*/ 0 h 269"/>
                <a:gd name="T2" fmla="*/ 0 w 139"/>
                <a:gd name="T3" fmla="*/ 0 h 269"/>
                <a:gd name="T4" fmla="*/ 0 w 139"/>
                <a:gd name="T5" fmla="*/ 21 h 269"/>
                <a:gd name="T6" fmla="*/ 67 w 139"/>
                <a:gd name="T7" fmla="*/ 21 h 269"/>
                <a:gd name="T8" fmla="*/ 0 w 139"/>
                <a:gd name="T9" fmla="*/ 53 h 269"/>
                <a:gd name="T10" fmla="*/ 0 w 139"/>
                <a:gd name="T11" fmla="*/ 75 h 269"/>
                <a:gd name="T12" fmla="*/ 91 w 139"/>
                <a:gd name="T13" fmla="*/ 31 h 269"/>
                <a:gd name="T14" fmla="*/ 91 w 139"/>
                <a:gd name="T15" fmla="*/ 237 h 269"/>
                <a:gd name="T16" fmla="*/ 0 w 139"/>
                <a:gd name="T17" fmla="*/ 192 h 269"/>
                <a:gd name="T18" fmla="*/ 0 w 139"/>
                <a:gd name="T19" fmla="*/ 214 h 269"/>
                <a:gd name="T20" fmla="*/ 72 w 139"/>
                <a:gd name="T21" fmla="*/ 250 h 269"/>
                <a:gd name="T22" fmla="*/ 0 w 139"/>
                <a:gd name="T23" fmla="*/ 250 h 269"/>
                <a:gd name="T24" fmla="*/ 0 w 139"/>
                <a:gd name="T25" fmla="*/ 269 h 269"/>
                <a:gd name="T26" fmla="*/ 139 w 139"/>
                <a:gd name="T27" fmla="*/ 269 h 269"/>
                <a:gd name="T28" fmla="*/ 139 w 139"/>
                <a:gd name="T29"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69">
                  <a:moveTo>
                    <a:pt x="139" y="0"/>
                  </a:moveTo>
                  <a:lnTo>
                    <a:pt x="0" y="0"/>
                  </a:lnTo>
                  <a:lnTo>
                    <a:pt x="0" y="21"/>
                  </a:lnTo>
                  <a:lnTo>
                    <a:pt x="67" y="21"/>
                  </a:lnTo>
                  <a:lnTo>
                    <a:pt x="0" y="53"/>
                  </a:lnTo>
                  <a:lnTo>
                    <a:pt x="0" y="75"/>
                  </a:lnTo>
                  <a:lnTo>
                    <a:pt x="91" y="31"/>
                  </a:lnTo>
                  <a:lnTo>
                    <a:pt x="91" y="237"/>
                  </a:lnTo>
                  <a:lnTo>
                    <a:pt x="0" y="192"/>
                  </a:lnTo>
                  <a:lnTo>
                    <a:pt x="0" y="214"/>
                  </a:lnTo>
                  <a:lnTo>
                    <a:pt x="72" y="250"/>
                  </a:lnTo>
                  <a:lnTo>
                    <a:pt x="0" y="250"/>
                  </a:lnTo>
                  <a:lnTo>
                    <a:pt x="0" y="269"/>
                  </a:lnTo>
                  <a:lnTo>
                    <a:pt x="139" y="269"/>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58" name="Freeform 87"/>
            <p:cNvSpPr>
              <a:spLocks noEditPoints="1"/>
            </p:cNvSpPr>
            <p:nvPr/>
          </p:nvSpPr>
          <p:spPr bwMode="auto">
            <a:xfrm>
              <a:off x="3448050" y="3814763"/>
              <a:ext cx="447675" cy="211138"/>
            </a:xfrm>
            <a:custGeom>
              <a:avLst/>
              <a:gdLst>
                <a:gd name="T0" fmla="*/ 396 w 566"/>
                <a:gd name="T1" fmla="*/ 247 h 266"/>
                <a:gd name="T2" fmla="*/ 169 w 566"/>
                <a:gd name="T3" fmla="*/ 247 h 266"/>
                <a:gd name="T4" fmla="*/ 169 w 566"/>
                <a:gd name="T5" fmla="*/ 266 h 266"/>
                <a:gd name="T6" fmla="*/ 396 w 566"/>
                <a:gd name="T7" fmla="*/ 266 h 266"/>
                <a:gd name="T8" fmla="*/ 396 w 566"/>
                <a:gd name="T9" fmla="*/ 247 h 266"/>
                <a:gd name="T10" fmla="*/ 169 w 566"/>
                <a:gd name="T11" fmla="*/ 65 h 266"/>
                <a:gd name="T12" fmla="*/ 169 w 566"/>
                <a:gd name="T13" fmla="*/ 87 h 266"/>
                <a:gd name="T14" fmla="*/ 261 w 566"/>
                <a:gd name="T15" fmla="*/ 132 h 266"/>
                <a:gd name="T16" fmla="*/ 169 w 566"/>
                <a:gd name="T17" fmla="*/ 177 h 266"/>
                <a:gd name="T18" fmla="*/ 169 w 566"/>
                <a:gd name="T19" fmla="*/ 198 h 266"/>
                <a:gd name="T20" fmla="*/ 283 w 566"/>
                <a:gd name="T21" fmla="*/ 143 h 266"/>
                <a:gd name="T22" fmla="*/ 396 w 566"/>
                <a:gd name="T23" fmla="*/ 198 h 266"/>
                <a:gd name="T24" fmla="*/ 396 w 566"/>
                <a:gd name="T25" fmla="*/ 177 h 266"/>
                <a:gd name="T26" fmla="*/ 305 w 566"/>
                <a:gd name="T27" fmla="*/ 132 h 266"/>
                <a:gd name="T28" fmla="*/ 396 w 566"/>
                <a:gd name="T29" fmla="*/ 87 h 266"/>
                <a:gd name="T30" fmla="*/ 396 w 566"/>
                <a:gd name="T31" fmla="*/ 67 h 266"/>
                <a:gd name="T32" fmla="*/ 283 w 566"/>
                <a:gd name="T33" fmla="*/ 121 h 266"/>
                <a:gd name="T34" fmla="*/ 169 w 566"/>
                <a:gd name="T35" fmla="*/ 65 h 266"/>
                <a:gd name="T36" fmla="*/ 139 w 566"/>
                <a:gd name="T37" fmla="*/ 0 h 266"/>
                <a:gd name="T38" fmla="*/ 45 w 566"/>
                <a:gd name="T39" fmla="*/ 0 h 266"/>
                <a:gd name="T40" fmla="*/ 38 w 566"/>
                <a:gd name="T41" fmla="*/ 16 h 266"/>
                <a:gd name="T42" fmla="*/ 0 w 566"/>
                <a:gd name="T43" fmla="*/ 0 h 266"/>
                <a:gd name="T44" fmla="*/ 0 w 566"/>
                <a:gd name="T45" fmla="*/ 266 h 266"/>
                <a:gd name="T46" fmla="*/ 139 w 566"/>
                <a:gd name="T47" fmla="*/ 266 h 266"/>
                <a:gd name="T48" fmla="*/ 139 w 566"/>
                <a:gd name="T49" fmla="*/ 247 h 266"/>
                <a:gd name="T50" fmla="*/ 69 w 566"/>
                <a:gd name="T51" fmla="*/ 247 h 266"/>
                <a:gd name="T52" fmla="*/ 139 w 566"/>
                <a:gd name="T53" fmla="*/ 212 h 266"/>
                <a:gd name="T54" fmla="*/ 139 w 566"/>
                <a:gd name="T55" fmla="*/ 191 h 266"/>
                <a:gd name="T56" fmla="*/ 50 w 566"/>
                <a:gd name="T57" fmla="*/ 234 h 266"/>
                <a:gd name="T58" fmla="*/ 50 w 566"/>
                <a:gd name="T59" fmla="*/ 30 h 266"/>
                <a:gd name="T60" fmla="*/ 139 w 566"/>
                <a:gd name="T61" fmla="*/ 73 h 266"/>
                <a:gd name="T62" fmla="*/ 139 w 566"/>
                <a:gd name="T63" fmla="*/ 51 h 266"/>
                <a:gd name="T64" fmla="*/ 72 w 566"/>
                <a:gd name="T65" fmla="*/ 19 h 266"/>
                <a:gd name="T66" fmla="*/ 139 w 566"/>
                <a:gd name="T67" fmla="*/ 19 h 266"/>
                <a:gd name="T68" fmla="*/ 139 w 566"/>
                <a:gd name="T69" fmla="*/ 0 h 266"/>
                <a:gd name="T70" fmla="*/ 396 w 566"/>
                <a:gd name="T71" fmla="*/ 0 h 266"/>
                <a:gd name="T72" fmla="*/ 169 w 566"/>
                <a:gd name="T73" fmla="*/ 0 h 266"/>
                <a:gd name="T74" fmla="*/ 169 w 566"/>
                <a:gd name="T75" fmla="*/ 19 h 266"/>
                <a:gd name="T76" fmla="*/ 396 w 566"/>
                <a:gd name="T77" fmla="*/ 19 h 266"/>
                <a:gd name="T78" fmla="*/ 396 w 566"/>
                <a:gd name="T79" fmla="*/ 0 h 266"/>
                <a:gd name="T80" fmla="*/ 566 w 566"/>
                <a:gd name="T81" fmla="*/ 0 h 266"/>
                <a:gd name="T82" fmla="*/ 566 w 566"/>
                <a:gd name="T83" fmla="*/ 0 h 266"/>
                <a:gd name="T84" fmla="*/ 529 w 566"/>
                <a:gd name="T85" fmla="*/ 16 h 266"/>
                <a:gd name="T86" fmla="*/ 523 w 566"/>
                <a:gd name="T87" fmla="*/ 0 h 266"/>
                <a:gd name="T88" fmla="*/ 427 w 566"/>
                <a:gd name="T89" fmla="*/ 0 h 266"/>
                <a:gd name="T90" fmla="*/ 427 w 566"/>
                <a:gd name="T91" fmla="*/ 19 h 266"/>
                <a:gd name="T92" fmla="*/ 494 w 566"/>
                <a:gd name="T93" fmla="*/ 19 h 266"/>
                <a:gd name="T94" fmla="*/ 427 w 566"/>
                <a:gd name="T95" fmla="*/ 52 h 266"/>
                <a:gd name="T96" fmla="*/ 427 w 566"/>
                <a:gd name="T97" fmla="*/ 73 h 266"/>
                <a:gd name="T98" fmla="*/ 518 w 566"/>
                <a:gd name="T99" fmla="*/ 30 h 266"/>
                <a:gd name="T100" fmla="*/ 518 w 566"/>
                <a:gd name="T101" fmla="*/ 234 h 266"/>
                <a:gd name="T102" fmla="*/ 427 w 566"/>
                <a:gd name="T103" fmla="*/ 191 h 266"/>
                <a:gd name="T104" fmla="*/ 427 w 566"/>
                <a:gd name="T105" fmla="*/ 212 h 266"/>
                <a:gd name="T106" fmla="*/ 499 w 566"/>
                <a:gd name="T107" fmla="*/ 247 h 266"/>
                <a:gd name="T108" fmla="*/ 427 w 566"/>
                <a:gd name="T109" fmla="*/ 247 h 266"/>
                <a:gd name="T110" fmla="*/ 427 w 566"/>
                <a:gd name="T111" fmla="*/ 266 h 266"/>
                <a:gd name="T112" fmla="*/ 566 w 566"/>
                <a:gd name="T113" fmla="*/ 266 h 266"/>
                <a:gd name="T114" fmla="*/ 566 w 566"/>
                <a:gd name="T11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6" h="266">
                  <a:moveTo>
                    <a:pt x="396" y="247"/>
                  </a:moveTo>
                  <a:lnTo>
                    <a:pt x="169" y="247"/>
                  </a:lnTo>
                  <a:lnTo>
                    <a:pt x="169" y="266"/>
                  </a:lnTo>
                  <a:lnTo>
                    <a:pt x="396" y="266"/>
                  </a:lnTo>
                  <a:lnTo>
                    <a:pt x="396" y="247"/>
                  </a:lnTo>
                  <a:close/>
                  <a:moveTo>
                    <a:pt x="169" y="65"/>
                  </a:moveTo>
                  <a:lnTo>
                    <a:pt x="169" y="87"/>
                  </a:lnTo>
                  <a:lnTo>
                    <a:pt x="261" y="132"/>
                  </a:lnTo>
                  <a:lnTo>
                    <a:pt x="169" y="177"/>
                  </a:lnTo>
                  <a:lnTo>
                    <a:pt x="169" y="198"/>
                  </a:lnTo>
                  <a:lnTo>
                    <a:pt x="283" y="143"/>
                  </a:lnTo>
                  <a:lnTo>
                    <a:pt x="396" y="198"/>
                  </a:lnTo>
                  <a:lnTo>
                    <a:pt x="396" y="177"/>
                  </a:lnTo>
                  <a:lnTo>
                    <a:pt x="305" y="132"/>
                  </a:lnTo>
                  <a:lnTo>
                    <a:pt x="396" y="87"/>
                  </a:lnTo>
                  <a:lnTo>
                    <a:pt x="396" y="67"/>
                  </a:lnTo>
                  <a:lnTo>
                    <a:pt x="283" y="121"/>
                  </a:lnTo>
                  <a:lnTo>
                    <a:pt x="169" y="65"/>
                  </a:lnTo>
                  <a:close/>
                  <a:moveTo>
                    <a:pt x="139" y="0"/>
                  </a:moveTo>
                  <a:lnTo>
                    <a:pt x="45" y="0"/>
                  </a:lnTo>
                  <a:lnTo>
                    <a:pt x="38" y="16"/>
                  </a:lnTo>
                  <a:lnTo>
                    <a:pt x="0" y="0"/>
                  </a:lnTo>
                  <a:lnTo>
                    <a:pt x="0" y="266"/>
                  </a:lnTo>
                  <a:lnTo>
                    <a:pt x="139" y="266"/>
                  </a:lnTo>
                  <a:lnTo>
                    <a:pt x="139" y="247"/>
                  </a:lnTo>
                  <a:lnTo>
                    <a:pt x="69" y="247"/>
                  </a:lnTo>
                  <a:lnTo>
                    <a:pt x="139" y="212"/>
                  </a:lnTo>
                  <a:lnTo>
                    <a:pt x="139" y="191"/>
                  </a:lnTo>
                  <a:lnTo>
                    <a:pt x="50" y="234"/>
                  </a:lnTo>
                  <a:lnTo>
                    <a:pt x="50" y="30"/>
                  </a:lnTo>
                  <a:lnTo>
                    <a:pt x="139" y="73"/>
                  </a:lnTo>
                  <a:lnTo>
                    <a:pt x="139" y="51"/>
                  </a:lnTo>
                  <a:lnTo>
                    <a:pt x="72" y="19"/>
                  </a:lnTo>
                  <a:lnTo>
                    <a:pt x="139" y="19"/>
                  </a:lnTo>
                  <a:lnTo>
                    <a:pt x="139" y="0"/>
                  </a:lnTo>
                  <a:close/>
                  <a:moveTo>
                    <a:pt x="396" y="0"/>
                  </a:moveTo>
                  <a:lnTo>
                    <a:pt x="169" y="0"/>
                  </a:lnTo>
                  <a:lnTo>
                    <a:pt x="169" y="19"/>
                  </a:lnTo>
                  <a:lnTo>
                    <a:pt x="396" y="19"/>
                  </a:lnTo>
                  <a:lnTo>
                    <a:pt x="396" y="0"/>
                  </a:lnTo>
                  <a:close/>
                  <a:moveTo>
                    <a:pt x="566" y="0"/>
                  </a:moveTo>
                  <a:lnTo>
                    <a:pt x="566" y="0"/>
                  </a:lnTo>
                  <a:lnTo>
                    <a:pt x="529" y="16"/>
                  </a:lnTo>
                  <a:lnTo>
                    <a:pt x="523" y="0"/>
                  </a:lnTo>
                  <a:lnTo>
                    <a:pt x="427" y="0"/>
                  </a:lnTo>
                  <a:lnTo>
                    <a:pt x="427" y="19"/>
                  </a:lnTo>
                  <a:lnTo>
                    <a:pt x="494" y="19"/>
                  </a:lnTo>
                  <a:lnTo>
                    <a:pt x="427" y="52"/>
                  </a:lnTo>
                  <a:lnTo>
                    <a:pt x="427" y="73"/>
                  </a:lnTo>
                  <a:lnTo>
                    <a:pt x="518" y="30"/>
                  </a:lnTo>
                  <a:lnTo>
                    <a:pt x="518" y="234"/>
                  </a:lnTo>
                  <a:lnTo>
                    <a:pt x="427" y="191"/>
                  </a:lnTo>
                  <a:lnTo>
                    <a:pt x="427" y="212"/>
                  </a:lnTo>
                  <a:lnTo>
                    <a:pt x="499" y="247"/>
                  </a:lnTo>
                  <a:lnTo>
                    <a:pt x="427" y="247"/>
                  </a:lnTo>
                  <a:lnTo>
                    <a:pt x="427" y="266"/>
                  </a:lnTo>
                  <a:lnTo>
                    <a:pt x="566" y="266"/>
                  </a:lnTo>
                  <a:lnTo>
                    <a:pt x="566"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59" name="Rectangle 88"/>
            <p:cNvSpPr>
              <a:spLocks noChangeArrowheads="1"/>
            </p:cNvSpPr>
            <p:nvPr/>
          </p:nvSpPr>
          <p:spPr bwMode="auto">
            <a:xfrm>
              <a:off x="3581400" y="4011613"/>
              <a:ext cx="180975" cy="1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60" name="Freeform 89"/>
            <p:cNvSpPr>
              <a:spLocks/>
            </p:cNvSpPr>
            <p:nvPr/>
          </p:nvSpPr>
          <p:spPr bwMode="auto">
            <a:xfrm>
              <a:off x="3581400" y="3867150"/>
              <a:ext cx="180975" cy="104775"/>
            </a:xfrm>
            <a:custGeom>
              <a:avLst/>
              <a:gdLst>
                <a:gd name="T0" fmla="*/ 0 w 227"/>
                <a:gd name="T1" fmla="*/ 0 h 133"/>
                <a:gd name="T2" fmla="*/ 0 w 227"/>
                <a:gd name="T3" fmla="*/ 22 h 133"/>
                <a:gd name="T4" fmla="*/ 92 w 227"/>
                <a:gd name="T5" fmla="*/ 67 h 133"/>
                <a:gd name="T6" fmla="*/ 0 w 227"/>
                <a:gd name="T7" fmla="*/ 112 h 133"/>
                <a:gd name="T8" fmla="*/ 0 w 227"/>
                <a:gd name="T9" fmla="*/ 133 h 133"/>
                <a:gd name="T10" fmla="*/ 114 w 227"/>
                <a:gd name="T11" fmla="*/ 78 h 133"/>
                <a:gd name="T12" fmla="*/ 227 w 227"/>
                <a:gd name="T13" fmla="*/ 133 h 133"/>
                <a:gd name="T14" fmla="*/ 227 w 227"/>
                <a:gd name="T15" fmla="*/ 112 h 133"/>
                <a:gd name="T16" fmla="*/ 136 w 227"/>
                <a:gd name="T17" fmla="*/ 67 h 133"/>
                <a:gd name="T18" fmla="*/ 227 w 227"/>
                <a:gd name="T19" fmla="*/ 22 h 133"/>
                <a:gd name="T20" fmla="*/ 227 w 227"/>
                <a:gd name="T21" fmla="*/ 2 h 133"/>
                <a:gd name="T22" fmla="*/ 114 w 227"/>
                <a:gd name="T23" fmla="*/ 56 h 133"/>
                <a:gd name="T24" fmla="*/ 0 w 227"/>
                <a:gd name="T25"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33">
                  <a:moveTo>
                    <a:pt x="0" y="0"/>
                  </a:moveTo>
                  <a:lnTo>
                    <a:pt x="0" y="22"/>
                  </a:lnTo>
                  <a:lnTo>
                    <a:pt x="92" y="67"/>
                  </a:lnTo>
                  <a:lnTo>
                    <a:pt x="0" y="112"/>
                  </a:lnTo>
                  <a:lnTo>
                    <a:pt x="0" y="133"/>
                  </a:lnTo>
                  <a:lnTo>
                    <a:pt x="114" y="78"/>
                  </a:lnTo>
                  <a:lnTo>
                    <a:pt x="227" y="133"/>
                  </a:lnTo>
                  <a:lnTo>
                    <a:pt x="227" y="112"/>
                  </a:lnTo>
                  <a:lnTo>
                    <a:pt x="136" y="67"/>
                  </a:lnTo>
                  <a:lnTo>
                    <a:pt x="227" y="22"/>
                  </a:lnTo>
                  <a:lnTo>
                    <a:pt x="227" y="2"/>
                  </a:lnTo>
                  <a:lnTo>
                    <a:pt x="114" y="5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61" name="Freeform 90"/>
            <p:cNvSpPr>
              <a:spLocks/>
            </p:cNvSpPr>
            <p:nvPr/>
          </p:nvSpPr>
          <p:spPr bwMode="auto">
            <a:xfrm>
              <a:off x="3448050" y="3814763"/>
              <a:ext cx="109537" cy="211138"/>
            </a:xfrm>
            <a:custGeom>
              <a:avLst/>
              <a:gdLst>
                <a:gd name="T0" fmla="*/ 139 w 139"/>
                <a:gd name="T1" fmla="*/ 0 h 266"/>
                <a:gd name="T2" fmla="*/ 45 w 139"/>
                <a:gd name="T3" fmla="*/ 0 h 266"/>
                <a:gd name="T4" fmla="*/ 38 w 139"/>
                <a:gd name="T5" fmla="*/ 16 h 266"/>
                <a:gd name="T6" fmla="*/ 0 w 139"/>
                <a:gd name="T7" fmla="*/ 0 h 266"/>
                <a:gd name="T8" fmla="*/ 0 w 139"/>
                <a:gd name="T9" fmla="*/ 266 h 266"/>
                <a:gd name="T10" fmla="*/ 139 w 139"/>
                <a:gd name="T11" fmla="*/ 266 h 266"/>
                <a:gd name="T12" fmla="*/ 139 w 139"/>
                <a:gd name="T13" fmla="*/ 247 h 266"/>
                <a:gd name="T14" fmla="*/ 69 w 139"/>
                <a:gd name="T15" fmla="*/ 247 h 266"/>
                <a:gd name="T16" fmla="*/ 139 w 139"/>
                <a:gd name="T17" fmla="*/ 212 h 266"/>
                <a:gd name="T18" fmla="*/ 139 w 139"/>
                <a:gd name="T19" fmla="*/ 191 h 266"/>
                <a:gd name="T20" fmla="*/ 50 w 139"/>
                <a:gd name="T21" fmla="*/ 234 h 266"/>
                <a:gd name="T22" fmla="*/ 50 w 139"/>
                <a:gd name="T23" fmla="*/ 30 h 266"/>
                <a:gd name="T24" fmla="*/ 139 w 139"/>
                <a:gd name="T25" fmla="*/ 73 h 266"/>
                <a:gd name="T26" fmla="*/ 139 w 139"/>
                <a:gd name="T27" fmla="*/ 51 h 266"/>
                <a:gd name="T28" fmla="*/ 72 w 139"/>
                <a:gd name="T29" fmla="*/ 19 h 266"/>
                <a:gd name="T30" fmla="*/ 139 w 139"/>
                <a:gd name="T31" fmla="*/ 19 h 266"/>
                <a:gd name="T32" fmla="*/ 139 w 139"/>
                <a:gd name="T3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 h="266">
                  <a:moveTo>
                    <a:pt x="139" y="0"/>
                  </a:moveTo>
                  <a:lnTo>
                    <a:pt x="45" y="0"/>
                  </a:lnTo>
                  <a:lnTo>
                    <a:pt x="38" y="16"/>
                  </a:lnTo>
                  <a:lnTo>
                    <a:pt x="0" y="0"/>
                  </a:lnTo>
                  <a:lnTo>
                    <a:pt x="0" y="266"/>
                  </a:lnTo>
                  <a:lnTo>
                    <a:pt x="139" y="266"/>
                  </a:lnTo>
                  <a:lnTo>
                    <a:pt x="139" y="247"/>
                  </a:lnTo>
                  <a:lnTo>
                    <a:pt x="69" y="247"/>
                  </a:lnTo>
                  <a:lnTo>
                    <a:pt x="139" y="212"/>
                  </a:lnTo>
                  <a:lnTo>
                    <a:pt x="139" y="191"/>
                  </a:lnTo>
                  <a:lnTo>
                    <a:pt x="50" y="234"/>
                  </a:lnTo>
                  <a:lnTo>
                    <a:pt x="50" y="30"/>
                  </a:lnTo>
                  <a:lnTo>
                    <a:pt x="139" y="73"/>
                  </a:lnTo>
                  <a:lnTo>
                    <a:pt x="139" y="51"/>
                  </a:lnTo>
                  <a:lnTo>
                    <a:pt x="72" y="19"/>
                  </a:lnTo>
                  <a:lnTo>
                    <a:pt x="139" y="19"/>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62" name="Rectangle 91"/>
            <p:cNvSpPr>
              <a:spLocks noChangeArrowheads="1"/>
            </p:cNvSpPr>
            <p:nvPr/>
          </p:nvSpPr>
          <p:spPr bwMode="auto">
            <a:xfrm>
              <a:off x="3581400" y="3814763"/>
              <a:ext cx="180975" cy="1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63" name="Freeform 92"/>
            <p:cNvSpPr>
              <a:spLocks/>
            </p:cNvSpPr>
            <p:nvPr/>
          </p:nvSpPr>
          <p:spPr bwMode="auto">
            <a:xfrm>
              <a:off x="3786188" y="3814763"/>
              <a:ext cx="109537" cy="211138"/>
            </a:xfrm>
            <a:custGeom>
              <a:avLst/>
              <a:gdLst>
                <a:gd name="T0" fmla="*/ 139 w 139"/>
                <a:gd name="T1" fmla="*/ 0 h 266"/>
                <a:gd name="T2" fmla="*/ 139 w 139"/>
                <a:gd name="T3" fmla="*/ 0 h 266"/>
                <a:gd name="T4" fmla="*/ 102 w 139"/>
                <a:gd name="T5" fmla="*/ 16 h 266"/>
                <a:gd name="T6" fmla="*/ 96 w 139"/>
                <a:gd name="T7" fmla="*/ 0 h 266"/>
                <a:gd name="T8" fmla="*/ 0 w 139"/>
                <a:gd name="T9" fmla="*/ 0 h 266"/>
                <a:gd name="T10" fmla="*/ 0 w 139"/>
                <a:gd name="T11" fmla="*/ 19 h 266"/>
                <a:gd name="T12" fmla="*/ 67 w 139"/>
                <a:gd name="T13" fmla="*/ 19 h 266"/>
                <a:gd name="T14" fmla="*/ 0 w 139"/>
                <a:gd name="T15" fmla="*/ 52 h 266"/>
                <a:gd name="T16" fmla="*/ 0 w 139"/>
                <a:gd name="T17" fmla="*/ 73 h 266"/>
                <a:gd name="T18" fmla="*/ 91 w 139"/>
                <a:gd name="T19" fmla="*/ 30 h 266"/>
                <a:gd name="T20" fmla="*/ 91 w 139"/>
                <a:gd name="T21" fmla="*/ 234 h 266"/>
                <a:gd name="T22" fmla="*/ 0 w 139"/>
                <a:gd name="T23" fmla="*/ 191 h 266"/>
                <a:gd name="T24" fmla="*/ 0 w 139"/>
                <a:gd name="T25" fmla="*/ 212 h 266"/>
                <a:gd name="T26" fmla="*/ 72 w 139"/>
                <a:gd name="T27" fmla="*/ 247 h 266"/>
                <a:gd name="T28" fmla="*/ 0 w 139"/>
                <a:gd name="T29" fmla="*/ 247 h 266"/>
                <a:gd name="T30" fmla="*/ 0 w 139"/>
                <a:gd name="T31" fmla="*/ 266 h 266"/>
                <a:gd name="T32" fmla="*/ 139 w 139"/>
                <a:gd name="T33" fmla="*/ 266 h 266"/>
                <a:gd name="T34" fmla="*/ 139 w 139"/>
                <a:gd name="T3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266">
                  <a:moveTo>
                    <a:pt x="139" y="0"/>
                  </a:moveTo>
                  <a:lnTo>
                    <a:pt x="139" y="0"/>
                  </a:lnTo>
                  <a:lnTo>
                    <a:pt x="102" y="16"/>
                  </a:lnTo>
                  <a:lnTo>
                    <a:pt x="96" y="0"/>
                  </a:lnTo>
                  <a:lnTo>
                    <a:pt x="0" y="0"/>
                  </a:lnTo>
                  <a:lnTo>
                    <a:pt x="0" y="19"/>
                  </a:lnTo>
                  <a:lnTo>
                    <a:pt x="67" y="19"/>
                  </a:lnTo>
                  <a:lnTo>
                    <a:pt x="0" y="52"/>
                  </a:lnTo>
                  <a:lnTo>
                    <a:pt x="0" y="73"/>
                  </a:lnTo>
                  <a:lnTo>
                    <a:pt x="91" y="30"/>
                  </a:lnTo>
                  <a:lnTo>
                    <a:pt x="91" y="234"/>
                  </a:lnTo>
                  <a:lnTo>
                    <a:pt x="0" y="191"/>
                  </a:lnTo>
                  <a:lnTo>
                    <a:pt x="0" y="212"/>
                  </a:lnTo>
                  <a:lnTo>
                    <a:pt x="72" y="247"/>
                  </a:lnTo>
                  <a:lnTo>
                    <a:pt x="0" y="247"/>
                  </a:lnTo>
                  <a:lnTo>
                    <a:pt x="0" y="266"/>
                  </a:lnTo>
                  <a:lnTo>
                    <a:pt x="139" y="266"/>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64" name="Freeform 93"/>
            <p:cNvSpPr>
              <a:spLocks noEditPoints="1"/>
            </p:cNvSpPr>
            <p:nvPr/>
          </p:nvSpPr>
          <p:spPr bwMode="auto">
            <a:xfrm>
              <a:off x="3557588" y="3576638"/>
              <a:ext cx="228600" cy="238125"/>
            </a:xfrm>
            <a:custGeom>
              <a:avLst/>
              <a:gdLst>
                <a:gd name="T0" fmla="*/ 42 w 288"/>
                <a:gd name="T1" fmla="*/ 283 h 299"/>
                <a:gd name="T2" fmla="*/ 144 w 288"/>
                <a:gd name="T3" fmla="*/ 163 h 299"/>
                <a:gd name="T4" fmla="*/ 248 w 288"/>
                <a:gd name="T5" fmla="*/ 283 h 299"/>
                <a:gd name="T6" fmla="*/ 42 w 288"/>
                <a:gd name="T7" fmla="*/ 283 h 299"/>
                <a:gd name="T8" fmla="*/ 257 w 288"/>
                <a:gd name="T9" fmla="*/ 268 h 299"/>
                <a:gd name="T10" fmla="*/ 157 w 288"/>
                <a:gd name="T11" fmla="*/ 148 h 299"/>
                <a:gd name="T12" fmla="*/ 257 w 288"/>
                <a:gd name="T13" fmla="*/ 30 h 299"/>
                <a:gd name="T14" fmla="*/ 257 w 288"/>
                <a:gd name="T15" fmla="*/ 268 h 299"/>
                <a:gd name="T16" fmla="*/ 30 w 288"/>
                <a:gd name="T17" fmla="*/ 270 h 299"/>
                <a:gd name="T18" fmla="*/ 30 w 288"/>
                <a:gd name="T19" fmla="*/ 29 h 299"/>
                <a:gd name="T20" fmla="*/ 133 w 288"/>
                <a:gd name="T21" fmla="*/ 148 h 299"/>
                <a:gd name="T22" fmla="*/ 30 w 288"/>
                <a:gd name="T23" fmla="*/ 270 h 299"/>
                <a:gd name="T24" fmla="*/ 144 w 288"/>
                <a:gd name="T25" fmla="*/ 136 h 299"/>
                <a:gd name="T26" fmla="*/ 42 w 288"/>
                <a:gd name="T27" fmla="*/ 16 h 299"/>
                <a:gd name="T28" fmla="*/ 248 w 288"/>
                <a:gd name="T29" fmla="*/ 16 h 299"/>
                <a:gd name="T30" fmla="*/ 144 w 288"/>
                <a:gd name="T31" fmla="*/ 136 h 299"/>
                <a:gd name="T32" fmla="*/ 254 w 288"/>
                <a:gd name="T33" fmla="*/ 0 h 299"/>
                <a:gd name="T34" fmla="*/ 35 w 288"/>
                <a:gd name="T35" fmla="*/ 0 h 299"/>
                <a:gd name="T36" fmla="*/ 0 w 288"/>
                <a:gd name="T37" fmla="*/ 80 h 299"/>
                <a:gd name="T38" fmla="*/ 0 w 288"/>
                <a:gd name="T39" fmla="*/ 299 h 299"/>
                <a:gd name="T40" fmla="*/ 30 w 288"/>
                <a:gd name="T41" fmla="*/ 299 h 299"/>
                <a:gd name="T42" fmla="*/ 257 w 288"/>
                <a:gd name="T43" fmla="*/ 299 h 299"/>
                <a:gd name="T44" fmla="*/ 288 w 288"/>
                <a:gd name="T45" fmla="*/ 299 h 299"/>
                <a:gd name="T46" fmla="*/ 288 w 288"/>
                <a:gd name="T47" fmla="*/ 78 h 299"/>
                <a:gd name="T48" fmla="*/ 254 w 288"/>
                <a:gd name="T4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299">
                  <a:moveTo>
                    <a:pt x="42" y="283"/>
                  </a:moveTo>
                  <a:lnTo>
                    <a:pt x="144" y="163"/>
                  </a:lnTo>
                  <a:lnTo>
                    <a:pt x="248" y="283"/>
                  </a:lnTo>
                  <a:lnTo>
                    <a:pt x="42" y="283"/>
                  </a:lnTo>
                  <a:close/>
                  <a:moveTo>
                    <a:pt x="257" y="268"/>
                  </a:moveTo>
                  <a:lnTo>
                    <a:pt x="157" y="148"/>
                  </a:lnTo>
                  <a:lnTo>
                    <a:pt x="257" y="30"/>
                  </a:lnTo>
                  <a:lnTo>
                    <a:pt x="257" y="268"/>
                  </a:lnTo>
                  <a:close/>
                  <a:moveTo>
                    <a:pt x="30" y="270"/>
                  </a:moveTo>
                  <a:lnTo>
                    <a:pt x="30" y="29"/>
                  </a:lnTo>
                  <a:lnTo>
                    <a:pt x="133" y="148"/>
                  </a:lnTo>
                  <a:lnTo>
                    <a:pt x="30" y="270"/>
                  </a:lnTo>
                  <a:close/>
                  <a:moveTo>
                    <a:pt x="144" y="136"/>
                  </a:moveTo>
                  <a:lnTo>
                    <a:pt x="42" y="16"/>
                  </a:lnTo>
                  <a:lnTo>
                    <a:pt x="248" y="16"/>
                  </a:lnTo>
                  <a:lnTo>
                    <a:pt x="144" y="136"/>
                  </a:lnTo>
                  <a:close/>
                  <a:moveTo>
                    <a:pt x="254" y="0"/>
                  </a:moveTo>
                  <a:lnTo>
                    <a:pt x="35" y="0"/>
                  </a:lnTo>
                  <a:lnTo>
                    <a:pt x="0" y="80"/>
                  </a:lnTo>
                  <a:lnTo>
                    <a:pt x="0" y="299"/>
                  </a:lnTo>
                  <a:lnTo>
                    <a:pt x="30" y="299"/>
                  </a:lnTo>
                  <a:lnTo>
                    <a:pt x="257" y="299"/>
                  </a:lnTo>
                  <a:lnTo>
                    <a:pt x="288" y="299"/>
                  </a:lnTo>
                  <a:lnTo>
                    <a:pt x="288" y="78"/>
                  </a:lnTo>
                  <a:lnTo>
                    <a:pt x="254"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65" name="Freeform 94"/>
            <p:cNvSpPr>
              <a:spLocks/>
            </p:cNvSpPr>
            <p:nvPr/>
          </p:nvSpPr>
          <p:spPr bwMode="auto">
            <a:xfrm>
              <a:off x="3590925" y="3706813"/>
              <a:ext cx="163512" cy="95250"/>
            </a:xfrm>
            <a:custGeom>
              <a:avLst/>
              <a:gdLst>
                <a:gd name="T0" fmla="*/ 0 w 206"/>
                <a:gd name="T1" fmla="*/ 120 h 120"/>
                <a:gd name="T2" fmla="*/ 102 w 206"/>
                <a:gd name="T3" fmla="*/ 0 h 120"/>
                <a:gd name="T4" fmla="*/ 206 w 206"/>
                <a:gd name="T5" fmla="*/ 120 h 120"/>
                <a:gd name="T6" fmla="*/ 0 w 206"/>
                <a:gd name="T7" fmla="*/ 120 h 120"/>
              </a:gdLst>
              <a:ahLst/>
              <a:cxnLst>
                <a:cxn ang="0">
                  <a:pos x="T0" y="T1"/>
                </a:cxn>
                <a:cxn ang="0">
                  <a:pos x="T2" y="T3"/>
                </a:cxn>
                <a:cxn ang="0">
                  <a:pos x="T4" y="T5"/>
                </a:cxn>
                <a:cxn ang="0">
                  <a:pos x="T6" y="T7"/>
                </a:cxn>
              </a:cxnLst>
              <a:rect l="0" t="0" r="r" b="b"/>
              <a:pathLst>
                <a:path w="206" h="120">
                  <a:moveTo>
                    <a:pt x="0" y="120"/>
                  </a:moveTo>
                  <a:lnTo>
                    <a:pt x="102" y="0"/>
                  </a:lnTo>
                  <a:lnTo>
                    <a:pt x="206" y="120"/>
                  </a:lnTo>
                  <a:lnTo>
                    <a:pt x="0"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66" name="Freeform 95"/>
            <p:cNvSpPr>
              <a:spLocks/>
            </p:cNvSpPr>
            <p:nvPr/>
          </p:nvSpPr>
          <p:spPr bwMode="auto">
            <a:xfrm>
              <a:off x="3681413" y="3602038"/>
              <a:ext cx="80962" cy="188913"/>
            </a:xfrm>
            <a:custGeom>
              <a:avLst/>
              <a:gdLst>
                <a:gd name="T0" fmla="*/ 100 w 100"/>
                <a:gd name="T1" fmla="*/ 238 h 238"/>
                <a:gd name="T2" fmla="*/ 0 w 100"/>
                <a:gd name="T3" fmla="*/ 118 h 238"/>
                <a:gd name="T4" fmla="*/ 100 w 100"/>
                <a:gd name="T5" fmla="*/ 0 h 238"/>
                <a:gd name="T6" fmla="*/ 100 w 100"/>
                <a:gd name="T7" fmla="*/ 238 h 238"/>
              </a:gdLst>
              <a:ahLst/>
              <a:cxnLst>
                <a:cxn ang="0">
                  <a:pos x="T0" y="T1"/>
                </a:cxn>
                <a:cxn ang="0">
                  <a:pos x="T2" y="T3"/>
                </a:cxn>
                <a:cxn ang="0">
                  <a:pos x="T4" y="T5"/>
                </a:cxn>
                <a:cxn ang="0">
                  <a:pos x="T6" y="T7"/>
                </a:cxn>
              </a:cxnLst>
              <a:rect l="0" t="0" r="r" b="b"/>
              <a:pathLst>
                <a:path w="100" h="238">
                  <a:moveTo>
                    <a:pt x="100" y="238"/>
                  </a:moveTo>
                  <a:lnTo>
                    <a:pt x="0" y="118"/>
                  </a:lnTo>
                  <a:lnTo>
                    <a:pt x="100" y="0"/>
                  </a:lnTo>
                  <a:lnTo>
                    <a:pt x="100" y="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67" name="Freeform 96"/>
            <p:cNvSpPr>
              <a:spLocks/>
            </p:cNvSpPr>
            <p:nvPr/>
          </p:nvSpPr>
          <p:spPr bwMode="auto">
            <a:xfrm>
              <a:off x="3581400" y="3600450"/>
              <a:ext cx="80962" cy="190500"/>
            </a:xfrm>
            <a:custGeom>
              <a:avLst/>
              <a:gdLst>
                <a:gd name="T0" fmla="*/ 0 w 103"/>
                <a:gd name="T1" fmla="*/ 241 h 241"/>
                <a:gd name="T2" fmla="*/ 0 w 103"/>
                <a:gd name="T3" fmla="*/ 0 h 241"/>
                <a:gd name="T4" fmla="*/ 103 w 103"/>
                <a:gd name="T5" fmla="*/ 119 h 241"/>
                <a:gd name="T6" fmla="*/ 0 w 103"/>
                <a:gd name="T7" fmla="*/ 241 h 241"/>
              </a:gdLst>
              <a:ahLst/>
              <a:cxnLst>
                <a:cxn ang="0">
                  <a:pos x="T0" y="T1"/>
                </a:cxn>
                <a:cxn ang="0">
                  <a:pos x="T2" y="T3"/>
                </a:cxn>
                <a:cxn ang="0">
                  <a:pos x="T4" y="T5"/>
                </a:cxn>
                <a:cxn ang="0">
                  <a:pos x="T6" y="T7"/>
                </a:cxn>
              </a:cxnLst>
              <a:rect l="0" t="0" r="r" b="b"/>
              <a:pathLst>
                <a:path w="103" h="241">
                  <a:moveTo>
                    <a:pt x="0" y="241"/>
                  </a:moveTo>
                  <a:lnTo>
                    <a:pt x="0" y="0"/>
                  </a:lnTo>
                  <a:lnTo>
                    <a:pt x="103" y="119"/>
                  </a:lnTo>
                  <a:lnTo>
                    <a:pt x="0" y="2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68" name="Freeform 97"/>
            <p:cNvSpPr>
              <a:spLocks/>
            </p:cNvSpPr>
            <p:nvPr/>
          </p:nvSpPr>
          <p:spPr bwMode="auto">
            <a:xfrm>
              <a:off x="3590925" y="3589338"/>
              <a:ext cx="163512" cy="95250"/>
            </a:xfrm>
            <a:custGeom>
              <a:avLst/>
              <a:gdLst>
                <a:gd name="T0" fmla="*/ 102 w 206"/>
                <a:gd name="T1" fmla="*/ 120 h 120"/>
                <a:gd name="T2" fmla="*/ 0 w 206"/>
                <a:gd name="T3" fmla="*/ 0 h 120"/>
                <a:gd name="T4" fmla="*/ 206 w 206"/>
                <a:gd name="T5" fmla="*/ 0 h 120"/>
                <a:gd name="T6" fmla="*/ 102 w 206"/>
                <a:gd name="T7" fmla="*/ 120 h 120"/>
              </a:gdLst>
              <a:ahLst/>
              <a:cxnLst>
                <a:cxn ang="0">
                  <a:pos x="T0" y="T1"/>
                </a:cxn>
                <a:cxn ang="0">
                  <a:pos x="T2" y="T3"/>
                </a:cxn>
                <a:cxn ang="0">
                  <a:pos x="T4" y="T5"/>
                </a:cxn>
                <a:cxn ang="0">
                  <a:pos x="T6" y="T7"/>
                </a:cxn>
              </a:cxnLst>
              <a:rect l="0" t="0" r="r" b="b"/>
              <a:pathLst>
                <a:path w="206" h="120">
                  <a:moveTo>
                    <a:pt x="102" y="120"/>
                  </a:moveTo>
                  <a:lnTo>
                    <a:pt x="0" y="0"/>
                  </a:lnTo>
                  <a:lnTo>
                    <a:pt x="206" y="0"/>
                  </a:lnTo>
                  <a:lnTo>
                    <a:pt x="102"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69" name="Freeform 98"/>
            <p:cNvSpPr>
              <a:spLocks/>
            </p:cNvSpPr>
            <p:nvPr/>
          </p:nvSpPr>
          <p:spPr bwMode="auto">
            <a:xfrm>
              <a:off x="3557588" y="3576638"/>
              <a:ext cx="228600" cy="238125"/>
            </a:xfrm>
            <a:custGeom>
              <a:avLst/>
              <a:gdLst>
                <a:gd name="T0" fmla="*/ 254 w 288"/>
                <a:gd name="T1" fmla="*/ 0 h 299"/>
                <a:gd name="T2" fmla="*/ 35 w 288"/>
                <a:gd name="T3" fmla="*/ 0 h 299"/>
                <a:gd name="T4" fmla="*/ 0 w 288"/>
                <a:gd name="T5" fmla="*/ 80 h 299"/>
                <a:gd name="T6" fmla="*/ 0 w 288"/>
                <a:gd name="T7" fmla="*/ 299 h 299"/>
                <a:gd name="T8" fmla="*/ 30 w 288"/>
                <a:gd name="T9" fmla="*/ 299 h 299"/>
                <a:gd name="T10" fmla="*/ 257 w 288"/>
                <a:gd name="T11" fmla="*/ 299 h 299"/>
                <a:gd name="T12" fmla="*/ 288 w 288"/>
                <a:gd name="T13" fmla="*/ 299 h 299"/>
                <a:gd name="T14" fmla="*/ 288 w 288"/>
                <a:gd name="T15" fmla="*/ 78 h 299"/>
                <a:gd name="T16" fmla="*/ 254 w 288"/>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299">
                  <a:moveTo>
                    <a:pt x="254" y="0"/>
                  </a:moveTo>
                  <a:lnTo>
                    <a:pt x="35" y="0"/>
                  </a:lnTo>
                  <a:lnTo>
                    <a:pt x="0" y="80"/>
                  </a:lnTo>
                  <a:lnTo>
                    <a:pt x="0" y="299"/>
                  </a:lnTo>
                  <a:lnTo>
                    <a:pt x="30" y="299"/>
                  </a:lnTo>
                  <a:lnTo>
                    <a:pt x="257" y="299"/>
                  </a:lnTo>
                  <a:lnTo>
                    <a:pt x="288" y="299"/>
                  </a:lnTo>
                  <a:lnTo>
                    <a:pt x="288" y="78"/>
                  </a:lnTo>
                  <a:lnTo>
                    <a:pt x="2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70" name="Freeform 99"/>
            <p:cNvSpPr>
              <a:spLocks noEditPoints="1"/>
            </p:cNvSpPr>
            <p:nvPr/>
          </p:nvSpPr>
          <p:spPr bwMode="auto">
            <a:xfrm>
              <a:off x="3557588" y="3341688"/>
              <a:ext cx="228600" cy="234950"/>
            </a:xfrm>
            <a:custGeom>
              <a:avLst/>
              <a:gdLst>
                <a:gd name="T0" fmla="*/ 42 w 288"/>
                <a:gd name="T1" fmla="*/ 282 h 297"/>
                <a:gd name="T2" fmla="*/ 144 w 288"/>
                <a:gd name="T3" fmla="*/ 161 h 297"/>
                <a:gd name="T4" fmla="*/ 248 w 288"/>
                <a:gd name="T5" fmla="*/ 282 h 297"/>
                <a:gd name="T6" fmla="*/ 42 w 288"/>
                <a:gd name="T7" fmla="*/ 282 h 297"/>
                <a:gd name="T8" fmla="*/ 257 w 288"/>
                <a:gd name="T9" fmla="*/ 266 h 297"/>
                <a:gd name="T10" fmla="*/ 157 w 288"/>
                <a:gd name="T11" fmla="*/ 148 h 297"/>
                <a:gd name="T12" fmla="*/ 257 w 288"/>
                <a:gd name="T13" fmla="*/ 28 h 297"/>
                <a:gd name="T14" fmla="*/ 257 w 288"/>
                <a:gd name="T15" fmla="*/ 266 h 297"/>
                <a:gd name="T16" fmla="*/ 30 w 288"/>
                <a:gd name="T17" fmla="*/ 268 h 297"/>
                <a:gd name="T18" fmla="*/ 30 w 288"/>
                <a:gd name="T19" fmla="*/ 28 h 297"/>
                <a:gd name="T20" fmla="*/ 133 w 288"/>
                <a:gd name="T21" fmla="*/ 148 h 297"/>
                <a:gd name="T22" fmla="*/ 30 w 288"/>
                <a:gd name="T23" fmla="*/ 268 h 297"/>
                <a:gd name="T24" fmla="*/ 144 w 288"/>
                <a:gd name="T25" fmla="*/ 134 h 297"/>
                <a:gd name="T26" fmla="*/ 42 w 288"/>
                <a:gd name="T27" fmla="*/ 14 h 297"/>
                <a:gd name="T28" fmla="*/ 248 w 288"/>
                <a:gd name="T29" fmla="*/ 14 h 297"/>
                <a:gd name="T30" fmla="*/ 144 w 288"/>
                <a:gd name="T31" fmla="*/ 134 h 297"/>
                <a:gd name="T32" fmla="*/ 288 w 288"/>
                <a:gd name="T33" fmla="*/ 0 h 297"/>
                <a:gd name="T34" fmla="*/ 0 w 288"/>
                <a:gd name="T35" fmla="*/ 0 h 297"/>
                <a:gd name="T36" fmla="*/ 0 w 288"/>
                <a:gd name="T37" fmla="*/ 274 h 297"/>
                <a:gd name="T38" fmla="*/ 2 w 288"/>
                <a:gd name="T39" fmla="*/ 273 h 297"/>
                <a:gd name="T40" fmla="*/ 38 w 288"/>
                <a:gd name="T41" fmla="*/ 289 h 297"/>
                <a:gd name="T42" fmla="*/ 35 w 288"/>
                <a:gd name="T43" fmla="*/ 297 h 297"/>
                <a:gd name="T44" fmla="*/ 254 w 288"/>
                <a:gd name="T45" fmla="*/ 297 h 297"/>
                <a:gd name="T46" fmla="*/ 249 w 288"/>
                <a:gd name="T47" fmla="*/ 289 h 297"/>
                <a:gd name="T48" fmla="*/ 286 w 288"/>
                <a:gd name="T49" fmla="*/ 273 h 297"/>
                <a:gd name="T50" fmla="*/ 288 w 288"/>
                <a:gd name="T51" fmla="*/ 274 h 297"/>
                <a:gd name="T52" fmla="*/ 288 w 288"/>
                <a:gd name="T5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97">
                  <a:moveTo>
                    <a:pt x="42" y="282"/>
                  </a:moveTo>
                  <a:lnTo>
                    <a:pt x="144" y="161"/>
                  </a:lnTo>
                  <a:lnTo>
                    <a:pt x="248" y="282"/>
                  </a:lnTo>
                  <a:lnTo>
                    <a:pt x="42" y="282"/>
                  </a:lnTo>
                  <a:close/>
                  <a:moveTo>
                    <a:pt x="257" y="266"/>
                  </a:moveTo>
                  <a:lnTo>
                    <a:pt x="157" y="148"/>
                  </a:lnTo>
                  <a:lnTo>
                    <a:pt x="257" y="28"/>
                  </a:lnTo>
                  <a:lnTo>
                    <a:pt x="257" y="266"/>
                  </a:lnTo>
                  <a:close/>
                  <a:moveTo>
                    <a:pt x="30" y="268"/>
                  </a:moveTo>
                  <a:lnTo>
                    <a:pt x="30" y="28"/>
                  </a:lnTo>
                  <a:lnTo>
                    <a:pt x="133" y="148"/>
                  </a:lnTo>
                  <a:lnTo>
                    <a:pt x="30" y="268"/>
                  </a:lnTo>
                  <a:close/>
                  <a:moveTo>
                    <a:pt x="144" y="134"/>
                  </a:moveTo>
                  <a:lnTo>
                    <a:pt x="42" y="14"/>
                  </a:lnTo>
                  <a:lnTo>
                    <a:pt x="248" y="14"/>
                  </a:lnTo>
                  <a:lnTo>
                    <a:pt x="144" y="134"/>
                  </a:lnTo>
                  <a:close/>
                  <a:moveTo>
                    <a:pt x="288" y="0"/>
                  </a:moveTo>
                  <a:lnTo>
                    <a:pt x="0" y="0"/>
                  </a:lnTo>
                  <a:lnTo>
                    <a:pt x="0" y="274"/>
                  </a:lnTo>
                  <a:lnTo>
                    <a:pt x="2" y="273"/>
                  </a:lnTo>
                  <a:lnTo>
                    <a:pt x="38" y="289"/>
                  </a:lnTo>
                  <a:lnTo>
                    <a:pt x="35" y="297"/>
                  </a:lnTo>
                  <a:lnTo>
                    <a:pt x="254" y="297"/>
                  </a:lnTo>
                  <a:lnTo>
                    <a:pt x="249" y="289"/>
                  </a:lnTo>
                  <a:lnTo>
                    <a:pt x="286" y="273"/>
                  </a:lnTo>
                  <a:lnTo>
                    <a:pt x="288" y="274"/>
                  </a:lnTo>
                  <a:lnTo>
                    <a:pt x="288"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71" name="Freeform 100"/>
            <p:cNvSpPr>
              <a:spLocks/>
            </p:cNvSpPr>
            <p:nvPr/>
          </p:nvSpPr>
          <p:spPr bwMode="auto">
            <a:xfrm>
              <a:off x="3590925" y="3468688"/>
              <a:ext cx="163512" cy="96838"/>
            </a:xfrm>
            <a:custGeom>
              <a:avLst/>
              <a:gdLst>
                <a:gd name="T0" fmla="*/ 0 w 206"/>
                <a:gd name="T1" fmla="*/ 121 h 121"/>
                <a:gd name="T2" fmla="*/ 102 w 206"/>
                <a:gd name="T3" fmla="*/ 0 h 121"/>
                <a:gd name="T4" fmla="*/ 206 w 206"/>
                <a:gd name="T5" fmla="*/ 121 h 121"/>
                <a:gd name="T6" fmla="*/ 0 w 206"/>
                <a:gd name="T7" fmla="*/ 121 h 121"/>
              </a:gdLst>
              <a:ahLst/>
              <a:cxnLst>
                <a:cxn ang="0">
                  <a:pos x="T0" y="T1"/>
                </a:cxn>
                <a:cxn ang="0">
                  <a:pos x="T2" y="T3"/>
                </a:cxn>
                <a:cxn ang="0">
                  <a:pos x="T4" y="T5"/>
                </a:cxn>
                <a:cxn ang="0">
                  <a:pos x="T6" y="T7"/>
                </a:cxn>
              </a:cxnLst>
              <a:rect l="0" t="0" r="r" b="b"/>
              <a:pathLst>
                <a:path w="206" h="121">
                  <a:moveTo>
                    <a:pt x="0" y="121"/>
                  </a:moveTo>
                  <a:lnTo>
                    <a:pt x="102" y="0"/>
                  </a:lnTo>
                  <a:lnTo>
                    <a:pt x="206" y="121"/>
                  </a:lnTo>
                  <a:lnTo>
                    <a:pt x="0"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72" name="Freeform 101"/>
            <p:cNvSpPr>
              <a:spLocks/>
            </p:cNvSpPr>
            <p:nvPr/>
          </p:nvSpPr>
          <p:spPr bwMode="auto">
            <a:xfrm>
              <a:off x="3681413" y="3363913"/>
              <a:ext cx="80962" cy="188913"/>
            </a:xfrm>
            <a:custGeom>
              <a:avLst/>
              <a:gdLst>
                <a:gd name="T0" fmla="*/ 100 w 100"/>
                <a:gd name="T1" fmla="*/ 238 h 238"/>
                <a:gd name="T2" fmla="*/ 0 w 100"/>
                <a:gd name="T3" fmla="*/ 120 h 238"/>
                <a:gd name="T4" fmla="*/ 100 w 100"/>
                <a:gd name="T5" fmla="*/ 0 h 238"/>
                <a:gd name="T6" fmla="*/ 100 w 100"/>
                <a:gd name="T7" fmla="*/ 238 h 238"/>
              </a:gdLst>
              <a:ahLst/>
              <a:cxnLst>
                <a:cxn ang="0">
                  <a:pos x="T0" y="T1"/>
                </a:cxn>
                <a:cxn ang="0">
                  <a:pos x="T2" y="T3"/>
                </a:cxn>
                <a:cxn ang="0">
                  <a:pos x="T4" y="T5"/>
                </a:cxn>
                <a:cxn ang="0">
                  <a:pos x="T6" y="T7"/>
                </a:cxn>
              </a:cxnLst>
              <a:rect l="0" t="0" r="r" b="b"/>
              <a:pathLst>
                <a:path w="100" h="238">
                  <a:moveTo>
                    <a:pt x="100" y="238"/>
                  </a:moveTo>
                  <a:lnTo>
                    <a:pt x="0" y="120"/>
                  </a:lnTo>
                  <a:lnTo>
                    <a:pt x="100" y="0"/>
                  </a:lnTo>
                  <a:lnTo>
                    <a:pt x="100" y="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73" name="Freeform 102"/>
            <p:cNvSpPr>
              <a:spLocks/>
            </p:cNvSpPr>
            <p:nvPr/>
          </p:nvSpPr>
          <p:spPr bwMode="auto">
            <a:xfrm>
              <a:off x="3581400" y="3363913"/>
              <a:ext cx="80962" cy="190500"/>
            </a:xfrm>
            <a:custGeom>
              <a:avLst/>
              <a:gdLst>
                <a:gd name="T0" fmla="*/ 0 w 103"/>
                <a:gd name="T1" fmla="*/ 240 h 240"/>
                <a:gd name="T2" fmla="*/ 0 w 103"/>
                <a:gd name="T3" fmla="*/ 0 h 240"/>
                <a:gd name="T4" fmla="*/ 103 w 103"/>
                <a:gd name="T5" fmla="*/ 120 h 240"/>
                <a:gd name="T6" fmla="*/ 0 w 103"/>
                <a:gd name="T7" fmla="*/ 240 h 240"/>
              </a:gdLst>
              <a:ahLst/>
              <a:cxnLst>
                <a:cxn ang="0">
                  <a:pos x="T0" y="T1"/>
                </a:cxn>
                <a:cxn ang="0">
                  <a:pos x="T2" y="T3"/>
                </a:cxn>
                <a:cxn ang="0">
                  <a:pos x="T4" y="T5"/>
                </a:cxn>
                <a:cxn ang="0">
                  <a:pos x="T6" y="T7"/>
                </a:cxn>
              </a:cxnLst>
              <a:rect l="0" t="0" r="r" b="b"/>
              <a:pathLst>
                <a:path w="103" h="240">
                  <a:moveTo>
                    <a:pt x="0" y="240"/>
                  </a:moveTo>
                  <a:lnTo>
                    <a:pt x="0" y="0"/>
                  </a:lnTo>
                  <a:lnTo>
                    <a:pt x="103" y="120"/>
                  </a:lnTo>
                  <a:lnTo>
                    <a:pt x="0" y="2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74" name="Freeform 103"/>
            <p:cNvSpPr>
              <a:spLocks/>
            </p:cNvSpPr>
            <p:nvPr/>
          </p:nvSpPr>
          <p:spPr bwMode="auto">
            <a:xfrm>
              <a:off x="3590925" y="3352800"/>
              <a:ext cx="163512" cy="95250"/>
            </a:xfrm>
            <a:custGeom>
              <a:avLst/>
              <a:gdLst>
                <a:gd name="T0" fmla="*/ 102 w 206"/>
                <a:gd name="T1" fmla="*/ 120 h 120"/>
                <a:gd name="T2" fmla="*/ 0 w 206"/>
                <a:gd name="T3" fmla="*/ 0 h 120"/>
                <a:gd name="T4" fmla="*/ 206 w 206"/>
                <a:gd name="T5" fmla="*/ 0 h 120"/>
                <a:gd name="T6" fmla="*/ 102 w 206"/>
                <a:gd name="T7" fmla="*/ 120 h 120"/>
              </a:gdLst>
              <a:ahLst/>
              <a:cxnLst>
                <a:cxn ang="0">
                  <a:pos x="T0" y="T1"/>
                </a:cxn>
                <a:cxn ang="0">
                  <a:pos x="T2" y="T3"/>
                </a:cxn>
                <a:cxn ang="0">
                  <a:pos x="T4" y="T5"/>
                </a:cxn>
                <a:cxn ang="0">
                  <a:pos x="T6" y="T7"/>
                </a:cxn>
              </a:cxnLst>
              <a:rect l="0" t="0" r="r" b="b"/>
              <a:pathLst>
                <a:path w="206" h="120">
                  <a:moveTo>
                    <a:pt x="102" y="120"/>
                  </a:moveTo>
                  <a:lnTo>
                    <a:pt x="0" y="0"/>
                  </a:lnTo>
                  <a:lnTo>
                    <a:pt x="206" y="0"/>
                  </a:lnTo>
                  <a:lnTo>
                    <a:pt x="102"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75" name="Freeform 104"/>
            <p:cNvSpPr>
              <a:spLocks/>
            </p:cNvSpPr>
            <p:nvPr/>
          </p:nvSpPr>
          <p:spPr bwMode="auto">
            <a:xfrm>
              <a:off x="3557588" y="3341688"/>
              <a:ext cx="228600" cy="234950"/>
            </a:xfrm>
            <a:custGeom>
              <a:avLst/>
              <a:gdLst>
                <a:gd name="T0" fmla="*/ 288 w 288"/>
                <a:gd name="T1" fmla="*/ 0 h 297"/>
                <a:gd name="T2" fmla="*/ 0 w 288"/>
                <a:gd name="T3" fmla="*/ 0 h 297"/>
                <a:gd name="T4" fmla="*/ 0 w 288"/>
                <a:gd name="T5" fmla="*/ 274 h 297"/>
                <a:gd name="T6" fmla="*/ 2 w 288"/>
                <a:gd name="T7" fmla="*/ 273 h 297"/>
                <a:gd name="T8" fmla="*/ 38 w 288"/>
                <a:gd name="T9" fmla="*/ 289 h 297"/>
                <a:gd name="T10" fmla="*/ 35 w 288"/>
                <a:gd name="T11" fmla="*/ 297 h 297"/>
                <a:gd name="T12" fmla="*/ 254 w 288"/>
                <a:gd name="T13" fmla="*/ 297 h 297"/>
                <a:gd name="T14" fmla="*/ 249 w 288"/>
                <a:gd name="T15" fmla="*/ 289 h 297"/>
                <a:gd name="T16" fmla="*/ 286 w 288"/>
                <a:gd name="T17" fmla="*/ 273 h 297"/>
                <a:gd name="T18" fmla="*/ 288 w 288"/>
                <a:gd name="T19" fmla="*/ 274 h 297"/>
                <a:gd name="T20" fmla="*/ 288 w 288"/>
                <a:gd name="T2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97">
                  <a:moveTo>
                    <a:pt x="288" y="0"/>
                  </a:moveTo>
                  <a:lnTo>
                    <a:pt x="0" y="0"/>
                  </a:lnTo>
                  <a:lnTo>
                    <a:pt x="0" y="274"/>
                  </a:lnTo>
                  <a:lnTo>
                    <a:pt x="2" y="273"/>
                  </a:lnTo>
                  <a:lnTo>
                    <a:pt x="38" y="289"/>
                  </a:lnTo>
                  <a:lnTo>
                    <a:pt x="35" y="297"/>
                  </a:lnTo>
                  <a:lnTo>
                    <a:pt x="254" y="297"/>
                  </a:lnTo>
                  <a:lnTo>
                    <a:pt x="249" y="289"/>
                  </a:lnTo>
                  <a:lnTo>
                    <a:pt x="286" y="273"/>
                  </a:lnTo>
                  <a:lnTo>
                    <a:pt x="288" y="274"/>
                  </a:lnTo>
                  <a:lnTo>
                    <a:pt x="2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76" name="Freeform 105"/>
            <p:cNvSpPr>
              <a:spLocks noEditPoints="1"/>
            </p:cNvSpPr>
            <p:nvPr/>
          </p:nvSpPr>
          <p:spPr bwMode="auto">
            <a:xfrm>
              <a:off x="3557588" y="3103563"/>
              <a:ext cx="228600" cy="238125"/>
            </a:xfrm>
            <a:custGeom>
              <a:avLst/>
              <a:gdLst>
                <a:gd name="T0" fmla="*/ 42 w 288"/>
                <a:gd name="T1" fmla="*/ 283 h 299"/>
                <a:gd name="T2" fmla="*/ 144 w 288"/>
                <a:gd name="T3" fmla="*/ 163 h 299"/>
                <a:gd name="T4" fmla="*/ 248 w 288"/>
                <a:gd name="T5" fmla="*/ 283 h 299"/>
                <a:gd name="T6" fmla="*/ 42 w 288"/>
                <a:gd name="T7" fmla="*/ 283 h 299"/>
                <a:gd name="T8" fmla="*/ 257 w 288"/>
                <a:gd name="T9" fmla="*/ 268 h 299"/>
                <a:gd name="T10" fmla="*/ 157 w 288"/>
                <a:gd name="T11" fmla="*/ 148 h 299"/>
                <a:gd name="T12" fmla="*/ 257 w 288"/>
                <a:gd name="T13" fmla="*/ 30 h 299"/>
                <a:gd name="T14" fmla="*/ 257 w 288"/>
                <a:gd name="T15" fmla="*/ 268 h 299"/>
                <a:gd name="T16" fmla="*/ 30 w 288"/>
                <a:gd name="T17" fmla="*/ 270 h 299"/>
                <a:gd name="T18" fmla="*/ 30 w 288"/>
                <a:gd name="T19" fmla="*/ 29 h 299"/>
                <a:gd name="T20" fmla="*/ 133 w 288"/>
                <a:gd name="T21" fmla="*/ 148 h 299"/>
                <a:gd name="T22" fmla="*/ 30 w 288"/>
                <a:gd name="T23" fmla="*/ 270 h 299"/>
                <a:gd name="T24" fmla="*/ 144 w 288"/>
                <a:gd name="T25" fmla="*/ 136 h 299"/>
                <a:gd name="T26" fmla="*/ 42 w 288"/>
                <a:gd name="T27" fmla="*/ 16 h 299"/>
                <a:gd name="T28" fmla="*/ 248 w 288"/>
                <a:gd name="T29" fmla="*/ 16 h 299"/>
                <a:gd name="T30" fmla="*/ 144 w 288"/>
                <a:gd name="T31" fmla="*/ 136 h 299"/>
                <a:gd name="T32" fmla="*/ 288 w 288"/>
                <a:gd name="T33" fmla="*/ 0 h 299"/>
                <a:gd name="T34" fmla="*/ 0 w 288"/>
                <a:gd name="T35" fmla="*/ 0 h 299"/>
                <a:gd name="T36" fmla="*/ 0 w 288"/>
                <a:gd name="T37" fmla="*/ 299 h 299"/>
                <a:gd name="T38" fmla="*/ 288 w 288"/>
                <a:gd name="T39" fmla="*/ 299 h 299"/>
                <a:gd name="T40" fmla="*/ 288 w 288"/>
                <a:gd name="T41"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299">
                  <a:moveTo>
                    <a:pt x="42" y="283"/>
                  </a:moveTo>
                  <a:lnTo>
                    <a:pt x="144" y="163"/>
                  </a:lnTo>
                  <a:lnTo>
                    <a:pt x="248" y="283"/>
                  </a:lnTo>
                  <a:lnTo>
                    <a:pt x="42" y="283"/>
                  </a:lnTo>
                  <a:close/>
                  <a:moveTo>
                    <a:pt x="257" y="268"/>
                  </a:moveTo>
                  <a:lnTo>
                    <a:pt x="157" y="148"/>
                  </a:lnTo>
                  <a:lnTo>
                    <a:pt x="257" y="30"/>
                  </a:lnTo>
                  <a:lnTo>
                    <a:pt x="257" y="268"/>
                  </a:lnTo>
                  <a:close/>
                  <a:moveTo>
                    <a:pt x="30" y="270"/>
                  </a:moveTo>
                  <a:lnTo>
                    <a:pt x="30" y="29"/>
                  </a:lnTo>
                  <a:lnTo>
                    <a:pt x="133" y="148"/>
                  </a:lnTo>
                  <a:lnTo>
                    <a:pt x="30" y="270"/>
                  </a:lnTo>
                  <a:close/>
                  <a:moveTo>
                    <a:pt x="144" y="136"/>
                  </a:moveTo>
                  <a:lnTo>
                    <a:pt x="42" y="16"/>
                  </a:lnTo>
                  <a:lnTo>
                    <a:pt x="248" y="16"/>
                  </a:lnTo>
                  <a:lnTo>
                    <a:pt x="144" y="136"/>
                  </a:lnTo>
                  <a:close/>
                  <a:moveTo>
                    <a:pt x="288" y="0"/>
                  </a:moveTo>
                  <a:lnTo>
                    <a:pt x="0" y="0"/>
                  </a:lnTo>
                  <a:lnTo>
                    <a:pt x="0" y="299"/>
                  </a:lnTo>
                  <a:lnTo>
                    <a:pt x="288" y="299"/>
                  </a:lnTo>
                  <a:lnTo>
                    <a:pt x="288"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77" name="Freeform 106"/>
            <p:cNvSpPr>
              <a:spLocks/>
            </p:cNvSpPr>
            <p:nvPr/>
          </p:nvSpPr>
          <p:spPr bwMode="auto">
            <a:xfrm>
              <a:off x="3590925" y="3233738"/>
              <a:ext cx="163512" cy="95250"/>
            </a:xfrm>
            <a:custGeom>
              <a:avLst/>
              <a:gdLst>
                <a:gd name="T0" fmla="*/ 0 w 206"/>
                <a:gd name="T1" fmla="*/ 120 h 120"/>
                <a:gd name="T2" fmla="*/ 102 w 206"/>
                <a:gd name="T3" fmla="*/ 0 h 120"/>
                <a:gd name="T4" fmla="*/ 206 w 206"/>
                <a:gd name="T5" fmla="*/ 120 h 120"/>
                <a:gd name="T6" fmla="*/ 0 w 206"/>
                <a:gd name="T7" fmla="*/ 120 h 120"/>
              </a:gdLst>
              <a:ahLst/>
              <a:cxnLst>
                <a:cxn ang="0">
                  <a:pos x="T0" y="T1"/>
                </a:cxn>
                <a:cxn ang="0">
                  <a:pos x="T2" y="T3"/>
                </a:cxn>
                <a:cxn ang="0">
                  <a:pos x="T4" y="T5"/>
                </a:cxn>
                <a:cxn ang="0">
                  <a:pos x="T6" y="T7"/>
                </a:cxn>
              </a:cxnLst>
              <a:rect l="0" t="0" r="r" b="b"/>
              <a:pathLst>
                <a:path w="206" h="120">
                  <a:moveTo>
                    <a:pt x="0" y="120"/>
                  </a:moveTo>
                  <a:lnTo>
                    <a:pt x="102" y="0"/>
                  </a:lnTo>
                  <a:lnTo>
                    <a:pt x="206" y="120"/>
                  </a:lnTo>
                  <a:lnTo>
                    <a:pt x="0"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78" name="Freeform 107"/>
            <p:cNvSpPr>
              <a:spLocks/>
            </p:cNvSpPr>
            <p:nvPr/>
          </p:nvSpPr>
          <p:spPr bwMode="auto">
            <a:xfrm>
              <a:off x="3681413" y="3128963"/>
              <a:ext cx="80962" cy="188913"/>
            </a:xfrm>
            <a:custGeom>
              <a:avLst/>
              <a:gdLst>
                <a:gd name="T0" fmla="*/ 100 w 100"/>
                <a:gd name="T1" fmla="*/ 238 h 238"/>
                <a:gd name="T2" fmla="*/ 0 w 100"/>
                <a:gd name="T3" fmla="*/ 118 h 238"/>
                <a:gd name="T4" fmla="*/ 100 w 100"/>
                <a:gd name="T5" fmla="*/ 0 h 238"/>
                <a:gd name="T6" fmla="*/ 100 w 100"/>
                <a:gd name="T7" fmla="*/ 238 h 238"/>
              </a:gdLst>
              <a:ahLst/>
              <a:cxnLst>
                <a:cxn ang="0">
                  <a:pos x="T0" y="T1"/>
                </a:cxn>
                <a:cxn ang="0">
                  <a:pos x="T2" y="T3"/>
                </a:cxn>
                <a:cxn ang="0">
                  <a:pos x="T4" y="T5"/>
                </a:cxn>
                <a:cxn ang="0">
                  <a:pos x="T6" y="T7"/>
                </a:cxn>
              </a:cxnLst>
              <a:rect l="0" t="0" r="r" b="b"/>
              <a:pathLst>
                <a:path w="100" h="238">
                  <a:moveTo>
                    <a:pt x="100" y="238"/>
                  </a:moveTo>
                  <a:lnTo>
                    <a:pt x="0" y="118"/>
                  </a:lnTo>
                  <a:lnTo>
                    <a:pt x="100" y="0"/>
                  </a:lnTo>
                  <a:lnTo>
                    <a:pt x="100" y="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79" name="Freeform 108"/>
            <p:cNvSpPr>
              <a:spLocks/>
            </p:cNvSpPr>
            <p:nvPr/>
          </p:nvSpPr>
          <p:spPr bwMode="auto">
            <a:xfrm>
              <a:off x="3581400" y="3127375"/>
              <a:ext cx="80962" cy="190500"/>
            </a:xfrm>
            <a:custGeom>
              <a:avLst/>
              <a:gdLst>
                <a:gd name="T0" fmla="*/ 0 w 103"/>
                <a:gd name="T1" fmla="*/ 241 h 241"/>
                <a:gd name="T2" fmla="*/ 0 w 103"/>
                <a:gd name="T3" fmla="*/ 0 h 241"/>
                <a:gd name="T4" fmla="*/ 103 w 103"/>
                <a:gd name="T5" fmla="*/ 119 h 241"/>
                <a:gd name="T6" fmla="*/ 0 w 103"/>
                <a:gd name="T7" fmla="*/ 241 h 241"/>
              </a:gdLst>
              <a:ahLst/>
              <a:cxnLst>
                <a:cxn ang="0">
                  <a:pos x="T0" y="T1"/>
                </a:cxn>
                <a:cxn ang="0">
                  <a:pos x="T2" y="T3"/>
                </a:cxn>
                <a:cxn ang="0">
                  <a:pos x="T4" y="T5"/>
                </a:cxn>
                <a:cxn ang="0">
                  <a:pos x="T6" y="T7"/>
                </a:cxn>
              </a:cxnLst>
              <a:rect l="0" t="0" r="r" b="b"/>
              <a:pathLst>
                <a:path w="103" h="241">
                  <a:moveTo>
                    <a:pt x="0" y="241"/>
                  </a:moveTo>
                  <a:lnTo>
                    <a:pt x="0" y="0"/>
                  </a:lnTo>
                  <a:lnTo>
                    <a:pt x="103" y="119"/>
                  </a:lnTo>
                  <a:lnTo>
                    <a:pt x="0" y="2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80" name="Freeform 109"/>
            <p:cNvSpPr>
              <a:spLocks/>
            </p:cNvSpPr>
            <p:nvPr/>
          </p:nvSpPr>
          <p:spPr bwMode="auto">
            <a:xfrm>
              <a:off x="3590925" y="3116263"/>
              <a:ext cx="163512" cy="95250"/>
            </a:xfrm>
            <a:custGeom>
              <a:avLst/>
              <a:gdLst>
                <a:gd name="T0" fmla="*/ 102 w 206"/>
                <a:gd name="T1" fmla="*/ 120 h 120"/>
                <a:gd name="T2" fmla="*/ 0 w 206"/>
                <a:gd name="T3" fmla="*/ 0 h 120"/>
                <a:gd name="T4" fmla="*/ 206 w 206"/>
                <a:gd name="T5" fmla="*/ 0 h 120"/>
                <a:gd name="T6" fmla="*/ 102 w 206"/>
                <a:gd name="T7" fmla="*/ 120 h 120"/>
              </a:gdLst>
              <a:ahLst/>
              <a:cxnLst>
                <a:cxn ang="0">
                  <a:pos x="T0" y="T1"/>
                </a:cxn>
                <a:cxn ang="0">
                  <a:pos x="T2" y="T3"/>
                </a:cxn>
                <a:cxn ang="0">
                  <a:pos x="T4" y="T5"/>
                </a:cxn>
                <a:cxn ang="0">
                  <a:pos x="T6" y="T7"/>
                </a:cxn>
              </a:cxnLst>
              <a:rect l="0" t="0" r="r" b="b"/>
              <a:pathLst>
                <a:path w="206" h="120">
                  <a:moveTo>
                    <a:pt x="102" y="120"/>
                  </a:moveTo>
                  <a:lnTo>
                    <a:pt x="0" y="0"/>
                  </a:lnTo>
                  <a:lnTo>
                    <a:pt x="206" y="0"/>
                  </a:lnTo>
                  <a:lnTo>
                    <a:pt x="102"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81" name="Rectangle 110"/>
            <p:cNvSpPr>
              <a:spLocks noChangeArrowheads="1"/>
            </p:cNvSpPr>
            <p:nvPr/>
          </p:nvSpPr>
          <p:spPr bwMode="auto">
            <a:xfrm>
              <a:off x="3557588" y="3103563"/>
              <a:ext cx="2286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82" name="Freeform 111"/>
            <p:cNvSpPr>
              <a:spLocks noEditPoints="1"/>
            </p:cNvSpPr>
            <p:nvPr/>
          </p:nvSpPr>
          <p:spPr bwMode="auto">
            <a:xfrm>
              <a:off x="3557588" y="2868613"/>
              <a:ext cx="228600" cy="234950"/>
            </a:xfrm>
            <a:custGeom>
              <a:avLst/>
              <a:gdLst>
                <a:gd name="T0" fmla="*/ 42 w 288"/>
                <a:gd name="T1" fmla="*/ 282 h 297"/>
                <a:gd name="T2" fmla="*/ 144 w 288"/>
                <a:gd name="T3" fmla="*/ 161 h 297"/>
                <a:gd name="T4" fmla="*/ 248 w 288"/>
                <a:gd name="T5" fmla="*/ 282 h 297"/>
                <a:gd name="T6" fmla="*/ 42 w 288"/>
                <a:gd name="T7" fmla="*/ 282 h 297"/>
                <a:gd name="T8" fmla="*/ 257 w 288"/>
                <a:gd name="T9" fmla="*/ 266 h 297"/>
                <a:gd name="T10" fmla="*/ 157 w 288"/>
                <a:gd name="T11" fmla="*/ 148 h 297"/>
                <a:gd name="T12" fmla="*/ 257 w 288"/>
                <a:gd name="T13" fmla="*/ 28 h 297"/>
                <a:gd name="T14" fmla="*/ 257 w 288"/>
                <a:gd name="T15" fmla="*/ 266 h 297"/>
                <a:gd name="T16" fmla="*/ 30 w 288"/>
                <a:gd name="T17" fmla="*/ 268 h 297"/>
                <a:gd name="T18" fmla="*/ 30 w 288"/>
                <a:gd name="T19" fmla="*/ 28 h 297"/>
                <a:gd name="T20" fmla="*/ 133 w 288"/>
                <a:gd name="T21" fmla="*/ 148 h 297"/>
                <a:gd name="T22" fmla="*/ 30 w 288"/>
                <a:gd name="T23" fmla="*/ 268 h 297"/>
                <a:gd name="T24" fmla="*/ 144 w 288"/>
                <a:gd name="T25" fmla="*/ 134 h 297"/>
                <a:gd name="T26" fmla="*/ 42 w 288"/>
                <a:gd name="T27" fmla="*/ 14 h 297"/>
                <a:gd name="T28" fmla="*/ 248 w 288"/>
                <a:gd name="T29" fmla="*/ 14 h 297"/>
                <a:gd name="T30" fmla="*/ 144 w 288"/>
                <a:gd name="T31" fmla="*/ 134 h 297"/>
                <a:gd name="T32" fmla="*/ 288 w 288"/>
                <a:gd name="T33" fmla="*/ 0 h 297"/>
                <a:gd name="T34" fmla="*/ 0 w 288"/>
                <a:gd name="T35" fmla="*/ 0 h 297"/>
                <a:gd name="T36" fmla="*/ 0 w 288"/>
                <a:gd name="T37" fmla="*/ 297 h 297"/>
                <a:gd name="T38" fmla="*/ 288 w 288"/>
                <a:gd name="T39" fmla="*/ 297 h 297"/>
                <a:gd name="T40" fmla="*/ 288 w 288"/>
                <a:gd name="T4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297">
                  <a:moveTo>
                    <a:pt x="42" y="282"/>
                  </a:moveTo>
                  <a:lnTo>
                    <a:pt x="144" y="161"/>
                  </a:lnTo>
                  <a:lnTo>
                    <a:pt x="248" y="282"/>
                  </a:lnTo>
                  <a:lnTo>
                    <a:pt x="42" y="282"/>
                  </a:lnTo>
                  <a:close/>
                  <a:moveTo>
                    <a:pt x="257" y="266"/>
                  </a:moveTo>
                  <a:lnTo>
                    <a:pt x="157" y="148"/>
                  </a:lnTo>
                  <a:lnTo>
                    <a:pt x="257" y="28"/>
                  </a:lnTo>
                  <a:lnTo>
                    <a:pt x="257" y="266"/>
                  </a:lnTo>
                  <a:close/>
                  <a:moveTo>
                    <a:pt x="30" y="268"/>
                  </a:moveTo>
                  <a:lnTo>
                    <a:pt x="30" y="28"/>
                  </a:lnTo>
                  <a:lnTo>
                    <a:pt x="133" y="148"/>
                  </a:lnTo>
                  <a:lnTo>
                    <a:pt x="30" y="268"/>
                  </a:lnTo>
                  <a:close/>
                  <a:moveTo>
                    <a:pt x="144" y="134"/>
                  </a:moveTo>
                  <a:lnTo>
                    <a:pt x="42" y="14"/>
                  </a:lnTo>
                  <a:lnTo>
                    <a:pt x="248" y="14"/>
                  </a:lnTo>
                  <a:lnTo>
                    <a:pt x="144" y="134"/>
                  </a:lnTo>
                  <a:close/>
                  <a:moveTo>
                    <a:pt x="288" y="0"/>
                  </a:moveTo>
                  <a:lnTo>
                    <a:pt x="0" y="0"/>
                  </a:lnTo>
                  <a:lnTo>
                    <a:pt x="0" y="297"/>
                  </a:lnTo>
                  <a:lnTo>
                    <a:pt x="288" y="297"/>
                  </a:lnTo>
                  <a:lnTo>
                    <a:pt x="288"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83" name="Freeform 112"/>
            <p:cNvSpPr>
              <a:spLocks/>
            </p:cNvSpPr>
            <p:nvPr/>
          </p:nvSpPr>
          <p:spPr bwMode="auto">
            <a:xfrm>
              <a:off x="3590925" y="2995613"/>
              <a:ext cx="163512" cy="96838"/>
            </a:xfrm>
            <a:custGeom>
              <a:avLst/>
              <a:gdLst>
                <a:gd name="T0" fmla="*/ 0 w 206"/>
                <a:gd name="T1" fmla="*/ 121 h 121"/>
                <a:gd name="T2" fmla="*/ 102 w 206"/>
                <a:gd name="T3" fmla="*/ 0 h 121"/>
                <a:gd name="T4" fmla="*/ 206 w 206"/>
                <a:gd name="T5" fmla="*/ 121 h 121"/>
                <a:gd name="T6" fmla="*/ 0 w 206"/>
                <a:gd name="T7" fmla="*/ 121 h 121"/>
              </a:gdLst>
              <a:ahLst/>
              <a:cxnLst>
                <a:cxn ang="0">
                  <a:pos x="T0" y="T1"/>
                </a:cxn>
                <a:cxn ang="0">
                  <a:pos x="T2" y="T3"/>
                </a:cxn>
                <a:cxn ang="0">
                  <a:pos x="T4" y="T5"/>
                </a:cxn>
                <a:cxn ang="0">
                  <a:pos x="T6" y="T7"/>
                </a:cxn>
              </a:cxnLst>
              <a:rect l="0" t="0" r="r" b="b"/>
              <a:pathLst>
                <a:path w="206" h="121">
                  <a:moveTo>
                    <a:pt x="0" y="121"/>
                  </a:moveTo>
                  <a:lnTo>
                    <a:pt x="102" y="0"/>
                  </a:lnTo>
                  <a:lnTo>
                    <a:pt x="206" y="121"/>
                  </a:lnTo>
                  <a:lnTo>
                    <a:pt x="0"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84" name="Freeform 113"/>
            <p:cNvSpPr>
              <a:spLocks/>
            </p:cNvSpPr>
            <p:nvPr/>
          </p:nvSpPr>
          <p:spPr bwMode="auto">
            <a:xfrm>
              <a:off x="3681413" y="2890838"/>
              <a:ext cx="80962" cy="188913"/>
            </a:xfrm>
            <a:custGeom>
              <a:avLst/>
              <a:gdLst>
                <a:gd name="T0" fmla="*/ 100 w 100"/>
                <a:gd name="T1" fmla="*/ 238 h 238"/>
                <a:gd name="T2" fmla="*/ 0 w 100"/>
                <a:gd name="T3" fmla="*/ 120 h 238"/>
                <a:gd name="T4" fmla="*/ 100 w 100"/>
                <a:gd name="T5" fmla="*/ 0 h 238"/>
                <a:gd name="T6" fmla="*/ 100 w 100"/>
                <a:gd name="T7" fmla="*/ 238 h 238"/>
              </a:gdLst>
              <a:ahLst/>
              <a:cxnLst>
                <a:cxn ang="0">
                  <a:pos x="T0" y="T1"/>
                </a:cxn>
                <a:cxn ang="0">
                  <a:pos x="T2" y="T3"/>
                </a:cxn>
                <a:cxn ang="0">
                  <a:pos x="T4" y="T5"/>
                </a:cxn>
                <a:cxn ang="0">
                  <a:pos x="T6" y="T7"/>
                </a:cxn>
              </a:cxnLst>
              <a:rect l="0" t="0" r="r" b="b"/>
              <a:pathLst>
                <a:path w="100" h="238">
                  <a:moveTo>
                    <a:pt x="100" y="238"/>
                  </a:moveTo>
                  <a:lnTo>
                    <a:pt x="0" y="120"/>
                  </a:lnTo>
                  <a:lnTo>
                    <a:pt x="100" y="0"/>
                  </a:lnTo>
                  <a:lnTo>
                    <a:pt x="100" y="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85" name="Freeform 114"/>
            <p:cNvSpPr>
              <a:spLocks/>
            </p:cNvSpPr>
            <p:nvPr/>
          </p:nvSpPr>
          <p:spPr bwMode="auto">
            <a:xfrm>
              <a:off x="3581400" y="2890838"/>
              <a:ext cx="80962" cy="190500"/>
            </a:xfrm>
            <a:custGeom>
              <a:avLst/>
              <a:gdLst>
                <a:gd name="T0" fmla="*/ 0 w 103"/>
                <a:gd name="T1" fmla="*/ 240 h 240"/>
                <a:gd name="T2" fmla="*/ 0 w 103"/>
                <a:gd name="T3" fmla="*/ 0 h 240"/>
                <a:gd name="T4" fmla="*/ 103 w 103"/>
                <a:gd name="T5" fmla="*/ 120 h 240"/>
                <a:gd name="T6" fmla="*/ 0 w 103"/>
                <a:gd name="T7" fmla="*/ 240 h 240"/>
              </a:gdLst>
              <a:ahLst/>
              <a:cxnLst>
                <a:cxn ang="0">
                  <a:pos x="T0" y="T1"/>
                </a:cxn>
                <a:cxn ang="0">
                  <a:pos x="T2" y="T3"/>
                </a:cxn>
                <a:cxn ang="0">
                  <a:pos x="T4" y="T5"/>
                </a:cxn>
                <a:cxn ang="0">
                  <a:pos x="T6" y="T7"/>
                </a:cxn>
              </a:cxnLst>
              <a:rect l="0" t="0" r="r" b="b"/>
              <a:pathLst>
                <a:path w="103" h="240">
                  <a:moveTo>
                    <a:pt x="0" y="240"/>
                  </a:moveTo>
                  <a:lnTo>
                    <a:pt x="0" y="0"/>
                  </a:lnTo>
                  <a:lnTo>
                    <a:pt x="103" y="120"/>
                  </a:lnTo>
                  <a:lnTo>
                    <a:pt x="0" y="2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86" name="Freeform 115"/>
            <p:cNvSpPr>
              <a:spLocks/>
            </p:cNvSpPr>
            <p:nvPr/>
          </p:nvSpPr>
          <p:spPr bwMode="auto">
            <a:xfrm>
              <a:off x="3590925" y="2879725"/>
              <a:ext cx="163512" cy="95250"/>
            </a:xfrm>
            <a:custGeom>
              <a:avLst/>
              <a:gdLst>
                <a:gd name="T0" fmla="*/ 102 w 206"/>
                <a:gd name="T1" fmla="*/ 120 h 120"/>
                <a:gd name="T2" fmla="*/ 0 w 206"/>
                <a:gd name="T3" fmla="*/ 0 h 120"/>
                <a:gd name="T4" fmla="*/ 206 w 206"/>
                <a:gd name="T5" fmla="*/ 0 h 120"/>
                <a:gd name="T6" fmla="*/ 102 w 206"/>
                <a:gd name="T7" fmla="*/ 120 h 120"/>
              </a:gdLst>
              <a:ahLst/>
              <a:cxnLst>
                <a:cxn ang="0">
                  <a:pos x="T0" y="T1"/>
                </a:cxn>
                <a:cxn ang="0">
                  <a:pos x="T2" y="T3"/>
                </a:cxn>
                <a:cxn ang="0">
                  <a:pos x="T4" y="T5"/>
                </a:cxn>
                <a:cxn ang="0">
                  <a:pos x="T6" y="T7"/>
                </a:cxn>
              </a:cxnLst>
              <a:rect l="0" t="0" r="r" b="b"/>
              <a:pathLst>
                <a:path w="206" h="120">
                  <a:moveTo>
                    <a:pt x="102" y="120"/>
                  </a:moveTo>
                  <a:lnTo>
                    <a:pt x="0" y="0"/>
                  </a:lnTo>
                  <a:lnTo>
                    <a:pt x="206" y="0"/>
                  </a:lnTo>
                  <a:lnTo>
                    <a:pt x="102"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87" name="Rectangle 116"/>
            <p:cNvSpPr>
              <a:spLocks noChangeArrowheads="1"/>
            </p:cNvSpPr>
            <p:nvPr/>
          </p:nvSpPr>
          <p:spPr bwMode="auto">
            <a:xfrm>
              <a:off x="3557588" y="2868613"/>
              <a:ext cx="2286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88" name="Freeform 117"/>
            <p:cNvSpPr>
              <a:spLocks noEditPoints="1"/>
            </p:cNvSpPr>
            <p:nvPr/>
          </p:nvSpPr>
          <p:spPr bwMode="auto">
            <a:xfrm>
              <a:off x="3557588" y="2630488"/>
              <a:ext cx="228600" cy="238125"/>
            </a:xfrm>
            <a:custGeom>
              <a:avLst/>
              <a:gdLst>
                <a:gd name="T0" fmla="*/ 42 w 288"/>
                <a:gd name="T1" fmla="*/ 283 h 299"/>
                <a:gd name="T2" fmla="*/ 144 w 288"/>
                <a:gd name="T3" fmla="*/ 163 h 299"/>
                <a:gd name="T4" fmla="*/ 248 w 288"/>
                <a:gd name="T5" fmla="*/ 283 h 299"/>
                <a:gd name="T6" fmla="*/ 42 w 288"/>
                <a:gd name="T7" fmla="*/ 283 h 299"/>
                <a:gd name="T8" fmla="*/ 257 w 288"/>
                <a:gd name="T9" fmla="*/ 268 h 299"/>
                <a:gd name="T10" fmla="*/ 157 w 288"/>
                <a:gd name="T11" fmla="*/ 148 h 299"/>
                <a:gd name="T12" fmla="*/ 257 w 288"/>
                <a:gd name="T13" fmla="*/ 30 h 299"/>
                <a:gd name="T14" fmla="*/ 257 w 288"/>
                <a:gd name="T15" fmla="*/ 268 h 299"/>
                <a:gd name="T16" fmla="*/ 30 w 288"/>
                <a:gd name="T17" fmla="*/ 270 h 299"/>
                <a:gd name="T18" fmla="*/ 30 w 288"/>
                <a:gd name="T19" fmla="*/ 29 h 299"/>
                <a:gd name="T20" fmla="*/ 133 w 288"/>
                <a:gd name="T21" fmla="*/ 148 h 299"/>
                <a:gd name="T22" fmla="*/ 30 w 288"/>
                <a:gd name="T23" fmla="*/ 270 h 299"/>
                <a:gd name="T24" fmla="*/ 144 w 288"/>
                <a:gd name="T25" fmla="*/ 136 h 299"/>
                <a:gd name="T26" fmla="*/ 42 w 288"/>
                <a:gd name="T27" fmla="*/ 16 h 299"/>
                <a:gd name="T28" fmla="*/ 248 w 288"/>
                <a:gd name="T29" fmla="*/ 16 h 299"/>
                <a:gd name="T30" fmla="*/ 144 w 288"/>
                <a:gd name="T31" fmla="*/ 136 h 299"/>
                <a:gd name="T32" fmla="*/ 288 w 288"/>
                <a:gd name="T33" fmla="*/ 0 h 299"/>
                <a:gd name="T34" fmla="*/ 0 w 288"/>
                <a:gd name="T35" fmla="*/ 0 h 299"/>
                <a:gd name="T36" fmla="*/ 0 w 288"/>
                <a:gd name="T37" fmla="*/ 299 h 299"/>
                <a:gd name="T38" fmla="*/ 288 w 288"/>
                <a:gd name="T39" fmla="*/ 299 h 299"/>
                <a:gd name="T40" fmla="*/ 288 w 288"/>
                <a:gd name="T41"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299">
                  <a:moveTo>
                    <a:pt x="42" y="283"/>
                  </a:moveTo>
                  <a:lnTo>
                    <a:pt x="144" y="163"/>
                  </a:lnTo>
                  <a:lnTo>
                    <a:pt x="248" y="283"/>
                  </a:lnTo>
                  <a:lnTo>
                    <a:pt x="42" y="283"/>
                  </a:lnTo>
                  <a:close/>
                  <a:moveTo>
                    <a:pt x="257" y="268"/>
                  </a:moveTo>
                  <a:lnTo>
                    <a:pt x="157" y="148"/>
                  </a:lnTo>
                  <a:lnTo>
                    <a:pt x="257" y="30"/>
                  </a:lnTo>
                  <a:lnTo>
                    <a:pt x="257" y="268"/>
                  </a:lnTo>
                  <a:close/>
                  <a:moveTo>
                    <a:pt x="30" y="270"/>
                  </a:moveTo>
                  <a:lnTo>
                    <a:pt x="30" y="29"/>
                  </a:lnTo>
                  <a:lnTo>
                    <a:pt x="133" y="148"/>
                  </a:lnTo>
                  <a:lnTo>
                    <a:pt x="30" y="270"/>
                  </a:lnTo>
                  <a:close/>
                  <a:moveTo>
                    <a:pt x="144" y="136"/>
                  </a:moveTo>
                  <a:lnTo>
                    <a:pt x="42" y="16"/>
                  </a:lnTo>
                  <a:lnTo>
                    <a:pt x="248" y="16"/>
                  </a:lnTo>
                  <a:lnTo>
                    <a:pt x="144" y="136"/>
                  </a:lnTo>
                  <a:close/>
                  <a:moveTo>
                    <a:pt x="288" y="0"/>
                  </a:moveTo>
                  <a:lnTo>
                    <a:pt x="0" y="0"/>
                  </a:lnTo>
                  <a:lnTo>
                    <a:pt x="0" y="299"/>
                  </a:lnTo>
                  <a:lnTo>
                    <a:pt x="288" y="299"/>
                  </a:lnTo>
                  <a:lnTo>
                    <a:pt x="288"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89" name="Freeform 118"/>
            <p:cNvSpPr>
              <a:spLocks/>
            </p:cNvSpPr>
            <p:nvPr/>
          </p:nvSpPr>
          <p:spPr bwMode="auto">
            <a:xfrm>
              <a:off x="3590925" y="2760663"/>
              <a:ext cx="163512" cy="95250"/>
            </a:xfrm>
            <a:custGeom>
              <a:avLst/>
              <a:gdLst>
                <a:gd name="T0" fmla="*/ 0 w 206"/>
                <a:gd name="T1" fmla="*/ 120 h 120"/>
                <a:gd name="T2" fmla="*/ 102 w 206"/>
                <a:gd name="T3" fmla="*/ 0 h 120"/>
                <a:gd name="T4" fmla="*/ 206 w 206"/>
                <a:gd name="T5" fmla="*/ 120 h 120"/>
                <a:gd name="T6" fmla="*/ 0 w 206"/>
                <a:gd name="T7" fmla="*/ 120 h 120"/>
              </a:gdLst>
              <a:ahLst/>
              <a:cxnLst>
                <a:cxn ang="0">
                  <a:pos x="T0" y="T1"/>
                </a:cxn>
                <a:cxn ang="0">
                  <a:pos x="T2" y="T3"/>
                </a:cxn>
                <a:cxn ang="0">
                  <a:pos x="T4" y="T5"/>
                </a:cxn>
                <a:cxn ang="0">
                  <a:pos x="T6" y="T7"/>
                </a:cxn>
              </a:cxnLst>
              <a:rect l="0" t="0" r="r" b="b"/>
              <a:pathLst>
                <a:path w="206" h="120">
                  <a:moveTo>
                    <a:pt x="0" y="120"/>
                  </a:moveTo>
                  <a:lnTo>
                    <a:pt x="102" y="0"/>
                  </a:lnTo>
                  <a:lnTo>
                    <a:pt x="206" y="120"/>
                  </a:lnTo>
                  <a:lnTo>
                    <a:pt x="0"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90" name="Freeform 119"/>
            <p:cNvSpPr>
              <a:spLocks/>
            </p:cNvSpPr>
            <p:nvPr/>
          </p:nvSpPr>
          <p:spPr bwMode="auto">
            <a:xfrm>
              <a:off x="3681413" y="2655888"/>
              <a:ext cx="80962" cy="188913"/>
            </a:xfrm>
            <a:custGeom>
              <a:avLst/>
              <a:gdLst>
                <a:gd name="T0" fmla="*/ 100 w 100"/>
                <a:gd name="T1" fmla="*/ 238 h 238"/>
                <a:gd name="T2" fmla="*/ 0 w 100"/>
                <a:gd name="T3" fmla="*/ 118 h 238"/>
                <a:gd name="T4" fmla="*/ 100 w 100"/>
                <a:gd name="T5" fmla="*/ 0 h 238"/>
                <a:gd name="T6" fmla="*/ 100 w 100"/>
                <a:gd name="T7" fmla="*/ 238 h 238"/>
              </a:gdLst>
              <a:ahLst/>
              <a:cxnLst>
                <a:cxn ang="0">
                  <a:pos x="T0" y="T1"/>
                </a:cxn>
                <a:cxn ang="0">
                  <a:pos x="T2" y="T3"/>
                </a:cxn>
                <a:cxn ang="0">
                  <a:pos x="T4" y="T5"/>
                </a:cxn>
                <a:cxn ang="0">
                  <a:pos x="T6" y="T7"/>
                </a:cxn>
              </a:cxnLst>
              <a:rect l="0" t="0" r="r" b="b"/>
              <a:pathLst>
                <a:path w="100" h="238">
                  <a:moveTo>
                    <a:pt x="100" y="238"/>
                  </a:moveTo>
                  <a:lnTo>
                    <a:pt x="0" y="118"/>
                  </a:lnTo>
                  <a:lnTo>
                    <a:pt x="100" y="0"/>
                  </a:lnTo>
                  <a:lnTo>
                    <a:pt x="100" y="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91" name="Freeform 120"/>
            <p:cNvSpPr>
              <a:spLocks/>
            </p:cNvSpPr>
            <p:nvPr/>
          </p:nvSpPr>
          <p:spPr bwMode="auto">
            <a:xfrm>
              <a:off x="3581400" y="2654300"/>
              <a:ext cx="80962" cy="190500"/>
            </a:xfrm>
            <a:custGeom>
              <a:avLst/>
              <a:gdLst>
                <a:gd name="T0" fmla="*/ 0 w 103"/>
                <a:gd name="T1" fmla="*/ 241 h 241"/>
                <a:gd name="T2" fmla="*/ 0 w 103"/>
                <a:gd name="T3" fmla="*/ 0 h 241"/>
                <a:gd name="T4" fmla="*/ 103 w 103"/>
                <a:gd name="T5" fmla="*/ 119 h 241"/>
                <a:gd name="T6" fmla="*/ 0 w 103"/>
                <a:gd name="T7" fmla="*/ 241 h 241"/>
              </a:gdLst>
              <a:ahLst/>
              <a:cxnLst>
                <a:cxn ang="0">
                  <a:pos x="T0" y="T1"/>
                </a:cxn>
                <a:cxn ang="0">
                  <a:pos x="T2" y="T3"/>
                </a:cxn>
                <a:cxn ang="0">
                  <a:pos x="T4" y="T5"/>
                </a:cxn>
                <a:cxn ang="0">
                  <a:pos x="T6" y="T7"/>
                </a:cxn>
              </a:cxnLst>
              <a:rect l="0" t="0" r="r" b="b"/>
              <a:pathLst>
                <a:path w="103" h="241">
                  <a:moveTo>
                    <a:pt x="0" y="241"/>
                  </a:moveTo>
                  <a:lnTo>
                    <a:pt x="0" y="0"/>
                  </a:lnTo>
                  <a:lnTo>
                    <a:pt x="103" y="119"/>
                  </a:lnTo>
                  <a:lnTo>
                    <a:pt x="0" y="2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92" name="Freeform 121"/>
            <p:cNvSpPr>
              <a:spLocks/>
            </p:cNvSpPr>
            <p:nvPr/>
          </p:nvSpPr>
          <p:spPr bwMode="auto">
            <a:xfrm>
              <a:off x="3590925" y="2643188"/>
              <a:ext cx="163512" cy="95250"/>
            </a:xfrm>
            <a:custGeom>
              <a:avLst/>
              <a:gdLst>
                <a:gd name="T0" fmla="*/ 102 w 206"/>
                <a:gd name="T1" fmla="*/ 120 h 120"/>
                <a:gd name="T2" fmla="*/ 0 w 206"/>
                <a:gd name="T3" fmla="*/ 0 h 120"/>
                <a:gd name="T4" fmla="*/ 206 w 206"/>
                <a:gd name="T5" fmla="*/ 0 h 120"/>
                <a:gd name="T6" fmla="*/ 102 w 206"/>
                <a:gd name="T7" fmla="*/ 120 h 120"/>
              </a:gdLst>
              <a:ahLst/>
              <a:cxnLst>
                <a:cxn ang="0">
                  <a:pos x="T0" y="T1"/>
                </a:cxn>
                <a:cxn ang="0">
                  <a:pos x="T2" y="T3"/>
                </a:cxn>
                <a:cxn ang="0">
                  <a:pos x="T4" y="T5"/>
                </a:cxn>
                <a:cxn ang="0">
                  <a:pos x="T6" y="T7"/>
                </a:cxn>
              </a:cxnLst>
              <a:rect l="0" t="0" r="r" b="b"/>
              <a:pathLst>
                <a:path w="206" h="120">
                  <a:moveTo>
                    <a:pt x="102" y="120"/>
                  </a:moveTo>
                  <a:lnTo>
                    <a:pt x="0" y="0"/>
                  </a:lnTo>
                  <a:lnTo>
                    <a:pt x="206" y="0"/>
                  </a:lnTo>
                  <a:lnTo>
                    <a:pt x="102"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93" name="Rectangle 122"/>
            <p:cNvSpPr>
              <a:spLocks noChangeArrowheads="1"/>
            </p:cNvSpPr>
            <p:nvPr/>
          </p:nvSpPr>
          <p:spPr bwMode="auto">
            <a:xfrm>
              <a:off x="3557588" y="2630488"/>
              <a:ext cx="2286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94" name="Freeform 123"/>
            <p:cNvSpPr>
              <a:spLocks noEditPoints="1"/>
            </p:cNvSpPr>
            <p:nvPr/>
          </p:nvSpPr>
          <p:spPr bwMode="auto">
            <a:xfrm>
              <a:off x="3557588" y="2395538"/>
              <a:ext cx="228600" cy="234950"/>
            </a:xfrm>
            <a:custGeom>
              <a:avLst/>
              <a:gdLst>
                <a:gd name="T0" fmla="*/ 42 w 288"/>
                <a:gd name="T1" fmla="*/ 282 h 297"/>
                <a:gd name="T2" fmla="*/ 144 w 288"/>
                <a:gd name="T3" fmla="*/ 161 h 297"/>
                <a:gd name="T4" fmla="*/ 248 w 288"/>
                <a:gd name="T5" fmla="*/ 282 h 297"/>
                <a:gd name="T6" fmla="*/ 42 w 288"/>
                <a:gd name="T7" fmla="*/ 282 h 297"/>
                <a:gd name="T8" fmla="*/ 257 w 288"/>
                <a:gd name="T9" fmla="*/ 266 h 297"/>
                <a:gd name="T10" fmla="*/ 157 w 288"/>
                <a:gd name="T11" fmla="*/ 148 h 297"/>
                <a:gd name="T12" fmla="*/ 257 w 288"/>
                <a:gd name="T13" fmla="*/ 28 h 297"/>
                <a:gd name="T14" fmla="*/ 257 w 288"/>
                <a:gd name="T15" fmla="*/ 266 h 297"/>
                <a:gd name="T16" fmla="*/ 30 w 288"/>
                <a:gd name="T17" fmla="*/ 268 h 297"/>
                <a:gd name="T18" fmla="*/ 30 w 288"/>
                <a:gd name="T19" fmla="*/ 28 h 297"/>
                <a:gd name="T20" fmla="*/ 133 w 288"/>
                <a:gd name="T21" fmla="*/ 148 h 297"/>
                <a:gd name="T22" fmla="*/ 30 w 288"/>
                <a:gd name="T23" fmla="*/ 268 h 297"/>
                <a:gd name="T24" fmla="*/ 144 w 288"/>
                <a:gd name="T25" fmla="*/ 134 h 297"/>
                <a:gd name="T26" fmla="*/ 42 w 288"/>
                <a:gd name="T27" fmla="*/ 14 h 297"/>
                <a:gd name="T28" fmla="*/ 248 w 288"/>
                <a:gd name="T29" fmla="*/ 14 h 297"/>
                <a:gd name="T30" fmla="*/ 144 w 288"/>
                <a:gd name="T31" fmla="*/ 134 h 297"/>
                <a:gd name="T32" fmla="*/ 288 w 288"/>
                <a:gd name="T33" fmla="*/ 0 h 297"/>
                <a:gd name="T34" fmla="*/ 0 w 288"/>
                <a:gd name="T35" fmla="*/ 0 h 297"/>
                <a:gd name="T36" fmla="*/ 0 w 288"/>
                <a:gd name="T37" fmla="*/ 297 h 297"/>
                <a:gd name="T38" fmla="*/ 288 w 288"/>
                <a:gd name="T39" fmla="*/ 297 h 297"/>
                <a:gd name="T40" fmla="*/ 288 w 288"/>
                <a:gd name="T4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297">
                  <a:moveTo>
                    <a:pt x="42" y="282"/>
                  </a:moveTo>
                  <a:lnTo>
                    <a:pt x="144" y="161"/>
                  </a:lnTo>
                  <a:lnTo>
                    <a:pt x="248" y="282"/>
                  </a:lnTo>
                  <a:lnTo>
                    <a:pt x="42" y="282"/>
                  </a:lnTo>
                  <a:close/>
                  <a:moveTo>
                    <a:pt x="257" y="266"/>
                  </a:moveTo>
                  <a:lnTo>
                    <a:pt x="157" y="148"/>
                  </a:lnTo>
                  <a:lnTo>
                    <a:pt x="257" y="28"/>
                  </a:lnTo>
                  <a:lnTo>
                    <a:pt x="257" y="266"/>
                  </a:lnTo>
                  <a:close/>
                  <a:moveTo>
                    <a:pt x="30" y="268"/>
                  </a:moveTo>
                  <a:lnTo>
                    <a:pt x="30" y="28"/>
                  </a:lnTo>
                  <a:lnTo>
                    <a:pt x="133" y="148"/>
                  </a:lnTo>
                  <a:lnTo>
                    <a:pt x="30" y="268"/>
                  </a:lnTo>
                  <a:close/>
                  <a:moveTo>
                    <a:pt x="144" y="134"/>
                  </a:moveTo>
                  <a:lnTo>
                    <a:pt x="42" y="14"/>
                  </a:lnTo>
                  <a:lnTo>
                    <a:pt x="248" y="14"/>
                  </a:lnTo>
                  <a:lnTo>
                    <a:pt x="144" y="134"/>
                  </a:lnTo>
                  <a:close/>
                  <a:moveTo>
                    <a:pt x="288" y="0"/>
                  </a:moveTo>
                  <a:lnTo>
                    <a:pt x="0" y="0"/>
                  </a:lnTo>
                  <a:lnTo>
                    <a:pt x="0" y="297"/>
                  </a:lnTo>
                  <a:lnTo>
                    <a:pt x="288" y="297"/>
                  </a:lnTo>
                  <a:lnTo>
                    <a:pt x="288"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95" name="Freeform 124"/>
            <p:cNvSpPr>
              <a:spLocks/>
            </p:cNvSpPr>
            <p:nvPr/>
          </p:nvSpPr>
          <p:spPr bwMode="auto">
            <a:xfrm>
              <a:off x="3590925" y="2524125"/>
              <a:ext cx="163512" cy="95250"/>
            </a:xfrm>
            <a:custGeom>
              <a:avLst/>
              <a:gdLst>
                <a:gd name="T0" fmla="*/ 0 w 206"/>
                <a:gd name="T1" fmla="*/ 121 h 121"/>
                <a:gd name="T2" fmla="*/ 102 w 206"/>
                <a:gd name="T3" fmla="*/ 0 h 121"/>
                <a:gd name="T4" fmla="*/ 206 w 206"/>
                <a:gd name="T5" fmla="*/ 121 h 121"/>
                <a:gd name="T6" fmla="*/ 0 w 206"/>
                <a:gd name="T7" fmla="*/ 121 h 121"/>
              </a:gdLst>
              <a:ahLst/>
              <a:cxnLst>
                <a:cxn ang="0">
                  <a:pos x="T0" y="T1"/>
                </a:cxn>
                <a:cxn ang="0">
                  <a:pos x="T2" y="T3"/>
                </a:cxn>
                <a:cxn ang="0">
                  <a:pos x="T4" y="T5"/>
                </a:cxn>
                <a:cxn ang="0">
                  <a:pos x="T6" y="T7"/>
                </a:cxn>
              </a:cxnLst>
              <a:rect l="0" t="0" r="r" b="b"/>
              <a:pathLst>
                <a:path w="206" h="121">
                  <a:moveTo>
                    <a:pt x="0" y="121"/>
                  </a:moveTo>
                  <a:lnTo>
                    <a:pt x="102" y="0"/>
                  </a:lnTo>
                  <a:lnTo>
                    <a:pt x="206" y="121"/>
                  </a:lnTo>
                  <a:lnTo>
                    <a:pt x="0"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96" name="Freeform 125"/>
            <p:cNvSpPr>
              <a:spLocks/>
            </p:cNvSpPr>
            <p:nvPr/>
          </p:nvSpPr>
          <p:spPr bwMode="auto">
            <a:xfrm>
              <a:off x="3681413" y="2417763"/>
              <a:ext cx="80962" cy="188913"/>
            </a:xfrm>
            <a:custGeom>
              <a:avLst/>
              <a:gdLst>
                <a:gd name="T0" fmla="*/ 100 w 100"/>
                <a:gd name="T1" fmla="*/ 238 h 238"/>
                <a:gd name="T2" fmla="*/ 0 w 100"/>
                <a:gd name="T3" fmla="*/ 120 h 238"/>
                <a:gd name="T4" fmla="*/ 100 w 100"/>
                <a:gd name="T5" fmla="*/ 0 h 238"/>
                <a:gd name="T6" fmla="*/ 100 w 100"/>
                <a:gd name="T7" fmla="*/ 238 h 238"/>
              </a:gdLst>
              <a:ahLst/>
              <a:cxnLst>
                <a:cxn ang="0">
                  <a:pos x="T0" y="T1"/>
                </a:cxn>
                <a:cxn ang="0">
                  <a:pos x="T2" y="T3"/>
                </a:cxn>
                <a:cxn ang="0">
                  <a:pos x="T4" y="T5"/>
                </a:cxn>
                <a:cxn ang="0">
                  <a:pos x="T6" y="T7"/>
                </a:cxn>
              </a:cxnLst>
              <a:rect l="0" t="0" r="r" b="b"/>
              <a:pathLst>
                <a:path w="100" h="238">
                  <a:moveTo>
                    <a:pt x="100" y="238"/>
                  </a:moveTo>
                  <a:lnTo>
                    <a:pt x="0" y="120"/>
                  </a:lnTo>
                  <a:lnTo>
                    <a:pt x="100" y="0"/>
                  </a:lnTo>
                  <a:lnTo>
                    <a:pt x="100" y="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97" name="Freeform 126"/>
            <p:cNvSpPr>
              <a:spLocks/>
            </p:cNvSpPr>
            <p:nvPr/>
          </p:nvSpPr>
          <p:spPr bwMode="auto">
            <a:xfrm>
              <a:off x="3581400" y="2417763"/>
              <a:ext cx="80962" cy="190500"/>
            </a:xfrm>
            <a:custGeom>
              <a:avLst/>
              <a:gdLst>
                <a:gd name="T0" fmla="*/ 0 w 103"/>
                <a:gd name="T1" fmla="*/ 240 h 240"/>
                <a:gd name="T2" fmla="*/ 0 w 103"/>
                <a:gd name="T3" fmla="*/ 0 h 240"/>
                <a:gd name="T4" fmla="*/ 103 w 103"/>
                <a:gd name="T5" fmla="*/ 120 h 240"/>
                <a:gd name="T6" fmla="*/ 0 w 103"/>
                <a:gd name="T7" fmla="*/ 240 h 240"/>
              </a:gdLst>
              <a:ahLst/>
              <a:cxnLst>
                <a:cxn ang="0">
                  <a:pos x="T0" y="T1"/>
                </a:cxn>
                <a:cxn ang="0">
                  <a:pos x="T2" y="T3"/>
                </a:cxn>
                <a:cxn ang="0">
                  <a:pos x="T4" y="T5"/>
                </a:cxn>
                <a:cxn ang="0">
                  <a:pos x="T6" y="T7"/>
                </a:cxn>
              </a:cxnLst>
              <a:rect l="0" t="0" r="r" b="b"/>
              <a:pathLst>
                <a:path w="103" h="240">
                  <a:moveTo>
                    <a:pt x="0" y="240"/>
                  </a:moveTo>
                  <a:lnTo>
                    <a:pt x="0" y="0"/>
                  </a:lnTo>
                  <a:lnTo>
                    <a:pt x="103" y="120"/>
                  </a:lnTo>
                  <a:lnTo>
                    <a:pt x="0" y="2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98" name="Freeform 127"/>
            <p:cNvSpPr>
              <a:spLocks/>
            </p:cNvSpPr>
            <p:nvPr/>
          </p:nvSpPr>
          <p:spPr bwMode="auto">
            <a:xfrm>
              <a:off x="3590925" y="2406650"/>
              <a:ext cx="163512" cy="95250"/>
            </a:xfrm>
            <a:custGeom>
              <a:avLst/>
              <a:gdLst>
                <a:gd name="T0" fmla="*/ 102 w 206"/>
                <a:gd name="T1" fmla="*/ 120 h 120"/>
                <a:gd name="T2" fmla="*/ 0 w 206"/>
                <a:gd name="T3" fmla="*/ 0 h 120"/>
                <a:gd name="T4" fmla="*/ 206 w 206"/>
                <a:gd name="T5" fmla="*/ 0 h 120"/>
                <a:gd name="T6" fmla="*/ 102 w 206"/>
                <a:gd name="T7" fmla="*/ 120 h 120"/>
              </a:gdLst>
              <a:ahLst/>
              <a:cxnLst>
                <a:cxn ang="0">
                  <a:pos x="T0" y="T1"/>
                </a:cxn>
                <a:cxn ang="0">
                  <a:pos x="T2" y="T3"/>
                </a:cxn>
                <a:cxn ang="0">
                  <a:pos x="T4" y="T5"/>
                </a:cxn>
                <a:cxn ang="0">
                  <a:pos x="T6" y="T7"/>
                </a:cxn>
              </a:cxnLst>
              <a:rect l="0" t="0" r="r" b="b"/>
              <a:pathLst>
                <a:path w="206" h="120">
                  <a:moveTo>
                    <a:pt x="102" y="120"/>
                  </a:moveTo>
                  <a:lnTo>
                    <a:pt x="0" y="0"/>
                  </a:lnTo>
                  <a:lnTo>
                    <a:pt x="206" y="0"/>
                  </a:lnTo>
                  <a:lnTo>
                    <a:pt x="102"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999" name="Rectangle 128"/>
            <p:cNvSpPr>
              <a:spLocks noChangeArrowheads="1"/>
            </p:cNvSpPr>
            <p:nvPr/>
          </p:nvSpPr>
          <p:spPr bwMode="auto">
            <a:xfrm>
              <a:off x="3557588" y="2395538"/>
              <a:ext cx="2286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00" name="Freeform 129"/>
            <p:cNvSpPr>
              <a:spLocks noEditPoints="1"/>
            </p:cNvSpPr>
            <p:nvPr/>
          </p:nvSpPr>
          <p:spPr bwMode="auto">
            <a:xfrm>
              <a:off x="3557588" y="2157413"/>
              <a:ext cx="228600" cy="238125"/>
            </a:xfrm>
            <a:custGeom>
              <a:avLst/>
              <a:gdLst>
                <a:gd name="T0" fmla="*/ 42 w 288"/>
                <a:gd name="T1" fmla="*/ 283 h 299"/>
                <a:gd name="T2" fmla="*/ 144 w 288"/>
                <a:gd name="T3" fmla="*/ 163 h 299"/>
                <a:gd name="T4" fmla="*/ 248 w 288"/>
                <a:gd name="T5" fmla="*/ 283 h 299"/>
                <a:gd name="T6" fmla="*/ 42 w 288"/>
                <a:gd name="T7" fmla="*/ 283 h 299"/>
                <a:gd name="T8" fmla="*/ 257 w 288"/>
                <a:gd name="T9" fmla="*/ 268 h 299"/>
                <a:gd name="T10" fmla="*/ 157 w 288"/>
                <a:gd name="T11" fmla="*/ 148 h 299"/>
                <a:gd name="T12" fmla="*/ 257 w 288"/>
                <a:gd name="T13" fmla="*/ 30 h 299"/>
                <a:gd name="T14" fmla="*/ 257 w 288"/>
                <a:gd name="T15" fmla="*/ 268 h 299"/>
                <a:gd name="T16" fmla="*/ 30 w 288"/>
                <a:gd name="T17" fmla="*/ 270 h 299"/>
                <a:gd name="T18" fmla="*/ 30 w 288"/>
                <a:gd name="T19" fmla="*/ 29 h 299"/>
                <a:gd name="T20" fmla="*/ 133 w 288"/>
                <a:gd name="T21" fmla="*/ 148 h 299"/>
                <a:gd name="T22" fmla="*/ 30 w 288"/>
                <a:gd name="T23" fmla="*/ 270 h 299"/>
                <a:gd name="T24" fmla="*/ 144 w 288"/>
                <a:gd name="T25" fmla="*/ 136 h 299"/>
                <a:gd name="T26" fmla="*/ 42 w 288"/>
                <a:gd name="T27" fmla="*/ 16 h 299"/>
                <a:gd name="T28" fmla="*/ 248 w 288"/>
                <a:gd name="T29" fmla="*/ 16 h 299"/>
                <a:gd name="T30" fmla="*/ 144 w 288"/>
                <a:gd name="T31" fmla="*/ 136 h 299"/>
                <a:gd name="T32" fmla="*/ 288 w 288"/>
                <a:gd name="T33" fmla="*/ 0 h 299"/>
                <a:gd name="T34" fmla="*/ 0 w 288"/>
                <a:gd name="T35" fmla="*/ 0 h 299"/>
                <a:gd name="T36" fmla="*/ 0 w 288"/>
                <a:gd name="T37" fmla="*/ 299 h 299"/>
                <a:gd name="T38" fmla="*/ 288 w 288"/>
                <a:gd name="T39" fmla="*/ 299 h 299"/>
                <a:gd name="T40" fmla="*/ 288 w 288"/>
                <a:gd name="T41"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299">
                  <a:moveTo>
                    <a:pt x="42" y="283"/>
                  </a:moveTo>
                  <a:lnTo>
                    <a:pt x="144" y="163"/>
                  </a:lnTo>
                  <a:lnTo>
                    <a:pt x="248" y="283"/>
                  </a:lnTo>
                  <a:lnTo>
                    <a:pt x="42" y="283"/>
                  </a:lnTo>
                  <a:close/>
                  <a:moveTo>
                    <a:pt x="257" y="268"/>
                  </a:moveTo>
                  <a:lnTo>
                    <a:pt x="157" y="148"/>
                  </a:lnTo>
                  <a:lnTo>
                    <a:pt x="257" y="30"/>
                  </a:lnTo>
                  <a:lnTo>
                    <a:pt x="257" y="268"/>
                  </a:lnTo>
                  <a:close/>
                  <a:moveTo>
                    <a:pt x="30" y="270"/>
                  </a:moveTo>
                  <a:lnTo>
                    <a:pt x="30" y="29"/>
                  </a:lnTo>
                  <a:lnTo>
                    <a:pt x="133" y="148"/>
                  </a:lnTo>
                  <a:lnTo>
                    <a:pt x="30" y="270"/>
                  </a:lnTo>
                  <a:close/>
                  <a:moveTo>
                    <a:pt x="144" y="136"/>
                  </a:moveTo>
                  <a:lnTo>
                    <a:pt x="42" y="16"/>
                  </a:lnTo>
                  <a:lnTo>
                    <a:pt x="248" y="16"/>
                  </a:lnTo>
                  <a:lnTo>
                    <a:pt x="144" y="136"/>
                  </a:lnTo>
                  <a:close/>
                  <a:moveTo>
                    <a:pt x="288" y="0"/>
                  </a:moveTo>
                  <a:lnTo>
                    <a:pt x="0" y="0"/>
                  </a:lnTo>
                  <a:lnTo>
                    <a:pt x="0" y="299"/>
                  </a:lnTo>
                  <a:lnTo>
                    <a:pt x="288" y="299"/>
                  </a:lnTo>
                  <a:lnTo>
                    <a:pt x="288"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01" name="Freeform 130"/>
            <p:cNvSpPr>
              <a:spLocks/>
            </p:cNvSpPr>
            <p:nvPr/>
          </p:nvSpPr>
          <p:spPr bwMode="auto">
            <a:xfrm>
              <a:off x="3590925" y="2287588"/>
              <a:ext cx="163512" cy="95250"/>
            </a:xfrm>
            <a:custGeom>
              <a:avLst/>
              <a:gdLst>
                <a:gd name="T0" fmla="*/ 0 w 206"/>
                <a:gd name="T1" fmla="*/ 120 h 120"/>
                <a:gd name="T2" fmla="*/ 102 w 206"/>
                <a:gd name="T3" fmla="*/ 0 h 120"/>
                <a:gd name="T4" fmla="*/ 206 w 206"/>
                <a:gd name="T5" fmla="*/ 120 h 120"/>
                <a:gd name="T6" fmla="*/ 0 w 206"/>
                <a:gd name="T7" fmla="*/ 120 h 120"/>
              </a:gdLst>
              <a:ahLst/>
              <a:cxnLst>
                <a:cxn ang="0">
                  <a:pos x="T0" y="T1"/>
                </a:cxn>
                <a:cxn ang="0">
                  <a:pos x="T2" y="T3"/>
                </a:cxn>
                <a:cxn ang="0">
                  <a:pos x="T4" y="T5"/>
                </a:cxn>
                <a:cxn ang="0">
                  <a:pos x="T6" y="T7"/>
                </a:cxn>
              </a:cxnLst>
              <a:rect l="0" t="0" r="r" b="b"/>
              <a:pathLst>
                <a:path w="206" h="120">
                  <a:moveTo>
                    <a:pt x="0" y="120"/>
                  </a:moveTo>
                  <a:lnTo>
                    <a:pt x="102" y="0"/>
                  </a:lnTo>
                  <a:lnTo>
                    <a:pt x="206" y="120"/>
                  </a:lnTo>
                  <a:lnTo>
                    <a:pt x="0"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02" name="Freeform 131"/>
            <p:cNvSpPr>
              <a:spLocks/>
            </p:cNvSpPr>
            <p:nvPr/>
          </p:nvSpPr>
          <p:spPr bwMode="auto">
            <a:xfrm>
              <a:off x="3681413" y="2182813"/>
              <a:ext cx="80962" cy="188913"/>
            </a:xfrm>
            <a:custGeom>
              <a:avLst/>
              <a:gdLst>
                <a:gd name="T0" fmla="*/ 100 w 100"/>
                <a:gd name="T1" fmla="*/ 238 h 238"/>
                <a:gd name="T2" fmla="*/ 0 w 100"/>
                <a:gd name="T3" fmla="*/ 118 h 238"/>
                <a:gd name="T4" fmla="*/ 100 w 100"/>
                <a:gd name="T5" fmla="*/ 0 h 238"/>
                <a:gd name="T6" fmla="*/ 100 w 100"/>
                <a:gd name="T7" fmla="*/ 238 h 238"/>
              </a:gdLst>
              <a:ahLst/>
              <a:cxnLst>
                <a:cxn ang="0">
                  <a:pos x="T0" y="T1"/>
                </a:cxn>
                <a:cxn ang="0">
                  <a:pos x="T2" y="T3"/>
                </a:cxn>
                <a:cxn ang="0">
                  <a:pos x="T4" y="T5"/>
                </a:cxn>
                <a:cxn ang="0">
                  <a:pos x="T6" y="T7"/>
                </a:cxn>
              </a:cxnLst>
              <a:rect l="0" t="0" r="r" b="b"/>
              <a:pathLst>
                <a:path w="100" h="238">
                  <a:moveTo>
                    <a:pt x="100" y="238"/>
                  </a:moveTo>
                  <a:lnTo>
                    <a:pt x="0" y="118"/>
                  </a:lnTo>
                  <a:lnTo>
                    <a:pt x="100" y="0"/>
                  </a:lnTo>
                  <a:lnTo>
                    <a:pt x="100" y="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03" name="Freeform 132"/>
            <p:cNvSpPr>
              <a:spLocks/>
            </p:cNvSpPr>
            <p:nvPr/>
          </p:nvSpPr>
          <p:spPr bwMode="auto">
            <a:xfrm>
              <a:off x="3581400" y="2181225"/>
              <a:ext cx="80962" cy="190500"/>
            </a:xfrm>
            <a:custGeom>
              <a:avLst/>
              <a:gdLst>
                <a:gd name="T0" fmla="*/ 0 w 103"/>
                <a:gd name="T1" fmla="*/ 241 h 241"/>
                <a:gd name="T2" fmla="*/ 0 w 103"/>
                <a:gd name="T3" fmla="*/ 0 h 241"/>
                <a:gd name="T4" fmla="*/ 103 w 103"/>
                <a:gd name="T5" fmla="*/ 119 h 241"/>
                <a:gd name="T6" fmla="*/ 0 w 103"/>
                <a:gd name="T7" fmla="*/ 241 h 241"/>
              </a:gdLst>
              <a:ahLst/>
              <a:cxnLst>
                <a:cxn ang="0">
                  <a:pos x="T0" y="T1"/>
                </a:cxn>
                <a:cxn ang="0">
                  <a:pos x="T2" y="T3"/>
                </a:cxn>
                <a:cxn ang="0">
                  <a:pos x="T4" y="T5"/>
                </a:cxn>
                <a:cxn ang="0">
                  <a:pos x="T6" y="T7"/>
                </a:cxn>
              </a:cxnLst>
              <a:rect l="0" t="0" r="r" b="b"/>
              <a:pathLst>
                <a:path w="103" h="241">
                  <a:moveTo>
                    <a:pt x="0" y="241"/>
                  </a:moveTo>
                  <a:lnTo>
                    <a:pt x="0" y="0"/>
                  </a:lnTo>
                  <a:lnTo>
                    <a:pt x="103" y="119"/>
                  </a:lnTo>
                  <a:lnTo>
                    <a:pt x="0" y="2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04" name="Freeform 133"/>
            <p:cNvSpPr>
              <a:spLocks/>
            </p:cNvSpPr>
            <p:nvPr/>
          </p:nvSpPr>
          <p:spPr bwMode="auto">
            <a:xfrm>
              <a:off x="3590925" y="2170113"/>
              <a:ext cx="163512" cy="95250"/>
            </a:xfrm>
            <a:custGeom>
              <a:avLst/>
              <a:gdLst>
                <a:gd name="T0" fmla="*/ 102 w 206"/>
                <a:gd name="T1" fmla="*/ 120 h 120"/>
                <a:gd name="T2" fmla="*/ 0 w 206"/>
                <a:gd name="T3" fmla="*/ 0 h 120"/>
                <a:gd name="T4" fmla="*/ 206 w 206"/>
                <a:gd name="T5" fmla="*/ 0 h 120"/>
                <a:gd name="T6" fmla="*/ 102 w 206"/>
                <a:gd name="T7" fmla="*/ 120 h 120"/>
              </a:gdLst>
              <a:ahLst/>
              <a:cxnLst>
                <a:cxn ang="0">
                  <a:pos x="T0" y="T1"/>
                </a:cxn>
                <a:cxn ang="0">
                  <a:pos x="T2" y="T3"/>
                </a:cxn>
                <a:cxn ang="0">
                  <a:pos x="T4" y="T5"/>
                </a:cxn>
                <a:cxn ang="0">
                  <a:pos x="T6" y="T7"/>
                </a:cxn>
              </a:cxnLst>
              <a:rect l="0" t="0" r="r" b="b"/>
              <a:pathLst>
                <a:path w="206" h="120">
                  <a:moveTo>
                    <a:pt x="102" y="120"/>
                  </a:moveTo>
                  <a:lnTo>
                    <a:pt x="0" y="0"/>
                  </a:lnTo>
                  <a:lnTo>
                    <a:pt x="206" y="0"/>
                  </a:lnTo>
                  <a:lnTo>
                    <a:pt x="102"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05" name="Rectangle 134"/>
            <p:cNvSpPr>
              <a:spLocks noChangeArrowheads="1"/>
            </p:cNvSpPr>
            <p:nvPr/>
          </p:nvSpPr>
          <p:spPr bwMode="auto">
            <a:xfrm>
              <a:off x="3557588" y="2157413"/>
              <a:ext cx="2286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06" name="Freeform 135"/>
            <p:cNvSpPr>
              <a:spLocks noEditPoints="1"/>
            </p:cNvSpPr>
            <p:nvPr/>
          </p:nvSpPr>
          <p:spPr bwMode="auto">
            <a:xfrm>
              <a:off x="3557588" y="1974850"/>
              <a:ext cx="228600" cy="182563"/>
            </a:xfrm>
            <a:custGeom>
              <a:avLst/>
              <a:gdLst>
                <a:gd name="T0" fmla="*/ 42 w 288"/>
                <a:gd name="T1" fmla="*/ 217 h 232"/>
                <a:gd name="T2" fmla="*/ 144 w 288"/>
                <a:gd name="T3" fmla="*/ 96 h 232"/>
                <a:gd name="T4" fmla="*/ 248 w 288"/>
                <a:gd name="T5" fmla="*/ 217 h 232"/>
                <a:gd name="T6" fmla="*/ 42 w 288"/>
                <a:gd name="T7" fmla="*/ 217 h 232"/>
                <a:gd name="T8" fmla="*/ 288 w 288"/>
                <a:gd name="T9" fmla="*/ 0 h 232"/>
                <a:gd name="T10" fmla="*/ 257 w 288"/>
                <a:gd name="T11" fmla="*/ 0 h 232"/>
                <a:gd name="T12" fmla="*/ 257 w 288"/>
                <a:gd name="T13" fmla="*/ 202 h 232"/>
                <a:gd name="T14" fmla="*/ 157 w 288"/>
                <a:gd name="T15" fmla="*/ 83 h 232"/>
                <a:gd name="T16" fmla="*/ 227 w 288"/>
                <a:gd name="T17" fmla="*/ 0 h 232"/>
                <a:gd name="T18" fmla="*/ 205 w 288"/>
                <a:gd name="T19" fmla="*/ 0 h 232"/>
                <a:gd name="T20" fmla="*/ 144 w 288"/>
                <a:gd name="T21" fmla="*/ 69 h 232"/>
                <a:gd name="T22" fmla="*/ 85 w 288"/>
                <a:gd name="T23" fmla="*/ 0 h 232"/>
                <a:gd name="T24" fmla="*/ 62 w 288"/>
                <a:gd name="T25" fmla="*/ 0 h 232"/>
                <a:gd name="T26" fmla="*/ 133 w 288"/>
                <a:gd name="T27" fmla="*/ 83 h 232"/>
                <a:gd name="T28" fmla="*/ 30 w 288"/>
                <a:gd name="T29" fmla="*/ 203 h 232"/>
                <a:gd name="T30" fmla="*/ 30 w 288"/>
                <a:gd name="T31" fmla="*/ 0 h 232"/>
                <a:gd name="T32" fmla="*/ 0 w 288"/>
                <a:gd name="T33" fmla="*/ 0 h 232"/>
                <a:gd name="T34" fmla="*/ 0 w 288"/>
                <a:gd name="T35" fmla="*/ 232 h 232"/>
                <a:gd name="T36" fmla="*/ 288 w 288"/>
                <a:gd name="T37" fmla="*/ 232 h 232"/>
                <a:gd name="T38" fmla="*/ 288 w 288"/>
                <a:gd name="T3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232">
                  <a:moveTo>
                    <a:pt x="42" y="217"/>
                  </a:moveTo>
                  <a:lnTo>
                    <a:pt x="144" y="96"/>
                  </a:lnTo>
                  <a:lnTo>
                    <a:pt x="248" y="217"/>
                  </a:lnTo>
                  <a:lnTo>
                    <a:pt x="42" y="217"/>
                  </a:lnTo>
                  <a:close/>
                  <a:moveTo>
                    <a:pt x="288" y="0"/>
                  </a:moveTo>
                  <a:lnTo>
                    <a:pt x="257" y="0"/>
                  </a:lnTo>
                  <a:lnTo>
                    <a:pt x="257" y="202"/>
                  </a:lnTo>
                  <a:lnTo>
                    <a:pt x="157" y="83"/>
                  </a:lnTo>
                  <a:lnTo>
                    <a:pt x="227" y="0"/>
                  </a:lnTo>
                  <a:lnTo>
                    <a:pt x="205" y="0"/>
                  </a:lnTo>
                  <a:lnTo>
                    <a:pt x="144" y="69"/>
                  </a:lnTo>
                  <a:lnTo>
                    <a:pt x="85" y="0"/>
                  </a:lnTo>
                  <a:lnTo>
                    <a:pt x="62" y="0"/>
                  </a:lnTo>
                  <a:lnTo>
                    <a:pt x="133" y="83"/>
                  </a:lnTo>
                  <a:lnTo>
                    <a:pt x="30" y="203"/>
                  </a:lnTo>
                  <a:lnTo>
                    <a:pt x="30" y="0"/>
                  </a:lnTo>
                  <a:lnTo>
                    <a:pt x="0" y="0"/>
                  </a:lnTo>
                  <a:lnTo>
                    <a:pt x="0" y="232"/>
                  </a:lnTo>
                  <a:lnTo>
                    <a:pt x="288" y="232"/>
                  </a:lnTo>
                  <a:lnTo>
                    <a:pt x="288"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07" name="Freeform 136"/>
            <p:cNvSpPr>
              <a:spLocks/>
            </p:cNvSpPr>
            <p:nvPr/>
          </p:nvSpPr>
          <p:spPr bwMode="auto">
            <a:xfrm>
              <a:off x="3590925" y="2051050"/>
              <a:ext cx="163512" cy="95250"/>
            </a:xfrm>
            <a:custGeom>
              <a:avLst/>
              <a:gdLst>
                <a:gd name="T0" fmla="*/ 0 w 206"/>
                <a:gd name="T1" fmla="*/ 121 h 121"/>
                <a:gd name="T2" fmla="*/ 102 w 206"/>
                <a:gd name="T3" fmla="*/ 0 h 121"/>
                <a:gd name="T4" fmla="*/ 206 w 206"/>
                <a:gd name="T5" fmla="*/ 121 h 121"/>
                <a:gd name="T6" fmla="*/ 0 w 206"/>
                <a:gd name="T7" fmla="*/ 121 h 121"/>
              </a:gdLst>
              <a:ahLst/>
              <a:cxnLst>
                <a:cxn ang="0">
                  <a:pos x="T0" y="T1"/>
                </a:cxn>
                <a:cxn ang="0">
                  <a:pos x="T2" y="T3"/>
                </a:cxn>
                <a:cxn ang="0">
                  <a:pos x="T4" y="T5"/>
                </a:cxn>
                <a:cxn ang="0">
                  <a:pos x="T6" y="T7"/>
                </a:cxn>
              </a:cxnLst>
              <a:rect l="0" t="0" r="r" b="b"/>
              <a:pathLst>
                <a:path w="206" h="121">
                  <a:moveTo>
                    <a:pt x="0" y="121"/>
                  </a:moveTo>
                  <a:lnTo>
                    <a:pt x="102" y="0"/>
                  </a:lnTo>
                  <a:lnTo>
                    <a:pt x="206" y="121"/>
                  </a:lnTo>
                  <a:lnTo>
                    <a:pt x="0"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08" name="Freeform 137"/>
            <p:cNvSpPr>
              <a:spLocks/>
            </p:cNvSpPr>
            <p:nvPr/>
          </p:nvSpPr>
          <p:spPr bwMode="auto">
            <a:xfrm>
              <a:off x="3557588" y="1974850"/>
              <a:ext cx="228600" cy="182563"/>
            </a:xfrm>
            <a:custGeom>
              <a:avLst/>
              <a:gdLst>
                <a:gd name="T0" fmla="*/ 288 w 288"/>
                <a:gd name="T1" fmla="*/ 0 h 232"/>
                <a:gd name="T2" fmla="*/ 257 w 288"/>
                <a:gd name="T3" fmla="*/ 0 h 232"/>
                <a:gd name="T4" fmla="*/ 257 w 288"/>
                <a:gd name="T5" fmla="*/ 202 h 232"/>
                <a:gd name="T6" fmla="*/ 157 w 288"/>
                <a:gd name="T7" fmla="*/ 83 h 232"/>
                <a:gd name="T8" fmla="*/ 227 w 288"/>
                <a:gd name="T9" fmla="*/ 0 h 232"/>
                <a:gd name="T10" fmla="*/ 205 w 288"/>
                <a:gd name="T11" fmla="*/ 0 h 232"/>
                <a:gd name="T12" fmla="*/ 144 w 288"/>
                <a:gd name="T13" fmla="*/ 69 h 232"/>
                <a:gd name="T14" fmla="*/ 85 w 288"/>
                <a:gd name="T15" fmla="*/ 0 h 232"/>
                <a:gd name="T16" fmla="*/ 62 w 288"/>
                <a:gd name="T17" fmla="*/ 0 h 232"/>
                <a:gd name="T18" fmla="*/ 133 w 288"/>
                <a:gd name="T19" fmla="*/ 83 h 232"/>
                <a:gd name="T20" fmla="*/ 30 w 288"/>
                <a:gd name="T21" fmla="*/ 203 h 232"/>
                <a:gd name="T22" fmla="*/ 30 w 288"/>
                <a:gd name="T23" fmla="*/ 0 h 232"/>
                <a:gd name="T24" fmla="*/ 0 w 288"/>
                <a:gd name="T25" fmla="*/ 0 h 232"/>
                <a:gd name="T26" fmla="*/ 0 w 288"/>
                <a:gd name="T27" fmla="*/ 232 h 232"/>
                <a:gd name="T28" fmla="*/ 288 w 288"/>
                <a:gd name="T29" fmla="*/ 232 h 232"/>
                <a:gd name="T30" fmla="*/ 288 w 288"/>
                <a:gd name="T3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 h="232">
                  <a:moveTo>
                    <a:pt x="288" y="0"/>
                  </a:moveTo>
                  <a:lnTo>
                    <a:pt x="257" y="0"/>
                  </a:lnTo>
                  <a:lnTo>
                    <a:pt x="257" y="202"/>
                  </a:lnTo>
                  <a:lnTo>
                    <a:pt x="157" y="83"/>
                  </a:lnTo>
                  <a:lnTo>
                    <a:pt x="227" y="0"/>
                  </a:lnTo>
                  <a:lnTo>
                    <a:pt x="205" y="0"/>
                  </a:lnTo>
                  <a:lnTo>
                    <a:pt x="144" y="69"/>
                  </a:lnTo>
                  <a:lnTo>
                    <a:pt x="85" y="0"/>
                  </a:lnTo>
                  <a:lnTo>
                    <a:pt x="62" y="0"/>
                  </a:lnTo>
                  <a:lnTo>
                    <a:pt x="133" y="83"/>
                  </a:lnTo>
                  <a:lnTo>
                    <a:pt x="30" y="203"/>
                  </a:lnTo>
                  <a:lnTo>
                    <a:pt x="30" y="0"/>
                  </a:lnTo>
                  <a:lnTo>
                    <a:pt x="0" y="0"/>
                  </a:lnTo>
                  <a:lnTo>
                    <a:pt x="0" y="232"/>
                  </a:lnTo>
                  <a:lnTo>
                    <a:pt x="288" y="232"/>
                  </a:lnTo>
                  <a:lnTo>
                    <a:pt x="2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09" name="Freeform 138"/>
            <p:cNvSpPr>
              <a:spLocks noEditPoints="1"/>
            </p:cNvSpPr>
            <p:nvPr/>
          </p:nvSpPr>
          <p:spPr bwMode="auto">
            <a:xfrm>
              <a:off x="3557588" y="1473200"/>
              <a:ext cx="228600" cy="169863"/>
            </a:xfrm>
            <a:custGeom>
              <a:avLst/>
              <a:gdLst>
                <a:gd name="T0" fmla="*/ 30 w 288"/>
                <a:gd name="T1" fmla="*/ 0 h 214"/>
                <a:gd name="T2" fmla="*/ 13 w 288"/>
                <a:gd name="T3" fmla="*/ 0 h 214"/>
                <a:gd name="T4" fmla="*/ 15 w 288"/>
                <a:gd name="T5" fmla="*/ 2 h 214"/>
                <a:gd name="T6" fmla="*/ 0 w 288"/>
                <a:gd name="T7" fmla="*/ 14 h 214"/>
                <a:gd name="T8" fmla="*/ 0 w 288"/>
                <a:gd name="T9" fmla="*/ 214 h 214"/>
                <a:gd name="T10" fmla="*/ 30 w 288"/>
                <a:gd name="T11" fmla="*/ 214 h 214"/>
                <a:gd name="T12" fmla="*/ 30 w 288"/>
                <a:gd name="T13" fmla="*/ 0 h 214"/>
                <a:gd name="T14" fmla="*/ 257 w 288"/>
                <a:gd name="T15" fmla="*/ 0 h 214"/>
                <a:gd name="T16" fmla="*/ 233 w 288"/>
                <a:gd name="T17" fmla="*/ 0 h 214"/>
                <a:gd name="T18" fmla="*/ 144 w 288"/>
                <a:gd name="T19" fmla="*/ 104 h 214"/>
                <a:gd name="T20" fmla="*/ 56 w 288"/>
                <a:gd name="T21" fmla="*/ 0 h 214"/>
                <a:gd name="T22" fmla="*/ 32 w 288"/>
                <a:gd name="T23" fmla="*/ 0 h 214"/>
                <a:gd name="T24" fmla="*/ 133 w 288"/>
                <a:gd name="T25" fmla="*/ 118 h 214"/>
                <a:gd name="T26" fmla="*/ 51 w 288"/>
                <a:gd name="T27" fmla="*/ 214 h 214"/>
                <a:gd name="T28" fmla="*/ 74 w 288"/>
                <a:gd name="T29" fmla="*/ 214 h 214"/>
                <a:gd name="T30" fmla="*/ 144 w 288"/>
                <a:gd name="T31" fmla="*/ 131 h 214"/>
                <a:gd name="T32" fmla="*/ 216 w 288"/>
                <a:gd name="T33" fmla="*/ 214 h 214"/>
                <a:gd name="T34" fmla="*/ 238 w 288"/>
                <a:gd name="T35" fmla="*/ 214 h 214"/>
                <a:gd name="T36" fmla="*/ 157 w 288"/>
                <a:gd name="T37" fmla="*/ 118 h 214"/>
                <a:gd name="T38" fmla="*/ 257 w 288"/>
                <a:gd name="T39" fmla="*/ 0 h 214"/>
                <a:gd name="T40" fmla="*/ 280 w 288"/>
                <a:gd name="T41" fmla="*/ 0 h 214"/>
                <a:gd name="T42" fmla="*/ 257 w 288"/>
                <a:gd name="T43" fmla="*/ 0 h 214"/>
                <a:gd name="T44" fmla="*/ 257 w 288"/>
                <a:gd name="T45" fmla="*/ 214 h 214"/>
                <a:gd name="T46" fmla="*/ 288 w 288"/>
                <a:gd name="T47" fmla="*/ 214 h 214"/>
                <a:gd name="T48" fmla="*/ 288 w 288"/>
                <a:gd name="T49" fmla="*/ 10 h 214"/>
                <a:gd name="T50" fmla="*/ 278 w 288"/>
                <a:gd name="T51" fmla="*/ 2 h 214"/>
                <a:gd name="T52" fmla="*/ 280 w 288"/>
                <a:gd name="T53"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14">
                  <a:moveTo>
                    <a:pt x="30" y="0"/>
                  </a:moveTo>
                  <a:lnTo>
                    <a:pt x="13" y="0"/>
                  </a:lnTo>
                  <a:lnTo>
                    <a:pt x="15" y="2"/>
                  </a:lnTo>
                  <a:lnTo>
                    <a:pt x="0" y="14"/>
                  </a:lnTo>
                  <a:lnTo>
                    <a:pt x="0" y="214"/>
                  </a:lnTo>
                  <a:lnTo>
                    <a:pt x="30" y="214"/>
                  </a:lnTo>
                  <a:lnTo>
                    <a:pt x="30" y="0"/>
                  </a:lnTo>
                  <a:close/>
                  <a:moveTo>
                    <a:pt x="257" y="0"/>
                  </a:moveTo>
                  <a:lnTo>
                    <a:pt x="233" y="0"/>
                  </a:lnTo>
                  <a:lnTo>
                    <a:pt x="144" y="104"/>
                  </a:lnTo>
                  <a:lnTo>
                    <a:pt x="56" y="0"/>
                  </a:lnTo>
                  <a:lnTo>
                    <a:pt x="32" y="0"/>
                  </a:lnTo>
                  <a:lnTo>
                    <a:pt x="133" y="118"/>
                  </a:lnTo>
                  <a:lnTo>
                    <a:pt x="51" y="214"/>
                  </a:lnTo>
                  <a:lnTo>
                    <a:pt x="74" y="214"/>
                  </a:lnTo>
                  <a:lnTo>
                    <a:pt x="144" y="131"/>
                  </a:lnTo>
                  <a:lnTo>
                    <a:pt x="216" y="214"/>
                  </a:lnTo>
                  <a:lnTo>
                    <a:pt x="238" y="214"/>
                  </a:lnTo>
                  <a:lnTo>
                    <a:pt x="157" y="118"/>
                  </a:lnTo>
                  <a:lnTo>
                    <a:pt x="257" y="0"/>
                  </a:lnTo>
                  <a:close/>
                  <a:moveTo>
                    <a:pt x="280" y="0"/>
                  </a:moveTo>
                  <a:lnTo>
                    <a:pt x="257" y="0"/>
                  </a:lnTo>
                  <a:lnTo>
                    <a:pt x="257" y="214"/>
                  </a:lnTo>
                  <a:lnTo>
                    <a:pt x="288" y="214"/>
                  </a:lnTo>
                  <a:lnTo>
                    <a:pt x="288" y="10"/>
                  </a:lnTo>
                  <a:lnTo>
                    <a:pt x="278" y="2"/>
                  </a:lnTo>
                  <a:lnTo>
                    <a:pt x="280"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10" name="Freeform 139"/>
            <p:cNvSpPr>
              <a:spLocks/>
            </p:cNvSpPr>
            <p:nvPr/>
          </p:nvSpPr>
          <p:spPr bwMode="auto">
            <a:xfrm>
              <a:off x="3557588" y="1473200"/>
              <a:ext cx="23812" cy="169863"/>
            </a:xfrm>
            <a:custGeom>
              <a:avLst/>
              <a:gdLst>
                <a:gd name="T0" fmla="*/ 30 w 30"/>
                <a:gd name="T1" fmla="*/ 0 h 214"/>
                <a:gd name="T2" fmla="*/ 13 w 30"/>
                <a:gd name="T3" fmla="*/ 0 h 214"/>
                <a:gd name="T4" fmla="*/ 15 w 30"/>
                <a:gd name="T5" fmla="*/ 2 h 214"/>
                <a:gd name="T6" fmla="*/ 0 w 30"/>
                <a:gd name="T7" fmla="*/ 14 h 214"/>
                <a:gd name="T8" fmla="*/ 0 w 30"/>
                <a:gd name="T9" fmla="*/ 214 h 214"/>
                <a:gd name="T10" fmla="*/ 30 w 30"/>
                <a:gd name="T11" fmla="*/ 214 h 214"/>
                <a:gd name="T12" fmla="*/ 30 w 30"/>
                <a:gd name="T13" fmla="*/ 0 h 214"/>
              </a:gdLst>
              <a:ahLst/>
              <a:cxnLst>
                <a:cxn ang="0">
                  <a:pos x="T0" y="T1"/>
                </a:cxn>
                <a:cxn ang="0">
                  <a:pos x="T2" y="T3"/>
                </a:cxn>
                <a:cxn ang="0">
                  <a:pos x="T4" y="T5"/>
                </a:cxn>
                <a:cxn ang="0">
                  <a:pos x="T6" y="T7"/>
                </a:cxn>
                <a:cxn ang="0">
                  <a:pos x="T8" y="T9"/>
                </a:cxn>
                <a:cxn ang="0">
                  <a:pos x="T10" y="T11"/>
                </a:cxn>
                <a:cxn ang="0">
                  <a:pos x="T12" y="T13"/>
                </a:cxn>
              </a:cxnLst>
              <a:rect l="0" t="0" r="r" b="b"/>
              <a:pathLst>
                <a:path w="30" h="214">
                  <a:moveTo>
                    <a:pt x="30" y="0"/>
                  </a:moveTo>
                  <a:lnTo>
                    <a:pt x="13" y="0"/>
                  </a:lnTo>
                  <a:lnTo>
                    <a:pt x="15" y="2"/>
                  </a:lnTo>
                  <a:lnTo>
                    <a:pt x="0" y="14"/>
                  </a:lnTo>
                  <a:lnTo>
                    <a:pt x="0" y="214"/>
                  </a:lnTo>
                  <a:lnTo>
                    <a:pt x="30" y="214"/>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11" name="Freeform 140"/>
            <p:cNvSpPr>
              <a:spLocks/>
            </p:cNvSpPr>
            <p:nvPr/>
          </p:nvSpPr>
          <p:spPr bwMode="auto">
            <a:xfrm>
              <a:off x="3582988" y="1473200"/>
              <a:ext cx="179387" cy="169863"/>
            </a:xfrm>
            <a:custGeom>
              <a:avLst/>
              <a:gdLst>
                <a:gd name="T0" fmla="*/ 225 w 225"/>
                <a:gd name="T1" fmla="*/ 0 h 214"/>
                <a:gd name="T2" fmla="*/ 201 w 225"/>
                <a:gd name="T3" fmla="*/ 0 h 214"/>
                <a:gd name="T4" fmla="*/ 112 w 225"/>
                <a:gd name="T5" fmla="*/ 104 h 214"/>
                <a:gd name="T6" fmla="*/ 24 w 225"/>
                <a:gd name="T7" fmla="*/ 0 h 214"/>
                <a:gd name="T8" fmla="*/ 0 w 225"/>
                <a:gd name="T9" fmla="*/ 0 h 214"/>
                <a:gd name="T10" fmla="*/ 101 w 225"/>
                <a:gd name="T11" fmla="*/ 118 h 214"/>
                <a:gd name="T12" fmla="*/ 19 w 225"/>
                <a:gd name="T13" fmla="*/ 214 h 214"/>
                <a:gd name="T14" fmla="*/ 42 w 225"/>
                <a:gd name="T15" fmla="*/ 214 h 214"/>
                <a:gd name="T16" fmla="*/ 112 w 225"/>
                <a:gd name="T17" fmla="*/ 131 h 214"/>
                <a:gd name="T18" fmla="*/ 184 w 225"/>
                <a:gd name="T19" fmla="*/ 214 h 214"/>
                <a:gd name="T20" fmla="*/ 206 w 225"/>
                <a:gd name="T21" fmla="*/ 214 h 214"/>
                <a:gd name="T22" fmla="*/ 125 w 225"/>
                <a:gd name="T23" fmla="*/ 118 h 214"/>
                <a:gd name="T24" fmla="*/ 225 w 225"/>
                <a:gd name="T2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14">
                  <a:moveTo>
                    <a:pt x="225" y="0"/>
                  </a:moveTo>
                  <a:lnTo>
                    <a:pt x="201" y="0"/>
                  </a:lnTo>
                  <a:lnTo>
                    <a:pt x="112" y="104"/>
                  </a:lnTo>
                  <a:lnTo>
                    <a:pt x="24" y="0"/>
                  </a:lnTo>
                  <a:lnTo>
                    <a:pt x="0" y="0"/>
                  </a:lnTo>
                  <a:lnTo>
                    <a:pt x="101" y="118"/>
                  </a:lnTo>
                  <a:lnTo>
                    <a:pt x="19" y="214"/>
                  </a:lnTo>
                  <a:lnTo>
                    <a:pt x="42" y="214"/>
                  </a:lnTo>
                  <a:lnTo>
                    <a:pt x="112" y="131"/>
                  </a:lnTo>
                  <a:lnTo>
                    <a:pt x="184" y="214"/>
                  </a:lnTo>
                  <a:lnTo>
                    <a:pt x="206" y="214"/>
                  </a:lnTo>
                  <a:lnTo>
                    <a:pt x="125" y="118"/>
                  </a:lnTo>
                  <a:lnTo>
                    <a:pt x="2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12" name="Freeform 141"/>
            <p:cNvSpPr>
              <a:spLocks/>
            </p:cNvSpPr>
            <p:nvPr/>
          </p:nvSpPr>
          <p:spPr bwMode="auto">
            <a:xfrm>
              <a:off x="3762375" y="1473200"/>
              <a:ext cx="23812" cy="169863"/>
            </a:xfrm>
            <a:custGeom>
              <a:avLst/>
              <a:gdLst>
                <a:gd name="T0" fmla="*/ 23 w 31"/>
                <a:gd name="T1" fmla="*/ 0 h 214"/>
                <a:gd name="T2" fmla="*/ 0 w 31"/>
                <a:gd name="T3" fmla="*/ 0 h 214"/>
                <a:gd name="T4" fmla="*/ 0 w 31"/>
                <a:gd name="T5" fmla="*/ 214 h 214"/>
                <a:gd name="T6" fmla="*/ 31 w 31"/>
                <a:gd name="T7" fmla="*/ 214 h 214"/>
                <a:gd name="T8" fmla="*/ 31 w 31"/>
                <a:gd name="T9" fmla="*/ 10 h 214"/>
                <a:gd name="T10" fmla="*/ 21 w 31"/>
                <a:gd name="T11" fmla="*/ 2 h 214"/>
                <a:gd name="T12" fmla="*/ 23 w 31"/>
                <a:gd name="T13" fmla="*/ 0 h 214"/>
              </a:gdLst>
              <a:ahLst/>
              <a:cxnLst>
                <a:cxn ang="0">
                  <a:pos x="T0" y="T1"/>
                </a:cxn>
                <a:cxn ang="0">
                  <a:pos x="T2" y="T3"/>
                </a:cxn>
                <a:cxn ang="0">
                  <a:pos x="T4" y="T5"/>
                </a:cxn>
                <a:cxn ang="0">
                  <a:pos x="T6" y="T7"/>
                </a:cxn>
                <a:cxn ang="0">
                  <a:pos x="T8" y="T9"/>
                </a:cxn>
                <a:cxn ang="0">
                  <a:pos x="T10" y="T11"/>
                </a:cxn>
                <a:cxn ang="0">
                  <a:pos x="T12" y="T13"/>
                </a:cxn>
              </a:cxnLst>
              <a:rect l="0" t="0" r="r" b="b"/>
              <a:pathLst>
                <a:path w="31" h="214">
                  <a:moveTo>
                    <a:pt x="23" y="0"/>
                  </a:moveTo>
                  <a:lnTo>
                    <a:pt x="0" y="0"/>
                  </a:lnTo>
                  <a:lnTo>
                    <a:pt x="0" y="214"/>
                  </a:lnTo>
                  <a:lnTo>
                    <a:pt x="31" y="214"/>
                  </a:lnTo>
                  <a:lnTo>
                    <a:pt x="31" y="10"/>
                  </a:lnTo>
                  <a:lnTo>
                    <a:pt x="21" y="2"/>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13" name="Freeform 142"/>
            <p:cNvSpPr>
              <a:spLocks/>
            </p:cNvSpPr>
            <p:nvPr/>
          </p:nvSpPr>
          <p:spPr bwMode="auto">
            <a:xfrm>
              <a:off x="3448050" y="3557588"/>
              <a:ext cx="139700" cy="269875"/>
            </a:xfrm>
            <a:custGeom>
              <a:avLst/>
              <a:gdLst>
                <a:gd name="T0" fmla="*/ 141 w 177"/>
                <a:gd name="T1" fmla="*/ 0 h 339"/>
                <a:gd name="T2" fmla="*/ 139 w 177"/>
                <a:gd name="T3" fmla="*/ 1 h 339"/>
                <a:gd name="T4" fmla="*/ 0 w 177"/>
                <a:gd name="T5" fmla="*/ 323 h 339"/>
                <a:gd name="T6" fmla="*/ 38 w 177"/>
                <a:gd name="T7" fmla="*/ 339 h 339"/>
                <a:gd name="T8" fmla="*/ 45 w 177"/>
                <a:gd name="T9" fmla="*/ 323 h 339"/>
                <a:gd name="T10" fmla="*/ 139 w 177"/>
                <a:gd name="T11" fmla="*/ 104 h 339"/>
                <a:gd name="T12" fmla="*/ 174 w 177"/>
                <a:gd name="T13" fmla="*/ 24 h 339"/>
                <a:gd name="T14" fmla="*/ 177 w 177"/>
                <a:gd name="T15" fmla="*/ 16 h 339"/>
                <a:gd name="T16" fmla="*/ 141 w 177"/>
                <a:gd name="T17"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339">
                  <a:moveTo>
                    <a:pt x="141" y="0"/>
                  </a:moveTo>
                  <a:lnTo>
                    <a:pt x="139" y="1"/>
                  </a:lnTo>
                  <a:lnTo>
                    <a:pt x="0" y="323"/>
                  </a:lnTo>
                  <a:lnTo>
                    <a:pt x="38" y="339"/>
                  </a:lnTo>
                  <a:lnTo>
                    <a:pt x="45" y="323"/>
                  </a:lnTo>
                  <a:lnTo>
                    <a:pt x="139" y="104"/>
                  </a:lnTo>
                  <a:lnTo>
                    <a:pt x="174" y="24"/>
                  </a:lnTo>
                  <a:lnTo>
                    <a:pt x="177" y="16"/>
                  </a:lnTo>
                  <a:lnTo>
                    <a:pt x="141"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14" name="Freeform 143"/>
            <p:cNvSpPr>
              <a:spLocks/>
            </p:cNvSpPr>
            <p:nvPr/>
          </p:nvSpPr>
          <p:spPr bwMode="auto">
            <a:xfrm>
              <a:off x="3448050" y="3557588"/>
              <a:ext cx="139700" cy="269875"/>
            </a:xfrm>
            <a:custGeom>
              <a:avLst/>
              <a:gdLst>
                <a:gd name="T0" fmla="*/ 141 w 177"/>
                <a:gd name="T1" fmla="*/ 0 h 339"/>
                <a:gd name="T2" fmla="*/ 139 w 177"/>
                <a:gd name="T3" fmla="*/ 1 h 339"/>
                <a:gd name="T4" fmla="*/ 0 w 177"/>
                <a:gd name="T5" fmla="*/ 323 h 339"/>
                <a:gd name="T6" fmla="*/ 38 w 177"/>
                <a:gd name="T7" fmla="*/ 339 h 339"/>
                <a:gd name="T8" fmla="*/ 45 w 177"/>
                <a:gd name="T9" fmla="*/ 323 h 339"/>
                <a:gd name="T10" fmla="*/ 139 w 177"/>
                <a:gd name="T11" fmla="*/ 104 h 339"/>
                <a:gd name="T12" fmla="*/ 174 w 177"/>
                <a:gd name="T13" fmla="*/ 24 h 339"/>
                <a:gd name="T14" fmla="*/ 177 w 177"/>
                <a:gd name="T15" fmla="*/ 16 h 339"/>
                <a:gd name="T16" fmla="*/ 141 w 177"/>
                <a:gd name="T17"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339">
                  <a:moveTo>
                    <a:pt x="141" y="0"/>
                  </a:moveTo>
                  <a:lnTo>
                    <a:pt x="139" y="1"/>
                  </a:lnTo>
                  <a:lnTo>
                    <a:pt x="0" y="323"/>
                  </a:lnTo>
                  <a:lnTo>
                    <a:pt x="38" y="339"/>
                  </a:lnTo>
                  <a:lnTo>
                    <a:pt x="45" y="323"/>
                  </a:lnTo>
                  <a:lnTo>
                    <a:pt x="139" y="104"/>
                  </a:lnTo>
                  <a:lnTo>
                    <a:pt x="174" y="24"/>
                  </a:lnTo>
                  <a:lnTo>
                    <a:pt x="177" y="16"/>
                  </a:lnTo>
                  <a:lnTo>
                    <a:pt x="1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15" name="Freeform 144"/>
            <p:cNvSpPr>
              <a:spLocks/>
            </p:cNvSpPr>
            <p:nvPr/>
          </p:nvSpPr>
          <p:spPr bwMode="auto">
            <a:xfrm>
              <a:off x="3756025" y="3557588"/>
              <a:ext cx="139700" cy="269875"/>
            </a:xfrm>
            <a:custGeom>
              <a:avLst/>
              <a:gdLst>
                <a:gd name="T0" fmla="*/ 37 w 178"/>
                <a:gd name="T1" fmla="*/ 0 h 339"/>
                <a:gd name="T2" fmla="*/ 0 w 178"/>
                <a:gd name="T3" fmla="*/ 16 h 339"/>
                <a:gd name="T4" fmla="*/ 5 w 178"/>
                <a:gd name="T5" fmla="*/ 24 h 339"/>
                <a:gd name="T6" fmla="*/ 39 w 178"/>
                <a:gd name="T7" fmla="*/ 102 h 339"/>
                <a:gd name="T8" fmla="*/ 135 w 178"/>
                <a:gd name="T9" fmla="*/ 323 h 339"/>
                <a:gd name="T10" fmla="*/ 141 w 178"/>
                <a:gd name="T11" fmla="*/ 339 h 339"/>
                <a:gd name="T12" fmla="*/ 178 w 178"/>
                <a:gd name="T13" fmla="*/ 323 h 339"/>
                <a:gd name="T14" fmla="*/ 39 w 178"/>
                <a:gd name="T15" fmla="*/ 1 h 339"/>
                <a:gd name="T16" fmla="*/ 37 w 178"/>
                <a:gd name="T17"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339">
                  <a:moveTo>
                    <a:pt x="37" y="0"/>
                  </a:moveTo>
                  <a:lnTo>
                    <a:pt x="0" y="16"/>
                  </a:lnTo>
                  <a:lnTo>
                    <a:pt x="5" y="24"/>
                  </a:lnTo>
                  <a:lnTo>
                    <a:pt x="39" y="102"/>
                  </a:lnTo>
                  <a:lnTo>
                    <a:pt x="135" y="323"/>
                  </a:lnTo>
                  <a:lnTo>
                    <a:pt x="141" y="339"/>
                  </a:lnTo>
                  <a:lnTo>
                    <a:pt x="178" y="323"/>
                  </a:lnTo>
                  <a:lnTo>
                    <a:pt x="39" y="1"/>
                  </a:lnTo>
                  <a:lnTo>
                    <a:pt x="37"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16" name="Freeform 145"/>
            <p:cNvSpPr>
              <a:spLocks/>
            </p:cNvSpPr>
            <p:nvPr/>
          </p:nvSpPr>
          <p:spPr bwMode="auto">
            <a:xfrm>
              <a:off x="3756025" y="3557588"/>
              <a:ext cx="139700" cy="269875"/>
            </a:xfrm>
            <a:custGeom>
              <a:avLst/>
              <a:gdLst>
                <a:gd name="T0" fmla="*/ 37 w 178"/>
                <a:gd name="T1" fmla="*/ 0 h 339"/>
                <a:gd name="T2" fmla="*/ 0 w 178"/>
                <a:gd name="T3" fmla="*/ 16 h 339"/>
                <a:gd name="T4" fmla="*/ 5 w 178"/>
                <a:gd name="T5" fmla="*/ 24 h 339"/>
                <a:gd name="T6" fmla="*/ 39 w 178"/>
                <a:gd name="T7" fmla="*/ 102 h 339"/>
                <a:gd name="T8" fmla="*/ 135 w 178"/>
                <a:gd name="T9" fmla="*/ 323 h 339"/>
                <a:gd name="T10" fmla="*/ 141 w 178"/>
                <a:gd name="T11" fmla="*/ 339 h 339"/>
                <a:gd name="T12" fmla="*/ 178 w 178"/>
                <a:gd name="T13" fmla="*/ 323 h 339"/>
                <a:gd name="T14" fmla="*/ 39 w 178"/>
                <a:gd name="T15" fmla="*/ 1 h 339"/>
                <a:gd name="T16" fmla="*/ 37 w 178"/>
                <a:gd name="T17"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339">
                  <a:moveTo>
                    <a:pt x="37" y="0"/>
                  </a:moveTo>
                  <a:lnTo>
                    <a:pt x="0" y="16"/>
                  </a:lnTo>
                  <a:lnTo>
                    <a:pt x="5" y="24"/>
                  </a:lnTo>
                  <a:lnTo>
                    <a:pt x="39" y="102"/>
                  </a:lnTo>
                  <a:lnTo>
                    <a:pt x="135" y="323"/>
                  </a:lnTo>
                  <a:lnTo>
                    <a:pt x="141" y="339"/>
                  </a:lnTo>
                  <a:lnTo>
                    <a:pt x="178" y="323"/>
                  </a:lnTo>
                  <a:lnTo>
                    <a:pt x="39" y="1"/>
                  </a:lnTo>
                  <a:lnTo>
                    <a:pt x="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17" name="Freeform 146"/>
            <p:cNvSpPr>
              <a:spLocks/>
            </p:cNvSpPr>
            <p:nvPr/>
          </p:nvSpPr>
          <p:spPr bwMode="auto">
            <a:xfrm>
              <a:off x="3557588" y="3814763"/>
              <a:ext cx="23812" cy="836613"/>
            </a:xfrm>
            <a:custGeom>
              <a:avLst/>
              <a:gdLst>
                <a:gd name="T0" fmla="*/ 30 w 30"/>
                <a:gd name="T1" fmla="*/ 0 h 1054"/>
                <a:gd name="T2" fmla="*/ 0 w 30"/>
                <a:gd name="T3" fmla="*/ 0 h 1054"/>
                <a:gd name="T4" fmla="*/ 0 w 30"/>
                <a:gd name="T5" fmla="*/ 19 h 1054"/>
                <a:gd name="T6" fmla="*/ 0 w 30"/>
                <a:gd name="T7" fmla="*/ 51 h 1054"/>
                <a:gd name="T8" fmla="*/ 0 w 30"/>
                <a:gd name="T9" fmla="*/ 73 h 1054"/>
                <a:gd name="T10" fmla="*/ 0 w 30"/>
                <a:gd name="T11" fmla="*/ 191 h 1054"/>
                <a:gd name="T12" fmla="*/ 0 w 30"/>
                <a:gd name="T13" fmla="*/ 212 h 1054"/>
                <a:gd name="T14" fmla="*/ 0 w 30"/>
                <a:gd name="T15" fmla="*/ 247 h 1054"/>
                <a:gd name="T16" fmla="*/ 0 w 30"/>
                <a:gd name="T17" fmla="*/ 266 h 1054"/>
                <a:gd name="T18" fmla="*/ 0 w 30"/>
                <a:gd name="T19" fmla="*/ 287 h 1054"/>
                <a:gd name="T20" fmla="*/ 0 w 30"/>
                <a:gd name="T21" fmla="*/ 319 h 1054"/>
                <a:gd name="T22" fmla="*/ 0 w 30"/>
                <a:gd name="T23" fmla="*/ 341 h 1054"/>
                <a:gd name="T24" fmla="*/ 0 w 30"/>
                <a:gd name="T25" fmla="*/ 458 h 1054"/>
                <a:gd name="T26" fmla="*/ 0 w 30"/>
                <a:gd name="T27" fmla="*/ 480 h 1054"/>
                <a:gd name="T28" fmla="*/ 0 w 30"/>
                <a:gd name="T29" fmla="*/ 516 h 1054"/>
                <a:gd name="T30" fmla="*/ 0 w 30"/>
                <a:gd name="T31" fmla="*/ 535 h 1054"/>
                <a:gd name="T32" fmla="*/ 0 w 30"/>
                <a:gd name="T33" fmla="*/ 554 h 1054"/>
                <a:gd name="T34" fmla="*/ 0 w 30"/>
                <a:gd name="T35" fmla="*/ 588 h 1054"/>
                <a:gd name="T36" fmla="*/ 0 w 30"/>
                <a:gd name="T37" fmla="*/ 608 h 1054"/>
                <a:gd name="T38" fmla="*/ 0 w 30"/>
                <a:gd name="T39" fmla="*/ 727 h 1054"/>
                <a:gd name="T40" fmla="*/ 0 w 30"/>
                <a:gd name="T41" fmla="*/ 749 h 1054"/>
                <a:gd name="T42" fmla="*/ 0 w 30"/>
                <a:gd name="T43" fmla="*/ 782 h 1054"/>
                <a:gd name="T44" fmla="*/ 0 w 30"/>
                <a:gd name="T45" fmla="*/ 802 h 1054"/>
                <a:gd name="T46" fmla="*/ 0 w 30"/>
                <a:gd name="T47" fmla="*/ 822 h 1054"/>
                <a:gd name="T48" fmla="*/ 0 w 30"/>
                <a:gd name="T49" fmla="*/ 854 h 1054"/>
                <a:gd name="T50" fmla="*/ 0 w 30"/>
                <a:gd name="T51" fmla="*/ 877 h 1054"/>
                <a:gd name="T52" fmla="*/ 0 w 30"/>
                <a:gd name="T53" fmla="*/ 993 h 1054"/>
                <a:gd name="T54" fmla="*/ 0 w 30"/>
                <a:gd name="T55" fmla="*/ 1016 h 1054"/>
                <a:gd name="T56" fmla="*/ 0 w 30"/>
                <a:gd name="T57" fmla="*/ 1051 h 1054"/>
                <a:gd name="T58" fmla="*/ 0 w 30"/>
                <a:gd name="T59" fmla="*/ 1054 h 1054"/>
                <a:gd name="T60" fmla="*/ 3 w 30"/>
                <a:gd name="T61" fmla="*/ 1054 h 1054"/>
                <a:gd name="T62" fmla="*/ 3 w 30"/>
                <a:gd name="T63" fmla="*/ 1024 h 1054"/>
                <a:gd name="T64" fmla="*/ 30 w 30"/>
                <a:gd name="T65" fmla="*/ 1024 h 1054"/>
                <a:gd name="T66" fmla="*/ 30 w 30"/>
                <a:gd name="T67" fmla="*/ 1001 h 1054"/>
                <a:gd name="T68" fmla="*/ 30 w 30"/>
                <a:gd name="T69" fmla="*/ 979 h 1054"/>
                <a:gd name="T70" fmla="*/ 30 w 30"/>
                <a:gd name="T71" fmla="*/ 891 h 1054"/>
                <a:gd name="T72" fmla="*/ 30 w 30"/>
                <a:gd name="T73" fmla="*/ 869 h 1054"/>
                <a:gd name="T74" fmla="*/ 30 w 30"/>
                <a:gd name="T75" fmla="*/ 822 h 1054"/>
                <a:gd name="T76" fmla="*/ 30 w 30"/>
                <a:gd name="T77" fmla="*/ 802 h 1054"/>
                <a:gd name="T78" fmla="*/ 30 w 30"/>
                <a:gd name="T79" fmla="*/ 782 h 1054"/>
                <a:gd name="T80" fmla="*/ 30 w 30"/>
                <a:gd name="T81" fmla="*/ 735 h 1054"/>
                <a:gd name="T82" fmla="*/ 30 w 30"/>
                <a:gd name="T83" fmla="*/ 712 h 1054"/>
                <a:gd name="T84" fmla="*/ 30 w 30"/>
                <a:gd name="T85" fmla="*/ 623 h 1054"/>
                <a:gd name="T86" fmla="*/ 30 w 30"/>
                <a:gd name="T87" fmla="*/ 602 h 1054"/>
                <a:gd name="T88" fmla="*/ 30 w 30"/>
                <a:gd name="T89" fmla="*/ 554 h 1054"/>
                <a:gd name="T90" fmla="*/ 30 w 30"/>
                <a:gd name="T91" fmla="*/ 535 h 1054"/>
                <a:gd name="T92" fmla="*/ 30 w 30"/>
                <a:gd name="T93" fmla="*/ 516 h 1054"/>
                <a:gd name="T94" fmla="*/ 30 w 30"/>
                <a:gd name="T95" fmla="*/ 466 h 1054"/>
                <a:gd name="T96" fmla="*/ 30 w 30"/>
                <a:gd name="T97" fmla="*/ 444 h 1054"/>
                <a:gd name="T98" fmla="*/ 30 w 30"/>
                <a:gd name="T99" fmla="*/ 356 h 1054"/>
                <a:gd name="T100" fmla="*/ 30 w 30"/>
                <a:gd name="T101" fmla="*/ 333 h 1054"/>
                <a:gd name="T102" fmla="*/ 30 w 30"/>
                <a:gd name="T103" fmla="*/ 287 h 1054"/>
                <a:gd name="T104" fmla="*/ 30 w 30"/>
                <a:gd name="T105" fmla="*/ 266 h 1054"/>
                <a:gd name="T106" fmla="*/ 30 w 30"/>
                <a:gd name="T107" fmla="*/ 247 h 1054"/>
                <a:gd name="T108" fmla="*/ 30 w 30"/>
                <a:gd name="T109" fmla="*/ 198 h 1054"/>
                <a:gd name="T110" fmla="*/ 30 w 30"/>
                <a:gd name="T111" fmla="*/ 177 h 1054"/>
                <a:gd name="T112" fmla="*/ 30 w 30"/>
                <a:gd name="T113" fmla="*/ 87 h 1054"/>
                <a:gd name="T114" fmla="*/ 30 w 30"/>
                <a:gd name="T115" fmla="*/ 65 h 1054"/>
                <a:gd name="T116" fmla="*/ 30 w 30"/>
                <a:gd name="T117" fmla="*/ 19 h 1054"/>
                <a:gd name="T118" fmla="*/ 30 w 30"/>
                <a:gd name="T119" fmla="*/ 0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054">
                  <a:moveTo>
                    <a:pt x="30" y="0"/>
                  </a:moveTo>
                  <a:lnTo>
                    <a:pt x="0" y="0"/>
                  </a:lnTo>
                  <a:lnTo>
                    <a:pt x="0" y="19"/>
                  </a:lnTo>
                  <a:lnTo>
                    <a:pt x="0" y="51"/>
                  </a:lnTo>
                  <a:lnTo>
                    <a:pt x="0" y="73"/>
                  </a:lnTo>
                  <a:lnTo>
                    <a:pt x="0" y="191"/>
                  </a:lnTo>
                  <a:lnTo>
                    <a:pt x="0" y="212"/>
                  </a:lnTo>
                  <a:lnTo>
                    <a:pt x="0" y="247"/>
                  </a:lnTo>
                  <a:lnTo>
                    <a:pt x="0" y="266"/>
                  </a:lnTo>
                  <a:lnTo>
                    <a:pt x="0" y="287"/>
                  </a:lnTo>
                  <a:lnTo>
                    <a:pt x="0" y="319"/>
                  </a:lnTo>
                  <a:lnTo>
                    <a:pt x="0" y="341"/>
                  </a:lnTo>
                  <a:lnTo>
                    <a:pt x="0" y="458"/>
                  </a:lnTo>
                  <a:lnTo>
                    <a:pt x="0" y="480"/>
                  </a:lnTo>
                  <a:lnTo>
                    <a:pt x="0" y="516"/>
                  </a:lnTo>
                  <a:lnTo>
                    <a:pt x="0" y="535"/>
                  </a:lnTo>
                  <a:lnTo>
                    <a:pt x="0" y="554"/>
                  </a:lnTo>
                  <a:lnTo>
                    <a:pt x="0" y="588"/>
                  </a:lnTo>
                  <a:lnTo>
                    <a:pt x="0" y="608"/>
                  </a:lnTo>
                  <a:lnTo>
                    <a:pt x="0" y="727"/>
                  </a:lnTo>
                  <a:lnTo>
                    <a:pt x="0" y="749"/>
                  </a:lnTo>
                  <a:lnTo>
                    <a:pt x="0" y="782"/>
                  </a:lnTo>
                  <a:lnTo>
                    <a:pt x="0" y="802"/>
                  </a:lnTo>
                  <a:lnTo>
                    <a:pt x="0" y="822"/>
                  </a:lnTo>
                  <a:lnTo>
                    <a:pt x="0" y="854"/>
                  </a:lnTo>
                  <a:lnTo>
                    <a:pt x="0" y="877"/>
                  </a:lnTo>
                  <a:lnTo>
                    <a:pt x="0" y="993"/>
                  </a:lnTo>
                  <a:lnTo>
                    <a:pt x="0" y="1016"/>
                  </a:lnTo>
                  <a:lnTo>
                    <a:pt x="0" y="1051"/>
                  </a:lnTo>
                  <a:lnTo>
                    <a:pt x="0" y="1054"/>
                  </a:lnTo>
                  <a:lnTo>
                    <a:pt x="3" y="1054"/>
                  </a:lnTo>
                  <a:lnTo>
                    <a:pt x="3" y="1024"/>
                  </a:lnTo>
                  <a:lnTo>
                    <a:pt x="30" y="1024"/>
                  </a:lnTo>
                  <a:lnTo>
                    <a:pt x="30" y="1001"/>
                  </a:lnTo>
                  <a:lnTo>
                    <a:pt x="30" y="979"/>
                  </a:lnTo>
                  <a:lnTo>
                    <a:pt x="30" y="891"/>
                  </a:lnTo>
                  <a:lnTo>
                    <a:pt x="30" y="869"/>
                  </a:lnTo>
                  <a:lnTo>
                    <a:pt x="30" y="822"/>
                  </a:lnTo>
                  <a:lnTo>
                    <a:pt x="30" y="802"/>
                  </a:lnTo>
                  <a:lnTo>
                    <a:pt x="30" y="782"/>
                  </a:lnTo>
                  <a:lnTo>
                    <a:pt x="30" y="735"/>
                  </a:lnTo>
                  <a:lnTo>
                    <a:pt x="30" y="712"/>
                  </a:lnTo>
                  <a:lnTo>
                    <a:pt x="30" y="623"/>
                  </a:lnTo>
                  <a:lnTo>
                    <a:pt x="30" y="602"/>
                  </a:lnTo>
                  <a:lnTo>
                    <a:pt x="30" y="554"/>
                  </a:lnTo>
                  <a:lnTo>
                    <a:pt x="30" y="535"/>
                  </a:lnTo>
                  <a:lnTo>
                    <a:pt x="30" y="516"/>
                  </a:lnTo>
                  <a:lnTo>
                    <a:pt x="30" y="466"/>
                  </a:lnTo>
                  <a:lnTo>
                    <a:pt x="30" y="444"/>
                  </a:lnTo>
                  <a:lnTo>
                    <a:pt x="30" y="356"/>
                  </a:lnTo>
                  <a:lnTo>
                    <a:pt x="30" y="333"/>
                  </a:lnTo>
                  <a:lnTo>
                    <a:pt x="30" y="287"/>
                  </a:lnTo>
                  <a:lnTo>
                    <a:pt x="30" y="266"/>
                  </a:lnTo>
                  <a:lnTo>
                    <a:pt x="30" y="247"/>
                  </a:lnTo>
                  <a:lnTo>
                    <a:pt x="30" y="198"/>
                  </a:lnTo>
                  <a:lnTo>
                    <a:pt x="30" y="177"/>
                  </a:lnTo>
                  <a:lnTo>
                    <a:pt x="30" y="87"/>
                  </a:lnTo>
                  <a:lnTo>
                    <a:pt x="30" y="65"/>
                  </a:lnTo>
                  <a:lnTo>
                    <a:pt x="30" y="19"/>
                  </a:lnTo>
                  <a:lnTo>
                    <a:pt x="30"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18" name="Freeform 147"/>
            <p:cNvSpPr>
              <a:spLocks/>
            </p:cNvSpPr>
            <p:nvPr/>
          </p:nvSpPr>
          <p:spPr bwMode="auto">
            <a:xfrm>
              <a:off x="3557588" y="3814763"/>
              <a:ext cx="23812" cy="836613"/>
            </a:xfrm>
            <a:custGeom>
              <a:avLst/>
              <a:gdLst>
                <a:gd name="T0" fmla="*/ 30 w 30"/>
                <a:gd name="T1" fmla="*/ 0 h 1054"/>
                <a:gd name="T2" fmla="*/ 0 w 30"/>
                <a:gd name="T3" fmla="*/ 0 h 1054"/>
                <a:gd name="T4" fmla="*/ 0 w 30"/>
                <a:gd name="T5" fmla="*/ 19 h 1054"/>
                <a:gd name="T6" fmla="*/ 0 w 30"/>
                <a:gd name="T7" fmla="*/ 51 h 1054"/>
                <a:gd name="T8" fmla="*/ 0 w 30"/>
                <a:gd name="T9" fmla="*/ 73 h 1054"/>
                <a:gd name="T10" fmla="*/ 0 w 30"/>
                <a:gd name="T11" fmla="*/ 191 h 1054"/>
                <a:gd name="T12" fmla="*/ 0 w 30"/>
                <a:gd name="T13" fmla="*/ 212 h 1054"/>
                <a:gd name="T14" fmla="*/ 0 w 30"/>
                <a:gd name="T15" fmla="*/ 247 h 1054"/>
                <a:gd name="T16" fmla="*/ 0 w 30"/>
                <a:gd name="T17" fmla="*/ 266 h 1054"/>
                <a:gd name="T18" fmla="*/ 0 w 30"/>
                <a:gd name="T19" fmla="*/ 287 h 1054"/>
                <a:gd name="T20" fmla="*/ 0 w 30"/>
                <a:gd name="T21" fmla="*/ 319 h 1054"/>
                <a:gd name="T22" fmla="*/ 0 w 30"/>
                <a:gd name="T23" fmla="*/ 341 h 1054"/>
                <a:gd name="T24" fmla="*/ 0 w 30"/>
                <a:gd name="T25" fmla="*/ 458 h 1054"/>
                <a:gd name="T26" fmla="*/ 0 w 30"/>
                <a:gd name="T27" fmla="*/ 480 h 1054"/>
                <a:gd name="T28" fmla="*/ 0 w 30"/>
                <a:gd name="T29" fmla="*/ 516 h 1054"/>
                <a:gd name="T30" fmla="*/ 0 w 30"/>
                <a:gd name="T31" fmla="*/ 535 h 1054"/>
                <a:gd name="T32" fmla="*/ 0 w 30"/>
                <a:gd name="T33" fmla="*/ 554 h 1054"/>
                <a:gd name="T34" fmla="*/ 0 w 30"/>
                <a:gd name="T35" fmla="*/ 588 h 1054"/>
                <a:gd name="T36" fmla="*/ 0 w 30"/>
                <a:gd name="T37" fmla="*/ 608 h 1054"/>
                <a:gd name="T38" fmla="*/ 0 w 30"/>
                <a:gd name="T39" fmla="*/ 727 h 1054"/>
                <a:gd name="T40" fmla="*/ 0 w 30"/>
                <a:gd name="T41" fmla="*/ 749 h 1054"/>
                <a:gd name="T42" fmla="*/ 0 w 30"/>
                <a:gd name="T43" fmla="*/ 782 h 1054"/>
                <a:gd name="T44" fmla="*/ 0 w 30"/>
                <a:gd name="T45" fmla="*/ 802 h 1054"/>
                <a:gd name="T46" fmla="*/ 0 w 30"/>
                <a:gd name="T47" fmla="*/ 822 h 1054"/>
                <a:gd name="T48" fmla="*/ 0 w 30"/>
                <a:gd name="T49" fmla="*/ 854 h 1054"/>
                <a:gd name="T50" fmla="*/ 0 w 30"/>
                <a:gd name="T51" fmla="*/ 877 h 1054"/>
                <a:gd name="T52" fmla="*/ 0 w 30"/>
                <a:gd name="T53" fmla="*/ 993 h 1054"/>
                <a:gd name="T54" fmla="*/ 0 w 30"/>
                <a:gd name="T55" fmla="*/ 1016 h 1054"/>
                <a:gd name="T56" fmla="*/ 0 w 30"/>
                <a:gd name="T57" fmla="*/ 1051 h 1054"/>
                <a:gd name="T58" fmla="*/ 0 w 30"/>
                <a:gd name="T59" fmla="*/ 1054 h 1054"/>
                <a:gd name="T60" fmla="*/ 3 w 30"/>
                <a:gd name="T61" fmla="*/ 1054 h 1054"/>
                <a:gd name="T62" fmla="*/ 3 w 30"/>
                <a:gd name="T63" fmla="*/ 1024 h 1054"/>
                <a:gd name="T64" fmla="*/ 30 w 30"/>
                <a:gd name="T65" fmla="*/ 1024 h 1054"/>
                <a:gd name="T66" fmla="*/ 30 w 30"/>
                <a:gd name="T67" fmla="*/ 1001 h 1054"/>
                <a:gd name="T68" fmla="*/ 30 w 30"/>
                <a:gd name="T69" fmla="*/ 979 h 1054"/>
                <a:gd name="T70" fmla="*/ 30 w 30"/>
                <a:gd name="T71" fmla="*/ 891 h 1054"/>
                <a:gd name="T72" fmla="*/ 30 w 30"/>
                <a:gd name="T73" fmla="*/ 869 h 1054"/>
                <a:gd name="T74" fmla="*/ 30 w 30"/>
                <a:gd name="T75" fmla="*/ 822 h 1054"/>
                <a:gd name="T76" fmla="*/ 30 w 30"/>
                <a:gd name="T77" fmla="*/ 802 h 1054"/>
                <a:gd name="T78" fmla="*/ 30 w 30"/>
                <a:gd name="T79" fmla="*/ 782 h 1054"/>
                <a:gd name="T80" fmla="*/ 30 w 30"/>
                <a:gd name="T81" fmla="*/ 735 h 1054"/>
                <a:gd name="T82" fmla="*/ 30 w 30"/>
                <a:gd name="T83" fmla="*/ 712 h 1054"/>
                <a:gd name="T84" fmla="*/ 30 w 30"/>
                <a:gd name="T85" fmla="*/ 623 h 1054"/>
                <a:gd name="T86" fmla="*/ 30 w 30"/>
                <a:gd name="T87" fmla="*/ 602 h 1054"/>
                <a:gd name="T88" fmla="*/ 30 w 30"/>
                <a:gd name="T89" fmla="*/ 554 h 1054"/>
                <a:gd name="T90" fmla="*/ 30 w 30"/>
                <a:gd name="T91" fmla="*/ 535 h 1054"/>
                <a:gd name="T92" fmla="*/ 30 w 30"/>
                <a:gd name="T93" fmla="*/ 516 h 1054"/>
                <a:gd name="T94" fmla="*/ 30 w 30"/>
                <a:gd name="T95" fmla="*/ 466 h 1054"/>
                <a:gd name="T96" fmla="*/ 30 w 30"/>
                <a:gd name="T97" fmla="*/ 444 h 1054"/>
                <a:gd name="T98" fmla="*/ 30 w 30"/>
                <a:gd name="T99" fmla="*/ 356 h 1054"/>
                <a:gd name="T100" fmla="*/ 30 w 30"/>
                <a:gd name="T101" fmla="*/ 333 h 1054"/>
                <a:gd name="T102" fmla="*/ 30 w 30"/>
                <a:gd name="T103" fmla="*/ 287 h 1054"/>
                <a:gd name="T104" fmla="*/ 30 w 30"/>
                <a:gd name="T105" fmla="*/ 266 h 1054"/>
                <a:gd name="T106" fmla="*/ 30 w 30"/>
                <a:gd name="T107" fmla="*/ 247 h 1054"/>
                <a:gd name="T108" fmla="*/ 30 w 30"/>
                <a:gd name="T109" fmla="*/ 198 h 1054"/>
                <a:gd name="T110" fmla="*/ 30 w 30"/>
                <a:gd name="T111" fmla="*/ 177 h 1054"/>
                <a:gd name="T112" fmla="*/ 30 w 30"/>
                <a:gd name="T113" fmla="*/ 87 h 1054"/>
                <a:gd name="T114" fmla="*/ 30 w 30"/>
                <a:gd name="T115" fmla="*/ 65 h 1054"/>
                <a:gd name="T116" fmla="*/ 30 w 30"/>
                <a:gd name="T117" fmla="*/ 19 h 1054"/>
                <a:gd name="T118" fmla="*/ 30 w 30"/>
                <a:gd name="T119" fmla="*/ 0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054">
                  <a:moveTo>
                    <a:pt x="30" y="0"/>
                  </a:moveTo>
                  <a:lnTo>
                    <a:pt x="0" y="0"/>
                  </a:lnTo>
                  <a:lnTo>
                    <a:pt x="0" y="19"/>
                  </a:lnTo>
                  <a:lnTo>
                    <a:pt x="0" y="51"/>
                  </a:lnTo>
                  <a:lnTo>
                    <a:pt x="0" y="73"/>
                  </a:lnTo>
                  <a:lnTo>
                    <a:pt x="0" y="191"/>
                  </a:lnTo>
                  <a:lnTo>
                    <a:pt x="0" y="212"/>
                  </a:lnTo>
                  <a:lnTo>
                    <a:pt x="0" y="247"/>
                  </a:lnTo>
                  <a:lnTo>
                    <a:pt x="0" y="266"/>
                  </a:lnTo>
                  <a:lnTo>
                    <a:pt x="0" y="287"/>
                  </a:lnTo>
                  <a:lnTo>
                    <a:pt x="0" y="319"/>
                  </a:lnTo>
                  <a:lnTo>
                    <a:pt x="0" y="341"/>
                  </a:lnTo>
                  <a:lnTo>
                    <a:pt x="0" y="458"/>
                  </a:lnTo>
                  <a:lnTo>
                    <a:pt x="0" y="480"/>
                  </a:lnTo>
                  <a:lnTo>
                    <a:pt x="0" y="516"/>
                  </a:lnTo>
                  <a:lnTo>
                    <a:pt x="0" y="535"/>
                  </a:lnTo>
                  <a:lnTo>
                    <a:pt x="0" y="554"/>
                  </a:lnTo>
                  <a:lnTo>
                    <a:pt x="0" y="588"/>
                  </a:lnTo>
                  <a:lnTo>
                    <a:pt x="0" y="608"/>
                  </a:lnTo>
                  <a:lnTo>
                    <a:pt x="0" y="727"/>
                  </a:lnTo>
                  <a:lnTo>
                    <a:pt x="0" y="749"/>
                  </a:lnTo>
                  <a:lnTo>
                    <a:pt x="0" y="782"/>
                  </a:lnTo>
                  <a:lnTo>
                    <a:pt x="0" y="802"/>
                  </a:lnTo>
                  <a:lnTo>
                    <a:pt x="0" y="822"/>
                  </a:lnTo>
                  <a:lnTo>
                    <a:pt x="0" y="854"/>
                  </a:lnTo>
                  <a:lnTo>
                    <a:pt x="0" y="877"/>
                  </a:lnTo>
                  <a:lnTo>
                    <a:pt x="0" y="993"/>
                  </a:lnTo>
                  <a:lnTo>
                    <a:pt x="0" y="1016"/>
                  </a:lnTo>
                  <a:lnTo>
                    <a:pt x="0" y="1051"/>
                  </a:lnTo>
                  <a:lnTo>
                    <a:pt x="0" y="1054"/>
                  </a:lnTo>
                  <a:lnTo>
                    <a:pt x="3" y="1054"/>
                  </a:lnTo>
                  <a:lnTo>
                    <a:pt x="3" y="1024"/>
                  </a:lnTo>
                  <a:lnTo>
                    <a:pt x="30" y="1024"/>
                  </a:lnTo>
                  <a:lnTo>
                    <a:pt x="30" y="1001"/>
                  </a:lnTo>
                  <a:lnTo>
                    <a:pt x="30" y="979"/>
                  </a:lnTo>
                  <a:lnTo>
                    <a:pt x="30" y="891"/>
                  </a:lnTo>
                  <a:lnTo>
                    <a:pt x="30" y="869"/>
                  </a:lnTo>
                  <a:lnTo>
                    <a:pt x="30" y="822"/>
                  </a:lnTo>
                  <a:lnTo>
                    <a:pt x="30" y="802"/>
                  </a:lnTo>
                  <a:lnTo>
                    <a:pt x="30" y="782"/>
                  </a:lnTo>
                  <a:lnTo>
                    <a:pt x="30" y="735"/>
                  </a:lnTo>
                  <a:lnTo>
                    <a:pt x="30" y="712"/>
                  </a:lnTo>
                  <a:lnTo>
                    <a:pt x="30" y="623"/>
                  </a:lnTo>
                  <a:lnTo>
                    <a:pt x="30" y="602"/>
                  </a:lnTo>
                  <a:lnTo>
                    <a:pt x="30" y="554"/>
                  </a:lnTo>
                  <a:lnTo>
                    <a:pt x="30" y="535"/>
                  </a:lnTo>
                  <a:lnTo>
                    <a:pt x="30" y="516"/>
                  </a:lnTo>
                  <a:lnTo>
                    <a:pt x="30" y="466"/>
                  </a:lnTo>
                  <a:lnTo>
                    <a:pt x="30" y="444"/>
                  </a:lnTo>
                  <a:lnTo>
                    <a:pt x="30" y="356"/>
                  </a:lnTo>
                  <a:lnTo>
                    <a:pt x="30" y="333"/>
                  </a:lnTo>
                  <a:lnTo>
                    <a:pt x="30" y="287"/>
                  </a:lnTo>
                  <a:lnTo>
                    <a:pt x="30" y="266"/>
                  </a:lnTo>
                  <a:lnTo>
                    <a:pt x="30" y="247"/>
                  </a:lnTo>
                  <a:lnTo>
                    <a:pt x="30" y="198"/>
                  </a:lnTo>
                  <a:lnTo>
                    <a:pt x="30" y="177"/>
                  </a:lnTo>
                  <a:lnTo>
                    <a:pt x="30" y="87"/>
                  </a:lnTo>
                  <a:lnTo>
                    <a:pt x="30" y="65"/>
                  </a:lnTo>
                  <a:lnTo>
                    <a:pt x="30" y="19"/>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19" name="Freeform 148"/>
            <p:cNvSpPr>
              <a:spLocks noEditPoints="1"/>
            </p:cNvSpPr>
            <p:nvPr/>
          </p:nvSpPr>
          <p:spPr bwMode="auto">
            <a:xfrm>
              <a:off x="3557588" y="4627563"/>
              <a:ext cx="23812" cy="381000"/>
            </a:xfrm>
            <a:custGeom>
              <a:avLst/>
              <a:gdLst>
                <a:gd name="T0" fmla="*/ 30 w 30"/>
                <a:gd name="T1" fmla="*/ 449 h 479"/>
                <a:gd name="T2" fmla="*/ 0 w 30"/>
                <a:gd name="T3" fmla="*/ 449 h 479"/>
                <a:gd name="T4" fmla="*/ 0 w 30"/>
                <a:gd name="T5" fmla="*/ 479 h 479"/>
                <a:gd name="T6" fmla="*/ 30 w 30"/>
                <a:gd name="T7" fmla="*/ 479 h 479"/>
                <a:gd name="T8" fmla="*/ 30 w 30"/>
                <a:gd name="T9" fmla="*/ 449 h 479"/>
                <a:gd name="T10" fmla="*/ 30 w 30"/>
                <a:gd name="T11" fmla="*/ 0 h 479"/>
                <a:gd name="T12" fmla="*/ 3 w 30"/>
                <a:gd name="T13" fmla="*/ 0 h 479"/>
                <a:gd name="T14" fmla="*/ 3 w 30"/>
                <a:gd name="T15" fmla="*/ 30 h 479"/>
                <a:gd name="T16" fmla="*/ 0 w 30"/>
                <a:gd name="T17" fmla="*/ 30 h 479"/>
                <a:gd name="T18" fmla="*/ 0 w 30"/>
                <a:gd name="T19" fmla="*/ 46 h 479"/>
                <a:gd name="T20" fmla="*/ 0 w 30"/>
                <a:gd name="T21" fmla="*/ 65 h 479"/>
                <a:gd name="T22" fmla="*/ 0 w 30"/>
                <a:gd name="T23" fmla="*/ 99 h 479"/>
                <a:gd name="T24" fmla="*/ 0 w 30"/>
                <a:gd name="T25" fmla="*/ 120 h 479"/>
                <a:gd name="T26" fmla="*/ 0 w 30"/>
                <a:gd name="T27" fmla="*/ 238 h 479"/>
                <a:gd name="T28" fmla="*/ 0 w 30"/>
                <a:gd name="T29" fmla="*/ 260 h 479"/>
                <a:gd name="T30" fmla="*/ 0 w 30"/>
                <a:gd name="T31" fmla="*/ 294 h 479"/>
                <a:gd name="T32" fmla="*/ 0 w 30"/>
                <a:gd name="T33" fmla="*/ 314 h 479"/>
                <a:gd name="T34" fmla="*/ 0 w 30"/>
                <a:gd name="T35" fmla="*/ 334 h 479"/>
                <a:gd name="T36" fmla="*/ 0 w 30"/>
                <a:gd name="T37" fmla="*/ 366 h 479"/>
                <a:gd name="T38" fmla="*/ 0 w 30"/>
                <a:gd name="T39" fmla="*/ 388 h 479"/>
                <a:gd name="T40" fmla="*/ 0 w 30"/>
                <a:gd name="T41" fmla="*/ 431 h 479"/>
                <a:gd name="T42" fmla="*/ 30 w 30"/>
                <a:gd name="T43" fmla="*/ 431 h 479"/>
                <a:gd name="T44" fmla="*/ 30 w 30"/>
                <a:gd name="T45" fmla="*/ 402 h 479"/>
                <a:gd name="T46" fmla="*/ 30 w 30"/>
                <a:gd name="T47" fmla="*/ 380 h 479"/>
                <a:gd name="T48" fmla="*/ 30 w 30"/>
                <a:gd name="T49" fmla="*/ 370 h 479"/>
                <a:gd name="T50" fmla="*/ 30 w 30"/>
                <a:gd name="T51" fmla="*/ 334 h 479"/>
                <a:gd name="T52" fmla="*/ 30 w 30"/>
                <a:gd name="T53" fmla="*/ 314 h 479"/>
                <a:gd name="T54" fmla="*/ 30 w 30"/>
                <a:gd name="T55" fmla="*/ 294 h 479"/>
                <a:gd name="T56" fmla="*/ 30 w 30"/>
                <a:gd name="T57" fmla="*/ 246 h 479"/>
                <a:gd name="T58" fmla="*/ 30 w 30"/>
                <a:gd name="T59" fmla="*/ 223 h 479"/>
                <a:gd name="T60" fmla="*/ 30 w 30"/>
                <a:gd name="T61" fmla="*/ 134 h 479"/>
                <a:gd name="T62" fmla="*/ 30 w 30"/>
                <a:gd name="T63" fmla="*/ 113 h 479"/>
                <a:gd name="T64" fmla="*/ 30 w 30"/>
                <a:gd name="T65" fmla="*/ 65 h 479"/>
                <a:gd name="T66" fmla="*/ 30 w 30"/>
                <a:gd name="T67" fmla="*/ 46 h 479"/>
                <a:gd name="T68" fmla="*/ 30 w 30"/>
                <a:gd name="T69" fmla="*/ 27 h 479"/>
                <a:gd name="T70" fmla="*/ 30 w 30"/>
                <a:gd name="T71"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479">
                  <a:moveTo>
                    <a:pt x="30" y="449"/>
                  </a:moveTo>
                  <a:lnTo>
                    <a:pt x="0" y="449"/>
                  </a:lnTo>
                  <a:lnTo>
                    <a:pt x="0" y="479"/>
                  </a:lnTo>
                  <a:lnTo>
                    <a:pt x="30" y="479"/>
                  </a:lnTo>
                  <a:lnTo>
                    <a:pt x="30" y="449"/>
                  </a:lnTo>
                  <a:close/>
                  <a:moveTo>
                    <a:pt x="30" y="0"/>
                  </a:moveTo>
                  <a:lnTo>
                    <a:pt x="3" y="0"/>
                  </a:lnTo>
                  <a:lnTo>
                    <a:pt x="3" y="30"/>
                  </a:lnTo>
                  <a:lnTo>
                    <a:pt x="0" y="30"/>
                  </a:lnTo>
                  <a:lnTo>
                    <a:pt x="0" y="46"/>
                  </a:lnTo>
                  <a:lnTo>
                    <a:pt x="0" y="65"/>
                  </a:lnTo>
                  <a:lnTo>
                    <a:pt x="0" y="99"/>
                  </a:lnTo>
                  <a:lnTo>
                    <a:pt x="0" y="120"/>
                  </a:lnTo>
                  <a:lnTo>
                    <a:pt x="0" y="238"/>
                  </a:lnTo>
                  <a:lnTo>
                    <a:pt x="0" y="260"/>
                  </a:lnTo>
                  <a:lnTo>
                    <a:pt x="0" y="294"/>
                  </a:lnTo>
                  <a:lnTo>
                    <a:pt x="0" y="314"/>
                  </a:lnTo>
                  <a:lnTo>
                    <a:pt x="0" y="334"/>
                  </a:lnTo>
                  <a:lnTo>
                    <a:pt x="0" y="366"/>
                  </a:lnTo>
                  <a:lnTo>
                    <a:pt x="0" y="388"/>
                  </a:lnTo>
                  <a:lnTo>
                    <a:pt x="0" y="431"/>
                  </a:lnTo>
                  <a:lnTo>
                    <a:pt x="30" y="431"/>
                  </a:lnTo>
                  <a:lnTo>
                    <a:pt x="30" y="402"/>
                  </a:lnTo>
                  <a:lnTo>
                    <a:pt x="30" y="380"/>
                  </a:lnTo>
                  <a:lnTo>
                    <a:pt x="30" y="370"/>
                  </a:lnTo>
                  <a:lnTo>
                    <a:pt x="30" y="334"/>
                  </a:lnTo>
                  <a:lnTo>
                    <a:pt x="30" y="314"/>
                  </a:lnTo>
                  <a:lnTo>
                    <a:pt x="30" y="294"/>
                  </a:lnTo>
                  <a:lnTo>
                    <a:pt x="30" y="246"/>
                  </a:lnTo>
                  <a:lnTo>
                    <a:pt x="30" y="223"/>
                  </a:lnTo>
                  <a:lnTo>
                    <a:pt x="30" y="134"/>
                  </a:lnTo>
                  <a:lnTo>
                    <a:pt x="30" y="113"/>
                  </a:lnTo>
                  <a:lnTo>
                    <a:pt x="30" y="65"/>
                  </a:lnTo>
                  <a:lnTo>
                    <a:pt x="30" y="46"/>
                  </a:lnTo>
                  <a:lnTo>
                    <a:pt x="30" y="27"/>
                  </a:lnTo>
                  <a:lnTo>
                    <a:pt x="30" y="0"/>
                  </a:lnTo>
                  <a:close/>
                </a:path>
              </a:pathLst>
            </a:custGeom>
            <a:solidFill>
              <a:srgbClr val="F4D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20" name="Rectangle 149"/>
            <p:cNvSpPr>
              <a:spLocks noChangeArrowheads="1"/>
            </p:cNvSpPr>
            <p:nvPr/>
          </p:nvSpPr>
          <p:spPr bwMode="auto">
            <a:xfrm>
              <a:off x="3557588" y="4983163"/>
              <a:ext cx="23812"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21" name="Freeform 150"/>
            <p:cNvSpPr>
              <a:spLocks/>
            </p:cNvSpPr>
            <p:nvPr/>
          </p:nvSpPr>
          <p:spPr bwMode="auto">
            <a:xfrm>
              <a:off x="3557588" y="4627563"/>
              <a:ext cx="23812" cy="342900"/>
            </a:xfrm>
            <a:custGeom>
              <a:avLst/>
              <a:gdLst>
                <a:gd name="T0" fmla="*/ 30 w 30"/>
                <a:gd name="T1" fmla="*/ 0 h 431"/>
                <a:gd name="T2" fmla="*/ 3 w 30"/>
                <a:gd name="T3" fmla="*/ 0 h 431"/>
                <a:gd name="T4" fmla="*/ 3 w 30"/>
                <a:gd name="T5" fmla="*/ 30 h 431"/>
                <a:gd name="T6" fmla="*/ 0 w 30"/>
                <a:gd name="T7" fmla="*/ 30 h 431"/>
                <a:gd name="T8" fmla="*/ 0 w 30"/>
                <a:gd name="T9" fmla="*/ 46 h 431"/>
                <a:gd name="T10" fmla="*/ 0 w 30"/>
                <a:gd name="T11" fmla="*/ 65 h 431"/>
                <a:gd name="T12" fmla="*/ 0 w 30"/>
                <a:gd name="T13" fmla="*/ 99 h 431"/>
                <a:gd name="T14" fmla="*/ 0 w 30"/>
                <a:gd name="T15" fmla="*/ 120 h 431"/>
                <a:gd name="T16" fmla="*/ 0 w 30"/>
                <a:gd name="T17" fmla="*/ 238 h 431"/>
                <a:gd name="T18" fmla="*/ 0 w 30"/>
                <a:gd name="T19" fmla="*/ 260 h 431"/>
                <a:gd name="T20" fmla="*/ 0 w 30"/>
                <a:gd name="T21" fmla="*/ 294 h 431"/>
                <a:gd name="T22" fmla="*/ 0 w 30"/>
                <a:gd name="T23" fmla="*/ 314 h 431"/>
                <a:gd name="T24" fmla="*/ 0 w 30"/>
                <a:gd name="T25" fmla="*/ 334 h 431"/>
                <a:gd name="T26" fmla="*/ 0 w 30"/>
                <a:gd name="T27" fmla="*/ 366 h 431"/>
                <a:gd name="T28" fmla="*/ 0 w 30"/>
                <a:gd name="T29" fmla="*/ 388 h 431"/>
                <a:gd name="T30" fmla="*/ 0 w 30"/>
                <a:gd name="T31" fmla="*/ 431 h 431"/>
                <a:gd name="T32" fmla="*/ 30 w 30"/>
                <a:gd name="T33" fmla="*/ 431 h 431"/>
                <a:gd name="T34" fmla="*/ 30 w 30"/>
                <a:gd name="T35" fmla="*/ 402 h 431"/>
                <a:gd name="T36" fmla="*/ 30 w 30"/>
                <a:gd name="T37" fmla="*/ 380 h 431"/>
                <a:gd name="T38" fmla="*/ 30 w 30"/>
                <a:gd name="T39" fmla="*/ 370 h 431"/>
                <a:gd name="T40" fmla="*/ 30 w 30"/>
                <a:gd name="T41" fmla="*/ 334 h 431"/>
                <a:gd name="T42" fmla="*/ 30 w 30"/>
                <a:gd name="T43" fmla="*/ 314 h 431"/>
                <a:gd name="T44" fmla="*/ 30 w 30"/>
                <a:gd name="T45" fmla="*/ 294 h 431"/>
                <a:gd name="T46" fmla="*/ 30 w 30"/>
                <a:gd name="T47" fmla="*/ 246 h 431"/>
                <a:gd name="T48" fmla="*/ 30 w 30"/>
                <a:gd name="T49" fmla="*/ 223 h 431"/>
                <a:gd name="T50" fmla="*/ 30 w 30"/>
                <a:gd name="T51" fmla="*/ 134 h 431"/>
                <a:gd name="T52" fmla="*/ 30 w 30"/>
                <a:gd name="T53" fmla="*/ 113 h 431"/>
                <a:gd name="T54" fmla="*/ 30 w 30"/>
                <a:gd name="T55" fmla="*/ 65 h 431"/>
                <a:gd name="T56" fmla="*/ 30 w 30"/>
                <a:gd name="T57" fmla="*/ 46 h 431"/>
                <a:gd name="T58" fmla="*/ 30 w 30"/>
                <a:gd name="T59" fmla="*/ 27 h 431"/>
                <a:gd name="T60" fmla="*/ 30 w 30"/>
                <a:gd name="T61"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431">
                  <a:moveTo>
                    <a:pt x="30" y="0"/>
                  </a:moveTo>
                  <a:lnTo>
                    <a:pt x="3" y="0"/>
                  </a:lnTo>
                  <a:lnTo>
                    <a:pt x="3" y="30"/>
                  </a:lnTo>
                  <a:lnTo>
                    <a:pt x="0" y="30"/>
                  </a:lnTo>
                  <a:lnTo>
                    <a:pt x="0" y="46"/>
                  </a:lnTo>
                  <a:lnTo>
                    <a:pt x="0" y="65"/>
                  </a:lnTo>
                  <a:lnTo>
                    <a:pt x="0" y="99"/>
                  </a:lnTo>
                  <a:lnTo>
                    <a:pt x="0" y="120"/>
                  </a:lnTo>
                  <a:lnTo>
                    <a:pt x="0" y="238"/>
                  </a:lnTo>
                  <a:lnTo>
                    <a:pt x="0" y="260"/>
                  </a:lnTo>
                  <a:lnTo>
                    <a:pt x="0" y="294"/>
                  </a:lnTo>
                  <a:lnTo>
                    <a:pt x="0" y="314"/>
                  </a:lnTo>
                  <a:lnTo>
                    <a:pt x="0" y="334"/>
                  </a:lnTo>
                  <a:lnTo>
                    <a:pt x="0" y="366"/>
                  </a:lnTo>
                  <a:lnTo>
                    <a:pt x="0" y="388"/>
                  </a:lnTo>
                  <a:lnTo>
                    <a:pt x="0" y="431"/>
                  </a:lnTo>
                  <a:lnTo>
                    <a:pt x="30" y="431"/>
                  </a:lnTo>
                  <a:lnTo>
                    <a:pt x="30" y="402"/>
                  </a:lnTo>
                  <a:lnTo>
                    <a:pt x="30" y="380"/>
                  </a:lnTo>
                  <a:lnTo>
                    <a:pt x="30" y="370"/>
                  </a:lnTo>
                  <a:lnTo>
                    <a:pt x="30" y="334"/>
                  </a:lnTo>
                  <a:lnTo>
                    <a:pt x="30" y="314"/>
                  </a:lnTo>
                  <a:lnTo>
                    <a:pt x="30" y="294"/>
                  </a:lnTo>
                  <a:lnTo>
                    <a:pt x="30" y="246"/>
                  </a:lnTo>
                  <a:lnTo>
                    <a:pt x="30" y="223"/>
                  </a:lnTo>
                  <a:lnTo>
                    <a:pt x="30" y="134"/>
                  </a:lnTo>
                  <a:lnTo>
                    <a:pt x="30" y="113"/>
                  </a:lnTo>
                  <a:lnTo>
                    <a:pt x="30" y="65"/>
                  </a:lnTo>
                  <a:lnTo>
                    <a:pt x="30" y="46"/>
                  </a:lnTo>
                  <a:lnTo>
                    <a:pt x="30" y="27"/>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22" name="Freeform 151"/>
            <p:cNvSpPr>
              <a:spLocks/>
            </p:cNvSpPr>
            <p:nvPr/>
          </p:nvSpPr>
          <p:spPr bwMode="auto">
            <a:xfrm>
              <a:off x="3762375" y="3814763"/>
              <a:ext cx="23812" cy="668338"/>
            </a:xfrm>
            <a:custGeom>
              <a:avLst/>
              <a:gdLst>
                <a:gd name="T0" fmla="*/ 31 w 31"/>
                <a:gd name="T1" fmla="*/ 0 h 842"/>
                <a:gd name="T2" fmla="*/ 31 w 31"/>
                <a:gd name="T3" fmla="*/ 0 h 842"/>
                <a:gd name="T4" fmla="*/ 0 w 31"/>
                <a:gd name="T5" fmla="*/ 0 h 842"/>
                <a:gd name="T6" fmla="*/ 0 w 31"/>
                <a:gd name="T7" fmla="*/ 19 h 842"/>
                <a:gd name="T8" fmla="*/ 0 w 31"/>
                <a:gd name="T9" fmla="*/ 67 h 842"/>
                <a:gd name="T10" fmla="*/ 0 w 31"/>
                <a:gd name="T11" fmla="*/ 87 h 842"/>
                <a:gd name="T12" fmla="*/ 0 w 31"/>
                <a:gd name="T13" fmla="*/ 177 h 842"/>
                <a:gd name="T14" fmla="*/ 0 w 31"/>
                <a:gd name="T15" fmla="*/ 198 h 842"/>
                <a:gd name="T16" fmla="*/ 0 w 31"/>
                <a:gd name="T17" fmla="*/ 247 h 842"/>
                <a:gd name="T18" fmla="*/ 0 w 31"/>
                <a:gd name="T19" fmla="*/ 266 h 842"/>
                <a:gd name="T20" fmla="*/ 0 w 31"/>
                <a:gd name="T21" fmla="*/ 287 h 842"/>
                <a:gd name="T22" fmla="*/ 0 w 31"/>
                <a:gd name="T23" fmla="*/ 333 h 842"/>
                <a:gd name="T24" fmla="*/ 0 w 31"/>
                <a:gd name="T25" fmla="*/ 356 h 842"/>
                <a:gd name="T26" fmla="*/ 0 w 31"/>
                <a:gd name="T27" fmla="*/ 444 h 842"/>
                <a:gd name="T28" fmla="*/ 0 w 31"/>
                <a:gd name="T29" fmla="*/ 466 h 842"/>
                <a:gd name="T30" fmla="*/ 0 w 31"/>
                <a:gd name="T31" fmla="*/ 516 h 842"/>
                <a:gd name="T32" fmla="*/ 0 w 31"/>
                <a:gd name="T33" fmla="*/ 535 h 842"/>
                <a:gd name="T34" fmla="*/ 0 w 31"/>
                <a:gd name="T35" fmla="*/ 554 h 842"/>
                <a:gd name="T36" fmla="*/ 0 w 31"/>
                <a:gd name="T37" fmla="*/ 602 h 842"/>
                <a:gd name="T38" fmla="*/ 0 w 31"/>
                <a:gd name="T39" fmla="*/ 623 h 842"/>
                <a:gd name="T40" fmla="*/ 0 w 31"/>
                <a:gd name="T41" fmla="*/ 712 h 842"/>
                <a:gd name="T42" fmla="*/ 0 w 31"/>
                <a:gd name="T43" fmla="*/ 733 h 842"/>
                <a:gd name="T44" fmla="*/ 0 w 31"/>
                <a:gd name="T45" fmla="*/ 782 h 842"/>
                <a:gd name="T46" fmla="*/ 0 w 31"/>
                <a:gd name="T47" fmla="*/ 802 h 842"/>
                <a:gd name="T48" fmla="*/ 0 w 31"/>
                <a:gd name="T49" fmla="*/ 822 h 842"/>
                <a:gd name="T50" fmla="*/ 0 w 31"/>
                <a:gd name="T51" fmla="*/ 842 h 842"/>
                <a:gd name="T52" fmla="*/ 31 w 31"/>
                <a:gd name="T53" fmla="*/ 842 h 842"/>
                <a:gd name="T54" fmla="*/ 31 w 31"/>
                <a:gd name="T55" fmla="*/ 822 h 842"/>
                <a:gd name="T56" fmla="*/ 31 w 31"/>
                <a:gd name="T57" fmla="*/ 802 h 842"/>
                <a:gd name="T58" fmla="*/ 31 w 31"/>
                <a:gd name="T59" fmla="*/ 782 h 842"/>
                <a:gd name="T60" fmla="*/ 31 w 31"/>
                <a:gd name="T61" fmla="*/ 747 h 842"/>
                <a:gd name="T62" fmla="*/ 31 w 31"/>
                <a:gd name="T63" fmla="*/ 727 h 842"/>
                <a:gd name="T64" fmla="*/ 31 w 31"/>
                <a:gd name="T65" fmla="*/ 608 h 842"/>
                <a:gd name="T66" fmla="*/ 31 w 31"/>
                <a:gd name="T67" fmla="*/ 588 h 842"/>
                <a:gd name="T68" fmla="*/ 31 w 31"/>
                <a:gd name="T69" fmla="*/ 554 h 842"/>
                <a:gd name="T70" fmla="*/ 31 w 31"/>
                <a:gd name="T71" fmla="*/ 535 h 842"/>
                <a:gd name="T72" fmla="*/ 31 w 31"/>
                <a:gd name="T73" fmla="*/ 516 h 842"/>
                <a:gd name="T74" fmla="*/ 31 w 31"/>
                <a:gd name="T75" fmla="*/ 480 h 842"/>
                <a:gd name="T76" fmla="*/ 31 w 31"/>
                <a:gd name="T77" fmla="*/ 458 h 842"/>
                <a:gd name="T78" fmla="*/ 31 w 31"/>
                <a:gd name="T79" fmla="*/ 341 h 842"/>
                <a:gd name="T80" fmla="*/ 31 w 31"/>
                <a:gd name="T81" fmla="*/ 319 h 842"/>
                <a:gd name="T82" fmla="*/ 31 w 31"/>
                <a:gd name="T83" fmla="*/ 287 h 842"/>
                <a:gd name="T84" fmla="*/ 31 w 31"/>
                <a:gd name="T85" fmla="*/ 266 h 842"/>
                <a:gd name="T86" fmla="*/ 31 w 31"/>
                <a:gd name="T87" fmla="*/ 247 h 842"/>
                <a:gd name="T88" fmla="*/ 31 w 31"/>
                <a:gd name="T89" fmla="*/ 212 h 842"/>
                <a:gd name="T90" fmla="*/ 31 w 31"/>
                <a:gd name="T91" fmla="*/ 191 h 842"/>
                <a:gd name="T92" fmla="*/ 31 w 31"/>
                <a:gd name="T93" fmla="*/ 73 h 842"/>
                <a:gd name="T94" fmla="*/ 31 w 31"/>
                <a:gd name="T95" fmla="*/ 52 h 842"/>
                <a:gd name="T96" fmla="*/ 31 w 31"/>
                <a:gd name="T97" fmla="*/ 19 h 842"/>
                <a:gd name="T98" fmla="*/ 31 w 31"/>
                <a:gd name="T99"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 h="842">
                  <a:moveTo>
                    <a:pt x="31" y="0"/>
                  </a:moveTo>
                  <a:lnTo>
                    <a:pt x="31" y="0"/>
                  </a:lnTo>
                  <a:lnTo>
                    <a:pt x="0" y="0"/>
                  </a:lnTo>
                  <a:lnTo>
                    <a:pt x="0" y="19"/>
                  </a:lnTo>
                  <a:lnTo>
                    <a:pt x="0" y="67"/>
                  </a:lnTo>
                  <a:lnTo>
                    <a:pt x="0" y="87"/>
                  </a:lnTo>
                  <a:lnTo>
                    <a:pt x="0" y="177"/>
                  </a:lnTo>
                  <a:lnTo>
                    <a:pt x="0" y="198"/>
                  </a:lnTo>
                  <a:lnTo>
                    <a:pt x="0" y="247"/>
                  </a:lnTo>
                  <a:lnTo>
                    <a:pt x="0" y="266"/>
                  </a:lnTo>
                  <a:lnTo>
                    <a:pt x="0" y="287"/>
                  </a:lnTo>
                  <a:lnTo>
                    <a:pt x="0" y="333"/>
                  </a:lnTo>
                  <a:lnTo>
                    <a:pt x="0" y="356"/>
                  </a:lnTo>
                  <a:lnTo>
                    <a:pt x="0" y="444"/>
                  </a:lnTo>
                  <a:lnTo>
                    <a:pt x="0" y="466"/>
                  </a:lnTo>
                  <a:lnTo>
                    <a:pt x="0" y="516"/>
                  </a:lnTo>
                  <a:lnTo>
                    <a:pt x="0" y="535"/>
                  </a:lnTo>
                  <a:lnTo>
                    <a:pt x="0" y="554"/>
                  </a:lnTo>
                  <a:lnTo>
                    <a:pt x="0" y="602"/>
                  </a:lnTo>
                  <a:lnTo>
                    <a:pt x="0" y="623"/>
                  </a:lnTo>
                  <a:lnTo>
                    <a:pt x="0" y="712"/>
                  </a:lnTo>
                  <a:lnTo>
                    <a:pt x="0" y="733"/>
                  </a:lnTo>
                  <a:lnTo>
                    <a:pt x="0" y="782"/>
                  </a:lnTo>
                  <a:lnTo>
                    <a:pt x="0" y="802"/>
                  </a:lnTo>
                  <a:lnTo>
                    <a:pt x="0" y="822"/>
                  </a:lnTo>
                  <a:lnTo>
                    <a:pt x="0" y="842"/>
                  </a:lnTo>
                  <a:lnTo>
                    <a:pt x="31" y="842"/>
                  </a:lnTo>
                  <a:lnTo>
                    <a:pt x="31" y="822"/>
                  </a:lnTo>
                  <a:lnTo>
                    <a:pt x="31" y="802"/>
                  </a:lnTo>
                  <a:lnTo>
                    <a:pt x="31" y="782"/>
                  </a:lnTo>
                  <a:lnTo>
                    <a:pt x="31" y="747"/>
                  </a:lnTo>
                  <a:lnTo>
                    <a:pt x="31" y="727"/>
                  </a:lnTo>
                  <a:lnTo>
                    <a:pt x="31" y="608"/>
                  </a:lnTo>
                  <a:lnTo>
                    <a:pt x="31" y="588"/>
                  </a:lnTo>
                  <a:lnTo>
                    <a:pt x="31" y="554"/>
                  </a:lnTo>
                  <a:lnTo>
                    <a:pt x="31" y="535"/>
                  </a:lnTo>
                  <a:lnTo>
                    <a:pt x="31" y="516"/>
                  </a:lnTo>
                  <a:lnTo>
                    <a:pt x="31" y="480"/>
                  </a:lnTo>
                  <a:lnTo>
                    <a:pt x="31" y="458"/>
                  </a:lnTo>
                  <a:lnTo>
                    <a:pt x="31" y="341"/>
                  </a:lnTo>
                  <a:lnTo>
                    <a:pt x="31" y="319"/>
                  </a:lnTo>
                  <a:lnTo>
                    <a:pt x="31" y="287"/>
                  </a:lnTo>
                  <a:lnTo>
                    <a:pt x="31" y="266"/>
                  </a:lnTo>
                  <a:lnTo>
                    <a:pt x="31" y="247"/>
                  </a:lnTo>
                  <a:lnTo>
                    <a:pt x="31" y="212"/>
                  </a:lnTo>
                  <a:lnTo>
                    <a:pt x="31" y="191"/>
                  </a:lnTo>
                  <a:lnTo>
                    <a:pt x="31" y="73"/>
                  </a:lnTo>
                  <a:lnTo>
                    <a:pt x="31" y="52"/>
                  </a:lnTo>
                  <a:lnTo>
                    <a:pt x="31" y="19"/>
                  </a:lnTo>
                  <a:lnTo>
                    <a:pt x="31"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23" name="Freeform 152"/>
            <p:cNvSpPr>
              <a:spLocks/>
            </p:cNvSpPr>
            <p:nvPr/>
          </p:nvSpPr>
          <p:spPr bwMode="auto">
            <a:xfrm>
              <a:off x="3762375" y="3814763"/>
              <a:ext cx="23812" cy="668338"/>
            </a:xfrm>
            <a:custGeom>
              <a:avLst/>
              <a:gdLst>
                <a:gd name="T0" fmla="*/ 31 w 31"/>
                <a:gd name="T1" fmla="*/ 0 h 842"/>
                <a:gd name="T2" fmla="*/ 31 w 31"/>
                <a:gd name="T3" fmla="*/ 0 h 842"/>
                <a:gd name="T4" fmla="*/ 0 w 31"/>
                <a:gd name="T5" fmla="*/ 0 h 842"/>
                <a:gd name="T6" fmla="*/ 0 w 31"/>
                <a:gd name="T7" fmla="*/ 19 h 842"/>
                <a:gd name="T8" fmla="*/ 0 w 31"/>
                <a:gd name="T9" fmla="*/ 67 h 842"/>
                <a:gd name="T10" fmla="*/ 0 w 31"/>
                <a:gd name="T11" fmla="*/ 87 h 842"/>
                <a:gd name="T12" fmla="*/ 0 w 31"/>
                <a:gd name="T13" fmla="*/ 177 h 842"/>
                <a:gd name="T14" fmla="*/ 0 w 31"/>
                <a:gd name="T15" fmla="*/ 198 h 842"/>
                <a:gd name="T16" fmla="*/ 0 w 31"/>
                <a:gd name="T17" fmla="*/ 247 h 842"/>
                <a:gd name="T18" fmla="*/ 0 w 31"/>
                <a:gd name="T19" fmla="*/ 266 h 842"/>
                <a:gd name="T20" fmla="*/ 0 w 31"/>
                <a:gd name="T21" fmla="*/ 287 h 842"/>
                <a:gd name="T22" fmla="*/ 0 w 31"/>
                <a:gd name="T23" fmla="*/ 333 h 842"/>
                <a:gd name="T24" fmla="*/ 0 w 31"/>
                <a:gd name="T25" fmla="*/ 356 h 842"/>
                <a:gd name="T26" fmla="*/ 0 w 31"/>
                <a:gd name="T27" fmla="*/ 444 h 842"/>
                <a:gd name="T28" fmla="*/ 0 w 31"/>
                <a:gd name="T29" fmla="*/ 466 h 842"/>
                <a:gd name="T30" fmla="*/ 0 w 31"/>
                <a:gd name="T31" fmla="*/ 516 h 842"/>
                <a:gd name="T32" fmla="*/ 0 w 31"/>
                <a:gd name="T33" fmla="*/ 535 h 842"/>
                <a:gd name="T34" fmla="*/ 0 w 31"/>
                <a:gd name="T35" fmla="*/ 554 h 842"/>
                <a:gd name="T36" fmla="*/ 0 w 31"/>
                <a:gd name="T37" fmla="*/ 602 h 842"/>
                <a:gd name="T38" fmla="*/ 0 w 31"/>
                <a:gd name="T39" fmla="*/ 623 h 842"/>
                <a:gd name="T40" fmla="*/ 0 w 31"/>
                <a:gd name="T41" fmla="*/ 712 h 842"/>
                <a:gd name="T42" fmla="*/ 0 w 31"/>
                <a:gd name="T43" fmla="*/ 733 h 842"/>
                <a:gd name="T44" fmla="*/ 0 w 31"/>
                <a:gd name="T45" fmla="*/ 782 h 842"/>
                <a:gd name="T46" fmla="*/ 0 w 31"/>
                <a:gd name="T47" fmla="*/ 802 h 842"/>
                <a:gd name="T48" fmla="*/ 0 w 31"/>
                <a:gd name="T49" fmla="*/ 822 h 842"/>
                <a:gd name="T50" fmla="*/ 0 w 31"/>
                <a:gd name="T51" fmla="*/ 842 h 842"/>
                <a:gd name="T52" fmla="*/ 31 w 31"/>
                <a:gd name="T53" fmla="*/ 842 h 842"/>
                <a:gd name="T54" fmla="*/ 31 w 31"/>
                <a:gd name="T55" fmla="*/ 822 h 842"/>
                <a:gd name="T56" fmla="*/ 31 w 31"/>
                <a:gd name="T57" fmla="*/ 802 h 842"/>
                <a:gd name="T58" fmla="*/ 31 w 31"/>
                <a:gd name="T59" fmla="*/ 782 h 842"/>
                <a:gd name="T60" fmla="*/ 31 w 31"/>
                <a:gd name="T61" fmla="*/ 747 h 842"/>
                <a:gd name="T62" fmla="*/ 31 w 31"/>
                <a:gd name="T63" fmla="*/ 727 h 842"/>
                <a:gd name="T64" fmla="*/ 31 w 31"/>
                <a:gd name="T65" fmla="*/ 608 h 842"/>
                <a:gd name="T66" fmla="*/ 31 w 31"/>
                <a:gd name="T67" fmla="*/ 588 h 842"/>
                <a:gd name="T68" fmla="*/ 31 w 31"/>
                <a:gd name="T69" fmla="*/ 554 h 842"/>
                <a:gd name="T70" fmla="*/ 31 w 31"/>
                <a:gd name="T71" fmla="*/ 535 h 842"/>
                <a:gd name="T72" fmla="*/ 31 w 31"/>
                <a:gd name="T73" fmla="*/ 516 h 842"/>
                <a:gd name="T74" fmla="*/ 31 w 31"/>
                <a:gd name="T75" fmla="*/ 480 h 842"/>
                <a:gd name="T76" fmla="*/ 31 w 31"/>
                <a:gd name="T77" fmla="*/ 458 h 842"/>
                <a:gd name="T78" fmla="*/ 31 w 31"/>
                <a:gd name="T79" fmla="*/ 341 h 842"/>
                <a:gd name="T80" fmla="*/ 31 w 31"/>
                <a:gd name="T81" fmla="*/ 319 h 842"/>
                <a:gd name="T82" fmla="*/ 31 w 31"/>
                <a:gd name="T83" fmla="*/ 287 h 842"/>
                <a:gd name="T84" fmla="*/ 31 w 31"/>
                <a:gd name="T85" fmla="*/ 266 h 842"/>
                <a:gd name="T86" fmla="*/ 31 w 31"/>
                <a:gd name="T87" fmla="*/ 247 h 842"/>
                <a:gd name="T88" fmla="*/ 31 w 31"/>
                <a:gd name="T89" fmla="*/ 212 h 842"/>
                <a:gd name="T90" fmla="*/ 31 w 31"/>
                <a:gd name="T91" fmla="*/ 191 h 842"/>
                <a:gd name="T92" fmla="*/ 31 w 31"/>
                <a:gd name="T93" fmla="*/ 73 h 842"/>
                <a:gd name="T94" fmla="*/ 31 w 31"/>
                <a:gd name="T95" fmla="*/ 52 h 842"/>
                <a:gd name="T96" fmla="*/ 31 w 31"/>
                <a:gd name="T97" fmla="*/ 19 h 842"/>
                <a:gd name="T98" fmla="*/ 31 w 31"/>
                <a:gd name="T99"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 h="842">
                  <a:moveTo>
                    <a:pt x="31" y="0"/>
                  </a:moveTo>
                  <a:lnTo>
                    <a:pt x="31" y="0"/>
                  </a:lnTo>
                  <a:lnTo>
                    <a:pt x="0" y="0"/>
                  </a:lnTo>
                  <a:lnTo>
                    <a:pt x="0" y="19"/>
                  </a:lnTo>
                  <a:lnTo>
                    <a:pt x="0" y="67"/>
                  </a:lnTo>
                  <a:lnTo>
                    <a:pt x="0" y="87"/>
                  </a:lnTo>
                  <a:lnTo>
                    <a:pt x="0" y="177"/>
                  </a:lnTo>
                  <a:lnTo>
                    <a:pt x="0" y="198"/>
                  </a:lnTo>
                  <a:lnTo>
                    <a:pt x="0" y="247"/>
                  </a:lnTo>
                  <a:lnTo>
                    <a:pt x="0" y="266"/>
                  </a:lnTo>
                  <a:lnTo>
                    <a:pt x="0" y="287"/>
                  </a:lnTo>
                  <a:lnTo>
                    <a:pt x="0" y="333"/>
                  </a:lnTo>
                  <a:lnTo>
                    <a:pt x="0" y="356"/>
                  </a:lnTo>
                  <a:lnTo>
                    <a:pt x="0" y="444"/>
                  </a:lnTo>
                  <a:lnTo>
                    <a:pt x="0" y="466"/>
                  </a:lnTo>
                  <a:lnTo>
                    <a:pt x="0" y="516"/>
                  </a:lnTo>
                  <a:lnTo>
                    <a:pt x="0" y="535"/>
                  </a:lnTo>
                  <a:lnTo>
                    <a:pt x="0" y="554"/>
                  </a:lnTo>
                  <a:lnTo>
                    <a:pt x="0" y="602"/>
                  </a:lnTo>
                  <a:lnTo>
                    <a:pt x="0" y="623"/>
                  </a:lnTo>
                  <a:lnTo>
                    <a:pt x="0" y="712"/>
                  </a:lnTo>
                  <a:lnTo>
                    <a:pt x="0" y="733"/>
                  </a:lnTo>
                  <a:lnTo>
                    <a:pt x="0" y="782"/>
                  </a:lnTo>
                  <a:lnTo>
                    <a:pt x="0" y="802"/>
                  </a:lnTo>
                  <a:lnTo>
                    <a:pt x="0" y="822"/>
                  </a:lnTo>
                  <a:lnTo>
                    <a:pt x="0" y="842"/>
                  </a:lnTo>
                  <a:lnTo>
                    <a:pt x="31" y="842"/>
                  </a:lnTo>
                  <a:lnTo>
                    <a:pt x="31" y="822"/>
                  </a:lnTo>
                  <a:lnTo>
                    <a:pt x="31" y="802"/>
                  </a:lnTo>
                  <a:lnTo>
                    <a:pt x="31" y="782"/>
                  </a:lnTo>
                  <a:lnTo>
                    <a:pt x="31" y="747"/>
                  </a:lnTo>
                  <a:lnTo>
                    <a:pt x="31" y="727"/>
                  </a:lnTo>
                  <a:lnTo>
                    <a:pt x="31" y="608"/>
                  </a:lnTo>
                  <a:lnTo>
                    <a:pt x="31" y="588"/>
                  </a:lnTo>
                  <a:lnTo>
                    <a:pt x="31" y="554"/>
                  </a:lnTo>
                  <a:lnTo>
                    <a:pt x="31" y="535"/>
                  </a:lnTo>
                  <a:lnTo>
                    <a:pt x="31" y="516"/>
                  </a:lnTo>
                  <a:lnTo>
                    <a:pt x="31" y="480"/>
                  </a:lnTo>
                  <a:lnTo>
                    <a:pt x="31" y="458"/>
                  </a:lnTo>
                  <a:lnTo>
                    <a:pt x="31" y="341"/>
                  </a:lnTo>
                  <a:lnTo>
                    <a:pt x="31" y="319"/>
                  </a:lnTo>
                  <a:lnTo>
                    <a:pt x="31" y="287"/>
                  </a:lnTo>
                  <a:lnTo>
                    <a:pt x="31" y="266"/>
                  </a:lnTo>
                  <a:lnTo>
                    <a:pt x="31" y="247"/>
                  </a:lnTo>
                  <a:lnTo>
                    <a:pt x="31" y="212"/>
                  </a:lnTo>
                  <a:lnTo>
                    <a:pt x="31" y="191"/>
                  </a:lnTo>
                  <a:lnTo>
                    <a:pt x="31" y="73"/>
                  </a:lnTo>
                  <a:lnTo>
                    <a:pt x="31" y="52"/>
                  </a:lnTo>
                  <a:lnTo>
                    <a:pt x="31" y="19"/>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24" name="Freeform 153"/>
            <p:cNvSpPr>
              <a:spLocks noEditPoints="1"/>
            </p:cNvSpPr>
            <p:nvPr/>
          </p:nvSpPr>
          <p:spPr bwMode="auto">
            <a:xfrm>
              <a:off x="3762375" y="4483100"/>
              <a:ext cx="23812" cy="525463"/>
            </a:xfrm>
            <a:custGeom>
              <a:avLst/>
              <a:gdLst>
                <a:gd name="T0" fmla="*/ 31 w 31"/>
                <a:gd name="T1" fmla="*/ 631 h 661"/>
                <a:gd name="T2" fmla="*/ 0 w 31"/>
                <a:gd name="T3" fmla="*/ 631 h 661"/>
                <a:gd name="T4" fmla="*/ 0 w 31"/>
                <a:gd name="T5" fmla="*/ 661 h 661"/>
                <a:gd name="T6" fmla="*/ 31 w 31"/>
                <a:gd name="T7" fmla="*/ 661 h 661"/>
                <a:gd name="T8" fmla="*/ 31 w 31"/>
                <a:gd name="T9" fmla="*/ 631 h 661"/>
                <a:gd name="T10" fmla="*/ 31 w 31"/>
                <a:gd name="T11" fmla="*/ 0 h 661"/>
                <a:gd name="T12" fmla="*/ 0 w 31"/>
                <a:gd name="T13" fmla="*/ 0 h 661"/>
                <a:gd name="T14" fmla="*/ 0 w 31"/>
                <a:gd name="T15" fmla="*/ 27 h 661"/>
                <a:gd name="T16" fmla="*/ 0 w 31"/>
                <a:gd name="T17" fmla="*/ 49 h 661"/>
                <a:gd name="T18" fmla="*/ 0 w 31"/>
                <a:gd name="T19" fmla="*/ 137 h 661"/>
                <a:gd name="T20" fmla="*/ 0 w 31"/>
                <a:gd name="T21" fmla="*/ 159 h 661"/>
                <a:gd name="T22" fmla="*/ 0 w 31"/>
                <a:gd name="T23" fmla="*/ 209 h 661"/>
                <a:gd name="T24" fmla="*/ 0 w 31"/>
                <a:gd name="T25" fmla="*/ 228 h 661"/>
                <a:gd name="T26" fmla="*/ 0 w 31"/>
                <a:gd name="T27" fmla="*/ 247 h 661"/>
                <a:gd name="T28" fmla="*/ 0 w 31"/>
                <a:gd name="T29" fmla="*/ 295 h 661"/>
                <a:gd name="T30" fmla="*/ 0 w 31"/>
                <a:gd name="T31" fmla="*/ 318 h 661"/>
                <a:gd name="T32" fmla="*/ 0 w 31"/>
                <a:gd name="T33" fmla="*/ 405 h 661"/>
                <a:gd name="T34" fmla="*/ 0 w 31"/>
                <a:gd name="T35" fmla="*/ 428 h 661"/>
                <a:gd name="T36" fmla="*/ 0 w 31"/>
                <a:gd name="T37" fmla="*/ 476 h 661"/>
                <a:gd name="T38" fmla="*/ 0 w 31"/>
                <a:gd name="T39" fmla="*/ 496 h 661"/>
                <a:gd name="T40" fmla="*/ 0 w 31"/>
                <a:gd name="T41" fmla="*/ 516 h 661"/>
                <a:gd name="T42" fmla="*/ 0 w 31"/>
                <a:gd name="T43" fmla="*/ 552 h 661"/>
                <a:gd name="T44" fmla="*/ 0 w 31"/>
                <a:gd name="T45" fmla="*/ 562 h 661"/>
                <a:gd name="T46" fmla="*/ 0 w 31"/>
                <a:gd name="T47" fmla="*/ 584 h 661"/>
                <a:gd name="T48" fmla="*/ 0 w 31"/>
                <a:gd name="T49" fmla="*/ 613 h 661"/>
                <a:gd name="T50" fmla="*/ 31 w 31"/>
                <a:gd name="T51" fmla="*/ 613 h 661"/>
                <a:gd name="T52" fmla="*/ 31 w 31"/>
                <a:gd name="T53" fmla="*/ 570 h 661"/>
                <a:gd name="T54" fmla="*/ 31 w 31"/>
                <a:gd name="T55" fmla="*/ 548 h 661"/>
                <a:gd name="T56" fmla="*/ 31 w 31"/>
                <a:gd name="T57" fmla="*/ 516 h 661"/>
                <a:gd name="T58" fmla="*/ 31 w 31"/>
                <a:gd name="T59" fmla="*/ 496 h 661"/>
                <a:gd name="T60" fmla="*/ 31 w 31"/>
                <a:gd name="T61" fmla="*/ 476 h 661"/>
                <a:gd name="T62" fmla="*/ 31 w 31"/>
                <a:gd name="T63" fmla="*/ 442 h 661"/>
                <a:gd name="T64" fmla="*/ 31 w 31"/>
                <a:gd name="T65" fmla="*/ 420 h 661"/>
                <a:gd name="T66" fmla="*/ 31 w 31"/>
                <a:gd name="T67" fmla="*/ 303 h 661"/>
                <a:gd name="T68" fmla="*/ 31 w 31"/>
                <a:gd name="T69" fmla="*/ 281 h 661"/>
                <a:gd name="T70" fmla="*/ 31 w 31"/>
                <a:gd name="T71" fmla="*/ 247 h 661"/>
                <a:gd name="T72" fmla="*/ 31 w 31"/>
                <a:gd name="T73" fmla="*/ 228 h 661"/>
                <a:gd name="T74" fmla="*/ 31 w 31"/>
                <a:gd name="T75" fmla="*/ 209 h 661"/>
                <a:gd name="T76" fmla="*/ 31 w 31"/>
                <a:gd name="T77" fmla="*/ 174 h 661"/>
                <a:gd name="T78" fmla="*/ 31 w 31"/>
                <a:gd name="T79" fmla="*/ 151 h 661"/>
                <a:gd name="T80" fmla="*/ 31 w 31"/>
                <a:gd name="T81" fmla="*/ 35 h 661"/>
                <a:gd name="T82" fmla="*/ 31 w 31"/>
                <a:gd name="T83" fmla="*/ 12 h 661"/>
                <a:gd name="T84" fmla="*/ 31 w 31"/>
                <a:gd name="T85"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 h="661">
                  <a:moveTo>
                    <a:pt x="31" y="631"/>
                  </a:moveTo>
                  <a:lnTo>
                    <a:pt x="0" y="631"/>
                  </a:lnTo>
                  <a:lnTo>
                    <a:pt x="0" y="661"/>
                  </a:lnTo>
                  <a:lnTo>
                    <a:pt x="31" y="661"/>
                  </a:lnTo>
                  <a:lnTo>
                    <a:pt x="31" y="631"/>
                  </a:lnTo>
                  <a:close/>
                  <a:moveTo>
                    <a:pt x="31" y="0"/>
                  </a:moveTo>
                  <a:lnTo>
                    <a:pt x="0" y="0"/>
                  </a:lnTo>
                  <a:lnTo>
                    <a:pt x="0" y="27"/>
                  </a:lnTo>
                  <a:lnTo>
                    <a:pt x="0" y="49"/>
                  </a:lnTo>
                  <a:lnTo>
                    <a:pt x="0" y="137"/>
                  </a:lnTo>
                  <a:lnTo>
                    <a:pt x="0" y="159"/>
                  </a:lnTo>
                  <a:lnTo>
                    <a:pt x="0" y="209"/>
                  </a:lnTo>
                  <a:lnTo>
                    <a:pt x="0" y="228"/>
                  </a:lnTo>
                  <a:lnTo>
                    <a:pt x="0" y="247"/>
                  </a:lnTo>
                  <a:lnTo>
                    <a:pt x="0" y="295"/>
                  </a:lnTo>
                  <a:lnTo>
                    <a:pt x="0" y="318"/>
                  </a:lnTo>
                  <a:lnTo>
                    <a:pt x="0" y="405"/>
                  </a:lnTo>
                  <a:lnTo>
                    <a:pt x="0" y="428"/>
                  </a:lnTo>
                  <a:lnTo>
                    <a:pt x="0" y="476"/>
                  </a:lnTo>
                  <a:lnTo>
                    <a:pt x="0" y="496"/>
                  </a:lnTo>
                  <a:lnTo>
                    <a:pt x="0" y="516"/>
                  </a:lnTo>
                  <a:lnTo>
                    <a:pt x="0" y="552"/>
                  </a:lnTo>
                  <a:lnTo>
                    <a:pt x="0" y="562"/>
                  </a:lnTo>
                  <a:lnTo>
                    <a:pt x="0" y="584"/>
                  </a:lnTo>
                  <a:lnTo>
                    <a:pt x="0" y="613"/>
                  </a:lnTo>
                  <a:lnTo>
                    <a:pt x="31" y="613"/>
                  </a:lnTo>
                  <a:lnTo>
                    <a:pt x="31" y="570"/>
                  </a:lnTo>
                  <a:lnTo>
                    <a:pt x="31" y="548"/>
                  </a:lnTo>
                  <a:lnTo>
                    <a:pt x="31" y="516"/>
                  </a:lnTo>
                  <a:lnTo>
                    <a:pt x="31" y="496"/>
                  </a:lnTo>
                  <a:lnTo>
                    <a:pt x="31" y="476"/>
                  </a:lnTo>
                  <a:lnTo>
                    <a:pt x="31" y="442"/>
                  </a:lnTo>
                  <a:lnTo>
                    <a:pt x="31" y="420"/>
                  </a:lnTo>
                  <a:lnTo>
                    <a:pt x="31" y="303"/>
                  </a:lnTo>
                  <a:lnTo>
                    <a:pt x="31" y="281"/>
                  </a:lnTo>
                  <a:lnTo>
                    <a:pt x="31" y="247"/>
                  </a:lnTo>
                  <a:lnTo>
                    <a:pt x="31" y="228"/>
                  </a:lnTo>
                  <a:lnTo>
                    <a:pt x="31" y="209"/>
                  </a:lnTo>
                  <a:lnTo>
                    <a:pt x="31" y="174"/>
                  </a:lnTo>
                  <a:lnTo>
                    <a:pt x="31" y="151"/>
                  </a:lnTo>
                  <a:lnTo>
                    <a:pt x="31" y="35"/>
                  </a:lnTo>
                  <a:lnTo>
                    <a:pt x="31" y="12"/>
                  </a:lnTo>
                  <a:lnTo>
                    <a:pt x="31" y="0"/>
                  </a:lnTo>
                  <a:close/>
                </a:path>
              </a:pathLst>
            </a:custGeom>
            <a:solidFill>
              <a:srgbClr val="F4D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25" name="Rectangle 154"/>
            <p:cNvSpPr>
              <a:spLocks noChangeArrowheads="1"/>
            </p:cNvSpPr>
            <p:nvPr/>
          </p:nvSpPr>
          <p:spPr bwMode="auto">
            <a:xfrm>
              <a:off x="3762375" y="4983163"/>
              <a:ext cx="23812"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26" name="Freeform 155"/>
            <p:cNvSpPr>
              <a:spLocks/>
            </p:cNvSpPr>
            <p:nvPr/>
          </p:nvSpPr>
          <p:spPr bwMode="auto">
            <a:xfrm>
              <a:off x="3762375" y="4483100"/>
              <a:ext cx="23812" cy="487363"/>
            </a:xfrm>
            <a:custGeom>
              <a:avLst/>
              <a:gdLst>
                <a:gd name="T0" fmla="*/ 31 w 31"/>
                <a:gd name="T1" fmla="*/ 0 h 613"/>
                <a:gd name="T2" fmla="*/ 0 w 31"/>
                <a:gd name="T3" fmla="*/ 0 h 613"/>
                <a:gd name="T4" fmla="*/ 0 w 31"/>
                <a:gd name="T5" fmla="*/ 27 h 613"/>
                <a:gd name="T6" fmla="*/ 0 w 31"/>
                <a:gd name="T7" fmla="*/ 49 h 613"/>
                <a:gd name="T8" fmla="*/ 0 w 31"/>
                <a:gd name="T9" fmla="*/ 137 h 613"/>
                <a:gd name="T10" fmla="*/ 0 w 31"/>
                <a:gd name="T11" fmla="*/ 159 h 613"/>
                <a:gd name="T12" fmla="*/ 0 w 31"/>
                <a:gd name="T13" fmla="*/ 209 h 613"/>
                <a:gd name="T14" fmla="*/ 0 w 31"/>
                <a:gd name="T15" fmla="*/ 228 h 613"/>
                <a:gd name="T16" fmla="*/ 0 w 31"/>
                <a:gd name="T17" fmla="*/ 247 h 613"/>
                <a:gd name="T18" fmla="*/ 0 w 31"/>
                <a:gd name="T19" fmla="*/ 295 h 613"/>
                <a:gd name="T20" fmla="*/ 0 w 31"/>
                <a:gd name="T21" fmla="*/ 318 h 613"/>
                <a:gd name="T22" fmla="*/ 0 w 31"/>
                <a:gd name="T23" fmla="*/ 405 h 613"/>
                <a:gd name="T24" fmla="*/ 0 w 31"/>
                <a:gd name="T25" fmla="*/ 428 h 613"/>
                <a:gd name="T26" fmla="*/ 0 w 31"/>
                <a:gd name="T27" fmla="*/ 476 h 613"/>
                <a:gd name="T28" fmla="*/ 0 w 31"/>
                <a:gd name="T29" fmla="*/ 496 h 613"/>
                <a:gd name="T30" fmla="*/ 0 w 31"/>
                <a:gd name="T31" fmla="*/ 516 h 613"/>
                <a:gd name="T32" fmla="*/ 0 w 31"/>
                <a:gd name="T33" fmla="*/ 552 h 613"/>
                <a:gd name="T34" fmla="*/ 0 w 31"/>
                <a:gd name="T35" fmla="*/ 562 h 613"/>
                <a:gd name="T36" fmla="*/ 0 w 31"/>
                <a:gd name="T37" fmla="*/ 584 h 613"/>
                <a:gd name="T38" fmla="*/ 0 w 31"/>
                <a:gd name="T39" fmla="*/ 613 h 613"/>
                <a:gd name="T40" fmla="*/ 31 w 31"/>
                <a:gd name="T41" fmla="*/ 613 h 613"/>
                <a:gd name="T42" fmla="*/ 31 w 31"/>
                <a:gd name="T43" fmla="*/ 570 h 613"/>
                <a:gd name="T44" fmla="*/ 31 w 31"/>
                <a:gd name="T45" fmla="*/ 548 h 613"/>
                <a:gd name="T46" fmla="*/ 31 w 31"/>
                <a:gd name="T47" fmla="*/ 516 h 613"/>
                <a:gd name="T48" fmla="*/ 31 w 31"/>
                <a:gd name="T49" fmla="*/ 496 h 613"/>
                <a:gd name="T50" fmla="*/ 31 w 31"/>
                <a:gd name="T51" fmla="*/ 476 h 613"/>
                <a:gd name="T52" fmla="*/ 31 w 31"/>
                <a:gd name="T53" fmla="*/ 442 h 613"/>
                <a:gd name="T54" fmla="*/ 31 w 31"/>
                <a:gd name="T55" fmla="*/ 420 h 613"/>
                <a:gd name="T56" fmla="*/ 31 w 31"/>
                <a:gd name="T57" fmla="*/ 303 h 613"/>
                <a:gd name="T58" fmla="*/ 31 w 31"/>
                <a:gd name="T59" fmla="*/ 281 h 613"/>
                <a:gd name="T60" fmla="*/ 31 w 31"/>
                <a:gd name="T61" fmla="*/ 247 h 613"/>
                <a:gd name="T62" fmla="*/ 31 w 31"/>
                <a:gd name="T63" fmla="*/ 228 h 613"/>
                <a:gd name="T64" fmla="*/ 31 w 31"/>
                <a:gd name="T65" fmla="*/ 209 h 613"/>
                <a:gd name="T66" fmla="*/ 31 w 31"/>
                <a:gd name="T67" fmla="*/ 174 h 613"/>
                <a:gd name="T68" fmla="*/ 31 w 31"/>
                <a:gd name="T69" fmla="*/ 151 h 613"/>
                <a:gd name="T70" fmla="*/ 31 w 31"/>
                <a:gd name="T71" fmla="*/ 35 h 613"/>
                <a:gd name="T72" fmla="*/ 31 w 31"/>
                <a:gd name="T73" fmla="*/ 12 h 613"/>
                <a:gd name="T74" fmla="*/ 31 w 31"/>
                <a:gd name="T75"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 h="613">
                  <a:moveTo>
                    <a:pt x="31" y="0"/>
                  </a:moveTo>
                  <a:lnTo>
                    <a:pt x="0" y="0"/>
                  </a:lnTo>
                  <a:lnTo>
                    <a:pt x="0" y="27"/>
                  </a:lnTo>
                  <a:lnTo>
                    <a:pt x="0" y="49"/>
                  </a:lnTo>
                  <a:lnTo>
                    <a:pt x="0" y="137"/>
                  </a:lnTo>
                  <a:lnTo>
                    <a:pt x="0" y="159"/>
                  </a:lnTo>
                  <a:lnTo>
                    <a:pt x="0" y="209"/>
                  </a:lnTo>
                  <a:lnTo>
                    <a:pt x="0" y="228"/>
                  </a:lnTo>
                  <a:lnTo>
                    <a:pt x="0" y="247"/>
                  </a:lnTo>
                  <a:lnTo>
                    <a:pt x="0" y="295"/>
                  </a:lnTo>
                  <a:lnTo>
                    <a:pt x="0" y="318"/>
                  </a:lnTo>
                  <a:lnTo>
                    <a:pt x="0" y="405"/>
                  </a:lnTo>
                  <a:lnTo>
                    <a:pt x="0" y="428"/>
                  </a:lnTo>
                  <a:lnTo>
                    <a:pt x="0" y="476"/>
                  </a:lnTo>
                  <a:lnTo>
                    <a:pt x="0" y="496"/>
                  </a:lnTo>
                  <a:lnTo>
                    <a:pt x="0" y="516"/>
                  </a:lnTo>
                  <a:lnTo>
                    <a:pt x="0" y="552"/>
                  </a:lnTo>
                  <a:lnTo>
                    <a:pt x="0" y="562"/>
                  </a:lnTo>
                  <a:lnTo>
                    <a:pt x="0" y="584"/>
                  </a:lnTo>
                  <a:lnTo>
                    <a:pt x="0" y="613"/>
                  </a:lnTo>
                  <a:lnTo>
                    <a:pt x="31" y="613"/>
                  </a:lnTo>
                  <a:lnTo>
                    <a:pt x="31" y="570"/>
                  </a:lnTo>
                  <a:lnTo>
                    <a:pt x="31" y="548"/>
                  </a:lnTo>
                  <a:lnTo>
                    <a:pt x="31" y="516"/>
                  </a:lnTo>
                  <a:lnTo>
                    <a:pt x="31" y="496"/>
                  </a:lnTo>
                  <a:lnTo>
                    <a:pt x="31" y="476"/>
                  </a:lnTo>
                  <a:lnTo>
                    <a:pt x="31" y="442"/>
                  </a:lnTo>
                  <a:lnTo>
                    <a:pt x="31" y="420"/>
                  </a:lnTo>
                  <a:lnTo>
                    <a:pt x="31" y="303"/>
                  </a:lnTo>
                  <a:lnTo>
                    <a:pt x="31" y="281"/>
                  </a:lnTo>
                  <a:lnTo>
                    <a:pt x="31" y="247"/>
                  </a:lnTo>
                  <a:lnTo>
                    <a:pt x="31" y="228"/>
                  </a:lnTo>
                  <a:lnTo>
                    <a:pt x="31" y="209"/>
                  </a:lnTo>
                  <a:lnTo>
                    <a:pt x="31" y="174"/>
                  </a:lnTo>
                  <a:lnTo>
                    <a:pt x="31" y="151"/>
                  </a:lnTo>
                  <a:lnTo>
                    <a:pt x="31" y="35"/>
                  </a:lnTo>
                  <a:lnTo>
                    <a:pt x="31" y="12"/>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27" name="Freeform 156"/>
            <p:cNvSpPr>
              <a:spLocks/>
            </p:cNvSpPr>
            <p:nvPr/>
          </p:nvSpPr>
          <p:spPr bwMode="auto">
            <a:xfrm>
              <a:off x="3138488" y="5008563"/>
              <a:ext cx="1068387" cy="80963"/>
            </a:xfrm>
            <a:custGeom>
              <a:avLst/>
              <a:gdLst>
                <a:gd name="T0" fmla="*/ 1347 w 1347"/>
                <a:gd name="T1" fmla="*/ 0 h 102"/>
                <a:gd name="T2" fmla="*/ 1116 w 1347"/>
                <a:gd name="T3" fmla="*/ 0 h 102"/>
                <a:gd name="T4" fmla="*/ 956 w 1347"/>
                <a:gd name="T5" fmla="*/ 0 h 102"/>
                <a:gd name="T6" fmla="*/ 908 w 1347"/>
                <a:gd name="T7" fmla="*/ 0 h 102"/>
                <a:gd name="T8" fmla="*/ 817 w 1347"/>
                <a:gd name="T9" fmla="*/ 0 h 102"/>
                <a:gd name="T10" fmla="*/ 786 w 1347"/>
                <a:gd name="T11" fmla="*/ 0 h 102"/>
                <a:gd name="T12" fmla="*/ 761 w 1347"/>
                <a:gd name="T13" fmla="*/ 0 h 102"/>
                <a:gd name="T14" fmla="*/ 716 w 1347"/>
                <a:gd name="T15" fmla="*/ 0 h 102"/>
                <a:gd name="T16" fmla="*/ 630 w 1347"/>
                <a:gd name="T17" fmla="*/ 0 h 102"/>
                <a:gd name="T18" fmla="*/ 585 w 1347"/>
                <a:gd name="T19" fmla="*/ 0 h 102"/>
                <a:gd name="T20" fmla="*/ 559 w 1347"/>
                <a:gd name="T21" fmla="*/ 0 h 102"/>
                <a:gd name="T22" fmla="*/ 529 w 1347"/>
                <a:gd name="T23" fmla="*/ 0 h 102"/>
                <a:gd name="T24" fmla="*/ 440 w 1347"/>
                <a:gd name="T25" fmla="*/ 0 h 102"/>
                <a:gd name="T26" fmla="*/ 390 w 1347"/>
                <a:gd name="T27" fmla="*/ 0 h 102"/>
                <a:gd name="T28" fmla="*/ 221 w 1347"/>
                <a:gd name="T29" fmla="*/ 0 h 102"/>
                <a:gd name="T30" fmla="*/ 0 w 1347"/>
                <a:gd name="T31" fmla="*/ 0 h 102"/>
                <a:gd name="T32" fmla="*/ 0 w 1347"/>
                <a:gd name="T33" fmla="*/ 102 h 102"/>
                <a:gd name="T34" fmla="*/ 13 w 1347"/>
                <a:gd name="T35" fmla="*/ 102 h 102"/>
                <a:gd name="T36" fmla="*/ 152 w 1347"/>
                <a:gd name="T37" fmla="*/ 102 h 102"/>
                <a:gd name="T38" fmla="*/ 289 w 1347"/>
                <a:gd name="T39" fmla="*/ 102 h 102"/>
                <a:gd name="T40" fmla="*/ 1056 w 1347"/>
                <a:gd name="T41" fmla="*/ 102 h 102"/>
                <a:gd name="T42" fmla="*/ 1196 w 1347"/>
                <a:gd name="T43" fmla="*/ 102 h 102"/>
                <a:gd name="T44" fmla="*/ 1333 w 1347"/>
                <a:gd name="T45" fmla="*/ 102 h 102"/>
                <a:gd name="T46" fmla="*/ 1347 w 1347"/>
                <a:gd name="T47" fmla="*/ 102 h 102"/>
                <a:gd name="T48" fmla="*/ 1347 w 1347"/>
                <a:gd name="T4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7" h="102">
                  <a:moveTo>
                    <a:pt x="1347" y="0"/>
                  </a:moveTo>
                  <a:lnTo>
                    <a:pt x="1116" y="0"/>
                  </a:lnTo>
                  <a:lnTo>
                    <a:pt x="956" y="0"/>
                  </a:lnTo>
                  <a:lnTo>
                    <a:pt x="908" y="0"/>
                  </a:lnTo>
                  <a:lnTo>
                    <a:pt x="817" y="0"/>
                  </a:lnTo>
                  <a:lnTo>
                    <a:pt x="786" y="0"/>
                  </a:lnTo>
                  <a:lnTo>
                    <a:pt x="761" y="0"/>
                  </a:lnTo>
                  <a:lnTo>
                    <a:pt x="716" y="0"/>
                  </a:lnTo>
                  <a:lnTo>
                    <a:pt x="630" y="0"/>
                  </a:lnTo>
                  <a:lnTo>
                    <a:pt x="585" y="0"/>
                  </a:lnTo>
                  <a:lnTo>
                    <a:pt x="559" y="0"/>
                  </a:lnTo>
                  <a:lnTo>
                    <a:pt x="529" y="0"/>
                  </a:lnTo>
                  <a:lnTo>
                    <a:pt x="440" y="0"/>
                  </a:lnTo>
                  <a:lnTo>
                    <a:pt x="390" y="0"/>
                  </a:lnTo>
                  <a:lnTo>
                    <a:pt x="221" y="0"/>
                  </a:lnTo>
                  <a:lnTo>
                    <a:pt x="0" y="0"/>
                  </a:lnTo>
                  <a:lnTo>
                    <a:pt x="0" y="102"/>
                  </a:lnTo>
                  <a:lnTo>
                    <a:pt x="13" y="102"/>
                  </a:lnTo>
                  <a:lnTo>
                    <a:pt x="152" y="102"/>
                  </a:lnTo>
                  <a:lnTo>
                    <a:pt x="289" y="102"/>
                  </a:lnTo>
                  <a:lnTo>
                    <a:pt x="1056" y="102"/>
                  </a:lnTo>
                  <a:lnTo>
                    <a:pt x="1196" y="102"/>
                  </a:lnTo>
                  <a:lnTo>
                    <a:pt x="1333" y="102"/>
                  </a:lnTo>
                  <a:lnTo>
                    <a:pt x="1347" y="102"/>
                  </a:lnTo>
                  <a:lnTo>
                    <a:pt x="1347" y="0"/>
                  </a:lnTo>
                  <a:close/>
                </a:path>
              </a:pathLst>
            </a:custGeom>
            <a:solidFill>
              <a:srgbClr val="F4D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28" name="Freeform 157"/>
            <p:cNvSpPr>
              <a:spLocks/>
            </p:cNvSpPr>
            <p:nvPr/>
          </p:nvSpPr>
          <p:spPr bwMode="auto">
            <a:xfrm>
              <a:off x="3138488" y="5008563"/>
              <a:ext cx="1068387" cy="80963"/>
            </a:xfrm>
            <a:custGeom>
              <a:avLst/>
              <a:gdLst>
                <a:gd name="T0" fmla="*/ 1347 w 1347"/>
                <a:gd name="T1" fmla="*/ 0 h 102"/>
                <a:gd name="T2" fmla="*/ 1116 w 1347"/>
                <a:gd name="T3" fmla="*/ 0 h 102"/>
                <a:gd name="T4" fmla="*/ 956 w 1347"/>
                <a:gd name="T5" fmla="*/ 0 h 102"/>
                <a:gd name="T6" fmla="*/ 908 w 1347"/>
                <a:gd name="T7" fmla="*/ 0 h 102"/>
                <a:gd name="T8" fmla="*/ 817 w 1347"/>
                <a:gd name="T9" fmla="*/ 0 h 102"/>
                <a:gd name="T10" fmla="*/ 786 w 1347"/>
                <a:gd name="T11" fmla="*/ 0 h 102"/>
                <a:gd name="T12" fmla="*/ 761 w 1347"/>
                <a:gd name="T13" fmla="*/ 0 h 102"/>
                <a:gd name="T14" fmla="*/ 716 w 1347"/>
                <a:gd name="T15" fmla="*/ 0 h 102"/>
                <a:gd name="T16" fmla="*/ 630 w 1347"/>
                <a:gd name="T17" fmla="*/ 0 h 102"/>
                <a:gd name="T18" fmla="*/ 585 w 1347"/>
                <a:gd name="T19" fmla="*/ 0 h 102"/>
                <a:gd name="T20" fmla="*/ 559 w 1347"/>
                <a:gd name="T21" fmla="*/ 0 h 102"/>
                <a:gd name="T22" fmla="*/ 529 w 1347"/>
                <a:gd name="T23" fmla="*/ 0 h 102"/>
                <a:gd name="T24" fmla="*/ 440 w 1347"/>
                <a:gd name="T25" fmla="*/ 0 h 102"/>
                <a:gd name="T26" fmla="*/ 390 w 1347"/>
                <a:gd name="T27" fmla="*/ 0 h 102"/>
                <a:gd name="T28" fmla="*/ 221 w 1347"/>
                <a:gd name="T29" fmla="*/ 0 h 102"/>
                <a:gd name="T30" fmla="*/ 0 w 1347"/>
                <a:gd name="T31" fmla="*/ 0 h 102"/>
                <a:gd name="T32" fmla="*/ 0 w 1347"/>
                <a:gd name="T33" fmla="*/ 102 h 102"/>
                <a:gd name="T34" fmla="*/ 13 w 1347"/>
                <a:gd name="T35" fmla="*/ 102 h 102"/>
                <a:gd name="T36" fmla="*/ 152 w 1347"/>
                <a:gd name="T37" fmla="*/ 102 h 102"/>
                <a:gd name="T38" fmla="*/ 289 w 1347"/>
                <a:gd name="T39" fmla="*/ 102 h 102"/>
                <a:gd name="T40" fmla="*/ 1056 w 1347"/>
                <a:gd name="T41" fmla="*/ 102 h 102"/>
                <a:gd name="T42" fmla="*/ 1196 w 1347"/>
                <a:gd name="T43" fmla="*/ 102 h 102"/>
                <a:gd name="T44" fmla="*/ 1333 w 1347"/>
                <a:gd name="T45" fmla="*/ 102 h 102"/>
                <a:gd name="T46" fmla="*/ 1347 w 1347"/>
                <a:gd name="T47" fmla="*/ 102 h 102"/>
                <a:gd name="T48" fmla="*/ 1347 w 1347"/>
                <a:gd name="T4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7" h="102">
                  <a:moveTo>
                    <a:pt x="1347" y="0"/>
                  </a:moveTo>
                  <a:lnTo>
                    <a:pt x="1116" y="0"/>
                  </a:lnTo>
                  <a:lnTo>
                    <a:pt x="956" y="0"/>
                  </a:lnTo>
                  <a:lnTo>
                    <a:pt x="908" y="0"/>
                  </a:lnTo>
                  <a:lnTo>
                    <a:pt x="817" y="0"/>
                  </a:lnTo>
                  <a:lnTo>
                    <a:pt x="786" y="0"/>
                  </a:lnTo>
                  <a:lnTo>
                    <a:pt x="761" y="0"/>
                  </a:lnTo>
                  <a:lnTo>
                    <a:pt x="716" y="0"/>
                  </a:lnTo>
                  <a:lnTo>
                    <a:pt x="630" y="0"/>
                  </a:lnTo>
                  <a:lnTo>
                    <a:pt x="585" y="0"/>
                  </a:lnTo>
                  <a:lnTo>
                    <a:pt x="559" y="0"/>
                  </a:lnTo>
                  <a:lnTo>
                    <a:pt x="529" y="0"/>
                  </a:lnTo>
                  <a:lnTo>
                    <a:pt x="440" y="0"/>
                  </a:lnTo>
                  <a:lnTo>
                    <a:pt x="390" y="0"/>
                  </a:lnTo>
                  <a:lnTo>
                    <a:pt x="221" y="0"/>
                  </a:lnTo>
                  <a:lnTo>
                    <a:pt x="0" y="0"/>
                  </a:lnTo>
                  <a:lnTo>
                    <a:pt x="0" y="102"/>
                  </a:lnTo>
                  <a:lnTo>
                    <a:pt x="13" y="102"/>
                  </a:lnTo>
                  <a:lnTo>
                    <a:pt x="152" y="102"/>
                  </a:lnTo>
                  <a:lnTo>
                    <a:pt x="289" y="102"/>
                  </a:lnTo>
                  <a:lnTo>
                    <a:pt x="1056" y="102"/>
                  </a:lnTo>
                  <a:lnTo>
                    <a:pt x="1196" y="102"/>
                  </a:lnTo>
                  <a:lnTo>
                    <a:pt x="1333" y="102"/>
                  </a:lnTo>
                  <a:lnTo>
                    <a:pt x="1347" y="102"/>
                  </a:lnTo>
                  <a:lnTo>
                    <a:pt x="13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29" name="Rectangle 158"/>
            <p:cNvSpPr>
              <a:spLocks noChangeArrowheads="1"/>
            </p:cNvSpPr>
            <p:nvPr/>
          </p:nvSpPr>
          <p:spPr bwMode="auto">
            <a:xfrm>
              <a:off x="3148013" y="5089525"/>
              <a:ext cx="109537" cy="53975"/>
            </a:xfrm>
            <a:prstGeom prst="rect">
              <a:avLst/>
            </a:prstGeom>
            <a:solidFill>
              <a:srgbClr val="A0A1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30" name="Rectangle 159"/>
            <p:cNvSpPr>
              <a:spLocks noChangeArrowheads="1"/>
            </p:cNvSpPr>
            <p:nvPr/>
          </p:nvSpPr>
          <p:spPr bwMode="auto">
            <a:xfrm>
              <a:off x="3148013" y="5089525"/>
              <a:ext cx="109537"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31" name="Rectangle 160"/>
            <p:cNvSpPr>
              <a:spLocks noChangeArrowheads="1"/>
            </p:cNvSpPr>
            <p:nvPr/>
          </p:nvSpPr>
          <p:spPr bwMode="auto">
            <a:xfrm>
              <a:off x="4086225" y="5089525"/>
              <a:ext cx="109537" cy="53975"/>
            </a:xfrm>
            <a:prstGeom prst="rect">
              <a:avLst/>
            </a:prstGeom>
            <a:solidFill>
              <a:srgbClr val="A0A1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32" name="Rectangle 161"/>
            <p:cNvSpPr>
              <a:spLocks noChangeArrowheads="1"/>
            </p:cNvSpPr>
            <p:nvPr/>
          </p:nvSpPr>
          <p:spPr bwMode="auto">
            <a:xfrm>
              <a:off x="4086225" y="5089525"/>
              <a:ext cx="109537"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33" name="Rectangle 162"/>
            <p:cNvSpPr>
              <a:spLocks noChangeArrowheads="1"/>
            </p:cNvSpPr>
            <p:nvPr/>
          </p:nvSpPr>
          <p:spPr bwMode="auto">
            <a:xfrm>
              <a:off x="3367088" y="5089525"/>
              <a:ext cx="609600" cy="53975"/>
            </a:xfrm>
            <a:prstGeom prst="rect">
              <a:avLst/>
            </a:prstGeom>
            <a:solidFill>
              <a:srgbClr val="A0A1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34" name="Rectangle 163"/>
            <p:cNvSpPr>
              <a:spLocks noChangeArrowheads="1"/>
            </p:cNvSpPr>
            <p:nvPr/>
          </p:nvSpPr>
          <p:spPr bwMode="auto">
            <a:xfrm>
              <a:off x="3367088" y="5089525"/>
              <a:ext cx="6096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35" name="Freeform 164"/>
            <p:cNvSpPr>
              <a:spLocks/>
            </p:cNvSpPr>
            <p:nvPr/>
          </p:nvSpPr>
          <p:spPr bwMode="auto">
            <a:xfrm>
              <a:off x="3175000" y="4970463"/>
              <a:ext cx="995362" cy="38100"/>
            </a:xfrm>
            <a:custGeom>
              <a:avLst/>
              <a:gdLst>
                <a:gd name="T0" fmla="*/ 1069 w 1254"/>
                <a:gd name="T1" fmla="*/ 0 h 48"/>
                <a:gd name="T2" fmla="*/ 861 w 1254"/>
                <a:gd name="T3" fmla="*/ 0 h 48"/>
                <a:gd name="T4" fmla="*/ 739 w 1254"/>
                <a:gd name="T5" fmla="*/ 0 h 48"/>
                <a:gd name="T6" fmla="*/ 636 w 1254"/>
                <a:gd name="T7" fmla="*/ 0 h 48"/>
                <a:gd name="T8" fmla="*/ 572 w 1254"/>
                <a:gd name="T9" fmla="*/ 0 h 48"/>
                <a:gd name="T10" fmla="*/ 482 w 1254"/>
                <a:gd name="T11" fmla="*/ 0 h 48"/>
                <a:gd name="T12" fmla="*/ 343 w 1254"/>
                <a:gd name="T13" fmla="*/ 0 h 48"/>
                <a:gd name="T14" fmla="*/ 0 w 1254"/>
                <a:gd name="T15" fmla="*/ 0 h 48"/>
                <a:gd name="T16" fmla="*/ 0 w 1254"/>
                <a:gd name="T17" fmla="*/ 18 h 48"/>
                <a:gd name="T18" fmla="*/ 17 w 1254"/>
                <a:gd name="T19" fmla="*/ 48 h 48"/>
                <a:gd name="T20" fmla="*/ 111 w 1254"/>
                <a:gd name="T21" fmla="*/ 18 h 48"/>
                <a:gd name="T22" fmla="*/ 129 w 1254"/>
                <a:gd name="T23" fmla="*/ 48 h 48"/>
                <a:gd name="T24" fmla="*/ 174 w 1254"/>
                <a:gd name="T25" fmla="*/ 18 h 48"/>
                <a:gd name="T26" fmla="*/ 225 w 1254"/>
                <a:gd name="T27" fmla="*/ 48 h 48"/>
                <a:gd name="T28" fmla="*/ 241 w 1254"/>
                <a:gd name="T29" fmla="*/ 18 h 48"/>
                <a:gd name="T30" fmla="*/ 337 w 1254"/>
                <a:gd name="T31" fmla="*/ 48 h 48"/>
                <a:gd name="T32" fmla="*/ 354 w 1254"/>
                <a:gd name="T33" fmla="*/ 48 h 48"/>
                <a:gd name="T34" fmla="*/ 393 w 1254"/>
                <a:gd name="T35" fmla="*/ 18 h 48"/>
                <a:gd name="T36" fmla="*/ 449 w 1254"/>
                <a:gd name="T37" fmla="*/ 48 h 48"/>
                <a:gd name="T38" fmla="*/ 466 w 1254"/>
                <a:gd name="T39" fmla="*/ 18 h 48"/>
                <a:gd name="T40" fmla="*/ 512 w 1254"/>
                <a:gd name="T41" fmla="*/ 18 h 48"/>
                <a:gd name="T42" fmla="*/ 562 w 1254"/>
                <a:gd name="T43" fmla="*/ 37 h 48"/>
                <a:gd name="T44" fmla="*/ 580 w 1254"/>
                <a:gd name="T45" fmla="*/ 48 h 48"/>
                <a:gd name="T46" fmla="*/ 580 w 1254"/>
                <a:gd name="T47" fmla="*/ 18 h 48"/>
                <a:gd name="T48" fmla="*/ 652 w 1254"/>
                <a:gd name="T49" fmla="*/ 18 h 48"/>
                <a:gd name="T50" fmla="*/ 674 w 1254"/>
                <a:gd name="T51" fmla="*/ 27 h 48"/>
                <a:gd name="T52" fmla="*/ 691 w 1254"/>
                <a:gd name="T53" fmla="*/ 48 h 48"/>
                <a:gd name="T54" fmla="*/ 691 w 1254"/>
                <a:gd name="T55" fmla="*/ 18 h 48"/>
                <a:gd name="T56" fmla="*/ 770 w 1254"/>
                <a:gd name="T57" fmla="*/ 18 h 48"/>
                <a:gd name="T58" fmla="*/ 786 w 1254"/>
                <a:gd name="T59" fmla="*/ 48 h 48"/>
                <a:gd name="T60" fmla="*/ 803 w 1254"/>
                <a:gd name="T61" fmla="*/ 18 h 48"/>
                <a:gd name="T62" fmla="*/ 899 w 1254"/>
                <a:gd name="T63" fmla="*/ 18 h 48"/>
                <a:gd name="T64" fmla="*/ 909 w 1254"/>
                <a:gd name="T65" fmla="*/ 48 h 48"/>
                <a:gd name="T66" fmla="*/ 917 w 1254"/>
                <a:gd name="T67" fmla="*/ 18 h 48"/>
                <a:gd name="T68" fmla="*/ 1011 w 1254"/>
                <a:gd name="T69" fmla="*/ 48 h 48"/>
                <a:gd name="T70" fmla="*/ 1029 w 1254"/>
                <a:gd name="T71" fmla="*/ 18 h 48"/>
                <a:gd name="T72" fmla="*/ 1123 w 1254"/>
                <a:gd name="T73" fmla="*/ 18 h 48"/>
                <a:gd name="T74" fmla="*/ 1141 w 1254"/>
                <a:gd name="T75" fmla="*/ 48 h 48"/>
                <a:gd name="T76" fmla="*/ 1236 w 1254"/>
                <a:gd name="T77" fmla="*/ 18 h 48"/>
                <a:gd name="T78" fmla="*/ 1254 w 1254"/>
                <a:gd name="T7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54" h="48">
                  <a:moveTo>
                    <a:pt x="1254" y="0"/>
                  </a:moveTo>
                  <a:lnTo>
                    <a:pt x="1069" y="0"/>
                  </a:lnTo>
                  <a:lnTo>
                    <a:pt x="909" y="0"/>
                  </a:lnTo>
                  <a:lnTo>
                    <a:pt x="861" y="0"/>
                  </a:lnTo>
                  <a:lnTo>
                    <a:pt x="770" y="0"/>
                  </a:lnTo>
                  <a:lnTo>
                    <a:pt x="739" y="0"/>
                  </a:lnTo>
                  <a:lnTo>
                    <a:pt x="682" y="0"/>
                  </a:lnTo>
                  <a:lnTo>
                    <a:pt x="636" y="0"/>
                  </a:lnTo>
                  <a:lnTo>
                    <a:pt x="616" y="0"/>
                  </a:lnTo>
                  <a:lnTo>
                    <a:pt x="572" y="0"/>
                  </a:lnTo>
                  <a:lnTo>
                    <a:pt x="512" y="0"/>
                  </a:lnTo>
                  <a:lnTo>
                    <a:pt x="482" y="0"/>
                  </a:lnTo>
                  <a:lnTo>
                    <a:pt x="393" y="0"/>
                  </a:lnTo>
                  <a:lnTo>
                    <a:pt x="343" y="0"/>
                  </a:lnTo>
                  <a:lnTo>
                    <a:pt x="174" y="0"/>
                  </a:lnTo>
                  <a:lnTo>
                    <a:pt x="0" y="0"/>
                  </a:lnTo>
                  <a:lnTo>
                    <a:pt x="0" y="18"/>
                  </a:lnTo>
                  <a:lnTo>
                    <a:pt x="0" y="18"/>
                  </a:lnTo>
                  <a:lnTo>
                    <a:pt x="0" y="48"/>
                  </a:lnTo>
                  <a:lnTo>
                    <a:pt x="17" y="48"/>
                  </a:lnTo>
                  <a:lnTo>
                    <a:pt x="17" y="18"/>
                  </a:lnTo>
                  <a:lnTo>
                    <a:pt x="111" y="18"/>
                  </a:lnTo>
                  <a:lnTo>
                    <a:pt x="111" y="48"/>
                  </a:lnTo>
                  <a:lnTo>
                    <a:pt x="129" y="48"/>
                  </a:lnTo>
                  <a:lnTo>
                    <a:pt x="129" y="18"/>
                  </a:lnTo>
                  <a:lnTo>
                    <a:pt x="174" y="18"/>
                  </a:lnTo>
                  <a:lnTo>
                    <a:pt x="225" y="18"/>
                  </a:lnTo>
                  <a:lnTo>
                    <a:pt x="225" y="48"/>
                  </a:lnTo>
                  <a:lnTo>
                    <a:pt x="241" y="48"/>
                  </a:lnTo>
                  <a:lnTo>
                    <a:pt x="241" y="18"/>
                  </a:lnTo>
                  <a:lnTo>
                    <a:pt x="337" y="18"/>
                  </a:lnTo>
                  <a:lnTo>
                    <a:pt x="337" y="48"/>
                  </a:lnTo>
                  <a:lnTo>
                    <a:pt x="343" y="48"/>
                  </a:lnTo>
                  <a:lnTo>
                    <a:pt x="354" y="48"/>
                  </a:lnTo>
                  <a:lnTo>
                    <a:pt x="354" y="18"/>
                  </a:lnTo>
                  <a:lnTo>
                    <a:pt x="393" y="18"/>
                  </a:lnTo>
                  <a:lnTo>
                    <a:pt x="449" y="18"/>
                  </a:lnTo>
                  <a:lnTo>
                    <a:pt x="449" y="48"/>
                  </a:lnTo>
                  <a:lnTo>
                    <a:pt x="466" y="48"/>
                  </a:lnTo>
                  <a:lnTo>
                    <a:pt x="466" y="18"/>
                  </a:lnTo>
                  <a:lnTo>
                    <a:pt x="482" y="18"/>
                  </a:lnTo>
                  <a:lnTo>
                    <a:pt x="512" y="18"/>
                  </a:lnTo>
                  <a:lnTo>
                    <a:pt x="562" y="18"/>
                  </a:lnTo>
                  <a:lnTo>
                    <a:pt x="562" y="37"/>
                  </a:lnTo>
                  <a:lnTo>
                    <a:pt x="562" y="48"/>
                  </a:lnTo>
                  <a:lnTo>
                    <a:pt x="580" y="48"/>
                  </a:lnTo>
                  <a:lnTo>
                    <a:pt x="580" y="27"/>
                  </a:lnTo>
                  <a:lnTo>
                    <a:pt x="580" y="18"/>
                  </a:lnTo>
                  <a:lnTo>
                    <a:pt x="600" y="18"/>
                  </a:lnTo>
                  <a:lnTo>
                    <a:pt x="652" y="18"/>
                  </a:lnTo>
                  <a:lnTo>
                    <a:pt x="674" y="18"/>
                  </a:lnTo>
                  <a:lnTo>
                    <a:pt x="674" y="27"/>
                  </a:lnTo>
                  <a:lnTo>
                    <a:pt x="674" y="48"/>
                  </a:lnTo>
                  <a:lnTo>
                    <a:pt x="691" y="48"/>
                  </a:lnTo>
                  <a:lnTo>
                    <a:pt x="691" y="37"/>
                  </a:lnTo>
                  <a:lnTo>
                    <a:pt x="691" y="18"/>
                  </a:lnTo>
                  <a:lnTo>
                    <a:pt x="739" y="18"/>
                  </a:lnTo>
                  <a:lnTo>
                    <a:pt x="770" y="18"/>
                  </a:lnTo>
                  <a:lnTo>
                    <a:pt x="786" y="18"/>
                  </a:lnTo>
                  <a:lnTo>
                    <a:pt x="786" y="48"/>
                  </a:lnTo>
                  <a:lnTo>
                    <a:pt x="803" y="48"/>
                  </a:lnTo>
                  <a:lnTo>
                    <a:pt x="803" y="18"/>
                  </a:lnTo>
                  <a:lnTo>
                    <a:pt x="861" y="18"/>
                  </a:lnTo>
                  <a:lnTo>
                    <a:pt x="899" y="18"/>
                  </a:lnTo>
                  <a:lnTo>
                    <a:pt x="899" y="48"/>
                  </a:lnTo>
                  <a:lnTo>
                    <a:pt x="909" y="48"/>
                  </a:lnTo>
                  <a:lnTo>
                    <a:pt x="917" y="48"/>
                  </a:lnTo>
                  <a:lnTo>
                    <a:pt x="917" y="18"/>
                  </a:lnTo>
                  <a:lnTo>
                    <a:pt x="1011" y="18"/>
                  </a:lnTo>
                  <a:lnTo>
                    <a:pt x="1011" y="48"/>
                  </a:lnTo>
                  <a:lnTo>
                    <a:pt x="1029" y="48"/>
                  </a:lnTo>
                  <a:lnTo>
                    <a:pt x="1029" y="18"/>
                  </a:lnTo>
                  <a:lnTo>
                    <a:pt x="1069" y="18"/>
                  </a:lnTo>
                  <a:lnTo>
                    <a:pt x="1123" y="18"/>
                  </a:lnTo>
                  <a:lnTo>
                    <a:pt x="1123" y="48"/>
                  </a:lnTo>
                  <a:lnTo>
                    <a:pt x="1141" y="48"/>
                  </a:lnTo>
                  <a:lnTo>
                    <a:pt x="1141" y="18"/>
                  </a:lnTo>
                  <a:lnTo>
                    <a:pt x="1236" y="18"/>
                  </a:lnTo>
                  <a:lnTo>
                    <a:pt x="1236" y="48"/>
                  </a:lnTo>
                  <a:lnTo>
                    <a:pt x="1254" y="48"/>
                  </a:lnTo>
                  <a:lnTo>
                    <a:pt x="1254" y="0"/>
                  </a:lnTo>
                  <a:close/>
                </a:path>
              </a:pathLst>
            </a:custGeom>
            <a:solidFill>
              <a:srgbClr val="F4D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36" name="Freeform 165"/>
            <p:cNvSpPr>
              <a:spLocks/>
            </p:cNvSpPr>
            <p:nvPr/>
          </p:nvSpPr>
          <p:spPr bwMode="auto">
            <a:xfrm>
              <a:off x="3175000" y="4970463"/>
              <a:ext cx="995362" cy="38100"/>
            </a:xfrm>
            <a:custGeom>
              <a:avLst/>
              <a:gdLst>
                <a:gd name="T0" fmla="*/ 1069 w 1254"/>
                <a:gd name="T1" fmla="*/ 0 h 48"/>
                <a:gd name="T2" fmla="*/ 861 w 1254"/>
                <a:gd name="T3" fmla="*/ 0 h 48"/>
                <a:gd name="T4" fmla="*/ 739 w 1254"/>
                <a:gd name="T5" fmla="*/ 0 h 48"/>
                <a:gd name="T6" fmla="*/ 636 w 1254"/>
                <a:gd name="T7" fmla="*/ 0 h 48"/>
                <a:gd name="T8" fmla="*/ 572 w 1254"/>
                <a:gd name="T9" fmla="*/ 0 h 48"/>
                <a:gd name="T10" fmla="*/ 482 w 1254"/>
                <a:gd name="T11" fmla="*/ 0 h 48"/>
                <a:gd name="T12" fmla="*/ 343 w 1254"/>
                <a:gd name="T13" fmla="*/ 0 h 48"/>
                <a:gd name="T14" fmla="*/ 0 w 1254"/>
                <a:gd name="T15" fmla="*/ 0 h 48"/>
                <a:gd name="T16" fmla="*/ 0 w 1254"/>
                <a:gd name="T17" fmla="*/ 18 h 48"/>
                <a:gd name="T18" fmla="*/ 17 w 1254"/>
                <a:gd name="T19" fmla="*/ 48 h 48"/>
                <a:gd name="T20" fmla="*/ 111 w 1254"/>
                <a:gd name="T21" fmla="*/ 18 h 48"/>
                <a:gd name="T22" fmla="*/ 129 w 1254"/>
                <a:gd name="T23" fmla="*/ 48 h 48"/>
                <a:gd name="T24" fmla="*/ 174 w 1254"/>
                <a:gd name="T25" fmla="*/ 18 h 48"/>
                <a:gd name="T26" fmla="*/ 225 w 1254"/>
                <a:gd name="T27" fmla="*/ 48 h 48"/>
                <a:gd name="T28" fmla="*/ 241 w 1254"/>
                <a:gd name="T29" fmla="*/ 18 h 48"/>
                <a:gd name="T30" fmla="*/ 337 w 1254"/>
                <a:gd name="T31" fmla="*/ 48 h 48"/>
                <a:gd name="T32" fmla="*/ 354 w 1254"/>
                <a:gd name="T33" fmla="*/ 48 h 48"/>
                <a:gd name="T34" fmla="*/ 393 w 1254"/>
                <a:gd name="T35" fmla="*/ 18 h 48"/>
                <a:gd name="T36" fmla="*/ 449 w 1254"/>
                <a:gd name="T37" fmla="*/ 48 h 48"/>
                <a:gd name="T38" fmla="*/ 466 w 1254"/>
                <a:gd name="T39" fmla="*/ 18 h 48"/>
                <a:gd name="T40" fmla="*/ 512 w 1254"/>
                <a:gd name="T41" fmla="*/ 18 h 48"/>
                <a:gd name="T42" fmla="*/ 562 w 1254"/>
                <a:gd name="T43" fmla="*/ 37 h 48"/>
                <a:gd name="T44" fmla="*/ 580 w 1254"/>
                <a:gd name="T45" fmla="*/ 48 h 48"/>
                <a:gd name="T46" fmla="*/ 580 w 1254"/>
                <a:gd name="T47" fmla="*/ 18 h 48"/>
                <a:gd name="T48" fmla="*/ 652 w 1254"/>
                <a:gd name="T49" fmla="*/ 18 h 48"/>
                <a:gd name="T50" fmla="*/ 674 w 1254"/>
                <a:gd name="T51" fmla="*/ 27 h 48"/>
                <a:gd name="T52" fmla="*/ 691 w 1254"/>
                <a:gd name="T53" fmla="*/ 48 h 48"/>
                <a:gd name="T54" fmla="*/ 691 w 1254"/>
                <a:gd name="T55" fmla="*/ 18 h 48"/>
                <a:gd name="T56" fmla="*/ 770 w 1254"/>
                <a:gd name="T57" fmla="*/ 18 h 48"/>
                <a:gd name="T58" fmla="*/ 786 w 1254"/>
                <a:gd name="T59" fmla="*/ 48 h 48"/>
                <a:gd name="T60" fmla="*/ 803 w 1254"/>
                <a:gd name="T61" fmla="*/ 18 h 48"/>
                <a:gd name="T62" fmla="*/ 899 w 1254"/>
                <a:gd name="T63" fmla="*/ 18 h 48"/>
                <a:gd name="T64" fmla="*/ 909 w 1254"/>
                <a:gd name="T65" fmla="*/ 48 h 48"/>
                <a:gd name="T66" fmla="*/ 917 w 1254"/>
                <a:gd name="T67" fmla="*/ 18 h 48"/>
                <a:gd name="T68" fmla="*/ 1011 w 1254"/>
                <a:gd name="T69" fmla="*/ 48 h 48"/>
                <a:gd name="T70" fmla="*/ 1029 w 1254"/>
                <a:gd name="T71" fmla="*/ 18 h 48"/>
                <a:gd name="T72" fmla="*/ 1123 w 1254"/>
                <a:gd name="T73" fmla="*/ 18 h 48"/>
                <a:gd name="T74" fmla="*/ 1141 w 1254"/>
                <a:gd name="T75" fmla="*/ 48 h 48"/>
                <a:gd name="T76" fmla="*/ 1236 w 1254"/>
                <a:gd name="T77" fmla="*/ 18 h 48"/>
                <a:gd name="T78" fmla="*/ 1254 w 1254"/>
                <a:gd name="T7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54" h="48">
                  <a:moveTo>
                    <a:pt x="1254" y="0"/>
                  </a:moveTo>
                  <a:lnTo>
                    <a:pt x="1069" y="0"/>
                  </a:lnTo>
                  <a:lnTo>
                    <a:pt x="909" y="0"/>
                  </a:lnTo>
                  <a:lnTo>
                    <a:pt x="861" y="0"/>
                  </a:lnTo>
                  <a:lnTo>
                    <a:pt x="770" y="0"/>
                  </a:lnTo>
                  <a:lnTo>
                    <a:pt x="739" y="0"/>
                  </a:lnTo>
                  <a:lnTo>
                    <a:pt x="682" y="0"/>
                  </a:lnTo>
                  <a:lnTo>
                    <a:pt x="636" y="0"/>
                  </a:lnTo>
                  <a:lnTo>
                    <a:pt x="616" y="0"/>
                  </a:lnTo>
                  <a:lnTo>
                    <a:pt x="572" y="0"/>
                  </a:lnTo>
                  <a:lnTo>
                    <a:pt x="512" y="0"/>
                  </a:lnTo>
                  <a:lnTo>
                    <a:pt x="482" y="0"/>
                  </a:lnTo>
                  <a:lnTo>
                    <a:pt x="393" y="0"/>
                  </a:lnTo>
                  <a:lnTo>
                    <a:pt x="343" y="0"/>
                  </a:lnTo>
                  <a:lnTo>
                    <a:pt x="174" y="0"/>
                  </a:lnTo>
                  <a:lnTo>
                    <a:pt x="0" y="0"/>
                  </a:lnTo>
                  <a:lnTo>
                    <a:pt x="0" y="18"/>
                  </a:lnTo>
                  <a:lnTo>
                    <a:pt x="0" y="18"/>
                  </a:lnTo>
                  <a:lnTo>
                    <a:pt x="0" y="48"/>
                  </a:lnTo>
                  <a:lnTo>
                    <a:pt x="17" y="48"/>
                  </a:lnTo>
                  <a:lnTo>
                    <a:pt x="17" y="18"/>
                  </a:lnTo>
                  <a:lnTo>
                    <a:pt x="111" y="18"/>
                  </a:lnTo>
                  <a:lnTo>
                    <a:pt x="111" y="48"/>
                  </a:lnTo>
                  <a:lnTo>
                    <a:pt x="129" y="48"/>
                  </a:lnTo>
                  <a:lnTo>
                    <a:pt x="129" y="18"/>
                  </a:lnTo>
                  <a:lnTo>
                    <a:pt x="174" y="18"/>
                  </a:lnTo>
                  <a:lnTo>
                    <a:pt x="225" y="18"/>
                  </a:lnTo>
                  <a:lnTo>
                    <a:pt x="225" y="48"/>
                  </a:lnTo>
                  <a:lnTo>
                    <a:pt x="241" y="48"/>
                  </a:lnTo>
                  <a:lnTo>
                    <a:pt x="241" y="18"/>
                  </a:lnTo>
                  <a:lnTo>
                    <a:pt x="337" y="18"/>
                  </a:lnTo>
                  <a:lnTo>
                    <a:pt x="337" y="48"/>
                  </a:lnTo>
                  <a:lnTo>
                    <a:pt x="343" y="48"/>
                  </a:lnTo>
                  <a:lnTo>
                    <a:pt x="354" y="48"/>
                  </a:lnTo>
                  <a:lnTo>
                    <a:pt x="354" y="18"/>
                  </a:lnTo>
                  <a:lnTo>
                    <a:pt x="393" y="18"/>
                  </a:lnTo>
                  <a:lnTo>
                    <a:pt x="449" y="18"/>
                  </a:lnTo>
                  <a:lnTo>
                    <a:pt x="449" y="48"/>
                  </a:lnTo>
                  <a:lnTo>
                    <a:pt x="466" y="48"/>
                  </a:lnTo>
                  <a:lnTo>
                    <a:pt x="466" y="18"/>
                  </a:lnTo>
                  <a:lnTo>
                    <a:pt x="482" y="18"/>
                  </a:lnTo>
                  <a:lnTo>
                    <a:pt x="512" y="18"/>
                  </a:lnTo>
                  <a:lnTo>
                    <a:pt x="562" y="18"/>
                  </a:lnTo>
                  <a:lnTo>
                    <a:pt x="562" y="37"/>
                  </a:lnTo>
                  <a:lnTo>
                    <a:pt x="562" y="48"/>
                  </a:lnTo>
                  <a:lnTo>
                    <a:pt x="580" y="48"/>
                  </a:lnTo>
                  <a:lnTo>
                    <a:pt x="580" y="27"/>
                  </a:lnTo>
                  <a:lnTo>
                    <a:pt x="580" y="18"/>
                  </a:lnTo>
                  <a:lnTo>
                    <a:pt x="600" y="18"/>
                  </a:lnTo>
                  <a:lnTo>
                    <a:pt x="652" y="18"/>
                  </a:lnTo>
                  <a:lnTo>
                    <a:pt x="674" y="18"/>
                  </a:lnTo>
                  <a:lnTo>
                    <a:pt x="674" y="27"/>
                  </a:lnTo>
                  <a:lnTo>
                    <a:pt x="674" y="48"/>
                  </a:lnTo>
                  <a:lnTo>
                    <a:pt x="691" y="48"/>
                  </a:lnTo>
                  <a:lnTo>
                    <a:pt x="691" y="37"/>
                  </a:lnTo>
                  <a:lnTo>
                    <a:pt x="691" y="18"/>
                  </a:lnTo>
                  <a:lnTo>
                    <a:pt x="739" y="18"/>
                  </a:lnTo>
                  <a:lnTo>
                    <a:pt x="770" y="18"/>
                  </a:lnTo>
                  <a:lnTo>
                    <a:pt x="786" y="18"/>
                  </a:lnTo>
                  <a:lnTo>
                    <a:pt x="786" y="48"/>
                  </a:lnTo>
                  <a:lnTo>
                    <a:pt x="803" y="48"/>
                  </a:lnTo>
                  <a:lnTo>
                    <a:pt x="803" y="18"/>
                  </a:lnTo>
                  <a:lnTo>
                    <a:pt x="861" y="18"/>
                  </a:lnTo>
                  <a:lnTo>
                    <a:pt x="899" y="18"/>
                  </a:lnTo>
                  <a:lnTo>
                    <a:pt x="899" y="48"/>
                  </a:lnTo>
                  <a:lnTo>
                    <a:pt x="909" y="48"/>
                  </a:lnTo>
                  <a:lnTo>
                    <a:pt x="917" y="48"/>
                  </a:lnTo>
                  <a:lnTo>
                    <a:pt x="917" y="18"/>
                  </a:lnTo>
                  <a:lnTo>
                    <a:pt x="1011" y="18"/>
                  </a:lnTo>
                  <a:lnTo>
                    <a:pt x="1011" y="48"/>
                  </a:lnTo>
                  <a:lnTo>
                    <a:pt x="1029" y="48"/>
                  </a:lnTo>
                  <a:lnTo>
                    <a:pt x="1029" y="18"/>
                  </a:lnTo>
                  <a:lnTo>
                    <a:pt x="1069" y="18"/>
                  </a:lnTo>
                  <a:lnTo>
                    <a:pt x="1123" y="18"/>
                  </a:lnTo>
                  <a:lnTo>
                    <a:pt x="1123" y="48"/>
                  </a:lnTo>
                  <a:lnTo>
                    <a:pt x="1141" y="48"/>
                  </a:lnTo>
                  <a:lnTo>
                    <a:pt x="1141" y="18"/>
                  </a:lnTo>
                  <a:lnTo>
                    <a:pt x="1236" y="18"/>
                  </a:lnTo>
                  <a:lnTo>
                    <a:pt x="1236" y="48"/>
                  </a:lnTo>
                  <a:lnTo>
                    <a:pt x="1254" y="48"/>
                  </a:lnTo>
                  <a:lnTo>
                    <a:pt x="12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37" name="Freeform 166"/>
            <p:cNvSpPr>
              <a:spLocks/>
            </p:cNvSpPr>
            <p:nvPr/>
          </p:nvSpPr>
          <p:spPr bwMode="auto">
            <a:xfrm>
              <a:off x="3605213" y="1079500"/>
              <a:ext cx="66675" cy="65088"/>
            </a:xfrm>
            <a:custGeom>
              <a:avLst/>
              <a:gdLst>
                <a:gd name="T0" fmla="*/ 41 w 83"/>
                <a:gd name="T1" fmla="*/ 0 h 83"/>
                <a:gd name="T2" fmla="*/ 41 w 83"/>
                <a:gd name="T3" fmla="*/ 0 h 83"/>
                <a:gd name="T4" fmla="*/ 33 w 83"/>
                <a:gd name="T5" fmla="*/ 0 h 83"/>
                <a:gd name="T6" fmla="*/ 25 w 83"/>
                <a:gd name="T7" fmla="*/ 3 h 83"/>
                <a:gd name="T8" fmla="*/ 17 w 83"/>
                <a:gd name="T9" fmla="*/ 8 h 83"/>
                <a:gd name="T10" fmla="*/ 11 w 83"/>
                <a:gd name="T11" fmla="*/ 13 h 83"/>
                <a:gd name="T12" fmla="*/ 30 w 83"/>
                <a:gd name="T13" fmla="*/ 5 h 83"/>
                <a:gd name="T14" fmla="*/ 33 w 83"/>
                <a:gd name="T15" fmla="*/ 18 h 83"/>
                <a:gd name="T16" fmla="*/ 1 w 83"/>
                <a:gd name="T17" fmla="*/ 32 h 83"/>
                <a:gd name="T18" fmla="*/ 1 w 83"/>
                <a:gd name="T19" fmla="*/ 32 h 83"/>
                <a:gd name="T20" fmla="*/ 0 w 83"/>
                <a:gd name="T21" fmla="*/ 42 h 83"/>
                <a:gd name="T22" fmla="*/ 0 w 83"/>
                <a:gd name="T23" fmla="*/ 42 h 83"/>
                <a:gd name="T24" fmla="*/ 1 w 83"/>
                <a:gd name="T25" fmla="*/ 51 h 83"/>
                <a:gd name="T26" fmla="*/ 41 w 83"/>
                <a:gd name="T27" fmla="*/ 34 h 83"/>
                <a:gd name="T28" fmla="*/ 46 w 83"/>
                <a:gd name="T29" fmla="*/ 46 h 83"/>
                <a:gd name="T30" fmla="*/ 6 w 83"/>
                <a:gd name="T31" fmla="*/ 64 h 83"/>
                <a:gd name="T32" fmla="*/ 6 w 83"/>
                <a:gd name="T33" fmla="*/ 64 h 83"/>
                <a:gd name="T34" fmla="*/ 13 w 83"/>
                <a:gd name="T35" fmla="*/ 72 h 83"/>
                <a:gd name="T36" fmla="*/ 21 w 83"/>
                <a:gd name="T37" fmla="*/ 78 h 83"/>
                <a:gd name="T38" fmla="*/ 30 w 83"/>
                <a:gd name="T39" fmla="*/ 82 h 83"/>
                <a:gd name="T40" fmla="*/ 41 w 83"/>
                <a:gd name="T41" fmla="*/ 83 h 83"/>
                <a:gd name="T42" fmla="*/ 41 w 83"/>
                <a:gd name="T43" fmla="*/ 83 h 83"/>
                <a:gd name="T44" fmla="*/ 48 w 83"/>
                <a:gd name="T45" fmla="*/ 83 h 83"/>
                <a:gd name="T46" fmla="*/ 54 w 83"/>
                <a:gd name="T47" fmla="*/ 82 h 83"/>
                <a:gd name="T48" fmla="*/ 65 w 83"/>
                <a:gd name="T49" fmla="*/ 75 h 83"/>
                <a:gd name="T50" fmla="*/ 75 w 83"/>
                <a:gd name="T51" fmla="*/ 67 h 83"/>
                <a:gd name="T52" fmla="*/ 81 w 83"/>
                <a:gd name="T53" fmla="*/ 56 h 83"/>
                <a:gd name="T54" fmla="*/ 59 w 83"/>
                <a:gd name="T55" fmla="*/ 53 h 83"/>
                <a:gd name="T56" fmla="*/ 61 w 83"/>
                <a:gd name="T57" fmla="*/ 39 h 83"/>
                <a:gd name="T58" fmla="*/ 83 w 83"/>
                <a:gd name="T59" fmla="*/ 43 h 83"/>
                <a:gd name="T60" fmla="*/ 83 w 83"/>
                <a:gd name="T61" fmla="*/ 43 h 83"/>
                <a:gd name="T62" fmla="*/ 83 w 83"/>
                <a:gd name="T63" fmla="*/ 42 h 83"/>
                <a:gd name="T64" fmla="*/ 83 w 83"/>
                <a:gd name="T65" fmla="*/ 42 h 83"/>
                <a:gd name="T66" fmla="*/ 83 w 83"/>
                <a:gd name="T67" fmla="*/ 34 h 83"/>
                <a:gd name="T68" fmla="*/ 81 w 83"/>
                <a:gd name="T69" fmla="*/ 27 h 83"/>
                <a:gd name="T70" fmla="*/ 64 w 83"/>
                <a:gd name="T71" fmla="*/ 24 h 83"/>
                <a:gd name="T72" fmla="*/ 65 w 83"/>
                <a:gd name="T73" fmla="*/ 10 h 83"/>
                <a:gd name="T74" fmla="*/ 70 w 83"/>
                <a:gd name="T75" fmla="*/ 10 h 83"/>
                <a:gd name="T76" fmla="*/ 70 w 83"/>
                <a:gd name="T77" fmla="*/ 10 h 83"/>
                <a:gd name="T78" fmla="*/ 64 w 83"/>
                <a:gd name="T79" fmla="*/ 7 h 83"/>
                <a:gd name="T80" fmla="*/ 57 w 83"/>
                <a:gd name="T81" fmla="*/ 3 h 83"/>
                <a:gd name="T82" fmla="*/ 49 w 83"/>
                <a:gd name="T83" fmla="*/ 0 h 83"/>
                <a:gd name="T84" fmla="*/ 41 w 83"/>
                <a:gd name="T8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83">
                  <a:moveTo>
                    <a:pt x="41" y="0"/>
                  </a:moveTo>
                  <a:lnTo>
                    <a:pt x="41" y="0"/>
                  </a:lnTo>
                  <a:lnTo>
                    <a:pt x="33" y="0"/>
                  </a:lnTo>
                  <a:lnTo>
                    <a:pt x="25" y="3"/>
                  </a:lnTo>
                  <a:lnTo>
                    <a:pt x="17" y="8"/>
                  </a:lnTo>
                  <a:lnTo>
                    <a:pt x="11" y="13"/>
                  </a:lnTo>
                  <a:lnTo>
                    <a:pt x="30" y="5"/>
                  </a:lnTo>
                  <a:lnTo>
                    <a:pt x="33" y="18"/>
                  </a:lnTo>
                  <a:lnTo>
                    <a:pt x="1" y="32"/>
                  </a:lnTo>
                  <a:lnTo>
                    <a:pt x="1" y="32"/>
                  </a:lnTo>
                  <a:lnTo>
                    <a:pt x="0" y="42"/>
                  </a:lnTo>
                  <a:lnTo>
                    <a:pt x="0" y="42"/>
                  </a:lnTo>
                  <a:lnTo>
                    <a:pt x="1" y="51"/>
                  </a:lnTo>
                  <a:lnTo>
                    <a:pt x="41" y="34"/>
                  </a:lnTo>
                  <a:lnTo>
                    <a:pt x="46" y="46"/>
                  </a:lnTo>
                  <a:lnTo>
                    <a:pt x="6" y="64"/>
                  </a:lnTo>
                  <a:lnTo>
                    <a:pt x="6" y="64"/>
                  </a:lnTo>
                  <a:lnTo>
                    <a:pt x="13" y="72"/>
                  </a:lnTo>
                  <a:lnTo>
                    <a:pt x="21" y="78"/>
                  </a:lnTo>
                  <a:lnTo>
                    <a:pt x="30" y="82"/>
                  </a:lnTo>
                  <a:lnTo>
                    <a:pt x="41" y="83"/>
                  </a:lnTo>
                  <a:lnTo>
                    <a:pt x="41" y="83"/>
                  </a:lnTo>
                  <a:lnTo>
                    <a:pt x="48" y="83"/>
                  </a:lnTo>
                  <a:lnTo>
                    <a:pt x="54" y="82"/>
                  </a:lnTo>
                  <a:lnTo>
                    <a:pt x="65" y="75"/>
                  </a:lnTo>
                  <a:lnTo>
                    <a:pt x="75" y="67"/>
                  </a:lnTo>
                  <a:lnTo>
                    <a:pt x="81" y="56"/>
                  </a:lnTo>
                  <a:lnTo>
                    <a:pt x="59" y="53"/>
                  </a:lnTo>
                  <a:lnTo>
                    <a:pt x="61" y="39"/>
                  </a:lnTo>
                  <a:lnTo>
                    <a:pt x="83" y="43"/>
                  </a:lnTo>
                  <a:lnTo>
                    <a:pt x="83" y="43"/>
                  </a:lnTo>
                  <a:lnTo>
                    <a:pt x="83" y="42"/>
                  </a:lnTo>
                  <a:lnTo>
                    <a:pt x="83" y="42"/>
                  </a:lnTo>
                  <a:lnTo>
                    <a:pt x="83" y="34"/>
                  </a:lnTo>
                  <a:lnTo>
                    <a:pt x="81" y="27"/>
                  </a:lnTo>
                  <a:lnTo>
                    <a:pt x="64" y="24"/>
                  </a:lnTo>
                  <a:lnTo>
                    <a:pt x="65" y="10"/>
                  </a:lnTo>
                  <a:lnTo>
                    <a:pt x="70" y="10"/>
                  </a:lnTo>
                  <a:lnTo>
                    <a:pt x="70" y="10"/>
                  </a:lnTo>
                  <a:lnTo>
                    <a:pt x="64" y="7"/>
                  </a:lnTo>
                  <a:lnTo>
                    <a:pt x="57" y="3"/>
                  </a:lnTo>
                  <a:lnTo>
                    <a:pt x="49" y="0"/>
                  </a:lnTo>
                  <a:lnTo>
                    <a:pt x="41" y="0"/>
                  </a:lnTo>
                  <a:close/>
                </a:path>
              </a:pathLst>
            </a:custGeom>
            <a:solidFill>
              <a:srgbClr val="A8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38" name="Freeform 167"/>
            <p:cNvSpPr>
              <a:spLocks/>
            </p:cNvSpPr>
            <p:nvPr/>
          </p:nvSpPr>
          <p:spPr bwMode="auto">
            <a:xfrm>
              <a:off x="3605213" y="1079500"/>
              <a:ext cx="66675" cy="65088"/>
            </a:xfrm>
            <a:custGeom>
              <a:avLst/>
              <a:gdLst>
                <a:gd name="T0" fmla="*/ 41 w 83"/>
                <a:gd name="T1" fmla="*/ 0 h 83"/>
                <a:gd name="T2" fmla="*/ 41 w 83"/>
                <a:gd name="T3" fmla="*/ 0 h 83"/>
                <a:gd name="T4" fmla="*/ 33 w 83"/>
                <a:gd name="T5" fmla="*/ 0 h 83"/>
                <a:gd name="T6" fmla="*/ 25 w 83"/>
                <a:gd name="T7" fmla="*/ 3 h 83"/>
                <a:gd name="T8" fmla="*/ 17 w 83"/>
                <a:gd name="T9" fmla="*/ 8 h 83"/>
                <a:gd name="T10" fmla="*/ 11 w 83"/>
                <a:gd name="T11" fmla="*/ 13 h 83"/>
                <a:gd name="T12" fmla="*/ 30 w 83"/>
                <a:gd name="T13" fmla="*/ 5 h 83"/>
                <a:gd name="T14" fmla="*/ 33 w 83"/>
                <a:gd name="T15" fmla="*/ 18 h 83"/>
                <a:gd name="T16" fmla="*/ 1 w 83"/>
                <a:gd name="T17" fmla="*/ 32 h 83"/>
                <a:gd name="T18" fmla="*/ 1 w 83"/>
                <a:gd name="T19" fmla="*/ 32 h 83"/>
                <a:gd name="T20" fmla="*/ 0 w 83"/>
                <a:gd name="T21" fmla="*/ 42 h 83"/>
                <a:gd name="T22" fmla="*/ 0 w 83"/>
                <a:gd name="T23" fmla="*/ 42 h 83"/>
                <a:gd name="T24" fmla="*/ 1 w 83"/>
                <a:gd name="T25" fmla="*/ 51 h 83"/>
                <a:gd name="T26" fmla="*/ 41 w 83"/>
                <a:gd name="T27" fmla="*/ 34 h 83"/>
                <a:gd name="T28" fmla="*/ 46 w 83"/>
                <a:gd name="T29" fmla="*/ 46 h 83"/>
                <a:gd name="T30" fmla="*/ 6 w 83"/>
                <a:gd name="T31" fmla="*/ 64 h 83"/>
                <a:gd name="T32" fmla="*/ 6 w 83"/>
                <a:gd name="T33" fmla="*/ 64 h 83"/>
                <a:gd name="T34" fmla="*/ 13 w 83"/>
                <a:gd name="T35" fmla="*/ 72 h 83"/>
                <a:gd name="T36" fmla="*/ 21 w 83"/>
                <a:gd name="T37" fmla="*/ 78 h 83"/>
                <a:gd name="T38" fmla="*/ 30 w 83"/>
                <a:gd name="T39" fmla="*/ 82 h 83"/>
                <a:gd name="T40" fmla="*/ 41 w 83"/>
                <a:gd name="T41" fmla="*/ 83 h 83"/>
                <a:gd name="T42" fmla="*/ 41 w 83"/>
                <a:gd name="T43" fmla="*/ 83 h 83"/>
                <a:gd name="T44" fmla="*/ 48 w 83"/>
                <a:gd name="T45" fmla="*/ 83 h 83"/>
                <a:gd name="T46" fmla="*/ 54 w 83"/>
                <a:gd name="T47" fmla="*/ 82 h 83"/>
                <a:gd name="T48" fmla="*/ 65 w 83"/>
                <a:gd name="T49" fmla="*/ 75 h 83"/>
                <a:gd name="T50" fmla="*/ 75 w 83"/>
                <a:gd name="T51" fmla="*/ 67 h 83"/>
                <a:gd name="T52" fmla="*/ 81 w 83"/>
                <a:gd name="T53" fmla="*/ 56 h 83"/>
                <a:gd name="T54" fmla="*/ 59 w 83"/>
                <a:gd name="T55" fmla="*/ 53 h 83"/>
                <a:gd name="T56" fmla="*/ 61 w 83"/>
                <a:gd name="T57" fmla="*/ 39 h 83"/>
                <a:gd name="T58" fmla="*/ 83 w 83"/>
                <a:gd name="T59" fmla="*/ 43 h 83"/>
                <a:gd name="T60" fmla="*/ 83 w 83"/>
                <a:gd name="T61" fmla="*/ 43 h 83"/>
                <a:gd name="T62" fmla="*/ 83 w 83"/>
                <a:gd name="T63" fmla="*/ 42 h 83"/>
                <a:gd name="T64" fmla="*/ 83 w 83"/>
                <a:gd name="T65" fmla="*/ 42 h 83"/>
                <a:gd name="T66" fmla="*/ 83 w 83"/>
                <a:gd name="T67" fmla="*/ 34 h 83"/>
                <a:gd name="T68" fmla="*/ 81 w 83"/>
                <a:gd name="T69" fmla="*/ 27 h 83"/>
                <a:gd name="T70" fmla="*/ 64 w 83"/>
                <a:gd name="T71" fmla="*/ 24 h 83"/>
                <a:gd name="T72" fmla="*/ 65 w 83"/>
                <a:gd name="T73" fmla="*/ 10 h 83"/>
                <a:gd name="T74" fmla="*/ 70 w 83"/>
                <a:gd name="T75" fmla="*/ 10 h 83"/>
                <a:gd name="T76" fmla="*/ 70 w 83"/>
                <a:gd name="T77" fmla="*/ 10 h 83"/>
                <a:gd name="T78" fmla="*/ 64 w 83"/>
                <a:gd name="T79" fmla="*/ 7 h 83"/>
                <a:gd name="T80" fmla="*/ 57 w 83"/>
                <a:gd name="T81" fmla="*/ 3 h 83"/>
                <a:gd name="T82" fmla="*/ 49 w 83"/>
                <a:gd name="T83" fmla="*/ 0 h 83"/>
                <a:gd name="T84" fmla="*/ 41 w 83"/>
                <a:gd name="T8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83">
                  <a:moveTo>
                    <a:pt x="41" y="0"/>
                  </a:moveTo>
                  <a:lnTo>
                    <a:pt x="41" y="0"/>
                  </a:lnTo>
                  <a:lnTo>
                    <a:pt x="33" y="0"/>
                  </a:lnTo>
                  <a:lnTo>
                    <a:pt x="25" y="3"/>
                  </a:lnTo>
                  <a:lnTo>
                    <a:pt x="17" y="8"/>
                  </a:lnTo>
                  <a:lnTo>
                    <a:pt x="11" y="13"/>
                  </a:lnTo>
                  <a:lnTo>
                    <a:pt x="30" y="5"/>
                  </a:lnTo>
                  <a:lnTo>
                    <a:pt x="33" y="18"/>
                  </a:lnTo>
                  <a:lnTo>
                    <a:pt x="1" y="32"/>
                  </a:lnTo>
                  <a:lnTo>
                    <a:pt x="1" y="32"/>
                  </a:lnTo>
                  <a:lnTo>
                    <a:pt x="0" y="42"/>
                  </a:lnTo>
                  <a:lnTo>
                    <a:pt x="0" y="42"/>
                  </a:lnTo>
                  <a:lnTo>
                    <a:pt x="1" y="51"/>
                  </a:lnTo>
                  <a:lnTo>
                    <a:pt x="41" y="34"/>
                  </a:lnTo>
                  <a:lnTo>
                    <a:pt x="46" y="46"/>
                  </a:lnTo>
                  <a:lnTo>
                    <a:pt x="6" y="64"/>
                  </a:lnTo>
                  <a:lnTo>
                    <a:pt x="6" y="64"/>
                  </a:lnTo>
                  <a:lnTo>
                    <a:pt x="13" y="72"/>
                  </a:lnTo>
                  <a:lnTo>
                    <a:pt x="21" y="78"/>
                  </a:lnTo>
                  <a:lnTo>
                    <a:pt x="30" y="82"/>
                  </a:lnTo>
                  <a:lnTo>
                    <a:pt x="41" y="83"/>
                  </a:lnTo>
                  <a:lnTo>
                    <a:pt x="41" y="83"/>
                  </a:lnTo>
                  <a:lnTo>
                    <a:pt x="48" y="83"/>
                  </a:lnTo>
                  <a:lnTo>
                    <a:pt x="54" y="82"/>
                  </a:lnTo>
                  <a:lnTo>
                    <a:pt x="65" y="75"/>
                  </a:lnTo>
                  <a:lnTo>
                    <a:pt x="75" y="67"/>
                  </a:lnTo>
                  <a:lnTo>
                    <a:pt x="81" y="56"/>
                  </a:lnTo>
                  <a:lnTo>
                    <a:pt x="59" y="53"/>
                  </a:lnTo>
                  <a:lnTo>
                    <a:pt x="61" y="39"/>
                  </a:lnTo>
                  <a:lnTo>
                    <a:pt x="83" y="43"/>
                  </a:lnTo>
                  <a:lnTo>
                    <a:pt x="83" y="43"/>
                  </a:lnTo>
                  <a:lnTo>
                    <a:pt x="83" y="42"/>
                  </a:lnTo>
                  <a:lnTo>
                    <a:pt x="83" y="42"/>
                  </a:lnTo>
                  <a:lnTo>
                    <a:pt x="83" y="34"/>
                  </a:lnTo>
                  <a:lnTo>
                    <a:pt x="81" y="27"/>
                  </a:lnTo>
                  <a:lnTo>
                    <a:pt x="64" y="24"/>
                  </a:lnTo>
                  <a:lnTo>
                    <a:pt x="65" y="10"/>
                  </a:lnTo>
                  <a:lnTo>
                    <a:pt x="70" y="10"/>
                  </a:lnTo>
                  <a:lnTo>
                    <a:pt x="70" y="10"/>
                  </a:lnTo>
                  <a:lnTo>
                    <a:pt x="64" y="7"/>
                  </a:lnTo>
                  <a:lnTo>
                    <a:pt x="57" y="3"/>
                  </a:lnTo>
                  <a:lnTo>
                    <a:pt x="49" y="0"/>
                  </a:lnTo>
                  <a:lnTo>
                    <a:pt x="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39" name="Freeform 168"/>
            <p:cNvSpPr>
              <a:spLocks noEditPoints="1"/>
            </p:cNvSpPr>
            <p:nvPr/>
          </p:nvSpPr>
          <p:spPr bwMode="auto">
            <a:xfrm>
              <a:off x="6742113" y="1633538"/>
              <a:ext cx="66675" cy="39688"/>
            </a:xfrm>
            <a:custGeom>
              <a:avLst/>
              <a:gdLst>
                <a:gd name="T0" fmla="*/ 48 w 83"/>
                <a:gd name="T1" fmla="*/ 32 h 50"/>
                <a:gd name="T2" fmla="*/ 5 w 83"/>
                <a:gd name="T3" fmla="*/ 43 h 50"/>
                <a:gd name="T4" fmla="*/ 5 w 83"/>
                <a:gd name="T5" fmla="*/ 43 h 50"/>
                <a:gd name="T6" fmla="*/ 9 w 83"/>
                <a:gd name="T7" fmla="*/ 50 h 50"/>
                <a:gd name="T8" fmla="*/ 75 w 83"/>
                <a:gd name="T9" fmla="*/ 50 h 50"/>
                <a:gd name="T10" fmla="*/ 75 w 83"/>
                <a:gd name="T11" fmla="*/ 50 h 50"/>
                <a:gd name="T12" fmla="*/ 80 w 83"/>
                <a:gd name="T13" fmla="*/ 42 h 50"/>
                <a:gd name="T14" fmla="*/ 48 w 83"/>
                <a:gd name="T15" fmla="*/ 32 h 50"/>
                <a:gd name="T16" fmla="*/ 83 w 83"/>
                <a:gd name="T17" fmla="*/ 24 h 50"/>
                <a:gd name="T18" fmla="*/ 75 w 83"/>
                <a:gd name="T19" fmla="*/ 26 h 50"/>
                <a:gd name="T20" fmla="*/ 83 w 83"/>
                <a:gd name="T21" fmla="*/ 29 h 50"/>
                <a:gd name="T22" fmla="*/ 83 w 83"/>
                <a:gd name="T23" fmla="*/ 29 h 50"/>
                <a:gd name="T24" fmla="*/ 83 w 83"/>
                <a:gd name="T25" fmla="*/ 24 h 50"/>
                <a:gd name="T26" fmla="*/ 0 w 83"/>
                <a:gd name="T27" fmla="*/ 18 h 50"/>
                <a:gd name="T28" fmla="*/ 0 w 83"/>
                <a:gd name="T29" fmla="*/ 18 h 50"/>
                <a:gd name="T30" fmla="*/ 0 w 83"/>
                <a:gd name="T31" fmla="*/ 24 h 50"/>
                <a:gd name="T32" fmla="*/ 0 w 83"/>
                <a:gd name="T33" fmla="*/ 24 h 50"/>
                <a:gd name="T34" fmla="*/ 0 w 83"/>
                <a:gd name="T35" fmla="*/ 29 h 50"/>
                <a:gd name="T36" fmla="*/ 21 w 83"/>
                <a:gd name="T37" fmla="*/ 24 h 50"/>
                <a:gd name="T38" fmla="*/ 0 w 83"/>
                <a:gd name="T39" fmla="*/ 18 h 50"/>
                <a:gd name="T40" fmla="*/ 8 w 83"/>
                <a:gd name="T41" fmla="*/ 0 h 50"/>
                <a:gd name="T42" fmla="*/ 8 w 83"/>
                <a:gd name="T43" fmla="*/ 0 h 50"/>
                <a:gd name="T44" fmla="*/ 5 w 83"/>
                <a:gd name="T45" fmla="*/ 3 h 50"/>
                <a:gd name="T46" fmla="*/ 48 w 83"/>
                <a:gd name="T47" fmla="*/ 18 h 50"/>
                <a:gd name="T48" fmla="*/ 81 w 83"/>
                <a:gd name="T49" fmla="*/ 10 h 50"/>
                <a:gd name="T50" fmla="*/ 81 w 83"/>
                <a:gd name="T51" fmla="*/ 10 h 50"/>
                <a:gd name="T52" fmla="*/ 77 w 83"/>
                <a:gd name="T53" fmla="*/ 2 h 50"/>
                <a:gd name="T54" fmla="*/ 51 w 83"/>
                <a:gd name="T55" fmla="*/ 0 h 50"/>
                <a:gd name="T56" fmla="*/ 49 w 83"/>
                <a:gd name="T57" fmla="*/ 6 h 50"/>
                <a:gd name="T58" fmla="*/ 8 w 83"/>
                <a:gd name="T5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 h="50">
                  <a:moveTo>
                    <a:pt x="48" y="32"/>
                  </a:moveTo>
                  <a:lnTo>
                    <a:pt x="5" y="43"/>
                  </a:lnTo>
                  <a:lnTo>
                    <a:pt x="5" y="43"/>
                  </a:lnTo>
                  <a:lnTo>
                    <a:pt x="9" y="50"/>
                  </a:lnTo>
                  <a:lnTo>
                    <a:pt x="75" y="50"/>
                  </a:lnTo>
                  <a:lnTo>
                    <a:pt x="75" y="50"/>
                  </a:lnTo>
                  <a:lnTo>
                    <a:pt x="80" y="42"/>
                  </a:lnTo>
                  <a:lnTo>
                    <a:pt x="48" y="32"/>
                  </a:lnTo>
                  <a:close/>
                  <a:moveTo>
                    <a:pt x="83" y="24"/>
                  </a:moveTo>
                  <a:lnTo>
                    <a:pt x="75" y="26"/>
                  </a:lnTo>
                  <a:lnTo>
                    <a:pt x="83" y="29"/>
                  </a:lnTo>
                  <a:lnTo>
                    <a:pt x="83" y="29"/>
                  </a:lnTo>
                  <a:lnTo>
                    <a:pt x="83" y="24"/>
                  </a:lnTo>
                  <a:close/>
                  <a:moveTo>
                    <a:pt x="0" y="18"/>
                  </a:moveTo>
                  <a:lnTo>
                    <a:pt x="0" y="18"/>
                  </a:lnTo>
                  <a:lnTo>
                    <a:pt x="0" y="24"/>
                  </a:lnTo>
                  <a:lnTo>
                    <a:pt x="0" y="24"/>
                  </a:lnTo>
                  <a:lnTo>
                    <a:pt x="0" y="29"/>
                  </a:lnTo>
                  <a:lnTo>
                    <a:pt x="21" y="24"/>
                  </a:lnTo>
                  <a:lnTo>
                    <a:pt x="0" y="18"/>
                  </a:lnTo>
                  <a:close/>
                  <a:moveTo>
                    <a:pt x="8" y="0"/>
                  </a:moveTo>
                  <a:lnTo>
                    <a:pt x="8" y="0"/>
                  </a:lnTo>
                  <a:lnTo>
                    <a:pt x="5" y="3"/>
                  </a:lnTo>
                  <a:lnTo>
                    <a:pt x="48" y="18"/>
                  </a:lnTo>
                  <a:lnTo>
                    <a:pt x="81" y="10"/>
                  </a:lnTo>
                  <a:lnTo>
                    <a:pt x="81" y="10"/>
                  </a:lnTo>
                  <a:lnTo>
                    <a:pt x="77" y="2"/>
                  </a:lnTo>
                  <a:lnTo>
                    <a:pt x="51" y="0"/>
                  </a:lnTo>
                  <a:lnTo>
                    <a:pt x="49" y="6"/>
                  </a:lnTo>
                  <a:lnTo>
                    <a:pt x="8" y="0"/>
                  </a:lnTo>
                  <a:close/>
                </a:path>
              </a:pathLst>
            </a:custGeom>
            <a:solidFill>
              <a:srgbClr val="A8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40" name="Freeform 169"/>
            <p:cNvSpPr>
              <a:spLocks/>
            </p:cNvSpPr>
            <p:nvPr/>
          </p:nvSpPr>
          <p:spPr bwMode="auto">
            <a:xfrm>
              <a:off x="6746875" y="1658938"/>
              <a:ext cx="58737" cy="14288"/>
            </a:xfrm>
            <a:custGeom>
              <a:avLst/>
              <a:gdLst>
                <a:gd name="T0" fmla="*/ 43 w 75"/>
                <a:gd name="T1" fmla="*/ 0 h 18"/>
                <a:gd name="T2" fmla="*/ 0 w 75"/>
                <a:gd name="T3" fmla="*/ 11 h 18"/>
                <a:gd name="T4" fmla="*/ 0 w 75"/>
                <a:gd name="T5" fmla="*/ 11 h 18"/>
                <a:gd name="T6" fmla="*/ 4 w 75"/>
                <a:gd name="T7" fmla="*/ 18 h 18"/>
                <a:gd name="T8" fmla="*/ 70 w 75"/>
                <a:gd name="T9" fmla="*/ 18 h 18"/>
                <a:gd name="T10" fmla="*/ 70 w 75"/>
                <a:gd name="T11" fmla="*/ 18 h 18"/>
                <a:gd name="T12" fmla="*/ 75 w 75"/>
                <a:gd name="T13" fmla="*/ 10 h 18"/>
                <a:gd name="T14" fmla="*/ 43 w 75"/>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18">
                  <a:moveTo>
                    <a:pt x="43" y="0"/>
                  </a:moveTo>
                  <a:lnTo>
                    <a:pt x="0" y="11"/>
                  </a:lnTo>
                  <a:lnTo>
                    <a:pt x="0" y="11"/>
                  </a:lnTo>
                  <a:lnTo>
                    <a:pt x="4" y="18"/>
                  </a:lnTo>
                  <a:lnTo>
                    <a:pt x="70" y="18"/>
                  </a:lnTo>
                  <a:lnTo>
                    <a:pt x="70" y="18"/>
                  </a:lnTo>
                  <a:lnTo>
                    <a:pt x="75" y="10"/>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41" name="Freeform 170"/>
            <p:cNvSpPr>
              <a:spLocks/>
            </p:cNvSpPr>
            <p:nvPr/>
          </p:nvSpPr>
          <p:spPr bwMode="auto">
            <a:xfrm>
              <a:off x="6802438" y="1652588"/>
              <a:ext cx="6350" cy="4763"/>
            </a:xfrm>
            <a:custGeom>
              <a:avLst/>
              <a:gdLst>
                <a:gd name="T0" fmla="*/ 8 w 8"/>
                <a:gd name="T1" fmla="*/ 0 h 5"/>
                <a:gd name="T2" fmla="*/ 0 w 8"/>
                <a:gd name="T3" fmla="*/ 2 h 5"/>
                <a:gd name="T4" fmla="*/ 8 w 8"/>
                <a:gd name="T5" fmla="*/ 5 h 5"/>
                <a:gd name="T6" fmla="*/ 8 w 8"/>
                <a:gd name="T7" fmla="*/ 5 h 5"/>
                <a:gd name="T8" fmla="*/ 8 w 8"/>
                <a:gd name="T9" fmla="*/ 0 h 5"/>
              </a:gdLst>
              <a:ahLst/>
              <a:cxnLst>
                <a:cxn ang="0">
                  <a:pos x="T0" y="T1"/>
                </a:cxn>
                <a:cxn ang="0">
                  <a:pos x="T2" y="T3"/>
                </a:cxn>
                <a:cxn ang="0">
                  <a:pos x="T4" y="T5"/>
                </a:cxn>
                <a:cxn ang="0">
                  <a:pos x="T6" y="T7"/>
                </a:cxn>
                <a:cxn ang="0">
                  <a:pos x="T8" y="T9"/>
                </a:cxn>
              </a:cxnLst>
              <a:rect l="0" t="0" r="r" b="b"/>
              <a:pathLst>
                <a:path w="8" h="5">
                  <a:moveTo>
                    <a:pt x="8" y="0"/>
                  </a:moveTo>
                  <a:lnTo>
                    <a:pt x="0" y="2"/>
                  </a:lnTo>
                  <a:lnTo>
                    <a:pt x="8" y="5"/>
                  </a:lnTo>
                  <a:lnTo>
                    <a:pt x="8" y="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42" name="Freeform 171"/>
            <p:cNvSpPr>
              <a:spLocks/>
            </p:cNvSpPr>
            <p:nvPr/>
          </p:nvSpPr>
          <p:spPr bwMode="auto">
            <a:xfrm>
              <a:off x="6742113" y="1647825"/>
              <a:ext cx="17462" cy="9525"/>
            </a:xfrm>
            <a:custGeom>
              <a:avLst/>
              <a:gdLst>
                <a:gd name="T0" fmla="*/ 0 w 21"/>
                <a:gd name="T1" fmla="*/ 0 h 11"/>
                <a:gd name="T2" fmla="*/ 0 w 21"/>
                <a:gd name="T3" fmla="*/ 0 h 11"/>
                <a:gd name="T4" fmla="*/ 0 w 21"/>
                <a:gd name="T5" fmla="*/ 6 h 11"/>
                <a:gd name="T6" fmla="*/ 0 w 21"/>
                <a:gd name="T7" fmla="*/ 6 h 11"/>
                <a:gd name="T8" fmla="*/ 0 w 21"/>
                <a:gd name="T9" fmla="*/ 11 h 11"/>
                <a:gd name="T10" fmla="*/ 21 w 21"/>
                <a:gd name="T11" fmla="*/ 6 h 11"/>
                <a:gd name="T12" fmla="*/ 0 w 2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0" y="0"/>
                  </a:moveTo>
                  <a:lnTo>
                    <a:pt x="0" y="0"/>
                  </a:lnTo>
                  <a:lnTo>
                    <a:pt x="0" y="6"/>
                  </a:lnTo>
                  <a:lnTo>
                    <a:pt x="0" y="6"/>
                  </a:lnTo>
                  <a:lnTo>
                    <a:pt x="0" y="11"/>
                  </a:lnTo>
                  <a:lnTo>
                    <a:pt x="21"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43" name="Freeform 172"/>
            <p:cNvSpPr>
              <a:spLocks/>
            </p:cNvSpPr>
            <p:nvPr/>
          </p:nvSpPr>
          <p:spPr bwMode="auto">
            <a:xfrm>
              <a:off x="6746875" y="1633538"/>
              <a:ext cx="60325" cy="14288"/>
            </a:xfrm>
            <a:custGeom>
              <a:avLst/>
              <a:gdLst>
                <a:gd name="T0" fmla="*/ 3 w 76"/>
                <a:gd name="T1" fmla="*/ 0 h 18"/>
                <a:gd name="T2" fmla="*/ 3 w 76"/>
                <a:gd name="T3" fmla="*/ 0 h 18"/>
                <a:gd name="T4" fmla="*/ 0 w 76"/>
                <a:gd name="T5" fmla="*/ 3 h 18"/>
                <a:gd name="T6" fmla="*/ 43 w 76"/>
                <a:gd name="T7" fmla="*/ 18 h 18"/>
                <a:gd name="T8" fmla="*/ 76 w 76"/>
                <a:gd name="T9" fmla="*/ 10 h 18"/>
                <a:gd name="T10" fmla="*/ 76 w 76"/>
                <a:gd name="T11" fmla="*/ 10 h 18"/>
                <a:gd name="T12" fmla="*/ 72 w 76"/>
                <a:gd name="T13" fmla="*/ 2 h 18"/>
                <a:gd name="T14" fmla="*/ 46 w 76"/>
                <a:gd name="T15" fmla="*/ 0 h 18"/>
                <a:gd name="T16" fmla="*/ 44 w 76"/>
                <a:gd name="T17" fmla="*/ 6 h 18"/>
                <a:gd name="T18" fmla="*/ 3 w 76"/>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8">
                  <a:moveTo>
                    <a:pt x="3" y="0"/>
                  </a:moveTo>
                  <a:lnTo>
                    <a:pt x="3" y="0"/>
                  </a:lnTo>
                  <a:lnTo>
                    <a:pt x="0" y="3"/>
                  </a:lnTo>
                  <a:lnTo>
                    <a:pt x="43" y="18"/>
                  </a:lnTo>
                  <a:lnTo>
                    <a:pt x="76" y="10"/>
                  </a:lnTo>
                  <a:lnTo>
                    <a:pt x="76" y="10"/>
                  </a:lnTo>
                  <a:lnTo>
                    <a:pt x="72" y="2"/>
                  </a:lnTo>
                  <a:lnTo>
                    <a:pt x="46" y="0"/>
                  </a:lnTo>
                  <a:lnTo>
                    <a:pt x="44" y="6"/>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44" name="Freeform 173"/>
            <p:cNvSpPr>
              <a:spLocks noEditPoints="1"/>
            </p:cNvSpPr>
            <p:nvPr/>
          </p:nvSpPr>
          <p:spPr bwMode="auto">
            <a:xfrm>
              <a:off x="2478088" y="1082675"/>
              <a:ext cx="1154112" cy="531813"/>
            </a:xfrm>
            <a:custGeom>
              <a:avLst/>
              <a:gdLst>
                <a:gd name="T0" fmla="*/ 3 w 1454"/>
                <a:gd name="T1" fmla="*/ 668 h 669"/>
                <a:gd name="T2" fmla="*/ 3 w 1454"/>
                <a:gd name="T3" fmla="*/ 668 h 669"/>
                <a:gd name="T4" fmla="*/ 0 w 1454"/>
                <a:gd name="T5" fmla="*/ 669 h 669"/>
                <a:gd name="T6" fmla="*/ 0 w 1454"/>
                <a:gd name="T7" fmla="*/ 669 h 669"/>
                <a:gd name="T8" fmla="*/ 3 w 1454"/>
                <a:gd name="T9" fmla="*/ 668 h 669"/>
                <a:gd name="T10" fmla="*/ 1389 w 1454"/>
                <a:gd name="T11" fmla="*/ 27 h 669"/>
                <a:gd name="T12" fmla="*/ 56 w 1454"/>
                <a:gd name="T13" fmla="*/ 629 h 669"/>
                <a:gd name="T14" fmla="*/ 59 w 1454"/>
                <a:gd name="T15" fmla="*/ 629 h 669"/>
                <a:gd name="T16" fmla="*/ 628 w 1454"/>
                <a:gd name="T17" fmla="*/ 385 h 669"/>
                <a:gd name="T18" fmla="*/ 1381 w 1454"/>
                <a:gd name="T19" fmla="*/ 46 h 669"/>
                <a:gd name="T20" fmla="*/ 1389 w 1454"/>
                <a:gd name="T21" fmla="*/ 27 h 669"/>
                <a:gd name="T22" fmla="*/ 1451 w 1454"/>
                <a:gd name="T23" fmla="*/ 0 h 669"/>
                <a:gd name="T24" fmla="*/ 1432 w 1454"/>
                <a:gd name="T25" fmla="*/ 8 h 669"/>
                <a:gd name="T26" fmla="*/ 1430 w 1454"/>
                <a:gd name="T27" fmla="*/ 10 h 669"/>
                <a:gd name="T28" fmla="*/ 1421 w 1454"/>
                <a:gd name="T29" fmla="*/ 27 h 669"/>
                <a:gd name="T30" fmla="*/ 1422 w 1454"/>
                <a:gd name="T31" fmla="*/ 27 h 669"/>
                <a:gd name="T32" fmla="*/ 1454 w 1454"/>
                <a:gd name="T33" fmla="*/ 13 h 669"/>
                <a:gd name="T34" fmla="*/ 1451 w 1454"/>
                <a:gd name="T3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4" h="669">
                  <a:moveTo>
                    <a:pt x="3" y="668"/>
                  </a:moveTo>
                  <a:lnTo>
                    <a:pt x="3" y="668"/>
                  </a:lnTo>
                  <a:lnTo>
                    <a:pt x="0" y="669"/>
                  </a:lnTo>
                  <a:lnTo>
                    <a:pt x="0" y="669"/>
                  </a:lnTo>
                  <a:lnTo>
                    <a:pt x="3" y="668"/>
                  </a:lnTo>
                  <a:close/>
                  <a:moveTo>
                    <a:pt x="1389" y="27"/>
                  </a:moveTo>
                  <a:lnTo>
                    <a:pt x="56" y="629"/>
                  </a:lnTo>
                  <a:lnTo>
                    <a:pt x="59" y="629"/>
                  </a:lnTo>
                  <a:lnTo>
                    <a:pt x="628" y="385"/>
                  </a:lnTo>
                  <a:lnTo>
                    <a:pt x="1381" y="46"/>
                  </a:lnTo>
                  <a:lnTo>
                    <a:pt x="1389" y="27"/>
                  </a:lnTo>
                  <a:close/>
                  <a:moveTo>
                    <a:pt x="1451" y="0"/>
                  </a:moveTo>
                  <a:lnTo>
                    <a:pt x="1432" y="8"/>
                  </a:lnTo>
                  <a:lnTo>
                    <a:pt x="1430" y="10"/>
                  </a:lnTo>
                  <a:lnTo>
                    <a:pt x="1421" y="27"/>
                  </a:lnTo>
                  <a:lnTo>
                    <a:pt x="1422" y="27"/>
                  </a:lnTo>
                  <a:lnTo>
                    <a:pt x="1454" y="13"/>
                  </a:lnTo>
                  <a:lnTo>
                    <a:pt x="1451" y="0"/>
                  </a:lnTo>
                  <a:close/>
                </a:path>
              </a:pathLst>
            </a:custGeom>
            <a:solidFill>
              <a:srgbClr val="A8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45" name="Freeform 174"/>
            <p:cNvSpPr>
              <a:spLocks/>
            </p:cNvSpPr>
            <p:nvPr/>
          </p:nvSpPr>
          <p:spPr bwMode="auto">
            <a:xfrm>
              <a:off x="2478088" y="1612900"/>
              <a:ext cx="3175" cy="1588"/>
            </a:xfrm>
            <a:custGeom>
              <a:avLst/>
              <a:gdLst>
                <a:gd name="T0" fmla="*/ 3 w 3"/>
                <a:gd name="T1" fmla="*/ 0 h 1"/>
                <a:gd name="T2" fmla="*/ 3 w 3"/>
                <a:gd name="T3" fmla="*/ 0 h 1"/>
                <a:gd name="T4" fmla="*/ 0 w 3"/>
                <a:gd name="T5" fmla="*/ 1 h 1"/>
                <a:gd name="T6" fmla="*/ 0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lnTo>
                    <a:pt x="3" y="0"/>
                  </a:lnTo>
                  <a:lnTo>
                    <a:pt x="0" y="1"/>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46" name="Freeform 175"/>
            <p:cNvSpPr>
              <a:spLocks/>
            </p:cNvSpPr>
            <p:nvPr/>
          </p:nvSpPr>
          <p:spPr bwMode="auto">
            <a:xfrm>
              <a:off x="2522538" y="1104900"/>
              <a:ext cx="1057275" cy="477838"/>
            </a:xfrm>
            <a:custGeom>
              <a:avLst/>
              <a:gdLst>
                <a:gd name="T0" fmla="*/ 1333 w 1333"/>
                <a:gd name="T1" fmla="*/ 0 h 602"/>
                <a:gd name="T2" fmla="*/ 0 w 1333"/>
                <a:gd name="T3" fmla="*/ 602 h 602"/>
                <a:gd name="T4" fmla="*/ 3 w 1333"/>
                <a:gd name="T5" fmla="*/ 602 h 602"/>
                <a:gd name="T6" fmla="*/ 572 w 1333"/>
                <a:gd name="T7" fmla="*/ 358 h 602"/>
                <a:gd name="T8" fmla="*/ 1325 w 1333"/>
                <a:gd name="T9" fmla="*/ 19 h 602"/>
                <a:gd name="T10" fmla="*/ 1333 w 1333"/>
                <a:gd name="T11" fmla="*/ 0 h 602"/>
              </a:gdLst>
              <a:ahLst/>
              <a:cxnLst>
                <a:cxn ang="0">
                  <a:pos x="T0" y="T1"/>
                </a:cxn>
                <a:cxn ang="0">
                  <a:pos x="T2" y="T3"/>
                </a:cxn>
                <a:cxn ang="0">
                  <a:pos x="T4" y="T5"/>
                </a:cxn>
                <a:cxn ang="0">
                  <a:pos x="T6" y="T7"/>
                </a:cxn>
                <a:cxn ang="0">
                  <a:pos x="T8" y="T9"/>
                </a:cxn>
                <a:cxn ang="0">
                  <a:pos x="T10" y="T11"/>
                </a:cxn>
              </a:cxnLst>
              <a:rect l="0" t="0" r="r" b="b"/>
              <a:pathLst>
                <a:path w="1333" h="602">
                  <a:moveTo>
                    <a:pt x="1333" y="0"/>
                  </a:moveTo>
                  <a:lnTo>
                    <a:pt x="0" y="602"/>
                  </a:lnTo>
                  <a:lnTo>
                    <a:pt x="3" y="602"/>
                  </a:lnTo>
                  <a:lnTo>
                    <a:pt x="572" y="358"/>
                  </a:lnTo>
                  <a:lnTo>
                    <a:pt x="1325" y="19"/>
                  </a:lnTo>
                  <a:lnTo>
                    <a:pt x="13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47" name="Freeform 176"/>
            <p:cNvSpPr>
              <a:spLocks/>
            </p:cNvSpPr>
            <p:nvPr/>
          </p:nvSpPr>
          <p:spPr bwMode="auto">
            <a:xfrm>
              <a:off x="3605213" y="1082675"/>
              <a:ext cx="26987" cy="22225"/>
            </a:xfrm>
            <a:custGeom>
              <a:avLst/>
              <a:gdLst>
                <a:gd name="T0" fmla="*/ 30 w 33"/>
                <a:gd name="T1" fmla="*/ 0 h 27"/>
                <a:gd name="T2" fmla="*/ 11 w 33"/>
                <a:gd name="T3" fmla="*/ 8 h 27"/>
                <a:gd name="T4" fmla="*/ 9 w 33"/>
                <a:gd name="T5" fmla="*/ 10 h 27"/>
                <a:gd name="T6" fmla="*/ 0 w 33"/>
                <a:gd name="T7" fmla="*/ 27 h 27"/>
                <a:gd name="T8" fmla="*/ 1 w 33"/>
                <a:gd name="T9" fmla="*/ 27 h 27"/>
                <a:gd name="T10" fmla="*/ 33 w 33"/>
                <a:gd name="T11" fmla="*/ 13 h 27"/>
                <a:gd name="T12" fmla="*/ 30 w 3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33" h="27">
                  <a:moveTo>
                    <a:pt x="30" y="0"/>
                  </a:moveTo>
                  <a:lnTo>
                    <a:pt x="11" y="8"/>
                  </a:lnTo>
                  <a:lnTo>
                    <a:pt x="9" y="10"/>
                  </a:lnTo>
                  <a:lnTo>
                    <a:pt x="0" y="27"/>
                  </a:lnTo>
                  <a:lnTo>
                    <a:pt x="1" y="27"/>
                  </a:lnTo>
                  <a:lnTo>
                    <a:pt x="33" y="13"/>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48" name="Freeform 177"/>
            <p:cNvSpPr>
              <a:spLocks noEditPoints="1"/>
            </p:cNvSpPr>
            <p:nvPr/>
          </p:nvSpPr>
          <p:spPr bwMode="auto">
            <a:xfrm>
              <a:off x="2476500" y="1104900"/>
              <a:ext cx="1166812" cy="509588"/>
            </a:xfrm>
            <a:custGeom>
              <a:avLst/>
              <a:gdLst>
                <a:gd name="T0" fmla="*/ 4 w 1468"/>
                <a:gd name="T1" fmla="*/ 639 h 640"/>
                <a:gd name="T2" fmla="*/ 0 w 1468"/>
                <a:gd name="T3" fmla="*/ 639 h 640"/>
                <a:gd name="T4" fmla="*/ 1 w 1468"/>
                <a:gd name="T5" fmla="*/ 640 h 640"/>
                <a:gd name="T6" fmla="*/ 4 w 1468"/>
                <a:gd name="T7" fmla="*/ 639 h 640"/>
                <a:gd name="T8" fmla="*/ 1371 w 1468"/>
                <a:gd name="T9" fmla="*/ 40 h 640"/>
                <a:gd name="T10" fmla="*/ 629 w 1468"/>
                <a:gd name="T11" fmla="*/ 356 h 640"/>
                <a:gd name="T12" fmla="*/ 60 w 1468"/>
                <a:gd name="T13" fmla="*/ 600 h 640"/>
                <a:gd name="T14" fmla="*/ 108 w 1468"/>
                <a:gd name="T15" fmla="*/ 594 h 640"/>
                <a:gd name="T16" fmla="*/ 1363 w 1468"/>
                <a:gd name="T17" fmla="*/ 57 h 640"/>
                <a:gd name="T18" fmla="*/ 1371 w 1468"/>
                <a:gd name="T19" fmla="*/ 40 h 640"/>
                <a:gd name="T20" fmla="*/ 1463 w 1468"/>
                <a:gd name="T21" fmla="*/ 0 h 640"/>
                <a:gd name="T22" fmla="*/ 1423 w 1468"/>
                <a:gd name="T23" fmla="*/ 17 h 640"/>
                <a:gd name="T24" fmla="*/ 1412 w 1468"/>
                <a:gd name="T25" fmla="*/ 22 h 640"/>
                <a:gd name="T26" fmla="*/ 1404 w 1468"/>
                <a:gd name="T27" fmla="*/ 40 h 640"/>
                <a:gd name="T28" fmla="*/ 1428 w 1468"/>
                <a:gd name="T29" fmla="*/ 30 h 640"/>
                <a:gd name="T30" fmla="*/ 1468 w 1468"/>
                <a:gd name="T31" fmla="*/ 12 h 640"/>
                <a:gd name="T32" fmla="*/ 1463 w 1468"/>
                <a:gd name="T33"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8" h="640">
                  <a:moveTo>
                    <a:pt x="4" y="639"/>
                  </a:moveTo>
                  <a:lnTo>
                    <a:pt x="0" y="639"/>
                  </a:lnTo>
                  <a:lnTo>
                    <a:pt x="1" y="640"/>
                  </a:lnTo>
                  <a:lnTo>
                    <a:pt x="4" y="639"/>
                  </a:lnTo>
                  <a:close/>
                  <a:moveTo>
                    <a:pt x="1371" y="40"/>
                  </a:moveTo>
                  <a:lnTo>
                    <a:pt x="629" y="356"/>
                  </a:lnTo>
                  <a:lnTo>
                    <a:pt x="60" y="600"/>
                  </a:lnTo>
                  <a:lnTo>
                    <a:pt x="108" y="594"/>
                  </a:lnTo>
                  <a:lnTo>
                    <a:pt x="1363" y="57"/>
                  </a:lnTo>
                  <a:lnTo>
                    <a:pt x="1371" y="40"/>
                  </a:lnTo>
                  <a:close/>
                  <a:moveTo>
                    <a:pt x="1463" y="0"/>
                  </a:moveTo>
                  <a:lnTo>
                    <a:pt x="1423" y="17"/>
                  </a:lnTo>
                  <a:lnTo>
                    <a:pt x="1412" y="22"/>
                  </a:lnTo>
                  <a:lnTo>
                    <a:pt x="1404" y="40"/>
                  </a:lnTo>
                  <a:lnTo>
                    <a:pt x="1428" y="30"/>
                  </a:lnTo>
                  <a:lnTo>
                    <a:pt x="1468" y="12"/>
                  </a:lnTo>
                  <a:lnTo>
                    <a:pt x="1463" y="0"/>
                  </a:lnTo>
                  <a:close/>
                </a:path>
              </a:pathLst>
            </a:custGeom>
            <a:solidFill>
              <a:srgbClr val="A8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49" name="Freeform 178"/>
            <p:cNvSpPr>
              <a:spLocks/>
            </p:cNvSpPr>
            <p:nvPr/>
          </p:nvSpPr>
          <p:spPr bwMode="auto">
            <a:xfrm>
              <a:off x="2476500" y="1612900"/>
              <a:ext cx="4762" cy="1588"/>
            </a:xfrm>
            <a:custGeom>
              <a:avLst/>
              <a:gdLst>
                <a:gd name="T0" fmla="*/ 4 w 4"/>
                <a:gd name="T1" fmla="*/ 0 h 1"/>
                <a:gd name="T2" fmla="*/ 0 w 4"/>
                <a:gd name="T3" fmla="*/ 0 h 1"/>
                <a:gd name="T4" fmla="*/ 1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0"/>
                  </a:lnTo>
                  <a:lnTo>
                    <a:pt x="1"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50" name="Freeform 179"/>
            <p:cNvSpPr>
              <a:spLocks/>
            </p:cNvSpPr>
            <p:nvPr/>
          </p:nvSpPr>
          <p:spPr bwMode="auto">
            <a:xfrm>
              <a:off x="2525713" y="1136650"/>
              <a:ext cx="1039812" cy="446088"/>
            </a:xfrm>
            <a:custGeom>
              <a:avLst/>
              <a:gdLst>
                <a:gd name="T0" fmla="*/ 1311 w 1311"/>
                <a:gd name="T1" fmla="*/ 0 h 560"/>
                <a:gd name="T2" fmla="*/ 569 w 1311"/>
                <a:gd name="T3" fmla="*/ 316 h 560"/>
                <a:gd name="T4" fmla="*/ 0 w 1311"/>
                <a:gd name="T5" fmla="*/ 560 h 560"/>
                <a:gd name="T6" fmla="*/ 48 w 1311"/>
                <a:gd name="T7" fmla="*/ 554 h 560"/>
                <a:gd name="T8" fmla="*/ 1303 w 1311"/>
                <a:gd name="T9" fmla="*/ 17 h 560"/>
                <a:gd name="T10" fmla="*/ 1311 w 1311"/>
                <a:gd name="T11" fmla="*/ 0 h 560"/>
              </a:gdLst>
              <a:ahLst/>
              <a:cxnLst>
                <a:cxn ang="0">
                  <a:pos x="T0" y="T1"/>
                </a:cxn>
                <a:cxn ang="0">
                  <a:pos x="T2" y="T3"/>
                </a:cxn>
                <a:cxn ang="0">
                  <a:pos x="T4" y="T5"/>
                </a:cxn>
                <a:cxn ang="0">
                  <a:pos x="T6" y="T7"/>
                </a:cxn>
                <a:cxn ang="0">
                  <a:pos x="T8" y="T9"/>
                </a:cxn>
                <a:cxn ang="0">
                  <a:pos x="T10" y="T11"/>
                </a:cxn>
              </a:cxnLst>
              <a:rect l="0" t="0" r="r" b="b"/>
              <a:pathLst>
                <a:path w="1311" h="560">
                  <a:moveTo>
                    <a:pt x="1311" y="0"/>
                  </a:moveTo>
                  <a:lnTo>
                    <a:pt x="569" y="316"/>
                  </a:lnTo>
                  <a:lnTo>
                    <a:pt x="0" y="560"/>
                  </a:lnTo>
                  <a:lnTo>
                    <a:pt x="48" y="554"/>
                  </a:lnTo>
                  <a:lnTo>
                    <a:pt x="1303" y="17"/>
                  </a:lnTo>
                  <a:lnTo>
                    <a:pt x="13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51" name="Freeform 180"/>
            <p:cNvSpPr>
              <a:spLocks/>
            </p:cNvSpPr>
            <p:nvPr/>
          </p:nvSpPr>
          <p:spPr bwMode="auto">
            <a:xfrm>
              <a:off x="3592513" y="1104900"/>
              <a:ext cx="50800" cy="31750"/>
            </a:xfrm>
            <a:custGeom>
              <a:avLst/>
              <a:gdLst>
                <a:gd name="T0" fmla="*/ 59 w 64"/>
                <a:gd name="T1" fmla="*/ 0 h 40"/>
                <a:gd name="T2" fmla="*/ 19 w 64"/>
                <a:gd name="T3" fmla="*/ 17 h 40"/>
                <a:gd name="T4" fmla="*/ 8 w 64"/>
                <a:gd name="T5" fmla="*/ 22 h 40"/>
                <a:gd name="T6" fmla="*/ 0 w 64"/>
                <a:gd name="T7" fmla="*/ 40 h 40"/>
                <a:gd name="T8" fmla="*/ 24 w 64"/>
                <a:gd name="T9" fmla="*/ 30 h 40"/>
                <a:gd name="T10" fmla="*/ 64 w 64"/>
                <a:gd name="T11" fmla="*/ 12 h 40"/>
                <a:gd name="T12" fmla="*/ 59 w 64"/>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64" h="40">
                  <a:moveTo>
                    <a:pt x="59" y="0"/>
                  </a:moveTo>
                  <a:lnTo>
                    <a:pt x="19" y="17"/>
                  </a:lnTo>
                  <a:lnTo>
                    <a:pt x="8" y="22"/>
                  </a:lnTo>
                  <a:lnTo>
                    <a:pt x="0" y="40"/>
                  </a:lnTo>
                  <a:lnTo>
                    <a:pt x="24" y="30"/>
                  </a:lnTo>
                  <a:lnTo>
                    <a:pt x="64" y="1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52" name="Freeform 181"/>
            <p:cNvSpPr>
              <a:spLocks noEditPoints="1"/>
            </p:cNvSpPr>
            <p:nvPr/>
          </p:nvSpPr>
          <p:spPr bwMode="auto">
            <a:xfrm>
              <a:off x="3656013" y="1085850"/>
              <a:ext cx="3127375" cy="554038"/>
            </a:xfrm>
            <a:custGeom>
              <a:avLst/>
              <a:gdLst>
                <a:gd name="T0" fmla="*/ 3939 w 3939"/>
                <a:gd name="T1" fmla="*/ 690 h 696"/>
                <a:gd name="T2" fmla="*/ 3937 w 3939"/>
                <a:gd name="T3" fmla="*/ 696 h 696"/>
                <a:gd name="T4" fmla="*/ 3939 w 3939"/>
                <a:gd name="T5" fmla="*/ 690 h 696"/>
                <a:gd name="T6" fmla="*/ 3939 w 3939"/>
                <a:gd name="T7" fmla="*/ 690 h 696"/>
                <a:gd name="T8" fmla="*/ 45 w 3939"/>
                <a:gd name="T9" fmla="*/ 8 h 696"/>
                <a:gd name="T10" fmla="*/ 53 w 3939"/>
                <a:gd name="T11" fmla="*/ 22 h 696"/>
                <a:gd name="T12" fmla="*/ 2087 w 3939"/>
                <a:gd name="T13" fmla="*/ 375 h 696"/>
                <a:gd name="T14" fmla="*/ 3725 w 3939"/>
                <a:gd name="T15" fmla="*/ 647 h 696"/>
                <a:gd name="T16" fmla="*/ 3739 w 3939"/>
                <a:gd name="T17" fmla="*/ 647 h 696"/>
                <a:gd name="T18" fmla="*/ 45 w 3939"/>
                <a:gd name="T19" fmla="*/ 8 h 696"/>
                <a:gd name="T20" fmla="*/ 1 w 3939"/>
                <a:gd name="T21" fmla="*/ 0 h 696"/>
                <a:gd name="T22" fmla="*/ 0 w 3939"/>
                <a:gd name="T23" fmla="*/ 14 h 696"/>
                <a:gd name="T24" fmla="*/ 17 w 3939"/>
                <a:gd name="T25" fmla="*/ 17 h 696"/>
                <a:gd name="T26" fmla="*/ 17 w 3939"/>
                <a:gd name="T27" fmla="*/ 17 h 696"/>
                <a:gd name="T28" fmla="*/ 9 w 3939"/>
                <a:gd name="T29" fmla="*/ 1 h 696"/>
                <a:gd name="T30" fmla="*/ 6 w 3939"/>
                <a:gd name="T31" fmla="*/ 0 h 696"/>
                <a:gd name="T32" fmla="*/ 1 w 3939"/>
                <a:gd name="T33"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39" h="696">
                  <a:moveTo>
                    <a:pt x="3939" y="690"/>
                  </a:moveTo>
                  <a:lnTo>
                    <a:pt x="3937" y="696"/>
                  </a:lnTo>
                  <a:lnTo>
                    <a:pt x="3939" y="690"/>
                  </a:lnTo>
                  <a:lnTo>
                    <a:pt x="3939" y="690"/>
                  </a:lnTo>
                  <a:close/>
                  <a:moveTo>
                    <a:pt x="45" y="8"/>
                  </a:moveTo>
                  <a:lnTo>
                    <a:pt x="53" y="22"/>
                  </a:lnTo>
                  <a:lnTo>
                    <a:pt x="2087" y="375"/>
                  </a:lnTo>
                  <a:lnTo>
                    <a:pt x="3725" y="647"/>
                  </a:lnTo>
                  <a:lnTo>
                    <a:pt x="3739" y="647"/>
                  </a:lnTo>
                  <a:lnTo>
                    <a:pt x="45" y="8"/>
                  </a:lnTo>
                  <a:close/>
                  <a:moveTo>
                    <a:pt x="1" y="0"/>
                  </a:moveTo>
                  <a:lnTo>
                    <a:pt x="0" y="14"/>
                  </a:lnTo>
                  <a:lnTo>
                    <a:pt x="17" y="17"/>
                  </a:lnTo>
                  <a:lnTo>
                    <a:pt x="17" y="17"/>
                  </a:lnTo>
                  <a:lnTo>
                    <a:pt x="9" y="1"/>
                  </a:lnTo>
                  <a:lnTo>
                    <a:pt x="6" y="0"/>
                  </a:lnTo>
                  <a:lnTo>
                    <a:pt x="1" y="0"/>
                  </a:lnTo>
                  <a:close/>
                </a:path>
              </a:pathLst>
            </a:custGeom>
            <a:solidFill>
              <a:srgbClr val="A8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53" name="Freeform 182"/>
            <p:cNvSpPr>
              <a:spLocks/>
            </p:cNvSpPr>
            <p:nvPr/>
          </p:nvSpPr>
          <p:spPr bwMode="auto">
            <a:xfrm>
              <a:off x="6781800" y="1633538"/>
              <a:ext cx="1587" cy="6350"/>
            </a:xfrm>
            <a:custGeom>
              <a:avLst/>
              <a:gdLst>
                <a:gd name="T0" fmla="*/ 2 w 2"/>
                <a:gd name="T1" fmla="*/ 0 h 6"/>
                <a:gd name="T2" fmla="*/ 0 w 2"/>
                <a:gd name="T3" fmla="*/ 6 h 6"/>
                <a:gd name="T4" fmla="*/ 2 w 2"/>
                <a:gd name="T5" fmla="*/ 0 h 6"/>
                <a:gd name="T6" fmla="*/ 2 w 2"/>
                <a:gd name="T7" fmla="*/ 0 h 6"/>
              </a:gdLst>
              <a:ahLst/>
              <a:cxnLst>
                <a:cxn ang="0">
                  <a:pos x="T0" y="T1"/>
                </a:cxn>
                <a:cxn ang="0">
                  <a:pos x="T2" y="T3"/>
                </a:cxn>
                <a:cxn ang="0">
                  <a:pos x="T4" y="T5"/>
                </a:cxn>
                <a:cxn ang="0">
                  <a:pos x="T6" y="T7"/>
                </a:cxn>
              </a:cxnLst>
              <a:rect l="0" t="0" r="r" b="b"/>
              <a:pathLst>
                <a:path w="2" h="6">
                  <a:moveTo>
                    <a:pt x="2" y="0"/>
                  </a:moveTo>
                  <a:lnTo>
                    <a:pt x="0" y="6"/>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54" name="Freeform 183"/>
            <p:cNvSpPr>
              <a:spLocks/>
            </p:cNvSpPr>
            <p:nvPr/>
          </p:nvSpPr>
          <p:spPr bwMode="auto">
            <a:xfrm>
              <a:off x="3692525" y="1092200"/>
              <a:ext cx="2932112" cy="508000"/>
            </a:xfrm>
            <a:custGeom>
              <a:avLst/>
              <a:gdLst>
                <a:gd name="T0" fmla="*/ 0 w 3694"/>
                <a:gd name="T1" fmla="*/ 0 h 639"/>
                <a:gd name="T2" fmla="*/ 8 w 3694"/>
                <a:gd name="T3" fmla="*/ 14 h 639"/>
                <a:gd name="T4" fmla="*/ 2042 w 3694"/>
                <a:gd name="T5" fmla="*/ 367 h 639"/>
                <a:gd name="T6" fmla="*/ 3680 w 3694"/>
                <a:gd name="T7" fmla="*/ 639 h 639"/>
                <a:gd name="T8" fmla="*/ 3694 w 3694"/>
                <a:gd name="T9" fmla="*/ 639 h 639"/>
                <a:gd name="T10" fmla="*/ 0 w 3694"/>
                <a:gd name="T11" fmla="*/ 0 h 639"/>
              </a:gdLst>
              <a:ahLst/>
              <a:cxnLst>
                <a:cxn ang="0">
                  <a:pos x="T0" y="T1"/>
                </a:cxn>
                <a:cxn ang="0">
                  <a:pos x="T2" y="T3"/>
                </a:cxn>
                <a:cxn ang="0">
                  <a:pos x="T4" y="T5"/>
                </a:cxn>
                <a:cxn ang="0">
                  <a:pos x="T6" y="T7"/>
                </a:cxn>
                <a:cxn ang="0">
                  <a:pos x="T8" y="T9"/>
                </a:cxn>
                <a:cxn ang="0">
                  <a:pos x="T10" y="T11"/>
                </a:cxn>
              </a:cxnLst>
              <a:rect l="0" t="0" r="r" b="b"/>
              <a:pathLst>
                <a:path w="3694" h="639">
                  <a:moveTo>
                    <a:pt x="0" y="0"/>
                  </a:moveTo>
                  <a:lnTo>
                    <a:pt x="8" y="14"/>
                  </a:lnTo>
                  <a:lnTo>
                    <a:pt x="2042" y="367"/>
                  </a:lnTo>
                  <a:lnTo>
                    <a:pt x="3680" y="639"/>
                  </a:lnTo>
                  <a:lnTo>
                    <a:pt x="3694" y="63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55" name="Freeform 184"/>
            <p:cNvSpPr>
              <a:spLocks/>
            </p:cNvSpPr>
            <p:nvPr/>
          </p:nvSpPr>
          <p:spPr bwMode="auto">
            <a:xfrm>
              <a:off x="3656013" y="1085850"/>
              <a:ext cx="14287" cy="14288"/>
            </a:xfrm>
            <a:custGeom>
              <a:avLst/>
              <a:gdLst>
                <a:gd name="T0" fmla="*/ 1 w 17"/>
                <a:gd name="T1" fmla="*/ 0 h 17"/>
                <a:gd name="T2" fmla="*/ 0 w 17"/>
                <a:gd name="T3" fmla="*/ 14 h 17"/>
                <a:gd name="T4" fmla="*/ 17 w 17"/>
                <a:gd name="T5" fmla="*/ 17 h 17"/>
                <a:gd name="T6" fmla="*/ 17 w 17"/>
                <a:gd name="T7" fmla="*/ 17 h 17"/>
                <a:gd name="T8" fmla="*/ 9 w 17"/>
                <a:gd name="T9" fmla="*/ 1 h 17"/>
                <a:gd name="T10" fmla="*/ 6 w 17"/>
                <a:gd name="T11" fmla="*/ 0 h 17"/>
                <a:gd name="T12" fmla="*/ 1 w 17"/>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1" y="0"/>
                  </a:moveTo>
                  <a:lnTo>
                    <a:pt x="0" y="14"/>
                  </a:lnTo>
                  <a:lnTo>
                    <a:pt x="17" y="17"/>
                  </a:lnTo>
                  <a:lnTo>
                    <a:pt x="17" y="17"/>
                  </a:lnTo>
                  <a:lnTo>
                    <a:pt x="9" y="1"/>
                  </a:lnTo>
                  <a:lnTo>
                    <a:pt x="6"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56" name="Freeform 185"/>
            <p:cNvSpPr>
              <a:spLocks noEditPoints="1"/>
            </p:cNvSpPr>
            <p:nvPr/>
          </p:nvSpPr>
          <p:spPr bwMode="auto">
            <a:xfrm>
              <a:off x="3652838" y="1109663"/>
              <a:ext cx="3130550" cy="530225"/>
            </a:xfrm>
            <a:custGeom>
              <a:avLst/>
              <a:gdLst>
                <a:gd name="T0" fmla="*/ 3882 w 3944"/>
                <a:gd name="T1" fmla="*/ 658 h 667"/>
                <a:gd name="T2" fmla="*/ 3901 w 3944"/>
                <a:gd name="T3" fmla="*/ 661 h 667"/>
                <a:gd name="T4" fmla="*/ 3942 w 3944"/>
                <a:gd name="T5" fmla="*/ 667 h 667"/>
                <a:gd name="T6" fmla="*/ 3944 w 3944"/>
                <a:gd name="T7" fmla="*/ 661 h 667"/>
                <a:gd name="T8" fmla="*/ 3882 w 3944"/>
                <a:gd name="T9" fmla="*/ 658 h 667"/>
                <a:gd name="T10" fmla="*/ 65 w 3944"/>
                <a:gd name="T11" fmla="*/ 11 h 667"/>
                <a:gd name="T12" fmla="*/ 72 w 3944"/>
                <a:gd name="T13" fmla="*/ 27 h 667"/>
                <a:gd name="T14" fmla="*/ 3604 w 3944"/>
                <a:gd name="T15" fmla="*/ 611 h 667"/>
                <a:gd name="T16" fmla="*/ 3730 w 3944"/>
                <a:gd name="T17" fmla="*/ 618 h 667"/>
                <a:gd name="T18" fmla="*/ 2092 w 3944"/>
                <a:gd name="T19" fmla="*/ 346 h 667"/>
                <a:gd name="T20" fmla="*/ 65 w 3944"/>
                <a:gd name="T21" fmla="*/ 11 h 667"/>
                <a:gd name="T22" fmla="*/ 2 w 3944"/>
                <a:gd name="T23" fmla="*/ 0 h 667"/>
                <a:gd name="T24" fmla="*/ 0 w 3944"/>
                <a:gd name="T25" fmla="*/ 14 h 667"/>
                <a:gd name="T26" fmla="*/ 22 w 3944"/>
                <a:gd name="T27" fmla="*/ 17 h 667"/>
                <a:gd name="T28" fmla="*/ 37 w 3944"/>
                <a:gd name="T29" fmla="*/ 20 h 667"/>
                <a:gd name="T30" fmla="*/ 30 w 3944"/>
                <a:gd name="T31" fmla="*/ 4 h 667"/>
                <a:gd name="T32" fmla="*/ 24 w 3944"/>
                <a:gd name="T33" fmla="*/ 4 h 667"/>
                <a:gd name="T34" fmla="*/ 2 w 3944"/>
                <a:gd name="T35"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4" h="667">
                  <a:moveTo>
                    <a:pt x="3882" y="658"/>
                  </a:moveTo>
                  <a:lnTo>
                    <a:pt x="3901" y="661"/>
                  </a:lnTo>
                  <a:lnTo>
                    <a:pt x="3942" y="667"/>
                  </a:lnTo>
                  <a:lnTo>
                    <a:pt x="3944" y="661"/>
                  </a:lnTo>
                  <a:lnTo>
                    <a:pt x="3882" y="658"/>
                  </a:lnTo>
                  <a:close/>
                  <a:moveTo>
                    <a:pt x="65" y="11"/>
                  </a:moveTo>
                  <a:lnTo>
                    <a:pt x="72" y="27"/>
                  </a:lnTo>
                  <a:lnTo>
                    <a:pt x="3604" y="611"/>
                  </a:lnTo>
                  <a:lnTo>
                    <a:pt x="3730" y="618"/>
                  </a:lnTo>
                  <a:lnTo>
                    <a:pt x="2092" y="346"/>
                  </a:lnTo>
                  <a:lnTo>
                    <a:pt x="65" y="11"/>
                  </a:lnTo>
                  <a:close/>
                  <a:moveTo>
                    <a:pt x="2" y="0"/>
                  </a:moveTo>
                  <a:lnTo>
                    <a:pt x="0" y="14"/>
                  </a:lnTo>
                  <a:lnTo>
                    <a:pt x="22" y="17"/>
                  </a:lnTo>
                  <a:lnTo>
                    <a:pt x="37" y="20"/>
                  </a:lnTo>
                  <a:lnTo>
                    <a:pt x="30" y="4"/>
                  </a:lnTo>
                  <a:lnTo>
                    <a:pt x="24" y="4"/>
                  </a:lnTo>
                  <a:lnTo>
                    <a:pt x="2" y="0"/>
                  </a:lnTo>
                  <a:close/>
                </a:path>
              </a:pathLst>
            </a:custGeom>
            <a:solidFill>
              <a:srgbClr val="A8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57" name="Freeform 186"/>
            <p:cNvSpPr>
              <a:spLocks/>
            </p:cNvSpPr>
            <p:nvPr/>
          </p:nvSpPr>
          <p:spPr bwMode="auto">
            <a:xfrm>
              <a:off x="6734175" y="1631950"/>
              <a:ext cx="49212" cy="7938"/>
            </a:xfrm>
            <a:custGeom>
              <a:avLst/>
              <a:gdLst>
                <a:gd name="T0" fmla="*/ 0 w 62"/>
                <a:gd name="T1" fmla="*/ 0 h 9"/>
                <a:gd name="T2" fmla="*/ 19 w 62"/>
                <a:gd name="T3" fmla="*/ 3 h 9"/>
                <a:gd name="T4" fmla="*/ 60 w 62"/>
                <a:gd name="T5" fmla="*/ 9 h 9"/>
                <a:gd name="T6" fmla="*/ 62 w 62"/>
                <a:gd name="T7" fmla="*/ 3 h 9"/>
                <a:gd name="T8" fmla="*/ 0 w 62"/>
                <a:gd name="T9" fmla="*/ 0 h 9"/>
              </a:gdLst>
              <a:ahLst/>
              <a:cxnLst>
                <a:cxn ang="0">
                  <a:pos x="T0" y="T1"/>
                </a:cxn>
                <a:cxn ang="0">
                  <a:pos x="T2" y="T3"/>
                </a:cxn>
                <a:cxn ang="0">
                  <a:pos x="T4" y="T5"/>
                </a:cxn>
                <a:cxn ang="0">
                  <a:pos x="T6" y="T7"/>
                </a:cxn>
                <a:cxn ang="0">
                  <a:pos x="T8" y="T9"/>
                </a:cxn>
              </a:cxnLst>
              <a:rect l="0" t="0" r="r" b="b"/>
              <a:pathLst>
                <a:path w="62" h="9">
                  <a:moveTo>
                    <a:pt x="0" y="0"/>
                  </a:moveTo>
                  <a:lnTo>
                    <a:pt x="19" y="3"/>
                  </a:lnTo>
                  <a:lnTo>
                    <a:pt x="60" y="9"/>
                  </a:lnTo>
                  <a:lnTo>
                    <a:pt x="62"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58" name="Freeform 187"/>
            <p:cNvSpPr>
              <a:spLocks/>
            </p:cNvSpPr>
            <p:nvPr/>
          </p:nvSpPr>
          <p:spPr bwMode="auto">
            <a:xfrm>
              <a:off x="3705225" y="1117600"/>
              <a:ext cx="2908300" cy="482600"/>
            </a:xfrm>
            <a:custGeom>
              <a:avLst/>
              <a:gdLst>
                <a:gd name="T0" fmla="*/ 0 w 3665"/>
                <a:gd name="T1" fmla="*/ 0 h 607"/>
                <a:gd name="T2" fmla="*/ 7 w 3665"/>
                <a:gd name="T3" fmla="*/ 16 h 607"/>
                <a:gd name="T4" fmla="*/ 3539 w 3665"/>
                <a:gd name="T5" fmla="*/ 600 h 607"/>
                <a:gd name="T6" fmla="*/ 3665 w 3665"/>
                <a:gd name="T7" fmla="*/ 607 h 607"/>
                <a:gd name="T8" fmla="*/ 2027 w 3665"/>
                <a:gd name="T9" fmla="*/ 335 h 607"/>
                <a:gd name="T10" fmla="*/ 0 w 3665"/>
                <a:gd name="T11" fmla="*/ 0 h 607"/>
              </a:gdLst>
              <a:ahLst/>
              <a:cxnLst>
                <a:cxn ang="0">
                  <a:pos x="T0" y="T1"/>
                </a:cxn>
                <a:cxn ang="0">
                  <a:pos x="T2" y="T3"/>
                </a:cxn>
                <a:cxn ang="0">
                  <a:pos x="T4" y="T5"/>
                </a:cxn>
                <a:cxn ang="0">
                  <a:pos x="T6" y="T7"/>
                </a:cxn>
                <a:cxn ang="0">
                  <a:pos x="T8" y="T9"/>
                </a:cxn>
                <a:cxn ang="0">
                  <a:pos x="T10" y="T11"/>
                </a:cxn>
              </a:cxnLst>
              <a:rect l="0" t="0" r="r" b="b"/>
              <a:pathLst>
                <a:path w="3665" h="607">
                  <a:moveTo>
                    <a:pt x="0" y="0"/>
                  </a:moveTo>
                  <a:lnTo>
                    <a:pt x="7" y="16"/>
                  </a:lnTo>
                  <a:lnTo>
                    <a:pt x="3539" y="600"/>
                  </a:lnTo>
                  <a:lnTo>
                    <a:pt x="3665" y="607"/>
                  </a:lnTo>
                  <a:lnTo>
                    <a:pt x="2027" y="33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59" name="Freeform 188"/>
            <p:cNvSpPr>
              <a:spLocks/>
            </p:cNvSpPr>
            <p:nvPr/>
          </p:nvSpPr>
          <p:spPr bwMode="auto">
            <a:xfrm>
              <a:off x="3652838" y="1109663"/>
              <a:ext cx="28575" cy="15875"/>
            </a:xfrm>
            <a:custGeom>
              <a:avLst/>
              <a:gdLst>
                <a:gd name="T0" fmla="*/ 2 w 37"/>
                <a:gd name="T1" fmla="*/ 0 h 20"/>
                <a:gd name="T2" fmla="*/ 0 w 37"/>
                <a:gd name="T3" fmla="*/ 14 h 20"/>
                <a:gd name="T4" fmla="*/ 22 w 37"/>
                <a:gd name="T5" fmla="*/ 17 h 20"/>
                <a:gd name="T6" fmla="*/ 37 w 37"/>
                <a:gd name="T7" fmla="*/ 20 h 20"/>
                <a:gd name="T8" fmla="*/ 30 w 37"/>
                <a:gd name="T9" fmla="*/ 4 h 20"/>
                <a:gd name="T10" fmla="*/ 24 w 37"/>
                <a:gd name="T11" fmla="*/ 4 h 20"/>
                <a:gd name="T12" fmla="*/ 2 w 37"/>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37" h="20">
                  <a:moveTo>
                    <a:pt x="2" y="0"/>
                  </a:moveTo>
                  <a:lnTo>
                    <a:pt x="0" y="14"/>
                  </a:lnTo>
                  <a:lnTo>
                    <a:pt x="22" y="17"/>
                  </a:lnTo>
                  <a:lnTo>
                    <a:pt x="37" y="20"/>
                  </a:lnTo>
                  <a:lnTo>
                    <a:pt x="30" y="4"/>
                  </a:lnTo>
                  <a:lnTo>
                    <a:pt x="24" y="4"/>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60" name="Freeform 189"/>
            <p:cNvSpPr>
              <a:spLocks noEditPoints="1"/>
            </p:cNvSpPr>
            <p:nvPr/>
          </p:nvSpPr>
          <p:spPr bwMode="auto">
            <a:xfrm>
              <a:off x="3557588" y="1300163"/>
              <a:ext cx="161925" cy="149225"/>
            </a:xfrm>
            <a:custGeom>
              <a:avLst/>
              <a:gdLst>
                <a:gd name="T0" fmla="*/ 176 w 205"/>
                <a:gd name="T1" fmla="*/ 174 h 187"/>
                <a:gd name="T2" fmla="*/ 115 w 205"/>
                <a:gd name="T3" fmla="*/ 105 h 187"/>
                <a:gd name="T4" fmla="*/ 176 w 205"/>
                <a:gd name="T5" fmla="*/ 37 h 187"/>
                <a:gd name="T6" fmla="*/ 176 w 205"/>
                <a:gd name="T7" fmla="*/ 174 h 187"/>
                <a:gd name="T8" fmla="*/ 30 w 205"/>
                <a:gd name="T9" fmla="*/ 177 h 187"/>
                <a:gd name="T10" fmla="*/ 30 w 205"/>
                <a:gd name="T11" fmla="*/ 33 h 187"/>
                <a:gd name="T12" fmla="*/ 94 w 205"/>
                <a:gd name="T13" fmla="*/ 105 h 187"/>
                <a:gd name="T14" fmla="*/ 30 w 205"/>
                <a:gd name="T15" fmla="*/ 177 h 187"/>
                <a:gd name="T16" fmla="*/ 104 w 205"/>
                <a:gd name="T17" fmla="*/ 94 h 187"/>
                <a:gd name="T18" fmla="*/ 43 w 205"/>
                <a:gd name="T19" fmla="*/ 24 h 187"/>
                <a:gd name="T20" fmla="*/ 166 w 205"/>
                <a:gd name="T21" fmla="*/ 24 h 187"/>
                <a:gd name="T22" fmla="*/ 104 w 205"/>
                <a:gd name="T23" fmla="*/ 94 h 187"/>
                <a:gd name="T24" fmla="*/ 0 w 205"/>
                <a:gd name="T25" fmla="*/ 0 h 187"/>
                <a:gd name="T26" fmla="*/ 0 w 205"/>
                <a:gd name="T27" fmla="*/ 0 h 187"/>
                <a:gd name="T28" fmla="*/ 0 w 205"/>
                <a:gd name="T29" fmla="*/ 187 h 187"/>
                <a:gd name="T30" fmla="*/ 43 w 205"/>
                <a:gd name="T31" fmla="*/ 187 h 187"/>
                <a:gd name="T32" fmla="*/ 104 w 205"/>
                <a:gd name="T33" fmla="*/ 116 h 187"/>
                <a:gd name="T34" fmla="*/ 166 w 205"/>
                <a:gd name="T35" fmla="*/ 187 h 187"/>
                <a:gd name="T36" fmla="*/ 205 w 205"/>
                <a:gd name="T37" fmla="*/ 187 h 187"/>
                <a:gd name="T38" fmla="*/ 205 w 205"/>
                <a:gd name="T39" fmla="*/ 16 h 187"/>
                <a:gd name="T40" fmla="*/ 0 w 205"/>
                <a:gd name="T41" fmla="*/ 16 h 187"/>
                <a:gd name="T42" fmla="*/ 0 w 205"/>
                <a:gd name="T43"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187">
                  <a:moveTo>
                    <a:pt x="176" y="174"/>
                  </a:moveTo>
                  <a:lnTo>
                    <a:pt x="115" y="105"/>
                  </a:lnTo>
                  <a:lnTo>
                    <a:pt x="176" y="37"/>
                  </a:lnTo>
                  <a:lnTo>
                    <a:pt x="176" y="174"/>
                  </a:lnTo>
                  <a:close/>
                  <a:moveTo>
                    <a:pt x="30" y="177"/>
                  </a:moveTo>
                  <a:lnTo>
                    <a:pt x="30" y="33"/>
                  </a:lnTo>
                  <a:lnTo>
                    <a:pt x="94" y="105"/>
                  </a:lnTo>
                  <a:lnTo>
                    <a:pt x="30" y="177"/>
                  </a:lnTo>
                  <a:close/>
                  <a:moveTo>
                    <a:pt x="104" y="94"/>
                  </a:moveTo>
                  <a:lnTo>
                    <a:pt x="43" y="24"/>
                  </a:lnTo>
                  <a:lnTo>
                    <a:pt x="166" y="24"/>
                  </a:lnTo>
                  <a:lnTo>
                    <a:pt x="104" y="94"/>
                  </a:lnTo>
                  <a:close/>
                  <a:moveTo>
                    <a:pt x="0" y="0"/>
                  </a:moveTo>
                  <a:lnTo>
                    <a:pt x="0" y="0"/>
                  </a:lnTo>
                  <a:lnTo>
                    <a:pt x="0" y="187"/>
                  </a:lnTo>
                  <a:lnTo>
                    <a:pt x="43" y="187"/>
                  </a:lnTo>
                  <a:lnTo>
                    <a:pt x="104" y="116"/>
                  </a:lnTo>
                  <a:lnTo>
                    <a:pt x="166" y="187"/>
                  </a:lnTo>
                  <a:lnTo>
                    <a:pt x="205" y="187"/>
                  </a:lnTo>
                  <a:lnTo>
                    <a:pt x="205" y="16"/>
                  </a:lnTo>
                  <a:lnTo>
                    <a:pt x="0" y="16"/>
                  </a:lnTo>
                  <a:lnTo>
                    <a:pt x="0"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61" name="Freeform 190"/>
            <p:cNvSpPr>
              <a:spLocks/>
            </p:cNvSpPr>
            <p:nvPr/>
          </p:nvSpPr>
          <p:spPr bwMode="auto">
            <a:xfrm>
              <a:off x="3649663" y="1330325"/>
              <a:ext cx="47625" cy="107950"/>
            </a:xfrm>
            <a:custGeom>
              <a:avLst/>
              <a:gdLst>
                <a:gd name="T0" fmla="*/ 61 w 61"/>
                <a:gd name="T1" fmla="*/ 137 h 137"/>
                <a:gd name="T2" fmla="*/ 0 w 61"/>
                <a:gd name="T3" fmla="*/ 68 h 137"/>
                <a:gd name="T4" fmla="*/ 61 w 61"/>
                <a:gd name="T5" fmla="*/ 0 h 137"/>
                <a:gd name="T6" fmla="*/ 61 w 61"/>
                <a:gd name="T7" fmla="*/ 137 h 137"/>
              </a:gdLst>
              <a:ahLst/>
              <a:cxnLst>
                <a:cxn ang="0">
                  <a:pos x="T0" y="T1"/>
                </a:cxn>
                <a:cxn ang="0">
                  <a:pos x="T2" y="T3"/>
                </a:cxn>
                <a:cxn ang="0">
                  <a:pos x="T4" y="T5"/>
                </a:cxn>
                <a:cxn ang="0">
                  <a:pos x="T6" y="T7"/>
                </a:cxn>
              </a:cxnLst>
              <a:rect l="0" t="0" r="r" b="b"/>
              <a:pathLst>
                <a:path w="61" h="137">
                  <a:moveTo>
                    <a:pt x="61" y="137"/>
                  </a:moveTo>
                  <a:lnTo>
                    <a:pt x="0" y="68"/>
                  </a:lnTo>
                  <a:lnTo>
                    <a:pt x="61" y="0"/>
                  </a:lnTo>
                  <a:lnTo>
                    <a:pt x="61"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62" name="Freeform 191"/>
            <p:cNvSpPr>
              <a:spLocks/>
            </p:cNvSpPr>
            <p:nvPr/>
          </p:nvSpPr>
          <p:spPr bwMode="auto">
            <a:xfrm>
              <a:off x="3581400" y="1327150"/>
              <a:ext cx="50800" cy="114300"/>
            </a:xfrm>
            <a:custGeom>
              <a:avLst/>
              <a:gdLst>
                <a:gd name="T0" fmla="*/ 0 w 64"/>
                <a:gd name="T1" fmla="*/ 144 h 144"/>
                <a:gd name="T2" fmla="*/ 0 w 64"/>
                <a:gd name="T3" fmla="*/ 0 h 144"/>
                <a:gd name="T4" fmla="*/ 64 w 64"/>
                <a:gd name="T5" fmla="*/ 72 h 144"/>
                <a:gd name="T6" fmla="*/ 0 w 64"/>
                <a:gd name="T7" fmla="*/ 144 h 144"/>
              </a:gdLst>
              <a:ahLst/>
              <a:cxnLst>
                <a:cxn ang="0">
                  <a:pos x="T0" y="T1"/>
                </a:cxn>
                <a:cxn ang="0">
                  <a:pos x="T2" y="T3"/>
                </a:cxn>
                <a:cxn ang="0">
                  <a:pos x="T4" y="T5"/>
                </a:cxn>
                <a:cxn ang="0">
                  <a:pos x="T6" y="T7"/>
                </a:cxn>
              </a:cxnLst>
              <a:rect l="0" t="0" r="r" b="b"/>
              <a:pathLst>
                <a:path w="64" h="144">
                  <a:moveTo>
                    <a:pt x="0" y="144"/>
                  </a:moveTo>
                  <a:lnTo>
                    <a:pt x="0" y="0"/>
                  </a:lnTo>
                  <a:lnTo>
                    <a:pt x="64" y="72"/>
                  </a:lnTo>
                  <a:lnTo>
                    <a:pt x="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63" name="Freeform 192"/>
            <p:cNvSpPr>
              <a:spLocks/>
            </p:cNvSpPr>
            <p:nvPr/>
          </p:nvSpPr>
          <p:spPr bwMode="auto">
            <a:xfrm>
              <a:off x="3592513" y="1319213"/>
              <a:ext cx="96837" cy="57150"/>
            </a:xfrm>
            <a:custGeom>
              <a:avLst/>
              <a:gdLst>
                <a:gd name="T0" fmla="*/ 61 w 123"/>
                <a:gd name="T1" fmla="*/ 70 h 70"/>
                <a:gd name="T2" fmla="*/ 0 w 123"/>
                <a:gd name="T3" fmla="*/ 0 h 70"/>
                <a:gd name="T4" fmla="*/ 123 w 123"/>
                <a:gd name="T5" fmla="*/ 0 h 70"/>
                <a:gd name="T6" fmla="*/ 61 w 123"/>
                <a:gd name="T7" fmla="*/ 70 h 70"/>
              </a:gdLst>
              <a:ahLst/>
              <a:cxnLst>
                <a:cxn ang="0">
                  <a:pos x="T0" y="T1"/>
                </a:cxn>
                <a:cxn ang="0">
                  <a:pos x="T2" y="T3"/>
                </a:cxn>
                <a:cxn ang="0">
                  <a:pos x="T4" y="T5"/>
                </a:cxn>
                <a:cxn ang="0">
                  <a:pos x="T6" y="T7"/>
                </a:cxn>
              </a:cxnLst>
              <a:rect l="0" t="0" r="r" b="b"/>
              <a:pathLst>
                <a:path w="123" h="70">
                  <a:moveTo>
                    <a:pt x="61" y="70"/>
                  </a:moveTo>
                  <a:lnTo>
                    <a:pt x="0" y="0"/>
                  </a:lnTo>
                  <a:lnTo>
                    <a:pt x="123" y="0"/>
                  </a:lnTo>
                  <a:lnTo>
                    <a:pt x="61"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64" name="Freeform 193"/>
            <p:cNvSpPr>
              <a:spLocks/>
            </p:cNvSpPr>
            <p:nvPr/>
          </p:nvSpPr>
          <p:spPr bwMode="auto">
            <a:xfrm>
              <a:off x="3557588" y="1300163"/>
              <a:ext cx="161925" cy="149225"/>
            </a:xfrm>
            <a:custGeom>
              <a:avLst/>
              <a:gdLst>
                <a:gd name="T0" fmla="*/ 0 w 205"/>
                <a:gd name="T1" fmla="*/ 0 h 187"/>
                <a:gd name="T2" fmla="*/ 0 w 205"/>
                <a:gd name="T3" fmla="*/ 0 h 187"/>
                <a:gd name="T4" fmla="*/ 0 w 205"/>
                <a:gd name="T5" fmla="*/ 187 h 187"/>
                <a:gd name="T6" fmla="*/ 43 w 205"/>
                <a:gd name="T7" fmla="*/ 187 h 187"/>
                <a:gd name="T8" fmla="*/ 104 w 205"/>
                <a:gd name="T9" fmla="*/ 116 h 187"/>
                <a:gd name="T10" fmla="*/ 166 w 205"/>
                <a:gd name="T11" fmla="*/ 187 h 187"/>
                <a:gd name="T12" fmla="*/ 205 w 205"/>
                <a:gd name="T13" fmla="*/ 187 h 187"/>
                <a:gd name="T14" fmla="*/ 205 w 205"/>
                <a:gd name="T15" fmla="*/ 16 h 187"/>
                <a:gd name="T16" fmla="*/ 0 w 205"/>
                <a:gd name="T17" fmla="*/ 16 h 187"/>
                <a:gd name="T18" fmla="*/ 0 w 205"/>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87">
                  <a:moveTo>
                    <a:pt x="0" y="0"/>
                  </a:moveTo>
                  <a:lnTo>
                    <a:pt x="0" y="0"/>
                  </a:lnTo>
                  <a:lnTo>
                    <a:pt x="0" y="187"/>
                  </a:lnTo>
                  <a:lnTo>
                    <a:pt x="43" y="187"/>
                  </a:lnTo>
                  <a:lnTo>
                    <a:pt x="104" y="116"/>
                  </a:lnTo>
                  <a:lnTo>
                    <a:pt x="166" y="187"/>
                  </a:lnTo>
                  <a:lnTo>
                    <a:pt x="205" y="187"/>
                  </a:lnTo>
                  <a:lnTo>
                    <a:pt x="205" y="16"/>
                  </a:lnTo>
                  <a:lnTo>
                    <a:pt x="0"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65" name="Freeform 194"/>
            <p:cNvSpPr>
              <a:spLocks noEditPoints="1"/>
            </p:cNvSpPr>
            <p:nvPr/>
          </p:nvSpPr>
          <p:spPr bwMode="auto">
            <a:xfrm>
              <a:off x="3557588" y="1154113"/>
              <a:ext cx="161925" cy="158750"/>
            </a:xfrm>
            <a:custGeom>
              <a:avLst/>
              <a:gdLst>
                <a:gd name="T0" fmla="*/ 43 w 205"/>
                <a:gd name="T1" fmla="*/ 186 h 202"/>
                <a:gd name="T2" fmla="*/ 104 w 205"/>
                <a:gd name="T3" fmla="*/ 117 h 202"/>
                <a:gd name="T4" fmla="*/ 166 w 205"/>
                <a:gd name="T5" fmla="*/ 186 h 202"/>
                <a:gd name="T6" fmla="*/ 43 w 205"/>
                <a:gd name="T7" fmla="*/ 186 h 202"/>
                <a:gd name="T8" fmla="*/ 176 w 205"/>
                <a:gd name="T9" fmla="*/ 173 h 202"/>
                <a:gd name="T10" fmla="*/ 115 w 205"/>
                <a:gd name="T11" fmla="*/ 104 h 202"/>
                <a:gd name="T12" fmla="*/ 176 w 205"/>
                <a:gd name="T13" fmla="*/ 37 h 202"/>
                <a:gd name="T14" fmla="*/ 176 w 205"/>
                <a:gd name="T15" fmla="*/ 173 h 202"/>
                <a:gd name="T16" fmla="*/ 30 w 205"/>
                <a:gd name="T17" fmla="*/ 176 h 202"/>
                <a:gd name="T18" fmla="*/ 30 w 205"/>
                <a:gd name="T19" fmla="*/ 34 h 202"/>
                <a:gd name="T20" fmla="*/ 94 w 205"/>
                <a:gd name="T21" fmla="*/ 104 h 202"/>
                <a:gd name="T22" fmla="*/ 30 w 205"/>
                <a:gd name="T23" fmla="*/ 176 h 202"/>
                <a:gd name="T24" fmla="*/ 104 w 205"/>
                <a:gd name="T25" fmla="*/ 93 h 202"/>
                <a:gd name="T26" fmla="*/ 43 w 205"/>
                <a:gd name="T27" fmla="*/ 23 h 202"/>
                <a:gd name="T28" fmla="*/ 166 w 205"/>
                <a:gd name="T29" fmla="*/ 23 h 202"/>
                <a:gd name="T30" fmla="*/ 104 w 205"/>
                <a:gd name="T31" fmla="*/ 93 h 202"/>
                <a:gd name="T32" fmla="*/ 0 w 205"/>
                <a:gd name="T33" fmla="*/ 0 h 202"/>
                <a:gd name="T34" fmla="*/ 0 w 205"/>
                <a:gd name="T35" fmla="*/ 0 h 202"/>
                <a:gd name="T36" fmla="*/ 0 w 205"/>
                <a:gd name="T37" fmla="*/ 186 h 202"/>
                <a:gd name="T38" fmla="*/ 0 w 205"/>
                <a:gd name="T39" fmla="*/ 202 h 202"/>
                <a:gd name="T40" fmla="*/ 205 w 205"/>
                <a:gd name="T41" fmla="*/ 202 h 202"/>
                <a:gd name="T42" fmla="*/ 205 w 205"/>
                <a:gd name="T43" fmla="*/ 23 h 202"/>
                <a:gd name="T44" fmla="*/ 0 w 205"/>
                <a:gd name="T45" fmla="*/ 23 h 202"/>
                <a:gd name="T46" fmla="*/ 0 w 205"/>
                <a:gd name="T4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 h="202">
                  <a:moveTo>
                    <a:pt x="43" y="186"/>
                  </a:moveTo>
                  <a:lnTo>
                    <a:pt x="104" y="117"/>
                  </a:lnTo>
                  <a:lnTo>
                    <a:pt x="166" y="186"/>
                  </a:lnTo>
                  <a:lnTo>
                    <a:pt x="43" y="186"/>
                  </a:lnTo>
                  <a:close/>
                  <a:moveTo>
                    <a:pt x="176" y="173"/>
                  </a:moveTo>
                  <a:lnTo>
                    <a:pt x="115" y="104"/>
                  </a:lnTo>
                  <a:lnTo>
                    <a:pt x="176" y="37"/>
                  </a:lnTo>
                  <a:lnTo>
                    <a:pt x="176" y="173"/>
                  </a:lnTo>
                  <a:close/>
                  <a:moveTo>
                    <a:pt x="30" y="176"/>
                  </a:moveTo>
                  <a:lnTo>
                    <a:pt x="30" y="34"/>
                  </a:lnTo>
                  <a:lnTo>
                    <a:pt x="94" y="104"/>
                  </a:lnTo>
                  <a:lnTo>
                    <a:pt x="30" y="176"/>
                  </a:lnTo>
                  <a:close/>
                  <a:moveTo>
                    <a:pt x="104" y="93"/>
                  </a:moveTo>
                  <a:lnTo>
                    <a:pt x="43" y="23"/>
                  </a:lnTo>
                  <a:lnTo>
                    <a:pt x="166" y="23"/>
                  </a:lnTo>
                  <a:lnTo>
                    <a:pt x="104" y="93"/>
                  </a:lnTo>
                  <a:close/>
                  <a:moveTo>
                    <a:pt x="0" y="0"/>
                  </a:moveTo>
                  <a:lnTo>
                    <a:pt x="0" y="0"/>
                  </a:lnTo>
                  <a:lnTo>
                    <a:pt x="0" y="186"/>
                  </a:lnTo>
                  <a:lnTo>
                    <a:pt x="0" y="202"/>
                  </a:lnTo>
                  <a:lnTo>
                    <a:pt x="205" y="202"/>
                  </a:lnTo>
                  <a:lnTo>
                    <a:pt x="205" y="23"/>
                  </a:lnTo>
                  <a:lnTo>
                    <a:pt x="0" y="23"/>
                  </a:lnTo>
                  <a:lnTo>
                    <a:pt x="0"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66" name="Freeform 195"/>
            <p:cNvSpPr>
              <a:spLocks/>
            </p:cNvSpPr>
            <p:nvPr/>
          </p:nvSpPr>
          <p:spPr bwMode="auto">
            <a:xfrm>
              <a:off x="3592513" y="1246188"/>
              <a:ext cx="96837" cy="53975"/>
            </a:xfrm>
            <a:custGeom>
              <a:avLst/>
              <a:gdLst>
                <a:gd name="T0" fmla="*/ 0 w 123"/>
                <a:gd name="T1" fmla="*/ 69 h 69"/>
                <a:gd name="T2" fmla="*/ 61 w 123"/>
                <a:gd name="T3" fmla="*/ 0 h 69"/>
                <a:gd name="T4" fmla="*/ 123 w 123"/>
                <a:gd name="T5" fmla="*/ 69 h 69"/>
                <a:gd name="T6" fmla="*/ 0 w 123"/>
                <a:gd name="T7" fmla="*/ 69 h 69"/>
              </a:gdLst>
              <a:ahLst/>
              <a:cxnLst>
                <a:cxn ang="0">
                  <a:pos x="T0" y="T1"/>
                </a:cxn>
                <a:cxn ang="0">
                  <a:pos x="T2" y="T3"/>
                </a:cxn>
                <a:cxn ang="0">
                  <a:pos x="T4" y="T5"/>
                </a:cxn>
                <a:cxn ang="0">
                  <a:pos x="T6" y="T7"/>
                </a:cxn>
              </a:cxnLst>
              <a:rect l="0" t="0" r="r" b="b"/>
              <a:pathLst>
                <a:path w="123" h="69">
                  <a:moveTo>
                    <a:pt x="0" y="69"/>
                  </a:moveTo>
                  <a:lnTo>
                    <a:pt x="61" y="0"/>
                  </a:lnTo>
                  <a:lnTo>
                    <a:pt x="123" y="69"/>
                  </a:lnTo>
                  <a:lnTo>
                    <a:pt x="0"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67" name="Freeform 196"/>
            <p:cNvSpPr>
              <a:spLocks/>
            </p:cNvSpPr>
            <p:nvPr/>
          </p:nvSpPr>
          <p:spPr bwMode="auto">
            <a:xfrm>
              <a:off x="3649663" y="1182688"/>
              <a:ext cx="47625" cy="107950"/>
            </a:xfrm>
            <a:custGeom>
              <a:avLst/>
              <a:gdLst>
                <a:gd name="T0" fmla="*/ 61 w 61"/>
                <a:gd name="T1" fmla="*/ 136 h 136"/>
                <a:gd name="T2" fmla="*/ 0 w 61"/>
                <a:gd name="T3" fmla="*/ 67 h 136"/>
                <a:gd name="T4" fmla="*/ 61 w 61"/>
                <a:gd name="T5" fmla="*/ 0 h 136"/>
                <a:gd name="T6" fmla="*/ 61 w 61"/>
                <a:gd name="T7" fmla="*/ 136 h 136"/>
              </a:gdLst>
              <a:ahLst/>
              <a:cxnLst>
                <a:cxn ang="0">
                  <a:pos x="T0" y="T1"/>
                </a:cxn>
                <a:cxn ang="0">
                  <a:pos x="T2" y="T3"/>
                </a:cxn>
                <a:cxn ang="0">
                  <a:pos x="T4" y="T5"/>
                </a:cxn>
                <a:cxn ang="0">
                  <a:pos x="T6" y="T7"/>
                </a:cxn>
              </a:cxnLst>
              <a:rect l="0" t="0" r="r" b="b"/>
              <a:pathLst>
                <a:path w="61" h="136">
                  <a:moveTo>
                    <a:pt x="61" y="136"/>
                  </a:moveTo>
                  <a:lnTo>
                    <a:pt x="0" y="67"/>
                  </a:lnTo>
                  <a:lnTo>
                    <a:pt x="61" y="0"/>
                  </a:lnTo>
                  <a:lnTo>
                    <a:pt x="61" y="1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68" name="Freeform 197"/>
            <p:cNvSpPr>
              <a:spLocks/>
            </p:cNvSpPr>
            <p:nvPr/>
          </p:nvSpPr>
          <p:spPr bwMode="auto">
            <a:xfrm>
              <a:off x="3581400" y="1179513"/>
              <a:ext cx="50800" cy="114300"/>
            </a:xfrm>
            <a:custGeom>
              <a:avLst/>
              <a:gdLst>
                <a:gd name="T0" fmla="*/ 0 w 64"/>
                <a:gd name="T1" fmla="*/ 142 h 142"/>
                <a:gd name="T2" fmla="*/ 0 w 64"/>
                <a:gd name="T3" fmla="*/ 0 h 142"/>
                <a:gd name="T4" fmla="*/ 64 w 64"/>
                <a:gd name="T5" fmla="*/ 70 h 142"/>
                <a:gd name="T6" fmla="*/ 0 w 64"/>
                <a:gd name="T7" fmla="*/ 142 h 142"/>
              </a:gdLst>
              <a:ahLst/>
              <a:cxnLst>
                <a:cxn ang="0">
                  <a:pos x="T0" y="T1"/>
                </a:cxn>
                <a:cxn ang="0">
                  <a:pos x="T2" y="T3"/>
                </a:cxn>
                <a:cxn ang="0">
                  <a:pos x="T4" y="T5"/>
                </a:cxn>
                <a:cxn ang="0">
                  <a:pos x="T6" y="T7"/>
                </a:cxn>
              </a:cxnLst>
              <a:rect l="0" t="0" r="r" b="b"/>
              <a:pathLst>
                <a:path w="64" h="142">
                  <a:moveTo>
                    <a:pt x="0" y="142"/>
                  </a:moveTo>
                  <a:lnTo>
                    <a:pt x="0" y="0"/>
                  </a:lnTo>
                  <a:lnTo>
                    <a:pt x="64" y="70"/>
                  </a:lnTo>
                  <a:lnTo>
                    <a:pt x="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69" name="Freeform 198"/>
            <p:cNvSpPr>
              <a:spLocks/>
            </p:cNvSpPr>
            <p:nvPr/>
          </p:nvSpPr>
          <p:spPr bwMode="auto">
            <a:xfrm>
              <a:off x="3592513" y="1171575"/>
              <a:ext cx="96837" cy="55563"/>
            </a:xfrm>
            <a:custGeom>
              <a:avLst/>
              <a:gdLst>
                <a:gd name="T0" fmla="*/ 61 w 123"/>
                <a:gd name="T1" fmla="*/ 70 h 70"/>
                <a:gd name="T2" fmla="*/ 0 w 123"/>
                <a:gd name="T3" fmla="*/ 0 h 70"/>
                <a:gd name="T4" fmla="*/ 123 w 123"/>
                <a:gd name="T5" fmla="*/ 0 h 70"/>
                <a:gd name="T6" fmla="*/ 61 w 123"/>
                <a:gd name="T7" fmla="*/ 70 h 70"/>
              </a:gdLst>
              <a:ahLst/>
              <a:cxnLst>
                <a:cxn ang="0">
                  <a:pos x="T0" y="T1"/>
                </a:cxn>
                <a:cxn ang="0">
                  <a:pos x="T2" y="T3"/>
                </a:cxn>
                <a:cxn ang="0">
                  <a:pos x="T4" y="T5"/>
                </a:cxn>
                <a:cxn ang="0">
                  <a:pos x="T6" y="T7"/>
                </a:cxn>
              </a:cxnLst>
              <a:rect l="0" t="0" r="r" b="b"/>
              <a:pathLst>
                <a:path w="123" h="70">
                  <a:moveTo>
                    <a:pt x="61" y="70"/>
                  </a:moveTo>
                  <a:lnTo>
                    <a:pt x="0" y="0"/>
                  </a:lnTo>
                  <a:lnTo>
                    <a:pt x="123" y="0"/>
                  </a:lnTo>
                  <a:lnTo>
                    <a:pt x="61"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70" name="Freeform 199"/>
            <p:cNvSpPr>
              <a:spLocks/>
            </p:cNvSpPr>
            <p:nvPr/>
          </p:nvSpPr>
          <p:spPr bwMode="auto">
            <a:xfrm>
              <a:off x="3557588" y="1154113"/>
              <a:ext cx="161925" cy="158750"/>
            </a:xfrm>
            <a:custGeom>
              <a:avLst/>
              <a:gdLst>
                <a:gd name="T0" fmla="*/ 0 w 205"/>
                <a:gd name="T1" fmla="*/ 0 h 202"/>
                <a:gd name="T2" fmla="*/ 0 w 205"/>
                <a:gd name="T3" fmla="*/ 0 h 202"/>
                <a:gd name="T4" fmla="*/ 0 w 205"/>
                <a:gd name="T5" fmla="*/ 186 h 202"/>
                <a:gd name="T6" fmla="*/ 0 w 205"/>
                <a:gd name="T7" fmla="*/ 202 h 202"/>
                <a:gd name="T8" fmla="*/ 205 w 205"/>
                <a:gd name="T9" fmla="*/ 202 h 202"/>
                <a:gd name="T10" fmla="*/ 205 w 205"/>
                <a:gd name="T11" fmla="*/ 23 h 202"/>
                <a:gd name="T12" fmla="*/ 0 w 205"/>
                <a:gd name="T13" fmla="*/ 23 h 202"/>
                <a:gd name="T14" fmla="*/ 0 w 205"/>
                <a:gd name="T15" fmla="*/ 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202">
                  <a:moveTo>
                    <a:pt x="0" y="0"/>
                  </a:moveTo>
                  <a:lnTo>
                    <a:pt x="0" y="0"/>
                  </a:lnTo>
                  <a:lnTo>
                    <a:pt x="0" y="186"/>
                  </a:lnTo>
                  <a:lnTo>
                    <a:pt x="0" y="202"/>
                  </a:lnTo>
                  <a:lnTo>
                    <a:pt x="205" y="202"/>
                  </a:lnTo>
                  <a:lnTo>
                    <a:pt x="205" y="23"/>
                  </a:lnTo>
                  <a:lnTo>
                    <a:pt x="0" y="2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71" name="Freeform 200"/>
            <p:cNvSpPr>
              <a:spLocks noEditPoints="1"/>
            </p:cNvSpPr>
            <p:nvPr/>
          </p:nvSpPr>
          <p:spPr bwMode="auto">
            <a:xfrm>
              <a:off x="3557588" y="1057275"/>
              <a:ext cx="161925" cy="114300"/>
            </a:xfrm>
            <a:custGeom>
              <a:avLst/>
              <a:gdLst>
                <a:gd name="T0" fmla="*/ 70 w 205"/>
                <a:gd name="T1" fmla="*/ 42 h 144"/>
                <a:gd name="T2" fmla="*/ 78 w 205"/>
                <a:gd name="T3" fmla="*/ 24 h 144"/>
                <a:gd name="T4" fmla="*/ 128 w 205"/>
                <a:gd name="T5" fmla="*/ 24 h 144"/>
                <a:gd name="T6" fmla="*/ 134 w 205"/>
                <a:gd name="T7" fmla="*/ 38 h 144"/>
                <a:gd name="T8" fmla="*/ 142 w 205"/>
                <a:gd name="T9" fmla="*/ 54 h 144"/>
                <a:gd name="T10" fmla="*/ 150 w 205"/>
                <a:gd name="T11" fmla="*/ 70 h 144"/>
                <a:gd name="T12" fmla="*/ 157 w 205"/>
                <a:gd name="T13" fmla="*/ 86 h 144"/>
                <a:gd name="T14" fmla="*/ 173 w 205"/>
                <a:gd name="T15" fmla="*/ 121 h 144"/>
                <a:gd name="T16" fmla="*/ 34 w 205"/>
                <a:gd name="T17" fmla="*/ 121 h 144"/>
                <a:gd name="T18" fmla="*/ 43 w 205"/>
                <a:gd name="T19" fmla="*/ 101 h 144"/>
                <a:gd name="T20" fmla="*/ 51 w 205"/>
                <a:gd name="T21" fmla="*/ 83 h 144"/>
                <a:gd name="T22" fmla="*/ 61 w 205"/>
                <a:gd name="T23" fmla="*/ 59 h 144"/>
                <a:gd name="T24" fmla="*/ 70 w 205"/>
                <a:gd name="T25" fmla="*/ 42 h 144"/>
                <a:gd name="T26" fmla="*/ 150 w 205"/>
                <a:gd name="T27" fmla="*/ 0 h 144"/>
                <a:gd name="T28" fmla="*/ 56 w 205"/>
                <a:gd name="T29" fmla="*/ 0 h 144"/>
                <a:gd name="T30" fmla="*/ 56 w 205"/>
                <a:gd name="T31" fmla="*/ 0 h 144"/>
                <a:gd name="T32" fmla="*/ 29 w 205"/>
                <a:gd name="T33" fmla="*/ 59 h 144"/>
                <a:gd name="T34" fmla="*/ 21 w 205"/>
                <a:gd name="T35" fmla="*/ 78 h 144"/>
                <a:gd name="T36" fmla="*/ 10 w 205"/>
                <a:gd name="T37" fmla="*/ 101 h 144"/>
                <a:gd name="T38" fmla="*/ 2 w 205"/>
                <a:gd name="T39" fmla="*/ 118 h 144"/>
                <a:gd name="T40" fmla="*/ 0 w 205"/>
                <a:gd name="T41" fmla="*/ 121 h 144"/>
                <a:gd name="T42" fmla="*/ 0 w 205"/>
                <a:gd name="T43" fmla="*/ 121 h 144"/>
                <a:gd name="T44" fmla="*/ 0 w 205"/>
                <a:gd name="T45" fmla="*/ 144 h 144"/>
                <a:gd name="T46" fmla="*/ 205 w 205"/>
                <a:gd name="T47" fmla="*/ 144 h 144"/>
                <a:gd name="T48" fmla="*/ 205 w 205"/>
                <a:gd name="T49" fmla="*/ 121 h 144"/>
                <a:gd name="T50" fmla="*/ 192 w 205"/>
                <a:gd name="T51" fmla="*/ 93 h 144"/>
                <a:gd name="T52" fmla="*/ 185 w 205"/>
                <a:gd name="T53" fmla="*/ 77 h 144"/>
                <a:gd name="T54" fmla="*/ 178 w 205"/>
                <a:gd name="T55" fmla="*/ 59 h 144"/>
                <a:gd name="T56" fmla="*/ 170 w 205"/>
                <a:gd name="T57" fmla="*/ 45 h 144"/>
                <a:gd name="T58" fmla="*/ 150 w 205"/>
                <a:gd name="T59" fmla="*/ 0 h 144"/>
                <a:gd name="T60" fmla="*/ 150 w 205"/>
                <a:gd name="T6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5" h="144">
                  <a:moveTo>
                    <a:pt x="70" y="42"/>
                  </a:moveTo>
                  <a:lnTo>
                    <a:pt x="78" y="24"/>
                  </a:lnTo>
                  <a:lnTo>
                    <a:pt x="128" y="24"/>
                  </a:lnTo>
                  <a:lnTo>
                    <a:pt x="134" y="38"/>
                  </a:lnTo>
                  <a:lnTo>
                    <a:pt x="142" y="54"/>
                  </a:lnTo>
                  <a:lnTo>
                    <a:pt x="150" y="70"/>
                  </a:lnTo>
                  <a:lnTo>
                    <a:pt x="157" y="86"/>
                  </a:lnTo>
                  <a:lnTo>
                    <a:pt x="173" y="121"/>
                  </a:lnTo>
                  <a:lnTo>
                    <a:pt x="34" y="121"/>
                  </a:lnTo>
                  <a:lnTo>
                    <a:pt x="43" y="101"/>
                  </a:lnTo>
                  <a:lnTo>
                    <a:pt x="51" y="83"/>
                  </a:lnTo>
                  <a:lnTo>
                    <a:pt x="61" y="59"/>
                  </a:lnTo>
                  <a:lnTo>
                    <a:pt x="70" y="42"/>
                  </a:lnTo>
                  <a:close/>
                  <a:moveTo>
                    <a:pt x="150" y="0"/>
                  </a:moveTo>
                  <a:lnTo>
                    <a:pt x="56" y="0"/>
                  </a:lnTo>
                  <a:lnTo>
                    <a:pt x="56" y="0"/>
                  </a:lnTo>
                  <a:lnTo>
                    <a:pt x="29" y="59"/>
                  </a:lnTo>
                  <a:lnTo>
                    <a:pt x="21" y="78"/>
                  </a:lnTo>
                  <a:lnTo>
                    <a:pt x="10" y="101"/>
                  </a:lnTo>
                  <a:lnTo>
                    <a:pt x="2" y="118"/>
                  </a:lnTo>
                  <a:lnTo>
                    <a:pt x="0" y="121"/>
                  </a:lnTo>
                  <a:lnTo>
                    <a:pt x="0" y="121"/>
                  </a:lnTo>
                  <a:lnTo>
                    <a:pt x="0" y="144"/>
                  </a:lnTo>
                  <a:lnTo>
                    <a:pt x="205" y="144"/>
                  </a:lnTo>
                  <a:lnTo>
                    <a:pt x="205" y="121"/>
                  </a:lnTo>
                  <a:lnTo>
                    <a:pt x="192" y="93"/>
                  </a:lnTo>
                  <a:lnTo>
                    <a:pt x="185" y="77"/>
                  </a:lnTo>
                  <a:lnTo>
                    <a:pt x="178" y="59"/>
                  </a:lnTo>
                  <a:lnTo>
                    <a:pt x="170" y="45"/>
                  </a:lnTo>
                  <a:lnTo>
                    <a:pt x="150" y="0"/>
                  </a:lnTo>
                  <a:lnTo>
                    <a:pt x="150"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72" name="Freeform 201"/>
            <p:cNvSpPr>
              <a:spLocks/>
            </p:cNvSpPr>
            <p:nvPr/>
          </p:nvSpPr>
          <p:spPr bwMode="auto">
            <a:xfrm>
              <a:off x="3584575" y="1076325"/>
              <a:ext cx="109537" cy="77788"/>
            </a:xfrm>
            <a:custGeom>
              <a:avLst/>
              <a:gdLst>
                <a:gd name="T0" fmla="*/ 36 w 139"/>
                <a:gd name="T1" fmla="*/ 18 h 97"/>
                <a:gd name="T2" fmla="*/ 44 w 139"/>
                <a:gd name="T3" fmla="*/ 0 h 97"/>
                <a:gd name="T4" fmla="*/ 94 w 139"/>
                <a:gd name="T5" fmla="*/ 0 h 97"/>
                <a:gd name="T6" fmla="*/ 100 w 139"/>
                <a:gd name="T7" fmla="*/ 14 h 97"/>
                <a:gd name="T8" fmla="*/ 108 w 139"/>
                <a:gd name="T9" fmla="*/ 30 h 97"/>
                <a:gd name="T10" fmla="*/ 116 w 139"/>
                <a:gd name="T11" fmla="*/ 46 h 97"/>
                <a:gd name="T12" fmla="*/ 123 w 139"/>
                <a:gd name="T13" fmla="*/ 62 h 97"/>
                <a:gd name="T14" fmla="*/ 139 w 139"/>
                <a:gd name="T15" fmla="*/ 97 h 97"/>
                <a:gd name="T16" fmla="*/ 0 w 139"/>
                <a:gd name="T17" fmla="*/ 97 h 97"/>
                <a:gd name="T18" fmla="*/ 9 w 139"/>
                <a:gd name="T19" fmla="*/ 77 h 97"/>
                <a:gd name="T20" fmla="*/ 17 w 139"/>
                <a:gd name="T21" fmla="*/ 59 h 97"/>
                <a:gd name="T22" fmla="*/ 27 w 139"/>
                <a:gd name="T23" fmla="*/ 35 h 97"/>
                <a:gd name="T24" fmla="*/ 36 w 139"/>
                <a:gd name="T25" fmla="*/ 1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97">
                  <a:moveTo>
                    <a:pt x="36" y="18"/>
                  </a:moveTo>
                  <a:lnTo>
                    <a:pt x="44" y="0"/>
                  </a:lnTo>
                  <a:lnTo>
                    <a:pt x="94" y="0"/>
                  </a:lnTo>
                  <a:lnTo>
                    <a:pt x="100" y="14"/>
                  </a:lnTo>
                  <a:lnTo>
                    <a:pt x="108" y="30"/>
                  </a:lnTo>
                  <a:lnTo>
                    <a:pt x="116" y="46"/>
                  </a:lnTo>
                  <a:lnTo>
                    <a:pt x="123" y="62"/>
                  </a:lnTo>
                  <a:lnTo>
                    <a:pt x="139" y="97"/>
                  </a:lnTo>
                  <a:lnTo>
                    <a:pt x="0" y="97"/>
                  </a:lnTo>
                  <a:lnTo>
                    <a:pt x="9" y="77"/>
                  </a:lnTo>
                  <a:lnTo>
                    <a:pt x="17" y="59"/>
                  </a:lnTo>
                  <a:lnTo>
                    <a:pt x="27" y="35"/>
                  </a:lnTo>
                  <a:lnTo>
                    <a:pt x="36"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73" name="Freeform 202"/>
            <p:cNvSpPr>
              <a:spLocks/>
            </p:cNvSpPr>
            <p:nvPr/>
          </p:nvSpPr>
          <p:spPr bwMode="auto">
            <a:xfrm>
              <a:off x="3557588" y="1057275"/>
              <a:ext cx="161925" cy="114300"/>
            </a:xfrm>
            <a:custGeom>
              <a:avLst/>
              <a:gdLst>
                <a:gd name="T0" fmla="*/ 150 w 205"/>
                <a:gd name="T1" fmla="*/ 0 h 144"/>
                <a:gd name="T2" fmla="*/ 56 w 205"/>
                <a:gd name="T3" fmla="*/ 0 h 144"/>
                <a:gd name="T4" fmla="*/ 56 w 205"/>
                <a:gd name="T5" fmla="*/ 0 h 144"/>
                <a:gd name="T6" fmla="*/ 29 w 205"/>
                <a:gd name="T7" fmla="*/ 59 h 144"/>
                <a:gd name="T8" fmla="*/ 21 w 205"/>
                <a:gd name="T9" fmla="*/ 78 h 144"/>
                <a:gd name="T10" fmla="*/ 10 w 205"/>
                <a:gd name="T11" fmla="*/ 101 h 144"/>
                <a:gd name="T12" fmla="*/ 2 w 205"/>
                <a:gd name="T13" fmla="*/ 118 h 144"/>
                <a:gd name="T14" fmla="*/ 0 w 205"/>
                <a:gd name="T15" fmla="*/ 121 h 144"/>
                <a:gd name="T16" fmla="*/ 0 w 205"/>
                <a:gd name="T17" fmla="*/ 121 h 144"/>
                <a:gd name="T18" fmla="*/ 0 w 205"/>
                <a:gd name="T19" fmla="*/ 144 h 144"/>
                <a:gd name="T20" fmla="*/ 205 w 205"/>
                <a:gd name="T21" fmla="*/ 144 h 144"/>
                <a:gd name="T22" fmla="*/ 205 w 205"/>
                <a:gd name="T23" fmla="*/ 121 h 144"/>
                <a:gd name="T24" fmla="*/ 192 w 205"/>
                <a:gd name="T25" fmla="*/ 93 h 144"/>
                <a:gd name="T26" fmla="*/ 185 w 205"/>
                <a:gd name="T27" fmla="*/ 77 h 144"/>
                <a:gd name="T28" fmla="*/ 178 w 205"/>
                <a:gd name="T29" fmla="*/ 59 h 144"/>
                <a:gd name="T30" fmla="*/ 170 w 205"/>
                <a:gd name="T31" fmla="*/ 45 h 144"/>
                <a:gd name="T32" fmla="*/ 150 w 205"/>
                <a:gd name="T33" fmla="*/ 0 h 144"/>
                <a:gd name="T34" fmla="*/ 150 w 205"/>
                <a:gd name="T3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44">
                  <a:moveTo>
                    <a:pt x="150" y="0"/>
                  </a:moveTo>
                  <a:lnTo>
                    <a:pt x="56" y="0"/>
                  </a:lnTo>
                  <a:lnTo>
                    <a:pt x="56" y="0"/>
                  </a:lnTo>
                  <a:lnTo>
                    <a:pt x="29" y="59"/>
                  </a:lnTo>
                  <a:lnTo>
                    <a:pt x="21" y="78"/>
                  </a:lnTo>
                  <a:lnTo>
                    <a:pt x="10" y="101"/>
                  </a:lnTo>
                  <a:lnTo>
                    <a:pt x="2" y="118"/>
                  </a:lnTo>
                  <a:lnTo>
                    <a:pt x="0" y="121"/>
                  </a:lnTo>
                  <a:lnTo>
                    <a:pt x="0" y="121"/>
                  </a:lnTo>
                  <a:lnTo>
                    <a:pt x="0" y="144"/>
                  </a:lnTo>
                  <a:lnTo>
                    <a:pt x="205" y="144"/>
                  </a:lnTo>
                  <a:lnTo>
                    <a:pt x="205" y="121"/>
                  </a:lnTo>
                  <a:lnTo>
                    <a:pt x="192" y="93"/>
                  </a:lnTo>
                  <a:lnTo>
                    <a:pt x="185" y="77"/>
                  </a:lnTo>
                  <a:lnTo>
                    <a:pt x="178" y="59"/>
                  </a:lnTo>
                  <a:lnTo>
                    <a:pt x="170" y="45"/>
                  </a:lnTo>
                  <a:lnTo>
                    <a:pt x="150" y="0"/>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74" name="Rectangle 203"/>
            <p:cNvSpPr>
              <a:spLocks noChangeArrowheads="1"/>
            </p:cNvSpPr>
            <p:nvPr/>
          </p:nvSpPr>
          <p:spPr bwMode="auto">
            <a:xfrm>
              <a:off x="2498725" y="1697038"/>
              <a:ext cx="317500" cy="276225"/>
            </a:xfrm>
            <a:prstGeom prst="rect">
              <a:avLst/>
            </a:prstGeom>
            <a:solidFill>
              <a:srgbClr val="FCDA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2075" name="Rectangle 204"/>
            <p:cNvSpPr>
              <a:spLocks noChangeArrowheads="1"/>
            </p:cNvSpPr>
            <p:nvPr/>
          </p:nvSpPr>
          <p:spPr bwMode="auto">
            <a:xfrm>
              <a:off x="2498725" y="1697038"/>
              <a:ext cx="317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76" name="Freeform 206"/>
            <p:cNvSpPr>
              <a:spLocks noEditPoints="1"/>
            </p:cNvSpPr>
            <p:nvPr/>
          </p:nvSpPr>
          <p:spPr bwMode="auto">
            <a:xfrm>
              <a:off x="2444750" y="1449388"/>
              <a:ext cx="4424362" cy="247650"/>
            </a:xfrm>
            <a:custGeom>
              <a:avLst/>
              <a:gdLst>
                <a:gd name="T0" fmla="*/ 5425 w 5576"/>
                <a:gd name="T1" fmla="*/ 283 h 313"/>
                <a:gd name="T2" fmla="*/ 5175 w 5576"/>
                <a:gd name="T3" fmla="*/ 283 h 313"/>
                <a:gd name="T4" fmla="*/ 112 w 5576"/>
                <a:gd name="T5" fmla="*/ 249 h 313"/>
                <a:gd name="T6" fmla="*/ 5499 w 5576"/>
                <a:gd name="T7" fmla="*/ 262 h 313"/>
                <a:gd name="T8" fmla="*/ 4609 w 5576"/>
                <a:gd name="T9" fmla="*/ 283 h 313"/>
                <a:gd name="T10" fmla="*/ 5355 w 5576"/>
                <a:gd name="T11" fmla="*/ 231 h 313"/>
                <a:gd name="T12" fmla="*/ 369 w 5576"/>
                <a:gd name="T13" fmla="*/ 231 h 313"/>
                <a:gd name="T14" fmla="*/ 5326 w 5576"/>
                <a:gd name="T15" fmla="*/ 273 h 313"/>
                <a:gd name="T16" fmla="*/ 5395 w 5576"/>
                <a:gd name="T17" fmla="*/ 228 h 313"/>
                <a:gd name="T18" fmla="*/ 5497 w 5576"/>
                <a:gd name="T19" fmla="*/ 243 h 313"/>
                <a:gd name="T20" fmla="*/ 5146 w 5576"/>
                <a:gd name="T21" fmla="*/ 276 h 313"/>
                <a:gd name="T22" fmla="*/ 5031 w 5576"/>
                <a:gd name="T23" fmla="*/ 246 h 313"/>
                <a:gd name="T24" fmla="*/ 29 w 5576"/>
                <a:gd name="T25" fmla="*/ 275 h 313"/>
                <a:gd name="T26" fmla="*/ 3562 w 5576"/>
                <a:gd name="T27" fmla="*/ 215 h 313"/>
                <a:gd name="T28" fmla="*/ 583 w 5576"/>
                <a:gd name="T29" fmla="*/ 283 h 313"/>
                <a:gd name="T30" fmla="*/ 3274 w 5576"/>
                <a:gd name="T31" fmla="*/ 206 h 313"/>
                <a:gd name="T32" fmla="*/ 4868 w 5576"/>
                <a:gd name="T33" fmla="*/ 276 h 313"/>
                <a:gd name="T34" fmla="*/ 2987 w 5576"/>
                <a:gd name="T35" fmla="*/ 199 h 313"/>
                <a:gd name="T36" fmla="*/ 214 w 5576"/>
                <a:gd name="T37" fmla="*/ 271 h 313"/>
                <a:gd name="T38" fmla="*/ 4588 w 5576"/>
                <a:gd name="T39" fmla="*/ 193 h 313"/>
                <a:gd name="T40" fmla="*/ 2586 w 5576"/>
                <a:gd name="T41" fmla="*/ 283 h 313"/>
                <a:gd name="T42" fmla="*/ 4612 w 5576"/>
                <a:gd name="T43" fmla="*/ 187 h 313"/>
                <a:gd name="T44" fmla="*/ 243 w 5576"/>
                <a:gd name="T45" fmla="*/ 273 h 313"/>
                <a:gd name="T46" fmla="*/ 42 w 5576"/>
                <a:gd name="T47" fmla="*/ 206 h 313"/>
                <a:gd name="T48" fmla="*/ 2325 w 5576"/>
                <a:gd name="T49" fmla="*/ 283 h 313"/>
                <a:gd name="T50" fmla="*/ 2156 w 5576"/>
                <a:gd name="T51" fmla="*/ 177 h 313"/>
                <a:gd name="T52" fmla="*/ 4252 w 5576"/>
                <a:gd name="T53" fmla="*/ 273 h 313"/>
                <a:gd name="T54" fmla="*/ 3989 w 5576"/>
                <a:gd name="T55" fmla="*/ 163 h 313"/>
                <a:gd name="T56" fmla="*/ 3960 w 5576"/>
                <a:gd name="T57" fmla="*/ 273 h 313"/>
                <a:gd name="T58" fmla="*/ 388 w 5576"/>
                <a:gd name="T59" fmla="*/ 222 h 313"/>
                <a:gd name="T60" fmla="*/ 3708 w 5576"/>
                <a:gd name="T61" fmla="*/ 278 h 313"/>
                <a:gd name="T62" fmla="*/ 262 w 5576"/>
                <a:gd name="T63" fmla="*/ 179 h 313"/>
                <a:gd name="T64" fmla="*/ 3679 w 5576"/>
                <a:gd name="T65" fmla="*/ 273 h 313"/>
                <a:gd name="T66" fmla="*/ 3429 w 5576"/>
                <a:gd name="T67" fmla="*/ 132 h 313"/>
                <a:gd name="T68" fmla="*/ 3401 w 5576"/>
                <a:gd name="T69" fmla="*/ 270 h 313"/>
                <a:gd name="T70" fmla="*/ 692 w 5576"/>
                <a:gd name="T71" fmla="*/ 204 h 313"/>
                <a:gd name="T72" fmla="*/ 3135 w 5576"/>
                <a:gd name="T73" fmla="*/ 275 h 313"/>
                <a:gd name="T74" fmla="*/ 842 w 5576"/>
                <a:gd name="T75" fmla="*/ 112 h 313"/>
                <a:gd name="T76" fmla="*/ 3274 w 5576"/>
                <a:gd name="T77" fmla="*/ 188 h 313"/>
                <a:gd name="T78" fmla="*/ 2857 w 5576"/>
                <a:gd name="T79" fmla="*/ 100 h 313"/>
                <a:gd name="T80" fmla="*/ 2829 w 5576"/>
                <a:gd name="T81" fmla="*/ 270 h 313"/>
                <a:gd name="T82" fmla="*/ 2578 w 5576"/>
                <a:gd name="T83" fmla="*/ 88 h 313"/>
                <a:gd name="T84" fmla="*/ 2549 w 5576"/>
                <a:gd name="T85" fmla="*/ 270 h 313"/>
                <a:gd name="T86" fmla="*/ 1112 w 5576"/>
                <a:gd name="T87" fmla="*/ 78 h 313"/>
                <a:gd name="T88" fmla="*/ 2707 w 5576"/>
                <a:gd name="T89" fmla="*/ 172 h 313"/>
                <a:gd name="T90" fmla="*/ 2312 w 5576"/>
                <a:gd name="T91" fmla="*/ 72 h 313"/>
                <a:gd name="T92" fmla="*/ 2284 w 5576"/>
                <a:gd name="T93" fmla="*/ 271 h 313"/>
                <a:gd name="T94" fmla="*/ 2020 w 5576"/>
                <a:gd name="T95" fmla="*/ 56 h 313"/>
                <a:gd name="T96" fmla="*/ 1991 w 5576"/>
                <a:gd name="T97" fmla="*/ 275 h 313"/>
                <a:gd name="T98" fmla="*/ 1120 w 5576"/>
                <a:gd name="T99" fmla="*/ 67 h 313"/>
                <a:gd name="T100" fmla="*/ 1846 w 5576"/>
                <a:gd name="T101" fmla="*/ 151 h 313"/>
                <a:gd name="T102" fmla="*/ 150 w 5576"/>
                <a:gd name="T103" fmla="*/ 161 h 313"/>
                <a:gd name="T104" fmla="*/ 1382 w 5576"/>
                <a:gd name="T105" fmla="*/ 283 h 313"/>
                <a:gd name="T106" fmla="*/ 1403 w 5576"/>
                <a:gd name="T107" fmla="*/ 44 h 313"/>
                <a:gd name="T108" fmla="*/ 1636 w 5576"/>
                <a:gd name="T109" fmla="*/ 30 h 313"/>
                <a:gd name="T110" fmla="*/ 1835 w 5576"/>
                <a:gd name="T111" fmla="*/ 161 h 313"/>
                <a:gd name="T112" fmla="*/ 1728 w 5576"/>
                <a:gd name="T113" fmla="*/ 313 h 313"/>
                <a:gd name="T114" fmla="*/ 5127 w 5576"/>
                <a:gd name="T115" fmla="*/ 18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76" h="313">
                  <a:moveTo>
                    <a:pt x="5421" y="276"/>
                  </a:moveTo>
                  <a:lnTo>
                    <a:pt x="5464" y="265"/>
                  </a:lnTo>
                  <a:lnTo>
                    <a:pt x="5496" y="275"/>
                  </a:lnTo>
                  <a:lnTo>
                    <a:pt x="5517" y="283"/>
                  </a:lnTo>
                  <a:lnTo>
                    <a:pt x="5491" y="283"/>
                  </a:lnTo>
                  <a:lnTo>
                    <a:pt x="5425" y="283"/>
                  </a:lnTo>
                  <a:lnTo>
                    <a:pt x="5395" y="283"/>
                  </a:lnTo>
                  <a:lnTo>
                    <a:pt x="5421" y="276"/>
                  </a:lnTo>
                  <a:close/>
                  <a:moveTo>
                    <a:pt x="5175" y="283"/>
                  </a:moveTo>
                  <a:lnTo>
                    <a:pt x="5245" y="259"/>
                  </a:lnTo>
                  <a:lnTo>
                    <a:pt x="5310" y="283"/>
                  </a:lnTo>
                  <a:lnTo>
                    <a:pt x="5175" y="283"/>
                  </a:lnTo>
                  <a:close/>
                  <a:moveTo>
                    <a:pt x="4900" y="283"/>
                  </a:moveTo>
                  <a:lnTo>
                    <a:pt x="5005" y="252"/>
                  </a:lnTo>
                  <a:lnTo>
                    <a:pt x="5091" y="283"/>
                  </a:lnTo>
                  <a:lnTo>
                    <a:pt x="4900" y="283"/>
                  </a:lnTo>
                  <a:close/>
                  <a:moveTo>
                    <a:pt x="48" y="283"/>
                  </a:moveTo>
                  <a:lnTo>
                    <a:pt x="112" y="249"/>
                  </a:lnTo>
                  <a:lnTo>
                    <a:pt x="200" y="283"/>
                  </a:lnTo>
                  <a:lnTo>
                    <a:pt x="48" y="283"/>
                  </a:lnTo>
                  <a:close/>
                  <a:moveTo>
                    <a:pt x="5499" y="257"/>
                  </a:moveTo>
                  <a:lnTo>
                    <a:pt x="5549" y="246"/>
                  </a:lnTo>
                  <a:lnTo>
                    <a:pt x="5549" y="276"/>
                  </a:lnTo>
                  <a:lnTo>
                    <a:pt x="5499" y="262"/>
                  </a:lnTo>
                  <a:lnTo>
                    <a:pt x="5491" y="259"/>
                  </a:lnTo>
                  <a:lnTo>
                    <a:pt x="5499" y="257"/>
                  </a:lnTo>
                  <a:close/>
                  <a:moveTo>
                    <a:pt x="4609" y="283"/>
                  </a:moveTo>
                  <a:lnTo>
                    <a:pt x="4724" y="244"/>
                  </a:lnTo>
                  <a:lnTo>
                    <a:pt x="4823" y="283"/>
                  </a:lnTo>
                  <a:lnTo>
                    <a:pt x="4609" y="283"/>
                  </a:lnTo>
                  <a:close/>
                  <a:moveTo>
                    <a:pt x="4299" y="283"/>
                  </a:moveTo>
                  <a:lnTo>
                    <a:pt x="4430" y="236"/>
                  </a:lnTo>
                  <a:lnTo>
                    <a:pt x="4548" y="283"/>
                  </a:lnTo>
                  <a:lnTo>
                    <a:pt x="4299" y="283"/>
                  </a:lnTo>
                  <a:close/>
                  <a:moveTo>
                    <a:pt x="5355" y="276"/>
                  </a:moveTo>
                  <a:lnTo>
                    <a:pt x="5355" y="231"/>
                  </a:lnTo>
                  <a:lnTo>
                    <a:pt x="5416" y="251"/>
                  </a:lnTo>
                  <a:lnTo>
                    <a:pt x="5437" y="257"/>
                  </a:lnTo>
                  <a:lnTo>
                    <a:pt x="5416" y="262"/>
                  </a:lnTo>
                  <a:lnTo>
                    <a:pt x="5355" y="276"/>
                  </a:lnTo>
                  <a:close/>
                  <a:moveTo>
                    <a:pt x="261" y="283"/>
                  </a:moveTo>
                  <a:lnTo>
                    <a:pt x="369" y="231"/>
                  </a:lnTo>
                  <a:lnTo>
                    <a:pt x="513" y="283"/>
                  </a:lnTo>
                  <a:lnTo>
                    <a:pt x="261" y="283"/>
                  </a:lnTo>
                  <a:close/>
                  <a:moveTo>
                    <a:pt x="5326" y="273"/>
                  </a:moveTo>
                  <a:lnTo>
                    <a:pt x="5267" y="251"/>
                  </a:lnTo>
                  <a:lnTo>
                    <a:pt x="5326" y="231"/>
                  </a:lnTo>
                  <a:lnTo>
                    <a:pt x="5326" y="273"/>
                  </a:lnTo>
                  <a:close/>
                  <a:moveTo>
                    <a:pt x="4011" y="283"/>
                  </a:moveTo>
                  <a:lnTo>
                    <a:pt x="4128" y="230"/>
                  </a:lnTo>
                  <a:lnTo>
                    <a:pt x="4238" y="283"/>
                  </a:lnTo>
                  <a:lnTo>
                    <a:pt x="4011" y="283"/>
                  </a:lnTo>
                  <a:close/>
                  <a:moveTo>
                    <a:pt x="5421" y="236"/>
                  </a:moveTo>
                  <a:lnTo>
                    <a:pt x="5395" y="228"/>
                  </a:lnTo>
                  <a:lnTo>
                    <a:pt x="5405" y="230"/>
                  </a:lnTo>
                  <a:lnTo>
                    <a:pt x="5467" y="233"/>
                  </a:lnTo>
                  <a:lnTo>
                    <a:pt x="5467" y="233"/>
                  </a:lnTo>
                  <a:lnTo>
                    <a:pt x="5493" y="235"/>
                  </a:lnTo>
                  <a:lnTo>
                    <a:pt x="5526" y="236"/>
                  </a:lnTo>
                  <a:lnTo>
                    <a:pt x="5497" y="243"/>
                  </a:lnTo>
                  <a:lnTo>
                    <a:pt x="5464" y="251"/>
                  </a:lnTo>
                  <a:lnTo>
                    <a:pt x="5421" y="236"/>
                  </a:lnTo>
                  <a:close/>
                  <a:moveTo>
                    <a:pt x="5146" y="276"/>
                  </a:moveTo>
                  <a:lnTo>
                    <a:pt x="5146" y="223"/>
                  </a:lnTo>
                  <a:lnTo>
                    <a:pt x="5222" y="251"/>
                  </a:lnTo>
                  <a:lnTo>
                    <a:pt x="5146" y="276"/>
                  </a:lnTo>
                  <a:close/>
                  <a:moveTo>
                    <a:pt x="3730" y="283"/>
                  </a:moveTo>
                  <a:lnTo>
                    <a:pt x="3840" y="223"/>
                  </a:lnTo>
                  <a:lnTo>
                    <a:pt x="3944" y="283"/>
                  </a:lnTo>
                  <a:lnTo>
                    <a:pt x="3730" y="283"/>
                  </a:lnTo>
                  <a:close/>
                  <a:moveTo>
                    <a:pt x="5117" y="275"/>
                  </a:moveTo>
                  <a:lnTo>
                    <a:pt x="5031" y="246"/>
                  </a:lnTo>
                  <a:lnTo>
                    <a:pt x="5117" y="222"/>
                  </a:lnTo>
                  <a:lnTo>
                    <a:pt x="5117" y="275"/>
                  </a:lnTo>
                  <a:close/>
                  <a:moveTo>
                    <a:pt x="29" y="275"/>
                  </a:moveTo>
                  <a:lnTo>
                    <a:pt x="29" y="217"/>
                  </a:lnTo>
                  <a:lnTo>
                    <a:pt x="93" y="241"/>
                  </a:lnTo>
                  <a:lnTo>
                    <a:pt x="29" y="275"/>
                  </a:lnTo>
                  <a:close/>
                  <a:moveTo>
                    <a:pt x="5245" y="243"/>
                  </a:moveTo>
                  <a:lnTo>
                    <a:pt x="5171" y="217"/>
                  </a:lnTo>
                  <a:lnTo>
                    <a:pt x="5302" y="223"/>
                  </a:lnTo>
                  <a:lnTo>
                    <a:pt x="5245" y="243"/>
                  </a:lnTo>
                  <a:close/>
                  <a:moveTo>
                    <a:pt x="3450" y="283"/>
                  </a:moveTo>
                  <a:lnTo>
                    <a:pt x="3562" y="215"/>
                  </a:lnTo>
                  <a:lnTo>
                    <a:pt x="3666" y="283"/>
                  </a:lnTo>
                  <a:lnTo>
                    <a:pt x="3450" y="283"/>
                  </a:lnTo>
                  <a:close/>
                  <a:moveTo>
                    <a:pt x="583" y="283"/>
                  </a:moveTo>
                  <a:lnTo>
                    <a:pt x="679" y="214"/>
                  </a:lnTo>
                  <a:lnTo>
                    <a:pt x="797" y="283"/>
                  </a:lnTo>
                  <a:lnTo>
                    <a:pt x="583" y="283"/>
                  </a:lnTo>
                  <a:close/>
                  <a:moveTo>
                    <a:pt x="4839" y="271"/>
                  </a:moveTo>
                  <a:lnTo>
                    <a:pt x="4746" y="236"/>
                  </a:lnTo>
                  <a:lnTo>
                    <a:pt x="4839" y="206"/>
                  </a:lnTo>
                  <a:lnTo>
                    <a:pt x="4839" y="271"/>
                  </a:lnTo>
                  <a:close/>
                  <a:moveTo>
                    <a:pt x="3151" y="283"/>
                  </a:moveTo>
                  <a:lnTo>
                    <a:pt x="3274" y="206"/>
                  </a:lnTo>
                  <a:lnTo>
                    <a:pt x="3391" y="283"/>
                  </a:lnTo>
                  <a:lnTo>
                    <a:pt x="3151" y="283"/>
                  </a:lnTo>
                  <a:close/>
                  <a:moveTo>
                    <a:pt x="4868" y="276"/>
                  </a:moveTo>
                  <a:lnTo>
                    <a:pt x="4868" y="206"/>
                  </a:lnTo>
                  <a:lnTo>
                    <a:pt x="4981" y="244"/>
                  </a:lnTo>
                  <a:lnTo>
                    <a:pt x="4868" y="276"/>
                  </a:lnTo>
                  <a:close/>
                  <a:moveTo>
                    <a:pt x="5007" y="238"/>
                  </a:moveTo>
                  <a:lnTo>
                    <a:pt x="4903" y="203"/>
                  </a:lnTo>
                  <a:lnTo>
                    <a:pt x="5095" y="212"/>
                  </a:lnTo>
                  <a:lnTo>
                    <a:pt x="5007" y="238"/>
                  </a:lnTo>
                  <a:close/>
                  <a:moveTo>
                    <a:pt x="2872" y="283"/>
                  </a:moveTo>
                  <a:lnTo>
                    <a:pt x="2987" y="199"/>
                  </a:lnTo>
                  <a:lnTo>
                    <a:pt x="3095" y="283"/>
                  </a:lnTo>
                  <a:lnTo>
                    <a:pt x="2872" y="283"/>
                  </a:lnTo>
                  <a:close/>
                  <a:moveTo>
                    <a:pt x="214" y="271"/>
                  </a:moveTo>
                  <a:lnTo>
                    <a:pt x="129" y="239"/>
                  </a:lnTo>
                  <a:lnTo>
                    <a:pt x="214" y="195"/>
                  </a:lnTo>
                  <a:lnTo>
                    <a:pt x="214" y="271"/>
                  </a:lnTo>
                  <a:close/>
                  <a:moveTo>
                    <a:pt x="853" y="283"/>
                  </a:moveTo>
                  <a:lnTo>
                    <a:pt x="956" y="193"/>
                  </a:lnTo>
                  <a:lnTo>
                    <a:pt x="1077" y="283"/>
                  </a:lnTo>
                  <a:lnTo>
                    <a:pt x="853" y="283"/>
                  </a:lnTo>
                  <a:close/>
                  <a:moveTo>
                    <a:pt x="4588" y="273"/>
                  </a:moveTo>
                  <a:lnTo>
                    <a:pt x="4588" y="193"/>
                  </a:lnTo>
                  <a:lnTo>
                    <a:pt x="4702" y="236"/>
                  </a:lnTo>
                  <a:lnTo>
                    <a:pt x="4588" y="273"/>
                  </a:lnTo>
                  <a:close/>
                  <a:moveTo>
                    <a:pt x="2586" y="283"/>
                  </a:moveTo>
                  <a:lnTo>
                    <a:pt x="2707" y="191"/>
                  </a:lnTo>
                  <a:lnTo>
                    <a:pt x="2821" y="283"/>
                  </a:lnTo>
                  <a:lnTo>
                    <a:pt x="2586" y="283"/>
                  </a:lnTo>
                  <a:close/>
                  <a:moveTo>
                    <a:pt x="4559" y="270"/>
                  </a:moveTo>
                  <a:lnTo>
                    <a:pt x="4451" y="228"/>
                  </a:lnTo>
                  <a:lnTo>
                    <a:pt x="4559" y="190"/>
                  </a:lnTo>
                  <a:lnTo>
                    <a:pt x="4559" y="270"/>
                  </a:lnTo>
                  <a:close/>
                  <a:moveTo>
                    <a:pt x="4724" y="228"/>
                  </a:moveTo>
                  <a:lnTo>
                    <a:pt x="4612" y="187"/>
                  </a:lnTo>
                  <a:lnTo>
                    <a:pt x="4818" y="198"/>
                  </a:lnTo>
                  <a:lnTo>
                    <a:pt x="4724" y="228"/>
                  </a:lnTo>
                  <a:close/>
                  <a:moveTo>
                    <a:pt x="243" y="273"/>
                  </a:moveTo>
                  <a:lnTo>
                    <a:pt x="243" y="187"/>
                  </a:lnTo>
                  <a:lnTo>
                    <a:pt x="348" y="223"/>
                  </a:lnTo>
                  <a:lnTo>
                    <a:pt x="243" y="273"/>
                  </a:lnTo>
                  <a:close/>
                  <a:moveTo>
                    <a:pt x="46" y="206"/>
                  </a:moveTo>
                  <a:lnTo>
                    <a:pt x="200" y="187"/>
                  </a:lnTo>
                  <a:lnTo>
                    <a:pt x="110" y="233"/>
                  </a:lnTo>
                  <a:lnTo>
                    <a:pt x="43" y="207"/>
                  </a:lnTo>
                  <a:lnTo>
                    <a:pt x="43" y="207"/>
                  </a:lnTo>
                  <a:lnTo>
                    <a:pt x="42" y="206"/>
                  </a:lnTo>
                  <a:lnTo>
                    <a:pt x="46" y="206"/>
                  </a:lnTo>
                  <a:lnTo>
                    <a:pt x="46" y="206"/>
                  </a:lnTo>
                  <a:close/>
                  <a:moveTo>
                    <a:pt x="2325" y="283"/>
                  </a:moveTo>
                  <a:lnTo>
                    <a:pt x="2435" y="185"/>
                  </a:lnTo>
                  <a:lnTo>
                    <a:pt x="2541" y="283"/>
                  </a:lnTo>
                  <a:lnTo>
                    <a:pt x="2325" y="283"/>
                  </a:lnTo>
                  <a:close/>
                  <a:moveTo>
                    <a:pt x="4281" y="273"/>
                  </a:moveTo>
                  <a:lnTo>
                    <a:pt x="4281" y="177"/>
                  </a:lnTo>
                  <a:lnTo>
                    <a:pt x="4409" y="228"/>
                  </a:lnTo>
                  <a:lnTo>
                    <a:pt x="4281" y="273"/>
                  </a:lnTo>
                  <a:close/>
                  <a:moveTo>
                    <a:pt x="2033" y="283"/>
                  </a:moveTo>
                  <a:lnTo>
                    <a:pt x="2156" y="177"/>
                  </a:lnTo>
                  <a:lnTo>
                    <a:pt x="2274" y="283"/>
                  </a:lnTo>
                  <a:lnTo>
                    <a:pt x="2033" y="283"/>
                  </a:lnTo>
                  <a:close/>
                  <a:moveTo>
                    <a:pt x="4252" y="273"/>
                  </a:moveTo>
                  <a:lnTo>
                    <a:pt x="4144" y="222"/>
                  </a:lnTo>
                  <a:lnTo>
                    <a:pt x="4252" y="172"/>
                  </a:lnTo>
                  <a:lnTo>
                    <a:pt x="4252" y="273"/>
                  </a:lnTo>
                  <a:close/>
                  <a:moveTo>
                    <a:pt x="4430" y="220"/>
                  </a:moveTo>
                  <a:lnTo>
                    <a:pt x="4302" y="171"/>
                  </a:lnTo>
                  <a:lnTo>
                    <a:pt x="4537" y="183"/>
                  </a:lnTo>
                  <a:lnTo>
                    <a:pt x="4430" y="220"/>
                  </a:lnTo>
                  <a:close/>
                  <a:moveTo>
                    <a:pt x="3989" y="276"/>
                  </a:moveTo>
                  <a:lnTo>
                    <a:pt x="3989" y="163"/>
                  </a:lnTo>
                  <a:lnTo>
                    <a:pt x="4110" y="222"/>
                  </a:lnTo>
                  <a:lnTo>
                    <a:pt x="3989" y="276"/>
                  </a:lnTo>
                  <a:close/>
                  <a:moveTo>
                    <a:pt x="3960" y="273"/>
                  </a:moveTo>
                  <a:lnTo>
                    <a:pt x="3855" y="215"/>
                  </a:lnTo>
                  <a:lnTo>
                    <a:pt x="3960" y="158"/>
                  </a:lnTo>
                  <a:lnTo>
                    <a:pt x="3960" y="273"/>
                  </a:lnTo>
                  <a:close/>
                  <a:moveTo>
                    <a:pt x="4128" y="214"/>
                  </a:moveTo>
                  <a:lnTo>
                    <a:pt x="4003" y="155"/>
                  </a:lnTo>
                  <a:lnTo>
                    <a:pt x="4232" y="166"/>
                  </a:lnTo>
                  <a:lnTo>
                    <a:pt x="4128" y="214"/>
                  </a:lnTo>
                  <a:close/>
                  <a:moveTo>
                    <a:pt x="535" y="275"/>
                  </a:moveTo>
                  <a:lnTo>
                    <a:pt x="388" y="222"/>
                  </a:lnTo>
                  <a:lnTo>
                    <a:pt x="535" y="153"/>
                  </a:lnTo>
                  <a:lnTo>
                    <a:pt x="535" y="275"/>
                  </a:lnTo>
                  <a:close/>
                  <a:moveTo>
                    <a:pt x="3708" y="278"/>
                  </a:moveTo>
                  <a:lnTo>
                    <a:pt x="3708" y="150"/>
                  </a:lnTo>
                  <a:lnTo>
                    <a:pt x="3824" y="215"/>
                  </a:lnTo>
                  <a:lnTo>
                    <a:pt x="3708" y="278"/>
                  </a:lnTo>
                  <a:close/>
                  <a:moveTo>
                    <a:pt x="564" y="276"/>
                  </a:moveTo>
                  <a:lnTo>
                    <a:pt x="564" y="147"/>
                  </a:lnTo>
                  <a:lnTo>
                    <a:pt x="665" y="204"/>
                  </a:lnTo>
                  <a:lnTo>
                    <a:pt x="564" y="276"/>
                  </a:lnTo>
                  <a:close/>
                  <a:moveTo>
                    <a:pt x="368" y="215"/>
                  </a:moveTo>
                  <a:lnTo>
                    <a:pt x="262" y="179"/>
                  </a:lnTo>
                  <a:lnTo>
                    <a:pt x="516" y="145"/>
                  </a:lnTo>
                  <a:lnTo>
                    <a:pt x="368" y="215"/>
                  </a:lnTo>
                  <a:close/>
                  <a:moveTo>
                    <a:pt x="3679" y="273"/>
                  </a:moveTo>
                  <a:lnTo>
                    <a:pt x="3575" y="207"/>
                  </a:lnTo>
                  <a:lnTo>
                    <a:pt x="3679" y="145"/>
                  </a:lnTo>
                  <a:lnTo>
                    <a:pt x="3679" y="273"/>
                  </a:lnTo>
                  <a:close/>
                  <a:moveTo>
                    <a:pt x="3840" y="207"/>
                  </a:moveTo>
                  <a:lnTo>
                    <a:pt x="3719" y="139"/>
                  </a:lnTo>
                  <a:lnTo>
                    <a:pt x="3942" y="151"/>
                  </a:lnTo>
                  <a:lnTo>
                    <a:pt x="3840" y="207"/>
                  </a:lnTo>
                  <a:close/>
                  <a:moveTo>
                    <a:pt x="3429" y="278"/>
                  </a:moveTo>
                  <a:lnTo>
                    <a:pt x="3429" y="132"/>
                  </a:lnTo>
                  <a:lnTo>
                    <a:pt x="3548" y="207"/>
                  </a:lnTo>
                  <a:lnTo>
                    <a:pt x="3429" y="278"/>
                  </a:lnTo>
                  <a:close/>
                  <a:moveTo>
                    <a:pt x="3401" y="270"/>
                  </a:moveTo>
                  <a:lnTo>
                    <a:pt x="3289" y="198"/>
                  </a:lnTo>
                  <a:lnTo>
                    <a:pt x="3401" y="128"/>
                  </a:lnTo>
                  <a:lnTo>
                    <a:pt x="3401" y="270"/>
                  </a:lnTo>
                  <a:close/>
                  <a:moveTo>
                    <a:pt x="3562" y="198"/>
                  </a:moveTo>
                  <a:lnTo>
                    <a:pt x="3444" y="124"/>
                  </a:lnTo>
                  <a:lnTo>
                    <a:pt x="3666" y="136"/>
                  </a:lnTo>
                  <a:lnTo>
                    <a:pt x="3562" y="198"/>
                  </a:lnTo>
                  <a:close/>
                  <a:moveTo>
                    <a:pt x="813" y="275"/>
                  </a:moveTo>
                  <a:lnTo>
                    <a:pt x="692" y="204"/>
                  </a:lnTo>
                  <a:lnTo>
                    <a:pt x="813" y="118"/>
                  </a:lnTo>
                  <a:lnTo>
                    <a:pt x="813" y="275"/>
                  </a:lnTo>
                  <a:close/>
                  <a:moveTo>
                    <a:pt x="3135" y="275"/>
                  </a:moveTo>
                  <a:lnTo>
                    <a:pt x="3135" y="116"/>
                  </a:lnTo>
                  <a:lnTo>
                    <a:pt x="3262" y="196"/>
                  </a:lnTo>
                  <a:lnTo>
                    <a:pt x="3135" y="275"/>
                  </a:lnTo>
                  <a:close/>
                  <a:moveTo>
                    <a:pt x="3107" y="273"/>
                  </a:moveTo>
                  <a:lnTo>
                    <a:pt x="3000" y="191"/>
                  </a:lnTo>
                  <a:lnTo>
                    <a:pt x="3107" y="115"/>
                  </a:lnTo>
                  <a:lnTo>
                    <a:pt x="3107" y="273"/>
                  </a:lnTo>
                  <a:close/>
                  <a:moveTo>
                    <a:pt x="842" y="271"/>
                  </a:moveTo>
                  <a:lnTo>
                    <a:pt x="842" y="112"/>
                  </a:lnTo>
                  <a:lnTo>
                    <a:pt x="943" y="185"/>
                  </a:lnTo>
                  <a:lnTo>
                    <a:pt x="842" y="271"/>
                  </a:lnTo>
                  <a:close/>
                  <a:moveTo>
                    <a:pt x="3274" y="188"/>
                  </a:moveTo>
                  <a:lnTo>
                    <a:pt x="3151" y="108"/>
                  </a:lnTo>
                  <a:lnTo>
                    <a:pt x="3383" y="121"/>
                  </a:lnTo>
                  <a:lnTo>
                    <a:pt x="3274" y="188"/>
                  </a:lnTo>
                  <a:close/>
                  <a:moveTo>
                    <a:pt x="678" y="196"/>
                  </a:moveTo>
                  <a:lnTo>
                    <a:pt x="577" y="137"/>
                  </a:lnTo>
                  <a:lnTo>
                    <a:pt x="801" y="108"/>
                  </a:lnTo>
                  <a:lnTo>
                    <a:pt x="678" y="196"/>
                  </a:lnTo>
                  <a:close/>
                  <a:moveTo>
                    <a:pt x="2857" y="275"/>
                  </a:moveTo>
                  <a:lnTo>
                    <a:pt x="2857" y="100"/>
                  </a:lnTo>
                  <a:lnTo>
                    <a:pt x="2976" y="191"/>
                  </a:lnTo>
                  <a:lnTo>
                    <a:pt x="2857" y="275"/>
                  </a:lnTo>
                  <a:close/>
                  <a:moveTo>
                    <a:pt x="2829" y="270"/>
                  </a:moveTo>
                  <a:lnTo>
                    <a:pt x="2720" y="182"/>
                  </a:lnTo>
                  <a:lnTo>
                    <a:pt x="2829" y="100"/>
                  </a:lnTo>
                  <a:lnTo>
                    <a:pt x="2829" y="270"/>
                  </a:lnTo>
                  <a:close/>
                  <a:moveTo>
                    <a:pt x="2987" y="182"/>
                  </a:moveTo>
                  <a:lnTo>
                    <a:pt x="2872" y="94"/>
                  </a:lnTo>
                  <a:lnTo>
                    <a:pt x="3095" y="105"/>
                  </a:lnTo>
                  <a:lnTo>
                    <a:pt x="2987" y="182"/>
                  </a:lnTo>
                  <a:close/>
                  <a:moveTo>
                    <a:pt x="2578" y="270"/>
                  </a:moveTo>
                  <a:lnTo>
                    <a:pt x="2578" y="88"/>
                  </a:lnTo>
                  <a:lnTo>
                    <a:pt x="2696" y="182"/>
                  </a:lnTo>
                  <a:lnTo>
                    <a:pt x="2578" y="270"/>
                  </a:lnTo>
                  <a:close/>
                  <a:moveTo>
                    <a:pt x="2549" y="270"/>
                  </a:moveTo>
                  <a:lnTo>
                    <a:pt x="2447" y="175"/>
                  </a:lnTo>
                  <a:lnTo>
                    <a:pt x="2549" y="86"/>
                  </a:lnTo>
                  <a:lnTo>
                    <a:pt x="2549" y="270"/>
                  </a:lnTo>
                  <a:close/>
                  <a:moveTo>
                    <a:pt x="1084" y="268"/>
                  </a:moveTo>
                  <a:lnTo>
                    <a:pt x="967" y="183"/>
                  </a:lnTo>
                  <a:lnTo>
                    <a:pt x="1084" y="83"/>
                  </a:lnTo>
                  <a:lnTo>
                    <a:pt x="1084" y="268"/>
                  </a:lnTo>
                  <a:close/>
                  <a:moveTo>
                    <a:pt x="1112" y="275"/>
                  </a:moveTo>
                  <a:lnTo>
                    <a:pt x="1112" y="78"/>
                  </a:lnTo>
                  <a:lnTo>
                    <a:pt x="1235" y="169"/>
                  </a:lnTo>
                  <a:lnTo>
                    <a:pt x="1112" y="275"/>
                  </a:lnTo>
                  <a:close/>
                  <a:moveTo>
                    <a:pt x="2707" y="172"/>
                  </a:moveTo>
                  <a:lnTo>
                    <a:pt x="2590" y="78"/>
                  </a:lnTo>
                  <a:lnTo>
                    <a:pt x="2817" y="91"/>
                  </a:lnTo>
                  <a:lnTo>
                    <a:pt x="2707" y="172"/>
                  </a:lnTo>
                  <a:close/>
                  <a:moveTo>
                    <a:pt x="954" y="175"/>
                  </a:moveTo>
                  <a:lnTo>
                    <a:pt x="853" y="102"/>
                  </a:lnTo>
                  <a:lnTo>
                    <a:pt x="1071" y="73"/>
                  </a:lnTo>
                  <a:lnTo>
                    <a:pt x="954" y="175"/>
                  </a:lnTo>
                  <a:close/>
                  <a:moveTo>
                    <a:pt x="2312" y="275"/>
                  </a:moveTo>
                  <a:lnTo>
                    <a:pt x="2312" y="72"/>
                  </a:lnTo>
                  <a:lnTo>
                    <a:pt x="2424" y="175"/>
                  </a:lnTo>
                  <a:lnTo>
                    <a:pt x="2312" y="275"/>
                  </a:lnTo>
                  <a:close/>
                  <a:moveTo>
                    <a:pt x="2284" y="271"/>
                  </a:moveTo>
                  <a:lnTo>
                    <a:pt x="2167" y="167"/>
                  </a:lnTo>
                  <a:lnTo>
                    <a:pt x="2284" y="70"/>
                  </a:lnTo>
                  <a:lnTo>
                    <a:pt x="2284" y="271"/>
                  </a:lnTo>
                  <a:close/>
                  <a:moveTo>
                    <a:pt x="2435" y="166"/>
                  </a:moveTo>
                  <a:lnTo>
                    <a:pt x="2325" y="65"/>
                  </a:lnTo>
                  <a:lnTo>
                    <a:pt x="2538" y="76"/>
                  </a:lnTo>
                  <a:lnTo>
                    <a:pt x="2435" y="166"/>
                  </a:lnTo>
                  <a:close/>
                  <a:moveTo>
                    <a:pt x="2020" y="273"/>
                  </a:moveTo>
                  <a:lnTo>
                    <a:pt x="2020" y="56"/>
                  </a:lnTo>
                  <a:lnTo>
                    <a:pt x="2146" y="167"/>
                  </a:lnTo>
                  <a:lnTo>
                    <a:pt x="2020" y="273"/>
                  </a:lnTo>
                  <a:close/>
                  <a:moveTo>
                    <a:pt x="1991" y="275"/>
                  </a:moveTo>
                  <a:lnTo>
                    <a:pt x="1857" y="161"/>
                  </a:lnTo>
                  <a:lnTo>
                    <a:pt x="1991" y="54"/>
                  </a:lnTo>
                  <a:lnTo>
                    <a:pt x="1991" y="275"/>
                  </a:lnTo>
                  <a:close/>
                  <a:moveTo>
                    <a:pt x="2157" y="158"/>
                  </a:moveTo>
                  <a:lnTo>
                    <a:pt x="2034" y="49"/>
                  </a:lnTo>
                  <a:lnTo>
                    <a:pt x="2271" y="62"/>
                  </a:lnTo>
                  <a:lnTo>
                    <a:pt x="2157" y="158"/>
                  </a:lnTo>
                  <a:close/>
                  <a:moveTo>
                    <a:pt x="1247" y="158"/>
                  </a:moveTo>
                  <a:lnTo>
                    <a:pt x="1120" y="67"/>
                  </a:lnTo>
                  <a:lnTo>
                    <a:pt x="1394" y="32"/>
                  </a:lnTo>
                  <a:lnTo>
                    <a:pt x="1247" y="158"/>
                  </a:lnTo>
                  <a:close/>
                  <a:moveTo>
                    <a:pt x="1846" y="151"/>
                  </a:moveTo>
                  <a:lnTo>
                    <a:pt x="1704" y="32"/>
                  </a:lnTo>
                  <a:lnTo>
                    <a:pt x="1980" y="46"/>
                  </a:lnTo>
                  <a:lnTo>
                    <a:pt x="1846" y="151"/>
                  </a:lnTo>
                  <a:close/>
                  <a:moveTo>
                    <a:pt x="1692" y="0"/>
                  </a:moveTo>
                  <a:lnTo>
                    <a:pt x="1608" y="0"/>
                  </a:lnTo>
                  <a:lnTo>
                    <a:pt x="1569" y="0"/>
                  </a:lnTo>
                  <a:lnTo>
                    <a:pt x="1446" y="0"/>
                  </a:lnTo>
                  <a:lnTo>
                    <a:pt x="1403" y="0"/>
                  </a:lnTo>
                  <a:lnTo>
                    <a:pt x="150" y="161"/>
                  </a:lnTo>
                  <a:lnTo>
                    <a:pt x="102" y="167"/>
                  </a:lnTo>
                  <a:lnTo>
                    <a:pt x="99" y="167"/>
                  </a:lnTo>
                  <a:lnTo>
                    <a:pt x="0" y="180"/>
                  </a:lnTo>
                  <a:lnTo>
                    <a:pt x="0" y="313"/>
                  </a:lnTo>
                  <a:lnTo>
                    <a:pt x="1382" y="313"/>
                  </a:lnTo>
                  <a:lnTo>
                    <a:pt x="1382" y="283"/>
                  </a:lnTo>
                  <a:lnTo>
                    <a:pt x="1127" y="283"/>
                  </a:lnTo>
                  <a:lnTo>
                    <a:pt x="1248" y="177"/>
                  </a:lnTo>
                  <a:lnTo>
                    <a:pt x="1382" y="275"/>
                  </a:lnTo>
                  <a:lnTo>
                    <a:pt x="1382" y="257"/>
                  </a:lnTo>
                  <a:lnTo>
                    <a:pt x="1259" y="167"/>
                  </a:lnTo>
                  <a:lnTo>
                    <a:pt x="1403" y="44"/>
                  </a:lnTo>
                  <a:lnTo>
                    <a:pt x="1418" y="32"/>
                  </a:lnTo>
                  <a:lnTo>
                    <a:pt x="1416" y="30"/>
                  </a:lnTo>
                  <a:lnTo>
                    <a:pt x="1433" y="30"/>
                  </a:lnTo>
                  <a:lnTo>
                    <a:pt x="1435" y="30"/>
                  </a:lnTo>
                  <a:lnTo>
                    <a:pt x="1459" y="30"/>
                  </a:lnTo>
                  <a:lnTo>
                    <a:pt x="1636" y="30"/>
                  </a:lnTo>
                  <a:lnTo>
                    <a:pt x="1660" y="30"/>
                  </a:lnTo>
                  <a:lnTo>
                    <a:pt x="1660" y="30"/>
                  </a:lnTo>
                  <a:lnTo>
                    <a:pt x="1683" y="30"/>
                  </a:lnTo>
                  <a:lnTo>
                    <a:pt x="1681" y="32"/>
                  </a:lnTo>
                  <a:lnTo>
                    <a:pt x="1691" y="40"/>
                  </a:lnTo>
                  <a:lnTo>
                    <a:pt x="1835" y="161"/>
                  </a:lnTo>
                  <a:lnTo>
                    <a:pt x="1728" y="244"/>
                  </a:lnTo>
                  <a:lnTo>
                    <a:pt x="1728" y="263"/>
                  </a:lnTo>
                  <a:lnTo>
                    <a:pt x="1846" y="169"/>
                  </a:lnTo>
                  <a:lnTo>
                    <a:pt x="1978" y="283"/>
                  </a:lnTo>
                  <a:lnTo>
                    <a:pt x="1728" y="283"/>
                  </a:lnTo>
                  <a:lnTo>
                    <a:pt x="1728" y="313"/>
                  </a:lnTo>
                  <a:lnTo>
                    <a:pt x="5576" y="313"/>
                  </a:lnTo>
                  <a:lnTo>
                    <a:pt x="5576" y="207"/>
                  </a:lnTo>
                  <a:lnTo>
                    <a:pt x="5574" y="207"/>
                  </a:lnTo>
                  <a:lnTo>
                    <a:pt x="5267" y="190"/>
                  </a:lnTo>
                  <a:lnTo>
                    <a:pt x="5253" y="190"/>
                  </a:lnTo>
                  <a:lnTo>
                    <a:pt x="5127" y="183"/>
                  </a:lnTo>
                  <a:lnTo>
                    <a:pt x="1692" y="0"/>
                  </a:lnTo>
                  <a:lnTo>
                    <a:pt x="1692"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77" name="Freeform 207"/>
            <p:cNvSpPr>
              <a:spLocks/>
            </p:cNvSpPr>
            <p:nvPr/>
          </p:nvSpPr>
          <p:spPr bwMode="auto">
            <a:xfrm>
              <a:off x="6726237" y="1658938"/>
              <a:ext cx="96837" cy="14288"/>
            </a:xfrm>
            <a:custGeom>
              <a:avLst/>
              <a:gdLst>
                <a:gd name="T0" fmla="*/ 26 w 122"/>
                <a:gd name="T1" fmla="*/ 11 h 18"/>
                <a:gd name="T2" fmla="*/ 69 w 122"/>
                <a:gd name="T3" fmla="*/ 0 h 18"/>
                <a:gd name="T4" fmla="*/ 101 w 122"/>
                <a:gd name="T5" fmla="*/ 10 h 18"/>
                <a:gd name="T6" fmla="*/ 122 w 122"/>
                <a:gd name="T7" fmla="*/ 18 h 18"/>
                <a:gd name="T8" fmla="*/ 96 w 122"/>
                <a:gd name="T9" fmla="*/ 18 h 18"/>
                <a:gd name="T10" fmla="*/ 30 w 122"/>
                <a:gd name="T11" fmla="*/ 18 h 18"/>
                <a:gd name="T12" fmla="*/ 0 w 122"/>
                <a:gd name="T13" fmla="*/ 18 h 18"/>
                <a:gd name="T14" fmla="*/ 26 w 122"/>
                <a:gd name="T15" fmla="*/ 1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8">
                  <a:moveTo>
                    <a:pt x="26" y="11"/>
                  </a:moveTo>
                  <a:lnTo>
                    <a:pt x="69" y="0"/>
                  </a:lnTo>
                  <a:lnTo>
                    <a:pt x="101" y="10"/>
                  </a:lnTo>
                  <a:lnTo>
                    <a:pt x="122" y="18"/>
                  </a:lnTo>
                  <a:lnTo>
                    <a:pt x="96" y="18"/>
                  </a:lnTo>
                  <a:lnTo>
                    <a:pt x="30" y="18"/>
                  </a:lnTo>
                  <a:lnTo>
                    <a:pt x="0" y="18"/>
                  </a:lnTo>
                  <a:lnTo>
                    <a:pt x="26"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78" name="Freeform 208"/>
            <p:cNvSpPr>
              <a:spLocks/>
            </p:cNvSpPr>
            <p:nvPr/>
          </p:nvSpPr>
          <p:spPr bwMode="auto">
            <a:xfrm>
              <a:off x="6551612" y="1654176"/>
              <a:ext cx="107950" cy="19050"/>
            </a:xfrm>
            <a:custGeom>
              <a:avLst/>
              <a:gdLst>
                <a:gd name="T0" fmla="*/ 0 w 135"/>
                <a:gd name="T1" fmla="*/ 24 h 24"/>
                <a:gd name="T2" fmla="*/ 70 w 135"/>
                <a:gd name="T3" fmla="*/ 0 h 24"/>
                <a:gd name="T4" fmla="*/ 135 w 135"/>
                <a:gd name="T5" fmla="*/ 24 h 24"/>
                <a:gd name="T6" fmla="*/ 0 w 135"/>
                <a:gd name="T7" fmla="*/ 24 h 24"/>
              </a:gdLst>
              <a:ahLst/>
              <a:cxnLst>
                <a:cxn ang="0">
                  <a:pos x="T0" y="T1"/>
                </a:cxn>
                <a:cxn ang="0">
                  <a:pos x="T2" y="T3"/>
                </a:cxn>
                <a:cxn ang="0">
                  <a:pos x="T4" y="T5"/>
                </a:cxn>
                <a:cxn ang="0">
                  <a:pos x="T6" y="T7"/>
                </a:cxn>
              </a:cxnLst>
              <a:rect l="0" t="0" r="r" b="b"/>
              <a:pathLst>
                <a:path w="135" h="24">
                  <a:moveTo>
                    <a:pt x="0" y="24"/>
                  </a:moveTo>
                  <a:lnTo>
                    <a:pt x="70" y="0"/>
                  </a:lnTo>
                  <a:lnTo>
                    <a:pt x="135" y="24"/>
                  </a:lnTo>
                  <a:lnTo>
                    <a:pt x="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79" name="Freeform 209"/>
            <p:cNvSpPr>
              <a:spLocks/>
            </p:cNvSpPr>
            <p:nvPr/>
          </p:nvSpPr>
          <p:spPr bwMode="auto">
            <a:xfrm>
              <a:off x="6332537" y="1649413"/>
              <a:ext cx="152400" cy="23813"/>
            </a:xfrm>
            <a:custGeom>
              <a:avLst/>
              <a:gdLst>
                <a:gd name="T0" fmla="*/ 0 w 191"/>
                <a:gd name="T1" fmla="*/ 31 h 31"/>
                <a:gd name="T2" fmla="*/ 105 w 191"/>
                <a:gd name="T3" fmla="*/ 0 h 31"/>
                <a:gd name="T4" fmla="*/ 191 w 191"/>
                <a:gd name="T5" fmla="*/ 31 h 31"/>
                <a:gd name="T6" fmla="*/ 0 w 191"/>
                <a:gd name="T7" fmla="*/ 31 h 31"/>
              </a:gdLst>
              <a:ahLst/>
              <a:cxnLst>
                <a:cxn ang="0">
                  <a:pos x="T0" y="T1"/>
                </a:cxn>
                <a:cxn ang="0">
                  <a:pos x="T2" y="T3"/>
                </a:cxn>
                <a:cxn ang="0">
                  <a:pos x="T4" y="T5"/>
                </a:cxn>
                <a:cxn ang="0">
                  <a:pos x="T6" y="T7"/>
                </a:cxn>
              </a:cxnLst>
              <a:rect l="0" t="0" r="r" b="b"/>
              <a:pathLst>
                <a:path w="191" h="31">
                  <a:moveTo>
                    <a:pt x="0" y="31"/>
                  </a:moveTo>
                  <a:lnTo>
                    <a:pt x="105" y="0"/>
                  </a:lnTo>
                  <a:lnTo>
                    <a:pt x="191" y="31"/>
                  </a:lnTo>
                  <a:lnTo>
                    <a:pt x="0"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80" name="Freeform 210"/>
            <p:cNvSpPr>
              <a:spLocks/>
            </p:cNvSpPr>
            <p:nvPr/>
          </p:nvSpPr>
          <p:spPr bwMode="auto">
            <a:xfrm>
              <a:off x="2481262" y="1646238"/>
              <a:ext cx="120650" cy="26988"/>
            </a:xfrm>
            <a:custGeom>
              <a:avLst/>
              <a:gdLst>
                <a:gd name="T0" fmla="*/ 0 w 152"/>
                <a:gd name="T1" fmla="*/ 34 h 34"/>
                <a:gd name="T2" fmla="*/ 64 w 152"/>
                <a:gd name="T3" fmla="*/ 0 h 34"/>
                <a:gd name="T4" fmla="*/ 152 w 152"/>
                <a:gd name="T5" fmla="*/ 34 h 34"/>
                <a:gd name="T6" fmla="*/ 0 w 152"/>
                <a:gd name="T7" fmla="*/ 34 h 34"/>
              </a:gdLst>
              <a:ahLst/>
              <a:cxnLst>
                <a:cxn ang="0">
                  <a:pos x="T0" y="T1"/>
                </a:cxn>
                <a:cxn ang="0">
                  <a:pos x="T2" y="T3"/>
                </a:cxn>
                <a:cxn ang="0">
                  <a:pos x="T4" y="T5"/>
                </a:cxn>
                <a:cxn ang="0">
                  <a:pos x="T6" y="T7"/>
                </a:cxn>
              </a:cxnLst>
              <a:rect l="0" t="0" r="r" b="b"/>
              <a:pathLst>
                <a:path w="152" h="34">
                  <a:moveTo>
                    <a:pt x="0" y="34"/>
                  </a:moveTo>
                  <a:lnTo>
                    <a:pt x="64" y="0"/>
                  </a:lnTo>
                  <a:lnTo>
                    <a:pt x="152" y="34"/>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81" name="Freeform 211"/>
            <p:cNvSpPr>
              <a:spLocks/>
            </p:cNvSpPr>
            <p:nvPr/>
          </p:nvSpPr>
          <p:spPr bwMode="auto">
            <a:xfrm>
              <a:off x="6802437" y="1644651"/>
              <a:ext cx="46037" cy="23813"/>
            </a:xfrm>
            <a:custGeom>
              <a:avLst/>
              <a:gdLst>
                <a:gd name="T0" fmla="*/ 8 w 58"/>
                <a:gd name="T1" fmla="*/ 11 h 30"/>
                <a:gd name="T2" fmla="*/ 58 w 58"/>
                <a:gd name="T3" fmla="*/ 0 h 30"/>
                <a:gd name="T4" fmla="*/ 58 w 58"/>
                <a:gd name="T5" fmla="*/ 30 h 30"/>
                <a:gd name="T6" fmla="*/ 8 w 58"/>
                <a:gd name="T7" fmla="*/ 16 h 30"/>
                <a:gd name="T8" fmla="*/ 0 w 58"/>
                <a:gd name="T9" fmla="*/ 13 h 30"/>
                <a:gd name="T10" fmla="*/ 8 w 58"/>
                <a:gd name="T11" fmla="*/ 11 h 30"/>
              </a:gdLst>
              <a:ahLst/>
              <a:cxnLst>
                <a:cxn ang="0">
                  <a:pos x="T0" y="T1"/>
                </a:cxn>
                <a:cxn ang="0">
                  <a:pos x="T2" y="T3"/>
                </a:cxn>
                <a:cxn ang="0">
                  <a:pos x="T4" y="T5"/>
                </a:cxn>
                <a:cxn ang="0">
                  <a:pos x="T6" y="T7"/>
                </a:cxn>
                <a:cxn ang="0">
                  <a:pos x="T8" y="T9"/>
                </a:cxn>
                <a:cxn ang="0">
                  <a:pos x="T10" y="T11"/>
                </a:cxn>
              </a:cxnLst>
              <a:rect l="0" t="0" r="r" b="b"/>
              <a:pathLst>
                <a:path w="58" h="30">
                  <a:moveTo>
                    <a:pt x="8" y="11"/>
                  </a:moveTo>
                  <a:lnTo>
                    <a:pt x="58" y="0"/>
                  </a:lnTo>
                  <a:lnTo>
                    <a:pt x="58" y="30"/>
                  </a:lnTo>
                  <a:lnTo>
                    <a:pt x="8" y="16"/>
                  </a:lnTo>
                  <a:lnTo>
                    <a:pt x="0" y="13"/>
                  </a:lnTo>
                  <a:lnTo>
                    <a:pt x="8"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82" name="Freeform 212"/>
            <p:cNvSpPr>
              <a:spLocks/>
            </p:cNvSpPr>
            <p:nvPr/>
          </p:nvSpPr>
          <p:spPr bwMode="auto">
            <a:xfrm>
              <a:off x="6102350" y="1643063"/>
              <a:ext cx="169862" cy="30163"/>
            </a:xfrm>
            <a:custGeom>
              <a:avLst/>
              <a:gdLst>
                <a:gd name="T0" fmla="*/ 0 w 214"/>
                <a:gd name="T1" fmla="*/ 39 h 39"/>
                <a:gd name="T2" fmla="*/ 115 w 214"/>
                <a:gd name="T3" fmla="*/ 0 h 39"/>
                <a:gd name="T4" fmla="*/ 214 w 214"/>
                <a:gd name="T5" fmla="*/ 39 h 39"/>
                <a:gd name="T6" fmla="*/ 0 w 214"/>
                <a:gd name="T7" fmla="*/ 39 h 39"/>
              </a:gdLst>
              <a:ahLst/>
              <a:cxnLst>
                <a:cxn ang="0">
                  <a:pos x="T0" y="T1"/>
                </a:cxn>
                <a:cxn ang="0">
                  <a:pos x="T2" y="T3"/>
                </a:cxn>
                <a:cxn ang="0">
                  <a:pos x="T4" y="T5"/>
                </a:cxn>
                <a:cxn ang="0">
                  <a:pos x="T6" y="T7"/>
                </a:cxn>
              </a:cxnLst>
              <a:rect l="0" t="0" r="r" b="b"/>
              <a:pathLst>
                <a:path w="214" h="39">
                  <a:moveTo>
                    <a:pt x="0" y="39"/>
                  </a:moveTo>
                  <a:lnTo>
                    <a:pt x="115" y="0"/>
                  </a:lnTo>
                  <a:lnTo>
                    <a:pt x="214" y="39"/>
                  </a:lnTo>
                  <a:lnTo>
                    <a:pt x="0"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83" name="Freeform 213"/>
            <p:cNvSpPr>
              <a:spLocks/>
            </p:cNvSpPr>
            <p:nvPr/>
          </p:nvSpPr>
          <p:spPr bwMode="auto">
            <a:xfrm>
              <a:off x="5856287" y="1636713"/>
              <a:ext cx="198437" cy="36513"/>
            </a:xfrm>
            <a:custGeom>
              <a:avLst/>
              <a:gdLst>
                <a:gd name="T0" fmla="*/ 0 w 249"/>
                <a:gd name="T1" fmla="*/ 47 h 47"/>
                <a:gd name="T2" fmla="*/ 131 w 249"/>
                <a:gd name="T3" fmla="*/ 0 h 47"/>
                <a:gd name="T4" fmla="*/ 249 w 249"/>
                <a:gd name="T5" fmla="*/ 47 h 47"/>
                <a:gd name="T6" fmla="*/ 0 w 249"/>
                <a:gd name="T7" fmla="*/ 47 h 47"/>
              </a:gdLst>
              <a:ahLst/>
              <a:cxnLst>
                <a:cxn ang="0">
                  <a:pos x="T0" y="T1"/>
                </a:cxn>
                <a:cxn ang="0">
                  <a:pos x="T2" y="T3"/>
                </a:cxn>
                <a:cxn ang="0">
                  <a:pos x="T4" y="T5"/>
                </a:cxn>
                <a:cxn ang="0">
                  <a:pos x="T6" y="T7"/>
                </a:cxn>
              </a:cxnLst>
              <a:rect l="0" t="0" r="r" b="b"/>
              <a:pathLst>
                <a:path w="249" h="47">
                  <a:moveTo>
                    <a:pt x="0" y="47"/>
                  </a:moveTo>
                  <a:lnTo>
                    <a:pt x="131" y="0"/>
                  </a:lnTo>
                  <a:lnTo>
                    <a:pt x="249" y="47"/>
                  </a:lnTo>
                  <a:lnTo>
                    <a:pt x="0" y="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84" name="Freeform 214"/>
            <p:cNvSpPr>
              <a:spLocks/>
            </p:cNvSpPr>
            <p:nvPr/>
          </p:nvSpPr>
          <p:spPr bwMode="auto">
            <a:xfrm>
              <a:off x="6694487" y="1633538"/>
              <a:ext cx="65087" cy="34925"/>
            </a:xfrm>
            <a:custGeom>
              <a:avLst/>
              <a:gdLst>
                <a:gd name="T0" fmla="*/ 0 w 82"/>
                <a:gd name="T1" fmla="*/ 45 h 45"/>
                <a:gd name="T2" fmla="*/ 0 w 82"/>
                <a:gd name="T3" fmla="*/ 0 h 45"/>
                <a:gd name="T4" fmla="*/ 61 w 82"/>
                <a:gd name="T5" fmla="*/ 20 h 45"/>
                <a:gd name="T6" fmla="*/ 82 w 82"/>
                <a:gd name="T7" fmla="*/ 26 h 45"/>
                <a:gd name="T8" fmla="*/ 61 w 82"/>
                <a:gd name="T9" fmla="*/ 31 h 45"/>
                <a:gd name="T10" fmla="*/ 0 w 82"/>
                <a:gd name="T11" fmla="*/ 45 h 45"/>
              </a:gdLst>
              <a:ahLst/>
              <a:cxnLst>
                <a:cxn ang="0">
                  <a:pos x="T0" y="T1"/>
                </a:cxn>
                <a:cxn ang="0">
                  <a:pos x="T2" y="T3"/>
                </a:cxn>
                <a:cxn ang="0">
                  <a:pos x="T4" y="T5"/>
                </a:cxn>
                <a:cxn ang="0">
                  <a:pos x="T6" y="T7"/>
                </a:cxn>
                <a:cxn ang="0">
                  <a:pos x="T8" y="T9"/>
                </a:cxn>
                <a:cxn ang="0">
                  <a:pos x="T10" y="T11"/>
                </a:cxn>
              </a:cxnLst>
              <a:rect l="0" t="0" r="r" b="b"/>
              <a:pathLst>
                <a:path w="82" h="45">
                  <a:moveTo>
                    <a:pt x="0" y="45"/>
                  </a:moveTo>
                  <a:lnTo>
                    <a:pt x="0" y="0"/>
                  </a:lnTo>
                  <a:lnTo>
                    <a:pt x="61" y="20"/>
                  </a:lnTo>
                  <a:lnTo>
                    <a:pt x="82" y="26"/>
                  </a:lnTo>
                  <a:lnTo>
                    <a:pt x="61" y="31"/>
                  </a:lnTo>
                  <a:lnTo>
                    <a:pt x="0" y="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85" name="Freeform 215"/>
            <p:cNvSpPr>
              <a:spLocks/>
            </p:cNvSpPr>
            <p:nvPr/>
          </p:nvSpPr>
          <p:spPr bwMode="auto">
            <a:xfrm>
              <a:off x="2651125" y="1633538"/>
              <a:ext cx="200025" cy="39688"/>
            </a:xfrm>
            <a:custGeom>
              <a:avLst/>
              <a:gdLst>
                <a:gd name="T0" fmla="*/ 0 w 252"/>
                <a:gd name="T1" fmla="*/ 52 h 52"/>
                <a:gd name="T2" fmla="*/ 108 w 252"/>
                <a:gd name="T3" fmla="*/ 0 h 52"/>
                <a:gd name="T4" fmla="*/ 252 w 252"/>
                <a:gd name="T5" fmla="*/ 52 h 52"/>
                <a:gd name="T6" fmla="*/ 0 w 252"/>
                <a:gd name="T7" fmla="*/ 52 h 52"/>
              </a:gdLst>
              <a:ahLst/>
              <a:cxnLst>
                <a:cxn ang="0">
                  <a:pos x="T0" y="T1"/>
                </a:cxn>
                <a:cxn ang="0">
                  <a:pos x="T2" y="T3"/>
                </a:cxn>
                <a:cxn ang="0">
                  <a:pos x="T4" y="T5"/>
                </a:cxn>
                <a:cxn ang="0">
                  <a:pos x="T6" y="T7"/>
                </a:cxn>
              </a:cxnLst>
              <a:rect l="0" t="0" r="r" b="b"/>
              <a:pathLst>
                <a:path w="252" h="52">
                  <a:moveTo>
                    <a:pt x="0" y="52"/>
                  </a:moveTo>
                  <a:lnTo>
                    <a:pt x="108" y="0"/>
                  </a:lnTo>
                  <a:lnTo>
                    <a:pt x="252" y="52"/>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86" name="Freeform 216"/>
            <p:cNvSpPr>
              <a:spLocks/>
            </p:cNvSpPr>
            <p:nvPr/>
          </p:nvSpPr>
          <p:spPr bwMode="auto">
            <a:xfrm>
              <a:off x="6624637" y="1633538"/>
              <a:ext cx="47625" cy="31750"/>
            </a:xfrm>
            <a:custGeom>
              <a:avLst/>
              <a:gdLst>
                <a:gd name="T0" fmla="*/ 59 w 59"/>
                <a:gd name="T1" fmla="*/ 42 h 42"/>
                <a:gd name="T2" fmla="*/ 0 w 59"/>
                <a:gd name="T3" fmla="*/ 20 h 42"/>
                <a:gd name="T4" fmla="*/ 59 w 59"/>
                <a:gd name="T5" fmla="*/ 0 h 42"/>
                <a:gd name="T6" fmla="*/ 59 w 59"/>
                <a:gd name="T7" fmla="*/ 42 h 42"/>
              </a:gdLst>
              <a:ahLst/>
              <a:cxnLst>
                <a:cxn ang="0">
                  <a:pos x="T0" y="T1"/>
                </a:cxn>
                <a:cxn ang="0">
                  <a:pos x="T2" y="T3"/>
                </a:cxn>
                <a:cxn ang="0">
                  <a:pos x="T4" y="T5"/>
                </a:cxn>
                <a:cxn ang="0">
                  <a:pos x="T6" y="T7"/>
                </a:cxn>
              </a:cxnLst>
              <a:rect l="0" t="0" r="r" b="b"/>
              <a:pathLst>
                <a:path w="59" h="42">
                  <a:moveTo>
                    <a:pt x="59" y="42"/>
                  </a:moveTo>
                  <a:lnTo>
                    <a:pt x="0" y="20"/>
                  </a:lnTo>
                  <a:lnTo>
                    <a:pt x="59" y="0"/>
                  </a:lnTo>
                  <a:lnTo>
                    <a:pt x="59"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87" name="Freeform 217"/>
            <p:cNvSpPr>
              <a:spLocks/>
            </p:cNvSpPr>
            <p:nvPr/>
          </p:nvSpPr>
          <p:spPr bwMode="auto">
            <a:xfrm>
              <a:off x="5627687" y="1631951"/>
              <a:ext cx="180975" cy="41275"/>
            </a:xfrm>
            <a:custGeom>
              <a:avLst/>
              <a:gdLst>
                <a:gd name="T0" fmla="*/ 0 w 227"/>
                <a:gd name="T1" fmla="*/ 53 h 53"/>
                <a:gd name="T2" fmla="*/ 117 w 227"/>
                <a:gd name="T3" fmla="*/ 0 h 53"/>
                <a:gd name="T4" fmla="*/ 227 w 227"/>
                <a:gd name="T5" fmla="*/ 53 h 53"/>
                <a:gd name="T6" fmla="*/ 0 w 227"/>
                <a:gd name="T7" fmla="*/ 53 h 53"/>
              </a:gdLst>
              <a:ahLst/>
              <a:cxnLst>
                <a:cxn ang="0">
                  <a:pos x="T0" y="T1"/>
                </a:cxn>
                <a:cxn ang="0">
                  <a:pos x="T2" y="T3"/>
                </a:cxn>
                <a:cxn ang="0">
                  <a:pos x="T4" y="T5"/>
                </a:cxn>
                <a:cxn ang="0">
                  <a:pos x="T6" y="T7"/>
                </a:cxn>
              </a:cxnLst>
              <a:rect l="0" t="0" r="r" b="b"/>
              <a:pathLst>
                <a:path w="227" h="53">
                  <a:moveTo>
                    <a:pt x="0" y="53"/>
                  </a:moveTo>
                  <a:lnTo>
                    <a:pt x="117" y="0"/>
                  </a:lnTo>
                  <a:lnTo>
                    <a:pt x="227" y="53"/>
                  </a:lnTo>
                  <a:lnTo>
                    <a:pt x="0" y="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88" name="Freeform 218"/>
            <p:cNvSpPr>
              <a:spLocks/>
            </p:cNvSpPr>
            <p:nvPr/>
          </p:nvSpPr>
          <p:spPr bwMode="auto">
            <a:xfrm>
              <a:off x="6726237" y="1630363"/>
              <a:ext cx="104775" cy="17463"/>
            </a:xfrm>
            <a:custGeom>
              <a:avLst/>
              <a:gdLst>
                <a:gd name="T0" fmla="*/ 26 w 131"/>
                <a:gd name="T1" fmla="*/ 8 h 23"/>
                <a:gd name="T2" fmla="*/ 0 w 131"/>
                <a:gd name="T3" fmla="*/ 0 h 23"/>
                <a:gd name="T4" fmla="*/ 10 w 131"/>
                <a:gd name="T5" fmla="*/ 2 h 23"/>
                <a:gd name="T6" fmla="*/ 72 w 131"/>
                <a:gd name="T7" fmla="*/ 5 h 23"/>
                <a:gd name="T8" fmla="*/ 72 w 131"/>
                <a:gd name="T9" fmla="*/ 5 h 23"/>
                <a:gd name="T10" fmla="*/ 98 w 131"/>
                <a:gd name="T11" fmla="*/ 7 h 23"/>
                <a:gd name="T12" fmla="*/ 131 w 131"/>
                <a:gd name="T13" fmla="*/ 8 h 23"/>
                <a:gd name="T14" fmla="*/ 102 w 131"/>
                <a:gd name="T15" fmla="*/ 15 h 23"/>
                <a:gd name="T16" fmla="*/ 69 w 131"/>
                <a:gd name="T17" fmla="*/ 23 h 23"/>
                <a:gd name="T18" fmla="*/ 26 w 131"/>
                <a:gd name="T1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23">
                  <a:moveTo>
                    <a:pt x="26" y="8"/>
                  </a:moveTo>
                  <a:lnTo>
                    <a:pt x="0" y="0"/>
                  </a:lnTo>
                  <a:lnTo>
                    <a:pt x="10" y="2"/>
                  </a:lnTo>
                  <a:lnTo>
                    <a:pt x="72" y="5"/>
                  </a:lnTo>
                  <a:lnTo>
                    <a:pt x="72" y="5"/>
                  </a:lnTo>
                  <a:lnTo>
                    <a:pt x="98" y="7"/>
                  </a:lnTo>
                  <a:lnTo>
                    <a:pt x="131" y="8"/>
                  </a:lnTo>
                  <a:lnTo>
                    <a:pt x="102" y="15"/>
                  </a:lnTo>
                  <a:lnTo>
                    <a:pt x="69" y="23"/>
                  </a:lnTo>
                  <a:lnTo>
                    <a:pt x="26"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89" name="Freeform 219"/>
            <p:cNvSpPr>
              <a:spLocks/>
            </p:cNvSpPr>
            <p:nvPr/>
          </p:nvSpPr>
          <p:spPr bwMode="auto">
            <a:xfrm>
              <a:off x="6527800" y="1627188"/>
              <a:ext cx="61912" cy="41275"/>
            </a:xfrm>
            <a:custGeom>
              <a:avLst/>
              <a:gdLst>
                <a:gd name="T0" fmla="*/ 0 w 76"/>
                <a:gd name="T1" fmla="*/ 53 h 53"/>
                <a:gd name="T2" fmla="*/ 0 w 76"/>
                <a:gd name="T3" fmla="*/ 0 h 53"/>
                <a:gd name="T4" fmla="*/ 76 w 76"/>
                <a:gd name="T5" fmla="*/ 28 h 53"/>
                <a:gd name="T6" fmla="*/ 0 w 76"/>
                <a:gd name="T7" fmla="*/ 53 h 53"/>
              </a:gdLst>
              <a:ahLst/>
              <a:cxnLst>
                <a:cxn ang="0">
                  <a:pos x="T0" y="T1"/>
                </a:cxn>
                <a:cxn ang="0">
                  <a:pos x="T2" y="T3"/>
                </a:cxn>
                <a:cxn ang="0">
                  <a:pos x="T4" y="T5"/>
                </a:cxn>
                <a:cxn ang="0">
                  <a:pos x="T6" y="T7"/>
                </a:cxn>
              </a:cxnLst>
              <a:rect l="0" t="0" r="r" b="b"/>
              <a:pathLst>
                <a:path w="76" h="53">
                  <a:moveTo>
                    <a:pt x="0" y="53"/>
                  </a:moveTo>
                  <a:lnTo>
                    <a:pt x="0" y="0"/>
                  </a:lnTo>
                  <a:lnTo>
                    <a:pt x="76" y="28"/>
                  </a:lnTo>
                  <a:lnTo>
                    <a:pt x="0" y="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90" name="Freeform 220"/>
            <p:cNvSpPr>
              <a:spLocks/>
            </p:cNvSpPr>
            <p:nvPr/>
          </p:nvSpPr>
          <p:spPr bwMode="auto">
            <a:xfrm>
              <a:off x="5403850" y="1627188"/>
              <a:ext cx="171450" cy="46038"/>
            </a:xfrm>
            <a:custGeom>
              <a:avLst/>
              <a:gdLst>
                <a:gd name="T0" fmla="*/ 0 w 214"/>
                <a:gd name="T1" fmla="*/ 60 h 60"/>
                <a:gd name="T2" fmla="*/ 110 w 214"/>
                <a:gd name="T3" fmla="*/ 0 h 60"/>
                <a:gd name="T4" fmla="*/ 214 w 214"/>
                <a:gd name="T5" fmla="*/ 60 h 60"/>
                <a:gd name="T6" fmla="*/ 0 w 214"/>
                <a:gd name="T7" fmla="*/ 60 h 60"/>
              </a:gdLst>
              <a:ahLst/>
              <a:cxnLst>
                <a:cxn ang="0">
                  <a:pos x="T0" y="T1"/>
                </a:cxn>
                <a:cxn ang="0">
                  <a:pos x="T2" y="T3"/>
                </a:cxn>
                <a:cxn ang="0">
                  <a:pos x="T4" y="T5"/>
                </a:cxn>
                <a:cxn ang="0">
                  <a:pos x="T6" y="T7"/>
                </a:cxn>
              </a:cxnLst>
              <a:rect l="0" t="0" r="r" b="b"/>
              <a:pathLst>
                <a:path w="214" h="60">
                  <a:moveTo>
                    <a:pt x="0" y="60"/>
                  </a:moveTo>
                  <a:lnTo>
                    <a:pt x="110" y="0"/>
                  </a:lnTo>
                  <a:lnTo>
                    <a:pt x="214" y="60"/>
                  </a:lnTo>
                  <a:lnTo>
                    <a:pt x="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91" name="Freeform 221"/>
            <p:cNvSpPr>
              <a:spLocks/>
            </p:cNvSpPr>
            <p:nvPr/>
          </p:nvSpPr>
          <p:spPr bwMode="auto">
            <a:xfrm>
              <a:off x="6437312" y="1625601"/>
              <a:ext cx="68262" cy="41275"/>
            </a:xfrm>
            <a:custGeom>
              <a:avLst/>
              <a:gdLst>
                <a:gd name="T0" fmla="*/ 86 w 86"/>
                <a:gd name="T1" fmla="*/ 53 h 53"/>
                <a:gd name="T2" fmla="*/ 0 w 86"/>
                <a:gd name="T3" fmla="*/ 24 h 53"/>
                <a:gd name="T4" fmla="*/ 86 w 86"/>
                <a:gd name="T5" fmla="*/ 0 h 53"/>
                <a:gd name="T6" fmla="*/ 86 w 86"/>
                <a:gd name="T7" fmla="*/ 53 h 53"/>
              </a:gdLst>
              <a:ahLst/>
              <a:cxnLst>
                <a:cxn ang="0">
                  <a:pos x="T0" y="T1"/>
                </a:cxn>
                <a:cxn ang="0">
                  <a:pos x="T2" y="T3"/>
                </a:cxn>
                <a:cxn ang="0">
                  <a:pos x="T4" y="T5"/>
                </a:cxn>
                <a:cxn ang="0">
                  <a:pos x="T6" y="T7"/>
                </a:cxn>
              </a:cxnLst>
              <a:rect l="0" t="0" r="r" b="b"/>
              <a:pathLst>
                <a:path w="86" h="53">
                  <a:moveTo>
                    <a:pt x="86" y="53"/>
                  </a:moveTo>
                  <a:lnTo>
                    <a:pt x="0" y="24"/>
                  </a:lnTo>
                  <a:lnTo>
                    <a:pt x="86" y="0"/>
                  </a:lnTo>
                  <a:lnTo>
                    <a:pt x="86" y="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92" name="Freeform 222"/>
            <p:cNvSpPr>
              <a:spLocks/>
            </p:cNvSpPr>
            <p:nvPr/>
          </p:nvSpPr>
          <p:spPr bwMode="auto">
            <a:xfrm>
              <a:off x="2466975" y="1622426"/>
              <a:ext cx="50800" cy="44450"/>
            </a:xfrm>
            <a:custGeom>
              <a:avLst/>
              <a:gdLst>
                <a:gd name="T0" fmla="*/ 0 w 64"/>
                <a:gd name="T1" fmla="*/ 58 h 58"/>
                <a:gd name="T2" fmla="*/ 0 w 64"/>
                <a:gd name="T3" fmla="*/ 0 h 58"/>
                <a:gd name="T4" fmla="*/ 64 w 64"/>
                <a:gd name="T5" fmla="*/ 24 h 58"/>
                <a:gd name="T6" fmla="*/ 0 w 64"/>
                <a:gd name="T7" fmla="*/ 58 h 58"/>
              </a:gdLst>
              <a:ahLst/>
              <a:cxnLst>
                <a:cxn ang="0">
                  <a:pos x="T0" y="T1"/>
                </a:cxn>
                <a:cxn ang="0">
                  <a:pos x="T2" y="T3"/>
                </a:cxn>
                <a:cxn ang="0">
                  <a:pos x="T4" y="T5"/>
                </a:cxn>
                <a:cxn ang="0">
                  <a:pos x="T6" y="T7"/>
                </a:cxn>
              </a:cxnLst>
              <a:rect l="0" t="0" r="r" b="b"/>
              <a:pathLst>
                <a:path w="64" h="58">
                  <a:moveTo>
                    <a:pt x="0" y="58"/>
                  </a:moveTo>
                  <a:lnTo>
                    <a:pt x="0" y="0"/>
                  </a:lnTo>
                  <a:lnTo>
                    <a:pt x="64" y="24"/>
                  </a:lnTo>
                  <a:lnTo>
                    <a:pt x="0" y="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93" name="Freeform 223"/>
            <p:cNvSpPr>
              <a:spLocks/>
            </p:cNvSpPr>
            <p:nvPr/>
          </p:nvSpPr>
          <p:spPr bwMode="auto">
            <a:xfrm>
              <a:off x="6548437" y="1622426"/>
              <a:ext cx="104775" cy="19050"/>
            </a:xfrm>
            <a:custGeom>
              <a:avLst/>
              <a:gdLst>
                <a:gd name="T0" fmla="*/ 74 w 131"/>
                <a:gd name="T1" fmla="*/ 26 h 26"/>
                <a:gd name="T2" fmla="*/ 0 w 131"/>
                <a:gd name="T3" fmla="*/ 0 h 26"/>
                <a:gd name="T4" fmla="*/ 131 w 131"/>
                <a:gd name="T5" fmla="*/ 6 h 26"/>
                <a:gd name="T6" fmla="*/ 74 w 131"/>
                <a:gd name="T7" fmla="*/ 26 h 26"/>
              </a:gdLst>
              <a:ahLst/>
              <a:cxnLst>
                <a:cxn ang="0">
                  <a:pos x="T0" y="T1"/>
                </a:cxn>
                <a:cxn ang="0">
                  <a:pos x="T2" y="T3"/>
                </a:cxn>
                <a:cxn ang="0">
                  <a:pos x="T4" y="T5"/>
                </a:cxn>
                <a:cxn ang="0">
                  <a:pos x="T6" y="T7"/>
                </a:cxn>
              </a:cxnLst>
              <a:rect l="0" t="0" r="r" b="b"/>
              <a:pathLst>
                <a:path w="131" h="26">
                  <a:moveTo>
                    <a:pt x="74" y="26"/>
                  </a:moveTo>
                  <a:lnTo>
                    <a:pt x="0" y="0"/>
                  </a:lnTo>
                  <a:lnTo>
                    <a:pt x="131" y="6"/>
                  </a:lnTo>
                  <a:lnTo>
                    <a:pt x="74"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94" name="Freeform 224"/>
            <p:cNvSpPr>
              <a:spLocks/>
            </p:cNvSpPr>
            <p:nvPr/>
          </p:nvSpPr>
          <p:spPr bwMode="auto">
            <a:xfrm>
              <a:off x="5183187" y="1620838"/>
              <a:ext cx="169862" cy="52388"/>
            </a:xfrm>
            <a:custGeom>
              <a:avLst/>
              <a:gdLst>
                <a:gd name="T0" fmla="*/ 0 w 216"/>
                <a:gd name="T1" fmla="*/ 68 h 68"/>
                <a:gd name="T2" fmla="*/ 112 w 216"/>
                <a:gd name="T3" fmla="*/ 0 h 68"/>
                <a:gd name="T4" fmla="*/ 216 w 216"/>
                <a:gd name="T5" fmla="*/ 68 h 68"/>
                <a:gd name="T6" fmla="*/ 0 w 216"/>
                <a:gd name="T7" fmla="*/ 68 h 68"/>
              </a:gdLst>
              <a:ahLst/>
              <a:cxnLst>
                <a:cxn ang="0">
                  <a:pos x="T0" y="T1"/>
                </a:cxn>
                <a:cxn ang="0">
                  <a:pos x="T2" y="T3"/>
                </a:cxn>
                <a:cxn ang="0">
                  <a:pos x="T4" y="T5"/>
                </a:cxn>
                <a:cxn ang="0">
                  <a:pos x="T6" y="T7"/>
                </a:cxn>
              </a:cxnLst>
              <a:rect l="0" t="0" r="r" b="b"/>
              <a:pathLst>
                <a:path w="216" h="68">
                  <a:moveTo>
                    <a:pt x="0" y="68"/>
                  </a:moveTo>
                  <a:lnTo>
                    <a:pt x="112" y="0"/>
                  </a:lnTo>
                  <a:lnTo>
                    <a:pt x="216" y="68"/>
                  </a:lnTo>
                  <a:lnTo>
                    <a:pt x="0"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95" name="Freeform 225"/>
            <p:cNvSpPr>
              <a:spLocks/>
            </p:cNvSpPr>
            <p:nvPr/>
          </p:nvSpPr>
          <p:spPr bwMode="auto">
            <a:xfrm>
              <a:off x="2906712" y="1619251"/>
              <a:ext cx="169862" cy="53975"/>
            </a:xfrm>
            <a:custGeom>
              <a:avLst/>
              <a:gdLst>
                <a:gd name="T0" fmla="*/ 0 w 214"/>
                <a:gd name="T1" fmla="*/ 69 h 69"/>
                <a:gd name="T2" fmla="*/ 96 w 214"/>
                <a:gd name="T3" fmla="*/ 0 h 69"/>
                <a:gd name="T4" fmla="*/ 214 w 214"/>
                <a:gd name="T5" fmla="*/ 69 h 69"/>
                <a:gd name="T6" fmla="*/ 0 w 214"/>
                <a:gd name="T7" fmla="*/ 69 h 69"/>
              </a:gdLst>
              <a:ahLst/>
              <a:cxnLst>
                <a:cxn ang="0">
                  <a:pos x="T0" y="T1"/>
                </a:cxn>
                <a:cxn ang="0">
                  <a:pos x="T2" y="T3"/>
                </a:cxn>
                <a:cxn ang="0">
                  <a:pos x="T4" y="T5"/>
                </a:cxn>
                <a:cxn ang="0">
                  <a:pos x="T6" y="T7"/>
                </a:cxn>
              </a:cxnLst>
              <a:rect l="0" t="0" r="r" b="b"/>
              <a:pathLst>
                <a:path w="214" h="69">
                  <a:moveTo>
                    <a:pt x="0" y="69"/>
                  </a:moveTo>
                  <a:lnTo>
                    <a:pt x="96" y="0"/>
                  </a:lnTo>
                  <a:lnTo>
                    <a:pt x="214" y="69"/>
                  </a:lnTo>
                  <a:lnTo>
                    <a:pt x="0"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96" name="Freeform 226"/>
            <p:cNvSpPr>
              <a:spLocks/>
            </p:cNvSpPr>
            <p:nvPr/>
          </p:nvSpPr>
          <p:spPr bwMode="auto">
            <a:xfrm>
              <a:off x="6211887" y="1612901"/>
              <a:ext cx="73025" cy="52388"/>
            </a:xfrm>
            <a:custGeom>
              <a:avLst/>
              <a:gdLst>
                <a:gd name="T0" fmla="*/ 93 w 93"/>
                <a:gd name="T1" fmla="*/ 65 h 65"/>
                <a:gd name="T2" fmla="*/ 0 w 93"/>
                <a:gd name="T3" fmla="*/ 30 h 65"/>
                <a:gd name="T4" fmla="*/ 93 w 93"/>
                <a:gd name="T5" fmla="*/ 0 h 65"/>
                <a:gd name="T6" fmla="*/ 93 w 93"/>
                <a:gd name="T7" fmla="*/ 65 h 65"/>
              </a:gdLst>
              <a:ahLst/>
              <a:cxnLst>
                <a:cxn ang="0">
                  <a:pos x="T0" y="T1"/>
                </a:cxn>
                <a:cxn ang="0">
                  <a:pos x="T2" y="T3"/>
                </a:cxn>
                <a:cxn ang="0">
                  <a:pos x="T4" y="T5"/>
                </a:cxn>
                <a:cxn ang="0">
                  <a:pos x="T6" y="T7"/>
                </a:cxn>
              </a:cxnLst>
              <a:rect l="0" t="0" r="r" b="b"/>
              <a:pathLst>
                <a:path w="93" h="65">
                  <a:moveTo>
                    <a:pt x="93" y="65"/>
                  </a:moveTo>
                  <a:lnTo>
                    <a:pt x="0" y="30"/>
                  </a:lnTo>
                  <a:lnTo>
                    <a:pt x="93" y="0"/>
                  </a:lnTo>
                  <a:lnTo>
                    <a:pt x="93"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97" name="Freeform 227"/>
            <p:cNvSpPr>
              <a:spLocks/>
            </p:cNvSpPr>
            <p:nvPr/>
          </p:nvSpPr>
          <p:spPr bwMode="auto">
            <a:xfrm>
              <a:off x="4945062" y="1612901"/>
              <a:ext cx="190500" cy="60325"/>
            </a:xfrm>
            <a:custGeom>
              <a:avLst/>
              <a:gdLst>
                <a:gd name="T0" fmla="*/ 0 w 240"/>
                <a:gd name="T1" fmla="*/ 77 h 77"/>
                <a:gd name="T2" fmla="*/ 123 w 240"/>
                <a:gd name="T3" fmla="*/ 0 h 77"/>
                <a:gd name="T4" fmla="*/ 240 w 240"/>
                <a:gd name="T5" fmla="*/ 77 h 77"/>
                <a:gd name="T6" fmla="*/ 0 w 240"/>
                <a:gd name="T7" fmla="*/ 77 h 77"/>
              </a:gdLst>
              <a:ahLst/>
              <a:cxnLst>
                <a:cxn ang="0">
                  <a:pos x="T0" y="T1"/>
                </a:cxn>
                <a:cxn ang="0">
                  <a:pos x="T2" y="T3"/>
                </a:cxn>
                <a:cxn ang="0">
                  <a:pos x="T4" y="T5"/>
                </a:cxn>
                <a:cxn ang="0">
                  <a:pos x="T6" y="T7"/>
                </a:cxn>
              </a:cxnLst>
              <a:rect l="0" t="0" r="r" b="b"/>
              <a:pathLst>
                <a:path w="240" h="77">
                  <a:moveTo>
                    <a:pt x="0" y="77"/>
                  </a:moveTo>
                  <a:lnTo>
                    <a:pt x="123" y="0"/>
                  </a:lnTo>
                  <a:lnTo>
                    <a:pt x="240" y="77"/>
                  </a:lnTo>
                  <a:lnTo>
                    <a:pt x="0"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98" name="Freeform 228"/>
            <p:cNvSpPr>
              <a:spLocks/>
            </p:cNvSpPr>
            <p:nvPr/>
          </p:nvSpPr>
          <p:spPr bwMode="auto">
            <a:xfrm>
              <a:off x="6307137" y="1612901"/>
              <a:ext cx="90487" cy="55563"/>
            </a:xfrm>
            <a:custGeom>
              <a:avLst/>
              <a:gdLst>
                <a:gd name="T0" fmla="*/ 0 w 113"/>
                <a:gd name="T1" fmla="*/ 70 h 70"/>
                <a:gd name="T2" fmla="*/ 0 w 113"/>
                <a:gd name="T3" fmla="*/ 0 h 70"/>
                <a:gd name="T4" fmla="*/ 113 w 113"/>
                <a:gd name="T5" fmla="*/ 38 h 70"/>
                <a:gd name="T6" fmla="*/ 0 w 113"/>
                <a:gd name="T7" fmla="*/ 70 h 70"/>
              </a:gdLst>
              <a:ahLst/>
              <a:cxnLst>
                <a:cxn ang="0">
                  <a:pos x="T0" y="T1"/>
                </a:cxn>
                <a:cxn ang="0">
                  <a:pos x="T2" y="T3"/>
                </a:cxn>
                <a:cxn ang="0">
                  <a:pos x="T4" y="T5"/>
                </a:cxn>
                <a:cxn ang="0">
                  <a:pos x="T6" y="T7"/>
                </a:cxn>
              </a:cxnLst>
              <a:rect l="0" t="0" r="r" b="b"/>
              <a:pathLst>
                <a:path w="113" h="70">
                  <a:moveTo>
                    <a:pt x="0" y="70"/>
                  </a:moveTo>
                  <a:lnTo>
                    <a:pt x="0" y="0"/>
                  </a:lnTo>
                  <a:lnTo>
                    <a:pt x="113" y="38"/>
                  </a:lnTo>
                  <a:lnTo>
                    <a:pt x="0"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699" name="Freeform 229"/>
            <p:cNvSpPr>
              <a:spLocks/>
            </p:cNvSpPr>
            <p:nvPr/>
          </p:nvSpPr>
          <p:spPr bwMode="auto">
            <a:xfrm>
              <a:off x="6335712" y="1609726"/>
              <a:ext cx="152400" cy="28575"/>
            </a:xfrm>
            <a:custGeom>
              <a:avLst/>
              <a:gdLst>
                <a:gd name="T0" fmla="*/ 104 w 192"/>
                <a:gd name="T1" fmla="*/ 35 h 35"/>
                <a:gd name="T2" fmla="*/ 0 w 192"/>
                <a:gd name="T3" fmla="*/ 0 h 35"/>
                <a:gd name="T4" fmla="*/ 192 w 192"/>
                <a:gd name="T5" fmla="*/ 9 h 35"/>
                <a:gd name="T6" fmla="*/ 104 w 192"/>
                <a:gd name="T7" fmla="*/ 35 h 35"/>
              </a:gdLst>
              <a:ahLst/>
              <a:cxnLst>
                <a:cxn ang="0">
                  <a:pos x="T0" y="T1"/>
                </a:cxn>
                <a:cxn ang="0">
                  <a:pos x="T2" y="T3"/>
                </a:cxn>
                <a:cxn ang="0">
                  <a:pos x="T4" y="T5"/>
                </a:cxn>
                <a:cxn ang="0">
                  <a:pos x="T6" y="T7"/>
                </a:cxn>
              </a:cxnLst>
              <a:rect l="0" t="0" r="r" b="b"/>
              <a:pathLst>
                <a:path w="192" h="35">
                  <a:moveTo>
                    <a:pt x="104" y="35"/>
                  </a:moveTo>
                  <a:lnTo>
                    <a:pt x="0" y="0"/>
                  </a:lnTo>
                  <a:lnTo>
                    <a:pt x="192" y="9"/>
                  </a:lnTo>
                  <a:lnTo>
                    <a:pt x="104"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00" name="Freeform 230"/>
            <p:cNvSpPr>
              <a:spLocks/>
            </p:cNvSpPr>
            <p:nvPr/>
          </p:nvSpPr>
          <p:spPr bwMode="auto">
            <a:xfrm>
              <a:off x="4722812" y="1608138"/>
              <a:ext cx="177800" cy="65088"/>
            </a:xfrm>
            <a:custGeom>
              <a:avLst/>
              <a:gdLst>
                <a:gd name="T0" fmla="*/ 0 w 223"/>
                <a:gd name="T1" fmla="*/ 84 h 84"/>
                <a:gd name="T2" fmla="*/ 115 w 223"/>
                <a:gd name="T3" fmla="*/ 0 h 84"/>
                <a:gd name="T4" fmla="*/ 223 w 223"/>
                <a:gd name="T5" fmla="*/ 84 h 84"/>
                <a:gd name="T6" fmla="*/ 0 w 223"/>
                <a:gd name="T7" fmla="*/ 84 h 84"/>
              </a:gdLst>
              <a:ahLst/>
              <a:cxnLst>
                <a:cxn ang="0">
                  <a:pos x="T0" y="T1"/>
                </a:cxn>
                <a:cxn ang="0">
                  <a:pos x="T2" y="T3"/>
                </a:cxn>
                <a:cxn ang="0">
                  <a:pos x="T4" y="T5"/>
                </a:cxn>
                <a:cxn ang="0">
                  <a:pos x="T6" y="T7"/>
                </a:cxn>
              </a:cxnLst>
              <a:rect l="0" t="0" r="r" b="b"/>
              <a:pathLst>
                <a:path w="223" h="84">
                  <a:moveTo>
                    <a:pt x="0" y="84"/>
                  </a:moveTo>
                  <a:lnTo>
                    <a:pt x="115" y="0"/>
                  </a:lnTo>
                  <a:lnTo>
                    <a:pt x="223" y="84"/>
                  </a:lnTo>
                  <a:lnTo>
                    <a:pt x="0" y="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01" name="Freeform 231"/>
            <p:cNvSpPr>
              <a:spLocks/>
            </p:cNvSpPr>
            <p:nvPr/>
          </p:nvSpPr>
          <p:spPr bwMode="auto">
            <a:xfrm>
              <a:off x="2546350" y="1603376"/>
              <a:ext cx="68262" cy="61913"/>
            </a:xfrm>
            <a:custGeom>
              <a:avLst/>
              <a:gdLst>
                <a:gd name="T0" fmla="*/ 85 w 85"/>
                <a:gd name="T1" fmla="*/ 76 h 76"/>
                <a:gd name="T2" fmla="*/ 0 w 85"/>
                <a:gd name="T3" fmla="*/ 44 h 76"/>
                <a:gd name="T4" fmla="*/ 85 w 85"/>
                <a:gd name="T5" fmla="*/ 0 h 76"/>
                <a:gd name="T6" fmla="*/ 85 w 85"/>
                <a:gd name="T7" fmla="*/ 76 h 76"/>
              </a:gdLst>
              <a:ahLst/>
              <a:cxnLst>
                <a:cxn ang="0">
                  <a:pos x="T0" y="T1"/>
                </a:cxn>
                <a:cxn ang="0">
                  <a:pos x="T2" y="T3"/>
                </a:cxn>
                <a:cxn ang="0">
                  <a:pos x="T4" y="T5"/>
                </a:cxn>
                <a:cxn ang="0">
                  <a:pos x="T6" y="T7"/>
                </a:cxn>
              </a:cxnLst>
              <a:rect l="0" t="0" r="r" b="b"/>
              <a:pathLst>
                <a:path w="85" h="76">
                  <a:moveTo>
                    <a:pt x="85" y="76"/>
                  </a:moveTo>
                  <a:lnTo>
                    <a:pt x="0" y="44"/>
                  </a:lnTo>
                  <a:lnTo>
                    <a:pt x="85" y="0"/>
                  </a:lnTo>
                  <a:lnTo>
                    <a:pt x="85" y="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02" name="Freeform 232"/>
            <p:cNvSpPr>
              <a:spLocks/>
            </p:cNvSpPr>
            <p:nvPr/>
          </p:nvSpPr>
          <p:spPr bwMode="auto">
            <a:xfrm>
              <a:off x="3121025" y="1603376"/>
              <a:ext cx="177800" cy="69850"/>
            </a:xfrm>
            <a:custGeom>
              <a:avLst/>
              <a:gdLst>
                <a:gd name="T0" fmla="*/ 0 w 224"/>
                <a:gd name="T1" fmla="*/ 90 h 90"/>
                <a:gd name="T2" fmla="*/ 103 w 224"/>
                <a:gd name="T3" fmla="*/ 0 h 90"/>
                <a:gd name="T4" fmla="*/ 224 w 224"/>
                <a:gd name="T5" fmla="*/ 90 h 90"/>
                <a:gd name="T6" fmla="*/ 0 w 224"/>
                <a:gd name="T7" fmla="*/ 90 h 90"/>
              </a:gdLst>
              <a:ahLst/>
              <a:cxnLst>
                <a:cxn ang="0">
                  <a:pos x="T0" y="T1"/>
                </a:cxn>
                <a:cxn ang="0">
                  <a:pos x="T2" y="T3"/>
                </a:cxn>
                <a:cxn ang="0">
                  <a:pos x="T4" y="T5"/>
                </a:cxn>
                <a:cxn ang="0">
                  <a:pos x="T6" y="T7"/>
                </a:cxn>
              </a:cxnLst>
              <a:rect l="0" t="0" r="r" b="b"/>
              <a:pathLst>
                <a:path w="224" h="90">
                  <a:moveTo>
                    <a:pt x="0" y="90"/>
                  </a:moveTo>
                  <a:lnTo>
                    <a:pt x="103" y="0"/>
                  </a:lnTo>
                  <a:lnTo>
                    <a:pt x="224" y="90"/>
                  </a:lnTo>
                  <a:lnTo>
                    <a:pt x="0"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03" name="Freeform 233"/>
            <p:cNvSpPr>
              <a:spLocks/>
            </p:cNvSpPr>
            <p:nvPr/>
          </p:nvSpPr>
          <p:spPr bwMode="auto">
            <a:xfrm>
              <a:off x="6086475" y="1603376"/>
              <a:ext cx="88900" cy="61913"/>
            </a:xfrm>
            <a:custGeom>
              <a:avLst/>
              <a:gdLst>
                <a:gd name="T0" fmla="*/ 0 w 114"/>
                <a:gd name="T1" fmla="*/ 80 h 80"/>
                <a:gd name="T2" fmla="*/ 0 w 114"/>
                <a:gd name="T3" fmla="*/ 0 h 80"/>
                <a:gd name="T4" fmla="*/ 114 w 114"/>
                <a:gd name="T5" fmla="*/ 43 h 80"/>
                <a:gd name="T6" fmla="*/ 0 w 114"/>
                <a:gd name="T7" fmla="*/ 80 h 80"/>
              </a:gdLst>
              <a:ahLst/>
              <a:cxnLst>
                <a:cxn ang="0">
                  <a:pos x="T0" y="T1"/>
                </a:cxn>
                <a:cxn ang="0">
                  <a:pos x="T2" y="T3"/>
                </a:cxn>
                <a:cxn ang="0">
                  <a:pos x="T4" y="T5"/>
                </a:cxn>
                <a:cxn ang="0">
                  <a:pos x="T6" y="T7"/>
                </a:cxn>
              </a:cxnLst>
              <a:rect l="0" t="0" r="r" b="b"/>
              <a:pathLst>
                <a:path w="114" h="80">
                  <a:moveTo>
                    <a:pt x="0" y="80"/>
                  </a:moveTo>
                  <a:lnTo>
                    <a:pt x="0" y="0"/>
                  </a:lnTo>
                  <a:lnTo>
                    <a:pt x="114" y="43"/>
                  </a:lnTo>
                  <a:lnTo>
                    <a:pt x="0"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04" name="Freeform 234"/>
            <p:cNvSpPr>
              <a:spLocks/>
            </p:cNvSpPr>
            <p:nvPr/>
          </p:nvSpPr>
          <p:spPr bwMode="auto">
            <a:xfrm>
              <a:off x="4495800" y="1601788"/>
              <a:ext cx="187325" cy="71438"/>
            </a:xfrm>
            <a:custGeom>
              <a:avLst/>
              <a:gdLst>
                <a:gd name="T0" fmla="*/ 0 w 235"/>
                <a:gd name="T1" fmla="*/ 92 h 92"/>
                <a:gd name="T2" fmla="*/ 121 w 235"/>
                <a:gd name="T3" fmla="*/ 0 h 92"/>
                <a:gd name="T4" fmla="*/ 235 w 235"/>
                <a:gd name="T5" fmla="*/ 92 h 92"/>
                <a:gd name="T6" fmla="*/ 0 w 235"/>
                <a:gd name="T7" fmla="*/ 92 h 92"/>
              </a:gdLst>
              <a:ahLst/>
              <a:cxnLst>
                <a:cxn ang="0">
                  <a:pos x="T0" y="T1"/>
                </a:cxn>
                <a:cxn ang="0">
                  <a:pos x="T2" y="T3"/>
                </a:cxn>
                <a:cxn ang="0">
                  <a:pos x="T4" y="T5"/>
                </a:cxn>
                <a:cxn ang="0">
                  <a:pos x="T6" y="T7"/>
                </a:cxn>
              </a:cxnLst>
              <a:rect l="0" t="0" r="r" b="b"/>
              <a:pathLst>
                <a:path w="235" h="92">
                  <a:moveTo>
                    <a:pt x="0" y="92"/>
                  </a:moveTo>
                  <a:lnTo>
                    <a:pt x="121" y="0"/>
                  </a:lnTo>
                  <a:lnTo>
                    <a:pt x="235" y="92"/>
                  </a:lnTo>
                  <a:lnTo>
                    <a:pt x="0"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05" name="Freeform 235"/>
            <p:cNvSpPr>
              <a:spLocks/>
            </p:cNvSpPr>
            <p:nvPr/>
          </p:nvSpPr>
          <p:spPr bwMode="auto">
            <a:xfrm>
              <a:off x="5976937" y="1600201"/>
              <a:ext cx="85725" cy="63500"/>
            </a:xfrm>
            <a:custGeom>
              <a:avLst/>
              <a:gdLst>
                <a:gd name="T0" fmla="*/ 108 w 108"/>
                <a:gd name="T1" fmla="*/ 80 h 80"/>
                <a:gd name="T2" fmla="*/ 0 w 108"/>
                <a:gd name="T3" fmla="*/ 38 h 80"/>
                <a:gd name="T4" fmla="*/ 108 w 108"/>
                <a:gd name="T5" fmla="*/ 0 h 80"/>
                <a:gd name="T6" fmla="*/ 108 w 108"/>
                <a:gd name="T7" fmla="*/ 80 h 80"/>
              </a:gdLst>
              <a:ahLst/>
              <a:cxnLst>
                <a:cxn ang="0">
                  <a:pos x="T0" y="T1"/>
                </a:cxn>
                <a:cxn ang="0">
                  <a:pos x="T2" y="T3"/>
                </a:cxn>
                <a:cxn ang="0">
                  <a:pos x="T4" y="T5"/>
                </a:cxn>
                <a:cxn ang="0">
                  <a:pos x="T6" y="T7"/>
                </a:cxn>
              </a:cxnLst>
              <a:rect l="0" t="0" r="r" b="b"/>
              <a:pathLst>
                <a:path w="108" h="80">
                  <a:moveTo>
                    <a:pt x="108" y="80"/>
                  </a:moveTo>
                  <a:lnTo>
                    <a:pt x="0" y="38"/>
                  </a:lnTo>
                  <a:lnTo>
                    <a:pt x="108" y="0"/>
                  </a:lnTo>
                  <a:lnTo>
                    <a:pt x="108"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06" name="Freeform 236"/>
            <p:cNvSpPr>
              <a:spLocks/>
            </p:cNvSpPr>
            <p:nvPr/>
          </p:nvSpPr>
          <p:spPr bwMode="auto">
            <a:xfrm>
              <a:off x="6105525" y="1597026"/>
              <a:ext cx="163512" cy="33338"/>
            </a:xfrm>
            <a:custGeom>
              <a:avLst/>
              <a:gdLst>
                <a:gd name="T0" fmla="*/ 112 w 206"/>
                <a:gd name="T1" fmla="*/ 41 h 41"/>
                <a:gd name="T2" fmla="*/ 0 w 206"/>
                <a:gd name="T3" fmla="*/ 0 h 41"/>
                <a:gd name="T4" fmla="*/ 206 w 206"/>
                <a:gd name="T5" fmla="*/ 11 h 41"/>
                <a:gd name="T6" fmla="*/ 112 w 206"/>
                <a:gd name="T7" fmla="*/ 41 h 41"/>
              </a:gdLst>
              <a:ahLst/>
              <a:cxnLst>
                <a:cxn ang="0">
                  <a:pos x="T0" y="T1"/>
                </a:cxn>
                <a:cxn ang="0">
                  <a:pos x="T2" y="T3"/>
                </a:cxn>
                <a:cxn ang="0">
                  <a:pos x="T4" y="T5"/>
                </a:cxn>
                <a:cxn ang="0">
                  <a:pos x="T6" y="T7"/>
                </a:cxn>
              </a:cxnLst>
              <a:rect l="0" t="0" r="r" b="b"/>
              <a:pathLst>
                <a:path w="206" h="41">
                  <a:moveTo>
                    <a:pt x="112" y="41"/>
                  </a:moveTo>
                  <a:lnTo>
                    <a:pt x="0" y="0"/>
                  </a:lnTo>
                  <a:lnTo>
                    <a:pt x="206" y="11"/>
                  </a:lnTo>
                  <a:lnTo>
                    <a:pt x="112"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07" name="Freeform 237"/>
            <p:cNvSpPr>
              <a:spLocks/>
            </p:cNvSpPr>
            <p:nvPr/>
          </p:nvSpPr>
          <p:spPr bwMode="auto">
            <a:xfrm>
              <a:off x="2636837" y="1597026"/>
              <a:ext cx="84137" cy="68263"/>
            </a:xfrm>
            <a:custGeom>
              <a:avLst/>
              <a:gdLst>
                <a:gd name="T0" fmla="*/ 0 w 105"/>
                <a:gd name="T1" fmla="*/ 86 h 86"/>
                <a:gd name="T2" fmla="*/ 0 w 105"/>
                <a:gd name="T3" fmla="*/ 0 h 86"/>
                <a:gd name="T4" fmla="*/ 105 w 105"/>
                <a:gd name="T5" fmla="*/ 36 h 86"/>
                <a:gd name="T6" fmla="*/ 0 w 105"/>
                <a:gd name="T7" fmla="*/ 86 h 86"/>
              </a:gdLst>
              <a:ahLst/>
              <a:cxnLst>
                <a:cxn ang="0">
                  <a:pos x="T0" y="T1"/>
                </a:cxn>
                <a:cxn ang="0">
                  <a:pos x="T2" y="T3"/>
                </a:cxn>
                <a:cxn ang="0">
                  <a:pos x="T4" y="T5"/>
                </a:cxn>
                <a:cxn ang="0">
                  <a:pos x="T6" y="T7"/>
                </a:cxn>
              </a:cxnLst>
              <a:rect l="0" t="0" r="r" b="b"/>
              <a:pathLst>
                <a:path w="105" h="86">
                  <a:moveTo>
                    <a:pt x="0" y="86"/>
                  </a:moveTo>
                  <a:lnTo>
                    <a:pt x="0" y="0"/>
                  </a:lnTo>
                  <a:lnTo>
                    <a:pt x="105" y="36"/>
                  </a:lnTo>
                  <a:lnTo>
                    <a:pt x="0"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08" name="Freeform 238"/>
            <p:cNvSpPr>
              <a:spLocks/>
            </p:cNvSpPr>
            <p:nvPr/>
          </p:nvSpPr>
          <p:spPr bwMode="auto">
            <a:xfrm>
              <a:off x="2476500" y="1597026"/>
              <a:ext cx="125412" cy="36513"/>
            </a:xfrm>
            <a:custGeom>
              <a:avLst/>
              <a:gdLst>
                <a:gd name="T0" fmla="*/ 4 w 158"/>
                <a:gd name="T1" fmla="*/ 19 h 46"/>
                <a:gd name="T2" fmla="*/ 158 w 158"/>
                <a:gd name="T3" fmla="*/ 0 h 46"/>
                <a:gd name="T4" fmla="*/ 68 w 158"/>
                <a:gd name="T5" fmla="*/ 46 h 46"/>
                <a:gd name="T6" fmla="*/ 1 w 158"/>
                <a:gd name="T7" fmla="*/ 20 h 46"/>
                <a:gd name="T8" fmla="*/ 1 w 158"/>
                <a:gd name="T9" fmla="*/ 20 h 46"/>
                <a:gd name="T10" fmla="*/ 0 w 158"/>
                <a:gd name="T11" fmla="*/ 19 h 46"/>
                <a:gd name="T12" fmla="*/ 4 w 158"/>
                <a:gd name="T13" fmla="*/ 19 h 46"/>
                <a:gd name="T14" fmla="*/ 4 w 158"/>
                <a:gd name="T15" fmla="*/ 1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46">
                  <a:moveTo>
                    <a:pt x="4" y="19"/>
                  </a:moveTo>
                  <a:lnTo>
                    <a:pt x="158" y="0"/>
                  </a:lnTo>
                  <a:lnTo>
                    <a:pt x="68" y="46"/>
                  </a:lnTo>
                  <a:lnTo>
                    <a:pt x="1" y="20"/>
                  </a:lnTo>
                  <a:lnTo>
                    <a:pt x="1" y="20"/>
                  </a:lnTo>
                  <a:lnTo>
                    <a:pt x="0" y="19"/>
                  </a:lnTo>
                  <a:lnTo>
                    <a:pt x="4" y="1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09" name="Freeform 239"/>
            <p:cNvSpPr>
              <a:spLocks/>
            </p:cNvSpPr>
            <p:nvPr/>
          </p:nvSpPr>
          <p:spPr bwMode="auto">
            <a:xfrm>
              <a:off x="4289425" y="1597026"/>
              <a:ext cx="171450" cy="76200"/>
            </a:xfrm>
            <a:custGeom>
              <a:avLst/>
              <a:gdLst>
                <a:gd name="T0" fmla="*/ 0 w 216"/>
                <a:gd name="T1" fmla="*/ 98 h 98"/>
                <a:gd name="T2" fmla="*/ 110 w 216"/>
                <a:gd name="T3" fmla="*/ 0 h 98"/>
                <a:gd name="T4" fmla="*/ 216 w 216"/>
                <a:gd name="T5" fmla="*/ 98 h 98"/>
                <a:gd name="T6" fmla="*/ 0 w 216"/>
                <a:gd name="T7" fmla="*/ 98 h 98"/>
              </a:gdLst>
              <a:ahLst/>
              <a:cxnLst>
                <a:cxn ang="0">
                  <a:pos x="T0" y="T1"/>
                </a:cxn>
                <a:cxn ang="0">
                  <a:pos x="T2" y="T3"/>
                </a:cxn>
                <a:cxn ang="0">
                  <a:pos x="T4" y="T5"/>
                </a:cxn>
                <a:cxn ang="0">
                  <a:pos x="T6" y="T7"/>
                </a:cxn>
              </a:cxnLst>
              <a:rect l="0" t="0" r="r" b="b"/>
              <a:pathLst>
                <a:path w="216" h="98">
                  <a:moveTo>
                    <a:pt x="0" y="98"/>
                  </a:moveTo>
                  <a:lnTo>
                    <a:pt x="110" y="0"/>
                  </a:lnTo>
                  <a:lnTo>
                    <a:pt x="216" y="98"/>
                  </a:lnTo>
                  <a:lnTo>
                    <a:pt x="0" y="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10" name="Freeform 240"/>
            <p:cNvSpPr>
              <a:spLocks/>
            </p:cNvSpPr>
            <p:nvPr/>
          </p:nvSpPr>
          <p:spPr bwMode="auto">
            <a:xfrm>
              <a:off x="5842000" y="1590676"/>
              <a:ext cx="101600" cy="74613"/>
            </a:xfrm>
            <a:custGeom>
              <a:avLst/>
              <a:gdLst>
                <a:gd name="T0" fmla="*/ 0 w 128"/>
                <a:gd name="T1" fmla="*/ 96 h 96"/>
                <a:gd name="T2" fmla="*/ 0 w 128"/>
                <a:gd name="T3" fmla="*/ 0 h 96"/>
                <a:gd name="T4" fmla="*/ 128 w 128"/>
                <a:gd name="T5" fmla="*/ 51 h 96"/>
                <a:gd name="T6" fmla="*/ 0 w 128"/>
                <a:gd name="T7" fmla="*/ 96 h 96"/>
              </a:gdLst>
              <a:ahLst/>
              <a:cxnLst>
                <a:cxn ang="0">
                  <a:pos x="T0" y="T1"/>
                </a:cxn>
                <a:cxn ang="0">
                  <a:pos x="T2" y="T3"/>
                </a:cxn>
                <a:cxn ang="0">
                  <a:pos x="T4" y="T5"/>
                </a:cxn>
                <a:cxn ang="0">
                  <a:pos x="T6" y="T7"/>
                </a:cxn>
              </a:cxnLst>
              <a:rect l="0" t="0" r="r" b="b"/>
              <a:pathLst>
                <a:path w="128" h="96">
                  <a:moveTo>
                    <a:pt x="0" y="96"/>
                  </a:moveTo>
                  <a:lnTo>
                    <a:pt x="0" y="0"/>
                  </a:lnTo>
                  <a:lnTo>
                    <a:pt x="128" y="51"/>
                  </a:lnTo>
                  <a:lnTo>
                    <a:pt x="0" y="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11" name="Freeform 241"/>
            <p:cNvSpPr>
              <a:spLocks/>
            </p:cNvSpPr>
            <p:nvPr/>
          </p:nvSpPr>
          <p:spPr bwMode="auto">
            <a:xfrm>
              <a:off x="4057650" y="1590676"/>
              <a:ext cx="192087" cy="82550"/>
            </a:xfrm>
            <a:custGeom>
              <a:avLst/>
              <a:gdLst>
                <a:gd name="T0" fmla="*/ 0 w 241"/>
                <a:gd name="T1" fmla="*/ 106 h 106"/>
                <a:gd name="T2" fmla="*/ 123 w 241"/>
                <a:gd name="T3" fmla="*/ 0 h 106"/>
                <a:gd name="T4" fmla="*/ 241 w 241"/>
                <a:gd name="T5" fmla="*/ 106 h 106"/>
                <a:gd name="T6" fmla="*/ 0 w 241"/>
                <a:gd name="T7" fmla="*/ 106 h 106"/>
              </a:gdLst>
              <a:ahLst/>
              <a:cxnLst>
                <a:cxn ang="0">
                  <a:pos x="T0" y="T1"/>
                </a:cxn>
                <a:cxn ang="0">
                  <a:pos x="T2" y="T3"/>
                </a:cxn>
                <a:cxn ang="0">
                  <a:pos x="T4" y="T5"/>
                </a:cxn>
                <a:cxn ang="0">
                  <a:pos x="T6" y="T7"/>
                </a:cxn>
              </a:cxnLst>
              <a:rect l="0" t="0" r="r" b="b"/>
              <a:pathLst>
                <a:path w="241" h="106">
                  <a:moveTo>
                    <a:pt x="0" y="106"/>
                  </a:moveTo>
                  <a:lnTo>
                    <a:pt x="123" y="0"/>
                  </a:lnTo>
                  <a:lnTo>
                    <a:pt x="241" y="106"/>
                  </a:lnTo>
                  <a:lnTo>
                    <a:pt x="0"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12" name="Freeform 242"/>
            <p:cNvSpPr>
              <a:spLocks/>
            </p:cNvSpPr>
            <p:nvPr/>
          </p:nvSpPr>
          <p:spPr bwMode="auto">
            <a:xfrm>
              <a:off x="5732462" y="1585913"/>
              <a:ext cx="87312" cy="79375"/>
            </a:xfrm>
            <a:custGeom>
              <a:avLst/>
              <a:gdLst>
                <a:gd name="T0" fmla="*/ 108 w 108"/>
                <a:gd name="T1" fmla="*/ 101 h 101"/>
                <a:gd name="T2" fmla="*/ 0 w 108"/>
                <a:gd name="T3" fmla="*/ 50 h 101"/>
                <a:gd name="T4" fmla="*/ 108 w 108"/>
                <a:gd name="T5" fmla="*/ 0 h 101"/>
                <a:gd name="T6" fmla="*/ 108 w 108"/>
                <a:gd name="T7" fmla="*/ 101 h 101"/>
              </a:gdLst>
              <a:ahLst/>
              <a:cxnLst>
                <a:cxn ang="0">
                  <a:pos x="T0" y="T1"/>
                </a:cxn>
                <a:cxn ang="0">
                  <a:pos x="T2" y="T3"/>
                </a:cxn>
                <a:cxn ang="0">
                  <a:pos x="T4" y="T5"/>
                </a:cxn>
                <a:cxn ang="0">
                  <a:pos x="T6" y="T7"/>
                </a:cxn>
              </a:cxnLst>
              <a:rect l="0" t="0" r="r" b="b"/>
              <a:pathLst>
                <a:path w="108" h="101">
                  <a:moveTo>
                    <a:pt x="108" y="101"/>
                  </a:moveTo>
                  <a:lnTo>
                    <a:pt x="0" y="50"/>
                  </a:lnTo>
                  <a:lnTo>
                    <a:pt x="108" y="0"/>
                  </a:lnTo>
                  <a:lnTo>
                    <a:pt x="108"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13" name="Freeform 243"/>
            <p:cNvSpPr>
              <a:spLocks/>
            </p:cNvSpPr>
            <p:nvPr/>
          </p:nvSpPr>
          <p:spPr bwMode="auto">
            <a:xfrm>
              <a:off x="5859462" y="1584326"/>
              <a:ext cx="185737" cy="39688"/>
            </a:xfrm>
            <a:custGeom>
              <a:avLst/>
              <a:gdLst>
                <a:gd name="T0" fmla="*/ 128 w 235"/>
                <a:gd name="T1" fmla="*/ 49 h 49"/>
                <a:gd name="T2" fmla="*/ 0 w 235"/>
                <a:gd name="T3" fmla="*/ 0 h 49"/>
                <a:gd name="T4" fmla="*/ 235 w 235"/>
                <a:gd name="T5" fmla="*/ 12 h 49"/>
                <a:gd name="T6" fmla="*/ 128 w 235"/>
                <a:gd name="T7" fmla="*/ 49 h 49"/>
              </a:gdLst>
              <a:ahLst/>
              <a:cxnLst>
                <a:cxn ang="0">
                  <a:pos x="T0" y="T1"/>
                </a:cxn>
                <a:cxn ang="0">
                  <a:pos x="T2" y="T3"/>
                </a:cxn>
                <a:cxn ang="0">
                  <a:pos x="T4" y="T5"/>
                </a:cxn>
                <a:cxn ang="0">
                  <a:pos x="T6" y="T7"/>
                </a:cxn>
              </a:cxnLst>
              <a:rect l="0" t="0" r="r" b="b"/>
              <a:pathLst>
                <a:path w="235" h="49">
                  <a:moveTo>
                    <a:pt x="128" y="49"/>
                  </a:moveTo>
                  <a:lnTo>
                    <a:pt x="0" y="0"/>
                  </a:lnTo>
                  <a:lnTo>
                    <a:pt x="235" y="12"/>
                  </a:lnTo>
                  <a:lnTo>
                    <a:pt x="128"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14" name="Freeform 244"/>
            <p:cNvSpPr>
              <a:spLocks/>
            </p:cNvSpPr>
            <p:nvPr/>
          </p:nvSpPr>
          <p:spPr bwMode="auto">
            <a:xfrm>
              <a:off x="5610225" y="1577976"/>
              <a:ext cx="96837" cy="90488"/>
            </a:xfrm>
            <a:custGeom>
              <a:avLst/>
              <a:gdLst>
                <a:gd name="T0" fmla="*/ 0 w 121"/>
                <a:gd name="T1" fmla="*/ 113 h 113"/>
                <a:gd name="T2" fmla="*/ 0 w 121"/>
                <a:gd name="T3" fmla="*/ 0 h 113"/>
                <a:gd name="T4" fmla="*/ 121 w 121"/>
                <a:gd name="T5" fmla="*/ 59 h 113"/>
                <a:gd name="T6" fmla="*/ 0 w 121"/>
                <a:gd name="T7" fmla="*/ 113 h 113"/>
              </a:gdLst>
              <a:ahLst/>
              <a:cxnLst>
                <a:cxn ang="0">
                  <a:pos x="T0" y="T1"/>
                </a:cxn>
                <a:cxn ang="0">
                  <a:pos x="T2" y="T3"/>
                </a:cxn>
                <a:cxn ang="0">
                  <a:pos x="T4" y="T5"/>
                </a:cxn>
                <a:cxn ang="0">
                  <a:pos x="T6" y="T7"/>
                </a:cxn>
              </a:cxnLst>
              <a:rect l="0" t="0" r="r" b="b"/>
              <a:pathLst>
                <a:path w="121" h="113">
                  <a:moveTo>
                    <a:pt x="0" y="113"/>
                  </a:moveTo>
                  <a:lnTo>
                    <a:pt x="0" y="0"/>
                  </a:lnTo>
                  <a:lnTo>
                    <a:pt x="121" y="59"/>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15" name="Freeform 245"/>
            <p:cNvSpPr>
              <a:spLocks/>
            </p:cNvSpPr>
            <p:nvPr/>
          </p:nvSpPr>
          <p:spPr bwMode="auto">
            <a:xfrm>
              <a:off x="5503862" y="1574801"/>
              <a:ext cx="84137" cy="90488"/>
            </a:xfrm>
            <a:custGeom>
              <a:avLst/>
              <a:gdLst>
                <a:gd name="T0" fmla="*/ 105 w 105"/>
                <a:gd name="T1" fmla="*/ 115 h 115"/>
                <a:gd name="T2" fmla="*/ 0 w 105"/>
                <a:gd name="T3" fmla="*/ 57 h 115"/>
                <a:gd name="T4" fmla="*/ 105 w 105"/>
                <a:gd name="T5" fmla="*/ 0 h 115"/>
                <a:gd name="T6" fmla="*/ 105 w 105"/>
                <a:gd name="T7" fmla="*/ 115 h 115"/>
              </a:gdLst>
              <a:ahLst/>
              <a:cxnLst>
                <a:cxn ang="0">
                  <a:pos x="T0" y="T1"/>
                </a:cxn>
                <a:cxn ang="0">
                  <a:pos x="T2" y="T3"/>
                </a:cxn>
                <a:cxn ang="0">
                  <a:pos x="T4" y="T5"/>
                </a:cxn>
                <a:cxn ang="0">
                  <a:pos x="T6" y="T7"/>
                </a:cxn>
              </a:cxnLst>
              <a:rect l="0" t="0" r="r" b="b"/>
              <a:pathLst>
                <a:path w="105" h="115">
                  <a:moveTo>
                    <a:pt x="105" y="115"/>
                  </a:moveTo>
                  <a:lnTo>
                    <a:pt x="0" y="57"/>
                  </a:lnTo>
                  <a:lnTo>
                    <a:pt x="105" y="0"/>
                  </a:lnTo>
                  <a:lnTo>
                    <a:pt x="105" y="1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16" name="Freeform 246"/>
            <p:cNvSpPr>
              <a:spLocks/>
            </p:cNvSpPr>
            <p:nvPr/>
          </p:nvSpPr>
          <p:spPr bwMode="auto">
            <a:xfrm>
              <a:off x="5621337" y="1571626"/>
              <a:ext cx="180975" cy="47625"/>
            </a:xfrm>
            <a:custGeom>
              <a:avLst/>
              <a:gdLst>
                <a:gd name="T0" fmla="*/ 125 w 229"/>
                <a:gd name="T1" fmla="*/ 59 h 59"/>
                <a:gd name="T2" fmla="*/ 0 w 229"/>
                <a:gd name="T3" fmla="*/ 0 h 59"/>
                <a:gd name="T4" fmla="*/ 229 w 229"/>
                <a:gd name="T5" fmla="*/ 11 h 59"/>
                <a:gd name="T6" fmla="*/ 125 w 229"/>
                <a:gd name="T7" fmla="*/ 59 h 59"/>
              </a:gdLst>
              <a:ahLst/>
              <a:cxnLst>
                <a:cxn ang="0">
                  <a:pos x="T0" y="T1"/>
                </a:cxn>
                <a:cxn ang="0">
                  <a:pos x="T2" y="T3"/>
                </a:cxn>
                <a:cxn ang="0">
                  <a:pos x="T4" y="T5"/>
                </a:cxn>
                <a:cxn ang="0">
                  <a:pos x="T6" y="T7"/>
                </a:cxn>
              </a:cxnLst>
              <a:rect l="0" t="0" r="r" b="b"/>
              <a:pathLst>
                <a:path w="229" h="59">
                  <a:moveTo>
                    <a:pt x="125" y="59"/>
                  </a:moveTo>
                  <a:lnTo>
                    <a:pt x="0" y="0"/>
                  </a:lnTo>
                  <a:lnTo>
                    <a:pt x="229" y="11"/>
                  </a:lnTo>
                  <a:lnTo>
                    <a:pt x="125" y="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17" name="Freeform 247"/>
            <p:cNvSpPr>
              <a:spLocks/>
            </p:cNvSpPr>
            <p:nvPr/>
          </p:nvSpPr>
          <p:spPr bwMode="auto">
            <a:xfrm>
              <a:off x="2752725" y="1571626"/>
              <a:ext cx="115887" cy="95250"/>
            </a:xfrm>
            <a:custGeom>
              <a:avLst/>
              <a:gdLst>
                <a:gd name="T0" fmla="*/ 147 w 147"/>
                <a:gd name="T1" fmla="*/ 122 h 122"/>
                <a:gd name="T2" fmla="*/ 0 w 147"/>
                <a:gd name="T3" fmla="*/ 69 h 122"/>
                <a:gd name="T4" fmla="*/ 147 w 147"/>
                <a:gd name="T5" fmla="*/ 0 h 122"/>
                <a:gd name="T6" fmla="*/ 147 w 147"/>
                <a:gd name="T7" fmla="*/ 122 h 122"/>
              </a:gdLst>
              <a:ahLst/>
              <a:cxnLst>
                <a:cxn ang="0">
                  <a:pos x="T0" y="T1"/>
                </a:cxn>
                <a:cxn ang="0">
                  <a:pos x="T2" y="T3"/>
                </a:cxn>
                <a:cxn ang="0">
                  <a:pos x="T4" y="T5"/>
                </a:cxn>
                <a:cxn ang="0">
                  <a:pos x="T6" y="T7"/>
                </a:cxn>
              </a:cxnLst>
              <a:rect l="0" t="0" r="r" b="b"/>
              <a:pathLst>
                <a:path w="147" h="122">
                  <a:moveTo>
                    <a:pt x="147" y="122"/>
                  </a:moveTo>
                  <a:lnTo>
                    <a:pt x="0" y="69"/>
                  </a:lnTo>
                  <a:lnTo>
                    <a:pt x="147" y="0"/>
                  </a:lnTo>
                  <a:lnTo>
                    <a:pt x="147"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18" name="Freeform 248"/>
            <p:cNvSpPr>
              <a:spLocks/>
            </p:cNvSpPr>
            <p:nvPr/>
          </p:nvSpPr>
          <p:spPr bwMode="auto">
            <a:xfrm>
              <a:off x="5386387" y="1568451"/>
              <a:ext cx="93662" cy="101600"/>
            </a:xfrm>
            <a:custGeom>
              <a:avLst/>
              <a:gdLst>
                <a:gd name="T0" fmla="*/ 0 w 116"/>
                <a:gd name="T1" fmla="*/ 128 h 128"/>
                <a:gd name="T2" fmla="*/ 0 w 116"/>
                <a:gd name="T3" fmla="*/ 0 h 128"/>
                <a:gd name="T4" fmla="*/ 116 w 116"/>
                <a:gd name="T5" fmla="*/ 65 h 128"/>
                <a:gd name="T6" fmla="*/ 0 w 116"/>
                <a:gd name="T7" fmla="*/ 128 h 128"/>
              </a:gdLst>
              <a:ahLst/>
              <a:cxnLst>
                <a:cxn ang="0">
                  <a:pos x="T0" y="T1"/>
                </a:cxn>
                <a:cxn ang="0">
                  <a:pos x="T2" y="T3"/>
                </a:cxn>
                <a:cxn ang="0">
                  <a:pos x="T4" y="T5"/>
                </a:cxn>
                <a:cxn ang="0">
                  <a:pos x="T6" y="T7"/>
                </a:cxn>
              </a:cxnLst>
              <a:rect l="0" t="0" r="r" b="b"/>
              <a:pathLst>
                <a:path w="116" h="128">
                  <a:moveTo>
                    <a:pt x="0" y="128"/>
                  </a:moveTo>
                  <a:lnTo>
                    <a:pt x="0" y="0"/>
                  </a:lnTo>
                  <a:lnTo>
                    <a:pt x="116" y="65"/>
                  </a:lnTo>
                  <a:lnTo>
                    <a:pt x="0"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19" name="Freeform 249"/>
            <p:cNvSpPr>
              <a:spLocks/>
            </p:cNvSpPr>
            <p:nvPr/>
          </p:nvSpPr>
          <p:spPr bwMode="auto">
            <a:xfrm>
              <a:off x="2892425" y="1565276"/>
              <a:ext cx="79375" cy="103188"/>
            </a:xfrm>
            <a:custGeom>
              <a:avLst/>
              <a:gdLst>
                <a:gd name="T0" fmla="*/ 0 w 101"/>
                <a:gd name="T1" fmla="*/ 129 h 129"/>
                <a:gd name="T2" fmla="*/ 0 w 101"/>
                <a:gd name="T3" fmla="*/ 0 h 129"/>
                <a:gd name="T4" fmla="*/ 101 w 101"/>
                <a:gd name="T5" fmla="*/ 57 h 129"/>
                <a:gd name="T6" fmla="*/ 0 w 101"/>
                <a:gd name="T7" fmla="*/ 129 h 129"/>
              </a:gdLst>
              <a:ahLst/>
              <a:cxnLst>
                <a:cxn ang="0">
                  <a:pos x="T0" y="T1"/>
                </a:cxn>
                <a:cxn ang="0">
                  <a:pos x="T2" y="T3"/>
                </a:cxn>
                <a:cxn ang="0">
                  <a:pos x="T4" y="T5"/>
                </a:cxn>
                <a:cxn ang="0">
                  <a:pos x="T6" y="T7"/>
                </a:cxn>
              </a:cxnLst>
              <a:rect l="0" t="0" r="r" b="b"/>
              <a:pathLst>
                <a:path w="101" h="129">
                  <a:moveTo>
                    <a:pt x="0" y="129"/>
                  </a:moveTo>
                  <a:lnTo>
                    <a:pt x="0" y="0"/>
                  </a:lnTo>
                  <a:lnTo>
                    <a:pt x="101" y="57"/>
                  </a:lnTo>
                  <a:lnTo>
                    <a:pt x="0" y="1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20" name="Freeform 250"/>
            <p:cNvSpPr>
              <a:spLocks/>
            </p:cNvSpPr>
            <p:nvPr/>
          </p:nvSpPr>
          <p:spPr bwMode="auto">
            <a:xfrm>
              <a:off x="2652712" y="1565276"/>
              <a:ext cx="201612" cy="55563"/>
            </a:xfrm>
            <a:custGeom>
              <a:avLst/>
              <a:gdLst>
                <a:gd name="T0" fmla="*/ 106 w 254"/>
                <a:gd name="T1" fmla="*/ 70 h 70"/>
                <a:gd name="T2" fmla="*/ 0 w 254"/>
                <a:gd name="T3" fmla="*/ 34 h 70"/>
                <a:gd name="T4" fmla="*/ 254 w 254"/>
                <a:gd name="T5" fmla="*/ 0 h 70"/>
                <a:gd name="T6" fmla="*/ 106 w 254"/>
                <a:gd name="T7" fmla="*/ 70 h 70"/>
              </a:gdLst>
              <a:ahLst/>
              <a:cxnLst>
                <a:cxn ang="0">
                  <a:pos x="T0" y="T1"/>
                </a:cxn>
                <a:cxn ang="0">
                  <a:pos x="T2" y="T3"/>
                </a:cxn>
                <a:cxn ang="0">
                  <a:pos x="T4" y="T5"/>
                </a:cxn>
                <a:cxn ang="0">
                  <a:pos x="T6" y="T7"/>
                </a:cxn>
              </a:cxnLst>
              <a:rect l="0" t="0" r="r" b="b"/>
              <a:pathLst>
                <a:path w="254" h="70">
                  <a:moveTo>
                    <a:pt x="106" y="70"/>
                  </a:moveTo>
                  <a:lnTo>
                    <a:pt x="0" y="34"/>
                  </a:lnTo>
                  <a:lnTo>
                    <a:pt x="254" y="0"/>
                  </a:lnTo>
                  <a:lnTo>
                    <a:pt x="106"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21" name="Freeform 251"/>
            <p:cNvSpPr>
              <a:spLocks/>
            </p:cNvSpPr>
            <p:nvPr/>
          </p:nvSpPr>
          <p:spPr bwMode="auto">
            <a:xfrm>
              <a:off x="5281612" y="1565276"/>
              <a:ext cx="82550" cy="100013"/>
            </a:xfrm>
            <a:custGeom>
              <a:avLst/>
              <a:gdLst>
                <a:gd name="T0" fmla="*/ 104 w 104"/>
                <a:gd name="T1" fmla="*/ 128 h 128"/>
                <a:gd name="T2" fmla="*/ 0 w 104"/>
                <a:gd name="T3" fmla="*/ 62 h 128"/>
                <a:gd name="T4" fmla="*/ 104 w 104"/>
                <a:gd name="T5" fmla="*/ 0 h 128"/>
                <a:gd name="T6" fmla="*/ 104 w 104"/>
                <a:gd name="T7" fmla="*/ 128 h 128"/>
              </a:gdLst>
              <a:ahLst/>
              <a:cxnLst>
                <a:cxn ang="0">
                  <a:pos x="T0" y="T1"/>
                </a:cxn>
                <a:cxn ang="0">
                  <a:pos x="T2" y="T3"/>
                </a:cxn>
                <a:cxn ang="0">
                  <a:pos x="T4" y="T5"/>
                </a:cxn>
                <a:cxn ang="0">
                  <a:pos x="T6" y="T7"/>
                </a:cxn>
              </a:cxnLst>
              <a:rect l="0" t="0" r="r" b="b"/>
              <a:pathLst>
                <a:path w="104" h="128">
                  <a:moveTo>
                    <a:pt x="104" y="128"/>
                  </a:moveTo>
                  <a:lnTo>
                    <a:pt x="0" y="62"/>
                  </a:lnTo>
                  <a:lnTo>
                    <a:pt x="104" y="0"/>
                  </a:lnTo>
                  <a:lnTo>
                    <a:pt x="104"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22" name="Freeform 252"/>
            <p:cNvSpPr>
              <a:spLocks/>
            </p:cNvSpPr>
            <p:nvPr/>
          </p:nvSpPr>
          <p:spPr bwMode="auto">
            <a:xfrm>
              <a:off x="5395912" y="1558926"/>
              <a:ext cx="177800" cy="55563"/>
            </a:xfrm>
            <a:custGeom>
              <a:avLst/>
              <a:gdLst>
                <a:gd name="T0" fmla="*/ 121 w 223"/>
                <a:gd name="T1" fmla="*/ 68 h 68"/>
                <a:gd name="T2" fmla="*/ 0 w 223"/>
                <a:gd name="T3" fmla="*/ 0 h 68"/>
                <a:gd name="T4" fmla="*/ 223 w 223"/>
                <a:gd name="T5" fmla="*/ 12 h 68"/>
                <a:gd name="T6" fmla="*/ 121 w 223"/>
                <a:gd name="T7" fmla="*/ 68 h 68"/>
              </a:gdLst>
              <a:ahLst/>
              <a:cxnLst>
                <a:cxn ang="0">
                  <a:pos x="T0" y="T1"/>
                </a:cxn>
                <a:cxn ang="0">
                  <a:pos x="T2" y="T3"/>
                </a:cxn>
                <a:cxn ang="0">
                  <a:pos x="T4" y="T5"/>
                </a:cxn>
                <a:cxn ang="0">
                  <a:pos x="T6" y="T7"/>
                </a:cxn>
              </a:cxnLst>
              <a:rect l="0" t="0" r="r" b="b"/>
              <a:pathLst>
                <a:path w="223" h="68">
                  <a:moveTo>
                    <a:pt x="121" y="68"/>
                  </a:moveTo>
                  <a:lnTo>
                    <a:pt x="0" y="0"/>
                  </a:lnTo>
                  <a:lnTo>
                    <a:pt x="223" y="12"/>
                  </a:lnTo>
                  <a:lnTo>
                    <a:pt x="121"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23" name="Freeform 253"/>
            <p:cNvSpPr>
              <a:spLocks/>
            </p:cNvSpPr>
            <p:nvPr/>
          </p:nvSpPr>
          <p:spPr bwMode="auto">
            <a:xfrm>
              <a:off x="5165725" y="1554163"/>
              <a:ext cx="93662" cy="115888"/>
            </a:xfrm>
            <a:custGeom>
              <a:avLst/>
              <a:gdLst>
                <a:gd name="T0" fmla="*/ 0 w 119"/>
                <a:gd name="T1" fmla="*/ 146 h 146"/>
                <a:gd name="T2" fmla="*/ 0 w 119"/>
                <a:gd name="T3" fmla="*/ 0 h 146"/>
                <a:gd name="T4" fmla="*/ 119 w 119"/>
                <a:gd name="T5" fmla="*/ 75 h 146"/>
                <a:gd name="T6" fmla="*/ 0 w 119"/>
                <a:gd name="T7" fmla="*/ 146 h 146"/>
              </a:gdLst>
              <a:ahLst/>
              <a:cxnLst>
                <a:cxn ang="0">
                  <a:pos x="T0" y="T1"/>
                </a:cxn>
                <a:cxn ang="0">
                  <a:pos x="T2" y="T3"/>
                </a:cxn>
                <a:cxn ang="0">
                  <a:pos x="T4" y="T5"/>
                </a:cxn>
                <a:cxn ang="0">
                  <a:pos x="T6" y="T7"/>
                </a:cxn>
              </a:cxnLst>
              <a:rect l="0" t="0" r="r" b="b"/>
              <a:pathLst>
                <a:path w="119" h="146">
                  <a:moveTo>
                    <a:pt x="0" y="146"/>
                  </a:moveTo>
                  <a:lnTo>
                    <a:pt x="0" y="0"/>
                  </a:lnTo>
                  <a:lnTo>
                    <a:pt x="119" y="75"/>
                  </a:lnTo>
                  <a:lnTo>
                    <a:pt x="0" y="1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24" name="Freeform 254"/>
            <p:cNvSpPr>
              <a:spLocks/>
            </p:cNvSpPr>
            <p:nvPr/>
          </p:nvSpPr>
          <p:spPr bwMode="auto">
            <a:xfrm>
              <a:off x="5054600" y="1550988"/>
              <a:ext cx="88900" cy="112713"/>
            </a:xfrm>
            <a:custGeom>
              <a:avLst/>
              <a:gdLst>
                <a:gd name="T0" fmla="*/ 112 w 112"/>
                <a:gd name="T1" fmla="*/ 142 h 142"/>
                <a:gd name="T2" fmla="*/ 0 w 112"/>
                <a:gd name="T3" fmla="*/ 70 h 142"/>
                <a:gd name="T4" fmla="*/ 112 w 112"/>
                <a:gd name="T5" fmla="*/ 0 h 142"/>
                <a:gd name="T6" fmla="*/ 112 w 112"/>
                <a:gd name="T7" fmla="*/ 142 h 142"/>
              </a:gdLst>
              <a:ahLst/>
              <a:cxnLst>
                <a:cxn ang="0">
                  <a:pos x="T0" y="T1"/>
                </a:cxn>
                <a:cxn ang="0">
                  <a:pos x="T2" y="T3"/>
                </a:cxn>
                <a:cxn ang="0">
                  <a:pos x="T4" y="T5"/>
                </a:cxn>
                <a:cxn ang="0">
                  <a:pos x="T6" y="T7"/>
                </a:cxn>
              </a:cxnLst>
              <a:rect l="0" t="0" r="r" b="b"/>
              <a:pathLst>
                <a:path w="112" h="142">
                  <a:moveTo>
                    <a:pt x="112" y="142"/>
                  </a:moveTo>
                  <a:lnTo>
                    <a:pt x="0" y="70"/>
                  </a:lnTo>
                  <a:lnTo>
                    <a:pt x="112" y="0"/>
                  </a:lnTo>
                  <a:lnTo>
                    <a:pt x="112"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25" name="Freeform 255"/>
            <p:cNvSpPr>
              <a:spLocks/>
            </p:cNvSpPr>
            <p:nvPr/>
          </p:nvSpPr>
          <p:spPr bwMode="auto">
            <a:xfrm>
              <a:off x="5176837" y="1547813"/>
              <a:ext cx="176212" cy="58738"/>
            </a:xfrm>
            <a:custGeom>
              <a:avLst/>
              <a:gdLst>
                <a:gd name="T0" fmla="*/ 118 w 222"/>
                <a:gd name="T1" fmla="*/ 74 h 74"/>
                <a:gd name="T2" fmla="*/ 0 w 222"/>
                <a:gd name="T3" fmla="*/ 0 h 74"/>
                <a:gd name="T4" fmla="*/ 222 w 222"/>
                <a:gd name="T5" fmla="*/ 12 h 74"/>
                <a:gd name="T6" fmla="*/ 118 w 222"/>
                <a:gd name="T7" fmla="*/ 74 h 74"/>
              </a:gdLst>
              <a:ahLst/>
              <a:cxnLst>
                <a:cxn ang="0">
                  <a:pos x="T0" y="T1"/>
                </a:cxn>
                <a:cxn ang="0">
                  <a:pos x="T2" y="T3"/>
                </a:cxn>
                <a:cxn ang="0">
                  <a:pos x="T4" y="T5"/>
                </a:cxn>
                <a:cxn ang="0">
                  <a:pos x="T6" y="T7"/>
                </a:cxn>
              </a:cxnLst>
              <a:rect l="0" t="0" r="r" b="b"/>
              <a:pathLst>
                <a:path w="222" h="74">
                  <a:moveTo>
                    <a:pt x="118" y="74"/>
                  </a:moveTo>
                  <a:lnTo>
                    <a:pt x="0" y="0"/>
                  </a:lnTo>
                  <a:lnTo>
                    <a:pt x="222" y="12"/>
                  </a:lnTo>
                  <a:lnTo>
                    <a:pt x="118" y="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26" name="Freeform 256"/>
            <p:cNvSpPr>
              <a:spLocks/>
            </p:cNvSpPr>
            <p:nvPr/>
          </p:nvSpPr>
          <p:spPr bwMode="auto">
            <a:xfrm>
              <a:off x="2992437" y="1543051"/>
              <a:ext cx="96837" cy="123825"/>
            </a:xfrm>
            <a:custGeom>
              <a:avLst/>
              <a:gdLst>
                <a:gd name="T0" fmla="*/ 121 w 121"/>
                <a:gd name="T1" fmla="*/ 157 h 157"/>
                <a:gd name="T2" fmla="*/ 0 w 121"/>
                <a:gd name="T3" fmla="*/ 86 h 157"/>
                <a:gd name="T4" fmla="*/ 121 w 121"/>
                <a:gd name="T5" fmla="*/ 0 h 157"/>
                <a:gd name="T6" fmla="*/ 121 w 121"/>
                <a:gd name="T7" fmla="*/ 157 h 157"/>
              </a:gdLst>
              <a:ahLst/>
              <a:cxnLst>
                <a:cxn ang="0">
                  <a:pos x="T0" y="T1"/>
                </a:cxn>
                <a:cxn ang="0">
                  <a:pos x="T2" y="T3"/>
                </a:cxn>
                <a:cxn ang="0">
                  <a:pos x="T4" y="T5"/>
                </a:cxn>
                <a:cxn ang="0">
                  <a:pos x="T6" y="T7"/>
                </a:cxn>
              </a:cxnLst>
              <a:rect l="0" t="0" r="r" b="b"/>
              <a:pathLst>
                <a:path w="121" h="157">
                  <a:moveTo>
                    <a:pt x="121" y="157"/>
                  </a:moveTo>
                  <a:lnTo>
                    <a:pt x="0" y="86"/>
                  </a:lnTo>
                  <a:lnTo>
                    <a:pt x="121" y="0"/>
                  </a:lnTo>
                  <a:lnTo>
                    <a:pt x="121" y="1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27" name="Freeform 257"/>
            <p:cNvSpPr>
              <a:spLocks/>
            </p:cNvSpPr>
            <p:nvPr/>
          </p:nvSpPr>
          <p:spPr bwMode="auto">
            <a:xfrm>
              <a:off x="4932362" y="1541463"/>
              <a:ext cx="100012" cy="125413"/>
            </a:xfrm>
            <a:custGeom>
              <a:avLst/>
              <a:gdLst>
                <a:gd name="T0" fmla="*/ 0 w 127"/>
                <a:gd name="T1" fmla="*/ 159 h 159"/>
                <a:gd name="T2" fmla="*/ 0 w 127"/>
                <a:gd name="T3" fmla="*/ 0 h 159"/>
                <a:gd name="T4" fmla="*/ 127 w 127"/>
                <a:gd name="T5" fmla="*/ 80 h 159"/>
                <a:gd name="T6" fmla="*/ 0 w 127"/>
                <a:gd name="T7" fmla="*/ 159 h 159"/>
              </a:gdLst>
              <a:ahLst/>
              <a:cxnLst>
                <a:cxn ang="0">
                  <a:pos x="T0" y="T1"/>
                </a:cxn>
                <a:cxn ang="0">
                  <a:pos x="T2" y="T3"/>
                </a:cxn>
                <a:cxn ang="0">
                  <a:pos x="T4" y="T5"/>
                </a:cxn>
                <a:cxn ang="0">
                  <a:pos x="T6" y="T7"/>
                </a:cxn>
              </a:cxnLst>
              <a:rect l="0" t="0" r="r" b="b"/>
              <a:pathLst>
                <a:path w="127" h="159">
                  <a:moveTo>
                    <a:pt x="0" y="159"/>
                  </a:moveTo>
                  <a:lnTo>
                    <a:pt x="0" y="0"/>
                  </a:lnTo>
                  <a:lnTo>
                    <a:pt x="127" y="80"/>
                  </a:lnTo>
                  <a:lnTo>
                    <a:pt x="0" y="1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28" name="Freeform 258"/>
            <p:cNvSpPr>
              <a:spLocks/>
            </p:cNvSpPr>
            <p:nvPr/>
          </p:nvSpPr>
          <p:spPr bwMode="auto">
            <a:xfrm>
              <a:off x="4824412" y="1539876"/>
              <a:ext cx="85725" cy="125413"/>
            </a:xfrm>
            <a:custGeom>
              <a:avLst/>
              <a:gdLst>
                <a:gd name="T0" fmla="*/ 107 w 107"/>
                <a:gd name="T1" fmla="*/ 158 h 158"/>
                <a:gd name="T2" fmla="*/ 0 w 107"/>
                <a:gd name="T3" fmla="*/ 76 h 158"/>
                <a:gd name="T4" fmla="*/ 107 w 107"/>
                <a:gd name="T5" fmla="*/ 0 h 158"/>
                <a:gd name="T6" fmla="*/ 107 w 107"/>
                <a:gd name="T7" fmla="*/ 158 h 158"/>
              </a:gdLst>
              <a:ahLst/>
              <a:cxnLst>
                <a:cxn ang="0">
                  <a:pos x="T0" y="T1"/>
                </a:cxn>
                <a:cxn ang="0">
                  <a:pos x="T2" y="T3"/>
                </a:cxn>
                <a:cxn ang="0">
                  <a:pos x="T4" y="T5"/>
                </a:cxn>
                <a:cxn ang="0">
                  <a:pos x="T6" y="T7"/>
                </a:cxn>
              </a:cxnLst>
              <a:rect l="0" t="0" r="r" b="b"/>
              <a:pathLst>
                <a:path w="107" h="158">
                  <a:moveTo>
                    <a:pt x="107" y="158"/>
                  </a:moveTo>
                  <a:lnTo>
                    <a:pt x="0" y="76"/>
                  </a:lnTo>
                  <a:lnTo>
                    <a:pt x="107" y="0"/>
                  </a:lnTo>
                  <a:lnTo>
                    <a:pt x="107" y="1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29" name="Freeform 259"/>
            <p:cNvSpPr>
              <a:spLocks/>
            </p:cNvSpPr>
            <p:nvPr/>
          </p:nvSpPr>
          <p:spPr bwMode="auto">
            <a:xfrm>
              <a:off x="3113087" y="1538288"/>
              <a:ext cx="79375" cy="127000"/>
            </a:xfrm>
            <a:custGeom>
              <a:avLst/>
              <a:gdLst>
                <a:gd name="T0" fmla="*/ 0 w 101"/>
                <a:gd name="T1" fmla="*/ 159 h 159"/>
                <a:gd name="T2" fmla="*/ 0 w 101"/>
                <a:gd name="T3" fmla="*/ 0 h 159"/>
                <a:gd name="T4" fmla="*/ 101 w 101"/>
                <a:gd name="T5" fmla="*/ 73 h 159"/>
                <a:gd name="T6" fmla="*/ 0 w 101"/>
                <a:gd name="T7" fmla="*/ 159 h 159"/>
              </a:gdLst>
              <a:ahLst/>
              <a:cxnLst>
                <a:cxn ang="0">
                  <a:pos x="T0" y="T1"/>
                </a:cxn>
                <a:cxn ang="0">
                  <a:pos x="T2" y="T3"/>
                </a:cxn>
                <a:cxn ang="0">
                  <a:pos x="T4" y="T5"/>
                </a:cxn>
                <a:cxn ang="0">
                  <a:pos x="T6" y="T7"/>
                </a:cxn>
              </a:cxnLst>
              <a:rect l="0" t="0" r="r" b="b"/>
              <a:pathLst>
                <a:path w="101" h="159">
                  <a:moveTo>
                    <a:pt x="0" y="159"/>
                  </a:moveTo>
                  <a:lnTo>
                    <a:pt x="0" y="0"/>
                  </a:lnTo>
                  <a:lnTo>
                    <a:pt x="101" y="73"/>
                  </a:lnTo>
                  <a:lnTo>
                    <a:pt x="0" y="1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30" name="Freeform 260"/>
            <p:cNvSpPr>
              <a:spLocks/>
            </p:cNvSpPr>
            <p:nvPr/>
          </p:nvSpPr>
          <p:spPr bwMode="auto">
            <a:xfrm>
              <a:off x="4945062" y="1535113"/>
              <a:ext cx="184150" cy="63500"/>
            </a:xfrm>
            <a:custGeom>
              <a:avLst/>
              <a:gdLst>
                <a:gd name="T0" fmla="*/ 123 w 232"/>
                <a:gd name="T1" fmla="*/ 80 h 80"/>
                <a:gd name="T2" fmla="*/ 0 w 232"/>
                <a:gd name="T3" fmla="*/ 0 h 80"/>
                <a:gd name="T4" fmla="*/ 232 w 232"/>
                <a:gd name="T5" fmla="*/ 13 h 80"/>
                <a:gd name="T6" fmla="*/ 123 w 232"/>
                <a:gd name="T7" fmla="*/ 80 h 80"/>
              </a:gdLst>
              <a:ahLst/>
              <a:cxnLst>
                <a:cxn ang="0">
                  <a:pos x="T0" y="T1"/>
                </a:cxn>
                <a:cxn ang="0">
                  <a:pos x="T2" y="T3"/>
                </a:cxn>
                <a:cxn ang="0">
                  <a:pos x="T4" y="T5"/>
                </a:cxn>
                <a:cxn ang="0">
                  <a:pos x="T6" y="T7"/>
                </a:cxn>
              </a:cxnLst>
              <a:rect l="0" t="0" r="r" b="b"/>
              <a:pathLst>
                <a:path w="232" h="80">
                  <a:moveTo>
                    <a:pt x="123" y="80"/>
                  </a:moveTo>
                  <a:lnTo>
                    <a:pt x="0" y="0"/>
                  </a:lnTo>
                  <a:lnTo>
                    <a:pt x="232" y="13"/>
                  </a:lnTo>
                  <a:lnTo>
                    <a:pt x="123"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31" name="Freeform 261"/>
            <p:cNvSpPr>
              <a:spLocks/>
            </p:cNvSpPr>
            <p:nvPr/>
          </p:nvSpPr>
          <p:spPr bwMode="auto">
            <a:xfrm>
              <a:off x="2901950" y="1535113"/>
              <a:ext cx="177800" cy="69850"/>
            </a:xfrm>
            <a:custGeom>
              <a:avLst/>
              <a:gdLst>
                <a:gd name="T0" fmla="*/ 101 w 224"/>
                <a:gd name="T1" fmla="*/ 88 h 88"/>
                <a:gd name="T2" fmla="*/ 0 w 224"/>
                <a:gd name="T3" fmla="*/ 29 h 88"/>
                <a:gd name="T4" fmla="*/ 224 w 224"/>
                <a:gd name="T5" fmla="*/ 0 h 88"/>
                <a:gd name="T6" fmla="*/ 101 w 224"/>
                <a:gd name="T7" fmla="*/ 88 h 88"/>
              </a:gdLst>
              <a:ahLst/>
              <a:cxnLst>
                <a:cxn ang="0">
                  <a:pos x="T0" y="T1"/>
                </a:cxn>
                <a:cxn ang="0">
                  <a:pos x="T2" y="T3"/>
                </a:cxn>
                <a:cxn ang="0">
                  <a:pos x="T4" y="T5"/>
                </a:cxn>
                <a:cxn ang="0">
                  <a:pos x="T6" y="T7"/>
                </a:cxn>
              </a:cxnLst>
              <a:rect l="0" t="0" r="r" b="b"/>
              <a:pathLst>
                <a:path w="224" h="88">
                  <a:moveTo>
                    <a:pt x="101" y="88"/>
                  </a:moveTo>
                  <a:lnTo>
                    <a:pt x="0" y="29"/>
                  </a:lnTo>
                  <a:lnTo>
                    <a:pt x="224" y="0"/>
                  </a:lnTo>
                  <a:lnTo>
                    <a:pt x="101"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32" name="Freeform 262"/>
            <p:cNvSpPr>
              <a:spLocks/>
            </p:cNvSpPr>
            <p:nvPr/>
          </p:nvSpPr>
          <p:spPr bwMode="auto">
            <a:xfrm>
              <a:off x="4711700" y="1528763"/>
              <a:ext cx="93662" cy="138113"/>
            </a:xfrm>
            <a:custGeom>
              <a:avLst/>
              <a:gdLst>
                <a:gd name="T0" fmla="*/ 0 w 119"/>
                <a:gd name="T1" fmla="*/ 175 h 175"/>
                <a:gd name="T2" fmla="*/ 0 w 119"/>
                <a:gd name="T3" fmla="*/ 0 h 175"/>
                <a:gd name="T4" fmla="*/ 119 w 119"/>
                <a:gd name="T5" fmla="*/ 91 h 175"/>
                <a:gd name="T6" fmla="*/ 0 w 119"/>
                <a:gd name="T7" fmla="*/ 175 h 175"/>
              </a:gdLst>
              <a:ahLst/>
              <a:cxnLst>
                <a:cxn ang="0">
                  <a:pos x="T0" y="T1"/>
                </a:cxn>
                <a:cxn ang="0">
                  <a:pos x="T2" y="T3"/>
                </a:cxn>
                <a:cxn ang="0">
                  <a:pos x="T4" y="T5"/>
                </a:cxn>
                <a:cxn ang="0">
                  <a:pos x="T6" y="T7"/>
                </a:cxn>
              </a:cxnLst>
              <a:rect l="0" t="0" r="r" b="b"/>
              <a:pathLst>
                <a:path w="119" h="175">
                  <a:moveTo>
                    <a:pt x="0" y="175"/>
                  </a:moveTo>
                  <a:lnTo>
                    <a:pt x="0" y="0"/>
                  </a:lnTo>
                  <a:lnTo>
                    <a:pt x="119" y="91"/>
                  </a:lnTo>
                  <a:lnTo>
                    <a:pt x="0" y="1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33" name="Freeform 263"/>
            <p:cNvSpPr>
              <a:spLocks/>
            </p:cNvSpPr>
            <p:nvPr/>
          </p:nvSpPr>
          <p:spPr bwMode="auto">
            <a:xfrm>
              <a:off x="4602162" y="1528763"/>
              <a:ext cx="87312" cy="134938"/>
            </a:xfrm>
            <a:custGeom>
              <a:avLst/>
              <a:gdLst>
                <a:gd name="T0" fmla="*/ 109 w 109"/>
                <a:gd name="T1" fmla="*/ 170 h 170"/>
                <a:gd name="T2" fmla="*/ 0 w 109"/>
                <a:gd name="T3" fmla="*/ 82 h 170"/>
                <a:gd name="T4" fmla="*/ 109 w 109"/>
                <a:gd name="T5" fmla="*/ 0 h 170"/>
                <a:gd name="T6" fmla="*/ 109 w 109"/>
                <a:gd name="T7" fmla="*/ 170 h 170"/>
              </a:gdLst>
              <a:ahLst/>
              <a:cxnLst>
                <a:cxn ang="0">
                  <a:pos x="T0" y="T1"/>
                </a:cxn>
                <a:cxn ang="0">
                  <a:pos x="T2" y="T3"/>
                </a:cxn>
                <a:cxn ang="0">
                  <a:pos x="T4" y="T5"/>
                </a:cxn>
                <a:cxn ang="0">
                  <a:pos x="T6" y="T7"/>
                </a:cxn>
              </a:cxnLst>
              <a:rect l="0" t="0" r="r" b="b"/>
              <a:pathLst>
                <a:path w="109" h="170">
                  <a:moveTo>
                    <a:pt x="109" y="170"/>
                  </a:moveTo>
                  <a:lnTo>
                    <a:pt x="0" y="82"/>
                  </a:lnTo>
                  <a:lnTo>
                    <a:pt x="109" y="0"/>
                  </a:lnTo>
                  <a:lnTo>
                    <a:pt x="109" y="1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34" name="Freeform 264"/>
            <p:cNvSpPr>
              <a:spLocks/>
            </p:cNvSpPr>
            <p:nvPr/>
          </p:nvSpPr>
          <p:spPr bwMode="auto">
            <a:xfrm>
              <a:off x="4722812" y="1524001"/>
              <a:ext cx="177800" cy="69850"/>
            </a:xfrm>
            <a:custGeom>
              <a:avLst/>
              <a:gdLst>
                <a:gd name="T0" fmla="*/ 115 w 223"/>
                <a:gd name="T1" fmla="*/ 88 h 88"/>
                <a:gd name="T2" fmla="*/ 0 w 223"/>
                <a:gd name="T3" fmla="*/ 0 h 88"/>
                <a:gd name="T4" fmla="*/ 223 w 223"/>
                <a:gd name="T5" fmla="*/ 11 h 88"/>
                <a:gd name="T6" fmla="*/ 115 w 223"/>
                <a:gd name="T7" fmla="*/ 88 h 88"/>
              </a:gdLst>
              <a:ahLst/>
              <a:cxnLst>
                <a:cxn ang="0">
                  <a:pos x="T0" y="T1"/>
                </a:cxn>
                <a:cxn ang="0">
                  <a:pos x="T2" y="T3"/>
                </a:cxn>
                <a:cxn ang="0">
                  <a:pos x="T4" y="T5"/>
                </a:cxn>
                <a:cxn ang="0">
                  <a:pos x="T6" y="T7"/>
                </a:cxn>
              </a:cxnLst>
              <a:rect l="0" t="0" r="r" b="b"/>
              <a:pathLst>
                <a:path w="223" h="88">
                  <a:moveTo>
                    <a:pt x="115" y="88"/>
                  </a:moveTo>
                  <a:lnTo>
                    <a:pt x="0" y="0"/>
                  </a:lnTo>
                  <a:lnTo>
                    <a:pt x="223" y="11"/>
                  </a:lnTo>
                  <a:lnTo>
                    <a:pt x="115"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35" name="Freeform 265"/>
            <p:cNvSpPr>
              <a:spLocks/>
            </p:cNvSpPr>
            <p:nvPr/>
          </p:nvSpPr>
          <p:spPr bwMode="auto">
            <a:xfrm>
              <a:off x="4489450" y="1519238"/>
              <a:ext cx="93662" cy="144463"/>
            </a:xfrm>
            <a:custGeom>
              <a:avLst/>
              <a:gdLst>
                <a:gd name="T0" fmla="*/ 0 w 118"/>
                <a:gd name="T1" fmla="*/ 182 h 182"/>
                <a:gd name="T2" fmla="*/ 0 w 118"/>
                <a:gd name="T3" fmla="*/ 0 h 182"/>
                <a:gd name="T4" fmla="*/ 118 w 118"/>
                <a:gd name="T5" fmla="*/ 94 h 182"/>
                <a:gd name="T6" fmla="*/ 0 w 118"/>
                <a:gd name="T7" fmla="*/ 182 h 182"/>
              </a:gdLst>
              <a:ahLst/>
              <a:cxnLst>
                <a:cxn ang="0">
                  <a:pos x="T0" y="T1"/>
                </a:cxn>
                <a:cxn ang="0">
                  <a:pos x="T2" y="T3"/>
                </a:cxn>
                <a:cxn ang="0">
                  <a:pos x="T4" y="T5"/>
                </a:cxn>
                <a:cxn ang="0">
                  <a:pos x="T6" y="T7"/>
                </a:cxn>
              </a:cxnLst>
              <a:rect l="0" t="0" r="r" b="b"/>
              <a:pathLst>
                <a:path w="118" h="182">
                  <a:moveTo>
                    <a:pt x="0" y="182"/>
                  </a:moveTo>
                  <a:lnTo>
                    <a:pt x="0" y="0"/>
                  </a:lnTo>
                  <a:lnTo>
                    <a:pt x="118" y="94"/>
                  </a:lnTo>
                  <a:lnTo>
                    <a:pt x="0" y="1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36" name="Freeform 266"/>
            <p:cNvSpPr>
              <a:spLocks/>
            </p:cNvSpPr>
            <p:nvPr/>
          </p:nvSpPr>
          <p:spPr bwMode="auto">
            <a:xfrm>
              <a:off x="4386262" y="1517651"/>
              <a:ext cx="80962" cy="146050"/>
            </a:xfrm>
            <a:custGeom>
              <a:avLst/>
              <a:gdLst>
                <a:gd name="T0" fmla="*/ 102 w 102"/>
                <a:gd name="T1" fmla="*/ 184 h 184"/>
                <a:gd name="T2" fmla="*/ 0 w 102"/>
                <a:gd name="T3" fmla="*/ 89 h 184"/>
                <a:gd name="T4" fmla="*/ 102 w 102"/>
                <a:gd name="T5" fmla="*/ 0 h 184"/>
                <a:gd name="T6" fmla="*/ 102 w 102"/>
                <a:gd name="T7" fmla="*/ 184 h 184"/>
              </a:gdLst>
              <a:ahLst/>
              <a:cxnLst>
                <a:cxn ang="0">
                  <a:pos x="T0" y="T1"/>
                </a:cxn>
                <a:cxn ang="0">
                  <a:pos x="T2" y="T3"/>
                </a:cxn>
                <a:cxn ang="0">
                  <a:pos x="T4" y="T5"/>
                </a:cxn>
                <a:cxn ang="0">
                  <a:pos x="T6" y="T7"/>
                </a:cxn>
              </a:cxnLst>
              <a:rect l="0" t="0" r="r" b="b"/>
              <a:pathLst>
                <a:path w="102" h="184">
                  <a:moveTo>
                    <a:pt x="102" y="184"/>
                  </a:moveTo>
                  <a:lnTo>
                    <a:pt x="0" y="89"/>
                  </a:lnTo>
                  <a:lnTo>
                    <a:pt x="102" y="0"/>
                  </a:lnTo>
                  <a:lnTo>
                    <a:pt x="102" y="1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37" name="Freeform 267"/>
            <p:cNvSpPr>
              <a:spLocks/>
            </p:cNvSpPr>
            <p:nvPr/>
          </p:nvSpPr>
          <p:spPr bwMode="auto">
            <a:xfrm>
              <a:off x="3211512" y="1514476"/>
              <a:ext cx="92075" cy="147638"/>
            </a:xfrm>
            <a:custGeom>
              <a:avLst/>
              <a:gdLst>
                <a:gd name="T0" fmla="*/ 117 w 117"/>
                <a:gd name="T1" fmla="*/ 185 h 185"/>
                <a:gd name="T2" fmla="*/ 0 w 117"/>
                <a:gd name="T3" fmla="*/ 100 h 185"/>
                <a:gd name="T4" fmla="*/ 117 w 117"/>
                <a:gd name="T5" fmla="*/ 0 h 185"/>
                <a:gd name="T6" fmla="*/ 117 w 117"/>
                <a:gd name="T7" fmla="*/ 185 h 185"/>
              </a:gdLst>
              <a:ahLst/>
              <a:cxnLst>
                <a:cxn ang="0">
                  <a:pos x="T0" y="T1"/>
                </a:cxn>
                <a:cxn ang="0">
                  <a:pos x="T2" y="T3"/>
                </a:cxn>
                <a:cxn ang="0">
                  <a:pos x="T4" y="T5"/>
                </a:cxn>
                <a:cxn ang="0">
                  <a:pos x="T6" y="T7"/>
                </a:cxn>
              </a:cxnLst>
              <a:rect l="0" t="0" r="r" b="b"/>
              <a:pathLst>
                <a:path w="117" h="185">
                  <a:moveTo>
                    <a:pt x="117" y="185"/>
                  </a:moveTo>
                  <a:lnTo>
                    <a:pt x="0" y="100"/>
                  </a:lnTo>
                  <a:lnTo>
                    <a:pt x="117" y="0"/>
                  </a:lnTo>
                  <a:lnTo>
                    <a:pt x="117" y="1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38" name="Freeform 268"/>
            <p:cNvSpPr>
              <a:spLocks/>
            </p:cNvSpPr>
            <p:nvPr/>
          </p:nvSpPr>
          <p:spPr bwMode="auto">
            <a:xfrm>
              <a:off x="3327400" y="1511301"/>
              <a:ext cx="96837" cy="155575"/>
            </a:xfrm>
            <a:custGeom>
              <a:avLst/>
              <a:gdLst>
                <a:gd name="T0" fmla="*/ 0 w 123"/>
                <a:gd name="T1" fmla="*/ 197 h 197"/>
                <a:gd name="T2" fmla="*/ 0 w 123"/>
                <a:gd name="T3" fmla="*/ 0 h 197"/>
                <a:gd name="T4" fmla="*/ 123 w 123"/>
                <a:gd name="T5" fmla="*/ 91 h 197"/>
                <a:gd name="T6" fmla="*/ 0 w 123"/>
                <a:gd name="T7" fmla="*/ 197 h 197"/>
              </a:gdLst>
              <a:ahLst/>
              <a:cxnLst>
                <a:cxn ang="0">
                  <a:pos x="T0" y="T1"/>
                </a:cxn>
                <a:cxn ang="0">
                  <a:pos x="T2" y="T3"/>
                </a:cxn>
                <a:cxn ang="0">
                  <a:pos x="T4" y="T5"/>
                </a:cxn>
                <a:cxn ang="0">
                  <a:pos x="T6" y="T7"/>
                </a:cxn>
              </a:cxnLst>
              <a:rect l="0" t="0" r="r" b="b"/>
              <a:pathLst>
                <a:path w="123" h="197">
                  <a:moveTo>
                    <a:pt x="0" y="197"/>
                  </a:moveTo>
                  <a:lnTo>
                    <a:pt x="0" y="0"/>
                  </a:lnTo>
                  <a:lnTo>
                    <a:pt x="123" y="91"/>
                  </a:lnTo>
                  <a:lnTo>
                    <a:pt x="0" y="1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39" name="Freeform 269"/>
            <p:cNvSpPr>
              <a:spLocks/>
            </p:cNvSpPr>
            <p:nvPr/>
          </p:nvSpPr>
          <p:spPr bwMode="auto">
            <a:xfrm>
              <a:off x="4500562" y="1511301"/>
              <a:ext cx="179387" cy="74613"/>
            </a:xfrm>
            <a:custGeom>
              <a:avLst/>
              <a:gdLst>
                <a:gd name="T0" fmla="*/ 117 w 227"/>
                <a:gd name="T1" fmla="*/ 94 h 94"/>
                <a:gd name="T2" fmla="*/ 0 w 227"/>
                <a:gd name="T3" fmla="*/ 0 h 94"/>
                <a:gd name="T4" fmla="*/ 227 w 227"/>
                <a:gd name="T5" fmla="*/ 13 h 94"/>
                <a:gd name="T6" fmla="*/ 117 w 227"/>
                <a:gd name="T7" fmla="*/ 94 h 94"/>
              </a:gdLst>
              <a:ahLst/>
              <a:cxnLst>
                <a:cxn ang="0">
                  <a:pos x="T0" y="T1"/>
                </a:cxn>
                <a:cxn ang="0">
                  <a:pos x="T2" y="T3"/>
                </a:cxn>
                <a:cxn ang="0">
                  <a:pos x="T4" y="T5"/>
                </a:cxn>
                <a:cxn ang="0">
                  <a:pos x="T6" y="T7"/>
                </a:cxn>
              </a:cxnLst>
              <a:rect l="0" t="0" r="r" b="b"/>
              <a:pathLst>
                <a:path w="227" h="94">
                  <a:moveTo>
                    <a:pt x="117" y="94"/>
                  </a:moveTo>
                  <a:lnTo>
                    <a:pt x="0" y="0"/>
                  </a:lnTo>
                  <a:lnTo>
                    <a:pt x="227" y="13"/>
                  </a:lnTo>
                  <a:lnTo>
                    <a:pt x="117"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40" name="Freeform 270"/>
            <p:cNvSpPr>
              <a:spLocks/>
            </p:cNvSpPr>
            <p:nvPr/>
          </p:nvSpPr>
          <p:spPr bwMode="auto">
            <a:xfrm>
              <a:off x="3121025" y="1508126"/>
              <a:ext cx="173037" cy="80963"/>
            </a:xfrm>
            <a:custGeom>
              <a:avLst/>
              <a:gdLst>
                <a:gd name="T0" fmla="*/ 101 w 218"/>
                <a:gd name="T1" fmla="*/ 102 h 102"/>
                <a:gd name="T2" fmla="*/ 0 w 218"/>
                <a:gd name="T3" fmla="*/ 29 h 102"/>
                <a:gd name="T4" fmla="*/ 218 w 218"/>
                <a:gd name="T5" fmla="*/ 0 h 102"/>
                <a:gd name="T6" fmla="*/ 101 w 218"/>
                <a:gd name="T7" fmla="*/ 102 h 102"/>
              </a:gdLst>
              <a:ahLst/>
              <a:cxnLst>
                <a:cxn ang="0">
                  <a:pos x="T0" y="T1"/>
                </a:cxn>
                <a:cxn ang="0">
                  <a:pos x="T2" y="T3"/>
                </a:cxn>
                <a:cxn ang="0">
                  <a:pos x="T4" y="T5"/>
                </a:cxn>
                <a:cxn ang="0">
                  <a:pos x="T6" y="T7"/>
                </a:cxn>
              </a:cxnLst>
              <a:rect l="0" t="0" r="r" b="b"/>
              <a:pathLst>
                <a:path w="218" h="102">
                  <a:moveTo>
                    <a:pt x="101" y="102"/>
                  </a:moveTo>
                  <a:lnTo>
                    <a:pt x="0" y="29"/>
                  </a:lnTo>
                  <a:lnTo>
                    <a:pt x="218" y="0"/>
                  </a:lnTo>
                  <a:lnTo>
                    <a:pt x="101"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41" name="Freeform 271"/>
            <p:cNvSpPr>
              <a:spLocks/>
            </p:cNvSpPr>
            <p:nvPr/>
          </p:nvSpPr>
          <p:spPr bwMode="auto">
            <a:xfrm>
              <a:off x="4279900" y="1506538"/>
              <a:ext cx="88900" cy="160338"/>
            </a:xfrm>
            <a:custGeom>
              <a:avLst/>
              <a:gdLst>
                <a:gd name="T0" fmla="*/ 0 w 112"/>
                <a:gd name="T1" fmla="*/ 203 h 203"/>
                <a:gd name="T2" fmla="*/ 0 w 112"/>
                <a:gd name="T3" fmla="*/ 0 h 203"/>
                <a:gd name="T4" fmla="*/ 112 w 112"/>
                <a:gd name="T5" fmla="*/ 103 h 203"/>
                <a:gd name="T6" fmla="*/ 0 w 112"/>
                <a:gd name="T7" fmla="*/ 203 h 203"/>
              </a:gdLst>
              <a:ahLst/>
              <a:cxnLst>
                <a:cxn ang="0">
                  <a:pos x="T0" y="T1"/>
                </a:cxn>
                <a:cxn ang="0">
                  <a:pos x="T2" y="T3"/>
                </a:cxn>
                <a:cxn ang="0">
                  <a:pos x="T4" y="T5"/>
                </a:cxn>
                <a:cxn ang="0">
                  <a:pos x="T6" y="T7"/>
                </a:cxn>
              </a:cxnLst>
              <a:rect l="0" t="0" r="r" b="b"/>
              <a:pathLst>
                <a:path w="112" h="203">
                  <a:moveTo>
                    <a:pt x="0" y="203"/>
                  </a:moveTo>
                  <a:lnTo>
                    <a:pt x="0" y="0"/>
                  </a:lnTo>
                  <a:lnTo>
                    <a:pt x="112" y="103"/>
                  </a:lnTo>
                  <a:lnTo>
                    <a:pt x="0" y="2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42" name="Freeform 272"/>
            <p:cNvSpPr>
              <a:spLocks/>
            </p:cNvSpPr>
            <p:nvPr/>
          </p:nvSpPr>
          <p:spPr bwMode="auto">
            <a:xfrm>
              <a:off x="4164012" y="1504951"/>
              <a:ext cx="92075" cy="160338"/>
            </a:xfrm>
            <a:custGeom>
              <a:avLst/>
              <a:gdLst>
                <a:gd name="T0" fmla="*/ 117 w 117"/>
                <a:gd name="T1" fmla="*/ 201 h 201"/>
                <a:gd name="T2" fmla="*/ 0 w 117"/>
                <a:gd name="T3" fmla="*/ 97 h 201"/>
                <a:gd name="T4" fmla="*/ 117 w 117"/>
                <a:gd name="T5" fmla="*/ 0 h 201"/>
                <a:gd name="T6" fmla="*/ 117 w 117"/>
                <a:gd name="T7" fmla="*/ 201 h 201"/>
              </a:gdLst>
              <a:ahLst/>
              <a:cxnLst>
                <a:cxn ang="0">
                  <a:pos x="T0" y="T1"/>
                </a:cxn>
                <a:cxn ang="0">
                  <a:pos x="T2" y="T3"/>
                </a:cxn>
                <a:cxn ang="0">
                  <a:pos x="T4" y="T5"/>
                </a:cxn>
                <a:cxn ang="0">
                  <a:pos x="T6" y="T7"/>
                </a:cxn>
              </a:cxnLst>
              <a:rect l="0" t="0" r="r" b="b"/>
              <a:pathLst>
                <a:path w="117" h="201">
                  <a:moveTo>
                    <a:pt x="117" y="201"/>
                  </a:moveTo>
                  <a:lnTo>
                    <a:pt x="0" y="97"/>
                  </a:lnTo>
                  <a:lnTo>
                    <a:pt x="117" y="0"/>
                  </a:lnTo>
                  <a:lnTo>
                    <a:pt x="117" y="2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43" name="Freeform 273"/>
            <p:cNvSpPr>
              <a:spLocks/>
            </p:cNvSpPr>
            <p:nvPr/>
          </p:nvSpPr>
          <p:spPr bwMode="auto">
            <a:xfrm>
              <a:off x="4289425" y="1501776"/>
              <a:ext cx="168275" cy="79375"/>
            </a:xfrm>
            <a:custGeom>
              <a:avLst/>
              <a:gdLst>
                <a:gd name="T0" fmla="*/ 110 w 213"/>
                <a:gd name="T1" fmla="*/ 101 h 101"/>
                <a:gd name="T2" fmla="*/ 0 w 213"/>
                <a:gd name="T3" fmla="*/ 0 h 101"/>
                <a:gd name="T4" fmla="*/ 213 w 213"/>
                <a:gd name="T5" fmla="*/ 11 h 101"/>
                <a:gd name="T6" fmla="*/ 110 w 213"/>
                <a:gd name="T7" fmla="*/ 101 h 101"/>
              </a:gdLst>
              <a:ahLst/>
              <a:cxnLst>
                <a:cxn ang="0">
                  <a:pos x="T0" y="T1"/>
                </a:cxn>
                <a:cxn ang="0">
                  <a:pos x="T2" y="T3"/>
                </a:cxn>
                <a:cxn ang="0">
                  <a:pos x="T4" y="T5"/>
                </a:cxn>
                <a:cxn ang="0">
                  <a:pos x="T6" y="T7"/>
                </a:cxn>
              </a:cxnLst>
              <a:rect l="0" t="0" r="r" b="b"/>
              <a:pathLst>
                <a:path w="213" h="101">
                  <a:moveTo>
                    <a:pt x="110" y="101"/>
                  </a:moveTo>
                  <a:lnTo>
                    <a:pt x="0" y="0"/>
                  </a:lnTo>
                  <a:lnTo>
                    <a:pt x="213" y="11"/>
                  </a:lnTo>
                  <a:lnTo>
                    <a:pt x="11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44" name="Freeform 274"/>
            <p:cNvSpPr>
              <a:spLocks/>
            </p:cNvSpPr>
            <p:nvPr/>
          </p:nvSpPr>
          <p:spPr bwMode="auto">
            <a:xfrm>
              <a:off x="4046537" y="1493838"/>
              <a:ext cx="101600" cy="171450"/>
            </a:xfrm>
            <a:custGeom>
              <a:avLst/>
              <a:gdLst>
                <a:gd name="T0" fmla="*/ 0 w 126"/>
                <a:gd name="T1" fmla="*/ 217 h 217"/>
                <a:gd name="T2" fmla="*/ 0 w 126"/>
                <a:gd name="T3" fmla="*/ 0 h 217"/>
                <a:gd name="T4" fmla="*/ 126 w 126"/>
                <a:gd name="T5" fmla="*/ 111 h 217"/>
                <a:gd name="T6" fmla="*/ 0 w 126"/>
                <a:gd name="T7" fmla="*/ 217 h 217"/>
              </a:gdLst>
              <a:ahLst/>
              <a:cxnLst>
                <a:cxn ang="0">
                  <a:pos x="T0" y="T1"/>
                </a:cxn>
                <a:cxn ang="0">
                  <a:pos x="T2" y="T3"/>
                </a:cxn>
                <a:cxn ang="0">
                  <a:pos x="T4" y="T5"/>
                </a:cxn>
                <a:cxn ang="0">
                  <a:pos x="T6" y="T7"/>
                </a:cxn>
              </a:cxnLst>
              <a:rect l="0" t="0" r="r" b="b"/>
              <a:pathLst>
                <a:path w="126" h="217">
                  <a:moveTo>
                    <a:pt x="0" y="217"/>
                  </a:moveTo>
                  <a:lnTo>
                    <a:pt x="0" y="0"/>
                  </a:lnTo>
                  <a:lnTo>
                    <a:pt x="126" y="111"/>
                  </a:lnTo>
                  <a:lnTo>
                    <a:pt x="0" y="2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45" name="Freeform 275"/>
            <p:cNvSpPr>
              <a:spLocks/>
            </p:cNvSpPr>
            <p:nvPr/>
          </p:nvSpPr>
          <p:spPr bwMode="auto">
            <a:xfrm>
              <a:off x="3917950" y="1492251"/>
              <a:ext cx="106362" cy="174625"/>
            </a:xfrm>
            <a:custGeom>
              <a:avLst/>
              <a:gdLst>
                <a:gd name="T0" fmla="*/ 134 w 134"/>
                <a:gd name="T1" fmla="*/ 221 h 221"/>
                <a:gd name="T2" fmla="*/ 0 w 134"/>
                <a:gd name="T3" fmla="*/ 107 h 221"/>
                <a:gd name="T4" fmla="*/ 134 w 134"/>
                <a:gd name="T5" fmla="*/ 0 h 221"/>
                <a:gd name="T6" fmla="*/ 134 w 134"/>
                <a:gd name="T7" fmla="*/ 221 h 221"/>
              </a:gdLst>
              <a:ahLst/>
              <a:cxnLst>
                <a:cxn ang="0">
                  <a:pos x="T0" y="T1"/>
                </a:cxn>
                <a:cxn ang="0">
                  <a:pos x="T2" y="T3"/>
                </a:cxn>
                <a:cxn ang="0">
                  <a:pos x="T4" y="T5"/>
                </a:cxn>
                <a:cxn ang="0">
                  <a:pos x="T6" y="T7"/>
                </a:cxn>
              </a:cxnLst>
              <a:rect l="0" t="0" r="r" b="b"/>
              <a:pathLst>
                <a:path w="134" h="221">
                  <a:moveTo>
                    <a:pt x="134" y="221"/>
                  </a:moveTo>
                  <a:lnTo>
                    <a:pt x="0" y="107"/>
                  </a:lnTo>
                  <a:lnTo>
                    <a:pt x="134" y="0"/>
                  </a:lnTo>
                  <a:lnTo>
                    <a:pt x="134" y="2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46" name="Freeform 276"/>
            <p:cNvSpPr>
              <a:spLocks/>
            </p:cNvSpPr>
            <p:nvPr/>
          </p:nvSpPr>
          <p:spPr bwMode="auto">
            <a:xfrm>
              <a:off x="4059237" y="1489076"/>
              <a:ext cx="187325" cy="85725"/>
            </a:xfrm>
            <a:custGeom>
              <a:avLst/>
              <a:gdLst>
                <a:gd name="T0" fmla="*/ 123 w 237"/>
                <a:gd name="T1" fmla="*/ 109 h 109"/>
                <a:gd name="T2" fmla="*/ 0 w 237"/>
                <a:gd name="T3" fmla="*/ 0 h 109"/>
                <a:gd name="T4" fmla="*/ 237 w 237"/>
                <a:gd name="T5" fmla="*/ 13 h 109"/>
                <a:gd name="T6" fmla="*/ 123 w 237"/>
                <a:gd name="T7" fmla="*/ 109 h 109"/>
              </a:gdLst>
              <a:ahLst/>
              <a:cxnLst>
                <a:cxn ang="0">
                  <a:pos x="T0" y="T1"/>
                </a:cxn>
                <a:cxn ang="0">
                  <a:pos x="T2" y="T3"/>
                </a:cxn>
                <a:cxn ang="0">
                  <a:pos x="T4" y="T5"/>
                </a:cxn>
                <a:cxn ang="0">
                  <a:pos x="T6" y="T7"/>
                </a:cxn>
              </a:cxnLst>
              <a:rect l="0" t="0" r="r" b="b"/>
              <a:pathLst>
                <a:path w="237" h="109">
                  <a:moveTo>
                    <a:pt x="123" y="109"/>
                  </a:moveTo>
                  <a:lnTo>
                    <a:pt x="0" y="0"/>
                  </a:lnTo>
                  <a:lnTo>
                    <a:pt x="237" y="13"/>
                  </a:lnTo>
                  <a:lnTo>
                    <a:pt x="123"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47" name="Freeform 277"/>
            <p:cNvSpPr>
              <a:spLocks/>
            </p:cNvSpPr>
            <p:nvPr/>
          </p:nvSpPr>
          <p:spPr bwMode="auto">
            <a:xfrm>
              <a:off x="3333750" y="1474788"/>
              <a:ext cx="215900" cy="100013"/>
            </a:xfrm>
            <a:custGeom>
              <a:avLst/>
              <a:gdLst>
                <a:gd name="T0" fmla="*/ 127 w 274"/>
                <a:gd name="T1" fmla="*/ 126 h 126"/>
                <a:gd name="T2" fmla="*/ 0 w 274"/>
                <a:gd name="T3" fmla="*/ 35 h 126"/>
                <a:gd name="T4" fmla="*/ 274 w 274"/>
                <a:gd name="T5" fmla="*/ 0 h 126"/>
                <a:gd name="T6" fmla="*/ 127 w 274"/>
                <a:gd name="T7" fmla="*/ 126 h 126"/>
              </a:gdLst>
              <a:ahLst/>
              <a:cxnLst>
                <a:cxn ang="0">
                  <a:pos x="T0" y="T1"/>
                </a:cxn>
                <a:cxn ang="0">
                  <a:pos x="T2" y="T3"/>
                </a:cxn>
                <a:cxn ang="0">
                  <a:pos x="T4" y="T5"/>
                </a:cxn>
                <a:cxn ang="0">
                  <a:pos x="T6" y="T7"/>
                </a:cxn>
              </a:cxnLst>
              <a:rect l="0" t="0" r="r" b="b"/>
              <a:pathLst>
                <a:path w="274" h="126">
                  <a:moveTo>
                    <a:pt x="127" y="126"/>
                  </a:moveTo>
                  <a:lnTo>
                    <a:pt x="0" y="35"/>
                  </a:lnTo>
                  <a:lnTo>
                    <a:pt x="274" y="0"/>
                  </a:lnTo>
                  <a:lnTo>
                    <a:pt x="127"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48" name="Freeform 278"/>
            <p:cNvSpPr>
              <a:spLocks/>
            </p:cNvSpPr>
            <p:nvPr/>
          </p:nvSpPr>
          <p:spPr bwMode="auto">
            <a:xfrm>
              <a:off x="3795712" y="1474788"/>
              <a:ext cx="220662" cy="95250"/>
            </a:xfrm>
            <a:custGeom>
              <a:avLst/>
              <a:gdLst>
                <a:gd name="T0" fmla="*/ 142 w 276"/>
                <a:gd name="T1" fmla="*/ 119 h 119"/>
                <a:gd name="T2" fmla="*/ 0 w 276"/>
                <a:gd name="T3" fmla="*/ 0 h 119"/>
                <a:gd name="T4" fmla="*/ 276 w 276"/>
                <a:gd name="T5" fmla="*/ 14 h 119"/>
                <a:gd name="T6" fmla="*/ 142 w 276"/>
                <a:gd name="T7" fmla="*/ 119 h 119"/>
              </a:gdLst>
              <a:ahLst/>
              <a:cxnLst>
                <a:cxn ang="0">
                  <a:pos x="T0" y="T1"/>
                </a:cxn>
                <a:cxn ang="0">
                  <a:pos x="T2" y="T3"/>
                </a:cxn>
                <a:cxn ang="0">
                  <a:pos x="T4" y="T5"/>
                </a:cxn>
                <a:cxn ang="0">
                  <a:pos x="T6" y="T7"/>
                </a:cxn>
              </a:cxnLst>
              <a:rect l="0" t="0" r="r" b="b"/>
              <a:pathLst>
                <a:path w="276" h="119">
                  <a:moveTo>
                    <a:pt x="142" y="119"/>
                  </a:moveTo>
                  <a:lnTo>
                    <a:pt x="0" y="0"/>
                  </a:lnTo>
                  <a:lnTo>
                    <a:pt x="276" y="14"/>
                  </a:lnTo>
                  <a:lnTo>
                    <a:pt x="142"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49" name="Freeform 279"/>
            <p:cNvSpPr>
              <a:spLocks/>
            </p:cNvSpPr>
            <p:nvPr/>
          </p:nvSpPr>
          <p:spPr bwMode="auto">
            <a:xfrm>
              <a:off x="2444750" y="1449388"/>
              <a:ext cx="4424362" cy="247650"/>
            </a:xfrm>
            <a:custGeom>
              <a:avLst/>
              <a:gdLst>
                <a:gd name="T0" fmla="*/ 1692 w 5576"/>
                <a:gd name="T1" fmla="*/ 0 h 313"/>
                <a:gd name="T2" fmla="*/ 1608 w 5576"/>
                <a:gd name="T3" fmla="*/ 0 h 313"/>
                <a:gd name="T4" fmla="*/ 1569 w 5576"/>
                <a:gd name="T5" fmla="*/ 0 h 313"/>
                <a:gd name="T6" fmla="*/ 1446 w 5576"/>
                <a:gd name="T7" fmla="*/ 0 h 313"/>
                <a:gd name="T8" fmla="*/ 1403 w 5576"/>
                <a:gd name="T9" fmla="*/ 0 h 313"/>
                <a:gd name="T10" fmla="*/ 150 w 5576"/>
                <a:gd name="T11" fmla="*/ 161 h 313"/>
                <a:gd name="T12" fmla="*/ 102 w 5576"/>
                <a:gd name="T13" fmla="*/ 167 h 313"/>
                <a:gd name="T14" fmla="*/ 99 w 5576"/>
                <a:gd name="T15" fmla="*/ 167 h 313"/>
                <a:gd name="T16" fmla="*/ 0 w 5576"/>
                <a:gd name="T17" fmla="*/ 180 h 313"/>
                <a:gd name="T18" fmla="*/ 0 w 5576"/>
                <a:gd name="T19" fmla="*/ 313 h 313"/>
                <a:gd name="T20" fmla="*/ 1382 w 5576"/>
                <a:gd name="T21" fmla="*/ 313 h 313"/>
                <a:gd name="T22" fmla="*/ 1382 w 5576"/>
                <a:gd name="T23" fmla="*/ 283 h 313"/>
                <a:gd name="T24" fmla="*/ 1127 w 5576"/>
                <a:gd name="T25" fmla="*/ 283 h 313"/>
                <a:gd name="T26" fmla="*/ 1248 w 5576"/>
                <a:gd name="T27" fmla="*/ 177 h 313"/>
                <a:gd name="T28" fmla="*/ 1382 w 5576"/>
                <a:gd name="T29" fmla="*/ 275 h 313"/>
                <a:gd name="T30" fmla="*/ 1382 w 5576"/>
                <a:gd name="T31" fmla="*/ 257 h 313"/>
                <a:gd name="T32" fmla="*/ 1259 w 5576"/>
                <a:gd name="T33" fmla="*/ 167 h 313"/>
                <a:gd name="T34" fmla="*/ 1403 w 5576"/>
                <a:gd name="T35" fmla="*/ 44 h 313"/>
                <a:gd name="T36" fmla="*/ 1418 w 5576"/>
                <a:gd name="T37" fmla="*/ 32 h 313"/>
                <a:gd name="T38" fmla="*/ 1416 w 5576"/>
                <a:gd name="T39" fmla="*/ 30 h 313"/>
                <a:gd name="T40" fmla="*/ 1433 w 5576"/>
                <a:gd name="T41" fmla="*/ 30 h 313"/>
                <a:gd name="T42" fmla="*/ 1435 w 5576"/>
                <a:gd name="T43" fmla="*/ 30 h 313"/>
                <a:gd name="T44" fmla="*/ 1459 w 5576"/>
                <a:gd name="T45" fmla="*/ 30 h 313"/>
                <a:gd name="T46" fmla="*/ 1636 w 5576"/>
                <a:gd name="T47" fmla="*/ 30 h 313"/>
                <a:gd name="T48" fmla="*/ 1660 w 5576"/>
                <a:gd name="T49" fmla="*/ 30 h 313"/>
                <a:gd name="T50" fmla="*/ 1660 w 5576"/>
                <a:gd name="T51" fmla="*/ 30 h 313"/>
                <a:gd name="T52" fmla="*/ 1683 w 5576"/>
                <a:gd name="T53" fmla="*/ 30 h 313"/>
                <a:gd name="T54" fmla="*/ 1681 w 5576"/>
                <a:gd name="T55" fmla="*/ 32 h 313"/>
                <a:gd name="T56" fmla="*/ 1691 w 5576"/>
                <a:gd name="T57" fmla="*/ 40 h 313"/>
                <a:gd name="T58" fmla="*/ 1835 w 5576"/>
                <a:gd name="T59" fmla="*/ 161 h 313"/>
                <a:gd name="T60" fmla="*/ 1728 w 5576"/>
                <a:gd name="T61" fmla="*/ 244 h 313"/>
                <a:gd name="T62" fmla="*/ 1728 w 5576"/>
                <a:gd name="T63" fmla="*/ 263 h 313"/>
                <a:gd name="T64" fmla="*/ 1846 w 5576"/>
                <a:gd name="T65" fmla="*/ 169 h 313"/>
                <a:gd name="T66" fmla="*/ 1978 w 5576"/>
                <a:gd name="T67" fmla="*/ 283 h 313"/>
                <a:gd name="T68" fmla="*/ 1728 w 5576"/>
                <a:gd name="T69" fmla="*/ 283 h 313"/>
                <a:gd name="T70" fmla="*/ 1728 w 5576"/>
                <a:gd name="T71" fmla="*/ 313 h 313"/>
                <a:gd name="T72" fmla="*/ 5576 w 5576"/>
                <a:gd name="T73" fmla="*/ 313 h 313"/>
                <a:gd name="T74" fmla="*/ 5576 w 5576"/>
                <a:gd name="T75" fmla="*/ 207 h 313"/>
                <a:gd name="T76" fmla="*/ 5574 w 5576"/>
                <a:gd name="T77" fmla="*/ 207 h 313"/>
                <a:gd name="T78" fmla="*/ 5267 w 5576"/>
                <a:gd name="T79" fmla="*/ 190 h 313"/>
                <a:gd name="T80" fmla="*/ 5253 w 5576"/>
                <a:gd name="T81" fmla="*/ 190 h 313"/>
                <a:gd name="T82" fmla="*/ 5127 w 5576"/>
                <a:gd name="T83" fmla="*/ 183 h 313"/>
                <a:gd name="T84" fmla="*/ 1692 w 5576"/>
                <a:gd name="T85" fmla="*/ 0 h 313"/>
                <a:gd name="T86" fmla="*/ 1692 w 5576"/>
                <a:gd name="T8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76" h="313">
                  <a:moveTo>
                    <a:pt x="1692" y="0"/>
                  </a:moveTo>
                  <a:lnTo>
                    <a:pt x="1608" y="0"/>
                  </a:lnTo>
                  <a:lnTo>
                    <a:pt x="1569" y="0"/>
                  </a:lnTo>
                  <a:lnTo>
                    <a:pt x="1446" y="0"/>
                  </a:lnTo>
                  <a:lnTo>
                    <a:pt x="1403" y="0"/>
                  </a:lnTo>
                  <a:lnTo>
                    <a:pt x="150" y="161"/>
                  </a:lnTo>
                  <a:lnTo>
                    <a:pt x="102" y="167"/>
                  </a:lnTo>
                  <a:lnTo>
                    <a:pt x="99" y="167"/>
                  </a:lnTo>
                  <a:lnTo>
                    <a:pt x="0" y="180"/>
                  </a:lnTo>
                  <a:lnTo>
                    <a:pt x="0" y="313"/>
                  </a:lnTo>
                  <a:lnTo>
                    <a:pt x="1382" y="313"/>
                  </a:lnTo>
                  <a:lnTo>
                    <a:pt x="1382" y="283"/>
                  </a:lnTo>
                  <a:lnTo>
                    <a:pt x="1127" y="283"/>
                  </a:lnTo>
                  <a:lnTo>
                    <a:pt x="1248" y="177"/>
                  </a:lnTo>
                  <a:lnTo>
                    <a:pt x="1382" y="275"/>
                  </a:lnTo>
                  <a:lnTo>
                    <a:pt x="1382" y="257"/>
                  </a:lnTo>
                  <a:lnTo>
                    <a:pt x="1259" y="167"/>
                  </a:lnTo>
                  <a:lnTo>
                    <a:pt x="1403" y="44"/>
                  </a:lnTo>
                  <a:lnTo>
                    <a:pt x="1418" y="32"/>
                  </a:lnTo>
                  <a:lnTo>
                    <a:pt x="1416" y="30"/>
                  </a:lnTo>
                  <a:lnTo>
                    <a:pt x="1433" y="30"/>
                  </a:lnTo>
                  <a:lnTo>
                    <a:pt x="1435" y="30"/>
                  </a:lnTo>
                  <a:lnTo>
                    <a:pt x="1459" y="30"/>
                  </a:lnTo>
                  <a:lnTo>
                    <a:pt x="1636" y="30"/>
                  </a:lnTo>
                  <a:lnTo>
                    <a:pt x="1660" y="30"/>
                  </a:lnTo>
                  <a:lnTo>
                    <a:pt x="1660" y="30"/>
                  </a:lnTo>
                  <a:lnTo>
                    <a:pt x="1683" y="30"/>
                  </a:lnTo>
                  <a:lnTo>
                    <a:pt x="1681" y="32"/>
                  </a:lnTo>
                  <a:lnTo>
                    <a:pt x="1691" y="40"/>
                  </a:lnTo>
                  <a:lnTo>
                    <a:pt x="1835" y="161"/>
                  </a:lnTo>
                  <a:lnTo>
                    <a:pt x="1728" y="244"/>
                  </a:lnTo>
                  <a:lnTo>
                    <a:pt x="1728" y="263"/>
                  </a:lnTo>
                  <a:lnTo>
                    <a:pt x="1846" y="169"/>
                  </a:lnTo>
                  <a:lnTo>
                    <a:pt x="1978" y="283"/>
                  </a:lnTo>
                  <a:lnTo>
                    <a:pt x="1728" y="283"/>
                  </a:lnTo>
                  <a:lnTo>
                    <a:pt x="1728" y="313"/>
                  </a:lnTo>
                  <a:lnTo>
                    <a:pt x="5576" y="313"/>
                  </a:lnTo>
                  <a:lnTo>
                    <a:pt x="5576" y="207"/>
                  </a:lnTo>
                  <a:lnTo>
                    <a:pt x="5574" y="207"/>
                  </a:lnTo>
                  <a:lnTo>
                    <a:pt x="5267" y="190"/>
                  </a:lnTo>
                  <a:lnTo>
                    <a:pt x="5253" y="190"/>
                  </a:lnTo>
                  <a:lnTo>
                    <a:pt x="5127" y="183"/>
                  </a:lnTo>
                  <a:lnTo>
                    <a:pt x="1692" y="0"/>
                  </a:lnTo>
                  <a:lnTo>
                    <a:pt x="16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50" name="Freeform 280"/>
            <p:cNvSpPr>
              <a:spLocks noEditPoints="1"/>
            </p:cNvSpPr>
            <p:nvPr/>
          </p:nvSpPr>
          <p:spPr bwMode="auto">
            <a:xfrm>
              <a:off x="3541712" y="1643063"/>
              <a:ext cx="427037" cy="331788"/>
            </a:xfrm>
            <a:custGeom>
              <a:avLst/>
              <a:gdLst>
                <a:gd name="T0" fmla="*/ 346 w 539"/>
                <a:gd name="T1" fmla="*/ 277 h 417"/>
                <a:gd name="T2" fmla="*/ 346 w 539"/>
                <a:gd name="T3" fmla="*/ 109 h 417"/>
                <a:gd name="T4" fmla="*/ 408 w 539"/>
                <a:gd name="T5" fmla="*/ 109 h 417"/>
                <a:gd name="T6" fmla="*/ 512 w 539"/>
                <a:gd name="T7" fmla="*/ 213 h 417"/>
                <a:gd name="T8" fmla="*/ 512 w 539"/>
                <a:gd name="T9" fmla="*/ 277 h 417"/>
                <a:gd name="T10" fmla="*/ 346 w 539"/>
                <a:gd name="T11" fmla="*/ 277 h 417"/>
                <a:gd name="T12" fmla="*/ 346 w 539"/>
                <a:gd name="T13" fmla="*/ 0 h 417"/>
                <a:gd name="T14" fmla="*/ 309 w 539"/>
                <a:gd name="T15" fmla="*/ 0 h 417"/>
                <a:gd name="T16" fmla="*/ 278 w 539"/>
                <a:gd name="T17" fmla="*/ 0 h 417"/>
                <a:gd name="T18" fmla="*/ 259 w 539"/>
                <a:gd name="T19" fmla="*/ 0 h 417"/>
                <a:gd name="T20" fmla="*/ 237 w 539"/>
                <a:gd name="T21" fmla="*/ 0 h 417"/>
                <a:gd name="T22" fmla="*/ 95 w 539"/>
                <a:gd name="T23" fmla="*/ 0 h 417"/>
                <a:gd name="T24" fmla="*/ 72 w 539"/>
                <a:gd name="T25" fmla="*/ 0 h 417"/>
                <a:gd name="T26" fmla="*/ 51 w 539"/>
                <a:gd name="T27" fmla="*/ 0 h 417"/>
                <a:gd name="T28" fmla="*/ 21 w 539"/>
                <a:gd name="T29" fmla="*/ 0 h 417"/>
                <a:gd name="T30" fmla="*/ 0 w 539"/>
                <a:gd name="T31" fmla="*/ 0 h 417"/>
                <a:gd name="T32" fmla="*/ 0 w 539"/>
                <a:gd name="T33" fmla="*/ 13 h 417"/>
                <a:gd name="T34" fmla="*/ 0 w 539"/>
                <a:gd name="T35" fmla="*/ 31 h 417"/>
                <a:gd name="T36" fmla="*/ 0 w 539"/>
                <a:gd name="T37" fmla="*/ 39 h 417"/>
                <a:gd name="T38" fmla="*/ 0 w 539"/>
                <a:gd name="T39" fmla="*/ 69 h 417"/>
                <a:gd name="T40" fmla="*/ 0 w 539"/>
                <a:gd name="T41" fmla="*/ 417 h 417"/>
                <a:gd name="T42" fmla="*/ 21 w 539"/>
                <a:gd name="T43" fmla="*/ 417 h 417"/>
                <a:gd name="T44" fmla="*/ 51 w 539"/>
                <a:gd name="T45" fmla="*/ 417 h 417"/>
                <a:gd name="T46" fmla="*/ 83 w 539"/>
                <a:gd name="T47" fmla="*/ 417 h 417"/>
                <a:gd name="T48" fmla="*/ 106 w 539"/>
                <a:gd name="T49" fmla="*/ 417 h 417"/>
                <a:gd name="T50" fmla="*/ 226 w 539"/>
                <a:gd name="T51" fmla="*/ 417 h 417"/>
                <a:gd name="T52" fmla="*/ 248 w 539"/>
                <a:gd name="T53" fmla="*/ 417 h 417"/>
                <a:gd name="T54" fmla="*/ 278 w 539"/>
                <a:gd name="T55" fmla="*/ 417 h 417"/>
                <a:gd name="T56" fmla="*/ 309 w 539"/>
                <a:gd name="T57" fmla="*/ 417 h 417"/>
                <a:gd name="T58" fmla="*/ 539 w 539"/>
                <a:gd name="T59" fmla="*/ 417 h 417"/>
                <a:gd name="T60" fmla="*/ 539 w 539"/>
                <a:gd name="T61" fmla="*/ 201 h 417"/>
                <a:gd name="T62" fmla="*/ 419 w 539"/>
                <a:gd name="T63" fmla="*/ 80 h 417"/>
                <a:gd name="T64" fmla="*/ 346 w 539"/>
                <a:gd name="T65" fmla="*/ 80 h 417"/>
                <a:gd name="T66" fmla="*/ 346 w 539"/>
                <a:gd name="T67" fmla="*/ 69 h 417"/>
                <a:gd name="T68" fmla="*/ 346 w 539"/>
                <a:gd name="T69" fmla="*/ 39 h 417"/>
                <a:gd name="T70" fmla="*/ 346 w 539"/>
                <a:gd name="T71" fmla="*/ 19 h 417"/>
                <a:gd name="T72" fmla="*/ 346 w 539"/>
                <a:gd name="T73" fmla="*/ 0 h 417"/>
                <a:gd name="T74" fmla="*/ 346 w 539"/>
                <a:gd name="T75"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9" h="417">
                  <a:moveTo>
                    <a:pt x="346" y="277"/>
                  </a:moveTo>
                  <a:lnTo>
                    <a:pt x="346" y="109"/>
                  </a:lnTo>
                  <a:lnTo>
                    <a:pt x="408" y="109"/>
                  </a:lnTo>
                  <a:lnTo>
                    <a:pt x="512" y="213"/>
                  </a:lnTo>
                  <a:lnTo>
                    <a:pt x="512" y="277"/>
                  </a:lnTo>
                  <a:lnTo>
                    <a:pt x="346" y="277"/>
                  </a:lnTo>
                  <a:close/>
                  <a:moveTo>
                    <a:pt x="346" y="0"/>
                  </a:moveTo>
                  <a:lnTo>
                    <a:pt x="309" y="0"/>
                  </a:lnTo>
                  <a:lnTo>
                    <a:pt x="278" y="0"/>
                  </a:lnTo>
                  <a:lnTo>
                    <a:pt x="259" y="0"/>
                  </a:lnTo>
                  <a:lnTo>
                    <a:pt x="237" y="0"/>
                  </a:lnTo>
                  <a:lnTo>
                    <a:pt x="95" y="0"/>
                  </a:lnTo>
                  <a:lnTo>
                    <a:pt x="72" y="0"/>
                  </a:lnTo>
                  <a:lnTo>
                    <a:pt x="51" y="0"/>
                  </a:lnTo>
                  <a:lnTo>
                    <a:pt x="21" y="0"/>
                  </a:lnTo>
                  <a:lnTo>
                    <a:pt x="0" y="0"/>
                  </a:lnTo>
                  <a:lnTo>
                    <a:pt x="0" y="13"/>
                  </a:lnTo>
                  <a:lnTo>
                    <a:pt x="0" y="31"/>
                  </a:lnTo>
                  <a:lnTo>
                    <a:pt x="0" y="39"/>
                  </a:lnTo>
                  <a:lnTo>
                    <a:pt x="0" y="69"/>
                  </a:lnTo>
                  <a:lnTo>
                    <a:pt x="0" y="417"/>
                  </a:lnTo>
                  <a:lnTo>
                    <a:pt x="21" y="417"/>
                  </a:lnTo>
                  <a:lnTo>
                    <a:pt x="51" y="417"/>
                  </a:lnTo>
                  <a:lnTo>
                    <a:pt x="83" y="417"/>
                  </a:lnTo>
                  <a:lnTo>
                    <a:pt x="106" y="417"/>
                  </a:lnTo>
                  <a:lnTo>
                    <a:pt x="226" y="417"/>
                  </a:lnTo>
                  <a:lnTo>
                    <a:pt x="248" y="417"/>
                  </a:lnTo>
                  <a:lnTo>
                    <a:pt x="278" y="417"/>
                  </a:lnTo>
                  <a:lnTo>
                    <a:pt x="309" y="417"/>
                  </a:lnTo>
                  <a:lnTo>
                    <a:pt x="539" y="417"/>
                  </a:lnTo>
                  <a:lnTo>
                    <a:pt x="539" y="201"/>
                  </a:lnTo>
                  <a:lnTo>
                    <a:pt x="419" y="80"/>
                  </a:lnTo>
                  <a:lnTo>
                    <a:pt x="346" y="80"/>
                  </a:lnTo>
                  <a:lnTo>
                    <a:pt x="346" y="69"/>
                  </a:lnTo>
                  <a:lnTo>
                    <a:pt x="346" y="39"/>
                  </a:lnTo>
                  <a:lnTo>
                    <a:pt x="346" y="19"/>
                  </a:lnTo>
                  <a:lnTo>
                    <a:pt x="346" y="0"/>
                  </a:lnTo>
                  <a:lnTo>
                    <a:pt x="346" y="0"/>
                  </a:lnTo>
                  <a:close/>
                </a:path>
              </a:pathLst>
            </a:custGeom>
            <a:solidFill>
              <a:srgbClr val="FCDA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51" name="Freeform 281"/>
            <p:cNvSpPr>
              <a:spLocks/>
            </p:cNvSpPr>
            <p:nvPr/>
          </p:nvSpPr>
          <p:spPr bwMode="auto">
            <a:xfrm>
              <a:off x="3814762" y="1728788"/>
              <a:ext cx="131762" cy="133350"/>
            </a:xfrm>
            <a:custGeom>
              <a:avLst/>
              <a:gdLst>
                <a:gd name="T0" fmla="*/ 0 w 166"/>
                <a:gd name="T1" fmla="*/ 168 h 168"/>
                <a:gd name="T2" fmla="*/ 0 w 166"/>
                <a:gd name="T3" fmla="*/ 0 h 168"/>
                <a:gd name="T4" fmla="*/ 62 w 166"/>
                <a:gd name="T5" fmla="*/ 0 h 168"/>
                <a:gd name="T6" fmla="*/ 166 w 166"/>
                <a:gd name="T7" fmla="*/ 104 h 168"/>
                <a:gd name="T8" fmla="*/ 166 w 166"/>
                <a:gd name="T9" fmla="*/ 168 h 168"/>
                <a:gd name="T10" fmla="*/ 0 w 166"/>
                <a:gd name="T11" fmla="*/ 168 h 168"/>
              </a:gdLst>
              <a:ahLst/>
              <a:cxnLst>
                <a:cxn ang="0">
                  <a:pos x="T0" y="T1"/>
                </a:cxn>
                <a:cxn ang="0">
                  <a:pos x="T2" y="T3"/>
                </a:cxn>
                <a:cxn ang="0">
                  <a:pos x="T4" y="T5"/>
                </a:cxn>
                <a:cxn ang="0">
                  <a:pos x="T6" y="T7"/>
                </a:cxn>
                <a:cxn ang="0">
                  <a:pos x="T8" y="T9"/>
                </a:cxn>
                <a:cxn ang="0">
                  <a:pos x="T10" y="T11"/>
                </a:cxn>
              </a:cxnLst>
              <a:rect l="0" t="0" r="r" b="b"/>
              <a:pathLst>
                <a:path w="166" h="168">
                  <a:moveTo>
                    <a:pt x="0" y="168"/>
                  </a:moveTo>
                  <a:lnTo>
                    <a:pt x="0" y="0"/>
                  </a:lnTo>
                  <a:lnTo>
                    <a:pt x="62" y="0"/>
                  </a:lnTo>
                  <a:lnTo>
                    <a:pt x="166" y="104"/>
                  </a:lnTo>
                  <a:lnTo>
                    <a:pt x="166" y="168"/>
                  </a:lnTo>
                  <a:lnTo>
                    <a:pt x="0" y="1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1752" name="Freeform 282"/>
            <p:cNvSpPr>
              <a:spLocks/>
            </p:cNvSpPr>
            <p:nvPr/>
          </p:nvSpPr>
          <p:spPr bwMode="auto">
            <a:xfrm>
              <a:off x="3541712" y="1643063"/>
              <a:ext cx="427037" cy="331788"/>
            </a:xfrm>
            <a:custGeom>
              <a:avLst/>
              <a:gdLst>
                <a:gd name="T0" fmla="*/ 346 w 539"/>
                <a:gd name="T1" fmla="*/ 0 h 417"/>
                <a:gd name="T2" fmla="*/ 309 w 539"/>
                <a:gd name="T3" fmla="*/ 0 h 417"/>
                <a:gd name="T4" fmla="*/ 278 w 539"/>
                <a:gd name="T5" fmla="*/ 0 h 417"/>
                <a:gd name="T6" fmla="*/ 259 w 539"/>
                <a:gd name="T7" fmla="*/ 0 h 417"/>
                <a:gd name="T8" fmla="*/ 237 w 539"/>
                <a:gd name="T9" fmla="*/ 0 h 417"/>
                <a:gd name="T10" fmla="*/ 95 w 539"/>
                <a:gd name="T11" fmla="*/ 0 h 417"/>
                <a:gd name="T12" fmla="*/ 72 w 539"/>
                <a:gd name="T13" fmla="*/ 0 h 417"/>
                <a:gd name="T14" fmla="*/ 51 w 539"/>
                <a:gd name="T15" fmla="*/ 0 h 417"/>
                <a:gd name="T16" fmla="*/ 21 w 539"/>
                <a:gd name="T17" fmla="*/ 0 h 417"/>
                <a:gd name="T18" fmla="*/ 0 w 539"/>
                <a:gd name="T19" fmla="*/ 0 h 417"/>
                <a:gd name="T20" fmla="*/ 0 w 539"/>
                <a:gd name="T21" fmla="*/ 13 h 417"/>
                <a:gd name="T22" fmla="*/ 0 w 539"/>
                <a:gd name="T23" fmla="*/ 31 h 417"/>
                <a:gd name="T24" fmla="*/ 0 w 539"/>
                <a:gd name="T25" fmla="*/ 39 h 417"/>
                <a:gd name="T26" fmla="*/ 0 w 539"/>
                <a:gd name="T27" fmla="*/ 69 h 417"/>
                <a:gd name="T28" fmla="*/ 0 w 539"/>
                <a:gd name="T29" fmla="*/ 417 h 417"/>
                <a:gd name="T30" fmla="*/ 21 w 539"/>
                <a:gd name="T31" fmla="*/ 417 h 417"/>
                <a:gd name="T32" fmla="*/ 51 w 539"/>
                <a:gd name="T33" fmla="*/ 417 h 417"/>
                <a:gd name="T34" fmla="*/ 83 w 539"/>
                <a:gd name="T35" fmla="*/ 417 h 417"/>
                <a:gd name="T36" fmla="*/ 106 w 539"/>
                <a:gd name="T37" fmla="*/ 417 h 417"/>
                <a:gd name="T38" fmla="*/ 226 w 539"/>
                <a:gd name="T39" fmla="*/ 417 h 417"/>
                <a:gd name="T40" fmla="*/ 248 w 539"/>
                <a:gd name="T41" fmla="*/ 417 h 417"/>
                <a:gd name="T42" fmla="*/ 278 w 539"/>
                <a:gd name="T43" fmla="*/ 417 h 417"/>
                <a:gd name="T44" fmla="*/ 309 w 539"/>
                <a:gd name="T45" fmla="*/ 417 h 417"/>
                <a:gd name="T46" fmla="*/ 539 w 539"/>
                <a:gd name="T47" fmla="*/ 417 h 417"/>
                <a:gd name="T48" fmla="*/ 539 w 539"/>
                <a:gd name="T49" fmla="*/ 201 h 417"/>
                <a:gd name="T50" fmla="*/ 419 w 539"/>
                <a:gd name="T51" fmla="*/ 80 h 417"/>
                <a:gd name="T52" fmla="*/ 346 w 539"/>
                <a:gd name="T53" fmla="*/ 80 h 417"/>
                <a:gd name="T54" fmla="*/ 346 w 539"/>
                <a:gd name="T55" fmla="*/ 69 h 417"/>
                <a:gd name="T56" fmla="*/ 346 w 539"/>
                <a:gd name="T57" fmla="*/ 39 h 417"/>
                <a:gd name="T58" fmla="*/ 346 w 539"/>
                <a:gd name="T59" fmla="*/ 19 h 417"/>
                <a:gd name="T60" fmla="*/ 346 w 539"/>
                <a:gd name="T61" fmla="*/ 0 h 417"/>
                <a:gd name="T62" fmla="*/ 346 w 539"/>
                <a:gd name="T63"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9" h="417">
                  <a:moveTo>
                    <a:pt x="346" y="0"/>
                  </a:moveTo>
                  <a:lnTo>
                    <a:pt x="309" y="0"/>
                  </a:lnTo>
                  <a:lnTo>
                    <a:pt x="278" y="0"/>
                  </a:lnTo>
                  <a:lnTo>
                    <a:pt x="259" y="0"/>
                  </a:lnTo>
                  <a:lnTo>
                    <a:pt x="237" y="0"/>
                  </a:lnTo>
                  <a:lnTo>
                    <a:pt x="95" y="0"/>
                  </a:lnTo>
                  <a:lnTo>
                    <a:pt x="72" y="0"/>
                  </a:lnTo>
                  <a:lnTo>
                    <a:pt x="51" y="0"/>
                  </a:lnTo>
                  <a:lnTo>
                    <a:pt x="21" y="0"/>
                  </a:lnTo>
                  <a:lnTo>
                    <a:pt x="0" y="0"/>
                  </a:lnTo>
                  <a:lnTo>
                    <a:pt x="0" y="13"/>
                  </a:lnTo>
                  <a:lnTo>
                    <a:pt x="0" y="31"/>
                  </a:lnTo>
                  <a:lnTo>
                    <a:pt x="0" y="39"/>
                  </a:lnTo>
                  <a:lnTo>
                    <a:pt x="0" y="69"/>
                  </a:lnTo>
                  <a:lnTo>
                    <a:pt x="0" y="417"/>
                  </a:lnTo>
                  <a:lnTo>
                    <a:pt x="21" y="417"/>
                  </a:lnTo>
                  <a:lnTo>
                    <a:pt x="51" y="417"/>
                  </a:lnTo>
                  <a:lnTo>
                    <a:pt x="83" y="417"/>
                  </a:lnTo>
                  <a:lnTo>
                    <a:pt x="106" y="417"/>
                  </a:lnTo>
                  <a:lnTo>
                    <a:pt x="226" y="417"/>
                  </a:lnTo>
                  <a:lnTo>
                    <a:pt x="248" y="417"/>
                  </a:lnTo>
                  <a:lnTo>
                    <a:pt x="278" y="417"/>
                  </a:lnTo>
                  <a:lnTo>
                    <a:pt x="309" y="417"/>
                  </a:lnTo>
                  <a:lnTo>
                    <a:pt x="539" y="417"/>
                  </a:lnTo>
                  <a:lnTo>
                    <a:pt x="539" y="201"/>
                  </a:lnTo>
                  <a:lnTo>
                    <a:pt x="419" y="80"/>
                  </a:lnTo>
                  <a:lnTo>
                    <a:pt x="346" y="80"/>
                  </a:lnTo>
                  <a:lnTo>
                    <a:pt x="346" y="69"/>
                  </a:lnTo>
                  <a:lnTo>
                    <a:pt x="346" y="39"/>
                  </a:lnTo>
                  <a:lnTo>
                    <a:pt x="346" y="19"/>
                  </a:lnTo>
                  <a:lnTo>
                    <a:pt x="346" y="0"/>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3" name="Group 2">
            <a:extLst>
              <a:ext uri="{FF2B5EF4-FFF2-40B4-BE49-F238E27FC236}">
                <a16:creationId xmlns:a16="http://schemas.microsoft.com/office/drawing/2014/main" id="{160C7BE5-AB05-1E47-BB77-F41089424C38}"/>
              </a:ext>
            </a:extLst>
          </p:cNvPr>
          <p:cNvGrpSpPr/>
          <p:nvPr/>
        </p:nvGrpSpPr>
        <p:grpSpPr>
          <a:xfrm>
            <a:off x="4423772" y="1598613"/>
            <a:ext cx="1495425" cy="2130426"/>
            <a:chOff x="6460490" y="2131484"/>
            <a:chExt cx="1993900" cy="2840568"/>
          </a:xfrm>
        </p:grpSpPr>
        <p:grpSp>
          <p:nvGrpSpPr>
            <p:cNvPr id="673" name="Group 672"/>
            <p:cNvGrpSpPr/>
            <p:nvPr/>
          </p:nvGrpSpPr>
          <p:grpSpPr>
            <a:xfrm>
              <a:off x="6460490" y="2131484"/>
              <a:ext cx="1993900" cy="2840568"/>
              <a:chOff x="4281487" y="1598613"/>
              <a:chExt cx="1495425" cy="2130426"/>
            </a:xfrm>
          </p:grpSpPr>
          <p:sp>
            <p:nvSpPr>
              <p:cNvPr id="674" name="Rectangle 283"/>
              <p:cNvSpPr>
                <a:spLocks noChangeArrowheads="1"/>
              </p:cNvSpPr>
              <p:nvPr/>
            </p:nvSpPr>
            <p:spPr bwMode="auto">
              <a:xfrm>
                <a:off x="4835525" y="1598613"/>
                <a:ext cx="157162" cy="271463"/>
              </a:xfrm>
              <a:prstGeom prst="rect">
                <a:avLst/>
              </a:prstGeom>
              <a:solidFill>
                <a:srgbClr val="F2C3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75" name="Freeform 284"/>
              <p:cNvSpPr>
                <a:spLocks noEditPoints="1"/>
              </p:cNvSpPr>
              <p:nvPr/>
            </p:nvSpPr>
            <p:spPr bwMode="auto">
              <a:xfrm>
                <a:off x="4879975" y="1870076"/>
                <a:ext cx="79375" cy="174625"/>
              </a:xfrm>
              <a:custGeom>
                <a:avLst/>
                <a:gdLst>
                  <a:gd name="T0" fmla="*/ 0 w 101"/>
                  <a:gd name="T1" fmla="*/ 221 h 221"/>
                  <a:gd name="T2" fmla="*/ 18 w 101"/>
                  <a:gd name="T3" fmla="*/ 221 h 221"/>
                  <a:gd name="T4" fmla="*/ 18 w 101"/>
                  <a:gd name="T5" fmla="*/ 0 h 221"/>
                  <a:gd name="T6" fmla="*/ 0 w 101"/>
                  <a:gd name="T7" fmla="*/ 0 h 221"/>
                  <a:gd name="T8" fmla="*/ 0 w 101"/>
                  <a:gd name="T9" fmla="*/ 221 h 221"/>
                  <a:gd name="T10" fmla="*/ 85 w 101"/>
                  <a:gd name="T11" fmla="*/ 0 h 221"/>
                  <a:gd name="T12" fmla="*/ 85 w 101"/>
                  <a:gd name="T13" fmla="*/ 221 h 221"/>
                  <a:gd name="T14" fmla="*/ 101 w 101"/>
                  <a:gd name="T15" fmla="*/ 221 h 221"/>
                  <a:gd name="T16" fmla="*/ 101 w 101"/>
                  <a:gd name="T17" fmla="*/ 0 h 221"/>
                  <a:gd name="T18" fmla="*/ 85 w 101"/>
                  <a:gd name="T19"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221">
                    <a:moveTo>
                      <a:pt x="0" y="221"/>
                    </a:moveTo>
                    <a:lnTo>
                      <a:pt x="18" y="221"/>
                    </a:lnTo>
                    <a:lnTo>
                      <a:pt x="18" y="0"/>
                    </a:lnTo>
                    <a:lnTo>
                      <a:pt x="0" y="0"/>
                    </a:lnTo>
                    <a:lnTo>
                      <a:pt x="0" y="221"/>
                    </a:lnTo>
                    <a:close/>
                    <a:moveTo>
                      <a:pt x="85" y="0"/>
                    </a:moveTo>
                    <a:lnTo>
                      <a:pt x="85" y="221"/>
                    </a:lnTo>
                    <a:lnTo>
                      <a:pt x="101" y="221"/>
                    </a:lnTo>
                    <a:lnTo>
                      <a:pt x="101" y="0"/>
                    </a:lnTo>
                    <a:lnTo>
                      <a:pt x="85" y="0"/>
                    </a:lnTo>
                    <a:close/>
                  </a:path>
                </a:pathLst>
              </a:custGeom>
              <a:solidFill>
                <a:srgbClr val="5254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76" name="Freeform 285"/>
              <p:cNvSpPr>
                <a:spLocks/>
              </p:cNvSpPr>
              <p:nvPr/>
            </p:nvSpPr>
            <p:spPr bwMode="auto">
              <a:xfrm>
                <a:off x="4862512" y="1963738"/>
                <a:ext cx="96837" cy="252413"/>
              </a:xfrm>
              <a:custGeom>
                <a:avLst/>
                <a:gdLst>
                  <a:gd name="T0" fmla="*/ 121 w 121"/>
                  <a:gd name="T1" fmla="*/ 47 h 318"/>
                  <a:gd name="T2" fmla="*/ 81 w 121"/>
                  <a:gd name="T3" fmla="*/ 0 h 318"/>
                  <a:gd name="T4" fmla="*/ 60 w 121"/>
                  <a:gd name="T5" fmla="*/ 0 h 318"/>
                  <a:gd name="T6" fmla="*/ 20 w 121"/>
                  <a:gd name="T7" fmla="*/ 47 h 318"/>
                  <a:gd name="T8" fmla="*/ 20 w 121"/>
                  <a:gd name="T9" fmla="*/ 170 h 318"/>
                  <a:gd name="T10" fmla="*/ 60 w 121"/>
                  <a:gd name="T11" fmla="*/ 216 h 318"/>
                  <a:gd name="T12" fmla="*/ 60 w 121"/>
                  <a:gd name="T13" fmla="*/ 216 h 318"/>
                  <a:gd name="T14" fmla="*/ 60 w 121"/>
                  <a:gd name="T15" fmla="*/ 216 h 318"/>
                  <a:gd name="T16" fmla="*/ 63 w 121"/>
                  <a:gd name="T17" fmla="*/ 221 h 318"/>
                  <a:gd name="T18" fmla="*/ 63 w 121"/>
                  <a:gd name="T19" fmla="*/ 221 h 318"/>
                  <a:gd name="T20" fmla="*/ 78 w 121"/>
                  <a:gd name="T21" fmla="*/ 240 h 318"/>
                  <a:gd name="T22" fmla="*/ 87 w 121"/>
                  <a:gd name="T23" fmla="*/ 258 h 318"/>
                  <a:gd name="T24" fmla="*/ 87 w 121"/>
                  <a:gd name="T25" fmla="*/ 258 h 318"/>
                  <a:gd name="T26" fmla="*/ 89 w 121"/>
                  <a:gd name="T27" fmla="*/ 267 h 318"/>
                  <a:gd name="T28" fmla="*/ 89 w 121"/>
                  <a:gd name="T29" fmla="*/ 277 h 318"/>
                  <a:gd name="T30" fmla="*/ 89 w 121"/>
                  <a:gd name="T31" fmla="*/ 277 h 318"/>
                  <a:gd name="T32" fmla="*/ 86 w 121"/>
                  <a:gd name="T33" fmla="*/ 285 h 318"/>
                  <a:gd name="T34" fmla="*/ 81 w 121"/>
                  <a:gd name="T35" fmla="*/ 291 h 318"/>
                  <a:gd name="T36" fmla="*/ 81 w 121"/>
                  <a:gd name="T37" fmla="*/ 291 h 318"/>
                  <a:gd name="T38" fmla="*/ 73 w 121"/>
                  <a:gd name="T39" fmla="*/ 296 h 318"/>
                  <a:gd name="T40" fmla="*/ 65 w 121"/>
                  <a:gd name="T41" fmla="*/ 299 h 318"/>
                  <a:gd name="T42" fmla="*/ 65 w 121"/>
                  <a:gd name="T43" fmla="*/ 299 h 318"/>
                  <a:gd name="T44" fmla="*/ 55 w 121"/>
                  <a:gd name="T45" fmla="*/ 299 h 318"/>
                  <a:gd name="T46" fmla="*/ 47 w 121"/>
                  <a:gd name="T47" fmla="*/ 299 h 318"/>
                  <a:gd name="T48" fmla="*/ 47 w 121"/>
                  <a:gd name="T49" fmla="*/ 299 h 318"/>
                  <a:gd name="T50" fmla="*/ 43 w 121"/>
                  <a:gd name="T51" fmla="*/ 298 h 318"/>
                  <a:gd name="T52" fmla="*/ 38 w 121"/>
                  <a:gd name="T53" fmla="*/ 294 h 318"/>
                  <a:gd name="T54" fmla="*/ 28 w 121"/>
                  <a:gd name="T55" fmla="*/ 286 h 318"/>
                  <a:gd name="T56" fmla="*/ 22 w 121"/>
                  <a:gd name="T57" fmla="*/ 274 h 318"/>
                  <a:gd name="T58" fmla="*/ 17 w 121"/>
                  <a:gd name="T59" fmla="*/ 259 h 318"/>
                  <a:gd name="T60" fmla="*/ 0 w 121"/>
                  <a:gd name="T61" fmla="*/ 264 h 318"/>
                  <a:gd name="T62" fmla="*/ 0 w 121"/>
                  <a:gd name="T63" fmla="*/ 264 h 318"/>
                  <a:gd name="T64" fmla="*/ 3 w 121"/>
                  <a:gd name="T65" fmla="*/ 275 h 318"/>
                  <a:gd name="T66" fmla="*/ 8 w 121"/>
                  <a:gd name="T67" fmla="*/ 285 h 318"/>
                  <a:gd name="T68" fmla="*/ 11 w 121"/>
                  <a:gd name="T69" fmla="*/ 293 h 318"/>
                  <a:gd name="T70" fmla="*/ 17 w 121"/>
                  <a:gd name="T71" fmla="*/ 301 h 318"/>
                  <a:gd name="T72" fmla="*/ 17 w 121"/>
                  <a:gd name="T73" fmla="*/ 301 h 318"/>
                  <a:gd name="T74" fmla="*/ 22 w 121"/>
                  <a:gd name="T75" fmla="*/ 306 h 318"/>
                  <a:gd name="T76" fmla="*/ 28 w 121"/>
                  <a:gd name="T77" fmla="*/ 310 h 318"/>
                  <a:gd name="T78" fmla="*/ 36 w 121"/>
                  <a:gd name="T79" fmla="*/ 314 h 318"/>
                  <a:gd name="T80" fmla="*/ 44 w 121"/>
                  <a:gd name="T81" fmla="*/ 317 h 318"/>
                  <a:gd name="T82" fmla="*/ 44 w 121"/>
                  <a:gd name="T83" fmla="*/ 317 h 318"/>
                  <a:gd name="T84" fmla="*/ 55 w 121"/>
                  <a:gd name="T85" fmla="*/ 318 h 318"/>
                  <a:gd name="T86" fmla="*/ 65 w 121"/>
                  <a:gd name="T87" fmla="*/ 318 h 318"/>
                  <a:gd name="T88" fmla="*/ 75 w 121"/>
                  <a:gd name="T89" fmla="*/ 315 h 318"/>
                  <a:gd name="T90" fmla="*/ 84 w 121"/>
                  <a:gd name="T91" fmla="*/ 312 h 318"/>
                  <a:gd name="T92" fmla="*/ 84 w 121"/>
                  <a:gd name="T93" fmla="*/ 312 h 318"/>
                  <a:gd name="T94" fmla="*/ 92 w 121"/>
                  <a:gd name="T95" fmla="*/ 306 h 318"/>
                  <a:gd name="T96" fmla="*/ 100 w 121"/>
                  <a:gd name="T97" fmla="*/ 299 h 318"/>
                  <a:gd name="T98" fmla="*/ 105 w 121"/>
                  <a:gd name="T99" fmla="*/ 291 h 318"/>
                  <a:gd name="T100" fmla="*/ 108 w 121"/>
                  <a:gd name="T101" fmla="*/ 282 h 318"/>
                  <a:gd name="T102" fmla="*/ 108 w 121"/>
                  <a:gd name="T103" fmla="*/ 282 h 318"/>
                  <a:gd name="T104" fmla="*/ 110 w 121"/>
                  <a:gd name="T105" fmla="*/ 274 h 318"/>
                  <a:gd name="T106" fmla="*/ 110 w 121"/>
                  <a:gd name="T107" fmla="*/ 267 h 318"/>
                  <a:gd name="T108" fmla="*/ 108 w 121"/>
                  <a:gd name="T109" fmla="*/ 259 h 318"/>
                  <a:gd name="T110" fmla="*/ 107 w 121"/>
                  <a:gd name="T111" fmla="*/ 251 h 318"/>
                  <a:gd name="T112" fmla="*/ 107 w 121"/>
                  <a:gd name="T113" fmla="*/ 251 h 318"/>
                  <a:gd name="T114" fmla="*/ 103 w 121"/>
                  <a:gd name="T115" fmla="*/ 243 h 318"/>
                  <a:gd name="T116" fmla="*/ 99 w 121"/>
                  <a:gd name="T117" fmla="*/ 235 h 318"/>
                  <a:gd name="T118" fmla="*/ 83 w 121"/>
                  <a:gd name="T119" fmla="*/ 215 h 318"/>
                  <a:gd name="T120" fmla="*/ 121 w 121"/>
                  <a:gd name="T121" fmla="*/ 170 h 318"/>
                  <a:gd name="T122" fmla="*/ 121 w 121"/>
                  <a:gd name="T123" fmla="*/ 4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 h="318">
                    <a:moveTo>
                      <a:pt x="121" y="47"/>
                    </a:moveTo>
                    <a:lnTo>
                      <a:pt x="81" y="0"/>
                    </a:lnTo>
                    <a:lnTo>
                      <a:pt x="60" y="0"/>
                    </a:lnTo>
                    <a:lnTo>
                      <a:pt x="20" y="47"/>
                    </a:lnTo>
                    <a:lnTo>
                      <a:pt x="20" y="170"/>
                    </a:lnTo>
                    <a:lnTo>
                      <a:pt x="60" y="216"/>
                    </a:lnTo>
                    <a:lnTo>
                      <a:pt x="60" y="216"/>
                    </a:lnTo>
                    <a:lnTo>
                      <a:pt x="60" y="216"/>
                    </a:lnTo>
                    <a:lnTo>
                      <a:pt x="63" y="221"/>
                    </a:lnTo>
                    <a:lnTo>
                      <a:pt x="63" y="221"/>
                    </a:lnTo>
                    <a:lnTo>
                      <a:pt x="78" y="240"/>
                    </a:lnTo>
                    <a:lnTo>
                      <a:pt x="87" y="258"/>
                    </a:lnTo>
                    <a:lnTo>
                      <a:pt x="87" y="258"/>
                    </a:lnTo>
                    <a:lnTo>
                      <a:pt x="89" y="267"/>
                    </a:lnTo>
                    <a:lnTo>
                      <a:pt x="89" y="277"/>
                    </a:lnTo>
                    <a:lnTo>
                      <a:pt x="89" y="277"/>
                    </a:lnTo>
                    <a:lnTo>
                      <a:pt x="86" y="285"/>
                    </a:lnTo>
                    <a:lnTo>
                      <a:pt x="81" y="291"/>
                    </a:lnTo>
                    <a:lnTo>
                      <a:pt x="81" y="291"/>
                    </a:lnTo>
                    <a:lnTo>
                      <a:pt x="73" y="296"/>
                    </a:lnTo>
                    <a:lnTo>
                      <a:pt x="65" y="299"/>
                    </a:lnTo>
                    <a:lnTo>
                      <a:pt x="65" y="299"/>
                    </a:lnTo>
                    <a:lnTo>
                      <a:pt x="55" y="299"/>
                    </a:lnTo>
                    <a:lnTo>
                      <a:pt x="47" y="299"/>
                    </a:lnTo>
                    <a:lnTo>
                      <a:pt x="47" y="299"/>
                    </a:lnTo>
                    <a:lnTo>
                      <a:pt x="43" y="298"/>
                    </a:lnTo>
                    <a:lnTo>
                      <a:pt x="38" y="294"/>
                    </a:lnTo>
                    <a:lnTo>
                      <a:pt x="28" y="286"/>
                    </a:lnTo>
                    <a:lnTo>
                      <a:pt x="22" y="274"/>
                    </a:lnTo>
                    <a:lnTo>
                      <a:pt x="17" y="259"/>
                    </a:lnTo>
                    <a:lnTo>
                      <a:pt x="0" y="264"/>
                    </a:lnTo>
                    <a:lnTo>
                      <a:pt x="0" y="264"/>
                    </a:lnTo>
                    <a:lnTo>
                      <a:pt x="3" y="275"/>
                    </a:lnTo>
                    <a:lnTo>
                      <a:pt x="8" y="285"/>
                    </a:lnTo>
                    <a:lnTo>
                      <a:pt x="11" y="293"/>
                    </a:lnTo>
                    <a:lnTo>
                      <a:pt x="17" y="301"/>
                    </a:lnTo>
                    <a:lnTo>
                      <a:pt x="17" y="301"/>
                    </a:lnTo>
                    <a:lnTo>
                      <a:pt x="22" y="306"/>
                    </a:lnTo>
                    <a:lnTo>
                      <a:pt x="28" y="310"/>
                    </a:lnTo>
                    <a:lnTo>
                      <a:pt x="36" y="314"/>
                    </a:lnTo>
                    <a:lnTo>
                      <a:pt x="44" y="317"/>
                    </a:lnTo>
                    <a:lnTo>
                      <a:pt x="44" y="317"/>
                    </a:lnTo>
                    <a:lnTo>
                      <a:pt x="55" y="318"/>
                    </a:lnTo>
                    <a:lnTo>
                      <a:pt x="65" y="318"/>
                    </a:lnTo>
                    <a:lnTo>
                      <a:pt x="75" y="315"/>
                    </a:lnTo>
                    <a:lnTo>
                      <a:pt x="84" y="312"/>
                    </a:lnTo>
                    <a:lnTo>
                      <a:pt x="84" y="312"/>
                    </a:lnTo>
                    <a:lnTo>
                      <a:pt x="92" y="306"/>
                    </a:lnTo>
                    <a:lnTo>
                      <a:pt x="100" y="299"/>
                    </a:lnTo>
                    <a:lnTo>
                      <a:pt x="105" y="291"/>
                    </a:lnTo>
                    <a:lnTo>
                      <a:pt x="108" y="282"/>
                    </a:lnTo>
                    <a:lnTo>
                      <a:pt x="108" y="282"/>
                    </a:lnTo>
                    <a:lnTo>
                      <a:pt x="110" y="274"/>
                    </a:lnTo>
                    <a:lnTo>
                      <a:pt x="110" y="267"/>
                    </a:lnTo>
                    <a:lnTo>
                      <a:pt x="108" y="259"/>
                    </a:lnTo>
                    <a:lnTo>
                      <a:pt x="107" y="251"/>
                    </a:lnTo>
                    <a:lnTo>
                      <a:pt x="107" y="251"/>
                    </a:lnTo>
                    <a:lnTo>
                      <a:pt x="103" y="243"/>
                    </a:lnTo>
                    <a:lnTo>
                      <a:pt x="99" y="235"/>
                    </a:lnTo>
                    <a:lnTo>
                      <a:pt x="83" y="215"/>
                    </a:lnTo>
                    <a:lnTo>
                      <a:pt x="121" y="170"/>
                    </a:lnTo>
                    <a:lnTo>
                      <a:pt x="121" y="47"/>
                    </a:lnTo>
                    <a:close/>
                  </a:path>
                </a:pathLst>
              </a:custGeom>
              <a:solidFill>
                <a:srgbClr val="5254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77" name="Freeform 286"/>
              <p:cNvSpPr>
                <a:spLocks/>
              </p:cNvSpPr>
              <p:nvPr/>
            </p:nvSpPr>
            <p:spPr bwMode="auto">
              <a:xfrm>
                <a:off x="4691062" y="2193926"/>
                <a:ext cx="212725" cy="398463"/>
              </a:xfrm>
              <a:custGeom>
                <a:avLst/>
                <a:gdLst>
                  <a:gd name="T0" fmla="*/ 0 w 269"/>
                  <a:gd name="T1" fmla="*/ 495 h 503"/>
                  <a:gd name="T2" fmla="*/ 16 w 269"/>
                  <a:gd name="T3" fmla="*/ 503 h 503"/>
                  <a:gd name="T4" fmla="*/ 269 w 269"/>
                  <a:gd name="T5" fmla="*/ 8 h 503"/>
                  <a:gd name="T6" fmla="*/ 253 w 269"/>
                  <a:gd name="T7" fmla="*/ 0 h 503"/>
                  <a:gd name="T8" fmla="*/ 0 w 269"/>
                  <a:gd name="T9" fmla="*/ 495 h 503"/>
                </a:gdLst>
                <a:ahLst/>
                <a:cxnLst>
                  <a:cxn ang="0">
                    <a:pos x="T0" y="T1"/>
                  </a:cxn>
                  <a:cxn ang="0">
                    <a:pos x="T2" y="T3"/>
                  </a:cxn>
                  <a:cxn ang="0">
                    <a:pos x="T4" y="T5"/>
                  </a:cxn>
                  <a:cxn ang="0">
                    <a:pos x="T6" y="T7"/>
                  </a:cxn>
                  <a:cxn ang="0">
                    <a:pos x="T8" y="T9"/>
                  </a:cxn>
                </a:cxnLst>
                <a:rect l="0" t="0" r="r" b="b"/>
                <a:pathLst>
                  <a:path w="269" h="503">
                    <a:moveTo>
                      <a:pt x="0" y="495"/>
                    </a:moveTo>
                    <a:lnTo>
                      <a:pt x="16" y="503"/>
                    </a:lnTo>
                    <a:lnTo>
                      <a:pt x="269" y="8"/>
                    </a:lnTo>
                    <a:lnTo>
                      <a:pt x="253" y="0"/>
                    </a:lnTo>
                    <a:lnTo>
                      <a:pt x="0" y="495"/>
                    </a:lnTo>
                    <a:close/>
                  </a:path>
                </a:pathLst>
              </a:custGeom>
              <a:solidFill>
                <a:srgbClr val="9A7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78" name="Freeform 287"/>
              <p:cNvSpPr>
                <a:spLocks/>
              </p:cNvSpPr>
              <p:nvPr/>
            </p:nvSpPr>
            <p:spPr bwMode="auto">
              <a:xfrm>
                <a:off x="4911725" y="2193926"/>
                <a:ext cx="214312" cy="398463"/>
              </a:xfrm>
              <a:custGeom>
                <a:avLst/>
                <a:gdLst>
                  <a:gd name="T0" fmla="*/ 268 w 268"/>
                  <a:gd name="T1" fmla="*/ 495 h 503"/>
                  <a:gd name="T2" fmla="*/ 252 w 268"/>
                  <a:gd name="T3" fmla="*/ 503 h 503"/>
                  <a:gd name="T4" fmla="*/ 0 w 268"/>
                  <a:gd name="T5" fmla="*/ 8 h 503"/>
                  <a:gd name="T6" fmla="*/ 16 w 268"/>
                  <a:gd name="T7" fmla="*/ 0 h 503"/>
                  <a:gd name="T8" fmla="*/ 268 w 268"/>
                  <a:gd name="T9" fmla="*/ 495 h 503"/>
                </a:gdLst>
                <a:ahLst/>
                <a:cxnLst>
                  <a:cxn ang="0">
                    <a:pos x="T0" y="T1"/>
                  </a:cxn>
                  <a:cxn ang="0">
                    <a:pos x="T2" y="T3"/>
                  </a:cxn>
                  <a:cxn ang="0">
                    <a:pos x="T4" y="T5"/>
                  </a:cxn>
                  <a:cxn ang="0">
                    <a:pos x="T6" y="T7"/>
                  </a:cxn>
                  <a:cxn ang="0">
                    <a:pos x="T8" y="T9"/>
                  </a:cxn>
                </a:cxnLst>
                <a:rect l="0" t="0" r="r" b="b"/>
                <a:pathLst>
                  <a:path w="268" h="503">
                    <a:moveTo>
                      <a:pt x="268" y="495"/>
                    </a:moveTo>
                    <a:lnTo>
                      <a:pt x="252" y="503"/>
                    </a:lnTo>
                    <a:lnTo>
                      <a:pt x="0" y="8"/>
                    </a:lnTo>
                    <a:lnTo>
                      <a:pt x="16" y="0"/>
                    </a:lnTo>
                    <a:lnTo>
                      <a:pt x="268" y="495"/>
                    </a:lnTo>
                    <a:close/>
                  </a:path>
                </a:pathLst>
              </a:custGeom>
              <a:solidFill>
                <a:srgbClr val="9A7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79" name="Freeform 288"/>
              <p:cNvSpPr>
                <a:spLocks/>
              </p:cNvSpPr>
              <p:nvPr/>
            </p:nvSpPr>
            <p:spPr bwMode="auto">
              <a:xfrm>
                <a:off x="4281487" y="2441576"/>
                <a:ext cx="1495425" cy="1287463"/>
              </a:xfrm>
              <a:custGeom>
                <a:avLst/>
                <a:gdLst>
                  <a:gd name="T0" fmla="*/ 780 w 1886"/>
                  <a:gd name="T1" fmla="*/ 1543 h 1621"/>
                  <a:gd name="T2" fmla="*/ 789 w 1886"/>
                  <a:gd name="T3" fmla="*/ 1534 h 1621"/>
                  <a:gd name="T4" fmla="*/ 788 w 1886"/>
                  <a:gd name="T5" fmla="*/ 1522 h 1621"/>
                  <a:gd name="T6" fmla="*/ 756 w 1886"/>
                  <a:gd name="T7" fmla="*/ 1482 h 1621"/>
                  <a:gd name="T8" fmla="*/ 735 w 1886"/>
                  <a:gd name="T9" fmla="*/ 1455 h 1621"/>
                  <a:gd name="T10" fmla="*/ 710 w 1886"/>
                  <a:gd name="T11" fmla="*/ 1385 h 1621"/>
                  <a:gd name="T12" fmla="*/ 710 w 1886"/>
                  <a:gd name="T13" fmla="*/ 1385 h 1621"/>
                  <a:gd name="T14" fmla="*/ 710 w 1886"/>
                  <a:gd name="T15" fmla="*/ 1334 h 1621"/>
                  <a:gd name="T16" fmla="*/ 726 w 1886"/>
                  <a:gd name="T17" fmla="*/ 1286 h 1621"/>
                  <a:gd name="T18" fmla="*/ 754 w 1886"/>
                  <a:gd name="T19" fmla="*/ 1246 h 1621"/>
                  <a:gd name="T20" fmla="*/ 793 w 1886"/>
                  <a:gd name="T21" fmla="*/ 1216 h 1621"/>
                  <a:gd name="T22" fmla="*/ 839 w 1886"/>
                  <a:gd name="T23" fmla="*/ 1196 h 1621"/>
                  <a:gd name="T24" fmla="*/ 874 w 1886"/>
                  <a:gd name="T25" fmla="*/ 1192 h 1621"/>
                  <a:gd name="T26" fmla="*/ 924 w 1886"/>
                  <a:gd name="T27" fmla="*/ 1198 h 1621"/>
                  <a:gd name="T28" fmla="*/ 970 w 1886"/>
                  <a:gd name="T29" fmla="*/ 1217 h 1621"/>
                  <a:gd name="T30" fmla="*/ 1007 w 1886"/>
                  <a:gd name="T31" fmla="*/ 1249 h 1621"/>
                  <a:gd name="T32" fmla="*/ 1034 w 1886"/>
                  <a:gd name="T33" fmla="*/ 1291 h 1621"/>
                  <a:gd name="T34" fmla="*/ 1048 w 1886"/>
                  <a:gd name="T35" fmla="*/ 1340 h 1621"/>
                  <a:gd name="T36" fmla="*/ 1048 w 1886"/>
                  <a:gd name="T37" fmla="*/ 1391 h 1621"/>
                  <a:gd name="T38" fmla="*/ 1032 w 1886"/>
                  <a:gd name="T39" fmla="*/ 1439 h 1621"/>
                  <a:gd name="T40" fmla="*/ 1018 w 1886"/>
                  <a:gd name="T41" fmla="*/ 1467 h 1621"/>
                  <a:gd name="T42" fmla="*/ 1007 w 1886"/>
                  <a:gd name="T43" fmla="*/ 1500 h 1621"/>
                  <a:gd name="T44" fmla="*/ 1012 w 1886"/>
                  <a:gd name="T45" fmla="*/ 1510 h 1621"/>
                  <a:gd name="T46" fmla="*/ 1641 w 1886"/>
                  <a:gd name="T47" fmla="*/ 1431 h 1621"/>
                  <a:gd name="T48" fmla="*/ 1566 w 1886"/>
                  <a:gd name="T49" fmla="*/ 840 h 1621"/>
                  <a:gd name="T50" fmla="*/ 1573 w 1886"/>
                  <a:gd name="T51" fmla="*/ 821 h 1621"/>
                  <a:gd name="T52" fmla="*/ 1590 w 1886"/>
                  <a:gd name="T53" fmla="*/ 810 h 1621"/>
                  <a:gd name="T54" fmla="*/ 1604 w 1886"/>
                  <a:gd name="T55" fmla="*/ 808 h 1621"/>
                  <a:gd name="T56" fmla="*/ 1649 w 1886"/>
                  <a:gd name="T57" fmla="*/ 824 h 1621"/>
                  <a:gd name="T58" fmla="*/ 1672 w 1886"/>
                  <a:gd name="T59" fmla="*/ 835 h 1621"/>
                  <a:gd name="T60" fmla="*/ 1672 w 1886"/>
                  <a:gd name="T61" fmla="*/ 835 h 1621"/>
                  <a:gd name="T62" fmla="*/ 1734 w 1886"/>
                  <a:gd name="T63" fmla="*/ 850 h 1621"/>
                  <a:gd name="T64" fmla="*/ 1772 w 1886"/>
                  <a:gd name="T65" fmla="*/ 847 h 1621"/>
                  <a:gd name="T66" fmla="*/ 1812 w 1886"/>
                  <a:gd name="T67" fmla="*/ 831 h 1621"/>
                  <a:gd name="T68" fmla="*/ 1846 w 1886"/>
                  <a:gd name="T69" fmla="*/ 803 h 1621"/>
                  <a:gd name="T70" fmla="*/ 1870 w 1886"/>
                  <a:gd name="T71" fmla="*/ 768 h 1621"/>
                  <a:gd name="T72" fmla="*/ 1884 w 1886"/>
                  <a:gd name="T73" fmla="*/ 727 h 1621"/>
                  <a:gd name="T74" fmla="*/ 1884 w 1886"/>
                  <a:gd name="T75" fmla="*/ 684 h 1621"/>
                  <a:gd name="T76" fmla="*/ 1878 w 1886"/>
                  <a:gd name="T77" fmla="*/ 653 h 1621"/>
                  <a:gd name="T78" fmla="*/ 1857 w 1886"/>
                  <a:gd name="T79" fmla="*/ 615 h 1621"/>
                  <a:gd name="T80" fmla="*/ 1828 w 1886"/>
                  <a:gd name="T81" fmla="*/ 585 h 1621"/>
                  <a:gd name="T82" fmla="*/ 1790 w 1886"/>
                  <a:gd name="T83" fmla="*/ 564 h 1621"/>
                  <a:gd name="T84" fmla="*/ 1748 w 1886"/>
                  <a:gd name="T85" fmla="*/ 554 h 1621"/>
                  <a:gd name="T86" fmla="*/ 1718 w 1886"/>
                  <a:gd name="T87" fmla="*/ 556 h 1621"/>
                  <a:gd name="T88" fmla="*/ 1656 w 1886"/>
                  <a:gd name="T89" fmla="*/ 578 h 1621"/>
                  <a:gd name="T90" fmla="*/ 1640 w 1886"/>
                  <a:gd name="T91" fmla="*/ 591 h 1621"/>
                  <a:gd name="T92" fmla="*/ 1622 w 1886"/>
                  <a:gd name="T93" fmla="*/ 607 h 1621"/>
                  <a:gd name="T94" fmla="*/ 1581 w 1886"/>
                  <a:gd name="T95" fmla="*/ 634 h 1621"/>
                  <a:gd name="T96" fmla="*/ 1568 w 1886"/>
                  <a:gd name="T97" fmla="*/ 636 h 1621"/>
                  <a:gd name="T98" fmla="*/ 1547 w 1886"/>
                  <a:gd name="T99" fmla="*/ 629 h 1621"/>
                  <a:gd name="T100" fmla="*/ 1536 w 1886"/>
                  <a:gd name="T101" fmla="*/ 613 h 1621"/>
                  <a:gd name="T102" fmla="*/ 594 w 1886"/>
                  <a:gd name="T103" fmla="*/ 112 h 1621"/>
                  <a:gd name="T104" fmla="*/ 165 w 1886"/>
                  <a:gd name="T105" fmla="*/ 1439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6" h="1621">
                    <a:moveTo>
                      <a:pt x="187" y="1621"/>
                    </a:moveTo>
                    <a:lnTo>
                      <a:pt x="780" y="1543"/>
                    </a:lnTo>
                    <a:lnTo>
                      <a:pt x="780" y="1543"/>
                    </a:lnTo>
                    <a:lnTo>
                      <a:pt x="785" y="1542"/>
                    </a:lnTo>
                    <a:lnTo>
                      <a:pt x="788" y="1538"/>
                    </a:lnTo>
                    <a:lnTo>
                      <a:pt x="789" y="1534"/>
                    </a:lnTo>
                    <a:lnTo>
                      <a:pt x="791" y="1529"/>
                    </a:lnTo>
                    <a:lnTo>
                      <a:pt x="791" y="1529"/>
                    </a:lnTo>
                    <a:lnTo>
                      <a:pt x="788" y="1522"/>
                    </a:lnTo>
                    <a:lnTo>
                      <a:pt x="781" y="1513"/>
                    </a:lnTo>
                    <a:lnTo>
                      <a:pt x="772" y="1500"/>
                    </a:lnTo>
                    <a:lnTo>
                      <a:pt x="756" y="1482"/>
                    </a:lnTo>
                    <a:lnTo>
                      <a:pt x="751" y="1476"/>
                    </a:lnTo>
                    <a:lnTo>
                      <a:pt x="751" y="1476"/>
                    </a:lnTo>
                    <a:lnTo>
                      <a:pt x="735" y="1455"/>
                    </a:lnTo>
                    <a:lnTo>
                      <a:pt x="722" y="1433"/>
                    </a:lnTo>
                    <a:lnTo>
                      <a:pt x="714" y="1411"/>
                    </a:lnTo>
                    <a:lnTo>
                      <a:pt x="710" y="1385"/>
                    </a:lnTo>
                    <a:lnTo>
                      <a:pt x="710" y="1385"/>
                    </a:lnTo>
                    <a:lnTo>
                      <a:pt x="710" y="1385"/>
                    </a:lnTo>
                    <a:lnTo>
                      <a:pt x="710" y="1385"/>
                    </a:lnTo>
                    <a:lnTo>
                      <a:pt x="708" y="1367"/>
                    </a:lnTo>
                    <a:lnTo>
                      <a:pt x="708" y="1350"/>
                    </a:lnTo>
                    <a:lnTo>
                      <a:pt x="710" y="1334"/>
                    </a:lnTo>
                    <a:lnTo>
                      <a:pt x="714" y="1318"/>
                    </a:lnTo>
                    <a:lnTo>
                      <a:pt x="719" y="1302"/>
                    </a:lnTo>
                    <a:lnTo>
                      <a:pt x="726" y="1286"/>
                    </a:lnTo>
                    <a:lnTo>
                      <a:pt x="734" y="1272"/>
                    </a:lnTo>
                    <a:lnTo>
                      <a:pt x="743" y="1259"/>
                    </a:lnTo>
                    <a:lnTo>
                      <a:pt x="754" y="1246"/>
                    </a:lnTo>
                    <a:lnTo>
                      <a:pt x="765" y="1235"/>
                    </a:lnTo>
                    <a:lnTo>
                      <a:pt x="778" y="1224"/>
                    </a:lnTo>
                    <a:lnTo>
                      <a:pt x="793" y="1216"/>
                    </a:lnTo>
                    <a:lnTo>
                      <a:pt x="807" y="1208"/>
                    </a:lnTo>
                    <a:lnTo>
                      <a:pt x="823" y="1201"/>
                    </a:lnTo>
                    <a:lnTo>
                      <a:pt x="839" y="1196"/>
                    </a:lnTo>
                    <a:lnTo>
                      <a:pt x="857" y="1193"/>
                    </a:lnTo>
                    <a:lnTo>
                      <a:pt x="857" y="1193"/>
                    </a:lnTo>
                    <a:lnTo>
                      <a:pt x="874" y="1192"/>
                    </a:lnTo>
                    <a:lnTo>
                      <a:pt x="892" y="1192"/>
                    </a:lnTo>
                    <a:lnTo>
                      <a:pt x="908" y="1195"/>
                    </a:lnTo>
                    <a:lnTo>
                      <a:pt x="924" y="1198"/>
                    </a:lnTo>
                    <a:lnTo>
                      <a:pt x="940" y="1203"/>
                    </a:lnTo>
                    <a:lnTo>
                      <a:pt x="956" y="1209"/>
                    </a:lnTo>
                    <a:lnTo>
                      <a:pt x="970" y="1217"/>
                    </a:lnTo>
                    <a:lnTo>
                      <a:pt x="983" y="1227"/>
                    </a:lnTo>
                    <a:lnTo>
                      <a:pt x="996" y="1238"/>
                    </a:lnTo>
                    <a:lnTo>
                      <a:pt x="1007" y="1249"/>
                    </a:lnTo>
                    <a:lnTo>
                      <a:pt x="1018" y="1262"/>
                    </a:lnTo>
                    <a:lnTo>
                      <a:pt x="1026" y="1276"/>
                    </a:lnTo>
                    <a:lnTo>
                      <a:pt x="1034" y="1291"/>
                    </a:lnTo>
                    <a:lnTo>
                      <a:pt x="1040" y="1307"/>
                    </a:lnTo>
                    <a:lnTo>
                      <a:pt x="1045" y="1323"/>
                    </a:lnTo>
                    <a:lnTo>
                      <a:pt x="1048" y="1340"/>
                    </a:lnTo>
                    <a:lnTo>
                      <a:pt x="1048" y="1340"/>
                    </a:lnTo>
                    <a:lnTo>
                      <a:pt x="1050" y="1366"/>
                    </a:lnTo>
                    <a:lnTo>
                      <a:pt x="1048" y="1391"/>
                    </a:lnTo>
                    <a:lnTo>
                      <a:pt x="1042" y="1415"/>
                    </a:lnTo>
                    <a:lnTo>
                      <a:pt x="1032" y="1439"/>
                    </a:lnTo>
                    <a:lnTo>
                      <a:pt x="1032" y="1439"/>
                    </a:lnTo>
                    <a:lnTo>
                      <a:pt x="1028" y="1446"/>
                    </a:lnTo>
                    <a:lnTo>
                      <a:pt x="1028" y="1446"/>
                    </a:lnTo>
                    <a:lnTo>
                      <a:pt x="1018" y="1467"/>
                    </a:lnTo>
                    <a:lnTo>
                      <a:pt x="1012" y="1482"/>
                    </a:lnTo>
                    <a:lnTo>
                      <a:pt x="1008" y="1494"/>
                    </a:lnTo>
                    <a:lnTo>
                      <a:pt x="1007" y="1500"/>
                    </a:lnTo>
                    <a:lnTo>
                      <a:pt x="1007" y="1500"/>
                    </a:lnTo>
                    <a:lnTo>
                      <a:pt x="1008" y="1505"/>
                    </a:lnTo>
                    <a:lnTo>
                      <a:pt x="1012" y="1510"/>
                    </a:lnTo>
                    <a:lnTo>
                      <a:pt x="1016" y="1511"/>
                    </a:lnTo>
                    <a:lnTo>
                      <a:pt x="1020" y="1513"/>
                    </a:lnTo>
                    <a:lnTo>
                      <a:pt x="1641" y="1431"/>
                    </a:lnTo>
                    <a:lnTo>
                      <a:pt x="1566" y="847"/>
                    </a:lnTo>
                    <a:lnTo>
                      <a:pt x="1566" y="847"/>
                    </a:lnTo>
                    <a:lnTo>
                      <a:pt x="1566" y="840"/>
                    </a:lnTo>
                    <a:lnTo>
                      <a:pt x="1566" y="834"/>
                    </a:lnTo>
                    <a:lnTo>
                      <a:pt x="1569" y="827"/>
                    </a:lnTo>
                    <a:lnTo>
                      <a:pt x="1573" y="821"/>
                    </a:lnTo>
                    <a:lnTo>
                      <a:pt x="1577" y="816"/>
                    </a:lnTo>
                    <a:lnTo>
                      <a:pt x="1584" y="813"/>
                    </a:lnTo>
                    <a:lnTo>
                      <a:pt x="1590" y="810"/>
                    </a:lnTo>
                    <a:lnTo>
                      <a:pt x="1596" y="808"/>
                    </a:lnTo>
                    <a:lnTo>
                      <a:pt x="1596" y="808"/>
                    </a:lnTo>
                    <a:lnTo>
                      <a:pt x="1604" y="808"/>
                    </a:lnTo>
                    <a:lnTo>
                      <a:pt x="1612" y="810"/>
                    </a:lnTo>
                    <a:lnTo>
                      <a:pt x="1632" y="816"/>
                    </a:lnTo>
                    <a:lnTo>
                      <a:pt x="1649" y="824"/>
                    </a:lnTo>
                    <a:lnTo>
                      <a:pt x="1665" y="831"/>
                    </a:lnTo>
                    <a:lnTo>
                      <a:pt x="1665" y="831"/>
                    </a:lnTo>
                    <a:lnTo>
                      <a:pt x="1672" y="835"/>
                    </a:lnTo>
                    <a:lnTo>
                      <a:pt x="1672" y="835"/>
                    </a:lnTo>
                    <a:lnTo>
                      <a:pt x="1672" y="835"/>
                    </a:lnTo>
                    <a:lnTo>
                      <a:pt x="1672" y="835"/>
                    </a:lnTo>
                    <a:lnTo>
                      <a:pt x="1691" y="843"/>
                    </a:lnTo>
                    <a:lnTo>
                      <a:pt x="1712" y="848"/>
                    </a:lnTo>
                    <a:lnTo>
                      <a:pt x="1734" y="850"/>
                    </a:lnTo>
                    <a:lnTo>
                      <a:pt x="1756" y="850"/>
                    </a:lnTo>
                    <a:lnTo>
                      <a:pt x="1756" y="850"/>
                    </a:lnTo>
                    <a:lnTo>
                      <a:pt x="1772" y="847"/>
                    </a:lnTo>
                    <a:lnTo>
                      <a:pt x="1785" y="842"/>
                    </a:lnTo>
                    <a:lnTo>
                      <a:pt x="1799" y="837"/>
                    </a:lnTo>
                    <a:lnTo>
                      <a:pt x="1812" y="831"/>
                    </a:lnTo>
                    <a:lnTo>
                      <a:pt x="1825" y="823"/>
                    </a:lnTo>
                    <a:lnTo>
                      <a:pt x="1836" y="813"/>
                    </a:lnTo>
                    <a:lnTo>
                      <a:pt x="1846" y="803"/>
                    </a:lnTo>
                    <a:lnTo>
                      <a:pt x="1855" y="792"/>
                    </a:lnTo>
                    <a:lnTo>
                      <a:pt x="1863" y="781"/>
                    </a:lnTo>
                    <a:lnTo>
                      <a:pt x="1870" y="768"/>
                    </a:lnTo>
                    <a:lnTo>
                      <a:pt x="1876" y="756"/>
                    </a:lnTo>
                    <a:lnTo>
                      <a:pt x="1881" y="741"/>
                    </a:lnTo>
                    <a:lnTo>
                      <a:pt x="1884" y="727"/>
                    </a:lnTo>
                    <a:lnTo>
                      <a:pt x="1886" y="712"/>
                    </a:lnTo>
                    <a:lnTo>
                      <a:pt x="1886" y="698"/>
                    </a:lnTo>
                    <a:lnTo>
                      <a:pt x="1884" y="684"/>
                    </a:lnTo>
                    <a:lnTo>
                      <a:pt x="1884" y="684"/>
                    </a:lnTo>
                    <a:lnTo>
                      <a:pt x="1883" y="668"/>
                    </a:lnTo>
                    <a:lnTo>
                      <a:pt x="1878" y="653"/>
                    </a:lnTo>
                    <a:lnTo>
                      <a:pt x="1873" y="640"/>
                    </a:lnTo>
                    <a:lnTo>
                      <a:pt x="1865" y="628"/>
                    </a:lnTo>
                    <a:lnTo>
                      <a:pt x="1857" y="615"/>
                    </a:lnTo>
                    <a:lnTo>
                      <a:pt x="1849" y="604"/>
                    </a:lnTo>
                    <a:lnTo>
                      <a:pt x="1839" y="594"/>
                    </a:lnTo>
                    <a:lnTo>
                      <a:pt x="1828" y="585"/>
                    </a:lnTo>
                    <a:lnTo>
                      <a:pt x="1815" y="577"/>
                    </a:lnTo>
                    <a:lnTo>
                      <a:pt x="1804" y="570"/>
                    </a:lnTo>
                    <a:lnTo>
                      <a:pt x="1790" y="564"/>
                    </a:lnTo>
                    <a:lnTo>
                      <a:pt x="1777" y="559"/>
                    </a:lnTo>
                    <a:lnTo>
                      <a:pt x="1763" y="556"/>
                    </a:lnTo>
                    <a:lnTo>
                      <a:pt x="1748" y="554"/>
                    </a:lnTo>
                    <a:lnTo>
                      <a:pt x="1734" y="554"/>
                    </a:lnTo>
                    <a:lnTo>
                      <a:pt x="1718" y="556"/>
                    </a:lnTo>
                    <a:lnTo>
                      <a:pt x="1718" y="556"/>
                    </a:lnTo>
                    <a:lnTo>
                      <a:pt x="1696" y="559"/>
                    </a:lnTo>
                    <a:lnTo>
                      <a:pt x="1675" y="567"/>
                    </a:lnTo>
                    <a:lnTo>
                      <a:pt x="1656" y="578"/>
                    </a:lnTo>
                    <a:lnTo>
                      <a:pt x="1640" y="591"/>
                    </a:lnTo>
                    <a:lnTo>
                      <a:pt x="1640" y="591"/>
                    </a:lnTo>
                    <a:lnTo>
                      <a:pt x="1640" y="591"/>
                    </a:lnTo>
                    <a:lnTo>
                      <a:pt x="1633" y="596"/>
                    </a:lnTo>
                    <a:lnTo>
                      <a:pt x="1633" y="596"/>
                    </a:lnTo>
                    <a:lnTo>
                      <a:pt x="1622" y="607"/>
                    </a:lnTo>
                    <a:lnTo>
                      <a:pt x="1606" y="620"/>
                    </a:lnTo>
                    <a:lnTo>
                      <a:pt x="1588" y="631"/>
                    </a:lnTo>
                    <a:lnTo>
                      <a:pt x="1581" y="634"/>
                    </a:lnTo>
                    <a:lnTo>
                      <a:pt x="1574" y="636"/>
                    </a:lnTo>
                    <a:lnTo>
                      <a:pt x="1574" y="636"/>
                    </a:lnTo>
                    <a:lnTo>
                      <a:pt x="1568" y="636"/>
                    </a:lnTo>
                    <a:lnTo>
                      <a:pt x="1560" y="636"/>
                    </a:lnTo>
                    <a:lnTo>
                      <a:pt x="1553" y="632"/>
                    </a:lnTo>
                    <a:lnTo>
                      <a:pt x="1547" y="629"/>
                    </a:lnTo>
                    <a:lnTo>
                      <a:pt x="1542" y="624"/>
                    </a:lnTo>
                    <a:lnTo>
                      <a:pt x="1539" y="620"/>
                    </a:lnTo>
                    <a:lnTo>
                      <a:pt x="1536" y="613"/>
                    </a:lnTo>
                    <a:lnTo>
                      <a:pt x="1534" y="607"/>
                    </a:lnTo>
                    <a:lnTo>
                      <a:pt x="1454" y="0"/>
                    </a:lnTo>
                    <a:lnTo>
                      <a:pt x="594" y="112"/>
                    </a:lnTo>
                    <a:lnTo>
                      <a:pt x="593" y="112"/>
                    </a:lnTo>
                    <a:lnTo>
                      <a:pt x="0" y="190"/>
                    </a:lnTo>
                    <a:lnTo>
                      <a:pt x="165" y="1439"/>
                    </a:lnTo>
                    <a:lnTo>
                      <a:pt x="187" y="1621"/>
                    </a:lnTo>
                    <a:close/>
                  </a:path>
                </a:pathLst>
              </a:custGeom>
              <a:solidFill>
                <a:srgbClr val="32A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1057" name="Content Placeholder 2">
              <a:extLst>
                <a:ext uri="{FF2B5EF4-FFF2-40B4-BE49-F238E27FC236}">
                  <a16:creationId xmlns:a16="http://schemas.microsoft.com/office/drawing/2014/main" id="{9F5D7F4F-04CA-BF4A-AF1D-2CAF8FA69241}"/>
                </a:ext>
              </a:extLst>
            </p:cNvPr>
            <p:cNvSpPr txBox="1">
              <a:spLocks/>
            </p:cNvSpPr>
            <p:nvPr/>
          </p:nvSpPr>
          <p:spPr>
            <a:xfrm rot="21128379">
              <a:off x="6489530" y="3515787"/>
              <a:ext cx="1628113" cy="980016"/>
            </a:xfrm>
            <a:prstGeom prst="rect">
              <a:avLst/>
            </a:prstGeom>
          </p:spPr>
          <p:txBody>
            <a:bodyPr vert="horz" lIns="91440" tIns="45720" rIns="91440" bIns="45720" rtlCol="0">
              <a:noAutofit/>
            </a:bodyPr>
            <a:lstStyle>
              <a:defPPr>
                <a:defRPr lang="en-US"/>
              </a:defPPr>
              <a:lvl1pPr marL="0" indent="0" algn="ctr" defTabSz="457200" eaLnBrk="1" fontAlgn="auto" latinLnBrk="0" hangingPunct="1">
                <a:lnSpc>
                  <a:spcPct val="90000"/>
                </a:lnSpc>
                <a:spcBef>
                  <a:spcPct val="20000"/>
                </a:spcBef>
                <a:spcAft>
                  <a:spcPts val="0"/>
                </a:spcAft>
                <a:buFont typeface="Arial"/>
                <a:buNone/>
                <a:defRPr sz="1300">
                  <a:solidFill>
                    <a:schemeClr val="bg1"/>
                  </a:solidFill>
                  <a:latin typeface="Georgia"/>
                  <a:cs typeface="Georgia"/>
                </a:defRPr>
              </a:lvl1pPr>
              <a:lvl2pPr marL="742950" indent="-285750" defTabSz="457200" eaLnBrk="1" latinLnBrk="0" hangingPunct="1">
                <a:spcBef>
                  <a:spcPct val="20000"/>
                </a:spcBef>
                <a:buFont typeface="Arial"/>
                <a:buChar char="–"/>
                <a:defRPr sz="2800">
                  <a:latin typeface="Georgia"/>
                  <a:cs typeface="Georgia"/>
                </a:defRPr>
              </a:lvl2pPr>
              <a:lvl3pPr marL="1143000" indent="-228600" defTabSz="457200" eaLnBrk="1" latinLnBrk="0" hangingPunct="1">
                <a:spcBef>
                  <a:spcPct val="20000"/>
                </a:spcBef>
                <a:buFont typeface="Arial"/>
                <a:buChar char="•"/>
                <a:defRPr sz="2400">
                  <a:latin typeface="Georgia"/>
                  <a:cs typeface="Georgia"/>
                </a:defRPr>
              </a:lvl3pPr>
              <a:lvl4pPr marL="1600200" indent="-228600" defTabSz="457200" eaLnBrk="1" latinLnBrk="0" hangingPunct="1">
                <a:spcBef>
                  <a:spcPct val="20000"/>
                </a:spcBef>
                <a:buFont typeface="Arial"/>
                <a:buChar char="–"/>
                <a:defRPr sz="2000">
                  <a:latin typeface="Georgia"/>
                  <a:cs typeface="Georgia"/>
                </a:defRPr>
              </a:lvl4pPr>
              <a:lvl5pPr marL="2057400" indent="-228600" defTabSz="457200" eaLnBrk="1" latinLnBrk="0" hangingPunct="1">
                <a:spcBef>
                  <a:spcPct val="20000"/>
                </a:spcBef>
                <a:buFont typeface="Arial"/>
                <a:buChar char="»"/>
                <a:defRPr sz="2000">
                  <a:latin typeface="Georgia"/>
                  <a:cs typeface="Georgia"/>
                </a:defRPr>
              </a:lvl5pPr>
              <a:lvl6pPr marL="2514600" indent="-228600">
                <a:spcBef>
                  <a:spcPct val="20000"/>
                </a:spcBef>
                <a:buFont typeface="Arial"/>
                <a:buChar char="•"/>
                <a:defRPr sz="2000">
                  <a:latin typeface="+mn-lt"/>
                </a:defRPr>
              </a:lvl6pPr>
              <a:lvl7pPr marL="2971800" indent="-228600">
                <a:spcBef>
                  <a:spcPct val="20000"/>
                </a:spcBef>
                <a:buFont typeface="Arial"/>
                <a:buChar char="•"/>
                <a:defRPr sz="2000">
                  <a:latin typeface="+mn-lt"/>
                </a:defRPr>
              </a:lvl7pPr>
              <a:lvl8pPr marL="3429000" indent="-228600">
                <a:spcBef>
                  <a:spcPct val="20000"/>
                </a:spcBef>
                <a:buFont typeface="Arial"/>
                <a:buChar char="•"/>
                <a:defRPr sz="2000">
                  <a:latin typeface="+mn-lt"/>
                </a:defRPr>
              </a:lvl8pPr>
              <a:lvl9pPr marL="3886200" indent="-228600">
                <a:spcBef>
                  <a:spcPct val="20000"/>
                </a:spcBef>
                <a:buFont typeface="Arial"/>
                <a:buChar char="•"/>
                <a:defRPr sz="2000">
                  <a:latin typeface="+mn-lt"/>
                </a:defRPr>
              </a:lvl9pPr>
            </a:lstStyle>
            <a:p>
              <a:r>
                <a:rPr lang="en-US">
                  <a:latin typeface="Arial" panose="020B0604020202020204" pitchFamily="34" charset="0"/>
                  <a:cs typeface="Arial" panose="020B0604020202020204" pitchFamily="34" charset="0"/>
                </a:rPr>
                <a:t>Driver of the digital revolution</a:t>
              </a:r>
            </a:p>
          </p:txBody>
        </p:sp>
      </p:grpSp>
      <p:grpSp>
        <p:nvGrpSpPr>
          <p:cNvPr id="2" name="Group 1">
            <a:extLst>
              <a:ext uri="{FF2B5EF4-FFF2-40B4-BE49-F238E27FC236}">
                <a16:creationId xmlns:a16="http://schemas.microsoft.com/office/drawing/2014/main" id="{4B1760D8-9AD7-C442-B327-1B0158E452D0}"/>
              </a:ext>
            </a:extLst>
          </p:cNvPr>
          <p:cNvGrpSpPr/>
          <p:nvPr/>
        </p:nvGrpSpPr>
        <p:grpSpPr>
          <a:xfrm>
            <a:off x="5254944" y="3381376"/>
            <a:ext cx="3451224" cy="1763714"/>
            <a:chOff x="7006592" y="4508501"/>
            <a:chExt cx="4601632" cy="2351618"/>
          </a:xfrm>
        </p:grpSpPr>
        <p:sp>
          <p:nvSpPr>
            <p:cNvPr id="680" name="Freeform 414"/>
            <p:cNvSpPr>
              <a:spLocks/>
            </p:cNvSpPr>
            <p:nvPr/>
          </p:nvSpPr>
          <p:spPr bwMode="auto">
            <a:xfrm>
              <a:off x="7614075" y="4760384"/>
              <a:ext cx="1701800" cy="2093384"/>
            </a:xfrm>
            <a:custGeom>
              <a:avLst/>
              <a:gdLst>
                <a:gd name="T0" fmla="*/ 921 w 1608"/>
                <a:gd name="T1" fmla="*/ 370 h 1976"/>
                <a:gd name="T2" fmla="*/ 913 w 1608"/>
                <a:gd name="T3" fmla="*/ 369 h 1976"/>
                <a:gd name="T4" fmla="*/ 900 w 1608"/>
                <a:gd name="T5" fmla="*/ 362 h 1976"/>
                <a:gd name="T6" fmla="*/ 891 w 1608"/>
                <a:gd name="T7" fmla="*/ 353 h 1976"/>
                <a:gd name="T8" fmla="*/ 884 w 1608"/>
                <a:gd name="T9" fmla="*/ 338 h 1976"/>
                <a:gd name="T10" fmla="*/ 883 w 1608"/>
                <a:gd name="T11" fmla="*/ 331 h 1976"/>
                <a:gd name="T12" fmla="*/ 887 w 1608"/>
                <a:gd name="T13" fmla="*/ 313 h 1976"/>
                <a:gd name="T14" fmla="*/ 908 w 1608"/>
                <a:gd name="T15" fmla="*/ 275 h 1976"/>
                <a:gd name="T16" fmla="*/ 919 w 1608"/>
                <a:gd name="T17" fmla="*/ 260 h 1976"/>
                <a:gd name="T18" fmla="*/ 924 w 1608"/>
                <a:gd name="T19" fmla="*/ 254 h 1976"/>
                <a:gd name="T20" fmla="*/ 935 w 1608"/>
                <a:gd name="T21" fmla="*/ 233 h 1976"/>
                <a:gd name="T22" fmla="*/ 950 w 1608"/>
                <a:gd name="T23" fmla="*/ 187 h 1976"/>
                <a:gd name="T24" fmla="*/ 951 w 1608"/>
                <a:gd name="T25" fmla="*/ 163 h 1976"/>
                <a:gd name="T26" fmla="*/ 948 w 1608"/>
                <a:gd name="T27" fmla="*/ 129 h 1976"/>
                <a:gd name="T28" fmla="*/ 939 w 1608"/>
                <a:gd name="T29" fmla="*/ 99 h 1976"/>
                <a:gd name="T30" fmla="*/ 924 w 1608"/>
                <a:gd name="T31" fmla="*/ 72 h 1976"/>
                <a:gd name="T32" fmla="*/ 903 w 1608"/>
                <a:gd name="T33" fmla="*/ 48 h 1976"/>
                <a:gd name="T34" fmla="*/ 879 w 1608"/>
                <a:gd name="T35" fmla="*/ 27 h 1976"/>
                <a:gd name="T36" fmla="*/ 852 w 1608"/>
                <a:gd name="T37" fmla="*/ 13 h 1976"/>
                <a:gd name="T38" fmla="*/ 822 w 1608"/>
                <a:gd name="T39" fmla="*/ 3 h 1976"/>
                <a:gd name="T40" fmla="*/ 788 w 1608"/>
                <a:gd name="T41" fmla="*/ 0 h 1976"/>
                <a:gd name="T42" fmla="*/ 772 w 1608"/>
                <a:gd name="T43" fmla="*/ 1 h 1976"/>
                <a:gd name="T44" fmla="*/ 740 w 1608"/>
                <a:gd name="T45" fmla="*/ 8 h 1976"/>
                <a:gd name="T46" fmla="*/ 712 w 1608"/>
                <a:gd name="T47" fmla="*/ 19 h 1976"/>
                <a:gd name="T48" fmla="*/ 684 w 1608"/>
                <a:gd name="T49" fmla="*/ 37 h 1976"/>
                <a:gd name="T50" fmla="*/ 664 w 1608"/>
                <a:gd name="T51" fmla="*/ 59 h 1976"/>
                <a:gd name="T52" fmla="*/ 646 w 1608"/>
                <a:gd name="T53" fmla="*/ 84 h 1976"/>
                <a:gd name="T54" fmla="*/ 633 w 1608"/>
                <a:gd name="T55" fmla="*/ 115 h 1976"/>
                <a:gd name="T56" fmla="*/ 627 w 1608"/>
                <a:gd name="T57" fmla="*/ 145 h 1976"/>
                <a:gd name="T58" fmla="*/ 625 w 1608"/>
                <a:gd name="T59" fmla="*/ 163 h 1976"/>
                <a:gd name="T60" fmla="*/ 633 w 1608"/>
                <a:gd name="T61" fmla="*/ 211 h 1976"/>
                <a:gd name="T62" fmla="*/ 654 w 1608"/>
                <a:gd name="T63" fmla="*/ 254 h 1976"/>
                <a:gd name="T64" fmla="*/ 654 w 1608"/>
                <a:gd name="T65" fmla="*/ 254 h 1976"/>
                <a:gd name="T66" fmla="*/ 659 w 1608"/>
                <a:gd name="T67" fmla="*/ 260 h 1976"/>
                <a:gd name="T68" fmla="*/ 680 w 1608"/>
                <a:gd name="T69" fmla="*/ 294 h 1976"/>
                <a:gd name="T70" fmla="*/ 692 w 1608"/>
                <a:gd name="T71" fmla="*/ 323 h 1976"/>
                <a:gd name="T72" fmla="*/ 694 w 1608"/>
                <a:gd name="T73" fmla="*/ 331 h 1976"/>
                <a:gd name="T74" fmla="*/ 691 w 1608"/>
                <a:gd name="T75" fmla="*/ 345 h 1976"/>
                <a:gd name="T76" fmla="*/ 683 w 1608"/>
                <a:gd name="T77" fmla="*/ 358 h 1976"/>
                <a:gd name="T78" fmla="*/ 670 w 1608"/>
                <a:gd name="T79" fmla="*/ 367 h 1976"/>
                <a:gd name="T80" fmla="*/ 656 w 1608"/>
                <a:gd name="T81" fmla="*/ 370 h 1976"/>
                <a:gd name="T82" fmla="*/ 0 w 1608"/>
                <a:gd name="T83" fmla="*/ 1042 h 1976"/>
                <a:gd name="T84" fmla="*/ 1464 w 1608"/>
                <a:gd name="T85" fmla="*/ 1976 h 1976"/>
                <a:gd name="T86" fmla="*/ 1608 w 1608"/>
                <a:gd name="T87" fmla="*/ 370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8" h="1976">
                  <a:moveTo>
                    <a:pt x="1608" y="370"/>
                  </a:moveTo>
                  <a:lnTo>
                    <a:pt x="921" y="370"/>
                  </a:lnTo>
                  <a:lnTo>
                    <a:pt x="921" y="370"/>
                  </a:lnTo>
                  <a:lnTo>
                    <a:pt x="913" y="369"/>
                  </a:lnTo>
                  <a:lnTo>
                    <a:pt x="907" y="367"/>
                  </a:lnTo>
                  <a:lnTo>
                    <a:pt x="900" y="362"/>
                  </a:lnTo>
                  <a:lnTo>
                    <a:pt x="895" y="358"/>
                  </a:lnTo>
                  <a:lnTo>
                    <a:pt x="891" y="353"/>
                  </a:lnTo>
                  <a:lnTo>
                    <a:pt x="886" y="345"/>
                  </a:lnTo>
                  <a:lnTo>
                    <a:pt x="884" y="338"/>
                  </a:lnTo>
                  <a:lnTo>
                    <a:pt x="883" y="331"/>
                  </a:lnTo>
                  <a:lnTo>
                    <a:pt x="883" y="331"/>
                  </a:lnTo>
                  <a:lnTo>
                    <a:pt x="884" y="323"/>
                  </a:lnTo>
                  <a:lnTo>
                    <a:pt x="887" y="313"/>
                  </a:lnTo>
                  <a:lnTo>
                    <a:pt x="897" y="294"/>
                  </a:lnTo>
                  <a:lnTo>
                    <a:pt x="908" y="275"/>
                  </a:lnTo>
                  <a:lnTo>
                    <a:pt x="919" y="260"/>
                  </a:lnTo>
                  <a:lnTo>
                    <a:pt x="919" y="260"/>
                  </a:lnTo>
                  <a:lnTo>
                    <a:pt x="924" y="254"/>
                  </a:lnTo>
                  <a:lnTo>
                    <a:pt x="924" y="254"/>
                  </a:lnTo>
                  <a:lnTo>
                    <a:pt x="924" y="254"/>
                  </a:lnTo>
                  <a:lnTo>
                    <a:pt x="935" y="233"/>
                  </a:lnTo>
                  <a:lnTo>
                    <a:pt x="943" y="211"/>
                  </a:lnTo>
                  <a:lnTo>
                    <a:pt x="950" y="187"/>
                  </a:lnTo>
                  <a:lnTo>
                    <a:pt x="951" y="163"/>
                  </a:lnTo>
                  <a:lnTo>
                    <a:pt x="951" y="163"/>
                  </a:lnTo>
                  <a:lnTo>
                    <a:pt x="950" y="145"/>
                  </a:lnTo>
                  <a:lnTo>
                    <a:pt x="948" y="129"/>
                  </a:lnTo>
                  <a:lnTo>
                    <a:pt x="943" y="115"/>
                  </a:lnTo>
                  <a:lnTo>
                    <a:pt x="939" y="99"/>
                  </a:lnTo>
                  <a:lnTo>
                    <a:pt x="932" y="84"/>
                  </a:lnTo>
                  <a:lnTo>
                    <a:pt x="924" y="72"/>
                  </a:lnTo>
                  <a:lnTo>
                    <a:pt x="915" y="59"/>
                  </a:lnTo>
                  <a:lnTo>
                    <a:pt x="903" y="48"/>
                  </a:lnTo>
                  <a:lnTo>
                    <a:pt x="892" y="37"/>
                  </a:lnTo>
                  <a:lnTo>
                    <a:pt x="879" y="27"/>
                  </a:lnTo>
                  <a:lnTo>
                    <a:pt x="867" y="19"/>
                  </a:lnTo>
                  <a:lnTo>
                    <a:pt x="852" y="13"/>
                  </a:lnTo>
                  <a:lnTo>
                    <a:pt x="836" y="8"/>
                  </a:lnTo>
                  <a:lnTo>
                    <a:pt x="822" y="3"/>
                  </a:lnTo>
                  <a:lnTo>
                    <a:pt x="806" y="1"/>
                  </a:lnTo>
                  <a:lnTo>
                    <a:pt x="788" y="0"/>
                  </a:lnTo>
                  <a:lnTo>
                    <a:pt x="788" y="0"/>
                  </a:lnTo>
                  <a:lnTo>
                    <a:pt x="772" y="1"/>
                  </a:lnTo>
                  <a:lnTo>
                    <a:pt x="756" y="3"/>
                  </a:lnTo>
                  <a:lnTo>
                    <a:pt x="740" y="8"/>
                  </a:lnTo>
                  <a:lnTo>
                    <a:pt x="726" y="13"/>
                  </a:lnTo>
                  <a:lnTo>
                    <a:pt x="712" y="19"/>
                  </a:lnTo>
                  <a:lnTo>
                    <a:pt x="697" y="27"/>
                  </a:lnTo>
                  <a:lnTo>
                    <a:pt x="684" y="37"/>
                  </a:lnTo>
                  <a:lnTo>
                    <a:pt x="673" y="48"/>
                  </a:lnTo>
                  <a:lnTo>
                    <a:pt x="664" y="59"/>
                  </a:lnTo>
                  <a:lnTo>
                    <a:pt x="654" y="72"/>
                  </a:lnTo>
                  <a:lnTo>
                    <a:pt x="646" y="84"/>
                  </a:lnTo>
                  <a:lnTo>
                    <a:pt x="638" y="99"/>
                  </a:lnTo>
                  <a:lnTo>
                    <a:pt x="633" y="115"/>
                  </a:lnTo>
                  <a:lnTo>
                    <a:pt x="629" y="129"/>
                  </a:lnTo>
                  <a:lnTo>
                    <a:pt x="627" y="145"/>
                  </a:lnTo>
                  <a:lnTo>
                    <a:pt x="625" y="163"/>
                  </a:lnTo>
                  <a:lnTo>
                    <a:pt x="625" y="163"/>
                  </a:lnTo>
                  <a:lnTo>
                    <a:pt x="629" y="187"/>
                  </a:lnTo>
                  <a:lnTo>
                    <a:pt x="633" y="211"/>
                  </a:lnTo>
                  <a:lnTo>
                    <a:pt x="641" y="233"/>
                  </a:lnTo>
                  <a:lnTo>
                    <a:pt x="654" y="254"/>
                  </a:lnTo>
                  <a:lnTo>
                    <a:pt x="654" y="254"/>
                  </a:lnTo>
                  <a:lnTo>
                    <a:pt x="654" y="254"/>
                  </a:lnTo>
                  <a:lnTo>
                    <a:pt x="659" y="260"/>
                  </a:lnTo>
                  <a:lnTo>
                    <a:pt x="659" y="260"/>
                  </a:lnTo>
                  <a:lnTo>
                    <a:pt x="668" y="275"/>
                  </a:lnTo>
                  <a:lnTo>
                    <a:pt x="680" y="294"/>
                  </a:lnTo>
                  <a:lnTo>
                    <a:pt x="689" y="313"/>
                  </a:lnTo>
                  <a:lnTo>
                    <a:pt x="692" y="323"/>
                  </a:lnTo>
                  <a:lnTo>
                    <a:pt x="694" y="331"/>
                  </a:lnTo>
                  <a:lnTo>
                    <a:pt x="694" y="331"/>
                  </a:lnTo>
                  <a:lnTo>
                    <a:pt x="692" y="338"/>
                  </a:lnTo>
                  <a:lnTo>
                    <a:pt x="691" y="345"/>
                  </a:lnTo>
                  <a:lnTo>
                    <a:pt x="688" y="353"/>
                  </a:lnTo>
                  <a:lnTo>
                    <a:pt x="683" y="358"/>
                  </a:lnTo>
                  <a:lnTo>
                    <a:pt x="676" y="362"/>
                  </a:lnTo>
                  <a:lnTo>
                    <a:pt x="670" y="367"/>
                  </a:lnTo>
                  <a:lnTo>
                    <a:pt x="664" y="369"/>
                  </a:lnTo>
                  <a:lnTo>
                    <a:pt x="656" y="370"/>
                  </a:lnTo>
                  <a:lnTo>
                    <a:pt x="0" y="370"/>
                  </a:lnTo>
                  <a:lnTo>
                    <a:pt x="0" y="1042"/>
                  </a:lnTo>
                  <a:lnTo>
                    <a:pt x="0" y="1976"/>
                  </a:lnTo>
                  <a:lnTo>
                    <a:pt x="1464" y="1976"/>
                  </a:lnTo>
                  <a:lnTo>
                    <a:pt x="1608" y="1976"/>
                  </a:lnTo>
                  <a:lnTo>
                    <a:pt x="1608" y="370"/>
                  </a:lnTo>
                  <a:close/>
                </a:path>
              </a:pathLst>
            </a:custGeom>
            <a:solidFill>
              <a:srgbClr val="ED6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1" name="Freeform 415"/>
            <p:cNvSpPr>
              <a:spLocks/>
            </p:cNvSpPr>
            <p:nvPr/>
          </p:nvSpPr>
          <p:spPr bwMode="auto">
            <a:xfrm>
              <a:off x="9341275" y="4760384"/>
              <a:ext cx="1674284" cy="2093384"/>
            </a:xfrm>
            <a:custGeom>
              <a:avLst/>
              <a:gdLst>
                <a:gd name="T0" fmla="*/ 1582 w 1582"/>
                <a:gd name="T1" fmla="*/ 370 h 1976"/>
                <a:gd name="T2" fmla="*/ 895 w 1582"/>
                <a:gd name="T3" fmla="*/ 370 h 1976"/>
                <a:gd name="T4" fmla="*/ 882 w 1582"/>
                <a:gd name="T5" fmla="*/ 367 h 1976"/>
                <a:gd name="T6" fmla="*/ 869 w 1582"/>
                <a:gd name="T7" fmla="*/ 358 h 1976"/>
                <a:gd name="T8" fmla="*/ 861 w 1582"/>
                <a:gd name="T9" fmla="*/ 345 h 1976"/>
                <a:gd name="T10" fmla="*/ 858 w 1582"/>
                <a:gd name="T11" fmla="*/ 331 h 1976"/>
                <a:gd name="T12" fmla="*/ 860 w 1582"/>
                <a:gd name="T13" fmla="*/ 323 h 1976"/>
                <a:gd name="T14" fmla="*/ 873 w 1582"/>
                <a:gd name="T15" fmla="*/ 294 h 1976"/>
                <a:gd name="T16" fmla="*/ 893 w 1582"/>
                <a:gd name="T17" fmla="*/ 260 h 1976"/>
                <a:gd name="T18" fmla="*/ 898 w 1582"/>
                <a:gd name="T19" fmla="*/ 254 h 1976"/>
                <a:gd name="T20" fmla="*/ 898 w 1582"/>
                <a:gd name="T21" fmla="*/ 254 h 1976"/>
                <a:gd name="T22" fmla="*/ 919 w 1582"/>
                <a:gd name="T23" fmla="*/ 211 h 1976"/>
                <a:gd name="T24" fmla="*/ 925 w 1582"/>
                <a:gd name="T25" fmla="*/ 163 h 1976"/>
                <a:gd name="T26" fmla="*/ 925 w 1582"/>
                <a:gd name="T27" fmla="*/ 145 h 1976"/>
                <a:gd name="T28" fmla="*/ 919 w 1582"/>
                <a:gd name="T29" fmla="*/ 115 h 1976"/>
                <a:gd name="T30" fmla="*/ 906 w 1582"/>
                <a:gd name="T31" fmla="*/ 84 h 1976"/>
                <a:gd name="T32" fmla="*/ 889 w 1582"/>
                <a:gd name="T33" fmla="*/ 59 h 1976"/>
                <a:gd name="T34" fmla="*/ 866 w 1582"/>
                <a:gd name="T35" fmla="*/ 37 h 1976"/>
                <a:gd name="T36" fmla="*/ 841 w 1582"/>
                <a:gd name="T37" fmla="*/ 19 h 1976"/>
                <a:gd name="T38" fmla="*/ 812 w 1582"/>
                <a:gd name="T39" fmla="*/ 8 h 1976"/>
                <a:gd name="T40" fmla="*/ 780 w 1582"/>
                <a:gd name="T41" fmla="*/ 1 h 1976"/>
                <a:gd name="T42" fmla="*/ 764 w 1582"/>
                <a:gd name="T43" fmla="*/ 0 h 1976"/>
                <a:gd name="T44" fmla="*/ 730 w 1582"/>
                <a:gd name="T45" fmla="*/ 3 h 1976"/>
                <a:gd name="T46" fmla="*/ 700 w 1582"/>
                <a:gd name="T47" fmla="*/ 13 h 1976"/>
                <a:gd name="T48" fmla="*/ 673 w 1582"/>
                <a:gd name="T49" fmla="*/ 27 h 1976"/>
                <a:gd name="T50" fmla="*/ 649 w 1582"/>
                <a:gd name="T51" fmla="*/ 48 h 1976"/>
                <a:gd name="T52" fmla="*/ 628 w 1582"/>
                <a:gd name="T53" fmla="*/ 72 h 1976"/>
                <a:gd name="T54" fmla="*/ 614 w 1582"/>
                <a:gd name="T55" fmla="*/ 99 h 1976"/>
                <a:gd name="T56" fmla="*/ 604 w 1582"/>
                <a:gd name="T57" fmla="*/ 129 h 1976"/>
                <a:gd name="T58" fmla="*/ 601 w 1582"/>
                <a:gd name="T59" fmla="*/ 163 h 1976"/>
                <a:gd name="T60" fmla="*/ 603 w 1582"/>
                <a:gd name="T61" fmla="*/ 187 h 1976"/>
                <a:gd name="T62" fmla="*/ 617 w 1582"/>
                <a:gd name="T63" fmla="*/ 233 h 1976"/>
                <a:gd name="T64" fmla="*/ 628 w 1582"/>
                <a:gd name="T65" fmla="*/ 254 h 1976"/>
                <a:gd name="T66" fmla="*/ 633 w 1582"/>
                <a:gd name="T67" fmla="*/ 260 h 1976"/>
                <a:gd name="T68" fmla="*/ 644 w 1582"/>
                <a:gd name="T69" fmla="*/ 275 h 1976"/>
                <a:gd name="T70" fmla="*/ 665 w 1582"/>
                <a:gd name="T71" fmla="*/ 313 h 1976"/>
                <a:gd name="T72" fmla="*/ 668 w 1582"/>
                <a:gd name="T73" fmla="*/ 331 h 1976"/>
                <a:gd name="T74" fmla="*/ 668 w 1582"/>
                <a:gd name="T75" fmla="*/ 338 h 1976"/>
                <a:gd name="T76" fmla="*/ 662 w 1582"/>
                <a:gd name="T77" fmla="*/ 353 h 1976"/>
                <a:gd name="T78" fmla="*/ 652 w 1582"/>
                <a:gd name="T79" fmla="*/ 362 h 1976"/>
                <a:gd name="T80" fmla="*/ 638 w 1582"/>
                <a:gd name="T81" fmla="*/ 369 h 1976"/>
                <a:gd name="T82" fmla="*/ 0 w 1582"/>
                <a:gd name="T83" fmla="*/ 370 h 1976"/>
                <a:gd name="T84" fmla="*/ 895 w 1582"/>
                <a:gd name="T85" fmla="*/ 1976 h 1976"/>
                <a:gd name="T86" fmla="*/ 1582 w 1582"/>
                <a:gd name="T87" fmla="*/ 1644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2" h="1976">
                  <a:moveTo>
                    <a:pt x="1582" y="835"/>
                  </a:moveTo>
                  <a:lnTo>
                    <a:pt x="1582" y="370"/>
                  </a:lnTo>
                  <a:lnTo>
                    <a:pt x="895" y="370"/>
                  </a:lnTo>
                  <a:lnTo>
                    <a:pt x="895" y="370"/>
                  </a:lnTo>
                  <a:lnTo>
                    <a:pt x="889" y="369"/>
                  </a:lnTo>
                  <a:lnTo>
                    <a:pt x="882" y="367"/>
                  </a:lnTo>
                  <a:lnTo>
                    <a:pt x="876" y="362"/>
                  </a:lnTo>
                  <a:lnTo>
                    <a:pt x="869" y="358"/>
                  </a:lnTo>
                  <a:lnTo>
                    <a:pt x="865" y="353"/>
                  </a:lnTo>
                  <a:lnTo>
                    <a:pt x="861" y="345"/>
                  </a:lnTo>
                  <a:lnTo>
                    <a:pt x="860" y="338"/>
                  </a:lnTo>
                  <a:lnTo>
                    <a:pt x="858" y="331"/>
                  </a:lnTo>
                  <a:lnTo>
                    <a:pt x="858" y="331"/>
                  </a:lnTo>
                  <a:lnTo>
                    <a:pt x="860" y="323"/>
                  </a:lnTo>
                  <a:lnTo>
                    <a:pt x="863" y="313"/>
                  </a:lnTo>
                  <a:lnTo>
                    <a:pt x="873" y="294"/>
                  </a:lnTo>
                  <a:lnTo>
                    <a:pt x="884" y="275"/>
                  </a:lnTo>
                  <a:lnTo>
                    <a:pt x="893" y="260"/>
                  </a:lnTo>
                  <a:lnTo>
                    <a:pt x="893" y="260"/>
                  </a:lnTo>
                  <a:lnTo>
                    <a:pt x="898" y="254"/>
                  </a:lnTo>
                  <a:lnTo>
                    <a:pt x="898" y="254"/>
                  </a:lnTo>
                  <a:lnTo>
                    <a:pt x="898" y="254"/>
                  </a:lnTo>
                  <a:lnTo>
                    <a:pt x="909" y="233"/>
                  </a:lnTo>
                  <a:lnTo>
                    <a:pt x="919" y="211"/>
                  </a:lnTo>
                  <a:lnTo>
                    <a:pt x="924" y="187"/>
                  </a:lnTo>
                  <a:lnTo>
                    <a:pt x="925" y="163"/>
                  </a:lnTo>
                  <a:lnTo>
                    <a:pt x="925" y="163"/>
                  </a:lnTo>
                  <a:lnTo>
                    <a:pt x="925" y="145"/>
                  </a:lnTo>
                  <a:lnTo>
                    <a:pt x="922" y="129"/>
                  </a:lnTo>
                  <a:lnTo>
                    <a:pt x="919" y="115"/>
                  </a:lnTo>
                  <a:lnTo>
                    <a:pt x="913" y="99"/>
                  </a:lnTo>
                  <a:lnTo>
                    <a:pt x="906" y="84"/>
                  </a:lnTo>
                  <a:lnTo>
                    <a:pt x="898" y="72"/>
                  </a:lnTo>
                  <a:lnTo>
                    <a:pt x="889" y="59"/>
                  </a:lnTo>
                  <a:lnTo>
                    <a:pt x="879" y="48"/>
                  </a:lnTo>
                  <a:lnTo>
                    <a:pt x="866" y="37"/>
                  </a:lnTo>
                  <a:lnTo>
                    <a:pt x="855" y="27"/>
                  </a:lnTo>
                  <a:lnTo>
                    <a:pt x="841" y="19"/>
                  </a:lnTo>
                  <a:lnTo>
                    <a:pt x="826" y="13"/>
                  </a:lnTo>
                  <a:lnTo>
                    <a:pt x="812" y="8"/>
                  </a:lnTo>
                  <a:lnTo>
                    <a:pt x="796" y="3"/>
                  </a:lnTo>
                  <a:lnTo>
                    <a:pt x="780" y="1"/>
                  </a:lnTo>
                  <a:lnTo>
                    <a:pt x="764" y="0"/>
                  </a:lnTo>
                  <a:lnTo>
                    <a:pt x="764" y="0"/>
                  </a:lnTo>
                  <a:lnTo>
                    <a:pt x="746" y="1"/>
                  </a:lnTo>
                  <a:lnTo>
                    <a:pt x="730" y="3"/>
                  </a:lnTo>
                  <a:lnTo>
                    <a:pt x="714" y="8"/>
                  </a:lnTo>
                  <a:lnTo>
                    <a:pt x="700" y="13"/>
                  </a:lnTo>
                  <a:lnTo>
                    <a:pt x="686" y="19"/>
                  </a:lnTo>
                  <a:lnTo>
                    <a:pt x="673" y="27"/>
                  </a:lnTo>
                  <a:lnTo>
                    <a:pt x="660" y="37"/>
                  </a:lnTo>
                  <a:lnTo>
                    <a:pt x="649" y="48"/>
                  </a:lnTo>
                  <a:lnTo>
                    <a:pt x="638" y="59"/>
                  </a:lnTo>
                  <a:lnTo>
                    <a:pt x="628" y="72"/>
                  </a:lnTo>
                  <a:lnTo>
                    <a:pt x="620" y="84"/>
                  </a:lnTo>
                  <a:lnTo>
                    <a:pt x="614" y="99"/>
                  </a:lnTo>
                  <a:lnTo>
                    <a:pt x="609" y="115"/>
                  </a:lnTo>
                  <a:lnTo>
                    <a:pt x="604" y="129"/>
                  </a:lnTo>
                  <a:lnTo>
                    <a:pt x="601" y="145"/>
                  </a:lnTo>
                  <a:lnTo>
                    <a:pt x="601" y="163"/>
                  </a:lnTo>
                  <a:lnTo>
                    <a:pt x="601" y="163"/>
                  </a:lnTo>
                  <a:lnTo>
                    <a:pt x="603" y="187"/>
                  </a:lnTo>
                  <a:lnTo>
                    <a:pt x="609" y="211"/>
                  </a:lnTo>
                  <a:lnTo>
                    <a:pt x="617" y="233"/>
                  </a:lnTo>
                  <a:lnTo>
                    <a:pt x="628" y="254"/>
                  </a:lnTo>
                  <a:lnTo>
                    <a:pt x="628" y="254"/>
                  </a:lnTo>
                  <a:lnTo>
                    <a:pt x="628" y="254"/>
                  </a:lnTo>
                  <a:lnTo>
                    <a:pt x="633" y="260"/>
                  </a:lnTo>
                  <a:lnTo>
                    <a:pt x="633" y="260"/>
                  </a:lnTo>
                  <a:lnTo>
                    <a:pt x="644" y="275"/>
                  </a:lnTo>
                  <a:lnTo>
                    <a:pt x="655" y="294"/>
                  </a:lnTo>
                  <a:lnTo>
                    <a:pt x="665" y="313"/>
                  </a:lnTo>
                  <a:lnTo>
                    <a:pt x="668" y="323"/>
                  </a:lnTo>
                  <a:lnTo>
                    <a:pt x="668" y="331"/>
                  </a:lnTo>
                  <a:lnTo>
                    <a:pt x="668" y="331"/>
                  </a:lnTo>
                  <a:lnTo>
                    <a:pt x="668" y="338"/>
                  </a:lnTo>
                  <a:lnTo>
                    <a:pt x="665" y="345"/>
                  </a:lnTo>
                  <a:lnTo>
                    <a:pt x="662" y="353"/>
                  </a:lnTo>
                  <a:lnTo>
                    <a:pt x="657" y="358"/>
                  </a:lnTo>
                  <a:lnTo>
                    <a:pt x="652" y="362"/>
                  </a:lnTo>
                  <a:lnTo>
                    <a:pt x="646" y="367"/>
                  </a:lnTo>
                  <a:lnTo>
                    <a:pt x="638" y="369"/>
                  </a:lnTo>
                  <a:lnTo>
                    <a:pt x="631" y="370"/>
                  </a:lnTo>
                  <a:lnTo>
                    <a:pt x="0" y="370"/>
                  </a:lnTo>
                  <a:lnTo>
                    <a:pt x="0" y="1976"/>
                  </a:lnTo>
                  <a:lnTo>
                    <a:pt x="895" y="1976"/>
                  </a:lnTo>
                  <a:lnTo>
                    <a:pt x="1582" y="1976"/>
                  </a:lnTo>
                  <a:lnTo>
                    <a:pt x="1582" y="1644"/>
                  </a:lnTo>
                  <a:lnTo>
                    <a:pt x="1582" y="835"/>
                  </a:lnTo>
                  <a:close/>
                </a:path>
              </a:pathLst>
            </a:custGeom>
            <a:solidFill>
              <a:srgbClr val="D7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nvGrpSpPr>
            <p:cNvPr id="682" name="Group 681"/>
            <p:cNvGrpSpPr/>
            <p:nvPr/>
          </p:nvGrpSpPr>
          <p:grpSpPr>
            <a:xfrm>
              <a:off x="7006592" y="4510618"/>
              <a:ext cx="563033" cy="2343151"/>
              <a:chOff x="4691063" y="3382963"/>
              <a:chExt cx="422275" cy="1757363"/>
            </a:xfrm>
          </p:grpSpPr>
          <p:sp>
            <p:nvSpPr>
              <p:cNvPr id="683" name="Freeform 416"/>
              <p:cNvSpPr>
                <a:spLocks/>
              </p:cNvSpPr>
              <p:nvPr/>
            </p:nvSpPr>
            <p:spPr bwMode="auto">
              <a:xfrm>
                <a:off x="4965701" y="3646488"/>
                <a:ext cx="4763" cy="6350"/>
              </a:xfrm>
              <a:custGeom>
                <a:avLst/>
                <a:gdLst>
                  <a:gd name="T0" fmla="*/ 2 w 6"/>
                  <a:gd name="T1" fmla="*/ 0 h 8"/>
                  <a:gd name="T2" fmla="*/ 2 w 6"/>
                  <a:gd name="T3" fmla="*/ 0 h 8"/>
                  <a:gd name="T4" fmla="*/ 6 w 6"/>
                  <a:gd name="T5" fmla="*/ 6 h 8"/>
                  <a:gd name="T6" fmla="*/ 6 w 6"/>
                  <a:gd name="T7" fmla="*/ 6 h 8"/>
                  <a:gd name="T8" fmla="*/ 6 w 6"/>
                  <a:gd name="T9" fmla="*/ 8 h 8"/>
                  <a:gd name="T10" fmla="*/ 5 w 6"/>
                  <a:gd name="T11" fmla="*/ 8 h 8"/>
                  <a:gd name="T12" fmla="*/ 2 w 6"/>
                  <a:gd name="T13" fmla="*/ 8 h 8"/>
                  <a:gd name="T14" fmla="*/ 2 w 6"/>
                  <a:gd name="T15" fmla="*/ 8 h 8"/>
                  <a:gd name="T16" fmla="*/ 0 w 6"/>
                  <a:gd name="T17" fmla="*/ 6 h 8"/>
                  <a:gd name="T18" fmla="*/ 0 w 6"/>
                  <a:gd name="T19" fmla="*/ 3 h 8"/>
                  <a:gd name="T20" fmla="*/ 2 w 6"/>
                  <a:gd name="T21" fmla="*/ 0 h 8"/>
                  <a:gd name="T22" fmla="*/ 2 w 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2" y="0"/>
                    </a:moveTo>
                    <a:lnTo>
                      <a:pt x="2" y="0"/>
                    </a:lnTo>
                    <a:lnTo>
                      <a:pt x="6" y="6"/>
                    </a:lnTo>
                    <a:lnTo>
                      <a:pt x="6" y="6"/>
                    </a:lnTo>
                    <a:lnTo>
                      <a:pt x="6" y="8"/>
                    </a:lnTo>
                    <a:lnTo>
                      <a:pt x="5" y="8"/>
                    </a:lnTo>
                    <a:lnTo>
                      <a:pt x="2" y="8"/>
                    </a:lnTo>
                    <a:lnTo>
                      <a:pt x="2" y="8"/>
                    </a:lnTo>
                    <a:lnTo>
                      <a:pt x="0" y="6"/>
                    </a:lnTo>
                    <a:lnTo>
                      <a:pt x="0" y="3"/>
                    </a:lnTo>
                    <a:lnTo>
                      <a:pt x="2" y="0"/>
                    </a:lnTo>
                    <a:lnTo>
                      <a:pt x="2" y="0"/>
                    </a:lnTo>
                    <a:close/>
                  </a:path>
                </a:pathLst>
              </a:custGeom>
              <a:solidFill>
                <a:srgbClr val="C9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4" name="Freeform 417"/>
              <p:cNvSpPr>
                <a:spLocks/>
              </p:cNvSpPr>
              <p:nvPr/>
            </p:nvSpPr>
            <p:spPr bwMode="auto">
              <a:xfrm>
                <a:off x="4981576" y="3640138"/>
                <a:ext cx="93663" cy="112713"/>
              </a:xfrm>
              <a:custGeom>
                <a:avLst/>
                <a:gdLst>
                  <a:gd name="T0" fmla="*/ 32 w 118"/>
                  <a:gd name="T1" fmla="*/ 142 h 142"/>
                  <a:gd name="T2" fmla="*/ 0 w 118"/>
                  <a:gd name="T3" fmla="*/ 16 h 142"/>
                  <a:gd name="T4" fmla="*/ 29 w 118"/>
                  <a:gd name="T5" fmla="*/ 0 h 142"/>
                  <a:gd name="T6" fmla="*/ 118 w 118"/>
                  <a:gd name="T7" fmla="*/ 92 h 142"/>
                  <a:gd name="T8" fmla="*/ 32 w 118"/>
                  <a:gd name="T9" fmla="*/ 142 h 142"/>
                </a:gdLst>
                <a:ahLst/>
                <a:cxnLst>
                  <a:cxn ang="0">
                    <a:pos x="T0" y="T1"/>
                  </a:cxn>
                  <a:cxn ang="0">
                    <a:pos x="T2" y="T3"/>
                  </a:cxn>
                  <a:cxn ang="0">
                    <a:pos x="T4" y="T5"/>
                  </a:cxn>
                  <a:cxn ang="0">
                    <a:pos x="T6" y="T7"/>
                  </a:cxn>
                  <a:cxn ang="0">
                    <a:pos x="T8" y="T9"/>
                  </a:cxn>
                </a:cxnLst>
                <a:rect l="0" t="0" r="r" b="b"/>
                <a:pathLst>
                  <a:path w="118" h="142">
                    <a:moveTo>
                      <a:pt x="32" y="142"/>
                    </a:moveTo>
                    <a:lnTo>
                      <a:pt x="0" y="16"/>
                    </a:lnTo>
                    <a:lnTo>
                      <a:pt x="29" y="0"/>
                    </a:lnTo>
                    <a:lnTo>
                      <a:pt x="118" y="92"/>
                    </a:lnTo>
                    <a:lnTo>
                      <a:pt x="32" y="14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5" name="Freeform 418"/>
              <p:cNvSpPr>
                <a:spLocks/>
              </p:cNvSpPr>
              <p:nvPr/>
            </p:nvSpPr>
            <p:spPr bwMode="auto">
              <a:xfrm>
                <a:off x="4981576" y="3640138"/>
                <a:ext cx="93663" cy="112713"/>
              </a:xfrm>
              <a:custGeom>
                <a:avLst/>
                <a:gdLst>
                  <a:gd name="T0" fmla="*/ 32 w 118"/>
                  <a:gd name="T1" fmla="*/ 142 h 142"/>
                  <a:gd name="T2" fmla="*/ 0 w 118"/>
                  <a:gd name="T3" fmla="*/ 16 h 142"/>
                  <a:gd name="T4" fmla="*/ 29 w 118"/>
                  <a:gd name="T5" fmla="*/ 0 h 142"/>
                  <a:gd name="T6" fmla="*/ 118 w 118"/>
                  <a:gd name="T7" fmla="*/ 92 h 142"/>
                  <a:gd name="T8" fmla="*/ 32 w 118"/>
                  <a:gd name="T9" fmla="*/ 142 h 142"/>
                </a:gdLst>
                <a:ahLst/>
                <a:cxnLst>
                  <a:cxn ang="0">
                    <a:pos x="T0" y="T1"/>
                  </a:cxn>
                  <a:cxn ang="0">
                    <a:pos x="T2" y="T3"/>
                  </a:cxn>
                  <a:cxn ang="0">
                    <a:pos x="T4" y="T5"/>
                  </a:cxn>
                  <a:cxn ang="0">
                    <a:pos x="T6" y="T7"/>
                  </a:cxn>
                  <a:cxn ang="0">
                    <a:pos x="T8" y="T9"/>
                  </a:cxn>
                </a:cxnLst>
                <a:rect l="0" t="0" r="r" b="b"/>
                <a:pathLst>
                  <a:path w="118" h="142">
                    <a:moveTo>
                      <a:pt x="32" y="142"/>
                    </a:moveTo>
                    <a:lnTo>
                      <a:pt x="0" y="16"/>
                    </a:lnTo>
                    <a:lnTo>
                      <a:pt x="29" y="0"/>
                    </a:lnTo>
                    <a:lnTo>
                      <a:pt x="118" y="92"/>
                    </a:lnTo>
                    <a:lnTo>
                      <a:pt x="32"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6" name="Freeform 419"/>
              <p:cNvSpPr>
                <a:spLocks/>
              </p:cNvSpPr>
              <p:nvPr/>
            </p:nvSpPr>
            <p:spPr bwMode="auto">
              <a:xfrm>
                <a:off x="5006976" y="3714750"/>
                <a:ext cx="68263" cy="38100"/>
              </a:xfrm>
              <a:custGeom>
                <a:avLst/>
                <a:gdLst>
                  <a:gd name="T0" fmla="*/ 46 w 86"/>
                  <a:gd name="T1" fmla="*/ 29 h 50"/>
                  <a:gd name="T2" fmla="*/ 46 w 86"/>
                  <a:gd name="T3" fmla="*/ 29 h 50"/>
                  <a:gd name="T4" fmla="*/ 14 w 86"/>
                  <a:gd name="T5" fmla="*/ 45 h 50"/>
                  <a:gd name="T6" fmla="*/ 5 w 86"/>
                  <a:gd name="T7" fmla="*/ 50 h 50"/>
                  <a:gd name="T8" fmla="*/ 0 w 86"/>
                  <a:gd name="T9" fmla="*/ 50 h 50"/>
                  <a:gd name="T10" fmla="*/ 0 w 86"/>
                  <a:gd name="T11" fmla="*/ 50 h 50"/>
                  <a:gd name="T12" fmla="*/ 3 w 86"/>
                  <a:gd name="T13" fmla="*/ 47 h 50"/>
                  <a:gd name="T14" fmla="*/ 11 w 86"/>
                  <a:gd name="T15" fmla="*/ 39 h 50"/>
                  <a:gd name="T16" fmla="*/ 42 w 86"/>
                  <a:gd name="T17" fmla="*/ 21 h 50"/>
                  <a:gd name="T18" fmla="*/ 42 w 86"/>
                  <a:gd name="T19" fmla="*/ 21 h 50"/>
                  <a:gd name="T20" fmla="*/ 72 w 86"/>
                  <a:gd name="T21" fmla="*/ 5 h 50"/>
                  <a:gd name="T22" fmla="*/ 83 w 86"/>
                  <a:gd name="T23" fmla="*/ 2 h 50"/>
                  <a:gd name="T24" fmla="*/ 86 w 86"/>
                  <a:gd name="T25" fmla="*/ 0 h 50"/>
                  <a:gd name="T26" fmla="*/ 86 w 86"/>
                  <a:gd name="T27" fmla="*/ 0 h 50"/>
                  <a:gd name="T28" fmla="*/ 85 w 86"/>
                  <a:gd name="T29" fmla="*/ 5 h 50"/>
                  <a:gd name="T30" fmla="*/ 75 w 86"/>
                  <a:gd name="T31" fmla="*/ 12 h 50"/>
                  <a:gd name="T32" fmla="*/ 46 w 86"/>
                  <a:gd name="T33"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50">
                    <a:moveTo>
                      <a:pt x="46" y="29"/>
                    </a:moveTo>
                    <a:lnTo>
                      <a:pt x="46" y="29"/>
                    </a:lnTo>
                    <a:lnTo>
                      <a:pt x="14" y="45"/>
                    </a:lnTo>
                    <a:lnTo>
                      <a:pt x="5" y="50"/>
                    </a:lnTo>
                    <a:lnTo>
                      <a:pt x="0" y="50"/>
                    </a:lnTo>
                    <a:lnTo>
                      <a:pt x="0" y="50"/>
                    </a:lnTo>
                    <a:lnTo>
                      <a:pt x="3" y="47"/>
                    </a:lnTo>
                    <a:lnTo>
                      <a:pt x="11" y="39"/>
                    </a:lnTo>
                    <a:lnTo>
                      <a:pt x="42" y="21"/>
                    </a:lnTo>
                    <a:lnTo>
                      <a:pt x="42" y="21"/>
                    </a:lnTo>
                    <a:lnTo>
                      <a:pt x="72" y="5"/>
                    </a:lnTo>
                    <a:lnTo>
                      <a:pt x="83" y="2"/>
                    </a:lnTo>
                    <a:lnTo>
                      <a:pt x="86" y="0"/>
                    </a:lnTo>
                    <a:lnTo>
                      <a:pt x="86" y="0"/>
                    </a:lnTo>
                    <a:lnTo>
                      <a:pt x="85" y="5"/>
                    </a:lnTo>
                    <a:lnTo>
                      <a:pt x="75" y="12"/>
                    </a:lnTo>
                    <a:lnTo>
                      <a:pt x="46" y="29"/>
                    </a:lnTo>
                    <a:close/>
                  </a:path>
                </a:pathLst>
              </a:custGeom>
              <a:solidFill>
                <a:srgbClr val="9D9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7" name="Freeform 420"/>
              <p:cNvSpPr>
                <a:spLocks/>
              </p:cNvSpPr>
              <p:nvPr/>
            </p:nvSpPr>
            <p:spPr bwMode="auto">
              <a:xfrm>
                <a:off x="5006976" y="3714750"/>
                <a:ext cx="68263" cy="38100"/>
              </a:xfrm>
              <a:custGeom>
                <a:avLst/>
                <a:gdLst>
                  <a:gd name="T0" fmla="*/ 46 w 86"/>
                  <a:gd name="T1" fmla="*/ 29 h 50"/>
                  <a:gd name="T2" fmla="*/ 46 w 86"/>
                  <a:gd name="T3" fmla="*/ 29 h 50"/>
                  <a:gd name="T4" fmla="*/ 14 w 86"/>
                  <a:gd name="T5" fmla="*/ 45 h 50"/>
                  <a:gd name="T6" fmla="*/ 5 w 86"/>
                  <a:gd name="T7" fmla="*/ 50 h 50"/>
                  <a:gd name="T8" fmla="*/ 0 w 86"/>
                  <a:gd name="T9" fmla="*/ 50 h 50"/>
                  <a:gd name="T10" fmla="*/ 0 w 86"/>
                  <a:gd name="T11" fmla="*/ 50 h 50"/>
                  <a:gd name="T12" fmla="*/ 3 w 86"/>
                  <a:gd name="T13" fmla="*/ 47 h 50"/>
                  <a:gd name="T14" fmla="*/ 11 w 86"/>
                  <a:gd name="T15" fmla="*/ 39 h 50"/>
                  <a:gd name="T16" fmla="*/ 42 w 86"/>
                  <a:gd name="T17" fmla="*/ 21 h 50"/>
                  <a:gd name="T18" fmla="*/ 42 w 86"/>
                  <a:gd name="T19" fmla="*/ 21 h 50"/>
                  <a:gd name="T20" fmla="*/ 72 w 86"/>
                  <a:gd name="T21" fmla="*/ 5 h 50"/>
                  <a:gd name="T22" fmla="*/ 83 w 86"/>
                  <a:gd name="T23" fmla="*/ 2 h 50"/>
                  <a:gd name="T24" fmla="*/ 86 w 86"/>
                  <a:gd name="T25" fmla="*/ 0 h 50"/>
                  <a:gd name="T26" fmla="*/ 86 w 86"/>
                  <a:gd name="T27" fmla="*/ 0 h 50"/>
                  <a:gd name="T28" fmla="*/ 85 w 86"/>
                  <a:gd name="T29" fmla="*/ 5 h 50"/>
                  <a:gd name="T30" fmla="*/ 75 w 86"/>
                  <a:gd name="T31" fmla="*/ 12 h 50"/>
                  <a:gd name="T32" fmla="*/ 46 w 86"/>
                  <a:gd name="T33"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50">
                    <a:moveTo>
                      <a:pt x="46" y="29"/>
                    </a:moveTo>
                    <a:lnTo>
                      <a:pt x="46" y="29"/>
                    </a:lnTo>
                    <a:lnTo>
                      <a:pt x="14" y="45"/>
                    </a:lnTo>
                    <a:lnTo>
                      <a:pt x="5" y="50"/>
                    </a:lnTo>
                    <a:lnTo>
                      <a:pt x="0" y="50"/>
                    </a:lnTo>
                    <a:lnTo>
                      <a:pt x="0" y="50"/>
                    </a:lnTo>
                    <a:lnTo>
                      <a:pt x="3" y="47"/>
                    </a:lnTo>
                    <a:lnTo>
                      <a:pt x="11" y="39"/>
                    </a:lnTo>
                    <a:lnTo>
                      <a:pt x="42" y="21"/>
                    </a:lnTo>
                    <a:lnTo>
                      <a:pt x="42" y="21"/>
                    </a:lnTo>
                    <a:lnTo>
                      <a:pt x="72" y="5"/>
                    </a:lnTo>
                    <a:lnTo>
                      <a:pt x="83" y="2"/>
                    </a:lnTo>
                    <a:lnTo>
                      <a:pt x="86" y="0"/>
                    </a:lnTo>
                    <a:lnTo>
                      <a:pt x="86" y="0"/>
                    </a:lnTo>
                    <a:lnTo>
                      <a:pt x="85" y="5"/>
                    </a:lnTo>
                    <a:lnTo>
                      <a:pt x="75" y="12"/>
                    </a:lnTo>
                    <a:lnTo>
                      <a:pt x="46" y="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8" name="Freeform 421"/>
              <p:cNvSpPr>
                <a:spLocks/>
              </p:cNvSpPr>
              <p:nvPr/>
            </p:nvSpPr>
            <p:spPr bwMode="auto">
              <a:xfrm>
                <a:off x="5010151" y="3716338"/>
                <a:ext cx="61913" cy="34925"/>
              </a:xfrm>
              <a:custGeom>
                <a:avLst/>
                <a:gdLst>
                  <a:gd name="T0" fmla="*/ 40 w 78"/>
                  <a:gd name="T1" fmla="*/ 25 h 43"/>
                  <a:gd name="T2" fmla="*/ 40 w 78"/>
                  <a:gd name="T3" fmla="*/ 25 h 43"/>
                  <a:gd name="T4" fmla="*/ 13 w 78"/>
                  <a:gd name="T5" fmla="*/ 39 h 43"/>
                  <a:gd name="T6" fmla="*/ 3 w 78"/>
                  <a:gd name="T7" fmla="*/ 43 h 43"/>
                  <a:gd name="T8" fmla="*/ 0 w 78"/>
                  <a:gd name="T9" fmla="*/ 43 h 43"/>
                  <a:gd name="T10" fmla="*/ 0 w 78"/>
                  <a:gd name="T11" fmla="*/ 43 h 43"/>
                  <a:gd name="T12" fmla="*/ 2 w 78"/>
                  <a:gd name="T13" fmla="*/ 39 h 43"/>
                  <a:gd name="T14" fmla="*/ 9 w 78"/>
                  <a:gd name="T15" fmla="*/ 35 h 43"/>
                  <a:gd name="T16" fmla="*/ 37 w 78"/>
                  <a:gd name="T17" fmla="*/ 17 h 43"/>
                  <a:gd name="T18" fmla="*/ 37 w 78"/>
                  <a:gd name="T19" fmla="*/ 17 h 43"/>
                  <a:gd name="T20" fmla="*/ 65 w 78"/>
                  <a:gd name="T21" fmla="*/ 3 h 43"/>
                  <a:gd name="T22" fmla="*/ 73 w 78"/>
                  <a:gd name="T23" fmla="*/ 0 h 43"/>
                  <a:gd name="T24" fmla="*/ 78 w 78"/>
                  <a:gd name="T25" fmla="*/ 0 h 43"/>
                  <a:gd name="T26" fmla="*/ 78 w 78"/>
                  <a:gd name="T27" fmla="*/ 0 h 43"/>
                  <a:gd name="T28" fmla="*/ 75 w 78"/>
                  <a:gd name="T29" fmla="*/ 3 h 43"/>
                  <a:gd name="T30" fmla="*/ 67 w 78"/>
                  <a:gd name="T31" fmla="*/ 8 h 43"/>
                  <a:gd name="T32" fmla="*/ 40 w 78"/>
                  <a:gd name="T33"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43">
                    <a:moveTo>
                      <a:pt x="40" y="25"/>
                    </a:moveTo>
                    <a:lnTo>
                      <a:pt x="40" y="25"/>
                    </a:lnTo>
                    <a:lnTo>
                      <a:pt x="13" y="39"/>
                    </a:lnTo>
                    <a:lnTo>
                      <a:pt x="3" y="43"/>
                    </a:lnTo>
                    <a:lnTo>
                      <a:pt x="0" y="43"/>
                    </a:lnTo>
                    <a:lnTo>
                      <a:pt x="0" y="43"/>
                    </a:lnTo>
                    <a:lnTo>
                      <a:pt x="2" y="39"/>
                    </a:lnTo>
                    <a:lnTo>
                      <a:pt x="9" y="35"/>
                    </a:lnTo>
                    <a:lnTo>
                      <a:pt x="37" y="17"/>
                    </a:lnTo>
                    <a:lnTo>
                      <a:pt x="37" y="17"/>
                    </a:lnTo>
                    <a:lnTo>
                      <a:pt x="65" y="3"/>
                    </a:lnTo>
                    <a:lnTo>
                      <a:pt x="73" y="0"/>
                    </a:lnTo>
                    <a:lnTo>
                      <a:pt x="78" y="0"/>
                    </a:lnTo>
                    <a:lnTo>
                      <a:pt x="78" y="0"/>
                    </a:lnTo>
                    <a:lnTo>
                      <a:pt x="75" y="3"/>
                    </a:lnTo>
                    <a:lnTo>
                      <a:pt x="67" y="8"/>
                    </a:lnTo>
                    <a:lnTo>
                      <a:pt x="40" y="2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9" name="Freeform 422"/>
              <p:cNvSpPr>
                <a:spLocks/>
              </p:cNvSpPr>
              <p:nvPr/>
            </p:nvSpPr>
            <p:spPr bwMode="auto">
              <a:xfrm>
                <a:off x="5010151" y="3716338"/>
                <a:ext cx="61913" cy="34925"/>
              </a:xfrm>
              <a:custGeom>
                <a:avLst/>
                <a:gdLst>
                  <a:gd name="T0" fmla="*/ 40 w 78"/>
                  <a:gd name="T1" fmla="*/ 25 h 43"/>
                  <a:gd name="T2" fmla="*/ 40 w 78"/>
                  <a:gd name="T3" fmla="*/ 25 h 43"/>
                  <a:gd name="T4" fmla="*/ 13 w 78"/>
                  <a:gd name="T5" fmla="*/ 39 h 43"/>
                  <a:gd name="T6" fmla="*/ 3 w 78"/>
                  <a:gd name="T7" fmla="*/ 43 h 43"/>
                  <a:gd name="T8" fmla="*/ 0 w 78"/>
                  <a:gd name="T9" fmla="*/ 43 h 43"/>
                  <a:gd name="T10" fmla="*/ 0 w 78"/>
                  <a:gd name="T11" fmla="*/ 43 h 43"/>
                  <a:gd name="T12" fmla="*/ 2 w 78"/>
                  <a:gd name="T13" fmla="*/ 39 h 43"/>
                  <a:gd name="T14" fmla="*/ 9 w 78"/>
                  <a:gd name="T15" fmla="*/ 35 h 43"/>
                  <a:gd name="T16" fmla="*/ 37 w 78"/>
                  <a:gd name="T17" fmla="*/ 17 h 43"/>
                  <a:gd name="T18" fmla="*/ 37 w 78"/>
                  <a:gd name="T19" fmla="*/ 17 h 43"/>
                  <a:gd name="T20" fmla="*/ 65 w 78"/>
                  <a:gd name="T21" fmla="*/ 3 h 43"/>
                  <a:gd name="T22" fmla="*/ 73 w 78"/>
                  <a:gd name="T23" fmla="*/ 0 h 43"/>
                  <a:gd name="T24" fmla="*/ 78 w 78"/>
                  <a:gd name="T25" fmla="*/ 0 h 43"/>
                  <a:gd name="T26" fmla="*/ 78 w 78"/>
                  <a:gd name="T27" fmla="*/ 0 h 43"/>
                  <a:gd name="T28" fmla="*/ 75 w 78"/>
                  <a:gd name="T29" fmla="*/ 3 h 43"/>
                  <a:gd name="T30" fmla="*/ 67 w 78"/>
                  <a:gd name="T31" fmla="*/ 8 h 43"/>
                  <a:gd name="T32" fmla="*/ 40 w 78"/>
                  <a:gd name="T33"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43">
                    <a:moveTo>
                      <a:pt x="40" y="25"/>
                    </a:moveTo>
                    <a:lnTo>
                      <a:pt x="40" y="25"/>
                    </a:lnTo>
                    <a:lnTo>
                      <a:pt x="13" y="39"/>
                    </a:lnTo>
                    <a:lnTo>
                      <a:pt x="3" y="43"/>
                    </a:lnTo>
                    <a:lnTo>
                      <a:pt x="0" y="43"/>
                    </a:lnTo>
                    <a:lnTo>
                      <a:pt x="0" y="43"/>
                    </a:lnTo>
                    <a:lnTo>
                      <a:pt x="2" y="39"/>
                    </a:lnTo>
                    <a:lnTo>
                      <a:pt x="9" y="35"/>
                    </a:lnTo>
                    <a:lnTo>
                      <a:pt x="37" y="17"/>
                    </a:lnTo>
                    <a:lnTo>
                      <a:pt x="37" y="17"/>
                    </a:lnTo>
                    <a:lnTo>
                      <a:pt x="65" y="3"/>
                    </a:lnTo>
                    <a:lnTo>
                      <a:pt x="73" y="0"/>
                    </a:lnTo>
                    <a:lnTo>
                      <a:pt x="78" y="0"/>
                    </a:lnTo>
                    <a:lnTo>
                      <a:pt x="78" y="0"/>
                    </a:lnTo>
                    <a:lnTo>
                      <a:pt x="75" y="3"/>
                    </a:lnTo>
                    <a:lnTo>
                      <a:pt x="67" y="8"/>
                    </a:lnTo>
                    <a:lnTo>
                      <a:pt x="40"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0" name="Freeform 423"/>
              <p:cNvSpPr>
                <a:spLocks/>
              </p:cNvSpPr>
              <p:nvPr/>
            </p:nvSpPr>
            <p:spPr bwMode="auto">
              <a:xfrm>
                <a:off x="4968876" y="3616325"/>
                <a:ext cx="34925" cy="36513"/>
              </a:xfrm>
              <a:custGeom>
                <a:avLst/>
                <a:gdLst>
                  <a:gd name="T0" fmla="*/ 27 w 45"/>
                  <a:gd name="T1" fmla="*/ 0 h 47"/>
                  <a:gd name="T2" fmla="*/ 27 w 45"/>
                  <a:gd name="T3" fmla="*/ 0 h 47"/>
                  <a:gd name="T4" fmla="*/ 26 w 45"/>
                  <a:gd name="T5" fmla="*/ 0 h 47"/>
                  <a:gd name="T6" fmla="*/ 23 w 45"/>
                  <a:gd name="T7" fmla="*/ 0 h 47"/>
                  <a:gd name="T8" fmla="*/ 11 w 45"/>
                  <a:gd name="T9" fmla="*/ 5 h 47"/>
                  <a:gd name="T10" fmla="*/ 11 w 45"/>
                  <a:gd name="T11" fmla="*/ 5 h 47"/>
                  <a:gd name="T12" fmla="*/ 2 w 45"/>
                  <a:gd name="T13" fmla="*/ 11 h 47"/>
                  <a:gd name="T14" fmla="*/ 0 w 45"/>
                  <a:gd name="T15" fmla="*/ 15 h 47"/>
                  <a:gd name="T16" fmla="*/ 0 w 45"/>
                  <a:gd name="T17" fmla="*/ 16 h 47"/>
                  <a:gd name="T18" fmla="*/ 16 w 45"/>
                  <a:gd name="T19" fmla="*/ 47 h 47"/>
                  <a:gd name="T20" fmla="*/ 45 w 45"/>
                  <a:gd name="T21" fmla="*/ 31 h 47"/>
                  <a:gd name="T22" fmla="*/ 27 w 45"/>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47">
                    <a:moveTo>
                      <a:pt x="27" y="0"/>
                    </a:moveTo>
                    <a:lnTo>
                      <a:pt x="27" y="0"/>
                    </a:lnTo>
                    <a:lnTo>
                      <a:pt x="26" y="0"/>
                    </a:lnTo>
                    <a:lnTo>
                      <a:pt x="23" y="0"/>
                    </a:lnTo>
                    <a:lnTo>
                      <a:pt x="11" y="5"/>
                    </a:lnTo>
                    <a:lnTo>
                      <a:pt x="11" y="5"/>
                    </a:lnTo>
                    <a:lnTo>
                      <a:pt x="2" y="11"/>
                    </a:lnTo>
                    <a:lnTo>
                      <a:pt x="0" y="15"/>
                    </a:lnTo>
                    <a:lnTo>
                      <a:pt x="0" y="16"/>
                    </a:lnTo>
                    <a:lnTo>
                      <a:pt x="16" y="47"/>
                    </a:lnTo>
                    <a:lnTo>
                      <a:pt x="45" y="31"/>
                    </a:lnTo>
                    <a:lnTo>
                      <a:pt x="27" y="0"/>
                    </a:lnTo>
                    <a:close/>
                  </a:path>
                </a:pathLst>
              </a:custGeom>
              <a:solidFill>
                <a:srgbClr val="9D9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1" name="Freeform 424"/>
              <p:cNvSpPr>
                <a:spLocks/>
              </p:cNvSpPr>
              <p:nvPr/>
            </p:nvSpPr>
            <p:spPr bwMode="auto">
              <a:xfrm>
                <a:off x="4943476" y="3633788"/>
                <a:ext cx="38100" cy="25400"/>
              </a:xfrm>
              <a:custGeom>
                <a:avLst/>
                <a:gdLst>
                  <a:gd name="T0" fmla="*/ 8 w 48"/>
                  <a:gd name="T1" fmla="*/ 32 h 32"/>
                  <a:gd name="T2" fmla="*/ 0 w 48"/>
                  <a:gd name="T3" fmla="*/ 14 h 32"/>
                  <a:gd name="T4" fmla="*/ 42 w 48"/>
                  <a:gd name="T5" fmla="*/ 0 h 32"/>
                  <a:gd name="T6" fmla="*/ 48 w 48"/>
                  <a:gd name="T7" fmla="*/ 18 h 32"/>
                  <a:gd name="T8" fmla="*/ 8 w 48"/>
                  <a:gd name="T9" fmla="*/ 32 h 32"/>
                </a:gdLst>
                <a:ahLst/>
                <a:cxnLst>
                  <a:cxn ang="0">
                    <a:pos x="T0" y="T1"/>
                  </a:cxn>
                  <a:cxn ang="0">
                    <a:pos x="T2" y="T3"/>
                  </a:cxn>
                  <a:cxn ang="0">
                    <a:pos x="T4" y="T5"/>
                  </a:cxn>
                  <a:cxn ang="0">
                    <a:pos x="T6" y="T7"/>
                  </a:cxn>
                  <a:cxn ang="0">
                    <a:pos x="T8" y="T9"/>
                  </a:cxn>
                </a:cxnLst>
                <a:rect l="0" t="0" r="r" b="b"/>
                <a:pathLst>
                  <a:path w="48" h="32">
                    <a:moveTo>
                      <a:pt x="8" y="32"/>
                    </a:moveTo>
                    <a:lnTo>
                      <a:pt x="0" y="14"/>
                    </a:lnTo>
                    <a:lnTo>
                      <a:pt x="42" y="0"/>
                    </a:lnTo>
                    <a:lnTo>
                      <a:pt x="48" y="18"/>
                    </a:lnTo>
                    <a:lnTo>
                      <a:pt x="8" y="32"/>
                    </a:lnTo>
                    <a:close/>
                  </a:path>
                </a:pathLst>
              </a:custGeom>
              <a:solidFill>
                <a:srgbClr val="9D9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2" name="Freeform 425"/>
              <p:cNvSpPr>
                <a:spLocks/>
              </p:cNvSpPr>
              <p:nvPr/>
            </p:nvSpPr>
            <p:spPr bwMode="auto">
              <a:xfrm>
                <a:off x="4787901" y="3843338"/>
                <a:ext cx="19050" cy="12700"/>
              </a:xfrm>
              <a:custGeom>
                <a:avLst/>
                <a:gdLst>
                  <a:gd name="T0" fmla="*/ 24 w 24"/>
                  <a:gd name="T1" fmla="*/ 2 h 16"/>
                  <a:gd name="T2" fmla="*/ 24 w 24"/>
                  <a:gd name="T3" fmla="*/ 2 h 16"/>
                  <a:gd name="T4" fmla="*/ 23 w 24"/>
                  <a:gd name="T5" fmla="*/ 16 h 16"/>
                  <a:gd name="T6" fmla="*/ 23 w 24"/>
                  <a:gd name="T7" fmla="*/ 16 h 16"/>
                  <a:gd name="T8" fmla="*/ 19 w 24"/>
                  <a:gd name="T9" fmla="*/ 16 h 16"/>
                  <a:gd name="T10" fmla="*/ 13 w 24"/>
                  <a:gd name="T11" fmla="*/ 16 h 16"/>
                  <a:gd name="T12" fmla="*/ 2 w 24"/>
                  <a:gd name="T13" fmla="*/ 15 h 16"/>
                  <a:gd name="T14" fmla="*/ 0 w 24"/>
                  <a:gd name="T15" fmla="*/ 0 h 16"/>
                  <a:gd name="T16" fmla="*/ 0 w 24"/>
                  <a:gd name="T17" fmla="*/ 0 h 16"/>
                  <a:gd name="T18" fmla="*/ 11 w 24"/>
                  <a:gd name="T19" fmla="*/ 0 h 16"/>
                  <a:gd name="T20" fmla="*/ 19 w 24"/>
                  <a:gd name="T21" fmla="*/ 0 h 16"/>
                  <a:gd name="T22" fmla="*/ 24 w 24"/>
                  <a:gd name="T23" fmla="*/ 2 h 16"/>
                  <a:gd name="T24" fmla="*/ 24 w 24"/>
                  <a:gd name="T2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6">
                    <a:moveTo>
                      <a:pt x="24" y="2"/>
                    </a:moveTo>
                    <a:lnTo>
                      <a:pt x="24" y="2"/>
                    </a:lnTo>
                    <a:lnTo>
                      <a:pt x="23" y="16"/>
                    </a:lnTo>
                    <a:lnTo>
                      <a:pt x="23" y="16"/>
                    </a:lnTo>
                    <a:lnTo>
                      <a:pt x="19" y="16"/>
                    </a:lnTo>
                    <a:lnTo>
                      <a:pt x="13" y="16"/>
                    </a:lnTo>
                    <a:lnTo>
                      <a:pt x="2" y="15"/>
                    </a:lnTo>
                    <a:lnTo>
                      <a:pt x="0" y="0"/>
                    </a:lnTo>
                    <a:lnTo>
                      <a:pt x="0" y="0"/>
                    </a:lnTo>
                    <a:lnTo>
                      <a:pt x="11" y="0"/>
                    </a:lnTo>
                    <a:lnTo>
                      <a:pt x="19" y="0"/>
                    </a:lnTo>
                    <a:lnTo>
                      <a:pt x="24" y="2"/>
                    </a:lnTo>
                    <a:lnTo>
                      <a:pt x="24" y="2"/>
                    </a:lnTo>
                    <a:close/>
                  </a:path>
                </a:pathLst>
              </a:custGeom>
              <a:solidFill>
                <a:srgbClr val="5C54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3" name="Freeform 426"/>
              <p:cNvSpPr>
                <a:spLocks/>
              </p:cNvSpPr>
              <p:nvPr/>
            </p:nvSpPr>
            <p:spPr bwMode="auto">
              <a:xfrm>
                <a:off x="4786313" y="3854450"/>
                <a:ext cx="47625" cy="25400"/>
              </a:xfrm>
              <a:custGeom>
                <a:avLst/>
                <a:gdLst>
                  <a:gd name="T0" fmla="*/ 24 w 59"/>
                  <a:gd name="T1" fmla="*/ 2 h 34"/>
                  <a:gd name="T2" fmla="*/ 24 w 59"/>
                  <a:gd name="T3" fmla="*/ 2 h 34"/>
                  <a:gd name="T4" fmla="*/ 28 w 59"/>
                  <a:gd name="T5" fmla="*/ 5 h 34"/>
                  <a:gd name="T6" fmla="*/ 36 w 59"/>
                  <a:gd name="T7" fmla="*/ 13 h 34"/>
                  <a:gd name="T8" fmla="*/ 36 w 59"/>
                  <a:gd name="T9" fmla="*/ 13 h 34"/>
                  <a:gd name="T10" fmla="*/ 48 w 59"/>
                  <a:gd name="T11" fmla="*/ 16 h 34"/>
                  <a:gd name="T12" fmla="*/ 52 w 59"/>
                  <a:gd name="T13" fmla="*/ 18 h 34"/>
                  <a:gd name="T14" fmla="*/ 56 w 59"/>
                  <a:gd name="T15" fmla="*/ 21 h 34"/>
                  <a:gd name="T16" fmla="*/ 56 w 59"/>
                  <a:gd name="T17" fmla="*/ 21 h 34"/>
                  <a:gd name="T18" fmla="*/ 57 w 59"/>
                  <a:gd name="T19" fmla="*/ 24 h 34"/>
                  <a:gd name="T20" fmla="*/ 59 w 59"/>
                  <a:gd name="T21" fmla="*/ 26 h 34"/>
                  <a:gd name="T22" fmla="*/ 59 w 59"/>
                  <a:gd name="T23" fmla="*/ 27 h 34"/>
                  <a:gd name="T24" fmla="*/ 57 w 59"/>
                  <a:gd name="T25" fmla="*/ 30 h 34"/>
                  <a:gd name="T26" fmla="*/ 54 w 59"/>
                  <a:gd name="T27" fmla="*/ 32 h 34"/>
                  <a:gd name="T28" fmla="*/ 48 w 59"/>
                  <a:gd name="T29" fmla="*/ 34 h 34"/>
                  <a:gd name="T30" fmla="*/ 40 w 59"/>
                  <a:gd name="T31" fmla="*/ 34 h 34"/>
                  <a:gd name="T32" fmla="*/ 40 w 59"/>
                  <a:gd name="T33" fmla="*/ 34 h 34"/>
                  <a:gd name="T34" fmla="*/ 24 w 59"/>
                  <a:gd name="T35" fmla="*/ 34 h 34"/>
                  <a:gd name="T36" fmla="*/ 24 w 59"/>
                  <a:gd name="T37" fmla="*/ 34 h 34"/>
                  <a:gd name="T38" fmla="*/ 6 w 59"/>
                  <a:gd name="T39" fmla="*/ 34 h 34"/>
                  <a:gd name="T40" fmla="*/ 1 w 59"/>
                  <a:gd name="T41" fmla="*/ 32 h 34"/>
                  <a:gd name="T42" fmla="*/ 0 w 59"/>
                  <a:gd name="T43" fmla="*/ 30 h 34"/>
                  <a:gd name="T44" fmla="*/ 0 w 59"/>
                  <a:gd name="T45" fmla="*/ 30 h 34"/>
                  <a:gd name="T46" fmla="*/ 0 w 59"/>
                  <a:gd name="T47" fmla="*/ 24 h 34"/>
                  <a:gd name="T48" fmla="*/ 0 w 59"/>
                  <a:gd name="T49" fmla="*/ 14 h 34"/>
                  <a:gd name="T50" fmla="*/ 3 w 59"/>
                  <a:gd name="T51" fmla="*/ 0 h 34"/>
                  <a:gd name="T52" fmla="*/ 3 w 59"/>
                  <a:gd name="T53" fmla="*/ 0 h 34"/>
                  <a:gd name="T54" fmla="*/ 8 w 59"/>
                  <a:gd name="T55" fmla="*/ 2 h 34"/>
                  <a:gd name="T56" fmla="*/ 24 w 59"/>
                  <a:gd name="T5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34">
                    <a:moveTo>
                      <a:pt x="24" y="2"/>
                    </a:moveTo>
                    <a:lnTo>
                      <a:pt x="24" y="2"/>
                    </a:lnTo>
                    <a:lnTo>
                      <a:pt x="28" y="5"/>
                    </a:lnTo>
                    <a:lnTo>
                      <a:pt x="36" y="13"/>
                    </a:lnTo>
                    <a:lnTo>
                      <a:pt x="36" y="13"/>
                    </a:lnTo>
                    <a:lnTo>
                      <a:pt x="48" y="16"/>
                    </a:lnTo>
                    <a:lnTo>
                      <a:pt x="52" y="18"/>
                    </a:lnTo>
                    <a:lnTo>
                      <a:pt x="56" y="21"/>
                    </a:lnTo>
                    <a:lnTo>
                      <a:pt x="56" y="21"/>
                    </a:lnTo>
                    <a:lnTo>
                      <a:pt x="57" y="24"/>
                    </a:lnTo>
                    <a:lnTo>
                      <a:pt x="59" y="26"/>
                    </a:lnTo>
                    <a:lnTo>
                      <a:pt x="59" y="27"/>
                    </a:lnTo>
                    <a:lnTo>
                      <a:pt x="57" y="30"/>
                    </a:lnTo>
                    <a:lnTo>
                      <a:pt x="54" y="32"/>
                    </a:lnTo>
                    <a:lnTo>
                      <a:pt x="48" y="34"/>
                    </a:lnTo>
                    <a:lnTo>
                      <a:pt x="40" y="34"/>
                    </a:lnTo>
                    <a:lnTo>
                      <a:pt x="40" y="34"/>
                    </a:lnTo>
                    <a:lnTo>
                      <a:pt x="24" y="34"/>
                    </a:lnTo>
                    <a:lnTo>
                      <a:pt x="24" y="34"/>
                    </a:lnTo>
                    <a:lnTo>
                      <a:pt x="6" y="34"/>
                    </a:lnTo>
                    <a:lnTo>
                      <a:pt x="1" y="32"/>
                    </a:lnTo>
                    <a:lnTo>
                      <a:pt x="0" y="30"/>
                    </a:lnTo>
                    <a:lnTo>
                      <a:pt x="0" y="30"/>
                    </a:lnTo>
                    <a:lnTo>
                      <a:pt x="0" y="24"/>
                    </a:lnTo>
                    <a:lnTo>
                      <a:pt x="0" y="14"/>
                    </a:lnTo>
                    <a:lnTo>
                      <a:pt x="3" y="0"/>
                    </a:lnTo>
                    <a:lnTo>
                      <a:pt x="3" y="0"/>
                    </a:lnTo>
                    <a:lnTo>
                      <a:pt x="8" y="2"/>
                    </a:lnTo>
                    <a:lnTo>
                      <a:pt x="24" y="2"/>
                    </a:lnTo>
                    <a:close/>
                  </a:path>
                </a:pathLst>
              </a:custGeom>
              <a:solidFill>
                <a:srgbClr val="3C4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4" name="Freeform 427"/>
              <p:cNvSpPr>
                <a:spLocks/>
              </p:cNvSpPr>
              <p:nvPr/>
            </p:nvSpPr>
            <p:spPr bwMode="auto">
              <a:xfrm>
                <a:off x="4786313" y="3854450"/>
                <a:ext cx="47625" cy="25400"/>
              </a:xfrm>
              <a:custGeom>
                <a:avLst/>
                <a:gdLst>
                  <a:gd name="T0" fmla="*/ 24 w 59"/>
                  <a:gd name="T1" fmla="*/ 2 h 34"/>
                  <a:gd name="T2" fmla="*/ 24 w 59"/>
                  <a:gd name="T3" fmla="*/ 2 h 34"/>
                  <a:gd name="T4" fmla="*/ 28 w 59"/>
                  <a:gd name="T5" fmla="*/ 5 h 34"/>
                  <a:gd name="T6" fmla="*/ 36 w 59"/>
                  <a:gd name="T7" fmla="*/ 13 h 34"/>
                  <a:gd name="T8" fmla="*/ 36 w 59"/>
                  <a:gd name="T9" fmla="*/ 13 h 34"/>
                  <a:gd name="T10" fmla="*/ 48 w 59"/>
                  <a:gd name="T11" fmla="*/ 16 h 34"/>
                  <a:gd name="T12" fmla="*/ 52 w 59"/>
                  <a:gd name="T13" fmla="*/ 18 h 34"/>
                  <a:gd name="T14" fmla="*/ 56 w 59"/>
                  <a:gd name="T15" fmla="*/ 21 h 34"/>
                  <a:gd name="T16" fmla="*/ 56 w 59"/>
                  <a:gd name="T17" fmla="*/ 21 h 34"/>
                  <a:gd name="T18" fmla="*/ 57 w 59"/>
                  <a:gd name="T19" fmla="*/ 24 h 34"/>
                  <a:gd name="T20" fmla="*/ 59 w 59"/>
                  <a:gd name="T21" fmla="*/ 26 h 34"/>
                  <a:gd name="T22" fmla="*/ 59 w 59"/>
                  <a:gd name="T23" fmla="*/ 27 h 34"/>
                  <a:gd name="T24" fmla="*/ 57 w 59"/>
                  <a:gd name="T25" fmla="*/ 30 h 34"/>
                  <a:gd name="T26" fmla="*/ 54 w 59"/>
                  <a:gd name="T27" fmla="*/ 32 h 34"/>
                  <a:gd name="T28" fmla="*/ 48 w 59"/>
                  <a:gd name="T29" fmla="*/ 34 h 34"/>
                  <a:gd name="T30" fmla="*/ 40 w 59"/>
                  <a:gd name="T31" fmla="*/ 34 h 34"/>
                  <a:gd name="T32" fmla="*/ 40 w 59"/>
                  <a:gd name="T33" fmla="*/ 34 h 34"/>
                  <a:gd name="T34" fmla="*/ 24 w 59"/>
                  <a:gd name="T35" fmla="*/ 34 h 34"/>
                  <a:gd name="T36" fmla="*/ 24 w 59"/>
                  <a:gd name="T37" fmla="*/ 34 h 34"/>
                  <a:gd name="T38" fmla="*/ 6 w 59"/>
                  <a:gd name="T39" fmla="*/ 34 h 34"/>
                  <a:gd name="T40" fmla="*/ 1 w 59"/>
                  <a:gd name="T41" fmla="*/ 32 h 34"/>
                  <a:gd name="T42" fmla="*/ 0 w 59"/>
                  <a:gd name="T43" fmla="*/ 30 h 34"/>
                  <a:gd name="T44" fmla="*/ 0 w 59"/>
                  <a:gd name="T45" fmla="*/ 30 h 34"/>
                  <a:gd name="T46" fmla="*/ 0 w 59"/>
                  <a:gd name="T47" fmla="*/ 24 h 34"/>
                  <a:gd name="T48" fmla="*/ 0 w 59"/>
                  <a:gd name="T49" fmla="*/ 14 h 34"/>
                  <a:gd name="T50" fmla="*/ 3 w 59"/>
                  <a:gd name="T51" fmla="*/ 0 h 34"/>
                  <a:gd name="T52" fmla="*/ 3 w 59"/>
                  <a:gd name="T53" fmla="*/ 0 h 34"/>
                  <a:gd name="T54" fmla="*/ 8 w 59"/>
                  <a:gd name="T55" fmla="*/ 2 h 34"/>
                  <a:gd name="T56" fmla="*/ 24 w 59"/>
                  <a:gd name="T5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34">
                    <a:moveTo>
                      <a:pt x="24" y="2"/>
                    </a:moveTo>
                    <a:lnTo>
                      <a:pt x="24" y="2"/>
                    </a:lnTo>
                    <a:lnTo>
                      <a:pt x="28" y="5"/>
                    </a:lnTo>
                    <a:lnTo>
                      <a:pt x="36" y="13"/>
                    </a:lnTo>
                    <a:lnTo>
                      <a:pt x="36" y="13"/>
                    </a:lnTo>
                    <a:lnTo>
                      <a:pt x="48" y="16"/>
                    </a:lnTo>
                    <a:lnTo>
                      <a:pt x="52" y="18"/>
                    </a:lnTo>
                    <a:lnTo>
                      <a:pt x="56" y="21"/>
                    </a:lnTo>
                    <a:lnTo>
                      <a:pt x="56" y="21"/>
                    </a:lnTo>
                    <a:lnTo>
                      <a:pt x="57" y="24"/>
                    </a:lnTo>
                    <a:lnTo>
                      <a:pt x="59" y="26"/>
                    </a:lnTo>
                    <a:lnTo>
                      <a:pt x="59" y="27"/>
                    </a:lnTo>
                    <a:lnTo>
                      <a:pt x="57" y="30"/>
                    </a:lnTo>
                    <a:lnTo>
                      <a:pt x="54" y="32"/>
                    </a:lnTo>
                    <a:lnTo>
                      <a:pt x="48" y="34"/>
                    </a:lnTo>
                    <a:lnTo>
                      <a:pt x="40" y="34"/>
                    </a:lnTo>
                    <a:lnTo>
                      <a:pt x="40" y="34"/>
                    </a:lnTo>
                    <a:lnTo>
                      <a:pt x="24" y="34"/>
                    </a:lnTo>
                    <a:lnTo>
                      <a:pt x="24" y="34"/>
                    </a:lnTo>
                    <a:lnTo>
                      <a:pt x="6" y="34"/>
                    </a:lnTo>
                    <a:lnTo>
                      <a:pt x="1" y="32"/>
                    </a:lnTo>
                    <a:lnTo>
                      <a:pt x="0" y="30"/>
                    </a:lnTo>
                    <a:lnTo>
                      <a:pt x="0" y="30"/>
                    </a:lnTo>
                    <a:lnTo>
                      <a:pt x="0" y="24"/>
                    </a:lnTo>
                    <a:lnTo>
                      <a:pt x="0" y="14"/>
                    </a:lnTo>
                    <a:lnTo>
                      <a:pt x="3" y="0"/>
                    </a:lnTo>
                    <a:lnTo>
                      <a:pt x="3" y="0"/>
                    </a:lnTo>
                    <a:lnTo>
                      <a:pt x="8" y="2"/>
                    </a:lnTo>
                    <a:lnTo>
                      <a:pt x="2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5" name="Freeform 428"/>
              <p:cNvSpPr>
                <a:spLocks/>
              </p:cNvSpPr>
              <p:nvPr/>
            </p:nvSpPr>
            <p:spPr bwMode="auto">
              <a:xfrm>
                <a:off x="4902201" y="3843338"/>
                <a:ext cx="19050" cy="12700"/>
              </a:xfrm>
              <a:custGeom>
                <a:avLst/>
                <a:gdLst>
                  <a:gd name="T0" fmla="*/ 24 w 24"/>
                  <a:gd name="T1" fmla="*/ 2 h 16"/>
                  <a:gd name="T2" fmla="*/ 24 w 24"/>
                  <a:gd name="T3" fmla="*/ 2 h 16"/>
                  <a:gd name="T4" fmla="*/ 21 w 24"/>
                  <a:gd name="T5" fmla="*/ 16 h 16"/>
                  <a:gd name="T6" fmla="*/ 21 w 24"/>
                  <a:gd name="T7" fmla="*/ 16 h 16"/>
                  <a:gd name="T8" fmla="*/ 18 w 24"/>
                  <a:gd name="T9" fmla="*/ 16 h 16"/>
                  <a:gd name="T10" fmla="*/ 11 w 24"/>
                  <a:gd name="T11" fmla="*/ 16 h 16"/>
                  <a:gd name="T12" fmla="*/ 2 w 24"/>
                  <a:gd name="T13" fmla="*/ 15 h 16"/>
                  <a:gd name="T14" fmla="*/ 0 w 24"/>
                  <a:gd name="T15" fmla="*/ 0 h 16"/>
                  <a:gd name="T16" fmla="*/ 0 w 24"/>
                  <a:gd name="T17" fmla="*/ 0 h 16"/>
                  <a:gd name="T18" fmla="*/ 11 w 24"/>
                  <a:gd name="T19" fmla="*/ 0 h 16"/>
                  <a:gd name="T20" fmla="*/ 19 w 24"/>
                  <a:gd name="T21" fmla="*/ 0 h 16"/>
                  <a:gd name="T22" fmla="*/ 24 w 24"/>
                  <a:gd name="T23" fmla="*/ 2 h 16"/>
                  <a:gd name="T24" fmla="*/ 24 w 24"/>
                  <a:gd name="T2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6">
                    <a:moveTo>
                      <a:pt x="24" y="2"/>
                    </a:moveTo>
                    <a:lnTo>
                      <a:pt x="24" y="2"/>
                    </a:lnTo>
                    <a:lnTo>
                      <a:pt x="21" y="16"/>
                    </a:lnTo>
                    <a:lnTo>
                      <a:pt x="21" y="16"/>
                    </a:lnTo>
                    <a:lnTo>
                      <a:pt x="18" y="16"/>
                    </a:lnTo>
                    <a:lnTo>
                      <a:pt x="11" y="16"/>
                    </a:lnTo>
                    <a:lnTo>
                      <a:pt x="2" y="15"/>
                    </a:lnTo>
                    <a:lnTo>
                      <a:pt x="0" y="0"/>
                    </a:lnTo>
                    <a:lnTo>
                      <a:pt x="0" y="0"/>
                    </a:lnTo>
                    <a:lnTo>
                      <a:pt x="11" y="0"/>
                    </a:lnTo>
                    <a:lnTo>
                      <a:pt x="19" y="0"/>
                    </a:lnTo>
                    <a:lnTo>
                      <a:pt x="24" y="2"/>
                    </a:lnTo>
                    <a:lnTo>
                      <a:pt x="24" y="2"/>
                    </a:lnTo>
                    <a:close/>
                  </a:path>
                </a:pathLst>
              </a:custGeom>
              <a:solidFill>
                <a:srgbClr val="5C54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6" name="Freeform 429"/>
              <p:cNvSpPr>
                <a:spLocks/>
              </p:cNvSpPr>
              <p:nvPr/>
            </p:nvSpPr>
            <p:spPr bwMode="auto">
              <a:xfrm>
                <a:off x="4899026" y="3854450"/>
                <a:ext cx="57150" cy="25400"/>
              </a:xfrm>
              <a:custGeom>
                <a:avLst/>
                <a:gdLst>
                  <a:gd name="T0" fmla="*/ 24 w 70"/>
                  <a:gd name="T1" fmla="*/ 2 h 34"/>
                  <a:gd name="T2" fmla="*/ 24 w 70"/>
                  <a:gd name="T3" fmla="*/ 2 h 34"/>
                  <a:gd name="T4" fmla="*/ 29 w 70"/>
                  <a:gd name="T5" fmla="*/ 5 h 34"/>
                  <a:gd name="T6" fmla="*/ 37 w 70"/>
                  <a:gd name="T7" fmla="*/ 13 h 34"/>
                  <a:gd name="T8" fmla="*/ 37 w 70"/>
                  <a:gd name="T9" fmla="*/ 13 h 34"/>
                  <a:gd name="T10" fmla="*/ 45 w 70"/>
                  <a:gd name="T11" fmla="*/ 14 h 34"/>
                  <a:gd name="T12" fmla="*/ 54 w 70"/>
                  <a:gd name="T13" fmla="*/ 18 h 34"/>
                  <a:gd name="T14" fmla="*/ 64 w 70"/>
                  <a:gd name="T15" fmla="*/ 19 h 34"/>
                  <a:gd name="T16" fmla="*/ 69 w 70"/>
                  <a:gd name="T17" fmla="*/ 22 h 34"/>
                  <a:gd name="T18" fmla="*/ 69 w 70"/>
                  <a:gd name="T19" fmla="*/ 22 h 34"/>
                  <a:gd name="T20" fmla="*/ 70 w 70"/>
                  <a:gd name="T21" fmla="*/ 24 h 34"/>
                  <a:gd name="T22" fmla="*/ 70 w 70"/>
                  <a:gd name="T23" fmla="*/ 27 h 34"/>
                  <a:gd name="T24" fmla="*/ 69 w 70"/>
                  <a:gd name="T25" fmla="*/ 29 h 34"/>
                  <a:gd name="T26" fmla="*/ 65 w 70"/>
                  <a:gd name="T27" fmla="*/ 30 h 34"/>
                  <a:gd name="T28" fmla="*/ 61 w 70"/>
                  <a:gd name="T29" fmla="*/ 32 h 34"/>
                  <a:gd name="T30" fmla="*/ 53 w 70"/>
                  <a:gd name="T31" fmla="*/ 34 h 34"/>
                  <a:gd name="T32" fmla="*/ 40 w 70"/>
                  <a:gd name="T33" fmla="*/ 34 h 34"/>
                  <a:gd name="T34" fmla="*/ 40 w 70"/>
                  <a:gd name="T35" fmla="*/ 34 h 34"/>
                  <a:gd name="T36" fmla="*/ 21 w 70"/>
                  <a:gd name="T37" fmla="*/ 34 h 34"/>
                  <a:gd name="T38" fmla="*/ 21 w 70"/>
                  <a:gd name="T39" fmla="*/ 34 h 34"/>
                  <a:gd name="T40" fmla="*/ 6 w 70"/>
                  <a:gd name="T41" fmla="*/ 34 h 34"/>
                  <a:gd name="T42" fmla="*/ 3 w 70"/>
                  <a:gd name="T43" fmla="*/ 32 h 34"/>
                  <a:gd name="T44" fmla="*/ 0 w 70"/>
                  <a:gd name="T45" fmla="*/ 30 h 34"/>
                  <a:gd name="T46" fmla="*/ 0 w 70"/>
                  <a:gd name="T47" fmla="*/ 30 h 34"/>
                  <a:gd name="T48" fmla="*/ 0 w 70"/>
                  <a:gd name="T49" fmla="*/ 24 h 34"/>
                  <a:gd name="T50" fmla="*/ 1 w 70"/>
                  <a:gd name="T51" fmla="*/ 14 h 34"/>
                  <a:gd name="T52" fmla="*/ 5 w 70"/>
                  <a:gd name="T53" fmla="*/ 0 h 34"/>
                  <a:gd name="T54" fmla="*/ 5 w 70"/>
                  <a:gd name="T55" fmla="*/ 0 h 34"/>
                  <a:gd name="T56" fmla="*/ 9 w 70"/>
                  <a:gd name="T57" fmla="*/ 2 h 34"/>
                  <a:gd name="T58" fmla="*/ 16 w 70"/>
                  <a:gd name="T59" fmla="*/ 2 h 34"/>
                  <a:gd name="T60" fmla="*/ 24 w 70"/>
                  <a:gd name="T6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34">
                    <a:moveTo>
                      <a:pt x="24" y="2"/>
                    </a:moveTo>
                    <a:lnTo>
                      <a:pt x="24" y="2"/>
                    </a:lnTo>
                    <a:lnTo>
                      <a:pt x="29" y="5"/>
                    </a:lnTo>
                    <a:lnTo>
                      <a:pt x="37" y="13"/>
                    </a:lnTo>
                    <a:lnTo>
                      <a:pt x="37" y="13"/>
                    </a:lnTo>
                    <a:lnTo>
                      <a:pt x="45" y="14"/>
                    </a:lnTo>
                    <a:lnTo>
                      <a:pt x="54" y="18"/>
                    </a:lnTo>
                    <a:lnTo>
                      <a:pt x="64" y="19"/>
                    </a:lnTo>
                    <a:lnTo>
                      <a:pt x="69" y="22"/>
                    </a:lnTo>
                    <a:lnTo>
                      <a:pt x="69" y="22"/>
                    </a:lnTo>
                    <a:lnTo>
                      <a:pt x="70" y="24"/>
                    </a:lnTo>
                    <a:lnTo>
                      <a:pt x="70" y="27"/>
                    </a:lnTo>
                    <a:lnTo>
                      <a:pt x="69" y="29"/>
                    </a:lnTo>
                    <a:lnTo>
                      <a:pt x="65" y="30"/>
                    </a:lnTo>
                    <a:lnTo>
                      <a:pt x="61" y="32"/>
                    </a:lnTo>
                    <a:lnTo>
                      <a:pt x="53" y="34"/>
                    </a:lnTo>
                    <a:lnTo>
                      <a:pt x="40" y="34"/>
                    </a:lnTo>
                    <a:lnTo>
                      <a:pt x="40" y="34"/>
                    </a:lnTo>
                    <a:lnTo>
                      <a:pt x="21" y="34"/>
                    </a:lnTo>
                    <a:lnTo>
                      <a:pt x="21" y="34"/>
                    </a:lnTo>
                    <a:lnTo>
                      <a:pt x="6" y="34"/>
                    </a:lnTo>
                    <a:lnTo>
                      <a:pt x="3" y="32"/>
                    </a:lnTo>
                    <a:lnTo>
                      <a:pt x="0" y="30"/>
                    </a:lnTo>
                    <a:lnTo>
                      <a:pt x="0" y="30"/>
                    </a:lnTo>
                    <a:lnTo>
                      <a:pt x="0" y="24"/>
                    </a:lnTo>
                    <a:lnTo>
                      <a:pt x="1" y="14"/>
                    </a:lnTo>
                    <a:lnTo>
                      <a:pt x="5" y="0"/>
                    </a:lnTo>
                    <a:lnTo>
                      <a:pt x="5" y="0"/>
                    </a:lnTo>
                    <a:lnTo>
                      <a:pt x="9" y="2"/>
                    </a:lnTo>
                    <a:lnTo>
                      <a:pt x="16" y="2"/>
                    </a:lnTo>
                    <a:lnTo>
                      <a:pt x="24" y="2"/>
                    </a:lnTo>
                    <a:close/>
                  </a:path>
                </a:pathLst>
              </a:custGeom>
              <a:solidFill>
                <a:srgbClr val="3C4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7" name="Freeform 430"/>
              <p:cNvSpPr>
                <a:spLocks/>
              </p:cNvSpPr>
              <p:nvPr/>
            </p:nvSpPr>
            <p:spPr bwMode="auto">
              <a:xfrm>
                <a:off x="4899026" y="3854450"/>
                <a:ext cx="57150" cy="25400"/>
              </a:xfrm>
              <a:custGeom>
                <a:avLst/>
                <a:gdLst>
                  <a:gd name="T0" fmla="*/ 24 w 70"/>
                  <a:gd name="T1" fmla="*/ 2 h 34"/>
                  <a:gd name="T2" fmla="*/ 24 w 70"/>
                  <a:gd name="T3" fmla="*/ 2 h 34"/>
                  <a:gd name="T4" fmla="*/ 29 w 70"/>
                  <a:gd name="T5" fmla="*/ 5 h 34"/>
                  <a:gd name="T6" fmla="*/ 37 w 70"/>
                  <a:gd name="T7" fmla="*/ 13 h 34"/>
                  <a:gd name="T8" fmla="*/ 37 w 70"/>
                  <a:gd name="T9" fmla="*/ 13 h 34"/>
                  <a:gd name="T10" fmla="*/ 45 w 70"/>
                  <a:gd name="T11" fmla="*/ 14 h 34"/>
                  <a:gd name="T12" fmla="*/ 54 w 70"/>
                  <a:gd name="T13" fmla="*/ 18 h 34"/>
                  <a:gd name="T14" fmla="*/ 64 w 70"/>
                  <a:gd name="T15" fmla="*/ 19 h 34"/>
                  <a:gd name="T16" fmla="*/ 69 w 70"/>
                  <a:gd name="T17" fmla="*/ 22 h 34"/>
                  <a:gd name="T18" fmla="*/ 69 w 70"/>
                  <a:gd name="T19" fmla="*/ 22 h 34"/>
                  <a:gd name="T20" fmla="*/ 70 w 70"/>
                  <a:gd name="T21" fmla="*/ 24 h 34"/>
                  <a:gd name="T22" fmla="*/ 70 w 70"/>
                  <a:gd name="T23" fmla="*/ 27 h 34"/>
                  <a:gd name="T24" fmla="*/ 69 w 70"/>
                  <a:gd name="T25" fmla="*/ 29 h 34"/>
                  <a:gd name="T26" fmla="*/ 65 w 70"/>
                  <a:gd name="T27" fmla="*/ 30 h 34"/>
                  <a:gd name="T28" fmla="*/ 61 w 70"/>
                  <a:gd name="T29" fmla="*/ 32 h 34"/>
                  <a:gd name="T30" fmla="*/ 53 w 70"/>
                  <a:gd name="T31" fmla="*/ 34 h 34"/>
                  <a:gd name="T32" fmla="*/ 40 w 70"/>
                  <a:gd name="T33" fmla="*/ 34 h 34"/>
                  <a:gd name="T34" fmla="*/ 40 w 70"/>
                  <a:gd name="T35" fmla="*/ 34 h 34"/>
                  <a:gd name="T36" fmla="*/ 21 w 70"/>
                  <a:gd name="T37" fmla="*/ 34 h 34"/>
                  <a:gd name="T38" fmla="*/ 21 w 70"/>
                  <a:gd name="T39" fmla="*/ 34 h 34"/>
                  <a:gd name="T40" fmla="*/ 6 w 70"/>
                  <a:gd name="T41" fmla="*/ 34 h 34"/>
                  <a:gd name="T42" fmla="*/ 3 w 70"/>
                  <a:gd name="T43" fmla="*/ 32 h 34"/>
                  <a:gd name="T44" fmla="*/ 0 w 70"/>
                  <a:gd name="T45" fmla="*/ 30 h 34"/>
                  <a:gd name="T46" fmla="*/ 0 w 70"/>
                  <a:gd name="T47" fmla="*/ 30 h 34"/>
                  <a:gd name="T48" fmla="*/ 0 w 70"/>
                  <a:gd name="T49" fmla="*/ 24 h 34"/>
                  <a:gd name="T50" fmla="*/ 1 w 70"/>
                  <a:gd name="T51" fmla="*/ 14 h 34"/>
                  <a:gd name="T52" fmla="*/ 5 w 70"/>
                  <a:gd name="T53" fmla="*/ 0 h 34"/>
                  <a:gd name="T54" fmla="*/ 5 w 70"/>
                  <a:gd name="T55" fmla="*/ 0 h 34"/>
                  <a:gd name="T56" fmla="*/ 9 w 70"/>
                  <a:gd name="T57" fmla="*/ 2 h 34"/>
                  <a:gd name="T58" fmla="*/ 16 w 70"/>
                  <a:gd name="T59" fmla="*/ 2 h 34"/>
                  <a:gd name="T60" fmla="*/ 24 w 70"/>
                  <a:gd name="T6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34">
                    <a:moveTo>
                      <a:pt x="24" y="2"/>
                    </a:moveTo>
                    <a:lnTo>
                      <a:pt x="24" y="2"/>
                    </a:lnTo>
                    <a:lnTo>
                      <a:pt x="29" y="5"/>
                    </a:lnTo>
                    <a:lnTo>
                      <a:pt x="37" y="13"/>
                    </a:lnTo>
                    <a:lnTo>
                      <a:pt x="37" y="13"/>
                    </a:lnTo>
                    <a:lnTo>
                      <a:pt x="45" y="14"/>
                    </a:lnTo>
                    <a:lnTo>
                      <a:pt x="54" y="18"/>
                    </a:lnTo>
                    <a:lnTo>
                      <a:pt x="64" y="19"/>
                    </a:lnTo>
                    <a:lnTo>
                      <a:pt x="69" y="22"/>
                    </a:lnTo>
                    <a:lnTo>
                      <a:pt x="69" y="22"/>
                    </a:lnTo>
                    <a:lnTo>
                      <a:pt x="70" y="24"/>
                    </a:lnTo>
                    <a:lnTo>
                      <a:pt x="70" y="27"/>
                    </a:lnTo>
                    <a:lnTo>
                      <a:pt x="69" y="29"/>
                    </a:lnTo>
                    <a:lnTo>
                      <a:pt x="65" y="30"/>
                    </a:lnTo>
                    <a:lnTo>
                      <a:pt x="61" y="32"/>
                    </a:lnTo>
                    <a:lnTo>
                      <a:pt x="53" y="34"/>
                    </a:lnTo>
                    <a:lnTo>
                      <a:pt x="40" y="34"/>
                    </a:lnTo>
                    <a:lnTo>
                      <a:pt x="40" y="34"/>
                    </a:lnTo>
                    <a:lnTo>
                      <a:pt x="21" y="34"/>
                    </a:lnTo>
                    <a:lnTo>
                      <a:pt x="21" y="34"/>
                    </a:lnTo>
                    <a:lnTo>
                      <a:pt x="6" y="34"/>
                    </a:lnTo>
                    <a:lnTo>
                      <a:pt x="3" y="32"/>
                    </a:lnTo>
                    <a:lnTo>
                      <a:pt x="0" y="30"/>
                    </a:lnTo>
                    <a:lnTo>
                      <a:pt x="0" y="30"/>
                    </a:lnTo>
                    <a:lnTo>
                      <a:pt x="0" y="24"/>
                    </a:lnTo>
                    <a:lnTo>
                      <a:pt x="1" y="14"/>
                    </a:lnTo>
                    <a:lnTo>
                      <a:pt x="5" y="0"/>
                    </a:lnTo>
                    <a:lnTo>
                      <a:pt x="5" y="0"/>
                    </a:lnTo>
                    <a:lnTo>
                      <a:pt x="9" y="2"/>
                    </a:lnTo>
                    <a:lnTo>
                      <a:pt x="16" y="2"/>
                    </a:lnTo>
                    <a:lnTo>
                      <a:pt x="2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8" name="Freeform 431"/>
              <p:cNvSpPr>
                <a:spLocks/>
              </p:cNvSpPr>
              <p:nvPr/>
            </p:nvSpPr>
            <p:spPr bwMode="auto">
              <a:xfrm>
                <a:off x="4786313" y="3584575"/>
                <a:ext cx="69850" cy="269875"/>
              </a:xfrm>
              <a:custGeom>
                <a:avLst/>
                <a:gdLst>
                  <a:gd name="T0" fmla="*/ 35 w 90"/>
                  <a:gd name="T1" fmla="*/ 0 h 339"/>
                  <a:gd name="T2" fmla="*/ 35 w 90"/>
                  <a:gd name="T3" fmla="*/ 0 h 339"/>
                  <a:gd name="T4" fmla="*/ 30 w 90"/>
                  <a:gd name="T5" fmla="*/ 20 h 339"/>
                  <a:gd name="T6" fmla="*/ 26 w 90"/>
                  <a:gd name="T7" fmla="*/ 37 h 339"/>
                  <a:gd name="T8" fmla="*/ 26 w 90"/>
                  <a:gd name="T9" fmla="*/ 58 h 339"/>
                  <a:gd name="T10" fmla="*/ 26 w 90"/>
                  <a:gd name="T11" fmla="*/ 58 h 339"/>
                  <a:gd name="T12" fmla="*/ 26 w 90"/>
                  <a:gd name="T13" fmla="*/ 79 h 339"/>
                  <a:gd name="T14" fmla="*/ 22 w 90"/>
                  <a:gd name="T15" fmla="*/ 101 h 339"/>
                  <a:gd name="T16" fmla="*/ 18 w 90"/>
                  <a:gd name="T17" fmla="*/ 144 h 339"/>
                  <a:gd name="T18" fmla="*/ 18 w 90"/>
                  <a:gd name="T19" fmla="*/ 144 h 339"/>
                  <a:gd name="T20" fmla="*/ 8 w 90"/>
                  <a:gd name="T21" fmla="*/ 211 h 339"/>
                  <a:gd name="T22" fmla="*/ 3 w 90"/>
                  <a:gd name="T23" fmla="*/ 245 h 339"/>
                  <a:gd name="T24" fmla="*/ 0 w 90"/>
                  <a:gd name="T25" fmla="*/ 267 h 339"/>
                  <a:gd name="T26" fmla="*/ 0 w 90"/>
                  <a:gd name="T27" fmla="*/ 267 h 339"/>
                  <a:gd name="T28" fmla="*/ 2 w 90"/>
                  <a:gd name="T29" fmla="*/ 309 h 339"/>
                  <a:gd name="T30" fmla="*/ 3 w 90"/>
                  <a:gd name="T31" fmla="*/ 337 h 339"/>
                  <a:gd name="T32" fmla="*/ 29 w 90"/>
                  <a:gd name="T33" fmla="*/ 339 h 339"/>
                  <a:gd name="T34" fmla="*/ 29 w 90"/>
                  <a:gd name="T35" fmla="*/ 339 h 339"/>
                  <a:gd name="T36" fmla="*/ 40 w 90"/>
                  <a:gd name="T37" fmla="*/ 272 h 339"/>
                  <a:gd name="T38" fmla="*/ 50 w 90"/>
                  <a:gd name="T39" fmla="*/ 222 h 339"/>
                  <a:gd name="T40" fmla="*/ 56 w 90"/>
                  <a:gd name="T41" fmla="*/ 194 h 339"/>
                  <a:gd name="T42" fmla="*/ 56 w 90"/>
                  <a:gd name="T43" fmla="*/ 194 h 339"/>
                  <a:gd name="T44" fmla="*/ 64 w 90"/>
                  <a:gd name="T45" fmla="*/ 171 h 339"/>
                  <a:gd name="T46" fmla="*/ 75 w 90"/>
                  <a:gd name="T47" fmla="*/ 133 h 339"/>
                  <a:gd name="T48" fmla="*/ 85 w 90"/>
                  <a:gd name="T49" fmla="*/ 96 h 339"/>
                  <a:gd name="T50" fmla="*/ 90 w 90"/>
                  <a:gd name="T51" fmla="*/ 75 h 339"/>
                  <a:gd name="T52" fmla="*/ 90 w 90"/>
                  <a:gd name="T53" fmla="*/ 75 h 339"/>
                  <a:gd name="T54" fmla="*/ 88 w 90"/>
                  <a:gd name="T55" fmla="*/ 69 h 339"/>
                  <a:gd name="T56" fmla="*/ 82 w 90"/>
                  <a:gd name="T57" fmla="*/ 59 h 339"/>
                  <a:gd name="T58" fmla="*/ 62 w 90"/>
                  <a:gd name="T59" fmla="*/ 34 h 339"/>
                  <a:gd name="T60" fmla="*/ 35 w 90"/>
                  <a:gd name="T61"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339">
                    <a:moveTo>
                      <a:pt x="35" y="0"/>
                    </a:moveTo>
                    <a:lnTo>
                      <a:pt x="35" y="0"/>
                    </a:lnTo>
                    <a:lnTo>
                      <a:pt x="30" y="20"/>
                    </a:lnTo>
                    <a:lnTo>
                      <a:pt x="26" y="37"/>
                    </a:lnTo>
                    <a:lnTo>
                      <a:pt x="26" y="58"/>
                    </a:lnTo>
                    <a:lnTo>
                      <a:pt x="26" y="58"/>
                    </a:lnTo>
                    <a:lnTo>
                      <a:pt x="26" y="79"/>
                    </a:lnTo>
                    <a:lnTo>
                      <a:pt x="22" y="101"/>
                    </a:lnTo>
                    <a:lnTo>
                      <a:pt x="18" y="144"/>
                    </a:lnTo>
                    <a:lnTo>
                      <a:pt x="18" y="144"/>
                    </a:lnTo>
                    <a:lnTo>
                      <a:pt x="8" y="211"/>
                    </a:lnTo>
                    <a:lnTo>
                      <a:pt x="3" y="245"/>
                    </a:lnTo>
                    <a:lnTo>
                      <a:pt x="0" y="267"/>
                    </a:lnTo>
                    <a:lnTo>
                      <a:pt x="0" y="267"/>
                    </a:lnTo>
                    <a:lnTo>
                      <a:pt x="2" y="309"/>
                    </a:lnTo>
                    <a:lnTo>
                      <a:pt x="3" y="337"/>
                    </a:lnTo>
                    <a:lnTo>
                      <a:pt x="29" y="339"/>
                    </a:lnTo>
                    <a:lnTo>
                      <a:pt x="29" y="339"/>
                    </a:lnTo>
                    <a:lnTo>
                      <a:pt x="40" y="272"/>
                    </a:lnTo>
                    <a:lnTo>
                      <a:pt x="50" y="222"/>
                    </a:lnTo>
                    <a:lnTo>
                      <a:pt x="56" y="194"/>
                    </a:lnTo>
                    <a:lnTo>
                      <a:pt x="56" y="194"/>
                    </a:lnTo>
                    <a:lnTo>
                      <a:pt x="64" y="171"/>
                    </a:lnTo>
                    <a:lnTo>
                      <a:pt x="75" y="133"/>
                    </a:lnTo>
                    <a:lnTo>
                      <a:pt x="85" y="96"/>
                    </a:lnTo>
                    <a:lnTo>
                      <a:pt x="90" y="75"/>
                    </a:lnTo>
                    <a:lnTo>
                      <a:pt x="90" y="75"/>
                    </a:lnTo>
                    <a:lnTo>
                      <a:pt x="88" y="69"/>
                    </a:lnTo>
                    <a:lnTo>
                      <a:pt x="82" y="59"/>
                    </a:lnTo>
                    <a:lnTo>
                      <a:pt x="62" y="34"/>
                    </a:lnTo>
                    <a:lnTo>
                      <a:pt x="35" y="0"/>
                    </a:lnTo>
                    <a:close/>
                  </a:path>
                </a:pathLst>
              </a:custGeom>
              <a:solidFill>
                <a:srgbClr val="33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9" name="Freeform 432"/>
              <p:cNvSpPr>
                <a:spLocks/>
              </p:cNvSpPr>
              <p:nvPr/>
            </p:nvSpPr>
            <p:spPr bwMode="auto">
              <a:xfrm>
                <a:off x="4786313" y="3584575"/>
                <a:ext cx="69850" cy="269875"/>
              </a:xfrm>
              <a:custGeom>
                <a:avLst/>
                <a:gdLst>
                  <a:gd name="T0" fmla="*/ 35 w 90"/>
                  <a:gd name="T1" fmla="*/ 0 h 339"/>
                  <a:gd name="T2" fmla="*/ 35 w 90"/>
                  <a:gd name="T3" fmla="*/ 0 h 339"/>
                  <a:gd name="T4" fmla="*/ 30 w 90"/>
                  <a:gd name="T5" fmla="*/ 20 h 339"/>
                  <a:gd name="T6" fmla="*/ 26 w 90"/>
                  <a:gd name="T7" fmla="*/ 37 h 339"/>
                  <a:gd name="T8" fmla="*/ 26 w 90"/>
                  <a:gd name="T9" fmla="*/ 58 h 339"/>
                  <a:gd name="T10" fmla="*/ 26 w 90"/>
                  <a:gd name="T11" fmla="*/ 58 h 339"/>
                  <a:gd name="T12" fmla="*/ 26 w 90"/>
                  <a:gd name="T13" fmla="*/ 79 h 339"/>
                  <a:gd name="T14" fmla="*/ 22 w 90"/>
                  <a:gd name="T15" fmla="*/ 101 h 339"/>
                  <a:gd name="T16" fmla="*/ 18 w 90"/>
                  <a:gd name="T17" fmla="*/ 144 h 339"/>
                  <a:gd name="T18" fmla="*/ 18 w 90"/>
                  <a:gd name="T19" fmla="*/ 144 h 339"/>
                  <a:gd name="T20" fmla="*/ 8 w 90"/>
                  <a:gd name="T21" fmla="*/ 211 h 339"/>
                  <a:gd name="T22" fmla="*/ 3 w 90"/>
                  <a:gd name="T23" fmla="*/ 245 h 339"/>
                  <a:gd name="T24" fmla="*/ 0 w 90"/>
                  <a:gd name="T25" fmla="*/ 267 h 339"/>
                  <a:gd name="T26" fmla="*/ 0 w 90"/>
                  <a:gd name="T27" fmla="*/ 267 h 339"/>
                  <a:gd name="T28" fmla="*/ 2 w 90"/>
                  <a:gd name="T29" fmla="*/ 309 h 339"/>
                  <a:gd name="T30" fmla="*/ 3 w 90"/>
                  <a:gd name="T31" fmla="*/ 337 h 339"/>
                  <a:gd name="T32" fmla="*/ 29 w 90"/>
                  <a:gd name="T33" fmla="*/ 339 h 339"/>
                  <a:gd name="T34" fmla="*/ 29 w 90"/>
                  <a:gd name="T35" fmla="*/ 339 h 339"/>
                  <a:gd name="T36" fmla="*/ 40 w 90"/>
                  <a:gd name="T37" fmla="*/ 272 h 339"/>
                  <a:gd name="T38" fmla="*/ 50 w 90"/>
                  <a:gd name="T39" fmla="*/ 222 h 339"/>
                  <a:gd name="T40" fmla="*/ 56 w 90"/>
                  <a:gd name="T41" fmla="*/ 194 h 339"/>
                  <a:gd name="T42" fmla="*/ 56 w 90"/>
                  <a:gd name="T43" fmla="*/ 194 h 339"/>
                  <a:gd name="T44" fmla="*/ 64 w 90"/>
                  <a:gd name="T45" fmla="*/ 171 h 339"/>
                  <a:gd name="T46" fmla="*/ 75 w 90"/>
                  <a:gd name="T47" fmla="*/ 133 h 339"/>
                  <a:gd name="T48" fmla="*/ 85 w 90"/>
                  <a:gd name="T49" fmla="*/ 96 h 339"/>
                  <a:gd name="T50" fmla="*/ 90 w 90"/>
                  <a:gd name="T51" fmla="*/ 75 h 339"/>
                  <a:gd name="T52" fmla="*/ 90 w 90"/>
                  <a:gd name="T53" fmla="*/ 75 h 339"/>
                  <a:gd name="T54" fmla="*/ 88 w 90"/>
                  <a:gd name="T55" fmla="*/ 69 h 339"/>
                  <a:gd name="T56" fmla="*/ 82 w 90"/>
                  <a:gd name="T57" fmla="*/ 59 h 339"/>
                  <a:gd name="T58" fmla="*/ 62 w 90"/>
                  <a:gd name="T59" fmla="*/ 34 h 339"/>
                  <a:gd name="T60" fmla="*/ 35 w 90"/>
                  <a:gd name="T61"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339">
                    <a:moveTo>
                      <a:pt x="35" y="0"/>
                    </a:moveTo>
                    <a:lnTo>
                      <a:pt x="35" y="0"/>
                    </a:lnTo>
                    <a:lnTo>
                      <a:pt x="30" y="20"/>
                    </a:lnTo>
                    <a:lnTo>
                      <a:pt x="26" y="37"/>
                    </a:lnTo>
                    <a:lnTo>
                      <a:pt x="26" y="58"/>
                    </a:lnTo>
                    <a:lnTo>
                      <a:pt x="26" y="58"/>
                    </a:lnTo>
                    <a:lnTo>
                      <a:pt x="26" y="79"/>
                    </a:lnTo>
                    <a:lnTo>
                      <a:pt x="22" y="101"/>
                    </a:lnTo>
                    <a:lnTo>
                      <a:pt x="18" y="144"/>
                    </a:lnTo>
                    <a:lnTo>
                      <a:pt x="18" y="144"/>
                    </a:lnTo>
                    <a:lnTo>
                      <a:pt x="8" y="211"/>
                    </a:lnTo>
                    <a:lnTo>
                      <a:pt x="3" y="245"/>
                    </a:lnTo>
                    <a:lnTo>
                      <a:pt x="0" y="267"/>
                    </a:lnTo>
                    <a:lnTo>
                      <a:pt x="0" y="267"/>
                    </a:lnTo>
                    <a:lnTo>
                      <a:pt x="2" y="309"/>
                    </a:lnTo>
                    <a:lnTo>
                      <a:pt x="3" y="337"/>
                    </a:lnTo>
                    <a:lnTo>
                      <a:pt x="29" y="339"/>
                    </a:lnTo>
                    <a:lnTo>
                      <a:pt x="29" y="339"/>
                    </a:lnTo>
                    <a:lnTo>
                      <a:pt x="40" y="272"/>
                    </a:lnTo>
                    <a:lnTo>
                      <a:pt x="50" y="222"/>
                    </a:lnTo>
                    <a:lnTo>
                      <a:pt x="56" y="194"/>
                    </a:lnTo>
                    <a:lnTo>
                      <a:pt x="56" y="194"/>
                    </a:lnTo>
                    <a:lnTo>
                      <a:pt x="64" y="171"/>
                    </a:lnTo>
                    <a:lnTo>
                      <a:pt x="75" y="133"/>
                    </a:lnTo>
                    <a:lnTo>
                      <a:pt x="85" y="96"/>
                    </a:lnTo>
                    <a:lnTo>
                      <a:pt x="90" y="75"/>
                    </a:lnTo>
                    <a:lnTo>
                      <a:pt x="90" y="75"/>
                    </a:lnTo>
                    <a:lnTo>
                      <a:pt x="88" y="69"/>
                    </a:lnTo>
                    <a:lnTo>
                      <a:pt x="82" y="59"/>
                    </a:lnTo>
                    <a:lnTo>
                      <a:pt x="62" y="34"/>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0" name="Freeform 433"/>
              <p:cNvSpPr>
                <a:spLocks/>
              </p:cNvSpPr>
              <p:nvPr/>
            </p:nvSpPr>
            <p:spPr bwMode="auto">
              <a:xfrm>
                <a:off x="4813301" y="3582988"/>
                <a:ext cx="111125" cy="271463"/>
              </a:xfrm>
              <a:custGeom>
                <a:avLst/>
                <a:gdLst>
                  <a:gd name="T0" fmla="*/ 107 w 139"/>
                  <a:gd name="T1" fmla="*/ 8 h 342"/>
                  <a:gd name="T2" fmla="*/ 107 w 139"/>
                  <a:gd name="T3" fmla="*/ 8 h 342"/>
                  <a:gd name="T4" fmla="*/ 115 w 139"/>
                  <a:gd name="T5" fmla="*/ 48 h 342"/>
                  <a:gd name="T6" fmla="*/ 123 w 139"/>
                  <a:gd name="T7" fmla="*/ 99 h 342"/>
                  <a:gd name="T8" fmla="*/ 123 w 139"/>
                  <a:gd name="T9" fmla="*/ 99 h 342"/>
                  <a:gd name="T10" fmla="*/ 126 w 139"/>
                  <a:gd name="T11" fmla="*/ 147 h 342"/>
                  <a:gd name="T12" fmla="*/ 128 w 139"/>
                  <a:gd name="T13" fmla="*/ 190 h 342"/>
                  <a:gd name="T14" fmla="*/ 128 w 139"/>
                  <a:gd name="T15" fmla="*/ 190 h 342"/>
                  <a:gd name="T16" fmla="*/ 131 w 139"/>
                  <a:gd name="T17" fmla="*/ 264 h 342"/>
                  <a:gd name="T18" fmla="*/ 134 w 139"/>
                  <a:gd name="T19" fmla="*/ 313 h 342"/>
                  <a:gd name="T20" fmla="*/ 138 w 139"/>
                  <a:gd name="T21" fmla="*/ 331 h 342"/>
                  <a:gd name="T22" fmla="*/ 139 w 139"/>
                  <a:gd name="T23" fmla="*/ 342 h 342"/>
                  <a:gd name="T24" fmla="*/ 106 w 139"/>
                  <a:gd name="T25" fmla="*/ 342 h 342"/>
                  <a:gd name="T26" fmla="*/ 106 w 139"/>
                  <a:gd name="T27" fmla="*/ 342 h 342"/>
                  <a:gd name="T28" fmla="*/ 102 w 139"/>
                  <a:gd name="T29" fmla="*/ 326 h 342"/>
                  <a:gd name="T30" fmla="*/ 93 w 139"/>
                  <a:gd name="T31" fmla="*/ 291 h 342"/>
                  <a:gd name="T32" fmla="*/ 85 w 139"/>
                  <a:gd name="T33" fmla="*/ 246 h 342"/>
                  <a:gd name="T34" fmla="*/ 82 w 139"/>
                  <a:gd name="T35" fmla="*/ 225 h 342"/>
                  <a:gd name="T36" fmla="*/ 80 w 139"/>
                  <a:gd name="T37" fmla="*/ 206 h 342"/>
                  <a:gd name="T38" fmla="*/ 80 w 139"/>
                  <a:gd name="T39" fmla="*/ 206 h 342"/>
                  <a:gd name="T40" fmla="*/ 80 w 139"/>
                  <a:gd name="T41" fmla="*/ 190 h 342"/>
                  <a:gd name="T42" fmla="*/ 77 w 139"/>
                  <a:gd name="T43" fmla="*/ 174 h 342"/>
                  <a:gd name="T44" fmla="*/ 74 w 139"/>
                  <a:gd name="T45" fmla="*/ 157 h 342"/>
                  <a:gd name="T46" fmla="*/ 69 w 139"/>
                  <a:gd name="T47" fmla="*/ 141 h 342"/>
                  <a:gd name="T48" fmla="*/ 59 w 139"/>
                  <a:gd name="T49" fmla="*/ 110 h 342"/>
                  <a:gd name="T50" fmla="*/ 48 w 139"/>
                  <a:gd name="T51" fmla="*/ 85 h 342"/>
                  <a:gd name="T52" fmla="*/ 48 w 139"/>
                  <a:gd name="T53" fmla="*/ 85 h 342"/>
                  <a:gd name="T54" fmla="*/ 43 w 139"/>
                  <a:gd name="T55" fmla="*/ 75 h 342"/>
                  <a:gd name="T56" fmla="*/ 37 w 139"/>
                  <a:gd name="T57" fmla="*/ 67 h 342"/>
                  <a:gd name="T58" fmla="*/ 23 w 139"/>
                  <a:gd name="T59" fmla="*/ 53 h 342"/>
                  <a:gd name="T60" fmla="*/ 15 w 139"/>
                  <a:gd name="T61" fmla="*/ 45 h 342"/>
                  <a:gd name="T62" fmla="*/ 8 w 139"/>
                  <a:gd name="T63" fmla="*/ 34 h 342"/>
                  <a:gd name="T64" fmla="*/ 3 w 139"/>
                  <a:gd name="T65" fmla="*/ 21 h 342"/>
                  <a:gd name="T66" fmla="*/ 0 w 139"/>
                  <a:gd name="T67" fmla="*/ 3 h 342"/>
                  <a:gd name="T68" fmla="*/ 0 w 139"/>
                  <a:gd name="T69" fmla="*/ 3 h 342"/>
                  <a:gd name="T70" fmla="*/ 15 w 139"/>
                  <a:gd name="T71" fmla="*/ 2 h 342"/>
                  <a:gd name="T72" fmla="*/ 50 w 139"/>
                  <a:gd name="T73" fmla="*/ 0 h 342"/>
                  <a:gd name="T74" fmla="*/ 69 w 139"/>
                  <a:gd name="T75" fmla="*/ 0 h 342"/>
                  <a:gd name="T76" fmla="*/ 86 w 139"/>
                  <a:gd name="T77" fmla="*/ 0 h 342"/>
                  <a:gd name="T78" fmla="*/ 99 w 139"/>
                  <a:gd name="T79" fmla="*/ 3 h 342"/>
                  <a:gd name="T80" fmla="*/ 104 w 139"/>
                  <a:gd name="T81" fmla="*/ 5 h 342"/>
                  <a:gd name="T82" fmla="*/ 107 w 139"/>
                  <a:gd name="T83" fmla="*/ 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9" h="342">
                    <a:moveTo>
                      <a:pt x="107" y="8"/>
                    </a:moveTo>
                    <a:lnTo>
                      <a:pt x="107" y="8"/>
                    </a:lnTo>
                    <a:lnTo>
                      <a:pt x="115" y="48"/>
                    </a:lnTo>
                    <a:lnTo>
                      <a:pt x="123" y="99"/>
                    </a:lnTo>
                    <a:lnTo>
                      <a:pt x="123" y="99"/>
                    </a:lnTo>
                    <a:lnTo>
                      <a:pt x="126" y="147"/>
                    </a:lnTo>
                    <a:lnTo>
                      <a:pt x="128" y="190"/>
                    </a:lnTo>
                    <a:lnTo>
                      <a:pt x="128" y="190"/>
                    </a:lnTo>
                    <a:lnTo>
                      <a:pt x="131" y="264"/>
                    </a:lnTo>
                    <a:lnTo>
                      <a:pt x="134" y="313"/>
                    </a:lnTo>
                    <a:lnTo>
                      <a:pt x="138" y="331"/>
                    </a:lnTo>
                    <a:lnTo>
                      <a:pt x="139" y="342"/>
                    </a:lnTo>
                    <a:lnTo>
                      <a:pt x="106" y="342"/>
                    </a:lnTo>
                    <a:lnTo>
                      <a:pt x="106" y="342"/>
                    </a:lnTo>
                    <a:lnTo>
                      <a:pt x="102" y="326"/>
                    </a:lnTo>
                    <a:lnTo>
                      <a:pt x="93" y="291"/>
                    </a:lnTo>
                    <a:lnTo>
                      <a:pt x="85" y="246"/>
                    </a:lnTo>
                    <a:lnTo>
                      <a:pt x="82" y="225"/>
                    </a:lnTo>
                    <a:lnTo>
                      <a:pt x="80" y="206"/>
                    </a:lnTo>
                    <a:lnTo>
                      <a:pt x="80" y="206"/>
                    </a:lnTo>
                    <a:lnTo>
                      <a:pt x="80" y="190"/>
                    </a:lnTo>
                    <a:lnTo>
                      <a:pt x="77" y="174"/>
                    </a:lnTo>
                    <a:lnTo>
                      <a:pt x="74" y="157"/>
                    </a:lnTo>
                    <a:lnTo>
                      <a:pt x="69" y="141"/>
                    </a:lnTo>
                    <a:lnTo>
                      <a:pt x="59" y="110"/>
                    </a:lnTo>
                    <a:lnTo>
                      <a:pt x="48" y="85"/>
                    </a:lnTo>
                    <a:lnTo>
                      <a:pt x="48" y="85"/>
                    </a:lnTo>
                    <a:lnTo>
                      <a:pt x="43" y="75"/>
                    </a:lnTo>
                    <a:lnTo>
                      <a:pt x="37" y="67"/>
                    </a:lnTo>
                    <a:lnTo>
                      <a:pt x="23" y="53"/>
                    </a:lnTo>
                    <a:lnTo>
                      <a:pt x="15" y="45"/>
                    </a:lnTo>
                    <a:lnTo>
                      <a:pt x="8" y="34"/>
                    </a:lnTo>
                    <a:lnTo>
                      <a:pt x="3" y="21"/>
                    </a:lnTo>
                    <a:lnTo>
                      <a:pt x="0" y="3"/>
                    </a:lnTo>
                    <a:lnTo>
                      <a:pt x="0" y="3"/>
                    </a:lnTo>
                    <a:lnTo>
                      <a:pt x="15" y="2"/>
                    </a:lnTo>
                    <a:lnTo>
                      <a:pt x="50" y="0"/>
                    </a:lnTo>
                    <a:lnTo>
                      <a:pt x="69" y="0"/>
                    </a:lnTo>
                    <a:lnTo>
                      <a:pt x="86" y="0"/>
                    </a:lnTo>
                    <a:lnTo>
                      <a:pt x="99" y="3"/>
                    </a:lnTo>
                    <a:lnTo>
                      <a:pt x="104" y="5"/>
                    </a:lnTo>
                    <a:lnTo>
                      <a:pt x="107" y="8"/>
                    </a:lnTo>
                    <a:close/>
                  </a:path>
                </a:pathLst>
              </a:custGeom>
              <a:solidFill>
                <a:srgbClr val="3C4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1" name="Freeform 434"/>
              <p:cNvSpPr>
                <a:spLocks/>
              </p:cNvSpPr>
              <p:nvPr/>
            </p:nvSpPr>
            <p:spPr bwMode="auto">
              <a:xfrm>
                <a:off x="4813301" y="3582988"/>
                <a:ext cx="111125" cy="271463"/>
              </a:xfrm>
              <a:custGeom>
                <a:avLst/>
                <a:gdLst>
                  <a:gd name="T0" fmla="*/ 107 w 139"/>
                  <a:gd name="T1" fmla="*/ 8 h 342"/>
                  <a:gd name="T2" fmla="*/ 107 w 139"/>
                  <a:gd name="T3" fmla="*/ 8 h 342"/>
                  <a:gd name="T4" fmla="*/ 115 w 139"/>
                  <a:gd name="T5" fmla="*/ 48 h 342"/>
                  <a:gd name="T6" fmla="*/ 123 w 139"/>
                  <a:gd name="T7" fmla="*/ 99 h 342"/>
                  <a:gd name="T8" fmla="*/ 123 w 139"/>
                  <a:gd name="T9" fmla="*/ 99 h 342"/>
                  <a:gd name="T10" fmla="*/ 126 w 139"/>
                  <a:gd name="T11" fmla="*/ 147 h 342"/>
                  <a:gd name="T12" fmla="*/ 128 w 139"/>
                  <a:gd name="T13" fmla="*/ 190 h 342"/>
                  <a:gd name="T14" fmla="*/ 128 w 139"/>
                  <a:gd name="T15" fmla="*/ 190 h 342"/>
                  <a:gd name="T16" fmla="*/ 131 w 139"/>
                  <a:gd name="T17" fmla="*/ 264 h 342"/>
                  <a:gd name="T18" fmla="*/ 134 w 139"/>
                  <a:gd name="T19" fmla="*/ 313 h 342"/>
                  <a:gd name="T20" fmla="*/ 138 w 139"/>
                  <a:gd name="T21" fmla="*/ 331 h 342"/>
                  <a:gd name="T22" fmla="*/ 139 w 139"/>
                  <a:gd name="T23" fmla="*/ 342 h 342"/>
                  <a:gd name="T24" fmla="*/ 106 w 139"/>
                  <a:gd name="T25" fmla="*/ 342 h 342"/>
                  <a:gd name="T26" fmla="*/ 106 w 139"/>
                  <a:gd name="T27" fmla="*/ 342 h 342"/>
                  <a:gd name="T28" fmla="*/ 102 w 139"/>
                  <a:gd name="T29" fmla="*/ 326 h 342"/>
                  <a:gd name="T30" fmla="*/ 93 w 139"/>
                  <a:gd name="T31" fmla="*/ 291 h 342"/>
                  <a:gd name="T32" fmla="*/ 85 w 139"/>
                  <a:gd name="T33" fmla="*/ 246 h 342"/>
                  <a:gd name="T34" fmla="*/ 82 w 139"/>
                  <a:gd name="T35" fmla="*/ 225 h 342"/>
                  <a:gd name="T36" fmla="*/ 80 w 139"/>
                  <a:gd name="T37" fmla="*/ 206 h 342"/>
                  <a:gd name="T38" fmla="*/ 80 w 139"/>
                  <a:gd name="T39" fmla="*/ 206 h 342"/>
                  <a:gd name="T40" fmla="*/ 80 w 139"/>
                  <a:gd name="T41" fmla="*/ 190 h 342"/>
                  <a:gd name="T42" fmla="*/ 77 w 139"/>
                  <a:gd name="T43" fmla="*/ 174 h 342"/>
                  <a:gd name="T44" fmla="*/ 74 w 139"/>
                  <a:gd name="T45" fmla="*/ 157 h 342"/>
                  <a:gd name="T46" fmla="*/ 69 w 139"/>
                  <a:gd name="T47" fmla="*/ 141 h 342"/>
                  <a:gd name="T48" fmla="*/ 59 w 139"/>
                  <a:gd name="T49" fmla="*/ 110 h 342"/>
                  <a:gd name="T50" fmla="*/ 48 w 139"/>
                  <a:gd name="T51" fmla="*/ 85 h 342"/>
                  <a:gd name="T52" fmla="*/ 48 w 139"/>
                  <a:gd name="T53" fmla="*/ 85 h 342"/>
                  <a:gd name="T54" fmla="*/ 43 w 139"/>
                  <a:gd name="T55" fmla="*/ 75 h 342"/>
                  <a:gd name="T56" fmla="*/ 37 w 139"/>
                  <a:gd name="T57" fmla="*/ 67 h 342"/>
                  <a:gd name="T58" fmla="*/ 23 w 139"/>
                  <a:gd name="T59" fmla="*/ 53 h 342"/>
                  <a:gd name="T60" fmla="*/ 15 w 139"/>
                  <a:gd name="T61" fmla="*/ 45 h 342"/>
                  <a:gd name="T62" fmla="*/ 8 w 139"/>
                  <a:gd name="T63" fmla="*/ 34 h 342"/>
                  <a:gd name="T64" fmla="*/ 3 w 139"/>
                  <a:gd name="T65" fmla="*/ 21 h 342"/>
                  <a:gd name="T66" fmla="*/ 0 w 139"/>
                  <a:gd name="T67" fmla="*/ 3 h 342"/>
                  <a:gd name="T68" fmla="*/ 0 w 139"/>
                  <a:gd name="T69" fmla="*/ 3 h 342"/>
                  <a:gd name="T70" fmla="*/ 15 w 139"/>
                  <a:gd name="T71" fmla="*/ 2 h 342"/>
                  <a:gd name="T72" fmla="*/ 50 w 139"/>
                  <a:gd name="T73" fmla="*/ 0 h 342"/>
                  <a:gd name="T74" fmla="*/ 69 w 139"/>
                  <a:gd name="T75" fmla="*/ 0 h 342"/>
                  <a:gd name="T76" fmla="*/ 86 w 139"/>
                  <a:gd name="T77" fmla="*/ 0 h 342"/>
                  <a:gd name="T78" fmla="*/ 99 w 139"/>
                  <a:gd name="T79" fmla="*/ 3 h 342"/>
                  <a:gd name="T80" fmla="*/ 104 w 139"/>
                  <a:gd name="T81" fmla="*/ 5 h 342"/>
                  <a:gd name="T82" fmla="*/ 107 w 139"/>
                  <a:gd name="T83" fmla="*/ 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9" h="342">
                    <a:moveTo>
                      <a:pt x="107" y="8"/>
                    </a:moveTo>
                    <a:lnTo>
                      <a:pt x="107" y="8"/>
                    </a:lnTo>
                    <a:lnTo>
                      <a:pt x="115" y="48"/>
                    </a:lnTo>
                    <a:lnTo>
                      <a:pt x="123" y="99"/>
                    </a:lnTo>
                    <a:lnTo>
                      <a:pt x="123" y="99"/>
                    </a:lnTo>
                    <a:lnTo>
                      <a:pt x="126" y="147"/>
                    </a:lnTo>
                    <a:lnTo>
                      <a:pt x="128" y="190"/>
                    </a:lnTo>
                    <a:lnTo>
                      <a:pt x="128" y="190"/>
                    </a:lnTo>
                    <a:lnTo>
                      <a:pt x="131" y="264"/>
                    </a:lnTo>
                    <a:lnTo>
                      <a:pt x="134" y="313"/>
                    </a:lnTo>
                    <a:lnTo>
                      <a:pt x="138" y="331"/>
                    </a:lnTo>
                    <a:lnTo>
                      <a:pt x="139" y="342"/>
                    </a:lnTo>
                    <a:lnTo>
                      <a:pt x="106" y="342"/>
                    </a:lnTo>
                    <a:lnTo>
                      <a:pt x="106" y="342"/>
                    </a:lnTo>
                    <a:lnTo>
                      <a:pt x="102" y="326"/>
                    </a:lnTo>
                    <a:lnTo>
                      <a:pt x="93" y="291"/>
                    </a:lnTo>
                    <a:lnTo>
                      <a:pt x="85" y="246"/>
                    </a:lnTo>
                    <a:lnTo>
                      <a:pt x="82" y="225"/>
                    </a:lnTo>
                    <a:lnTo>
                      <a:pt x="80" y="206"/>
                    </a:lnTo>
                    <a:lnTo>
                      <a:pt x="80" y="206"/>
                    </a:lnTo>
                    <a:lnTo>
                      <a:pt x="80" y="190"/>
                    </a:lnTo>
                    <a:lnTo>
                      <a:pt x="77" y="174"/>
                    </a:lnTo>
                    <a:lnTo>
                      <a:pt x="74" y="157"/>
                    </a:lnTo>
                    <a:lnTo>
                      <a:pt x="69" y="141"/>
                    </a:lnTo>
                    <a:lnTo>
                      <a:pt x="59" y="110"/>
                    </a:lnTo>
                    <a:lnTo>
                      <a:pt x="48" y="85"/>
                    </a:lnTo>
                    <a:lnTo>
                      <a:pt x="48" y="85"/>
                    </a:lnTo>
                    <a:lnTo>
                      <a:pt x="43" y="75"/>
                    </a:lnTo>
                    <a:lnTo>
                      <a:pt x="37" y="67"/>
                    </a:lnTo>
                    <a:lnTo>
                      <a:pt x="23" y="53"/>
                    </a:lnTo>
                    <a:lnTo>
                      <a:pt x="15" y="45"/>
                    </a:lnTo>
                    <a:lnTo>
                      <a:pt x="8" y="34"/>
                    </a:lnTo>
                    <a:lnTo>
                      <a:pt x="3" y="21"/>
                    </a:lnTo>
                    <a:lnTo>
                      <a:pt x="0" y="3"/>
                    </a:lnTo>
                    <a:lnTo>
                      <a:pt x="0" y="3"/>
                    </a:lnTo>
                    <a:lnTo>
                      <a:pt x="15" y="2"/>
                    </a:lnTo>
                    <a:lnTo>
                      <a:pt x="50" y="0"/>
                    </a:lnTo>
                    <a:lnTo>
                      <a:pt x="69" y="0"/>
                    </a:lnTo>
                    <a:lnTo>
                      <a:pt x="86" y="0"/>
                    </a:lnTo>
                    <a:lnTo>
                      <a:pt x="99" y="3"/>
                    </a:lnTo>
                    <a:lnTo>
                      <a:pt x="104" y="5"/>
                    </a:lnTo>
                    <a:lnTo>
                      <a:pt x="107"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2" name="Freeform 435"/>
              <p:cNvSpPr>
                <a:spLocks/>
              </p:cNvSpPr>
              <p:nvPr/>
            </p:nvSpPr>
            <p:spPr bwMode="auto">
              <a:xfrm>
                <a:off x="4832351" y="3386138"/>
                <a:ext cx="49213" cy="61913"/>
              </a:xfrm>
              <a:custGeom>
                <a:avLst/>
                <a:gdLst>
                  <a:gd name="T0" fmla="*/ 18 w 62"/>
                  <a:gd name="T1" fmla="*/ 2 h 79"/>
                  <a:gd name="T2" fmla="*/ 18 w 62"/>
                  <a:gd name="T3" fmla="*/ 2 h 79"/>
                  <a:gd name="T4" fmla="*/ 21 w 62"/>
                  <a:gd name="T5" fmla="*/ 0 h 79"/>
                  <a:gd name="T6" fmla="*/ 32 w 62"/>
                  <a:gd name="T7" fmla="*/ 0 h 79"/>
                  <a:gd name="T8" fmla="*/ 37 w 62"/>
                  <a:gd name="T9" fmla="*/ 0 h 79"/>
                  <a:gd name="T10" fmla="*/ 43 w 62"/>
                  <a:gd name="T11" fmla="*/ 2 h 79"/>
                  <a:gd name="T12" fmla="*/ 50 w 62"/>
                  <a:gd name="T13" fmla="*/ 7 h 79"/>
                  <a:gd name="T14" fmla="*/ 55 w 62"/>
                  <a:gd name="T15" fmla="*/ 12 h 79"/>
                  <a:gd name="T16" fmla="*/ 55 w 62"/>
                  <a:gd name="T17" fmla="*/ 12 h 79"/>
                  <a:gd name="T18" fmla="*/ 59 w 62"/>
                  <a:gd name="T19" fmla="*/ 21 h 79"/>
                  <a:gd name="T20" fmla="*/ 61 w 62"/>
                  <a:gd name="T21" fmla="*/ 31 h 79"/>
                  <a:gd name="T22" fmla="*/ 62 w 62"/>
                  <a:gd name="T23" fmla="*/ 40 h 79"/>
                  <a:gd name="T24" fmla="*/ 62 w 62"/>
                  <a:gd name="T25" fmla="*/ 50 h 79"/>
                  <a:gd name="T26" fmla="*/ 62 w 62"/>
                  <a:gd name="T27" fmla="*/ 60 h 79"/>
                  <a:gd name="T28" fmla="*/ 59 w 62"/>
                  <a:gd name="T29" fmla="*/ 68 h 79"/>
                  <a:gd name="T30" fmla="*/ 56 w 62"/>
                  <a:gd name="T31" fmla="*/ 72 h 79"/>
                  <a:gd name="T32" fmla="*/ 53 w 62"/>
                  <a:gd name="T33" fmla="*/ 77 h 79"/>
                  <a:gd name="T34" fmla="*/ 53 w 62"/>
                  <a:gd name="T35" fmla="*/ 77 h 79"/>
                  <a:gd name="T36" fmla="*/ 42 w 62"/>
                  <a:gd name="T37" fmla="*/ 79 h 79"/>
                  <a:gd name="T38" fmla="*/ 31 w 62"/>
                  <a:gd name="T39" fmla="*/ 77 h 79"/>
                  <a:gd name="T40" fmla="*/ 26 w 62"/>
                  <a:gd name="T41" fmla="*/ 76 h 79"/>
                  <a:gd name="T42" fmla="*/ 21 w 62"/>
                  <a:gd name="T43" fmla="*/ 74 h 79"/>
                  <a:gd name="T44" fmla="*/ 16 w 62"/>
                  <a:gd name="T45" fmla="*/ 71 h 79"/>
                  <a:gd name="T46" fmla="*/ 13 w 62"/>
                  <a:gd name="T47" fmla="*/ 66 h 79"/>
                  <a:gd name="T48" fmla="*/ 13 w 62"/>
                  <a:gd name="T49" fmla="*/ 66 h 79"/>
                  <a:gd name="T50" fmla="*/ 8 w 62"/>
                  <a:gd name="T51" fmla="*/ 56 h 79"/>
                  <a:gd name="T52" fmla="*/ 5 w 62"/>
                  <a:gd name="T53" fmla="*/ 45 h 79"/>
                  <a:gd name="T54" fmla="*/ 2 w 62"/>
                  <a:gd name="T55" fmla="*/ 34 h 79"/>
                  <a:gd name="T56" fmla="*/ 0 w 62"/>
                  <a:gd name="T57" fmla="*/ 24 h 79"/>
                  <a:gd name="T58" fmla="*/ 0 w 62"/>
                  <a:gd name="T59" fmla="*/ 24 h 79"/>
                  <a:gd name="T60" fmla="*/ 2 w 62"/>
                  <a:gd name="T61" fmla="*/ 16 h 79"/>
                  <a:gd name="T62" fmla="*/ 7 w 62"/>
                  <a:gd name="T63" fmla="*/ 10 h 79"/>
                  <a:gd name="T64" fmla="*/ 11 w 62"/>
                  <a:gd name="T65" fmla="*/ 5 h 79"/>
                  <a:gd name="T66" fmla="*/ 18 w 62"/>
                  <a:gd name="T67" fmla="*/ 2 h 79"/>
                  <a:gd name="T68" fmla="*/ 18 w 62"/>
                  <a:gd name="T69"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79">
                    <a:moveTo>
                      <a:pt x="18" y="2"/>
                    </a:moveTo>
                    <a:lnTo>
                      <a:pt x="18" y="2"/>
                    </a:lnTo>
                    <a:lnTo>
                      <a:pt x="21" y="0"/>
                    </a:lnTo>
                    <a:lnTo>
                      <a:pt x="32" y="0"/>
                    </a:lnTo>
                    <a:lnTo>
                      <a:pt x="37" y="0"/>
                    </a:lnTo>
                    <a:lnTo>
                      <a:pt x="43" y="2"/>
                    </a:lnTo>
                    <a:lnTo>
                      <a:pt x="50" y="7"/>
                    </a:lnTo>
                    <a:lnTo>
                      <a:pt x="55" y="12"/>
                    </a:lnTo>
                    <a:lnTo>
                      <a:pt x="55" y="12"/>
                    </a:lnTo>
                    <a:lnTo>
                      <a:pt x="59" y="21"/>
                    </a:lnTo>
                    <a:lnTo>
                      <a:pt x="61" y="31"/>
                    </a:lnTo>
                    <a:lnTo>
                      <a:pt x="62" y="40"/>
                    </a:lnTo>
                    <a:lnTo>
                      <a:pt x="62" y="50"/>
                    </a:lnTo>
                    <a:lnTo>
                      <a:pt x="62" y="60"/>
                    </a:lnTo>
                    <a:lnTo>
                      <a:pt x="59" y="68"/>
                    </a:lnTo>
                    <a:lnTo>
                      <a:pt x="56" y="72"/>
                    </a:lnTo>
                    <a:lnTo>
                      <a:pt x="53" y="77"/>
                    </a:lnTo>
                    <a:lnTo>
                      <a:pt x="53" y="77"/>
                    </a:lnTo>
                    <a:lnTo>
                      <a:pt x="42" y="79"/>
                    </a:lnTo>
                    <a:lnTo>
                      <a:pt x="31" y="77"/>
                    </a:lnTo>
                    <a:lnTo>
                      <a:pt x="26" y="76"/>
                    </a:lnTo>
                    <a:lnTo>
                      <a:pt x="21" y="74"/>
                    </a:lnTo>
                    <a:lnTo>
                      <a:pt x="16" y="71"/>
                    </a:lnTo>
                    <a:lnTo>
                      <a:pt x="13" y="66"/>
                    </a:lnTo>
                    <a:lnTo>
                      <a:pt x="13" y="66"/>
                    </a:lnTo>
                    <a:lnTo>
                      <a:pt x="8" y="56"/>
                    </a:lnTo>
                    <a:lnTo>
                      <a:pt x="5" y="45"/>
                    </a:lnTo>
                    <a:lnTo>
                      <a:pt x="2" y="34"/>
                    </a:lnTo>
                    <a:lnTo>
                      <a:pt x="0" y="24"/>
                    </a:lnTo>
                    <a:lnTo>
                      <a:pt x="0" y="24"/>
                    </a:lnTo>
                    <a:lnTo>
                      <a:pt x="2" y="16"/>
                    </a:lnTo>
                    <a:lnTo>
                      <a:pt x="7" y="10"/>
                    </a:lnTo>
                    <a:lnTo>
                      <a:pt x="11" y="5"/>
                    </a:lnTo>
                    <a:lnTo>
                      <a:pt x="18" y="2"/>
                    </a:lnTo>
                    <a:lnTo>
                      <a:pt x="18" y="2"/>
                    </a:ln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3" name="Freeform 436"/>
              <p:cNvSpPr>
                <a:spLocks/>
              </p:cNvSpPr>
              <p:nvPr/>
            </p:nvSpPr>
            <p:spPr bwMode="auto">
              <a:xfrm>
                <a:off x="4838701" y="3425825"/>
                <a:ext cx="31750" cy="30163"/>
              </a:xfrm>
              <a:custGeom>
                <a:avLst/>
                <a:gdLst>
                  <a:gd name="T0" fmla="*/ 40 w 40"/>
                  <a:gd name="T1" fmla="*/ 24 h 36"/>
                  <a:gd name="T2" fmla="*/ 40 w 40"/>
                  <a:gd name="T3" fmla="*/ 24 h 36"/>
                  <a:gd name="T4" fmla="*/ 40 w 40"/>
                  <a:gd name="T5" fmla="*/ 27 h 36"/>
                  <a:gd name="T6" fmla="*/ 40 w 40"/>
                  <a:gd name="T7" fmla="*/ 33 h 36"/>
                  <a:gd name="T8" fmla="*/ 40 w 40"/>
                  <a:gd name="T9" fmla="*/ 33 h 36"/>
                  <a:gd name="T10" fmla="*/ 40 w 40"/>
                  <a:gd name="T11" fmla="*/ 35 h 36"/>
                  <a:gd name="T12" fmla="*/ 37 w 40"/>
                  <a:gd name="T13" fmla="*/ 35 h 36"/>
                  <a:gd name="T14" fmla="*/ 26 w 40"/>
                  <a:gd name="T15" fmla="*/ 36 h 36"/>
                  <a:gd name="T16" fmla="*/ 8 w 40"/>
                  <a:gd name="T17" fmla="*/ 36 h 36"/>
                  <a:gd name="T18" fmla="*/ 8 w 40"/>
                  <a:gd name="T19" fmla="*/ 36 h 36"/>
                  <a:gd name="T20" fmla="*/ 7 w 40"/>
                  <a:gd name="T21" fmla="*/ 25 h 36"/>
                  <a:gd name="T22" fmla="*/ 0 w 40"/>
                  <a:gd name="T23" fmla="*/ 3 h 36"/>
                  <a:gd name="T24" fmla="*/ 0 w 40"/>
                  <a:gd name="T25" fmla="*/ 3 h 36"/>
                  <a:gd name="T26" fmla="*/ 0 w 40"/>
                  <a:gd name="T27" fmla="*/ 1 h 36"/>
                  <a:gd name="T28" fmla="*/ 0 w 40"/>
                  <a:gd name="T29" fmla="*/ 0 h 36"/>
                  <a:gd name="T30" fmla="*/ 5 w 40"/>
                  <a:gd name="T31" fmla="*/ 0 h 36"/>
                  <a:gd name="T32" fmla="*/ 11 w 40"/>
                  <a:gd name="T33" fmla="*/ 3 h 36"/>
                  <a:gd name="T34" fmla="*/ 18 w 40"/>
                  <a:gd name="T35" fmla="*/ 8 h 36"/>
                  <a:gd name="T36" fmla="*/ 40 w 40"/>
                  <a:gd name="T37" fmla="*/ 24 h 36"/>
                  <a:gd name="T38" fmla="*/ 40 w 40"/>
                  <a:gd name="T39"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36">
                    <a:moveTo>
                      <a:pt x="40" y="24"/>
                    </a:moveTo>
                    <a:lnTo>
                      <a:pt x="40" y="24"/>
                    </a:lnTo>
                    <a:lnTo>
                      <a:pt x="40" y="27"/>
                    </a:lnTo>
                    <a:lnTo>
                      <a:pt x="40" y="33"/>
                    </a:lnTo>
                    <a:lnTo>
                      <a:pt x="40" y="33"/>
                    </a:lnTo>
                    <a:lnTo>
                      <a:pt x="40" y="35"/>
                    </a:lnTo>
                    <a:lnTo>
                      <a:pt x="37" y="35"/>
                    </a:lnTo>
                    <a:lnTo>
                      <a:pt x="26" y="36"/>
                    </a:lnTo>
                    <a:lnTo>
                      <a:pt x="8" y="36"/>
                    </a:lnTo>
                    <a:lnTo>
                      <a:pt x="8" y="36"/>
                    </a:lnTo>
                    <a:lnTo>
                      <a:pt x="7" y="25"/>
                    </a:lnTo>
                    <a:lnTo>
                      <a:pt x="0" y="3"/>
                    </a:lnTo>
                    <a:lnTo>
                      <a:pt x="0" y="3"/>
                    </a:lnTo>
                    <a:lnTo>
                      <a:pt x="0" y="1"/>
                    </a:lnTo>
                    <a:lnTo>
                      <a:pt x="0" y="0"/>
                    </a:lnTo>
                    <a:lnTo>
                      <a:pt x="5" y="0"/>
                    </a:lnTo>
                    <a:lnTo>
                      <a:pt x="11" y="3"/>
                    </a:lnTo>
                    <a:lnTo>
                      <a:pt x="18" y="8"/>
                    </a:lnTo>
                    <a:lnTo>
                      <a:pt x="40" y="24"/>
                    </a:lnTo>
                    <a:lnTo>
                      <a:pt x="40" y="24"/>
                    </a:ln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4" name="Freeform 437"/>
              <p:cNvSpPr>
                <a:spLocks/>
              </p:cNvSpPr>
              <p:nvPr/>
            </p:nvSpPr>
            <p:spPr bwMode="auto">
              <a:xfrm>
                <a:off x="4830763" y="3382963"/>
                <a:ext cx="49213" cy="49213"/>
              </a:xfrm>
              <a:custGeom>
                <a:avLst/>
                <a:gdLst>
                  <a:gd name="T0" fmla="*/ 9 w 60"/>
                  <a:gd name="T1" fmla="*/ 58 h 61"/>
                  <a:gd name="T2" fmla="*/ 9 w 60"/>
                  <a:gd name="T3" fmla="*/ 58 h 61"/>
                  <a:gd name="T4" fmla="*/ 12 w 60"/>
                  <a:gd name="T5" fmla="*/ 59 h 61"/>
                  <a:gd name="T6" fmla="*/ 16 w 60"/>
                  <a:gd name="T7" fmla="*/ 61 h 61"/>
                  <a:gd name="T8" fmla="*/ 22 w 60"/>
                  <a:gd name="T9" fmla="*/ 61 h 61"/>
                  <a:gd name="T10" fmla="*/ 22 w 60"/>
                  <a:gd name="T11" fmla="*/ 61 h 61"/>
                  <a:gd name="T12" fmla="*/ 28 w 60"/>
                  <a:gd name="T13" fmla="*/ 58 h 61"/>
                  <a:gd name="T14" fmla="*/ 36 w 60"/>
                  <a:gd name="T15" fmla="*/ 53 h 61"/>
                  <a:gd name="T16" fmla="*/ 48 w 60"/>
                  <a:gd name="T17" fmla="*/ 45 h 61"/>
                  <a:gd name="T18" fmla="*/ 48 w 60"/>
                  <a:gd name="T19" fmla="*/ 45 h 61"/>
                  <a:gd name="T20" fmla="*/ 51 w 60"/>
                  <a:gd name="T21" fmla="*/ 42 h 61"/>
                  <a:gd name="T22" fmla="*/ 51 w 60"/>
                  <a:gd name="T23" fmla="*/ 42 h 61"/>
                  <a:gd name="T24" fmla="*/ 54 w 60"/>
                  <a:gd name="T25" fmla="*/ 45 h 61"/>
                  <a:gd name="T26" fmla="*/ 57 w 60"/>
                  <a:gd name="T27" fmla="*/ 45 h 61"/>
                  <a:gd name="T28" fmla="*/ 57 w 60"/>
                  <a:gd name="T29" fmla="*/ 45 h 61"/>
                  <a:gd name="T30" fmla="*/ 57 w 60"/>
                  <a:gd name="T31" fmla="*/ 39 h 61"/>
                  <a:gd name="T32" fmla="*/ 57 w 60"/>
                  <a:gd name="T33" fmla="*/ 34 h 61"/>
                  <a:gd name="T34" fmla="*/ 60 w 60"/>
                  <a:gd name="T35" fmla="*/ 29 h 61"/>
                  <a:gd name="T36" fmla="*/ 60 w 60"/>
                  <a:gd name="T37" fmla="*/ 29 h 61"/>
                  <a:gd name="T38" fmla="*/ 60 w 60"/>
                  <a:gd name="T39" fmla="*/ 26 h 61"/>
                  <a:gd name="T40" fmla="*/ 60 w 60"/>
                  <a:gd name="T41" fmla="*/ 21 h 61"/>
                  <a:gd name="T42" fmla="*/ 59 w 60"/>
                  <a:gd name="T43" fmla="*/ 16 h 61"/>
                  <a:gd name="T44" fmla="*/ 56 w 60"/>
                  <a:gd name="T45" fmla="*/ 10 h 61"/>
                  <a:gd name="T46" fmla="*/ 49 w 60"/>
                  <a:gd name="T47" fmla="*/ 5 h 61"/>
                  <a:gd name="T48" fmla="*/ 43 w 60"/>
                  <a:gd name="T49" fmla="*/ 2 h 61"/>
                  <a:gd name="T50" fmla="*/ 33 w 60"/>
                  <a:gd name="T51" fmla="*/ 0 h 61"/>
                  <a:gd name="T52" fmla="*/ 22 w 60"/>
                  <a:gd name="T53" fmla="*/ 2 h 61"/>
                  <a:gd name="T54" fmla="*/ 22 w 60"/>
                  <a:gd name="T55" fmla="*/ 2 h 61"/>
                  <a:gd name="T56" fmla="*/ 19 w 60"/>
                  <a:gd name="T57" fmla="*/ 3 h 61"/>
                  <a:gd name="T58" fmla="*/ 11 w 60"/>
                  <a:gd name="T59" fmla="*/ 7 h 61"/>
                  <a:gd name="T60" fmla="*/ 6 w 60"/>
                  <a:gd name="T61" fmla="*/ 10 h 61"/>
                  <a:gd name="T62" fmla="*/ 3 w 60"/>
                  <a:gd name="T63" fmla="*/ 13 h 61"/>
                  <a:gd name="T64" fmla="*/ 0 w 60"/>
                  <a:gd name="T65" fmla="*/ 18 h 61"/>
                  <a:gd name="T66" fmla="*/ 0 w 60"/>
                  <a:gd name="T67" fmla="*/ 23 h 61"/>
                  <a:gd name="T68" fmla="*/ 0 w 60"/>
                  <a:gd name="T69" fmla="*/ 23 h 61"/>
                  <a:gd name="T70" fmla="*/ 1 w 60"/>
                  <a:gd name="T71" fmla="*/ 32 h 61"/>
                  <a:gd name="T72" fmla="*/ 3 w 60"/>
                  <a:gd name="T73" fmla="*/ 43 h 61"/>
                  <a:gd name="T74" fmla="*/ 6 w 60"/>
                  <a:gd name="T75" fmla="*/ 51 h 61"/>
                  <a:gd name="T76" fmla="*/ 9 w 60"/>
                  <a:gd name="T77" fmla="*/ 58 h 61"/>
                  <a:gd name="T78" fmla="*/ 9 w 60"/>
                  <a:gd name="T79"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61">
                    <a:moveTo>
                      <a:pt x="9" y="58"/>
                    </a:moveTo>
                    <a:lnTo>
                      <a:pt x="9" y="58"/>
                    </a:lnTo>
                    <a:lnTo>
                      <a:pt x="12" y="59"/>
                    </a:lnTo>
                    <a:lnTo>
                      <a:pt x="16" y="61"/>
                    </a:lnTo>
                    <a:lnTo>
                      <a:pt x="22" y="61"/>
                    </a:lnTo>
                    <a:lnTo>
                      <a:pt x="22" y="61"/>
                    </a:lnTo>
                    <a:lnTo>
                      <a:pt x="28" y="58"/>
                    </a:lnTo>
                    <a:lnTo>
                      <a:pt x="36" y="53"/>
                    </a:lnTo>
                    <a:lnTo>
                      <a:pt x="48" y="45"/>
                    </a:lnTo>
                    <a:lnTo>
                      <a:pt x="48" y="45"/>
                    </a:lnTo>
                    <a:lnTo>
                      <a:pt x="51" y="42"/>
                    </a:lnTo>
                    <a:lnTo>
                      <a:pt x="51" y="42"/>
                    </a:lnTo>
                    <a:lnTo>
                      <a:pt x="54" y="45"/>
                    </a:lnTo>
                    <a:lnTo>
                      <a:pt x="57" y="45"/>
                    </a:lnTo>
                    <a:lnTo>
                      <a:pt x="57" y="45"/>
                    </a:lnTo>
                    <a:lnTo>
                      <a:pt x="57" y="39"/>
                    </a:lnTo>
                    <a:lnTo>
                      <a:pt x="57" y="34"/>
                    </a:lnTo>
                    <a:lnTo>
                      <a:pt x="60" y="29"/>
                    </a:lnTo>
                    <a:lnTo>
                      <a:pt x="60" y="29"/>
                    </a:lnTo>
                    <a:lnTo>
                      <a:pt x="60" y="26"/>
                    </a:lnTo>
                    <a:lnTo>
                      <a:pt x="60" y="21"/>
                    </a:lnTo>
                    <a:lnTo>
                      <a:pt x="59" y="16"/>
                    </a:lnTo>
                    <a:lnTo>
                      <a:pt x="56" y="10"/>
                    </a:lnTo>
                    <a:lnTo>
                      <a:pt x="49" y="5"/>
                    </a:lnTo>
                    <a:lnTo>
                      <a:pt x="43" y="2"/>
                    </a:lnTo>
                    <a:lnTo>
                      <a:pt x="33" y="0"/>
                    </a:lnTo>
                    <a:lnTo>
                      <a:pt x="22" y="2"/>
                    </a:lnTo>
                    <a:lnTo>
                      <a:pt x="22" y="2"/>
                    </a:lnTo>
                    <a:lnTo>
                      <a:pt x="19" y="3"/>
                    </a:lnTo>
                    <a:lnTo>
                      <a:pt x="11" y="7"/>
                    </a:lnTo>
                    <a:lnTo>
                      <a:pt x="6" y="10"/>
                    </a:lnTo>
                    <a:lnTo>
                      <a:pt x="3" y="13"/>
                    </a:lnTo>
                    <a:lnTo>
                      <a:pt x="0" y="18"/>
                    </a:lnTo>
                    <a:lnTo>
                      <a:pt x="0" y="23"/>
                    </a:lnTo>
                    <a:lnTo>
                      <a:pt x="0" y="23"/>
                    </a:lnTo>
                    <a:lnTo>
                      <a:pt x="1" y="32"/>
                    </a:lnTo>
                    <a:lnTo>
                      <a:pt x="3" y="43"/>
                    </a:lnTo>
                    <a:lnTo>
                      <a:pt x="6" y="51"/>
                    </a:lnTo>
                    <a:lnTo>
                      <a:pt x="9" y="58"/>
                    </a:lnTo>
                    <a:lnTo>
                      <a:pt x="9" y="58"/>
                    </a:lnTo>
                    <a:close/>
                  </a:path>
                </a:pathLst>
              </a:custGeom>
              <a:solidFill>
                <a:srgbClr val="FCC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5" name="Freeform 438"/>
              <p:cNvSpPr>
                <a:spLocks/>
              </p:cNvSpPr>
              <p:nvPr/>
            </p:nvSpPr>
            <p:spPr bwMode="auto">
              <a:xfrm>
                <a:off x="4841876" y="3444875"/>
                <a:ext cx="31750" cy="7938"/>
              </a:xfrm>
              <a:custGeom>
                <a:avLst/>
                <a:gdLst>
                  <a:gd name="T0" fmla="*/ 38 w 38"/>
                  <a:gd name="T1" fmla="*/ 9 h 9"/>
                  <a:gd name="T2" fmla="*/ 38 w 38"/>
                  <a:gd name="T3" fmla="*/ 9 h 9"/>
                  <a:gd name="T4" fmla="*/ 37 w 38"/>
                  <a:gd name="T5" fmla="*/ 6 h 9"/>
                  <a:gd name="T6" fmla="*/ 37 w 38"/>
                  <a:gd name="T7" fmla="*/ 3 h 9"/>
                  <a:gd name="T8" fmla="*/ 35 w 38"/>
                  <a:gd name="T9" fmla="*/ 1 h 9"/>
                  <a:gd name="T10" fmla="*/ 35 w 38"/>
                  <a:gd name="T11" fmla="*/ 1 h 9"/>
                  <a:gd name="T12" fmla="*/ 18 w 38"/>
                  <a:gd name="T13" fmla="*/ 0 h 9"/>
                  <a:gd name="T14" fmla="*/ 6 w 38"/>
                  <a:gd name="T15" fmla="*/ 0 h 9"/>
                  <a:gd name="T16" fmla="*/ 0 w 38"/>
                  <a:gd name="T17" fmla="*/ 0 h 9"/>
                  <a:gd name="T18" fmla="*/ 0 w 38"/>
                  <a:gd name="T19" fmla="*/ 8 h 9"/>
                  <a:gd name="T20" fmla="*/ 0 w 38"/>
                  <a:gd name="T21" fmla="*/ 8 h 9"/>
                  <a:gd name="T22" fmla="*/ 6 w 38"/>
                  <a:gd name="T23" fmla="*/ 9 h 9"/>
                  <a:gd name="T24" fmla="*/ 19 w 38"/>
                  <a:gd name="T25" fmla="*/ 9 h 9"/>
                  <a:gd name="T26" fmla="*/ 38 w 38"/>
                  <a:gd name="T27" fmla="*/ 9 h 9"/>
                  <a:gd name="T28" fmla="*/ 38 w 38"/>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9">
                    <a:moveTo>
                      <a:pt x="38" y="9"/>
                    </a:moveTo>
                    <a:lnTo>
                      <a:pt x="38" y="9"/>
                    </a:lnTo>
                    <a:lnTo>
                      <a:pt x="37" y="6"/>
                    </a:lnTo>
                    <a:lnTo>
                      <a:pt x="37" y="3"/>
                    </a:lnTo>
                    <a:lnTo>
                      <a:pt x="35" y="1"/>
                    </a:lnTo>
                    <a:lnTo>
                      <a:pt x="35" y="1"/>
                    </a:lnTo>
                    <a:lnTo>
                      <a:pt x="18" y="0"/>
                    </a:lnTo>
                    <a:lnTo>
                      <a:pt x="6" y="0"/>
                    </a:lnTo>
                    <a:lnTo>
                      <a:pt x="0" y="0"/>
                    </a:lnTo>
                    <a:lnTo>
                      <a:pt x="0" y="8"/>
                    </a:lnTo>
                    <a:lnTo>
                      <a:pt x="0" y="8"/>
                    </a:lnTo>
                    <a:lnTo>
                      <a:pt x="6" y="9"/>
                    </a:lnTo>
                    <a:lnTo>
                      <a:pt x="19" y="9"/>
                    </a:lnTo>
                    <a:lnTo>
                      <a:pt x="38" y="9"/>
                    </a:lnTo>
                    <a:lnTo>
                      <a:pt x="38" y="9"/>
                    </a:lnTo>
                    <a:close/>
                  </a:path>
                </a:pathLst>
              </a:custGeom>
              <a:solidFill>
                <a:srgbClr val="E2D2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6" name="Freeform 439"/>
              <p:cNvSpPr>
                <a:spLocks/>
              </p:cNvSpPr>
              <p:nvPr/>
            </p:nvSpPr>
            <p:spPr bwMode="auto">
              <a:xfrm>
                <a:off x="4864101" y="3406775"/>
                <a:ext cx="7938" cy="15875"/>
              </a:xfrm>
              <a:custGeom>
                <a:avLst/>
                <a:gdLst>
                  <a:gd name="T0" fmla="*/ 10 w 10"/>
                  <a:gd name="T1" fmla="*/ 4 h 19"/>
                  <a:gd name="T2" fmla="*/ 10 w 10"/>
                  <a:gd name="T3" fmla="*/ 4 h 19"/>
                  <a:gd name="T4" fmla="*/ 8 w 10"/>
                  <a:gd name="T5" fmla="*/ 3 h 19"/>
                  <a:gd name="T6" fmla="*/ 5 w 10"/>
                  <a:gd name="T7" fmla="*/ 1 h 19"/>
                  <a:gd name="T8" fmla="*/ 3 w 10"/>
                  <a:gd name="T9" fmla="*/ 0 h 19"/>
                  <a:gd name="T10" fmla="*/ 0 w 10"/>
                  <a:gd name="T11" fmla="*/ 3 h 19"/>
                  <a:gd name="T12" fmla="*/ 0 w 10"/>
                  <a:gd name="T13" fmla="*/ 3 h 19"/>
                  <a:gd name="T14" fmla="*/ 0 w 10"/>
                  <a:gd name="T15" fmla="*/ 9 h 19"/>
                  <a:gd name="T16" fmla="*/ 2 w 10"/>
                  <a:gd name="T17" fmla="*/ 14 h 19"/>
                  <a:gd name="T18" fmla="*/ 5 w 10"/>
                  <a:gd name="T19" fmla="*/ 17 h 19"/>
                  <a:gd name="T20" fmla="*/ 7 w 10"/>
                  <a:gd name="T21" fmla="*/ 19 h 19"/>
                  <a:gd name="T22" fmla="*/ 7 w 10"/>
                  <a:gd name="T23" fmla="*/ 19 h 19"/>
                  <a:gd name="T24" fmla="*/ 10 w 10"/>
                  <a:gd name="T25" fmla="*/ 17 h 19"/>
                  <a:gd name="T26" fmla="*/ 10 w 10"/>
                  <a:gd name="T27" fmla="*/ 14 h 19"/>
                  <a:gd name="T28" fmla="*/ 10 w 10"/>
                  <a:gd name="T29" fmla="*/ 4 h 19"/>
                  <a:gd name="T30" fmla="*/ 10 w 10"/>
                  <a:gd name="T31"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9">
                    <a:moveTo>
                      <a:pt x="10" y="4"/>
                    </a:moveTo>
                    <a:lnTo>
                      <a:pt x="10" y="4"/>
                    </a:lnTo>
                    <a:lnTo>
                      <a:pt x="8" y="3"/>
                    </a:lnTo>
                    <a:lnTo>
                      <a:pt x="5" y="1"/>
                    </a:lnTo>
                    <a:lnTo>
                      <a:pt x="3" y="0"/>
                    </a:lnTo>
                    <a:lnTo>
                      <a:pt x="0" y="3"/>
                    </a:lnTo>
                    <a:lnTo>
                      <a:pt x="0" y="3"/>
                    </a:lnTo>
                    <a:lnTo>
                      <a:pt x="0" y="9"/>
                    </a:lnTo>
                    <a:lnTo>
                      <a:pt x="2" y="14"/>
                    </a:lnTo>
                    <a:lnTo>
                      <a:pt x="5" y="17"/>
                    </a:lnTo>
                    <a:lnTo>
                      <a:pt x="7" y="19"/>
                    </a:lnTo>
                    <a:lnTo>
                      <a:pt x="7" y="19"/>
                    </a:lnTo>
                    <a:lnTo>
                      <a:pt x="10" y="17"/>
                    </a:lnTo>
                    <a:lnTo>
                      <a:pt x="10" y="14"/>
                    </a:lnTo>
                    <a:lnTo>
                      <a:pt x="10" y="4"/>
                    </a:lnTo>
                    <a:lnTo>
                      <a:pt x="10" y="4"/>
                    </a:ln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7" name="Freeform 440"/>
              <p:cNvSpPr>
                <a:spLocks/>
              </p:cNvSpPr>
              <p:nvPr/>
            </p:nvSpPr>
            <p:spPr bwMode="auto">
              <a:xfrm>
                <a:off x="4767263" y="3451225"/>
                <a:ext cx="190500" cy="196850"/>
              </a:xfrm>
              <a:custGeom>
                <a:avLst/>
                <a:gdLst>
                  <a:gd name="T0" fmla="*/ 134 w 241"/>
                  <a:gd name="T1" fmla="*/ 1 h 247"/>
                  <a:gd name="T2" fmla="*/ 168 w 241"/>
                  <a:gd name="T3" fmla="*/ 14 h 247"/>
                  <a:gd name="T4" fmla="*/ 179 w 241"/>
                  <a:gd name="T5" fmla="*/ 22 h 247"/>
                  <a:gd name="T6" fmla="*/ 187 w 241"/>
                  <a:gd name="T7" fmla="*/ 32 h 247"/>
                  <a:gd name="T8" fmla="*/ 192 w 241"/>
                  <a:gd name="T9" fmla="*/ 46 h 247"/>
                  <a:gd name="T10" fmla="*/ 200 w 241"/>
                  <a:gd name="T11" fmla="*/ 91 h 247"/>
                  <a:gd name="T12" fmla="*/ 209 w 241"/>
                  <a:gd name="T13" fmla="*/ 129 h 247"/>
                  <a:gd name="T14" fmla="*/ 241 w 241"/>
                  <a:gd name="T15" fmla="*/ 226 h 247"/>
                  <a:gd name="T16" fmla="*/ 230 w 241"/>
                  <a:gd name="T17" fmla="*/ 233 h 247"/>
                  <a:gd name="T18" fmla="*/ 216 w 241"/>
                  <a:gd name="T19" fmla="*/ 238 h 247"/>
                  <a:gd name="T20" fmla="*/ 201 w 241"/>
                  <a:gd name="T21" fmla="*/ 196 h 247"/>
                  <a:gd name="T22" fmla="*/ 185 w 241"/>
                  <a:gd name="T23" fmla="*/ 150 h 247"/>
                  <a:gd name="T24" fmla="*/ 171 w 241"/>
                  <a:gd name="T25" fmla="*/ 107 h 247"/>
                  <a:gd name="T26" fmla="*/ 169 w 241"/>
                  <a:gd name="T27" fmla="*/ 95 h 247"/>
                  <a:gd name="T28" fmla="*/ 168 w 241"/>
                  <a:gd name="T29" fmla="*/ 121 h 247"/>
                  <a:gd name="T30" fmla="*/ 174 w 241"/>
                  <a:gd name="T31" fmla="*/ 183 h 247"/>
                  <a:gd name="T32" fmla="*/ 181 w 241"/>
                  <a:gd name="T33" fmla="*/ 242 h 247"/>
                  <a:gd name="T34" fmla="*/ 169 w 241"/>
                  <a:gd name="T35" fmla="*/ 244 h 247"/>
                  <a:gd name="T36" fmla="*/ 114 w 241"/>
                  <a:gd name="T37" fmla="*/ 247 h 247"/>
                  <a:gd name="T38" fmla="*/ 88 w 241"/>
                  <a:gd name="T39" fmla="*/ 247 h 247"/>
                  <a:gd name="T40" fmla="*/ 54 w 241"/>
                  <a:gd name="T41" fmla="*/ 241 h 247"/>
                  <a:gd name="T42" fmla="*/ 42 w 241"/>
                  <a:gd name="T43" fmla="*/ 238 h 247"/>
                  <a:gd name="T44" fmla="*/ 59 w 241"/>
                  <a:gd name="T45" fmla="*/ 159 h 247"/>
                  <a:gd name="T46" fmla="*/ 61 w 241"/>
                  <a:gd name="T47" fmla="*/ 139 h 247"/>
                  <a:gd name="T48" fmla="*/ 53 w 241"/>
                  <a:gd name="T49" fmla="*/ 78 h 247"/>
                  <a:gd name="T50" fmla="*/ 59 w 241"/>
                  <a:gd name="T51" fmla="*/ 188 h 247"/>
                  <a:gd name="T52" fmla="*/ 53 w 241"/>
                  <a:gd name="T53" fmla="*/ 209 h 247"/>
                  <a:gd name="T54" fmla="*/ 8 w 241"/>
                  <a:gd name="T55" fmla="*/ 142 h 247"/>
                  <a:gd name="T56" fmla="*/ 0 w 241"/>
                  <a:gd name="T57" fmla="*/ 126 h 247"/>
                  <a:gd name="T58" fmla="*/ 0 w 241"/>
                  <a:gd name="T59" fmla="*/ 115 h 247"/>
                  <a:gd name="T60" fmla="*/ 5 w 241"/>
                  <a:gd name="T61" fmla="*/ 103 h 247"/>
                  <a:gd name="T62" fmla="*/ 29 w 241"/>
                  <a:gd name="T63" fmla="*/ 48 h 247"/>
                  <a:gd name="T64" fmla="*/ 38 w 241"/>
                  <a:gd name="T65" fmla="*/ 28 h 247"/>
                  <a:gd name="T66" fmla="*/ 51 w 241"/>
                  <a:gd name="T67" fmla="*/ 14 h 247"/>
                  <a:gd name="T68" fmla="*/ 58 w 241"/>
                  <a:gd name="T69" fmla="*/ 9 h 247"/>
                  <a:gd name="T70" fmla="*/ 82 w 241"/>
                  <a:gd name="T71" fmla="*/ 3 h 247"/>
                  <a:gd name="T72" fmla="*/ 134 w 241"/>
                  <a:gd name="T73" fmla="*/ 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1" h="247">
                    <a:moveTo>
                      <a:pt x="134" y="1"/>
                    </a:moveTo>
                    <a:lnTo>
                      <a:pt x="134" y="1"/>
                    </a:lnTo>
                    <a:lnTo>
                      <a:pt x="168" y="14"/>
                    </a:lnTo>
                    <a:lnTo>
                      <a:pt x="168" y="14"/>
                    </a:lnTo>
                    <a:lnTo>
                      <a:pt x="171" y="16"/>
                    </a:lnTo>
                    <a:lnTo>
                      <a:pt x="179" y="22"/>
                    </a:lnTo>
                    <a:lnTo>
                      <a:pt x="184" y="25"/>
                    </a:lnTo>
                    <a:lnTo>
                      <a:pt x="187" y="32"/>
                    </a:lnTo>
                    <a:lnTo>
                      <a:pt x="190" y="38"/>
                    </a:lnTo>
                    <a:lnTo>
                      <a:pt x="192" y="46"/>
                    </a:lnTo>
                    <a:lnTo>
                      <a:pt x="192" y="46"/>
                    </a:lnTo>
                    <a:lnTo>
                      <a:pt x="200" y="91"/>
                    </a:lnTo>
                    <a:lnTo>
                      <a:pt x="209" y="129"/>
                    </a:lnTo>
                    <a:lnTo>
                      <a:pt x="209" y="129"/>
                    </a:lnTo>
                    <a:lnTo>
                      <a:pt x="241" y="226"/>
                    </a:lnTo>
                    <a:lnTo>
                      <a:pt x="241" y="226"/>
                    </a:lnTo>
                    <a:lnTo>
                      <a:pt x="238" y="230"/>
                    </a:lnTo>
                    <a:lnTo>
                      <a:pt x="230" y="233"/>
                    </a:lnTo>
                    <a:lnTo>
                      <a:pt x="221" y="238"/>
                    </a:lnTo>
                    <a:lnTo>
                      <a:pt x="216" y="238"/>
                    </a:lnTo>
                    <a:lnTo>
                      <a:pt x="216" y="238"/>
                    </a:lnTo>
                    <a:lnTo>
                      <a:pt x="201" y="196"/>
                    </a:lnTo>
                    <a:lnTo>
                      <a:pt x="185" y="150"/>
                    </a:lnTo>
                    <a:lnTo>
                      <a:pt x="185" y="150"/>
                    </a:lnTo>
                    <a:lnTo>
                      <a:pt x="177" y="126"/>
                    </a:lnTo>
                    <a:lnTo>
                      <a:pt x="171" y="107"/>
                    </a:lnTo>
                    <a:lnTo>
                      <a:pt x="169" y="95"/>
                    </a:lnTo>
                    <a:lnTo>
                      <a:pt x="169" y="95"/>
                    </a:lnTo>
                    <a:lnTo>
                      <a:pt x="168" y="121"/>
                    </a:lnTo>
                    <a:lnTo>
                      <a:pt x="168" y="121"/>
                    </a:lnTo>
                    <a:lnTo>
                      <a:pt x="169" y="142"/>
                    </a:lnTo>
                    <a:lnTo>
                      <a:pt x="174" y="183"/>
                    </a:lnTo>
                    <a:lnTo>
                      <a:pt x="181" y="242"/>
                    </a:lnTo>
                    <a:lnTo>
                      <a:pt x="181" y="242"/>
                    </a:lnTo>
                    <a:lnTo>
                      <a:pt x="177" y="244"/>
                    </a:lnTo>
                    <a:lnTo>
                      <a:pt x="169" y="244"/>
                    </a:lnTo>
                    <a:lnTo>
                      <a:pt x="144" y="247"/>
                    </a:lnTo>
                    <a:lnTo>
                      <a:pt x="114" y="247"/>
                    </a:lnTo>
                    <a:lnTo>
                      <a:pt x="88" y="247"/>
                    </a:lnTo>
                    <a:lnTo>
                      <a:pt x="88" y="247"/>
                    </a:lnTo>
                    <a:lnTo>
                      <a:pt x="70" y="244"/>
                    </a:lnTo>
                    <a:lnTo>
                      <a:pt x="54" y="241"/>
                    </a:lnTo>
                    <a:lnTo>
                      <a:pt x="42" y="238"/>
                    </a:lnTo>
                    <a:lnTo>
                      <a:pt x="42" y="238"/>
                    </a:lnTo>
                    <a:lnTo>
                      <a:pt x="51" y="191"/>
                    </a:lnTo>
                    <a:lnTo>
                      <a:pt x="59" y="159"/>
                    </a:lnTo>
                    <a:lnTo>
                      <a:pt x="61" y="139"/>
                    </a:lnTo>
                    <a:lnTo>
                      <a:pt x="61" y="139"/>
                    </a:lnTo>
                    <a:lnTo>
                      <a:pt x="56" y="100"/>
                    </a:lnTo>
                    <a:lnTo>
                      <a:pt x="53" y="78"/>
                    </a:lnTo>
                    <a:lnTo>
                      <a:pt x="32" y="118"/>
                    </a:lnTo>
                    <a:lnTo>
                      <a:pt x="59" y="188"/>
                    </a:lnTo>
                    <a:lnTo>
                      <a:pt x="53" y="209"/>
                    </a:lnTo>
                    <a:lnTo>
                      <a:pt x="53" y="209"/>
                    </a:lnTo>
                    <a:lnTo>
                      <a:pt x="27" y="171"/>
                    </a:lnTo>
                    <a:lnTo>
                      <a:pt x="8" y="142"/>
                    </a:lnTo>
                    <a:lnTo>
                      <a:pt x="0" y="126"/>
                    </a:lnTo>
                    <a:lnTo>
                      <a:pt x="0" y="126"/>
                    </a:lnTo>
                    <a:lnTo>
                      <a:pt x="0" y="119"/>
                    </a:lnTo>
                    <a:lnTo>
                      <a:pt x="0" y="115"/>
                    </a:lnTo>
                    <a:lnTo>
                      <a:pt x="5" y="103"/>
                    </a:lnTo>
                    <a:lnTo>
                      <a:pt x="5" y="103"/>
                    </a:lnTo>
                    <a:lnTo>
                      <a:pt x="16" y="76"/>
                    </a:lnTo>
                    <a:lnTo>
                      <a:pt x="29" y="48"/>
                    </a:lnTo>
                    <a:lnTo>
                      <a:pt x="29" y="48"/>
                    </a:lnTo>
                    <a:lnTo>
                      <a:pt x="38" y="28"/>
                    </a:lnTo>
                    <a:lnTo>
                      <a:pt x="46" y="17"/>
                    </a:lnTo>
                    <a:lnTo>
                      <a:pt x="51" y="14"/>
                    </a:lnTo>
                    <a:lnTo>
                      <a:pt x="58" y="9"/>
                    </a:lnTo>
                    <a:lnTo>
                      <a:pt x="58" y="9"/>
                    </a:lnTo>
                    <a:lnTo>
                      <a:pt x="69" y="6"/>
                    </a:lnTo>
                    <a:lnTo>
                      <a:pt x="82" y="3"/>
                    </a:lnTo>
                    <a:lnTo>
                      <a:pt x="96" y="0"/>
                    </a:lnTo>
                    <a:lnTo>
                      <a:pt x="134" y="1"/>
                    </a:lnTo>
                    <a:close/>
                  </a:path>
                </a:pathLst>
              </a:custGeom>
              <a:solidFill>
                <a:srgbClr val="4950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8" name="Freeform 441"/>
              <p:cNvSpPr>
                <a:spLocks/>
              </p:cNvSpPr>
              <p:nvPr/>
            </p:nvSpPr>
            <p:spPr bwMode="auto">
              <a:xfrm>
                <a:off x="4940301" y="3630613"/>
                <a:ext cx="26988" cy="31750"/>
              </a:xfrm>
              <a:custGeom>
                <a:avLst/>
                <a:gdLst>
                  <a:gd name="T0" fmla="*/ 8 w 34"/>
                  <a:gd name="T1" fmla="*/ 40 h 40"/>
                  <a:gd name="T2" fmla="*/ 8 w 34"/>
                  <a:gd name="T3" fmla="*/ 40 h 40"/>
                  <a:gd name="T4" fmla="*/ 6 w 34"/>
                  <a:gd name="T5" fmla="*/ 35 h 40"/>
                  <a:gd name="T6" fmla="*/ 6 w 34"/>
                  <a:gd name="T7" fmla="*/ 35 h 40"/>
                  <a:gd name="T8" fmla="*/ 5 w 34"/>
                  <a:gd name="T9" fmla="*/ 32 h 40"/>
                  <a:gd name="T10" fmla="*/ 3 w 34"/>
                  <a:gd name="T11" fmla="*/ 30 h 40"/>
                  <a:gd name="T12" fmla="*/ 3 w 34"/>
                  <a:gd name="T13" fmla="*/ 30 h 40"/>
                  <a:gd name="T14" fmla="*/ 3 w 34"/>
                  <a:gd name="T15" fmla="*/ 27 h 40"/>
                  <a:gd name="T16" fmla="*/ 2 w 34"/>
                  <a:gd name="T17" fmla="*/ 22 h 40"/>
                  <a:gd name="T18" fmla="*/ 2 w 34"/>
                  <a:gd name="T19" fmla="*/ 22 h 40"/>
                  <a:gd name="T20" fmla="*/ 0 w 34"/>
                  <a:gd name="T21" fmla="*/ 5 h 40"/>
                  <a:gd name="T22" fmla="*/ 8 w 34"/>
                  <a:gd name="T23" fmla="*/ 1 h 40"/>
                  <a:gd name="T24" fmla="*/ 16 w 34"/>
                  <a:gd name="T25" fmla="*/ 0 h 40"/>
                  <a:gd name="T26" fmla="*/ 16 w 34"/>
                  <a:gd name="T27" fmla="*/ 0 h 40"/>
                  <a:gd name="T28" fmla="*/ 24 w 34"/>
                  <a:gd name="T29" fmla="*/ 8 h 40"/>
                  <a:gd name="T30" fmla="*/ 30 w 34"/>
                  <a:gd name="T31" fmla="*/ 14 h 40"/>
                  <a:gd name="T32" fmla="*/ 34 w 34"/>
                  <a:gd name="T33" fmla="*/ 19 h 40"/>
                  <a:gd name="T34" fmla="*/ 34 w 34"/>
                  <a:gd name="T35" fmla="*/ 21 h 40"/>
                  <a:gd name="T36" fmla="*/ 34 w 34"/>
                  <a:gd name="T37" fmla="*/ 21 h 40"/>
                  <a:gd name="T38" fmla="*/ 34 w 34"/>
                  <a:gd name="T39" fmla="*/ 27 h 40"/>
                  <a:gd name="T40" fmla="*/ 34 w 34"/>
                  <a:gd name="T41" fmla="*/ 27 h 40"/>
                  <a:gd name="T42" fmla="*/ 34 w 34"/>
                  <a:gd name="T43" fmla="*/ 30 h 40"/>
                  <a:gd name="T44" fmla="*/ 32 w 34"/>
                  <a:gd name="T45" fmla="*/ 33 h 40"/>
                  <a:gd name="T46" fmla="*/ 32 w 34"/>
                  <a:gd name="T47" fmla="*/ 33 h 40"/>
                  <a:gd name="T48" fmla="*/ 29 w 34"/>
                  <a:gd name="T49" fmla="*/ 35 h 40"/>
                  <a:gd name="T50" fmla="*/ 27 w 34"/>
                  <a:gd name="T51" fmla="*/ 35 h 40"/>
                  <a:gd name="T52" fmla="*/ 27 w 34"/>
                  <a:gd name="T53" fmla="*/ 35 h 40"/>
                  <a:gd name="T54" fmla="*/ 24 w 34"/>
                  <a:gd name="T55" fmla="*/ 37 h 40"/>
                  <a:gd name="T56" fmla="*/ 21 w 34"/>
                  <a:gd name="T57" fmla="*/ 37 h 40"/>
                  <a:gd name="T58" fmla="*/ 21 w 34"/>
                  <a:gd name="T59" fmla="*/ 37 h 40"/>
                  <a:gd name="T60" fmla="*/ 18 w 34"/>
                  <a:gd name="T61" fmla="*/ 38 h 40"/>
                  <a:gd name="T62" fmla="*/ 16 w 34"/>
                  <a:gd name="T63" fmla="*/ 38 h 40"/>
                  <a:gd name="T64" fmla="*/ 13 w 34"/>
                  <a:gd name="T65" fmla="*/ 38 h 40"/>
                  <a:gd name="T66" fmla="*/ 13 w 34"/>
                  <a:gd name="T67" fmla="*/ 38 h 40"/>
                  <a:gd name="T68" fmla="*/ 11 w 34"/>
                  <a:gd name="T69" fmla="*/ 40 h 40"/>
                  <a:gd name="T70" fmla="*/ 8 w 34"/>
                  <a:gd name="T71" fmla="*/ 40 h 40"/>
                  <a:gd name="T72" fmla="*/ 8 w 34"/>
                  <a:gd name="T7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0">
                    <a:moveTo>
                      <a:pt x="8" y="40"/>
                    </a:moveTo>
                    <a:lnTo>
                      <a:pt x="8" y="40"/>
                    </a:lnTo>
                    <a:lnTo>
                      <a:pt x="6" y="35"/>
                    </a:lnTo>
                    <a:lnTo>
                      <a:pt x="6" y="35"/>
                    </a:lnTo>
                    <a:lnTo>
                      <a:pt x="5" y="32"/>
                    </a:lnTo>
                    <a:lnTo>
                      <a:pt x="3" y="30"/>
                    </a:lnTo>
                    <a:lnTo>
                      <a:pt x="3" y="30"/>
                    </a:lnTo>
                    <a:lnTo>
                      <a:pt x="3" y="27"/>
                    </a:lnTo>
                    <a:lnTo>
                      <a:pt x="2" y="22"/>
                    </a:lnTo>
                    <a:lnTo>
                      <a:pt x="2" y="22"/>
                    </a:lnTo>
                    <a:lnTo>
                      <a:pt x="0" y="5"/>
                    </a:lnTo>
                    <a:lnTo>
                      <a:pt x="8" y="1"/>
                    </a:lnTo>
                    <a:lnTo>
                      <a:pt x="16" y="0"/>
                    </a:lnTo>
                    <a:lnTo>
                      <a:pt x="16" y="0"/>
                    </a:lnTo>
                    <a:lnTo>
                      <a:pt x="24" y="8"/>
                    </a:lnTo>
                    <a:lnTo>
                      <a:pt x="30" y="14"/>
                    </a:lnTo>
                    <a:lnTo>
                      <a:pt x="34" y="19"/>
                    </a:lnTo>
                    <a:lnTo>
                      <a:pt x="34" y="21"/>
                    </a:lnTo>
                    <a:lnTo>
                      <a:pt x="34" y="21"/>
                    </a:lnTo>
                    <a:lnTo>
                      <a:pt x="34" y="27"/>
                    </a:lnTo>
                    <a:lnTo>
                      <a:pt x="34" y="27"/>
                    </a:lnTo>
                    <a:lnTo>
                      <a:pt x="34" y="30"/>
                    </a:lnTo>
                    <a:lnTo>
                      <a:pt x="32" y="33"/>
                    </a:lnTo>
                    <a:lnTo>
                      <a:pt x="32" y="33"/>
                    </a:lnTo>
                    <a:lnTo>
                      <a:pt x="29" y="35"/>
                    </a:lnTo>
                    <a:lnTo>
                      <a:pt x="27" y="35"/>
                    </a:lnTo>
                    <a:lnTo>
                      <a:pt x="27" y="35"/>
                    </a:lnTo>
                    <a:lnTo>
                      <a:pt x="24" y="37"/>
                    </a:lnTo>
                    <a:lnTo>
                      <a:pt x="21" y="37"/>
                    </a:lnTo>
                    <a:lnTo>
                      <a:pt x="21" y="37"/>
                    </a:lnTo>
                    <a:lnTo>
                      <a:pt x="18" y="38"/>
                    </a:lnTo>
                    <a:lnTo>
                      <a:pt x="16" y="38"/>
                    </a:lnTo>
                    <a:lnTo>
                      <a:pt x="13" y="38"/>
                    </a:lnTo>
                    <a:lnTo>
                      <a:pt x="13" y="38"/>
                    </a:lnTo>
                    <a:lnTo>
                      <a:pt x="11" y="40"/>
                    </a:lnTo>
                    <a:lnTo>
                      <a:pt x="8" y="40"/>
                    </a:lnTo>
                    <a:lnTo>
                      <a:pt x="8" y="40"/>
                    </a:lnTo>
                    <a:close/>
                  </a:path>
                </a:pathLst>
              </a:custGeom>
              <a:solidFill>
                <a:srgbClr val="DE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9" name="Freeform 442"/>
              <p:cNvSpPr>
                <a:spLocks/>
              </p:cNvSpPr>
              <p:nvPr/>
            </p:nvSpPr>
            <p:spPr bwMode="auto">
              <a:xfrm>
                <a:off x="4918076" y="3576638"/>
                <a:ext cx="39688" cy="63500"/>
              </a:xfrm>
              <a:custGeom>
                <a:avLst/>
                <a:gdLst>
                  <a:gd name="T0" fmla="*/ 0 w 51"/>
                  <a:gd name="T1" fmla="*/ 9 h 80"/>
                  <a:gd name="T2" fmla="*/ 0 w 51"/>
                  <a:gd name="T3" fmla="*/ 9 h 80"/>
                  <a:gd name="T4" fmla="*/ 11 w 51"/>
                  <a:gd name="T5" fmla="*/ 43 h 80"/>
                  <a:gd name="T6" fmla="*/ 21 w 51"/>
                  <a:gd name="T7" fmla="*/ 67 h 80"/>
                  <a:gd name="T8" fmla="*/ 26 w 51"/>
                  <a:gd name="T9" fmla="*/ 80 h 80"/>
                  <a:gd name="T10" fmla="*/ 26 w 51"/>
                  <a:gd name="T11" fmla="*/ 80 h 80"/>
                  <a:gd name="T12" fmla="*/ 35 w 51"/>
                  <a:gd name="T13" fmla="*/ 78 h 80"/>
                  <a:gd name="T14" fmla="*/ 43 w 51"/>
                  <a:gd name="T15" fmla="*/ 75 h 80"/>
                  <a:gd name="T16" fmla="*/ 51 w 51"/>
                  <a:gd name="T17" fmla="*/ 68 h 80"/>
                  <a:gd name="T18" fmla="*/ 29 w 51"/>
                  <a:gd name="T19" fmla="*/ 0 h 80"/>
                  <a:gd name="T20" fmla="*/ 0 w 51"/>
                  <a:gd name="T21" fmla="*/ 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80">
                    <a:moveTo>
                      <a:pt x="0" y="9"/>
                    </a:moveTo>
                    <a:lnTo>
                      <a:pt x="0" y="9"/>
                    </a:lnTo>
                    <a:lnTo>
                      <a:pt x="11" y="43"/>
                    </a:lnTo>
                    <a:lnTo>
                      <a:pt x="21" y="67"/>
                    </a:lnTo>
                    <a:lnTo>
                      <a:pt x="26" y="80"/>
                    </a:lnTo>
                    <a:lnTo>
                      <a:pt x="26" y="80"/>
                    </a:lnTo>
                    <a:lnTo>
                      <a:pt x="35" y="78"/>
                    </a:lnTo>
                    <a:lnTo>
                      <a:pt x="43" y="75"/>
                    </a:lnTo>
                    <a:lnTo>
                      <a:pt x="51" y="68"/>
                    </a:lnTo>
                    <a:lnTo>
                      <a:pt x="29" y="0"/>
                    </a:lnTo>
                    <a:lnTo>
                      <a:pt x="0" y="9"/>
                    </a:lnTo>
                    <a:close/>
                  </a:path>
                </a:pathLst>
              </a:custGeom>
              <a:solidFill>
                <a:srgbClr val="4950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0" name="Freeform 443"/>
              <p:cNvSpPr>
                <a:spLocks/>
              </p:cNvSpPr>
              <p:nvPr/>
            </p:nvSpPr>
            <p:spPr bwMode="auto">
              <a:xfrm>
                <a:off x="4697413" y="4697413"/>
                <a:ext cx="409575" cy="427038"/>
              </a:xfrm>
              <a:custGeom>
                <a:avLst/>
                <a:gdLst>
                  <a:gd name="T0" fmla="*/ 446 w 514"/>
                  <a:gd name="T1" fmla="*/ 0 h 538"/>
                  <a:gd name="T2" fmla="*/ 33 w 514"/>
                  <a:gd name="T3" fmla="*/ 0 h 538"/>
                  <a:gd name="T4" fmla="*/ 33 w 514"/>
                  <a:gd name="T5" fmla="*/ 36 h 538"/>
                  <a:gd name="T6" fmla="*/ 0 w 514"/>
                  <a:gd name="T7" fmla="*/ 36 h 538"/>
                  <a:gd name="T8" fmla="*/ 0 w 514"/>
                  <a:gd name="T9" fmla="*/ 0 h 538"/>
                  <a:gd name="T10" fmla="*/ 0 w 514"/>
                  <a:gd name="T11" fmla="*/ 538 h 538"/>
                  <a:gd name="T12" fmla="*/ 33 w 514"/>
                  <a:gd name="T13" fmla="*/ 538 h 538"/>
                  <a:gd name="T14" fmla="*/ 33 w 514"/>
                  <a:gd name="T15" fmla="*/ 78 h 538"/>
                  <a:gd name="T16" fmla="*/ 13 w 514"/>
                  <a:gd name="T17" fmla="*/ 56 h 538"/>
                  <a:gd name="T18" fmla="*/ 33 w 514"/>
                  <a:gd name="T19" fmla="*/ 36 h 538"/>
                  <a:gd name="T20" fmla="*/ 33 w 514"/>
                  <a:gd name="T21" fmla="*/ 36 h 538"/>
                  <a:gd name="T22" fmla="*/ 33 w 514"/>
                  <a:gd name="T23" fmla="*/ 36 h 538"/>
                  <a:gd name="T24" fmla="*/ 479 w 514"/>
                  <a:gd name="T25" fmla="*/ 36 h 538"/>
                  <a:gd name="T26" fmla="*/ 479 w 514"/>
                  <a:gd name="T27" fmla="*/ 489 h 538"/>
                  <a:gd name="T28" fmla="*/ 503 w 514"/>
                  <a:gd name="T29" fmla="*/ 489 h 538"/>
                  <a:gd name="T30" fmla="*/ 503 w 514"/>
                  <a:gd name="T31" fmla="*/ 509 h 538"/>
                  <a:gd name="T32" fmla="*/ 479 w 514"/>
                  <a:gd name="T33" fmla="*/ 509 h 538"/>
                  <a:gd name="T34" fmla="*/ 479 w 514"/>
                  <a:gd name="T35" fmla="*/ 516 h 538"/>
                  <a:gd name="T36" fmla="*/ 500 w 514"/>
                  <a:gd name="T37" fmla="*/ 538 h 538"/>
                  <a:gd name="T38" fmla="*/ 514 w 514"/>
                  <a:gd name="T39" fmla="*/ 538 h 538"/>
                  <a:gd name="T40" fmla="*/ 514 w 514"/>
                  <a:gd name="T41" fmla="*/ 36 h 538"/>
                  <a:gd name="T42" fmla="*/ 479 w 514"/>
                  <a:gd name="T43" fmla="*/ 36 h 538"/>
                  <a:gd name="T44" fmla="*/ 446 w 514"/>
                  <a:gd name="T45"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4" h="538">
                    <a:moveTo>
                      <a:pt x="446" y="0"/>
                    </a:moveTo>
                    <a:lnTo>
                      <a:pt x="33" y="0"/>
                    </a:lnTo>
                    <a:lnTo>
                      <a:pt x="33" y="36"/>
                    </a:lnTo>
                    <a:lnTo>
                      <a:pt x="0" y="36"/>
                    </a:lnTo>
                    <a:lnTo>
                      <a:pt x="0" y="0"/>
                    </a:lnTo>
                    <a:lnTo>
                      <a:pt x="0" y="538"/>
                    </a:lnTo>
                    <a:lnTo>
                      <a:pt x="33" y="538"/>
                    </a:lnTo>
                    <a:lnTo>
                      <a:pt x="33" y="78"/>
                    </a:lnTo>
                    <a:lnTo>
                      <a:pt x="13" y="56"/>
                    </a:lnTo>
                    <a:lnTo>
                      <a:pt x="33" y="36"/>
                    </a:lnTo>
                    <a:lnTo>
                      <a:pt x="33" y="36"/>
                    </a:lnTo>
                    <a:lnTo>
                      <a:pt x="33" y="36"/>
                    </a:lnTo>
                    <a:lnTo>
                      <a:pt x="479" y="36"/>
                    </a:lnTo>
                    <a:lnTo>
                      <a:pt x="479" y="489"/>
                    </a:lnTo>
                    <a:lnTo>
                      <a:pt x="503" y="489"/>
                    </a:lnTo>
                    <a:lnTo>
                      <a:pt x="503" y="509"/>
                    </a:lnTo>
                    <a:lnTo>
                      <a:pt x="479" y="509"/>
                    </a:lnTo>
                    <a:lnTo>
                      <a:pt x="479" y="516"/>
                    </a:lnTo>
                    <a:lnTo>
                      <a:pt x="500" y="538"/>
                    </a:lnTo>
                    <a:lnTo>
                      <a:pt x="514" y="538"/>
                    </a:lnTo>
                    <a:lnTo>
                      <a:pt x="514" y="36"/>
                    </a:lnTo>
                    <a:lnTo>
                      <a:pt x="479" y="36"/>
                    </a:lnTo>
                    <a:lnTo>
                      <a:pt x="446"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1" name="Freeform 444"/>
              <p:cNvSpPr>
                <a:spLocks/>
              </p:cNvSpPr>
              <p:nvPr/>
            </p:nvSpPr>
            <p:spPr bwMode="auto">
              <a:xfrm>
                <a:off x="4697413" y="4697413"/>
                <a:ext cx="409575" cy="427038"/>
              </a:xfrm>
              <a:custGeom>
                <a:avLst/>
                <a:gdLst>
                  <a:gd name="T0" fmla="*/ 446 w 514"/>
                  <a:gd name="T1" fmla="*/ 0 h 538"/>
                  <a:gd name="T2" fmla="*/ 33 w 514"/>
                  <a:gd name="T3" fmla="*/ 0 h 538"/>
                  <a:gd name="T4" fmla="*/ 33 w 514"/>
                  <a:gd name="T5" fmla="*/ 36 h 538"/>
                  <a:gd name="T6" fmla="*/ 0 w 514"/>
                  <a:gd name="T7" fmla="*/ 36 h 538"/>
                  <a:gd name="T8" fmla="*/ 0 w 514"/>
                  <a:gd name="T9" fmla="*/ 0 h 538"/>
                  <a:gd name="T10" fmla="*/ 0 w 514"/>
                  <a:gd name="T11" fmla="*/ 538 h 538"/>
                  <a:gd name="T12" fmla="*/ 33 w 514"/>
                  <a:gd name="T13" fmla="*/ 538 h 538"/>
                  <a:gd name="T14" fmla="*/ 33 w 514"/>
                  <a:gd name="T15" fmla="*/ 78 h 538"/>
                  <a:gd name="T16" fmla="*/ 13 w 514"/>
                  <a:gd name="T17" fmla="*/ 56 h 538"/>
                  <a:gd name="T18" fmla="*/ 33 w 514"/>
                  <a:gd name="T19" fmla="*/ 36 h 538"/>
                  <a:gd name="T20" fmla="*/ 33 w 514"/>
                  <a:gd name="T21" fmla="*/ 36 h 538"/>
                  <a:gd name="T22" fmla="*/ 33 w 514"/>
                  <a:gd name="T23" fmla="*/ 36 h 538"/>
                  <a:gd name="T24" fmla="*/ 479 w 514"/>
                  <a:gd name="T25" fmla="*/ 36 h 538"/>
                  <a:gd name="T26" fmla="*/ 479 w 514"/>
                  <a:gd name="T27" fmla="*/ 489 h 538"/>
                  <a:gd name="T28" fmla="*/ 503 w 514"/>
                  <a:gd name="T29" fmla="*/ 489 h 538"/>
                  <a:gd name="T30" fmla="*/ 503 w 514"/>
                  <a:gd name="T31" fmla="*/ 509 h 538"/>
                  <a:gd name="T32" fmla="*/ 479 w 514"/>
                  <a:gd name="T33" fmla="*/ 509 h 538"/>
                  <a:gd name="T34" fmla="*/ 479 w 514"/>
                  <a:gd name="T35" fmla="*/ 516 h 538"/>
                  <a:gd name="T36" fmla="*/ 500 w 514"/>
                  <a:gd name="T37" fmla="*/ 538 h 538"/>
                  <a:gd name="T38" fmla="*/ 514 w 514"/>
                  <a:gd name="T39" fmla="*/ 538 h 538"/>
                  <a:gd name="T40" fmla="*/ 514 w 514"/>
                  <a:gd name="T41" fmla="*/ 36 h 538"/>
                  <a:gd name="T42" fmla="*/ 479 w 514"/>
                  <a:gd name="T43" fmla="*/ 36 h 538"/>
                  <a:gd name="T44" fmla="*/ 446 w 514"/>
                  <a:gd name="T45"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4" h="538">
                    <a:moveTo>
                      <a:pt x="446" y="0"/>
                    </a:moveTo>
                    <a:lnTo>
                      <a:pt x="33" y="0"/>
                    </a:lnTo>
                    <a:lnTo>
                      <a:pt x="33" y="36"/>
                    </a:lnTo>
                    <a:lnTo>
                      <a:pt x="0" y="36"/>
                    </a:lnTo>
                    <a:lnTo>
                      <a:pt x="0" y="0"/>
                    </a:lnTo>
                    <a:lnTo>
                      <a:pt x="0" y="538"/>
                    </a:lnTo>
                    <a:lnTo>
                      <a:pt x="33" y="538"/>
                    </a:lnTo>
                    <a:lnTo>
                      <a:pt x="33" y="78"/>
                    </a:lnTo>
                    <a:lnTo>
                      <a:pt x="13" y="56"/>
                    </a:lnTo>
                    <a:lnTo>
                      <a:pt x="33" y="36"/>
                    </a:lnTo>
                    <a:lnTo>
                      <a:pt x="33" y="36"/>
                    </a:lnTo>
                    <a:lnTo>
                      <a:pt x="33" y="36"/>
                    </a:lnTo>
                    <a:lnTo>
                      <a:pt x="479" y="36"/>
                    </a:lnTo>
                    <a:lnTo>
                      <a:pt x="479" y="489"/>
                    </a:lnTo>
                    <a:lnTo>
                      <a:pt x="503" y="489"/>
                    </a:lnTo>
                    <a:lnTo>
                      <a:pt x="503" y="509"/>
                    </a:lnTo>
                    <a:lnTo>
                      <a:pt x="479" y="509"/>
                    </a:lnTo>
                    <a:lnTo>
                      <a:pt x="479" y="516"/>
                    </a:lnTo>
                    <a:lnTo>
                      <a:pt x="500" y="538"/>
                    </a:lnTo>
                    <a:lnTo>
                      <a:pt x="514" y="538"/>
                    </a:lnTo>
                    <a:lnTo>
                      <a:pt x="514" y="36"/>
                    </a:lnTo>
                    <a:lnTo>
                      <a:pt x="479" y="36"/>
                    </a:lnTo>
                    <a:lnTo>
                      <a:pt x="4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2" name="Freeform 445"/>
              <p:cNvSpPr>
                <a:spLocks noEditPoints="1"/>
              </p:cNvSpPr>
              <p:nvPr/>
            </p:nvSpPr>
            <p:spPr bwMode="auto">
              <a:xfrm>
                <a:off x="4708526" y="4725988"/>
                <a:ext cx="385763" cy="414338"/>
              </a:xfrm>
              <a:custGeom>
                <a:avLst/>
                <a:gdLst>
                  <a:gd name="T0" fmla="*/ 466 w 487"/>
                  <a:gd name="T1" fmla="*/ 521 h 521"/>
                  <a:gd name="T2" fmla="*/ 466 w 487"/>
                  <a:gd name="T3" fmla="*/ 521 h 521"/>
                  <a:gd name="T4" fmla="*/ 461 w 487"/>
                  <a:gd name="T5" fmla="*/ 473 h 521"/>
                  <a:gd name="T6" fmla="*/ 421 w 487"/>
                  <a:gd name="T7" fmla="*/ 473 h 521"/>
                  <a:gd name="T8" fmla="*/ 461 w 487"/>
                  <a:gd name="T9" fmla="*/ 515 h 521"/>
                  <a:gd name="T10" fmla="*/ 461 w 487"/>
                  <a:gd name="T11" fmla="*/ 502 h 521"/>
                  <a:gd name="T12" fmla="*/ 487 w 487"/>
                  <a:gd name="T13" fmla="*/ 502 h 521"/>
                  <a:gd name="T14" fmla="*/ 466 w 487"/>
                  <a:gd name="T15" fmla="*/ 480 h 521"/>
                  <a:gd name="T16" fmla="*/ 461 w 487"/>
                  <a:gd name="T17" fmla="*/ 473 h 521"/>
                  <a:gd name="T18" fmla="*/ 405 w 487"/>
                  <a:gd name="T19" fmla="*/ 414 h 521"/>
                  <a:gd name="T20" fmla="*/ 367 w 487"/>
                  <a:gd name="T21" fmla="*/ 414 h 521"/>
                  <a:gd name="T22" fmla="*/ 412 w 487"/>
                  <a:gd name="T23" fmla="*/ 462 h 521"/>
                  <a:gd name="T24" fmla="*/ 412 w 487"/>
                  <a:gd name="T25" fmla="*/ 453 h 521"/>
                  <a:gd name="T26" fmla="*/ 442 w 487"/>
                  <a:gd name="T27" fmla="*/ 453 h 521"/>
                  <a:gd name="T28" fmla="*/ 405 w 487"/>
                  <a:gd name="T29" fmla="*/ 414 h 521"/>
                  <a:gd name="T30" fmla="*/ 350 w 487"/>
                  <a:gd name="T31" fmla="*/ 355 h 521"/>
                  <a:gd name="T32" fmla="*/ 311 w 487"/>
                  <a:gd name="T33" fmla="*/ 355 h 521"/>
                  <a:gd name="T34" fmla="*/ 358 w 487"/>
                  <a:gd name="T35" fmla="*/ 403 h 521"/>
                  <a:gd name="T36" fmla="*/ 358 w 487"/>
                  <a:gd name="T37" fmla="*/ 393 h 521"/>
                  <a:gd name="T38" fmla="*/ 386 w 487"/>
                  <a:gd name="T39" fmla="*/ 393 h 521"/>
                  <a:gd name="T40" fmla="*/ 350 w 487"/>
                  <a:gd name="T41" fmla="*/ 355 h 521"/>
                  <a:gd name="T42" fmla="*/ 295 w 487"/>
                  <a:gd name="T43" fmla="*/ 294 h 521"/>
                  <a:gd name="T44" fmla="*/ 255 w 487"/>
                  <a:gd name="T45" fmla="*/ 294 h 521"/>
                  <a:gd name="T46" fmla="*/ 302 w 487"/>
                  <a:gd name="T47" fmla="*/ 344 h 521"/>
                  <a:gd name="T48" fmla="*/ 302 w 487"/>
                  <a:gd name="T49" fmla="*/ 334 h 521"/>
                  <a:gd name="T50" fmla="*/ 330 w 487"/>
                  <a:gd name="T51" fmla="*/ 334 h 521"/>
                  <a:gd name="T52" fmla="*/ 295 w 487"/>
                  <a:gd name="T53" fmla="*/ 294 h 521"/>
                  <a:gd name="T54" fmla="*/ 239 w 487"/>
                  <a:gd name="T55" fmla="*/ 235 h 521"/>
                  <a:gd name="T56" fmla="*/ 201 w 487"/>
                  <a:gd name="T57" fmla="*/ 235 h 521"/>
                  <a:gd name="T58" fmla="*/ 246 w 487"/>
                  <a:gd name="T59" fmla="*/ 285 h 521"/>
                  <a:gd name="T60" fmla="*/ 246 w 487"/>
                  <a:gd name="T61" fmla="*/ 274 h 521"/>
                  <a:gd name="T62" fmla="*/ 276 w 487"/>
                  <a:gd name="T63" fmla="*/ 274 h 521"/>
                  <a:gd name="T64" fmla="*/ 239 w 487"/>
                  <a:gd name="T65" fmla="*/ 235 h 521"/>
                  <a:gd name="T66" fmla="*/ 183 w 487"/>
                  <a:gd name="T67" fmla="*/ 176 h 521"/>
                  <a:gd name="T68" fmla="*/ 145 w 487"/>
                  <a:gd name="T69" fmla="*/ 176 h 521"/>
                  <a:gd name="T70" fmla="*/ 191 w 487"/>
                  <a:gd name="T71" fmla="*/ 226 h 521"/>
                  <a:gd name="T72" fmla="*/ 191 w 487"/>
                  <a:gd name="T73" fmla="*/ 214 h 521"/>
                  <a:gd name="T74" fmla="*/ 220 w 487"/>
                  <a:gd name="T75" fmla="*/ 214 h 521"/>
                  <a:gd name="T76" fmla="*/ 183 w 487"/>
                  <a:gd name="T77" fmla="*/ 176 h 521"/>
                  <a:gd name="T78" fmla="*/ 129 w 487"/>
                  <a:gd name="T79" fmla="*/ 117 h 521"/>
                  <a:gd name="T80" fmla="*/ 89 w 487"/>
                  <a:gd name="T81" fmla="*/ 117 h 521"/>
                  <a:gd name="T82" fmla="*/ 135 w 487"/>
                  <a:gd name="T83" fmla="*/ 165 h 521"/>
                  <a:gd name="T84" fmla="*/ 135 w 487"/>
                  <a:gd name="T85" fmla="*/ 155 h 521"/>
                  <a:gd name="T86" fmla="*/ 164 w 487"/>
                  <a:gd name="T87" fmla="*/ 155 h 521"/>
                  <a:gd name="T88" fmla="*/ 129 w 487"/>
                  <a:gd name="T89" fmla="*/ 117 h 521"/>
                  <a:gd name="T90" fmla="*/ 73 w 487"/>
                  <a:gd name="T91" fmla="*/ 58 h 521"/>
                  <a:gd name="T92" fmla="*/ 35 w 487"/>
                  <a:gd name="T93" fmla="*/ 58 h 521"/>
                  <a:gd name="T94" fmla="*/ 79 w 487"/>
                  <a:gd name="T95" fmla="*/ 106 h 521"/>
                  <a:gd name="T96" fmla="*/ 79 w 487"/>
                  <a:gd name="T97" fmla="*/ 96 h 521"/>
                  <a:gd name="T98" fmla="*/ 110 w 487"/>
                  <a:gd name="T99" fmla="*/ 96 h 521"/>
                  <a:gd name="T100" fmla="*/ 73 w 487"/>
                  <a:gd name="T101" fmla="*/ 58 h 521"/>
                  <a:gd name="T102" fmla="*/ 20 w 487"/>
                  <a:gd name="T103" fmla="*/ 0 h 521"/>
                  <a:gd name="T104" fmla="*/ 0 w 487"/>
                  <a:gd name="T105" fmla="*/ 20 h 521"/>
                  <a:gd name="T106" fmla="*/ 20 w 487"/>
                  <a:gd name="T107" fmla="*/ 42 h 521"/>
                  <a:gd name="T108" fmla="*/ 25 w 487"/>
                  <a:gd name="T109" fmla="*/ 47 h 521"/>
                  <a:gd name="T110" fmla="*/ 25 w 487"/>
                  <a:gd name="T111" fmla="*/ 37 h 521"/>
                  <a:gd name="T112" fmla="*/ 54 w 487"/>
                  <a:gd name="T113" fmla="*/ 37 h 521"/>
                  <a:gd name="T114" fmla="*/ 20 w 487"/>
                  <a:gd name="T115" fmla="*/ 0 h 521"/>
                  <a:gd name="T116" fmla="*/ 20 w 487"/>
                  <a:gd name="T117"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521">
                    <a:moveTo>
                      <a:pt x="466" y="521"/>
                    </a:moveTo>
                    <a:lnTo>
                      <a:pt x="466" y="521"/>
                    </a:lnTo>
                    <a:close/>
                    <a:moveTo>
                      <a:pt x="461" y="473"/>
                    </a:moveTo>
                    <a:lnTo>
                      <a:pt x="421" y="473"/>
                    </a:lnTo>
                    <a:lnTo>
                      <a:pt x="461" y="515"/>
                    </a:lnTo>
                    <a:lnTo>
                      <a:pt x="461" y="502"/>
                    </a:lnTo>
                    <a:lnTo>
                      <a:pt x="487" y="502"/>
                    </a:lnTo>
                    <a:lnTo>
                      <a:pt x="466" y="480"/>
                    </a:lnTo>
                    <a:lnTo>
                      <a:pt x="461" y="473"/>
                    </a:lnTo>
                    <a:close/>
                    <a:moveTo>
                      <a:pt x="405" y="414"/>
                    </a:moveTo>
                    <a:lnTo>
                      <a:pt x="367" y="414"/>
                    </a:lnTo>
                    <a:lnTo>
                      <a:pt x="412" y="462"/>
                    </a:lnTo>
                    <a:lnTo>
                      <a:pt x="412" y="453"/>
                    </a:lnTo>
                    <a:lnTo>
                      <a:pt x="442" y="453"/>
                    </a:lnTo>
                    <a:lnTo>
                      <a:pt x="405" y="414"/>
                    </a:lnTo>
                    <a:close/>
                    <a:moveTo>
                      <a:pt x="350" y="355"/>
                    </a:moveTo>
                    <a:lnTo>
                      <a:pt x="311" y="355"/>
                    </a:lnTo>
                    <a:lnTo>
                      <a:pt x="358" y="403"/>
                    </a:lnTo>
                    <a:lnTo>
                      <a:pt x="358" y="393"/>
                    </a:lnTo>
                    <a:lnTo>
                      <a:pt x="386" y="393"/>
                    </a:lnTo>
                    <a:lnTo>
                      <a:pt x="350" y="355"/>
                    </a:lnTo>
                    <a:close/>
                    <a:moveTo>
                      <a:pt x="295" y="294"/>
                    </a:moveTo>
                    <a:lnTo>
                      <a:pt x="255" y="294"/>
                    </a:lnTo>
                    <a:lnTo>
                      <a:pt x="302" y="344"/>
                    </a:lnTo>
                    <a:lnTo>
                      <a:pt x="302" y="334"/>
                    </a:lnTo>
                    <a:lnTo>
                      <a:pt x="330" y="334"/>
                    </a:lnTo>
                    <a:lnTo>
                      <a:pt x="295" y="294"/>
                    </a:lnTo>
                    <a:close/>
                    <a:moveTo>
                      <a:pt x="239" y="235"/>
                    </a:moveTo>
                    <a:lnTo>
                      <a:pt x="201" y="235"/>
                    </a:lnTo>
                    <a:lnTo>
                      <a:pt x="246" y="285"/>
                    </a:lnTo>
                    <a:lnTo>
                      <a:pt x="246" y="274"/>
                    </a:lnTo>
                    <a:lnTo>
                      <a:pt x="276" y="274"/>
                    </a:lnTo>
                    <a:lnTo>
                      <a:pt x="239" y="235"/>
                    </a:lnTo>
                    <a:close/>
                    <a:moveTo>
                      <a:pt x="183" y="176"/>
                    </a:moveTo>
                    <a:lnTo>
                      <a:pt x="145" y="176"/>
                    </a:lnTo>
                    <a:lnTo>
                      <a:pt x="191" y="226"/>
                    </a:lnTo>
                    <a:lnTo>
                      <a:pt x="191" y="214"/>
                    </a:lnTo>
                    <a:lnTo>
                      <a:pt x="220" y="214"/>
                    </a:lnTo>
                    <a:lnTo>
                      <a:pt x="183" y="176"/>
                    </a:lnTo>
                    <a:close/>
                    <a:moveTo>
                      <a:pt x="129" y="117"/>
                    </a:moveTo>
                    <a:lnTo>
                      <a:pt x="89" y="117"/>
                    </a:lnTo>
                    <a:lnTo>
                      <a:pt x="135" y="165"/>
                    </a:lnTo>
                    <a:lnTo>
                      <a:pt x="135" y="155"/>
                    </a:lnTo>
                    <a:lnTo>
                      <a:pt x="164" y="155"/>
                    </a:lnTo>
                    <a:lnTo>
                      <a:pt x="129" y="117"/>
                    </a:lnTo>
                    <a:close/>
                    <a:moveTo>
                      <a:pt x="73" y="58"/>
                    </a:moveTo>
                    <a:lnTo>
                      <a:pt x="35" y="58"/>
                    </a:lnTo>
                    <a:lnTo>
                      <a:pt x="79" y="106"/>
                    </a:lnTo>
                    <a:lnTo>
                      <a:pt x="79" y="96"/>
                    </a:lnTo>
                    <a:lnTo>
                      <a:pt x="110" y="96"/>
                    </a:lnTo>
                    <a:lnTo>
                      <a:pt x="73" y="58"/>
                    </a:lnTo>
                    <a:close/>
                    <a:moveTo>
                      <a:pt x="20" y="0"/>
                    </a:moveTo>
                    <a:lnTo>
                      <a:pt x="0" y="20"/>
                    </a:lnTo>
                    <a:lnTo>
                      <a:pt x="20" y="42"/>
                    </a:lnTo>
                    <a:lnTo>
                      <a:pt x="25" y="47"/>
                    </a:lnTo>
                    <a:lnTo>
                      <a:pt x="25" y="37"/>
                    </a:lnTo>
                    <a:lnTo>
                      <a:pt x="54" y="37"/>
                    </a:lnTo>
                    <a:lnTo>
                      <a:pt x="20" y="0"/>
                    </a:lnTo>
                    <a:lnTo>
                      <a:pt x="20"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3" name="Line 446"/>
              <p:cNvSpPr>
                <a:spLocks noChangeShapeType="1"/>
              </p:cNvSpPr>
              <p:nvPr/>
            </p:nvSpPr>
            <p:spPr bwMode="auto">
              <a:xfrm>
                <a:off x="5078413" y="5140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4" name="Freeform 447"/>
              <p:cNvSpPr>
                <a:spLocks/>
              </p:cNvSpPr>
              <p:nvPr/>
            </p:nvSpPr>
            <p:spPr bwMode="auto">
              <a:xfrm>
                <a:off x="5043488" y="5102225"/>
                <a:ext cx="50800" cy="31750"/>
              </a:xfrm>
              <a:custGeom>
                <a:avLst/>
                <a:gdLst>
                  <a:gd name="T0" fmla="*/ 40 w 66"/>
                  <a:gd name="T1" fmla="*/ 0 h 42"/>
                  <a:gd name="T2" fmla="*/ 0 w 66"/>
                  <a:gd name="T3" fmla="*/ 0 h 42"/>
                  <a:gd name="T4" fmla="*/ 40 w 66"/>
                  <a:gd name="T5" fmla="*/ 42 h 42"/>
                  <a:gd name="T6" fmla="*/ 40 w 66"/>
                  <a:gd name="T7" fmla="*/ 29 h 42"/>
                  <a:gd name="T8" fmla="*/ 66 w 66"/>
                  <a:gd name="T9" fmla="*/ 29 h 42"/>
                  <a:gd name="T10" fmla="*/ 45 w 66"/>
                  <a:gd name="T11" fmla="*/ 7 h 42"/>
                  <a:gd name="T12" fmla="*/ 40 w 66"/>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6" h="42">
                    <a:moveTo>
                      <a:pt x="40" y="0"/>
                    </a:moveTo>
                    <a:lnTo>
                      <a:pt x="0" y="0"/>
                    </a:lnTo>
                    <a:lnTo>
                      <a:pt x="40" y="42"/>
                    </a:lnTo>
                    <a:lnTo>
                      <a:pt x="40" y="29"/>
                    </a:lnTo>
                    <a:lnTo>
                      <a:pt x="66" y="29"/>
                    </a:lnTo>
                    <a:lnTo>
                      <a:pt x="45" y="7"/>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5" name="Freeform 448"/>
              <p:cNvSpPr>
                <a:spLocks/>
              </p:cNvSpPr>
              <p:nvPr/>
            </p:nvSpPr>
            <p:spPr bwMode="auto">
              <a:xfrm>
                <a:off x="5000626" y="5054600"/>
                <a:ext cx="58738" cy="38100"/>
              </a:xfrm>
              <a:custGeom>
                <a:avLst/>
                <a:gdLst>
                  <a:gd name="T0" fmla="*/ 38 w 75"/>
                  <a:gd name="T1" fmla="*/ 0 h 48"/>
                  <a:gd name="T2" fmla="*/ 0 w 75"/>
                  <a:gd name="T3" fmla="*/ 0 h 48"/>
                  <a:gd name="T4" fmla="*/ 45 w 75"/>
                  <a:gd name="T5" fmla="*/ 48 h 48"/>
                  <a:gd name="T6" fmla="*/ 45 w 75"/>
                  <a:gd name="T7" fmla="*/ 39 h 48"/>
                  <a:gd name="T8" fmla="*/ 75 w 75"/>
                  <a:gd name="T9" fmla="*/ 39 h 48"/>
                  <a:gd name="T10" fmla="*/ 38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38" y="0"/>
                    </a:moveTo>
                    <a:lnTo>
                      <a:pt x="0" y="0"/>
                    </a:lnTo>
                    <a:lnTo>
                      <a:pt x="45" y="48"/>
                    </a:lnTo>
                    <a:lnTo>
                      <a:pt x="45" y="39"/>
                    </a:lnTo>
                    <a:lnTo>
                      <a:pt x="75" y="39"/>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6" name="Freeform 449"/>
              <p:cNvSpPr>
                <a:spLocks/>
              </p:cNvSpPr>
              <p:nvPr/>
            </p:nvSpPr>
            <p:spPr bwMode="auto">
              <a:xfrm>
                <a:off x="4956176" y="5008563"/>
                <a:ext cx="58738" cy="36513"/>
              </a:xfrm>
              <a:custGeom>
                <a:avLst/>
                <a:gdLst>
                  <a:gd name="T0" fmla="*/ 39 w 75"/>
                  <a:gd name="T1" fmla="*/ 0 h 48"/>
                  <a:gd name="T2" fmla="*/ 0 w 75"/>
                  <a:gd name="T3" fmla="*/ 0 h 48"/>
                  <a:gd name="T4" fmla="*/ 47 w 75"/>
                  <a:gd name="T5" fmla="*/ 48 h 48"/>
                  <a:gd name="T6" fmla="*/ 47 w 75"/>
                  <a:gd name="T7" fmla="*/ 38 h 48"/>
                  <a:gd name="T8" fmla="*/ 75 w 75"/>
                  <a:gd name="T9" fmla="*/ 38 h 48"/>
                  <a:gd name="T10" fmla="*/ 39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39" y="0"/>
                    </a:moveTo>
                    <a:lnTo>
                      <a:pt x="0" y="0"/>
                    </a:lnTo>
                    <a:lnTo>
                      <a:pt x="47" y="48"/>
                    </a:lnTo>
                    <a:lnTo>
                      <a:pt x="47" y="38"/>
                    </a:lnTo>
                    <a:lnTo>
                      <a:pt x="75" y="3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7" name="Freeform 450"/>
              <p:cNvSpPr>
                <a:spLocks/>
              </p:cNvSpPr>
              <p:nvPr/>
            </p:nvSpPr>
            <p:spPr bwMode="auto">
              <a:xfrm>
                <a:off x="4911726" y="4959350"/>
                <a:ext cx="58738" cy="39688"/>
              </a:xfrm>
              <a:custGeom>
                <a:avLst/>
                <a:gdLst>
                  <a:gd name="T0" fmla="*/ 40 w 75"/>
                  <a:gd name="T1" fmla="*/ 0 h 50"/>
                  <a:gd name="T2" fmla="*/ 0 w 75"/>
                  <a:gd name="T3" fmla="*/ 0 h 50"/>
                  <a:gd name="T4" fmla="*/ 47 w 75"/>
                  <a:gd name="T5" fmla="*/ 50 h 50"/>
                  <a:gd name="T6" fmla="*/ 47 w 75"/>
                  <a:gd name="T7" fmla="*/ 40 h 50"/>
                  <a:gd name="T8" fmla="*/ 75 w 75"/>
                  <a:gd name="T9" fmla="*/ 40 h 50"/>
                  <a:gd name="T10" fmla="*/ 40 w 75"/>
                  <a:gd name="T11" fmla="*/ 0 h 50"/>
                </a:gdLst>
                <a:ahLst/>
                <a:cxnLst>
                  <a:cxn ang="0">
                    <a:pos x="T0" y="T1"/>
                  </a:cxn>
                  <a:cxn ang="0">
                    <a:pos x="T2" y="T3"/>
                  </a:cxn>
                  <a:cxn ang="0">
                    <a:pos x="T4" y="T5"/>
                  </a:cxn>
                  <a:cxn ang="0">
                    <a:pos x="T6" y="T7"/>
                  </a:cxn>
                  <a:cxn ang="0">
                    <a:pos x="T8" y="T9"/>
                  </a:cxn>
                  <a:cxn ang="0">
                    <a:pos x="T10" y="T11"/>
                  </a:cxn>
                </a:cxnLst>
                <a:rect l="0" t="0" r="r" b="b"/>
                <a:pathLst>
                  <a:path w="75" h="50">
                    <a:moveTo>
                      <a:pt x="40" y="0"/>
                    </a:moveTo>
                    <a:lnTo>
                      <a:pt x="0" y="0"/>
                    </a:lnTo>
                    <a:lnTo>
                      <a:pt x="47" y="50"/>
                    </a:lnTo>
                    <a:lnTo>
                      <a:pt x="47" y="40"/>
                    </a:lnTo>
                    <a:lnTo>
                      <a:pt x="75" y="40"/>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8" name="Freeform 451"/>
              <p:cNvSpPr>
                <a:spLocks/>
              </p:cNvSpPr>
              <p:nvPr/>
            </p:nvSpPr>
            <p:spPr bwMode="auto">
              <a:xfrm>
                <a:off x="4867276" y="4913313"/>
                <a:ext cx="60325" cy="38100"/>
              </a:xfrm>
              <a:custGeom>
                <a:avLst/>
                <a:gdLst>
                  <a:gd name="T0" fmla="*/ 38 w 75"/>
                  <a:gd name="T1" fmla="*/ 0 h 50"/>
                  <a:gd name="T2" fmla="*/ 0 w 75"/>
                  <a:gd name="T3" fmla="*/ 0 h 50"/>
                  <a:gd name="T4" fmla="*/ 45 w 75"/>
                  <a:gd name="T5" fmla="*/ 50 h 50"/>
                  <a:gd name="T6" fmla="*/ 45 w 75"/>
                  <a:gd name="T7" fmla="*/ 39 h 50"/>
                  <a:gd name="T8" fmla="*/ 75 w 75"/>
                  <a:gd name="T9" fmla="*/ 39 h 50"/>
                  <a:gd name="T10" fmla="*/ 38 w 75"/>
                  <a:gd name="T11" fmla="*/ 0 h 50"/>
                </a:gdLst>
                <a:ahLst/>
                <a:cxnLst>
                  <a:cxn ang="0">
                    <a:pos x="T0" y="T1"/>
                  </a:cxn>
                  <a:cxn ang="0">
                    <a:pos x="T2" y="T3"/>
                  </a:cxn>
                  <a:cxn ang="0">
                    <a:pos x="T4" y="T5"/>
                  </a:cxn>
                  <a:cxn ang="0">
                    <a:pos x="T6" y="T7"/>
                  </a:cxn>
                  <a:cxn ang="0">
                    <a:pos x="T8" y="T9"/>
                  </a:cxn>
                  <a:cxn ang="0">
                    <a:pos x="T10" y="T11"/>
                  </a:cxn>
                </a:cxnLst>
                <a:rect l="0" t="0" r="r" b="b"/>
                <a:pathLst>
                  <a:path w="75" h="50">
                    <a:moveTo>
                      <a:pt x="38" y="0"/>
                    </a:moveTo>
                    <a:lnTo>
                      <a:pt x="0" y="0"/>
                    </a:lnTo>
                    <a:lnTo>
                      <a:pt x="45" y="50"/>
                    </a:lnTo>
                    <a:lnTo>
                      <a:pt x="45" y="39"/>
                    </a:lnTo>
                    <a:lnTo>
                      <a:pt x="75" y="39"/>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19" name="Freeform 452"/>
              <p:cNvSpPr>
                <a:spLocks/>
              </p:cNvSpPr>
              <p:nvPr/>
            </p:nvSpPr>
            <p:spPr bwMode="auto">
              <a:xfrm>
                <a:off x="4822826" y="4865688"/>
                <a:ext cx="60325" cy="39688"/>
              </a:xfrm>
              <a:custGeom>
                <a:avLst/>
                <a:gdLst>
                  <a:gd name="T0" fmla="*/ 38 w 75"/>
                  <a:gd name="T1" fmla="*/ 0 h 50"/>
                  <a:gd name="T2" fmla="*/ 0 w 75"/>
                  <a:gd name="T3" fmla="*/ 0 h 50"/>
                  <a:gd name="T4" fmla="*/ 46 w 75"/>
                  <a:gd name="T5" fmla="*/ 50 h 50"/>
                  <a:gd name="T6" fmla="*/ 46 w 75"/>
                  <a:gd name="T7" fmla="*/ 38 h 50"/>
                  <a:gd name="T8" fmla="*/ 75 w 75"/>
                  <a:gd name="T9" fmla="*/ 38 h 50"/>
                  <a:gd name="T10" fmla="*/ 38 w 75"/>
                  <a:gd name="T11" fmla="*/ 0 h 50"/>
                </a:gdLst>
                <a:ahLst/>
                <a:cxnLst>
                  <a:cxn ang="0">
                    <a:pos x="T0" y="T1"/>
                  </a:cxn>
                  <a:cxn ang="0">
                    <a:pos x="T2" y="T3"/>
                  </a:cxn>
                  <a:cxn ang="0">
                    <a:pos x="T4" y="T5"/>
                  </a:cxn>
                  <a:cxn ang="0">
                    <a:pos x="T6" y="T7"/>
                  </a:cxn>
                  <a:cxn ang="0">
                    <a:pos x="T8" y="T9"/>
                  </a:cxn>
                  <a:cxn ang="0">
                    <a:pos x="T10" y="T11"/>
                  </a:cxn>
                </a:cxnLst>
                <a:rect l="0" t="0" r="r" b="b"/>
                <a:pathLst>
                  <a:path w="75" h="50">
                    <a:moveTo>
                      <a:pt x="38" y="0"/>
                    </a:moveTo>
                    <a:lnTo>
                      <a:pt x="0" y="0"/>
                    </a:lnTo>
                    <a:lnTo>
                      <a:pt x="46" y="50"/>
                    </a:lnTo>
                    <a:lnTo>
                      <a:pt x="46" y="38"/>
                    </a:lnTo>
                    <a:lnTo>
                      <a:pt x="75" y="38"/>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0" name="Freeform 453"/>
              <p:cNvSpPr>
                <a:spLocks/>
              </p:cNvSpPr>
              <p:nvPr/>
            </p:nvSpPr>
            <p:spPr bwMode="auto">
              <a:xfrm>
                <a:off x="4779963" y="4818063"/>
                <a:ext cx="58738" cy="38100"/>
              </a:xfrm>
              <a:custGeom>
                <a:avLst/>
                <a:gdLst>
                  <a:gd name="T0" fmla="*/ 40 w 75"/>
                  <a:gd name="T1" fmla="*/ 0 h 48"/>
                  <a:gd name="T2" fmla="*/ 0 w 75"/>
                  <a:gd name="T3" fmla="*/ 0 h 48"/>
                  <a:gd name="T4" fmla="*/ 46 w 75"/>
                  <a:gd name="T5" fmla="*/ 48 h 48"/>
                  <a:gd name="T6" fmla="*/ 46 w 75"/>
                  <a:gd name="T7" fmla="*/ 38 h 48"/>
                  <a:gd name="T8" fmla="*/ 75 w 75"/>
                  <a:gd name="T9" fmla="*/ 38 h 48"/>
                  <a:gd name="T10" fmla="*/ 40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40" y="0"/>
                    </a:moveTo>
                    <a:lnTo>
                      <a:pt x="0" y="0"/>
                    </a:lnTo>
                    <a:lnTo>
                      <a:pt x="46" y="48"/>
                    </a:lnTo>
                    <a:lnTo>
                      <a:pt x="46" y="38"/>
                    </a:lnTo>
                    <a:lnTo>
                      <a:pt x="75" y="38"/>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1" name="Freeform 454"/>
              <p:cNvSpPr>
                <a:spLocks/>
              </p:cNvSpPr>
              <p:nvPr/>
            </p:nvSpPr>
            <p:spPr bwMode="auto">
              <a:xfrm>
                <a:off x="4735513" y="4772025"/>
                <a:ext cx="60325" cy="38100"/>
              </a:xfrm>
              <a:custGeom>
                <a:avLst/>
                <a:gdLst>
                  <a:gd name="T0" fmla="*/ 38 w 75"/>
                  <a:gd name="T1" fmla="*/ 0 h 48"/>
                  <a:gd name="T2" fmla="*/ 0 w 75"/>
                  <a:gd name="T3" fmla="*/ 0 h 48"/>
                  <a:gd name="T4" fmla="*/ 44 w 75"/>
                  <a:gd name="T5" fmla="*/ 48 h 48"/>
                  <a:gd name="T6" fmla="*/ 44 w 75"/>
                  <a:gd name="T7" fmla="*/ 38 h 48"/>
                  <a:gd name="T8" fmla="*/ 75 w 75"/>
                  <a:gd name="T9" fmla="*/ 38 h 48"/>
                  <a:gd name="T10" fmla="*/ 38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38" y="0"/>
                    </a:moveTo>
                    <a:lnTo>
                      <a:pt x="0" y="0"/>
                    </a:lnTo>
                    <a:lnTo>
                      <a:pt x="44" y="48"/>
                    </a:lnTo>
                    <a:lnTo>
                      <a:pt x="44" y="38"/>
                    </a:lnTo>
                    <a:lnTo>
                      <a:pt x="75" y="38"/>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2" name="Freeform 455"/>
              <p:cNvSpPr>
                <a:spLocks/>
              </p:cNvSpPr>
              <p:nvPr/>
            </p:nvSpPr>
            <p:spPr bwMode="auto">
              <a:xfrm>
                <a:off x="4708526" y="4725988"/>
                <a:ext cx="42863" cy="36513"/>
              </a:xfrm>
              <a:custGeom>
                <a:avLst/>
                <a:gdLst>
                  <a:gd name="T0" fmla="*/ 20 w 54"/>
                  <a:gd name="T1" fmla="*/ 0 h 47"/>
                  <a:gd name="T2" fmla="*/ 0 w 54"/>
                  <a:gd name="T3" fmla="*/ 20 h 47"/>
                  <a:gd name="T4" fmla="*/ 20 w 54"/>
                  <a:gd name="T5" fmla="*/ 42 h 47"/>
                  <a:gd name="T6" fmla="*/ 25 w 54"/>
                  <a:gd name="T7" fmla="*/ 47 h 47"/>
                  <a:gd name="T8" fmla="*/ 25 w 54"/>
                  <a:gd name="T9" fmla="*/ 37 h 47"/>
                  <a:gd name="T10" fmla="*/ 54 w 54"/>
                  <a:gd name="T11" fmla="*/ 37 h 47"/>
                  <a:gd name="T12" fmla="*/ 20 w 54"/>
                  <a:gd name="T13" fmla="*/ 0 h 47"/>
                  <a:gd name="T14" fmla="*/ 20 w 54"/>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7">
                    <a:moveTo>
                      <a:pt x="20" y="0"/>
                    </a:moveTo>
                    <a:lnTo>
                      <a:pt x="0" y="20"/>
                    </a:lnTo>
                    <a:lnTo>
                      <a:pt x="20" y="42"/>
                    </a:lnTo>
                    <a:lnTo>
                      <a:pt x="25" y="47"/>
                    </a:lnTo>
                    <a:lnTo>
                      <a:pt x="25" y="37"/>
                    </a:lnTo>
                    <a:lnTo>
                      <a:pt x="54" y="37"/>
                    </a:lnTo>
                    <a:lnTo>
                      <a:pt x="20" y="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3" name="Freeform 456"/>
              <p:cNvSpPr>
                <a:spLocks/>
              </p:cNvSpPr>
              <p:nvPr/>
            </p:nvSpPr>
            <p:spPr bwMode="auto">
              <a:xfrm>
                <a:off x="5035551" y="5084763"/>
                <a:ext cx="61913" cy="17463"/>
              </a:xfrm>
              <a:custGeom>
                <a:avLst/>
                <a:gdLst>
                  <a:gd name="T0" fmla="*/ 78 w 78"/>
                  <a:gd name="T1" fmla="*/ 0 h 20"/>
                  <a:gd name="T2" fmla="*/ 54 w 78"/>
                  <a:gd name="T3" fmla="*/ 0 h 20"/>
                  <a:gd name="T4" fmla="*/ 30 w 78"/>
                  <a:gd name="T5" fmla="*/ 0 h 20"/>
                  <a:gd name="T6" fmla="*/ 0 w 78"/>
                  <a:gd name="T7" fmla="*/ 0 h 20"/>
                  <a:gd name="T8" fmla="*/ 0 w 78"/>
                  <a:gd name="T9" fmla="*/ 9 h 20"/>
                  <a:gd name="T10" fmla="*/ 0 w 78"/>
                  <a:gd name="T11" fmla="*/ 20 h 20"/>
                  <a:gd name="T12" fmla="*/ 9 w 78"/>
                  <a:gd name="T13" fmla="*/ 20 h 20"/>
                  <a:gd name="T14" fmla="*/ 49 w 78"/>
                  <a:gd name="T15" fmla="*/ 20 h 20"/>
                  <a:gd name="T16" fmla="*/ 54 w 78"/>
                  <a:gd name="T17" fmla="*/ 20 h 20"/>
                  <a:gd name="T18" fmla="*/ 78 w 78"/>
                  <a:gd name="T19" fmla="*/ 20 h 20"/>
                  <a:gd name="T20" fmla="*/ 78 w 78"/>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0">
                    <a:moveTo>
                      <a:pt x="78" y="0"/>
                    </a:moveTo>
                    <a:lnTo>
                      <a:pt x="54" y="0"/>
                    </a:lnTo>
                    <a:lnTo>
                      <a:pt x="30" y="0"/>
                    </a:lnTo>
                    <a:lnTo>
                      <a:pt x="0" y="0"/>
                    </a:lnTo>
                    <a:lnTo>
                      <a:pt x="0" y="9"/>
                    </a:lnTo>
                    <a:lnTo>
                      <a:pt x="0" y="20"/>
                    </a:lnTo>
                    <a:lnTo>
                      <a:pt x="9" y="20"/>
                    </a:lnTo>
                    <a:lnTo>
                      <a:pt x="49" y="20"/>
                    </a:lnTo>
                    <a:lnTo>
                      <a:pt x="54" y="20"/>
                    </a:lnTo>
                    <a:lnTo>
                      <a:pt x="78" y="20"/>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4" name="Freeform 457"/>
              <p:cNvSpPr>
                <a:spLocks/>
              </p:cNvSpPr>
              <p:nvPr/>
            </p:nvSpPr>
            <p:spPr bwMode="auto">
              <a:xfrm>
                <a:off x="5035551" y="5084763"/>
                <a:ext cx="61913" cy="17463"/>
              </a:xfrm>
              <a:custGeom>
                <a:avLst/>
                <a:gdLst>
                  <a:gd name="T0" fmla="*/ 78 w 78"/>
                  <a:gd name="T1" fmla="*/ 0 h 20"/>
                  <a:gd name="T2" fmla="*/ 54 w 78"/>
                  <a:gd name="T3" fmla="*/ 0 h 20"/>
                  <a:gd name="T4" fmla="*/ 30 w 78"/>
                  <a:gd name="T5" fmla="*/ 0 h 20"/>
                  <a:gd name="T6" fmla="*/ 0 w 78"/>
                  <a:gd name="T7" fmla="*/ 0 h 20"/>
                  <a:gd name="T8" fmla="*/ 0 w 78"/>
                  <a:gd name="T9" fmla="*/ 9 h 20"/>
                  <a:gd name="T10" fmla="*/ 0 w 78"/>
                  <a:gd name="T11" fmla="*/ 20 h 20"/>
                  <a:gd name="T12" fmla="*/ 9 w 78"/>
                  <a:gd name="T13" fmla="*/ 20 h 20"/>
                  <a:gd name="T14" fmla="*/ 49 w 78"/>
                  <a:gd name="T15" fmla="*/ 20 h 20"/>
                  <a:gd name="T16" fmla="*/ 54 w 78"/>
                  <a:gd name="T17" fmla="*/ 20 h 20"/>
                  <a:gd name="T18" fmla="*/ 78 w 78"/>
                  <a:gd name="T19" fmla="*/ 20 h 20"/>
                  <a:gd name="T20" fmla="*/ 78 w 78"/>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0">
                    <a:moveTo>
                      <a:pt x="78" y="0"/>
                    </a:moveTo>
                    <a:lnTo>
                      <a:pt x="54" y="0"/>
                    </a:lnTo>
                    <a:lnTo>
                      <a:pt x="30" y="0"/>
                    </a:lnTo>
                    <a:lnTo>
                      <a:pt x="0" y="0"/>
                    </a:lnTo>
                    <a:lnTo>
                      <a:pt x="0" y="9"/>
                    </a:lnTo>
                    <a:lnTo>
                      <a:pt x="0" y="20"/>
                    </a:lnTo>
                    <a:lnTo>
                      <a:pt x="9" y="20"/>
                    </a:lnTo>
                    <a:lnTo>
                      <a:pt x="49" y="20"/>
                    </a:lnTo>
                    <a:lnTo>
                      <a:pt x="54" y="20"/>
                    </a:lnTo>
                    <a:lnTo>
                      <a:pt x="78" y="20"/>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5" name="Freeform 458"/>
              <p:cNvSpPr>
                <a:spLocks/>
              </p:cNvSpPr>
              <p:nvPr/>
            </p:nvSpPr>
            <p:spPr bwMode="auto">
              <a:xfrm>
                <a:off x="4992688" y="5038725"/>
                <a:ext cx="60325" cy="15875"/>
              </a:xfrm>
              <a:custGeom>
                <a:avLst/>
                <a:gdLst>
                  <a:gd name="T0" fmla="*/ 76 w 76"/>
                  <a:gd name="T1" fmla="*/ 0 h 21"/>
                  <a:gd name="T2" fmla="*/ 28 w 76"/>
                  <a:gd name="T3" fmla="*/ 0 h 21"/>
                  <a:gd name="T4" fmla="*/ 0 w 76"/>
                  <a:gd name="T5" fmla="*/ 0 h 21"/>
                  <a:gd name="T6" fmla="*/ 0 w 76"/>
                  <a:gd name="T7" fmla="*/ 10 h 21"/>
                  <a:gd name="T8" fmla="*/ 0 w 76"/>
                  <a:gd name="T9" fmla="*/ 21 h 21"/>
                  <a:gd name="T10" fmla="*/ 9 w 76"/>
                  <a:gd name="T11" fmla="*/ 21 h 21"/>
                  <a:gd name="T12" fmla="*/ 47 w 76"/>
                  <a:gd name="T13" fmla="*/ 21 h 21"/>
                  <a:gd name="T14" fmla="*/ 76 w 76"/>
                  <a:gd name="T15" fmla="*/ 21 h 21"/>
                  <a:gd name="T16" fmla="*/ 76 w 76"/>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1">
                    <a:moveTo>
                      <a:pt x="76" y="0"/>
                    </a:moveTo>
                    <a:lnTo>
                      <a:pt x="28" y="0"/>
                    </a:lnTo>
                    <a:lnTo>
                      <a:pt x="0" y="0"/>
                    </a:lnTo>
                    <a:lnTo>
                      <a:pt x="0" y="10"/>
                    </a:lnTo>
                    <a:lnTo>
                      <a:pt x="0" y="21"/>
                    </a:lnTo>
                    <a:lnTo>
                      <a:pt x="9" y="21"/>
                    </a:lnTo>
                    <a:lnTo>
                      <a:pt x="47" y="21"/>
                    </a:lnTo>
                    <a:lnTo>
                      <a:pt x="76" y="21"/>
                    </a:lnTo>
                    <a:lnTo>
                      <a:pt x="76"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6" name="Freeform 459"/>
              <p:cNvSpPr>
                <a:spLocks/>
              </p:cNvSpPr>
              <p:nvPr/>
            </p:nvSpPr>
            <p:spPr bwMode="auto">
              <a:xfrm>
                <a:off x="4992688" y="5038725"/>
                <a:ext cx="60325" cy="15875"/>
              </a:xfrm>
              <a:custGeom>
                <a:avLst/>
                <a:gdLst>
                  <a:gd name="T0" fmla="*/ 76 w 76"/>
                  <a:gd name="T1" fmla="*/ 0 h 21"/>
                  <a:gd name="T2" fmla="*/ 28 w 76"/>
                  <a:gd name="T3" fmla="*/ 0 h 21"/>
                  <a:gd name="T4" fmla="*/ 0 w 76"/>
                  <a:gd name="T5" fmla="*/ 0 h 21"/>
                  <a:gd name="T6" fmla="*/ 0 w 76"/>
                  <a:gd name="T7" fmla="*/ 10 h 21"/>
                  <a:gd name="T8" fmla="*/ 0 w 76"/>
                  <a:gd name="T9" fmla="*/ 21 h 21"/>
                  <a:gd name="T10" fmla="*/ 9 w 76"/>
                  <a:gd name="T11" fmla="*/ 21 h 21"/>
                  <a:gd name="T12" fmla="*/ 47 w 76"/>
                  <a:gd name="T13" fmla="*/ 21 h 21"/>
                  <a:gd name="T14" fmla="*/ 76 w 76"/>
                  <a:gd name="T15" fmla="*/ 21 h 21"/>
                  <a:gd name="T16" fmla="*/ 76 w 76"/>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1">
                    <a:moveTo>
                      <a:pt x="76" y="0"/>
                    </a:moveTo>
                    <a:lnTo>
                      <a:pt x="28" y="0"/>
                    </a:lnTo>
                    <a:lnTo>
                      <a:pt x="0" y="0"/>
                    </a:lnTo>
                    <a:lnTo>
                      <a:pt x="0" y="10"/>
                    </a:lnTo>
                    <a:lnTo>
                      <a:pt x="0" y="21"/>
                    </a:lnTo>
                    <a:lnTo>
                      <a:pt x="9" y="21"/>
                    </a:lnTo>
                    <a:lnTo>
                      <a:pt x="47" y="21"/>
                    </a:lnTo>
                    <a:lnTo>
                      <a:pt x="76" y="21"/>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7" name="Freeform 460"/>
              <p:cNvSpPr>
                <a:spLocks/>
              </p:cNvSpPr>
              <p:nvPr/>
            </p:nvSpPr>
            <p:spPr bwMode="auto">
              <a:xfrm>
                <a:off x="4948238" y="4991100"/>
                <a:ext cx="61913" cy="17463"/>
              </a:xfrm>
              <a:custGeom>
                <a:avLst/>
                <a:gdLst>
                  <a:gd name="T0" fmla="*/ 78 w 78"/>
                  <a:gd name="T1" fmla="*/ 0 h 21"/>
                  <a:gd name="T2" fmla="*/ 28 w 78"/>
                  <a:gd name="T3" fmla="*/ 0 h 21"/>
                  <a:gd name="T4" fmla="*/ 0 w 78"/>
                  <a:gd name="T5" fmla="*/ 0 h 21"/>
                  <a:gd name="T6" fmla="*/ 0 w 78"/>
                  <a:gd name="T7" fmla="*/ 10 h 21"/>
                  <a:gd name="T8" fmla="*/ 0 w 78"/>
                  <a:gd name="T9" fmla="*/ 21 h 21"/>
                  <a:gd name="T10" fmla="*/ 9 w 78"/>
                  <a:gd name="T11" fmla="*/ 21 h 21"/>
                  <a:gd name="T12" fmla="*/ 48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28" y="0"/>
                    </a:lnTo>
                    <a:lnTo>
                      <a:pt x="0" y="0"/>
                    </a:lnTo>
                    <a:lnTo>
                      <a:pt x="0" y="10"/>
                    </a:lnTo>
                    <a:lnTo>
                      <a:pt x="0" y="21"/>
                    </a:lnTo>
                    <a:lnTo>
                      <a:pt x="9" y="21"/>
                    </a:lnTo>
                    <a:lnTo>
                      <a:pt x="48" y="21"/>
                    </a:lnTo>
                    <a:lnTo>
                      <a:pt x="78" y="21"/>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8" name="Freeform 461"/>
              <p:cNvSpPr>
                <a:spLocks/>
              </p:cNvSpPr>
              <p:nvPr/>
            </p:nvSpPr>
            <p:spPr bwMode="auto">
              <a:xfrm>
                <a:off x="4948238" y="4991100"/>
                <a:ext cx="61913" cy="17463"/>
              </a:xfrm>
              <a:custGeom>
                <a:avLst/>
                <a:gdLst>
                  <a:gd name="T0" fmla="*/ 78 w 78"/>
                  <a:gd name="T1" fmla="*/ 0 h 21"/>
                  <a:gd name="T2" fmla="*/ 28 w 78"/>
                  <a:gd name="T3" fmla="*/ 0 h 21"/>
                  <a:gd name="T4" fmla="*/ 0 w 78"/>
                  <a:gd name="T5" fmla="*/ 0 h 21"/>
                  <a:gd name="T6" fmla="*/ 0 w 78"/>
                  <a:gd name="T7" fmla="*/ 10 h 21"/>
                  <a:gd name="T8" fmla="*/ 0 w 78"/>
                  <a:gd name="T9" fmla="*/ 21 h 21"/>
                  <a:gd name="T10" fmla="*/ 9 w 78"/>
                  <a:gd name="T11" fmla="*/ 21 h 21"/>
                  <a:gd name="T12" fmla="*/ 48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28" y="0"/>
                    </a:lnTo>
                    <a:lnTo>
                      <a:pt x="0" y="0"/>
                    </a:lnTo>
                    <a:lnTo>
                      <a:pt x="0" y="10"/>
                    </a:lnTo>
                    <a:lnTo>
                      <a:pt x="0" y="21"/>
                    </a:lnTo>
                    <a:lnTo>
                      <a:pt x="9" y="21"/>
                    </a:lnTo>
                    <a:lnTo>
                      <a:pt x="48" y="21"/>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9" name="Freeform 462"/>
              <p:cNvSpPr>
                <a:spLocks/>
              </p:cNvSpPr>
              <p:nvPr/>
            </p:nvSpPr>
            <p:spPr bwMode="auto">
              <a:xfrm>
                <a:off x="4903788" y="4943475"/>
                <a:ext cx="61913" cy="15875"/>
              </a:xfrm>
              <a:custGeom>
                <a:avLst/>
                <a:gdLst>
                  <a:gd name="T0" fmla="*/ 78 w 78"/>
                  <a:gd name="T1" fmla="*/ 0 h 20"/>
                  <a:gd name="T2" fmla="*/ 30 w 78"/>
                  <a:gd name="T3" fmla="*/ 0 h 20"/>
                  <a:gd name="T4" fmla="*/ 0 w 78"/>
                  <a:gd name="T5" fmla="*/ 0 h 20"/>
                  <a:gd name="T6" fmla="*/ 0 w 78"/>
                  <a:gd name="T7" fmla="*/ 11 h 20"/>
                  <a:gd name="T8" fmla="*/ 0 w 78"/>
                  <a:gd name="T9" fmla="*/ 20 h 20"/>
                  <a:gd name="T10" fmla="*/ 9 w 78"/>
                  <a:gd name="T11" fmla="*/ 20 h 20"/>
                  <a:gd name="T12" fmla="*/ 49 w 78"/>
                  <a:gd name="T13" fmla="*/ 20 h 20"/>
                  <a:gd name="T14" fmla="*/ 78 w 78"/>
                  <a:gd name="T15" fmla="*/ 20 h 20"/>
                  <a:gd name="T16" fmla="*/ 78 w 78"/>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0">
                    <a:moveTo>
                      <a:pt x="78" y="0"/>
                    </a:moveTo>
                    <a:lnTo>
                      <a:pt x="30" y="0"/>
                    </a:lnTo>
                    <a:lnTo>
                      <a:pt x="0" y="0"/>
                    </a:lnTo>
                    <a:lnTo>
                      <a:pt x="0" y="11"/>
                    </a:lnTo>
                    <a:lnTo>
                      <a:pt x="0" y="20"/>
                    </a:lnTo>
                    <a:lnTo>
                      <a:pt x="9" y="20"/>
                    </a:lnTo>
                    <a:lnTo>
                      <a:pt x="49" y="20"/>
                    </a:lnTo>
                    <a:lnTo>
                      <a:pt x="78" y="20"/>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0" name="Freeform 463"/>
              <p:cNvSpPr>
                <a:spLocks/>
              </p:cNvSpPr>
              <p:nvPr/>
            </p:nvSpPr>
            <p:spPr bwMode="auto">
              <a:xfrm>
                <a:off x="4903788" y="4943475"/>
                <a:ext cx="61913" cy="15875"/>
              </a:xfrm>
              <a:custGeom>
                <a:avLst/>
                <a:gdLst>
                  <a:gd name="T0" fmla="*/ 78 w 78"/>
                  <a:gd name="T1" fmla="*/ 0 h 20"/>
                  <a:gd name="T2" fmla="*/ 30 w 78"/>
                  <a:gd name="T3" fmla="*/ 0 h 20"/>
                  <a:gd name="T4" fmla="*/ 0 w 78"/>
                  <a:gd name="T5" fmla="*/ 0 h 20"/>
                  <a:gd name="T6" fmla="*/ 0 w 78"/>
                  <a:gd name="T7" fmla="*/ 11 h 20"/>
                  <a:gd name="T8" fmla="*/ 0 w 78"/>
                  <a:gd name="T9" fmla="*/ 20 h 20"/>
                  <a:gd name="T10" fmla="*/ 9 w 78"/>
                  <a:gd name="T11" fmla="*/ 20 h 20"/>
                  <a:gd name="T12" fmla="*/ 49 w 78"/>
                  <a:gd name="T13" fmla="*/ 20 h 20"/>
                  <a:gd name="T14" fmla="*/ 78 w 78"/>
                  <a:gd name="T15" fmla="*/ 20 h 20"/>
                  <a:gd name="T16" fmla="*/ 78 w 78"/>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0">
                    <a:moveTo>
                      <a:pt x="78" y="0"/>
                    </a:moveTo>
                    <a:lnTo>
                      <a:pt x="30" y="0"/>
                    </a:lnTo>
                    <a:lnTo>
                      <a:pt x="0" y="0"/>
                    </a:lnTo>
                    <a:lnTo>
                      <a:pt x="0" y="11"/>
                    </a:lnTo>
                    <a:lnTo>
                      <a:pt x="0" y="20"/>
                    </a:lnTo>
                    <a:lnTo>
                      <a:pt x="9" y="20"/>
                    </a:lnTo>
                    <a:lnTo>
                      <a:pt x="49" y="20"/>
                    </a:lnTo>
                    <a:lnTo>
                      <a:pt x="78" y="20"/>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1" name="Freeform 464"/>
              <p:cNvSpPr>
                <a:spLocks/>
              </p:cNvSpPr>
              <p:nvPr/>
            </p:nvSpPr>
            <p:spPr bwMode="auto">
              <a:xfrm>
                <a:off x="4860926" y="4895850"/>
                <a:ext cx="60325" cy="17463"/>
              </a:xfrm>
              <a:custGeom>
                <a:avLst/>
                <a:gdLst>
                  <a:gd name="T0" fmla="*/ 77 w 77"/>
                  <a:gd name="T1" fmla="*/ 0 h 21"/>
                  <a:gd name="T2" fmla="*/ 29 w 77"/>
                  <a:gd name="T3" fmla="*/ 0 h 21"/>
                  <a:gd name="T4" fmla="*/ 0 w 77"/>
                  <a:gd name="T5" fmla="*/ 0 h 21"/>
                  <a:gd name="T6" fmla="*/ 0 w 77"/>
                  <a:gd name="T7" fmla="*/ 12 h 21"/>
                  <a:gd name="T8" fmla="*/ 0 w 77"/>
                  <a:gd name="T9" fmla="*/ 21 h 21"/>
                  <a:gd name="T10" fmla="*/ 10 w 77"/>
                  <a:gd name="T11" fmla="*/ 21 h 21"/>
                  <a:gd name="T12" fmla="*/ 48 w 77"/>
                  <a:gd name="T13" fmla="*/ 21 h 21"/>
                  <a:gd name="T14" fmla="*/ 77 w 77"/>
                  <a:gd name="T15" fmla="*/ 21 h 21"/>
                  <a:gd name="T16" fmla="*/ 77 w 7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1">
                    <a:moveTo>
                      <a:pt x="77" y="0"/>
                    </a:moveTo>
                    <a:lnTo>
                      <a:pt x="29" y="0"/>
                    </a:lnTo>
                    <a:lnTo>
                      <a:pt x="0" y="0"/>
                    </a:lnTo>
                    <a:lnTo>
                      <a:pt x="0" y="12"/>
                    </a:lnTo>
                    <a:lnTo>
                      <a:pt x="0" y="21"/>
                    </a:lnTo>
                    <a:lnTo>
                      <a:pt x="10" y="21"/>
                    </a:lnTo>
                    <a:lnTo>
                      <a:pt x="48" y="21"/>
                    </a:lnTo>
                    <a:lnTo>
                      <a:pt x="77" y="21"/>
                    </a:lnTo>
                    <a:lnTo>
                      <a:pt x="77"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2" name="Freeform 465"/>
              <p:cNvSpPr>
                <a:spLocks/>
              </p:cNvSpPr>
              <p:nvPr/>
            </p:nvSpPr>
            <p:spPr bwMode="auto">
              <a:xfrm>
                <a:off x="4860926" y="4895850"/>
                <a:ext cx="60325" cy="17463"/>
              </a:xfrm>
              <a:custGeom>
                <a:avLst/>
                <a:gdLst>
                  <a:gd name="T0" fmla="*/ 77 w 77"/>
                  <a:gd name="T1" fmla="*/ 0 h 21"/>
                  <a:gd name="T2" fmla="*/ 29 w 77"/>
                  <a:gd name="T3" fmla="*/ 0 h 21"/>
                  <a:gd name="T4" fmla="*/ 0 w 77"/>
                  <a:gd name="T5" fmla="*/ 0 h 21"/>
                  <a:gd name="T6" fmla="*/ 0 w 77"/>
                  <a:gd name="T7" fmla="*/ 12 h 21"/>
                  <a:gd name="T8" fmla="*/ 0 w 77"/>
                  <a:gd name="T9" fmla="*/ 21 h 21"/>
                  <a:gd name="T10" fmla="*/ 10 w 77"/>
                  <a:gd name="T11" fmla="*/ 21 h 21"/>
                  <a:gd name="T12" fmla="*/ 48 w 77"/>
                  <a:gd name="T13" fmla="*/ 21 h 21"/>
                  <a:gd name="T14" fmla="*/ 77 w 77"/>
                  <a:gd name="T15" fmla="*/ 21 h 21"/>
                  <a:gd name="T16" fmla="*/ 77 w 7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1">
                    <a:moveTo>
                      <a:pt x="77" y="0"/>
                    </a:moveTo>
                    <a:lnTo>
                      <a:pt x="29" y="0"/>
                    </a:lnTo>
                    <a:lnTo>
                      <a:pt x="0" y="0"/>
                    </a:lnTo>
                    <a:lnTo>
                      <a:pt x="0" y="12"/>
                    </a:lnTo>
                    <a:lnTo>
                      <a:pt x="0" y="21"/>
                    </a:lnTo>
                    <a:lnTo>
                      <a:pt x="10" y="21"/>
                    </a:lnTo>
                    <a:lnTo>
                      <a:pt x="48" y="21"/>
                    </a:lnTo>
                    <a:lnTo>
                      <a:pt x="77" y="21"/>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3" name="Freeform 466"/>
              <p:cNvSpPr>
                <a:spLocks/>
              </p:cNvSpPr>
              <p:nvPr/>
            </p:nvSpPr>
            <p:spPr bwMode="auto">
              <a:xfrm>
                <a:off x="4816476" y="4849813"/>
                <a:ext cx="61913" cy="15875"/>
              </a:xfrm>
              <a:custGeom>
                <a:avLst/>
                <a:gdLst>
                  <a:gd name="T0" fmla="*/ 79 w 79"/>
                  <a:gd name="T1" fmla="*/ 0 h 21"/>
                  <a:gd name="T2" fmla="*/ 29 w 79"/>
                  <a:gd name="T3" fmla="*/ 0 h 21"/>
                  <a:gd name="T4" fmla="*/ 0 w 79"/>
                  <a:gd name="T5" fmla="*/ 0 h 21"/>
                  <a:gd name="T6" fmla="*/ 0 w 79"/>
                  <a:gd name="T7" fmla="*/ 10 h 21"/>
                  <a:gd name="T8" fmla="*/ 0 w 79"/>
                  <a:gd name="T9" fmla="*/ 21 h 21"/>
                  <a:gd name="T10" fmla="*/ 10 w 79"/>
                  <a:gd name="T11" fmla="*/ 21 h 21"/>
                  <a:gd name="T12" fmla="*/ 48 w 79"/>
                  <a:gd name="T13" fmla="*/ 21 h 21"/>
                  <a:gd name="T14" fmla="*/ 79 w 79"/>
                  <a:gd name="T15" fmla="*/ 21 h 21"/>
                  <a:gd name="T16" fmla="*/ 79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79" y="0"/>
                    </a:moveTo>
                    <a:lnTo>
                      <a:pt x="29" y="0"/>
                    </a:lnTo>
                    <a:lnTo>
                      <a:pt x="0" y="0"/>
                    </a:lnTo>
                    <a:lnTo>
                      <a:pt x="0" y="10"/>
                    </a:lnTo>
                    <a:lnTo>
                      <a:pt x="0" y="21"/>
                    </a:lnTo>
                    <a:lnTo>
                      <a:pt x="10" y="21"/>
                    </a:lnTo>
                    <a:lnTo>
                      <a:pt x="48" y="21"/>
                    </a:lnTo>
                    <a:lnTo>
                      <a:pt x="79" y="21"/>
                    </a:lnTo>
                    <a:lnTo>
                      <a:pt x="79"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4" name="Freeform 467"/>
              <p:cNvSpPr>
                <a:spLocks/>
              </p:cNvSpPr>
              <p:nvPr/>
            </p:nvSpPr>
            <p:spPr bwMode="auto">
              <a:xfrm>
                <a:off x="4816476" y="4849813"/>
                <a:ext cx="61913" cy="15875"/>
              </a:xfrm>
              <a:custGeom>
                <a:avLst/>
                <a:gdLst>
                  <a:gd name="T0" fmla="*/ 79 w 79"/>
                  <a:gd name="T1" fmla="*/ 0 h 21"/>
                  <a:gd name="T2" fmla="*/ 29 w 79"/>
                  <a:gd name="T3" fmla="*/ 0 h 21"/>
                  <a:gd name="T4" fmla="*/ 0 w 79"/>
                  <a:gd name="T5" fmla="*/ 0 h 21"/>
                  <a:gd name="T6" fmla="*/ 0 w 79"/>
                  <a:gd name="T7" fmla="*/ 10 h 21"/>
                  <a:gd name="T8" fmla="*/ 0 w 79"/>
                  <a:gd name="T9" fmla="*/ 21 h 21"/>
                  <a:gd name="T10" fmla="*/ 10 w 79"/>
                  <a:gd name="T11" fmla="*/ 21 h 21"/>
                  <a:gd name="T12" fmla="*/ 48 w 79"/>
                  <a:gd name="T13" fmla="*/ 21 h 21"/>
                  <a:gd name="T14" fmla="*/ 79 w 79"/>
                  <a:gd name="T15" fmla="*/ 21 h 21"/>
                  <a:gd name="T16" fmla="*/ 79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79" y="0"/>
                    </a:moveTo>
                    <a:lnTo>
                      <a:pt x="29" y="0"/>
                    </a:lnTo>
                    <a:lnTo>
                      <a:pt x="0" y="0"/>
                    </a:lnTo>
                    <a:lnTo>
                      <a:pt x="0" y="10"/>
                    </a:lnTo>
                    <a:lnTo>
                      <a:pt x="0" y="21"/>
                    </a:lnTo>
                    <a:lnTo>
                      <a:pt x="10" y="21"/>
                    </a:lnTo>
                    <a:lnTo>
                      <a:pt x="48" y="21"/>
                    </a:lnTo>
                    <a:lnTo>
                      <a:pt x="79" y="21"/>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5" name="Freeform 468"/>
              <p:cNvSpPr>
                <a:spLocks/>
              </p:cNvSpPr>
              <p:nvPr/>
            </p:nvSpPr>
            <p:spPr bwMode="auto">
              <a:xfrm>
                <a:off x="4772026" y="4802188"/>
                <a:ext cx="61913" cy="15875"/>
              </a:xfrm>
              <a:custGeom>
                <a:avLst/>
                <a:gdLst>
                  <a:gd name="T0" fmla="*/ 79 w 79"/>
                  <a:gd name="T1" fmla="*/ 0 h 21"/>
                  <a:gd name="T2" fmla="*/ 31 w 79"/>
                  <a:gd name="T3" fmla="*/ 0 h 21"/>
                  <a:gd name="T4" fmla="*/ 0 w 79"/>
                  <a:gd name="T5" fmla="*/ 0 h 21"/>
                  <a:gd name="T6" fmla="*/ 0 w 79"/>
                  <a:gd name="T7" fmla="*/ 10 h 21"/>
                  <a:gd name="T8" fmla="*/ 0 w 79"/>
                  <a:gd name="T9" fmla="*/ 21 h 21"/>
                  <a:gd name="T10" fmla="*/ 10 w 79"/>
                  <a:gd name="T11" fmla="*/ 21 h 21"/>
                  <a:gd name="T12" fmla="*/ 50 w 79"/>
                  <a:gd name="T13" fmla="*/ 21 h 21"/>
                  <a:gd name="T14" fmla="*/ 79 w 79"/>
                  <a:gd name="T15" fmla="*/ 21 h 21"/>
                  <a:gd name="T16" fmla="*/ 79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79" y="0"/>
                    </a:moveTo>
                    <a:lnTo>
                      <a:pt x="31" y="0"/>
                    </a:lnTo>
                    <a:lnTo>
                      <a:pt x="0" y="0"/>
                    </a:lnTo>
                    <a:lnTo>
                      <a:pt x="0" y="10"/>
                    </a:lnTo>
                    <a:lnTo>
                      <a:pt x="0" y="21"/>
                    </a:lnTo>
                    <a:lnTo>
                      <a:pt x="10" y="21"/>
                    </a:lnTo>
                    <a:lnTo>
                      <a:pt x="50" y="21"/>
                    </a:lnTo>
                    <a:lnTo>
                      <a:pt x="79" y="21"/>
                    </a:lnTo>
                    <a:lnTo>
                      <a:pt x="79"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6" name="Freeform 469"/>
              <p:cNvSpPr>
                <a:spLocks/>
              </p:cNvSpPr>
              <p:nvPr/>
            </p:nvSpPr>
            <p:spPr bwMode="auto">
              <a:xfrm>
                <a:off x="4772026" y="4802188"/>
                <a:ext cx="61913" cy="15875"/>
              </a:xfrm>
              <a:custGeom>
                <a:avLst/>
                <a:gdLst>
                  <a:gd name="T0" fmla="*/ 79 w 79"/>
                  <a:gd name="T1" fmla="*/ 0 h 21"/>
                  <a:gd name="T2" fmla="*/ 31 w 79"/>
                  <a:gd name="T3" fmla="*/ 0 h 21"/>
                  <a:gd name="T4" fmla="*/ 0 w 79"/>
                  <a:gd name="T5" fmla="*/ 0 h 21"/>
                  <a:gd name="T6" fmla="*/ 0 w 79"/>
                  <a:gd name="T7" fmla="*/ 10 h 21"/>
                  <a:gd name="T8" fmla="*/ 0 w 79"/>
                  <a:gd name="T9" fmla="*/ 21 h 21"/>
                  <a:gd name="T10" fmla="*/ 10 w 79"/>
                  <a:gd name="T11" fmla="*/ 21 h 21"/>
                  <a:gd name="T12" fmla="*/ 50 w 79"/>
                  <a:gd name="T13" fmla="*/ 21 h 21"/>
                  <a:gd name="T14" fmla="*/ 79 w 79"/>
                  <a:gd name="T15" fmla="*/ 21 h 21"/>
                  <a:gd name="T16" fmla="*/ 79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79" y="0"/>
                    </a:moveTo>
                    <a:lnTo>
                      <a:pt x="31" y="0"/>
                    </a:lnTo>
                    <a:lnTo>
                      <a:pt x="0" y="0"/>
                    </a:lnTo>
                    <a:lnTo>
                      <a:pt x="0" y="10"/>
                    </a:lnTo>
                    <a:lnTo>
                      <a:pt x="0" y="21"/>
                    </a:lnTo>
                    <a:lnTo>
                      <a:pt x="10" y="21"/>
                    </a:lnTo>
                    <a:lnTo>
                      <a:pt x="50" y="21"/>
                    </a:lnTo>
                    <a:lnTo>
                      <a:pt x="79" y="21"/>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7" name="Freeform 470"/>
              <p:cNvSpPr>
                <a:spLocks/>
              </p:cNvSpPr>
              <p:nvPr/>
            </p:nvSpPr>
            <p:spPr bwMode="auto">
              <a:xfrm>
                <a:off x="4729163" y="4756150"/>
                <a:ext cx="60325" cy="15875"/>
              </a:xfrm>
              <a:custGeom>
                <a:avLst/>
                <a:gdLst>
                  <a:gd name="T0" fmla="*/ 77 w 77"/>
                  <a:gd name="T1" fmla="*/ 0 h 21"/>
                  <a:gd name="T2" fmla="*/ 29 w 77"/>
                  <a:gd name="T3" fmla="*/ 0 h 21"/>
                  <a:gd name="T4" fmla="*/ 0 w 77"/>
                  <a:gd name="T5" fmla="*/ 0 h 21"/>
                  <a:gd name="T6" fmla="*/ 0 w 77"/>
                  <a:gd name="T7" fmla="*/ 10 h 21"/>
                  <a:gd name="T8" fmla="*/ 0 w 77"/>
                  <a:gd name="T9" fmla="*/ 21 h 21"/>
                  <a:gd name="T10" fmla="*/ 10 w 77"/>
                  <a:gd name="T11" fmla="*/ 21 h 21"/>
                  <a:gd name="T12" fmla="*/ 48 w 77"/>
                  <a:gd name="T13" fmla="*/ 21 h 21"/>
                  <a:gd name="T14" fmla="*/ 77 w 77"/>
                  <a:gd name="T15" fmla="*/ 21 h 21"/>
                  <a:gd name="T16" fmla="*/ 77 w 7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1">
                    <a:moveTo>
                      <a:pt x="77" y="0"/>
                    </a:moveTo>
                    <a:lnTo>
                      <a:pt x="29" y="0"/>
                    </a:lnTo>
                    <a:lnTo>
                      <a:pt x="0" y="0"/>
                    </a:lnTo>
                    <a:lnTo>
                      <a:pt x="0" y="10"/>
                    </a:lnTo>
                    <a:lnTo>
                      <a:pt x="0" y="21"/>
                    </a:lnTo>
                    <a:lnTo>
                      <a:pt x="10" y="21"/>
                    </a:lnTo>
                    <a:lnTo>
                      <a:pt x="48" y="21"/>
                    </a:lnTo>
                    <a:lnTo>
                      <a:pt x="77" y="21"/>
                    </a:lnTo>
                    <a:lnTo>
                      <a:pt x="77"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8" name="Freeform 471"/>
              <p:cNvSpPr>
                <a:spLocks/>
              </p:cNvSpPr>
              <p:nvPr/>
            </p:nvSpPr>
            <p:spPr bwMode="auto">
              <a:xfrm>
                <a:off x="4729163" y="4756150"/>
                <a:ext cx="60325" cy="15875"/>
              </a:xfrm>
              <a:custGeom>
                <a:avLst/>
                <a:gdLst>
                  <a:gd name="T0" fmla="*/ 77 w 77"/>
                  <a:gd name="T1" fmla="*/ 0 h 21"/>
                  <a:gd name="T2" fmla="*/ 29 w 77"/>
                  <a:gd name="T3" fmla="*/ 0 h 21"/>
                  <a:gd name="T4" fmla="*/ 0 w 77"/>
                  <a:gd name="T5" fmla="*/ 0 h 21"/>
                  <a:gd name="T6" fmla="*/ 0 w 77"/>
                  <a:gd name="T7" fmla="*/ 10 h 21"/>
                  <a:gd name="T8" fmla="*/ 0 w 77"/>
                  <a:gd name="T9" fmla="*/ 21 h 21"/>
                  <a:gd name="T10" fmla="*/ 10 w 77"/>
                  <a:gd name="T11" fmla="*/ 21 h 21"/>
                  <a:gd name="T12" fmla="*/ 48 w 77"/>
                  <a:gd name="T13" fmla="*/ 21 h 21"/>
                  <a:gd name="T14" fmla="*/ 77 w 77"/>
                  <a:gd name="T15" fmla="*/ 21 h 21"/>
                  <a:gd name="T16" fmla="*/ 77 w 7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1">
                    <a:moveTo>
                      <a:pt x="77" y="0"/>
                    </a:moveTo>
                    <a:lnTo>
                      <a:pt x="29" y="0"/>
                    </a:lnTo>
                    <a:lnTo>
                      <a:pt x="0" y="0"/>
                    </a:lnTo>
                    <a:lnTo>
                      <a:pt x="0" y="10"/>
                    </a:lnTo>
                    <a:lnTo>
                      <a:pt x="0" y="21"/>
                    </a:lnTo>
                    <a:lnTo>
                      <a:pt x="10" y="21"/>
                    </a:lnTo>
                    <a:lnTo>
                      <a:pt x="48" y="21"/>
                    </a:lnTo>
                    <a:lnTo>
                      <a:pt x="77" y="21"/>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9" name="Rectangle 472"/>
              <p:cNvSpPr>
                <a:spLocks noChangeArrowheads="1"/>
              </p:cNvSpPr>
              <p:nvPr/>
            </p:nvSpPr>
            <p:spPr bwMode="auto">
              <a:xfrm>
                <a:off x="5030788" y="4541838"/>
                <a:ext cx="47625" cy="6350"/>
              </a:xfrm>
              <a:prstGeom prst="rect">
                <a:avLst/>
              </a:prstGeom>
              <a:solidFill>
                <a:srgbClr val="D3D4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0" name="Rectangle 473"/>
              <p:cNvSpPr>
                <a:spLocks noChangeArrowheads="1"/>
              </p:cNvSpPr>
              <p:nvPr/>
            </p:nvSpPr>
            <p:spPr bwMode="auto">
              <a:xfrm>
                <a:off x="5030788" y="4541838"/>
                <a:ext cx="47625"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1" name="Freeform 474"/>
              <p:cNvSpPr>
                <a:spLocks/>
              </p:cNvSpPr>
              <p:nvPr/>
            </p:nvSpPr>
            <p:spPr bwMode="auto">
              <a:xfrm>
                <a:off x="4943476" y="4541838"/>
                <a:ext cx="134938" cy="11113"/>
              </a:xfrm>
              <a:custGeom>
                <a:avLst/>
                <a:gdLst>
                  <a:gd name="T0" fmla="*/ 110 w 171"/>
                  <a:gd name="T1" fmla="*/ 0 h 12"/>
                  <a:gd name="T2" fmla="*/ 29 w 171"/>
                  <a:gd name="T3" fmla="*/ 0 h 12"/>
                  <a:gd name="T4" fmla="*/ 29 w 171"/>
                  <a:gd name="T5" fmla="*/ 4 h 12"/>
                  <a:gd name="T6" fmla="*/ 0 w 171"/>
                  <a:gd name="T7" fmla="*/ 4 h 12"/>
                  <a:gd name="T8" fmla="*/ 8 w 171"/>
                  <a:gd name="T9" fmla="*/ 12 h 12"/>
                  <a:gd name="T10" fmla="*/ 171 w 171"/>
                  <a:gd name="T11" fmla="*/ 12 h 12"/>
                  <a:gd name="T12" fmla="*/ 171 w 171"/>
                  <a:gd name="T13" fmla="*/ 6 h 12"/>
                  <a:gd name="T14" fmla="*/ 110 w 171"/>
                  <a:gd name="T15" fmla="*/ 6 h 12"/>
                  <a:gd name="T16" fmla="*/ 110 w 171"/>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2">
                    <a:moveTo>
                      <a:pt x="110" y="0"/>
                    </a:moveTo>
                    <a:lnTo>
                      <a:pt x="29" y="0"/>
                    </a:lnTo>
                    <a:lnTo>
                      <a:pt x="29" y="4"/>
                    </a:lnTo>
                    <a:lnTo>
                      <a:pt x="0" y="4"/>
                    </a:lnTo>
                    <a:lnTo>
                      <a:pt x="8" y="12"/>
                    </a:lnTo>
                    <a:lnTo>
                      <a:pt x="171" y="12"/>
                    </a:lnTo>
                    <a:lnTo>
                      <a:pt x="171" y="6"/>
                    </a:lnTo>
                    <a:lnTo>
                      <a:pt x="110" y="6"/>
                    </a:lnTo>
                    <a:lnTo>
                      <a:pt x="110"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2" name="Freeform 475"/>
              <p:cNvSpPr>
                <a:spLocks/>
              </p:cNvSpPr>
              <p:nvPr/>
            </p:nvSpPr>
            <p:spPr bwMode="auto">
              <a:xfrm>
                <a:off x="4943476" y="4541838"/>
                <a:ext cx="134938" cy="11113"/>
              </a:xfrm>
              <a:custGeom>
                <a:avLst/>
                <a:gdLst>
                  <a:gd name="T0" fmla="*/ 110 w 171"/>
                  <a:gd name="T1" fmla="*/ 0 h 12"/>
                  <a:gd name="T2" fmla="*/ 29 w 171"/>
                  <a:gd name="T3" fmla="*/ 0 h 12"/>
                  <a:gd name="T4" fmla="*/ 29 w 171"/>
                  <a:gd name="T5" fmla="*/ 4 h 12"/>
                  <a:gd name="T6" fmla="*/ 0 w 171"/>
                  <a:gd name="T7" fmla="*/ 4 h 12"/>
                  <a:gd name="T8" fmla="*/ 8 w 171"/>
                  <a:gd name="T9" fmla="*/ 12 h 12"/>
                  <a:gd name="T10" fmla="*/ 171 w 171"/>
                  <a:gd name="T11" fmla="*/ 12 h 12"/>
                  <a:gd name="T12" fmla="*/ 171 w 171"/>
                  <a:gd name="T13" fmla="*/ 6 h 12"/>
                  <a:gd name="T14" fmla="*/ 110 w 171"/>
                  <a:gd name="T15" fmla="*/ 6 h 12"/>
                  <a:gd name="T16" fmla="*/ 110 w 171"/>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2">
                    <a:moveTo>
                      <a:pt x="110" y="0"/>
                    </a:moveTo>
                    <a:lnTo>
                      <a:pt x="29" y="0"/>
                    </a:lnTo>
                    <a:lnTo>
                      <a:pt x="29" y="4"/>
                    </a:lnTo>
                    <a:lnTo>
                      <a:pt x="0" y="4"/>
                    </a:lnTo>
                    <a:lnTo>
                      <a:pt x="8" y="12"/>
                    </a:lnTo>
                    <a:lnTo>
                      <a:pt x="171" y="12"/>
                    </a:lnTo>
                    <a:lnTo>
                      <a:pt x="171" y="6"/>
                    </a:lnTo>
                    <a:lnTo>
                      <a:pt x="110" y="6"/>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3" name="Rectangle 476"/>
              <p:cNvSpPr>
                <a:spLocks noChangeArrowheads="1"/>
              </p:cNvSpPr>
              <p:nvPr/>
            </p:nvSpPr>
            <p:spPr bwMode="auto">
              <a:xfrm>
                <a:off x="4724401" y="4541838"/>
                <a:ext cx="31750" cy="11113"/>
              </a:xfrm>
              <a:prstGeom prst="rect">
                <a:avLst/>
              </a:prstGeom>
              <a:solidFill>
                <a:srgbClr val="D3D4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4" name="Rectangle 477"/>
              <p:cNvSpPr>
                <a:spLocks noChangeArrowheads="1"/>
              </p:cNvSpPr>
              <p:nvPr/>
            </p:nvSpPr>
            <p:spPr bwMode="auto">
              <a:xfrm>
                <a:off x="4724401" y="4541838"/>
                <a:ext cx="31750" cy="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5" name="Freeform 478"/>
              <p:cNvSpPr>
                <a:spLocks/>
              </p:cNvSpPr>
              <p:nvPr/>
            </p:nvSpPr>
            <p:spPr bwMode="auto">
              <a:xfrm>
                <a:off x="4756151" y="4541838"/>
                <a:ext cx="161925" cy="11113"/>
              </a:xfrm>
              <a:custGeom>
                <a:avLst/>
                <a:gdLst>
                  <a:gd name="T0" fmla="*/ 186 w 205"/>
                  <a:gd name="T1" fmla="*/ 0 h 12"/>
                  <a:gd name="T2" fmla="*/ 0 w 205"/>
                  <a:gd name="T3" fmla="*/ 0 h 12"/>
                  <a:gd name="T4" fmla="*/ 0 w 205"/>
                  <a:gd name="T5" fmla="*/ 12 h 12"/>
                  <a:gd name="T6" fmla="*/ 205 w 205"/>
                  <a:gd name="T7" fmla="*/ 12 h 12"/>
                  <a:gd name="T8" fmla="*/ 195 w 205"/>
                  <a:gd name="T9" fmla="*/ 4 h 12"/>
                  <a:gd name="T10" fmla="*/ 186 w 205"/>
                  <a:gd name="T11" fmla="*/ 4 h 12"/>
                  <a:gd name="T12" fmla="*/ 186 w 20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5" h="12">
                    <a:moveTo>
                      <a:pt x="186" y="0"/>
                    </a:moveTo>
                    <a:lnTo>
                      <a:pt x="0" y="0"/>
                    </a:lnTo>
                    <a:lnTo>
                      <a:pt x="0" y="12"/>
                    </a:lnTo>
                    <a:lnTo>
                      <a:pt x="205" y="12"/>
                    </a:lnTo>
                    <a:lnTo>
                      <a:pt x="195" y="4"/>
                    </a:lnTo>
                    <a:lnTo>
                      <a:pt x="186" y="4"/>
                    </a:lnTo>
                    <a:lnTo>
                      <a:pt x="186"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6" name="Freeform 479"/>
              <p:cNvSpPr>
                <a:spLocks/>
              </p:cNvSpPr>
              <p:nvPr/>
            </p:nvSpPr>
            <p:spPr bwMode="auto">
              <a:xfrm>
                <a:off x="4756151" y="4541838"/>
                <a:ext cx="161925" cy="11113"/>
              </a:xfrm>
              <a:custGeom>
                <a:avLst/>
                <a:gdLst>
                  <a:gd name="T0" fmla="*/ 186 w 205"/>
                  <a:gd name="T1" fmla="*/ 0 h 12"/>
                  <a:gd name="T2" fmla="*/ 0 w 205"/>
                  <a:gd name="T3" fmla="*/ 0 h 12"/>
                  <a:gd name="T4" fmla="*/ 0 w 205"/>
                  <a:gd name="T5" fmla="*/ 12 h 12"/>
                  <a:gd name="T6" fmla="*/ 205 w 205"/>
                  <a:gd name="T7" fmla="*/ 12 h 12"/>
                  <a:gd name="T8" fmla="*/ 195 w 205"/>
                  <a:gd name="T9" fmla="*/ 4 h 12"/>
                  <a:gd name="T10" fmla="*/ 186 w 205"/>
                  <a:gd name="T11" fmla="*/ 4 h 12"/>
                  <a:gd name="T12" fmla="*/ 186 w 20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5" h="12">
                    <a:moveTo>
                      <a:pt x="186" y="0"/>
                    </a:moveTo>
                    <a:lnTo>
                      <a:pt x="0" y="0"/>
                    </a:lnTo>
                    <a:lnTo>
                      <a:pt x="0" y="12"/>
                    </a:lnTo>
                    <a:lnTo>
                      <a:pt x="205" y="12"/>
                    </a:lnTo>
                    <a:lnTo>
                      <a:pt x="195" y="4"/>
                    </a:lnTo>
                    <a:lnTo>
                      <a:pt x="186" y="4"/>
                    </a:lnTo>
                    <a:lnTo>
                      <a:pt x="1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7" name="Freeform 480"/>
              <p:cNvSpPr>
                <a:spLocks/>
              </p:cNvSpPr>
              <p:nvPr/>
            </p:nvSpPr>
            <p:spPr bwMode="auto">
              <a:xfrm>
                <a:off x="4697413" y="4283075"/>
                <a:ext cx="409575" cy="344488"/>
              </a:xfrm>
              <a:custGeom>
                <a:avLst/>
                <a:gdLst>
                  <a:gd name="T0" fmla="*/ 446 w 514"/>
                  <a:gd name="T1" fmla="*/ 0 h 435"/>
                  <a:gd name="T2" fmla="*/ 33 w 514"/>
                  <a:gd name="T3" fmla="*/ 0 h 435"/>
                  <a:gd name="T4" fmla="*/ 33 w 514"/>
                  <a:gd name="T5" fmla="*/ 37 h 435"/>
                  <a:gd name="T6" fmla="*/ 0 w 514"/>
                  <a:gd name="T7" fmla="*/ 37 h 435"/>
                  <a:gd name="T8" fmla="*/ 0 w 514"/>
                  <a:gd name="T9" fmla="*/ 0 h 435"/>
                  <a:gd name="T10" fmla="*/ 0 w 514"/>
                  <a:gd name="T11" fmla="*/ 435 h 435"/>
                  <a:gd name="T12" fmla="*/ 33 w 514"/>
                  <a:gd name="T13" fmla="*/ 435 h 435"/>
                  <a:gd name="T14" fmla="*/ 33 w 514"/>
                  <a:gd name="T15" fmla="*/ 340 h 435"/>
                  <a:gd name="T16" fmla="*/ 33 w 514"/>
                  <a:gd name="T17" fmla="*/ 328 h 435"/>
                  <a:gd name="T18" fmla="*/ 33 w 514"/>
                  <a:gd name="T19" fmla="*/ 80 h 435"/>
                  <a:gd name="T20" fmla="*/ 13 w 514"/>
                  <a:gd name="T21" fmla="*/ 58 h 435"/>
                  <a:gd name="T22" fmla="*/ 33 w 514"/>
                  <a:gd name="T23" fmla="*/ 37 h 435"/>
                  <a:gd name="T24" fmla="*/ 33 w 514"/>
                  <a:gd name="T25" fmla="*/ 38 h 435"/>
                  <a:gd name="T26" fmla="*/ 33 w 514"/>
                  <a:gd name="T27" fmla="*/ 37 h 435"/>
                  <a:gd name="T28" fmla="*/ 479 w 514"/>
                  <a:gd name="T29" fmla="*/ 37 h 435"/>
                  <a:gd name="T30" fmla="*/ 479 w 514"/>
                  <a:gd name="T31" fmla="*/ 328 h 435"/>
                  <a:gd name="T32" fmla="*/ 479 w 514"/>
                  <a:gd name="T33" fmla="*/ 334 h 435"/>
                  <a:gd name="T34" fmla="*/ 489 w 514"/>
                  <a:gd name="T35" fmla="*/ 334 h 435"/>
                  <a:gd name="T36" fmla="*/ 489 w 514"/>
                  <a:gd name="T37" fmla="*/ 369 h 435"/>
                  <a:gd name="T38" fmla="*/ 514 w 514"/>
                  <a:gd name="T39" fmla="*/ 369 h 435"/>
                  <a:gd name="T40" fmla="*/ 514 w 514"/>
                  <a:gd name="T41" fmla="*/ 37 h 435"/>
                  <a:gd name="T42" fmla="*/ 479 w 514"/>
                  <a:gd name="T43" fmla="*/ 37 h 435"/>
                  <a:gd name="T44" fmla="*/ 446 w 514"/>
                  <a:gd name="T45"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4" h="435">
                    <a:moveTo>
                      <a:pt x="446" y="0"/>
                    </a:moveTo>
                    <a:lnTo>
                      <a:pt x="33" y="0"/>
                    </a:lnTo>
                    <a:lnTo>
                      <a:pt x="33" y="37"/>
                    </a:lnTo>
                    <a:lnTo>
                      <a:pt x="0" y="37"/>
                    </a:lnTo>
                    <a:lnTo>
                      <a:pt x="0" y="0"/>
                    </a:lnTo>
                    <a:lnTo>
                      <a:pt x="0" y="435"/>
                    </a:lnTo>
                    <a:lnTo>
                      <a:pt x="33" y="435"/>
                    </a:lnTo>
                    <a:lnTo>
                      <a:pt x="33" y="340"/>
                    </a:lnTo>
                    <a:lnTo>
                      <a:pt x="33" y="328"/>
                    </a:lnTo>
                    <a:lnTo>
                      <a:pt x="33" y="80"/>
                    </a:lnTo>
                    <a:lnTo>
                      <a:pt x="13" y="58"/>
                    </a:lnTo>
                    <a:lnTo>
                      <a:pt x="33" y="37"/>
                    </a:lnTo>
                    <a:lnTo>
                      <a:pt x="33" y="38"/>
                    </a:lnTo>
                    <a:lnTo>
                      <a:pt x="33" y="37"/>
                    </a:lnTo>
                    <a:lnTo>
                      <a:pt x="479" y="37"/>
                    </a:lnTo>
                    <a:lnTo>
                      <a:pt x="479" y="328"/>
                    </a:lnTo>
                    <a:lnTo>
                      <a:pt x="479" y="334"/>
                    </a:lnTo>
                    <a:lnTo>
                      <a:pt x="489" y="334"/>
                    </a:lnTo>
                    <a:lnTo>
                      <a:pt x="489" y="369"/>
                    </a:lnTo>
                    <a:lnTo>
                      <a:pt x="514" y="369"/>
                    </a:lnTo>
                    <a:lnTo>
                      <a:pt x="514" y="37"/>
                    </a:lnTo>
                    <a:lnTo>
                      <a:pt x="479" y="37"/>
                    </a:lnTo>
                    <a:lnTo>
                      <a:pt x="446"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8" name="Freeform 481"/>
              <p:cNvSpPr>
                <a:spLocks/>
              </p:cNvSpPr>
              <p:nvPr/>
            </p:nvSpPr>
            <p:spPr bwMode="auto">
              <a:xfrm>
                <a:off x="4697413" y="4283075"/>
                <a:ext cx="409575" cy="344488"/>
              </a:xfrm>
              <a:custGeom>
                <a:avLst/>
                <a:gdLst>
                  <a:gd name="T0" fmla="*/ 446 w 514"/>
                  <a:gd name="T1" fmla="*/ 0 h 435"/>
                  <a:gd name="T2" fmla="*/ 33 w 514"/>
                  <a:gd name="T3" fmla="*/ 0 h 435"/>
                  <a:gd name="T4" fmla="*/ 33 w 514"/>
                  <a:gd name="T5" fmla="*/ 37 h 435"/>
                  <a:gd name="T6" fmla="*/ 0 w 514"/>
                  <a:gd name="T7" fmla="*/ 37 h 435"/>
                  <a:gd name="T8" fmla="*/ 0 w 514"/>
                  <a:gd name="T9" fmla="*/ 0 h 435"/>
                  <a:gd name="T10" fmla="*/ 0 w 514"/>
                  <a:gd name="T11" fmla="*/ 435 h 435"/>
                  <a:gd name="T12" fmla="*/ 33 w 514"/>
                  <a:gd name="T13" fmla="*/ 435 h 435"/>
                  <a:gd name="T14" fmla="*/ 33 w 514"/>
                  <a:gd name="T15" fmla="*/ 340 h 435"/>
                  <a:gd name="T16" fmla="*/ 33 w 514"/>
                  <a:gd name="T17" fmla="*/ 328 h 435"/>
                  <a:gd name="T18" fmla="*/ 33 w 514"/>
                  <a:gd name="T19" fmla="*/ 80 h 435"/>
                  <a:gd name="T20" fmla="*/ 13 w 514"/>
                  <a:gd name="T21" fmla="*/ 58 h 435"/>
                  <a:gd name="T22" fmla="*/ 33 w 514"/>
                  <a:gd name="T23" fmla="*/ 37 h 435"/>
                  <a:gd name="T24" fmla="*/ 33 w 514"/>
                  <a:gd name="T25" fmla="*/ 38 h 435"/>
                  <a:gd name="T26" fmla="*/ 33 w 514"/>
                  <a:gd name="T27" fmla="*/ 37 h 435"/>
                  <a:gd name="T28" fmla="*/ 479 w 514"/>
                  <a:gd name="T29" fmla="*/ 37 h 435"/>
                  <a:gd name="T30" fmla="*/ 479 w 514"/>
                  <a:gd name="T31" fmla="*/ 328 h 435"/>
                  <a:gd name="T32" fmla="*/ 479 w 514"/>
                  <a:gd name="T33" fmla="*/ 334 h 435"/>
                  <a:gd name="T34" fmla="*/ 489 w 514"/>
                  <a:gd name="T35" fmla="*/ 334 h 435"/>
                  <a:gd name="T36" fmla="*/ 489 w 514"/>
                  <a:gd name="T37" fmla="*/ 369 h 435"/>
                  <a:gd name="T38" fmla="*/ 514 w 514"/>
                  <a:gd name="T39" fmla="*/ 369 h 435"/>
                  <a:gd name="T40" fmla="*/ 514 w 514"/>
                  <a:gd name="T41" fmla="*/ 37 h 435"/>
                  <a:gd name="T42" fmla="*/ 479 w 514"/>
                  <a:gd name="T43" fmla="*/ 37 h 435"/>
                  <a:gd name="T44" fmla="*/ 446 w 514"/>
                  <a:gd name="T45"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4" h="435">
                    <a:moveTo>
                      <a:pt x="446" y="0"/>
                    </a:moveTo>
                    <a:lnTo>
                      <a:pt x="33" y="0"/>
                    </a:lnTo>
                    <a:lnTo>
                      <a:pt x="33" y="37"/>
                    </a:lnTo>
                    <a:lnTo>
                      <a:pt x="0" y="37"/>
                    </a:lnTo>
                    <a:lnTo>
                      <a:pt x="0" y="0"/>
                    </a:lnTo>
                    <a:lnTo>
                      <a:pt x="0" y="435"/>
                    </a:lnTo>
                    <a:lnTo>
                      <a:pt x="33" y="435"/>
                    </a:lnTo>
                    <a:lnTo>
                      <a:pt x="33" y="340"/>
                    </a:lnTo>
                    <a:lnTo>
                      <a:pt x="33" y="328"/>
                    </a:lnTo>
                    <a:lnTo>
                      <a:pt x="33" y="80"/>
                    </a:lnTo>
                    <a:lnTo>
                      <a:pt x="13" y="58"/>
                    </a:lnTo>
                    <a:lnTo>
                      <a:pt x="33" y="37"/>
                    </a:lnTo>
                    <a:lnTo>
                      <a:pt x="33" y="38"/>
                    </a:lnTo>
                    <a:lnTo>
                      <a:pt x="33" y="37"/>
                    </a:lnTo>
                    <a:lnTo>
                      <a:pt x="479" y="37"/>
                    </a:lnTo>
                    <a:lnTo>
                      <a:pt x="479" y="328"/>
                    </a:lnTo>
                    <a:lnTo>
                      <a:pt x="479" y="334"/>
                    </a:lnTo>
                    <a:lnTo>
                      <a:pt x="489" y="334"/>
                    </a:lnTo>
                    <a:lnTo>
                      <a:pt x="489" y="369"/>
                    </a:lnTo>
                    <a:lnTo>
                      <a:pt x="514" y="369"/>
                    </a:lnTo>
                    <a:lnTo>
                      <a:pt x="514" y="37"/>
                    </a:lnTo>
                    <a:lnTo>
                      <a:pt x="479" y="37"/>
                    </a:lnTo>
                    <a:lnTo>
                      <a:pt x="4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49" name="Freeform 482"/>
              <p:cNvSpPr>
                <a:spLocks noEditPoints="1"/>
              </p:cNvSpPr>
              <p:nvPr/>
            </p:nvSpPr>
            <p:spPr bwMode="auto">
              <a:xfrm>
                <a:off x="4697413" y="4548188"/>
                <a:ext cx="409575" cy="177800"/>
              </a:xfrm>
              <a:custGeom>
                <a:avLst/>
                <a:gdLst>
                  <a:gd name="T0" fmla="*/ 33 w 514"/>
                  <a:gd name="T1" fmla="*/ 101 h 225"/>
                  <a:gd name="T2" fmla="*/ 0 w 514"/>
                  <a:gd name="T3" fmla="*/ 101 h 225"/>
                  <a:gd name="T4" fmla="*/ 0 w 514"/>
                  <a:gd name="T5" fmla="*/ 189 h 225"/>
                  <a:gd name="T6" fmla="*/ 0 w 514"/>
                  <a:gd name="T7" fmla="*/ 225 h 225"/>
                  <a:gd name="T8" fmla="*/ 33 w 514"/>
                  <a:gd name="T9" fmla="*/ 225 h 225"/>
                  <a:gd name="T10" fmla="*/ 33 w 514"/>
                  <a:gd name="T11" fmla="*/ 189 h 225"/>
                  <a:gd name="T12" fmla="*/ 33 w 514"/>
                  <a:gd name="T13" fmla="*/ 101 h 225"/>
                  <a:gd name="T14" fmla="*/ 489 w 514"/>
                  <a:gd name="T15" fmla="*/ 0 h 225"/>
                  <a:gd name="T16" fmla="*/ 479 w 514"/>
                  <a:gd name="T17" fmla="*/ 0 h 225"/>
                  <a:gd name="T18" fmla="*/ 479 w 514"/>
                  <a:gd name="T19" fmla="*/ 6 h 225"/>
                  <a:gd name="T20" fmla="*/ 479 w 514"/>
                  <a:gd name="T21" fmla="*/ 157 h 225"/>
                  <a:gd name="T22" fmla="*/ 503 w 514"/>
                  <a:gd name="T23" fmla="*/ 157 h 225"/>
                  <a:gd name="T24" fmla="*/ 503 w 514"/>
                  <a:gd name="T25" fmla="*/ 177 h 225"/>
                  <a:gd name="T26" fmla="*/ 479 w 514"/>
                  <a:gd name="T27" fmla="*/ 177 h 225"/>
                  <a:gd name="T28" fmla="*/ 479 w 514"/>
                  <a:gd name="T29" fmla="*/ 184 h 225"/>
                  <a:gd name="T30" fmla="*/ 500 w 514"/>
                  <a:gd name="T31" fmla="*/ 206 h 225"/>
                  <a:gd name="T32" fmla="*/ 479 w 514"/>
                  <a:gd name="T33" fmla="*/ 225 h 225"/>
                  <a:gd name="T34" fmla="*/ 514 w 514"/>
                  <a:gd name="T35" fmla="*/ 225 h 225"/>
                  <a:gd name="T36" fmla="*/ 514 w 514"/>
                  <a:gd name="T37" fmla="*/ 35 h 225"/>
                  <a:gd name="T38" fmla="*/ 489 w 514"/>
                  <a:gd name="T39" fmla="*/ 35 h 225"/>
                  <a:gd name="T40" fmla="*/ 489 w 514"/>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4" h="225">
                    <a:moveTo>
                      <a:pt x="33" y="101"/>
                    </a:moveTo>
                    <a:lnTo>
                      <a:pt x="0" y="101"/>
                    </a:lnTo>
                    <a:lnTo>
                      <a:pt x="0" y="189"/>
                    </a:lnTo>
                    <a:lnTo>
                      <a:pt x="0" y="225"/>
                    </a:lnTo>
                    <a:lnTo>
                      <a:pt x="33" y="225"/>
                    </a:lnTo>
                    <a:lnTo>
                      <a:pt x="33" y="189"/>
                    </a:lnTo>
                    <a:lnTo>
                      <a:pt x="33" y="101"/>
                    </a:lnTo>
                    <a:close/>
                    <a:moveTo>
                      <a:pt x="489" y="0"/>
                    </a:moveTo>
                    <a:lnTo>
                      <a:pt x="479" y="0"/>
                    </a:lnTo>
                    <a:lnTo>
                      <a:pt x="479" y="6"/>
                    </a:lnTo>
                    <a:lnTo>
                      <a:pt x="479" y="157"/>
                    </a:lnTo>
                    <a:lnTo>
                      <a:pt x="503" y="157"/>
                    </a:lnTo>
                    <a:lnTo>
                      <a:pt x="503" y="177"/>
                    </a:lnTo>
                    <a:lnTo>
                      <a:pt x="479" y="177"/>
                    </a:lnTo>
                    <a:lnTo>
                      <a:pt x="479" y="184"/>
                    </a:lnTo>
                    <a:lnTo>
                      <a:pt x="500" y="206"/>
                    </a:lnTo>
                    <a:lnTo>
                      <a:pt x="479" y="225"/>
                    </a:lnTo>
                    <a:lnTo>
                      <a:pt x="514" y="225"/>
                    </a:lnTo>
                    <a:lnTo>
                      <a:pt x="514" y="35"/>
                    </a:lnTo>
                    <a:lnTo>
                      <a:pt x="489" y="35"/>
                    </a:lnTo>
                    <a:lnTo>
                      <a:pt x="489"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0" name="Freeform 483"/>
              <p:cNvSpPr>
                <a:spLocks/>
              </p:cNvSpPr>
              <p:nvPr/>
            </p:nvSpPr>
            <p:spPr bwMode="auto">
              <a:xfrm>
                <a:off x="4697413" y="4627563"/>
                <a:ext cx="26988" cy="98425"/>
              </a:xfrm>
              <a:custGeom>
                <a:avLst/>
                <a:gdLst>
                  <a:gd name="T0" fmla="*/ 33 w 33"/>
                  <a:gd name="T1" fmla="*/ 0 h 124"/>
                  <a:gd name="T2" fmla="*/ 0 w 33"/>
                  <a:gd name="T3" fmla="*/ 0 h 124"/>
                  <a:gd name="T4" fmla="*/ 0 w 33"/>
                  <a:gd name="T5" fmla="*/ 88 h 124"/>
                  <a:gd name="T6" fmla="*/ 0 w 33"/>
                  <a:gd name="T7" fmla="*/ 124 h 124"/>
                  <a:gd name="T8" fmla="*/ 33 w 33"/>
                  <a:gd name="T9" fmla="*/ 124 h 124"/>
                  <a:gd name="T10" fmla="*/ 33 w 33"/>
                  <a:gd name="T11" fmla="*/ 88 h 124"/>
                  <a:gd name="T12" fmla="*/ 33 w 33"/>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3" h="124">
                    <a:moveTo>
                      <a:pt x="33" y="0"/>
                    </a:moveTo>
                    <a:lnTo>
                      <a:pt x="0" y="0"/>
                    </a:lnTo>
                    <a:lnTo>
                      <a:pt x="0" y="88"/>
                    </a:lnTo>
                    <a:lnTo>
                      <a:pt x="0" y="124"/>
                    </a:lnTo>
                    <a:lnTo>
                      <a:pt x="33" y="124"/>
                    </a:lnTo>
                    <a:lnTo>
                      <a:pt x="33" y="88"/>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1" name="Freeform 484"/>
              <p:cNvSpPr>
                <a:spLocks/>
              </p:cNvSpPr>
              <p:nvPr/>
            </p:nvSpPr>
            <p:spPr bwMode="auto">
              <a:xfrm>
                <a:off x="5078413" y="4548188"/>
                <a:ext cx="28575" cy="177800"/>
              </a:xfrm>
              <a:custGeom>
                <a:avLst/>
                <a:gdLst>
                  <a:gd name="T0" fmla="*/ 10 w 35"/>
                  <a:gd name="T1" fmla="*/ 0 h 225"/>
                  <a:gd name="T2" fmla="*/ 0 w 35"/>
                  <a:gd name="T3" fmla="*/ 0 h 225"/>
                  <a:gd name="T4" fmla="*/ 0 w 35"/>
                  <a:gd name="T5" fmla="*/ 6 h 225"/>
                  <a:gd name="T6" fmla="*/ 0 w 35"/>
                  <a:gd name="T7" fmla="*/ 157 h 225"/>
                  <a:gd name="T8" fmla="*/ 24 w 35"/>
                  <a:gd name="T9" fmla="*/ 157 h 225"/>
                  <a:gd name="T10" fmla="*/ 24 w 35"/>
                  <a:gd name="T11" fmla="*/ 177 h 225"/>
                  <a:gd name="T12" fmla="*/ 0 w 35"/>
                  <a:gd name="T13" fmla="*/ 177 h 225"/>
                  <a:gd name="T14" fmla="*/ 0 w 35"/>
                  <a:gd name="T15" fmla="*/ 184 h 225"/>
                  <a:gd name="T16" fmla="*/ 21 w 35"/>
                  <a:gd name="T17" fmla="*/ 206 h 225"/>
                  <a:gd name="T18" fmla="*/ 0 w 35"/>
                  <a:gd name="T19" fmla="*/ 225 h 225"/>
                  <a:gd name="T20" fmla="*/ 35 w 35"/>
                  <a:gd name="T21" fmla="*/ 225 h 225"/>
                  <a:gd name="T22" fmla="*/ 35 w 35"/>
                  <a:gd name="T23" fmla="*/ 35 h 225"/>
                  <a:gd name="T24" fmla="*/ 10 w 35"/>
                  <a:gd name="T25" fmla="*/ 35 h 225"/>
                  <a:gd name="T26" fmla="*/ 10 w 35"/>
                  <a:gd name="T2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25">
                    <a:moveTo>
                      <a:pt x="10" y="0"/>
                    </a:moveTo>
                    <a:lnTo>
                      <a:pt x="0" y="0"/>
                    </a:lnTo>
                    <a:lnTo>
                      <a:pt x="0" y="6"/>
                    </a:lnTo>
                    <a:lnTo>
                      <a:pt x="0" y="157"/>
                    </a:lnTo>
                    <a:lnTo>
                      <a:pt x="24" y="157"/>
                    </a:lnTo>
                    <a:lnTo>
                      <a:pt x="24" y="177"/>
                    </a:lnTo>
                    <a:lnTo>
                      <a:pt x="0" y="177"/>
                    </a:lnTo>
                    <a:lnTo>
                      <a:pt x="0" y="184"/>
                    </a:lnTo>
                    <a:lnTo>
                      <a:pt x="21" y="206"/>
                    </a:lnTo>
                    <a:lnTo>
                      <a:pt x="0" y="225"/>
                    </a:lnTo>
                    <a:lnTo>
                      <a:pt x="35" y="225"/>
                    </a:lnTo>
                    <a:lnTo>
                      <a:pt x="35" y="35"/>
                    </a:lnTo>
                    <a:lnTo>
                      <a:pt x="1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2" name="Freeform 485"/>
              <p:cNvSpPr>
                <a:spLocks noEditPoints="1"/>
              </p:cNvSpPr>
              <p:nvPr/>
            </p:nvSpPr>
            <p:spPr bwMode="auto">
              <a:xfrm>
                <a:off x="4708526" y="4311650"/>
                <a:ext cx="107950" cy="98425"/>
              </a:xfrm>
              <a:custGeom>
                <a:avLst/>
                <a:gdLst>
                  <a:gd name="T0" fmla="*/ 129 w 135"/>
                  <a:gd name="T1" fmla="*/ 117 h 124"/>
                  <a:gd name="T2" fmla="*/ 89 w 135"/>
                  <a:gd name="T3" fmla="*/ 117 h 124"/>
                  <a:gd name="T4" fmla="*/ 97 w 135"/>
                  <a:gd name="T5" fmla="*/ 124 h 124"/>
                  <a:gd name="T6" fmla="*/ 135 w 135"/>
                  <a:gd name="T7" fmla="*/ 124 h 124"/>
                  <a:gd name="T8" fmla="*/ 129 w 135"/>
                  <a:gd name="T9" fmla="*/ 117 h 124"/>
                  <a:gd name="T10" fmla="*/ 73 w 135"/>
                  <a:gd name="T11" fmla="*/ 57 h 124"/>
                  <a:gd name="T12" fmla="*/ 35 w 135"/>
                  <a:gd name="T13" fmla="*/ 57 h 124"/>
                  <a:gd name="T14" fmla="*/ 79 w 135"/>
                  <a:gd name="T15" fmla="*/ 107 h 124"/>
                  <a:gd name="T16" fmla="*/ 79 w 135"/>
                  <a:gd name="T17" fmla="*/ 96 h 124"/>
                  <a:gd name="T18" fmla="*/ 110 w 135"/>
                  <a:gd name="T19" fmla="*/ 96 h 124"/>
                  <a:gd name="T20" fmla="*/ 73 w 135"/>
                  <a:gd name="T21" fmla="*/ 57 h 124"/>
                  <a:gd name="T22" fmla="*/ 20 w 135"/>
                  <a:gd name="T23" fmla="*/ 0 h 124"/>
                  <a:gd name="T24" fmla="*/ 0 w 135"/>
                  <a:gd name="T25" fmla="*/ 21 h 124"/>
                  <a:gd name="T26" fmla="*/ 20 w 135"/>
                  <a:gd name="T27" fmla="*/ 43 h 124"/>
                  <a:gd name="T28" fmla="*/ 25 w 135"/>
                  <a:gd name="T29" fmla="*/ 46 h 124"/>
                  <a:gd name="T30" fmla="*/ 25 w 135"/>
                  <a:gd name="T31" fmla="*/ 37 h 124"/>
                  <a:gd name="T32" fmla="*/ 54 w 135"/>
                  <a:gd name="T33" fmla="*/ 37 h 124"/>
                  <a:gd name="T34" fmla="*/ 20 w 135"/>
                  <a:gd name="T35" fmla="*/ 1 h 124"/>
                  <a:gd name="T36" fmla="*/ 20 w 135"/>
                  <a:gd name="T3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124">
                    <a:moveTo>
                      <a:pt x="129" y="117"/>
                    </a:moveTo>
                    <a:lnTo>
                      <a:pt x="89" y="117"/>
                    </a:lnTo>
                    <a:lnTo>
                      <a:pt x="97" y="124"/>
                    </a:lnTo>
                    <a:lnTo>
                      <a:pt x="135" y="124"/>
                    </a:lnTo>
                    <a:lnTo>
                      <a:pt x="129" y="117"/>
                    </a:lnTo>
                    <a:close/>
                    <a:moveTo>
                      <a:pt x="73" y="57"/>
                    </a:moveTo>
                    <a:lnTo>
                      <a:pt x="35" y="57"/>
                    </a:lnTo>
                    <a:lnTo>
                      <a:pt x="79" y="107"/>
                    </a:lnTo>
                    <a:lnTo>
                      <a:pt x="79" y="96"/>
                    </a:lnTo>
                    <a:lnTo>
                      <a:pt x="110" y="96"/>
                    </a:lnTo>
                    <a:lnTo>
                      <a:pt x="73" y="57"/>
                    </a:lnTo>
                    <a:close/>
                    <a:moveTo>
                      <a:pt x="20" y="0"/>
                    </a:moveTo>
                    <a:lnTo>
                      <a:pt x="0" y="21"/>
                    </a:lnTo>
                    <a:lnTo>
                      <a:pt x="20" y="43"/>
                    </a:lnTo>
                    <a:lnTo>
                      <a:pt x="25" y="46"/>
                    </a:lnTo>
                    <a:lnTo>
                      <a:pt x="25" y="37"/>
                    </a:lnTo>
                    <a:lnTo>
                      <a:pt x="54" y="37"/>
                    </a:lnTo>
                    <a:lnTo>
                      <a:pt x="20" y="1"/>
                    </a:lnTo>
                    <a:lnTo>
                      <a:pt x="20"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3" name="Freeform 486"/>
              <p:cNvSpPr>
                <a:spLocks/>
              </p:cNvSpPr>
              <p:nvPr/>
            </p:nvSpPr>
            <p:spPr bwMode="auto">
              <a:xfrm>
                <a:off x="4779963" y="4403725"/>
                <a:ext cx="36513" cy="6350"/>
              </a:xfrm>
              <a:custGeom>
                <a:avLst/>
                <a:gdLst>
                  <a:gd name="T0" fmla="*/ 40 w 46"/>
                  <a:gd name="T1" fmla="*/ 0 h 7"/>
                  <a:gd name="T2" fmla="*/ 0 w 46"/>
                  <a:gd name="T3" fmla="*/ 0 h 7"/>
                  <a:gd name="T4" fmla="*/ 8 w 46"/>
                  <a:gd name="T5" fmla="*/ 7 h 7"/>
                  <a:gd name="T6" fmla="*/ 46 w 46"/>
                  <a:gd name="T7" fmla="*/ 7 h 7"/>
                  <a:gd name="T8" fmla="*/ 40 w 46"/>
                  <a:gd name="T9" fmla="*/ 0 h 7"/>
                </a:gdLst>
                <a:ahLst/>
                <a:cxnLst>
                  <a:cxn ang="0">
                    <a:pos x="T0" y="T1"/>
                  </a:cxn>
                  <a:cxn ang="0">
                    <a:pos x="T2" y="T3"/>
                  </a:cxn>
                  <a:cxn ang="0">
                    <a:pos x="T4" y="T5"/>
                  </a:cxn>
                  <a:cxn ang="0">
                    <a:pos x="T6" y="T7"/>
                  </a:cxn>
                  <a:cxn ang="0">
                    <a:pos x="T8" y="T9"/>
                  </a:cxn>
                </a:cxnLst>
                <a:rect l="0" t="0" r="r" b="b"/>
                <a:pathLst>
                  <a:path w="46" h="7">
                    <a:moveTo>
                      <a:pt x="40" y="0"/>
                    </a:moveTo>
                    <a:lnTo>
                      <a:pt x="0" y="0"/>
                    </a:lnTo>
                    <a:lnTo>
                      <a:pt x="8" y="7"/>
                    </a:lnTo>
                    <a:lnTo>
                      <a:pt x="46" y="7"/>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4" name="Freeform 487"/>
              <p:cNvSpPr>
                <a:spLocks/>
              </p:cNvSpPr>
              <p:nvPr/>
            </p:nvSpPr>
            <p:spPr bwMode="auto">
              <a:xfrm>
                <a:off x="4735513" y="4357688"/>
                <a:ext cx="60325" cy="38100"/>
              </a:xfrm>
              <a:custGeom>
                <a:avLst/>
                <a:gdLst>
                  <a:gd name="T0" fmla="*/ 38 w 75"/>
                  <a:gd name="T1" fmla="*/ 0 h 50"/>
                  <a:gd name="T2" fmla="*/ 0 w 75"/>
                  <a:gd name="T3" fmla="*/ 0 h 50"/>
                  <a:gd name="T4" fmla="*/ 44 w 75"/>
                  <a:gd name="T5" fmla="*/ 50 h 50"/>
                  <a:gd name="T6" fmla="*/ 44 w 75"/>
                  <a:gd name="T7" fmla="*/ 39 h 50"/>
                  <a:gd name="T8" fmla="*/ 75 w 75"/>
                  <a:gd name="T9" fmla="*/ 39 h 50"/>
                  <a:gd name="T10" fmla="*/ 38 w 75"/>
                  <a:gd name="T11" fmla="*/ 0 h 50"/>
                </a:gdLst>
                <a:ahLst/>
                <a:cxnLst>
                  <a:cxn ang="0">
                    <a:pos x="T0" y="T1"/>
                  </a:cxn>
                  <a:cxn ang="0">
                    <a:pos x="T2" y="T3"/>
                  </a:cxn>
                  <a:cxn ang="0">
                    <a:pos x="T4" y="T5"/>
                  </a:cxn>
                  <a:cxn ang="0">
                    <a:pos x="T6" y="T7"/>
                  </a:cxn>
                  <a:cxn ang="0">
                    <a:pos x="T8" y="T9"/>
                  </a:cxn>
                  <a:cxn ang="0">
                    <a:pos x="T10" y="T11"/>
                  </a:cxn>
                </a:cxnLst>
                <a:rect l="0" t="0" r="r" b="b"/>
                <a:pathLst>
                  <a:path w="75" h="50">
                    <a:moveTo>
                      <a:pt x="38" y="0"/>
                    </a:moveTo>
                    <a:lnTo>
                      <a:pt x="0" y="0"/>
                    </a:lnTo>
                    <a:lnTo>
                      <a:pt x="44" y="50"/>
                    </a:lnTo>
                    <a:lnTo>
                      <a:pt x="44" y="39"/>
                    </a:lnTo>
                    <a:lnTo>
                      <a:pt x="75" y="39"/>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5" name="Freeform 488"/>
              <p:cNvSpPr>
                <a:spLocks/>
              </p:cNvSpPr>
              <p:nvPr/>
            </p:nvSpPr>
            <p:spPr bwMode="auto">
              <a:xfrm>
                <a:off x="4708526" y="4311650"/>
                <a:ext cx="42863" cy="36513"/>
              </a:xfrm>
              <a:custGeom>
                <a:avLst/>
                <a:gdLst>
                  <a:gd name="T0" fmla="*/ 20 w 54"/>
                  <a:gd name="T1" fmla="*/ 0 h 46"/>
                  <a:gd name="T2" fmla="*/ 0 w 54"/>
                  <a:gd name="T3" fmla="*/ 21 h 46"/>
                  <a:gd name="T4" fmla="*/ 20 w 54"/>
                  <a:gd name="T5" fmla="*/ 43 h 46"/>
                  <a:gd name="T6" fmla="*/ 25 w 54"/>
                  <a:gd name="T7" fmla="*/ 46 h 46"/>
                  <a:gd name="T8" fmla="*/ 25 w 54"/>
                  <a:gd name="T9" fmla="*/ 37 h 46"/>
                  <a:gd name="T10" fmla="*/ 54 w 54"/>
                  <a:gd name="T11" fmla="*/ 37 h 46"/>
                  <a:gd name="T12" fmla="*/ 20 w 54"/>
                  <a:gd name="T13" fmla="*/ 1 h 46"/>
                  <a:gd name="T14" fmla="*/ 20 w 54"/>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6">
                    <a:moveTo>
                      <a:pt x="20" y="0"/>
                    </a:moveTo>
                    <a:lnTo>
                      <a:pt x="0" y="21"/>
                    </a:lnTo>
                    <a:lnTo>
                      <a:pt x="20" y="43"/>
                    </a:lnTo>
                    <a:lnTo>
                      <a:pt x="25" y="46"/>
                    </a:lnTo>
                    <a:lnTo>
                      <a:pt x="25" y="37"/>
                    </a:lnTo>
                    <a:lnTo>
                      <a:pt x="54" y="37"/>
                    </a:lnTo>
                    <a:lnTo>
                      <a:pt x="20" y="1"/>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6" name="Freeform 489"/>
              <p:cNvSpPr>
                <a:spLocks noEditPoints="1"/>
              </p:cNvSpPr>
              <p:nvPr/>
            </p:nvSpPr>
            <p:spPr bwMode="auto">
              <a:xfrm>
                <a:off x="4786313" y="4410075"/>
                <a:ext cx="307975" cy="315913"/>
              </a:xfrm>
              <a:custGeom>
                <a:avLst/>
                <a:gdLst>
                  <a:gd name="T0" fmla="*/ 364 w 390"/>
                  <a:gd name="T1" fmla="*/ 350 h 398"/>
                  <a:gd name="T2" fmla="*/ 324 w 390"/>
                  <a:gd name="T3" fmla="*/ 350 h 398"/>
                  <a:gd name="T4" fmla="*/ 336 w 390"/>
                  <a:gd name="T5" fmla="*/ 362 h 398"/>
                  <a:gd name="T6" fmla="*/ 369 w 390"/>
                  <a:gd name="T7" fmla="*/ 398 h 398"/>
                  <a:gd name="T8" fmla="*/ 390 w 390"/>
                  <a:gd name="T9" fmla="*/ 379 h 398"/>
                  <a:gd name="T10" fmla="*/ 369 w 390"/>
                  <a:gd name="T11" fmla="*/ 357 h 398"/>
                  <a:gd name="T12" fmla="*/ 364 w 390"/>
                  <a:gd name="T13" fmla="*/ 350 h 398"/>
                  <a:gd name="T14" fmla="*/ 308 w 390"/>
                  <a:gd name="T15" fmla="*/ 290 h 398"/>
                  <a:gd name="T16" fmla="*/ 270 w 390"/>
                  <a:gd name="T17" fmla="*/ 290 h 398"/>
                  <a:gd name="T18" fmla="*/ 315 w 390"/>
                  <a:gd name="T19" fmla="*/ 339 h 398"/>
                  <a:gd name="T20" fmla="*/ 315 w 390"/>
                  <a:gd name="T21" fmla="*/ 330 h 398"/>
                  <a:gd name="T22" fmla="*/ 345 w 390"/>
                  <a:gd name="T23" fmla="*/ 330 h 398"/>
                  <a:gd name="T24" fmla="*/ 308 w 390"/>
                  <a:gd name="T25" fmla="*/ 290 h 398"/>
                  <a:gd name="T26" fmla="*/ 253 w 390"/>
                  <a:gd name="T27" fmla="*/ 231 h 398"/>
                  <a:gd name="T28" fmla="*/ 214 w 390"/>
                  <a:gd name="T29" fmla="*/ 231 h 398"/>
                  <a:gd name="T30" fmla="*/ 261 w 390"/>
                  <a:gd name="T31" fmla="*/ 280 h 398"/>
                  <a:gd name="T32" fmla="*/ 261 w 390"/>
                  <a:gd name="T33" fmla="*/ 269 h 398"/>
                  <a:gd name="T34" fmla="*/ 289 w 390"/>
                  <a:gd name="T35" fmla="*/ 269 h 398"/>
                  <a:gd name="T36" fmla="*/ 253 w 390"/>
                  <a:gd name="T37" fmla="*/ 231 h 398"/>
                  <a:gd name="T38" fmla="*/ 198 w 390"/>
                  <a:gd name="T39" fmla="*/ 171 h 398"/>
                  <a:gd name="T40" fmla="*/ 158 w 390"/>
                  <a:gd name="T41" fmla="*/ 171 h 398"/>
                  <a:gd name="T42" fmla="*/ 168 w 390"/>
                  <a:gd name="T43" fmla="*/ 179 h 398"/>
                  <a:gd name="T44" fmla="*/ 205 w 390"/>
                  <a:gd name="T45" fmla="*/ 221 h 398"/>
                  <a:gd name="T46" fmla="*/ 205 w 390"/>
                  <a:gd name="T47" fmla="*/ 210 h 398"/>
                  <a:gd name="T48" fmla="*/ 233 w 390"/>
                  <a:gd name="T49" fmla="*/ 210 h 398"/>
                  <a:gd name="T50" fmla="*/ 206 w 390"/>
                  <a:gd name="T51" fmla="*/ 179 h 398"/>
                  <a:gd name="T52" fmla="*/ 198 w 390"/>
                  <a:gd name="T53" fmla="*/ 171 h 398"/>
                  <a:gd name="T54" fmla="*/ 142 w 390"/>
                  <a:gd name="T55" fmla="*/ 112 h 398"/>
                  <a:gd name="T56" fmla="*/ 104 w 390"/>
                  <a:gd name="T57" fmla="*/ 112 h 398"/>
                  <a:gd name="T58" fmla="*/ 149 w 390"/>
                  <a:gd name="T59" fmla="*/ 160 h 398"/>
                  <a:gd name="T60" fmla="*/ 149 w 390"/>
                  <a:gd name="T61" fmla="*/ 151 h 398"/>
                  <a:gd name="T62" fmla="*/ 179 w 390"/>
                  <a:gd name="T63" fmla="*/ 151 h 398"/>
                  <a:gd name="T64" fmla="*/ 142 w 390"/>
                  <a:gd name="T65" fmla="*/ 112 h 398"/>
                  <a:gd name="T66" fmla="*/ 86 w 390"/>
                  <a:gd name="T67" fmla="*/ 52 h 398"/>
                  <a:gd name="T68" fmla="*/ 48 w 390"/>
                  <a:gd name="T69" fmla="*/ 52 h 398"/>
                  <a:gd name="T70" fmla="*/ 94 w 390"/>
                  <a:gd name="T71" fmla="*/ 101 h 398"/>
                  <a:gd name="T72" fmla="*/ 94 w 390"/>
                  <a:gd name="T73" fmla="*/ 92 h 398"/>
                  <a:gd name="T74" fmla="*/ 123 w 390"/>
                  <a:gd name="T75" fmla="*/ 92 h 398"/>
                  <a:gd name="T76" fmla="*/ 86 w 390"/>
                  <a:gd name="T77" fmla="*/ 52 h 398"/>
                  <a:gd name="T78" fmla="*/ 38 w 390"/>
                  <a:gd name="T79" fmla="*/ 0 h 398"/>
                  <a:gd name="T80" fmla="*/ 0 w 390"/>
                  <a:gd name="T81" fmla="*/ 0 h 398"/>
                  <a:gd name="T82" fmla="*/ 38 w 390"/>
                  <a:gd name="T83" fmla="*/ 42 h 398"/>
                  <a:gd name="T84" fmla="*/ 38 w 390"/>
                  <a:gd name="T85" fmla="*/ 32 h 398"/>
                  <a:gd name="T86" fmla="*/ 67 w 390"/>
                  <a:gd name="T87" fmla="*/ 32 h 398"/>
                  <a:gd name="T88" fmla="*/ 38 w 390"/>
                  <a:gd name="T89"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0" h="398">
                    <a:moveTo>
                      <a:pt x="364" y="350"/>
                    </a:moveTo>
                    <a:lnTo>
                      <a:pt x="324" y="350"/>
                    </a:lnTo>
                    <a:lnTo>
                      <a:pt x="336" y="362"/>
                    </a:lnTo>
                    <a:lnTo>
                      <a:pt x="369" y="398"/>
                    </a:lnTo>
                    <a:lnTo>
                      <a:pt x="390" y="379"/>
                    </a:lnTo>
                    <a:lnTo>
                      <a:pt x="369" y="357"/>
                    </a:lnTo>
                    <a:lnTo>
                      <a:pt x="364" y="350"/>
                    </a:lnTo>
                    <a:close/>
                    <a:moveTo>
                      <a:pt x="308" y="290"/>
                    </a:moveTo>
                    <a:lnTo>
                      <a:pt x="270" y="290"/>
                    </a:lnTo>
                    <a:lnTo>
                      <a:pt x="315" y="339"/>
                    </a:lnTo>
                    <a:lnTo>
                      <a:pt x="315" y="330"/>
                    </a:lnTo>
                    <a:lnTo>
                      <a:pt x="345" y="330"/>
                    </a:lnTo>
                    <a:lnTo>
                      <a:pt x="308" y="290"/>
                    </a:lnTo>
                    <a:close/>
                    <a:moveTo>
                      <a:pt x="253" y="231"/>
                    </a:moveTo>
                    <a:lnTo>
                      <a:pt x="214" y="231"/>
                    </a:lnTo>
                    <a:lnTo>
                      <a:pt x="261" y="280"/>
                    </a:lnTo>
                    <a:lnTo>
                      <a:pt x="261" y="269"/>
                    </a:lnTo>
                    <a:lnTo>
                      <a:pt x="289" y="269"/>
                    </a:lnTo>
                    <a:lnTo>
                      <a:pt x="253" y="231"/>
                    </a:lnTo>
                    <a:close/>
                    <a:moveTo>
                      <a:pt x="198" y="171"/>
                    </a:moveTo>
                    <a:lnTo>
                      <a:pt x="158" y="171"/>
                    </a:lnTo>
                    <a:lnTo>
                      <a:pt x="168" y="179"/>
                    </a:lnTo>
                    <a:lnTo>
                      <a:pt x="205" y="221"/>
                    </a:lnTo>
                    <a:lnTo>
                      <a:pt x="205" y="210"/>
                    </a:lnTo>
                    <a:lnTo>
                      <a:pt x="233" y="210"/>
                    </a:lnTo>
                    <a:lnTo>
                      <a:pt x="206" y="179"/>
                    </a:lnTo>
                    <a:lnTo>
                      <a:pt x="198" y="171"/>
                    </a:lnTo>
                    <a:close/>
                    <a:moveTo>
                      <a:pt x="142" y="112"/>
                    </a:moveTo>
                    <a:lnTo>
                      <a:pt x="104" y="112"/>
                    </a:lnTo>
                    <a:lnTo>
                      <a:pt x="149" y="160"/>
                    </a:lnTo>
                    <a:lnTo>
                      <a:pt x="149" y="151"/>
                    </a:lnTo>
                    <a:lnTo>
                      <a:pt x="179" y="151"/>
                    </a:lnTo>
                    <a:lnTo>
                      <a:pt x="142" y="112"/>
                    </a:lnTo>
                    <a:close/>
                    <a:moveTo>
                      <a:pt x="86" y="52"/>
                    </a:moveTo>
                    <a:lnTo>
                      <a:pt x="48" y="52"/>
                    </a:lnTo>
                    <a:lnTo>
                      <a:pt x="94" y="101"/>
                    </a:lnTo>
                    <a:lnTo>
                      <a:pt x="94" y="92"/>
                    </a:lnTo>
                    <a:lnTo>
                      <a:pt x="123" y="92"/>
                    </a:lnTo>
                    <a:lnTo>
                      <a:pt x="86" y="52"/>
                    </a:lnTo>
                    <a:close/>
                    <a:moveTo>
                      <a:pt x="38" y="0"/>
                    </a:moveTo>
                    <a:lnTo>
                      <a:pt x="0" y="0"/>
                    </a:lnTo>
                    <a:lnTo>
                      <a:pt x="38" y="42"/>
                    </a:lnTo>
                    <a:lnTo>
                      <a:pt x="38" y="32"/>
                    </a:lnTo>
                    <a:lnTo>
                      <a:pt x="67" y="32"/>
                    </a:lnTo>
                    <a:lnTo>
                      <a:pt x="3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7" name="Freeform 490"/>
              <p:cNvSpPr>
                <a:spLocks/>
              </p:cNvSpPr>
              <p:nvPr/>
            </p:nvSpPr>
            <p:spPr bwMode="auto">
              <a:xfrm>
                <a:off x="5043488" y="4687888"/>
                <a:ext cx="50800" cy="38100"/>
              </a:xfrm>
              <a:custGeom>
                <a:avLst/>
                <a:gdLst>
                  <a:gd name="T0" fmla="*/ 40 w 66"/>
                  <a:gd name="T1" fmla="*/ 0 h 48"/>
                  <a:gd name="T2" fmla="*/ 0 w 66"/>
                  <a:gd name="T3" fmla="*/ 0 h 48"/>
                  <a:gd name="T4" fmla="*/ 12 w 66"/>
                  <a:gd name="T5" fmla="*/ 12 h 48"/>
                  <a:gd name="T6" fmla="*/ 45 w 66"/>
                  <a:gd name="T7" fmla="*/ 48 h 48"/>
                  <a:gd name="T8" fmla="*/ 66 w 66"/>
                  <a:gd name="T9" fmla="*/ 29 h 48"/>
                  <a:gd name="T10" fmla="*/ 45 w 66"/>
                  <a:gd name="T11" fmla="*/ 7 h 48"/>
                  <a:gd name="T12" fmla="*/ 40 w 66"/>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66" h="48">
                    <a:moveTo>
                      <a:pt x="40" y="0"/>
                    </a:moveTo>
                    <a:lnTo>
                      <a:pt x="0" y="0"/>
                    </a:lnTo>
                    <a:lnTo>
                      <a:pt x="12" y="12"/>
                    </a:lnTo>
                    <a:lnTo>
                      <a:pt x="45" y="48"/>
                    </a:lnTo>
                    <a:lnTo>
                      <a:pt x="66" y="29"/>
                    </a:lnTo>
                    <a:lnTo>
                      <a:pt x="45" y="7"/>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8" name="Freeform 491"/>
              <p:cNvSpPr>
                <a:spLocks/>
              </p:cNvSpPr>
              <p:nvPr/>
            </p:nvSpPr>
            <p:spPr bwMode="auto">
              <a:xfrm>
                <a:off x="5000626" y="4640263"/>
                <a:ext cx="58738" cy="39688"/>
              </a:xfrm>
              <a:custGeom>
                <a:avLst/>
                <a:gdLst>
                  <a:gd name="T0" fmla="*/ 38 w 75"/>
                  <a:gd name="T1" fmla="*/ 0 h 49"/>
                  <a:gd name="T2" fmla="*/ 0 w 75"/>
                  <a:gd name="T3" fmla="*/ 0 h 49"/>
                  <a:gd name="T4" fmla="*/ 45 w 75"/>
                  <a:gd name="T5" fmla="*/ 49 h 49"/>
                  <a:gd name="T6" fmla="*/ 45 w 75"/>
                  <a:gd name="T7" fmla="*/ 40 h 49"/>
                  <a:gd name="T8" fmla="*/ 75 w 75"/>
                  <a:gd name="T9" fmla="*/ 40 h 49"/>
                  <a:gd name="T10" fmla="*/ 38 w 75"/>
                  <a:gd name="T11" fmla="*/ 0 h 49"/>
                </a:gdLst>
                <a:ahLst/>
                <a:cxnLst>
                  <a:cxn ang="0">
                    <a:pos x="T0" y="T1"/>
                  </a:cxn>
                  <a:cxn ang="0">
                    <a:pos x="T2" y="T3"/>
                  </a:cxn>
                  <a:cxn ang="0">
                    <a:pos x="T4" y="T5"/>
                  </a:cxn>
                  <a:cxn ang="0">
                    <a:pos x="T6" y="T7"/>
                  </a:cxn>
                  <a:cxn ang="0">
                    <a:pos x="T8" y="T9"/>
                  </a:cxn>
                  <a:cxn ang="0">
                    <a:pos x="T10" y="T11"/>
                  </a:cxn>
                </a:cxnLst>
                <a:rect l="0" t="0" r="r" b="b"/>
                <a:pathLst>
                  <a:path w="75" h="49">
                    <a:moveTo>
                      <a:pt x="38" y="0"/>
                    </a:moveTo>
                    <a:lnTo>
                      <a:pt x="0" y="0"/>
                    </a:lnTo>
                    <a:lnTo>
                      <a:pt x="45" y="49"/>
                    </a:lnTo>
                    <a:lnTo>
                      <a:pt x="45" y="40"/>
                    </a:lnTo>
                    <a:lnTo>
                      <a:pt x="75" y="40"/>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59" name="Freeform 492"/>
              <p:cNvSpPr>
                <a:spLocks/>
              </p:cNvSpPr>
              <p:nvPr/>
            </p:nvSpPr>
            <p:spPr bwMode="auto">
              <a:xfrm>
                <a:off x="4956176" y="4592638"/>
                <a:ext cx="58738" cy="39688"/>
              </a:xfrm>
              <a:custGeom>
                <a:avLst/>
                <a:gdLst>
                  <a:gd name="T0" fmla="*/ 39 w 75"/>
                  <a:gd name="T1" fmla="*/ 0 h 49"/>
                  <a:gd name="T2" fmla="*/ 0 w 75"/>
                  <a:gd name="T3" fmla="*/ 0 h 49"/>
                  <a:gd name="T4" fmla="*/ 47 w 75"/>
                  <a:gd name="T5" fmla="*/ 49 h 49"/>
                  <a:gd name="T6" fmla="*/ 47 w 75"/>
                  <a:gd name="T7" fmla="*/ 38 h 49"/>
                  <a:gd name="T8" fmla="*/ 75 w 75"/>
                  <a:gd name="T9" fmla="*/ 38 h 49"/>
                  <a:gd name="T10" fmla="*/ 39 w 75"/>
                  <a:gd name="T11" fmla="*/ 0 h 49"/>
                </a:gdLst>
                <a:ahLst/>
                <a:cxnLst>
                  <a:cxn ang="0">
                    <a:pos x="T0" y="T1"/>
                  </a:cxn>
                  <a:cxn ang="0">
                    <a:pos x="T2" y="T3"/>
                  </a:cxn>
                  <a:cxn ang="0">
                    <a:pos x="T4" y="T5"/>
                  </a:cxn>
                  <a:cxn ang="0">
                    <a:pos x="T6" y="T7"/>
                  </a:cxn>
                  <a:cxn ang="0">
                    <a:pos x="T8" y="T9"/>
                  </a:cxn>
                  <a:cxn ang="0">
                    <a:pos x="T10" y="T11"/>
                  </a:cxn>
                </a:cxnLst>
                <a:rect l="0" t="0" r="r" b="b"/>
                <a:pathLst>
                  <a:path w="75" h="49">
                    <a:moveTo>
                      <a:pt x="39" y="0"/>
                    </a:moveTo>
                    <a:lnTo>
                      <a:pt x="0" y="0"/>
                    </a:lnTo>
                    <a:lnTo>
                      <a:pt x="47" y="49"/>
                    </a:lnTo>
                    <a:lnTo>
                      <a:pt x="47" y="38"/>
                    </a:lnTo>
                    <a:lnTo>
                      <a:pt x="75" y="3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60" name="Freeform 493"/>
              <p:cNvSpPr>
                <a:spLocks/>
              </p:cNvSpPr>
              <p:nvPr/>
            </p:nvSpPr>
            <p:spPr bwMode="auto">
              <a:xfrm>
                <a:off x="4911726" y="4546600"/>
                <a:ext cx="58738" cy="38100"/>
              </a:xfrm>
              <a:custGeom>
                <a:avLst/>
                <a:gdLst>
                  <a:gd name="T0" fmla="*/ 40 w 75"/>
                  <a:gd name="T1" fmla="*/ 0 h 50"/>
                  <a:gd name="T2" fmla="*/ 0 w 75"/>
                  <a:gd name="T3" fmla="*/ 0 h 50"/>
                  <a:gd name="T4" fmla="*/ 10 w 75"/>
                  <a:gd name="T5" fmla="*/ 8 h 50"/>
                  <a:gd name="T6" fmla="*/ 47 w 75"/>
                  <a:gd name="T7" fmla="*/ 50 h 50"/>
                  <a:gd name="T8" fmla="*/ 47 w 75"/>
                  <a:gd name="T9" fmla="*/ 39 h 50"/>
                  <a:gd name="T10" fmla="*/ 75 w 75"/>
                  <a:gd name="T11" fmla="*/ 39 h 50"/>
                  <a:gd name="T12" fmla="*/ 48 w 75"/>
                  <a:gd name="T13" fmla="*/ 8 h 50"/>
                  <a:gd name="T14" fmla="*/ 40 w 75"/>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50">
                    <a:moveTo>
                      <a:pt x="40" y="0"/>
                    </a:moveTo>
                    <a:lnTo>
                      <a:pt x="0" y="0"/>
                    </a:lnTo>
                    <a:lnTo>
                      <a:pt x="10" y="8"/>
                    </a:lnTo>
                    <a:lnTo>
                      <a:pt x="47" y="50"/>
                    </a:lnTo>
                    <a:lnTo>
                      <a:pt x="47" y="39"/>
                    </a:lnTo>
                    <a:lnTo>
                      <a:pt x="75" y="39"/>
                    </a:lnTo>
                    <a:lnTo>
                      <a:pt x="48" y="8"/>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61" name="Freeform 494"/>
              <p:cNvSpPr>
                <a:spLocks/>
              </p:cNvSpPr>
              <p:nvPr/>
            </p:nvSpPr>
            <p:spPr bwMode="auto">
              <a:xfrm>
                <a:off x="4867276" y="4498975"/>
                <a:ext cx="60325" cy="38100"/>
              </a:xfrm>
              <a:custGeom>
                <a:avLst/>
                <a:gdLst>
                  <a:gd name="T0" fmla="*/ 38 w 75"/>
                  <a:gd name="T1" fmla="*/ 0 h 48"/>
                  <a:gd name="T2" fmla="*/ 0 w 75"/>
                  <a:gd name="T3" fmla="*/ 0 h 48"/>
                  <a:gd name="T4" fmla="*/ 45 w 75"/>
                  <a:gd name="T5" fmla="*/ 48 h 48"/>
                  <a:gd name="T6" fmla="*/ 45 w 75"/>
                  <a:gd name="T7" fmla="*/ 39 h 48"/>
                  <a:gd name="T8" fmla="*/ 75 w 75"/>
                  <a:gd name="T9" fmla="*/ 39 h 48"/>
                  <a:gd name="T10" fmla="*/ 38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38" y="0"/>
                    </a:moveTo>
                    <a:lnTo>
                      <a:pt x="0" y="0"/>
                    </a:lnTo>
                    <a:lnTo>
                      <a:pt x="45" y="48"/>
                    </a:lnTo>
                    <a:lnTo>
                      <a:pt x="45" y="39"/>
                    </a:lnTo>
                    <a:lnTo>
                      <a:pt x="75" y="39"/>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62" name="Freeform 495"/>
              <p:cNvSpPr>
                <a:spLocks/>
              </p:cNvSpPr>
              <p:nvPr/>
            </p:nvSpPr>
            <p:spPr bwMode="auto">
              <a:xfrm>
                <a:off x="4822826" y="4451350"/>
                <a:ext cx="60325" cy="39688"/>
              </a:xfrm>
              <a:custGeom>
                <a:avLst/>
                <a:gdLst>
                  <a:gd name="T0" fmla="*/ 38 w 75"/>
                  <a:gd name="T1" fmla="*/ 0 h 49"/>
                  <a:gd name="T2" fmla="*/ 0 w 75"/>
                  <a:gd name="T3" fmla="*/ 0 h 49"/>
                  <a:gd name="T4" fmla="*/ 46 w 75"/>
                  <a:gd name="T5" fmla="*/ 49 h 49"/>
                  <a:gd name="T6" fmla="*/ 46 w 75"/>
                  <a:gd name="T7" fmla="*/ 40 h 49"/>
                  <a:gd name="T8" fmla="*/ 75 w 75"/>
                  <a:gd name="T9" fmla="*/ 40 h 49"/>
                  <a:gd name="T10" fmla="*/ 38 w 75"/>
                  <a:gd name="T11" fmla="*/ 0 h 49"/>
                </a:gdLst>
                <a:ahLst/>
                <a:cxnLst>
                  <a:cxn ang="0">
                    <a:pos x="T0" y="T1"/>
                  </a:cxn>
                  <a:cxn ang="0">
                    <a:pos x="T2" y="T3"/>
                  </a:cxn>
                  <a:cxn ang="0">
                    <a:pos x="T4" y="T5"/>
                  </a:cxn>
                  <a:cxn ang="0">
                    <a:pos x="T6" y="T7"/>
                  </a:cxn>
                  <a:cxn ang="0">
                    <a:pos x="T8" y="T9"/>
                  </a:cxn>
                  <a:cxn ang="0">
                    <a:pos x="T10" y="T11"/>
                  </a:cxn>
                </a:cxnLst>
                <a:rect l="0" t="0" r="r" b="b"/>
                <a:pathLst>
                  <a:path w="75" h="49">
                    <a:moveTo>
                      <a:pt x="38" y="0"/>
                    </a:moveTo>
                    <a:lnTo>
                      <a:pt x="0" y="0"/>
                    </a:lnTo>
                    <a:lnTo>
                      <a:pt x="46" y="49"/>
                    </a:lnTo>
                    <a:lnTo>
                      <a:pt x="46" y="40"/>
                    </a:lnTo>
                    <a:lnTo>
                      <a:pt x="75" y="40"/>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63" name="Freeform 496"/>
              <p:cNvSpPr>
                <a:spLocks/>
              </p:cNvSpPr>
              <p:nvPr/>
            </p:nvSpPr>
            <p:spPr bwMode="auto">
              <a:xfrm>
                <a:off x="4786313" y="4410075"/>
                <a:ext cx="52388" cy="33338"/>
              </a:xfrm>
              <a:custGeom>
                <a:avLst/>
                <a:gdLst>
                  <a:gd name="T0" fmla="*/ 38 w 67"/>
                  <a:gd name="T1" fmla="*/ 0 h 42"/>
                  <a:gd name="T2" fmla="*/ 0 w 67"/>
                  <a:gd name="T3" fmla="*/ 0 h 42"/>
                  <a:gd name="T4" fmla="*/ 38 w 67"/>
                  <a:gd name="T5" fmla="*/ 42 h 42"/>
                  <a:gd name="T6" fmla="*/ 38 w 67"/>
                  <a:gd name="T7" fmla="*/ 32 h 42"/>
                  <a:gd name="T8" fmla="*/ 67 w 67"/>
                  <a:gd name="T9" fmla="*/ 32 h 42"/>
                  <a:gd name="T10" fmla="*/ 38 w 67"/>
                  <a:gd name="T11" fmla="*/ 0 h 42"/>
                </a:gdLst>
                <a:ahLst/>
                <a:cxnLst>
                  <a:cxn ang="0">
                    <a:pos x="T0" y="T1"/>
                  </a:cxn>
                  <a:cxn ang="0">
                    <a:pos x="T2" y="T3"/>
                  </a:cxn>
                  <a:cxn ang="0">
                    <a:pos x="T4" y="T5"/>
                  </a:cxn>
                  <a:cxn ang="0">
                    <a:pos x="T6" y="T7"/>
                  </a:cxn>
                  <a:cxn ang="0">
                    <a:pos x="T8" y="T9"/>
                  </a:cxn>
                  <a:cxn ang="0">
                    <a:pos x="T10" y="T11"/>
                  </a:cxn>
                </a:cxnLst>
                <a:rect l="0" t="0" r="r" b="b"/>
                <a:pathLst>
                  <a:path w="67" h="42">
                    <a:moveTo>
                      <a:pt x="38" y="0"/>
                    </a:moveTo>
                    <a:lnTo>
                      <a:pt x="0" y="0"/>
                    </a:lnTo>
                    <a:lnTo>
                      <a:pt x="38" y="42"/>
                    </a:lnTo>
                    <a:lnTo>
                      <a:pt x="38" y="32"/>
                    </a:lnTo>
                    <a:lnTo>
                      <a:pt x="67" y="32"/>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64" name="Freeform 497"/>
              <p:cNvSpPr>
                <a:spLocks/>
              </p:cNvSpPr>
              <p:nvPr/>
            </p:nvSpPr>
            <p:spPr bwMode="auto">
              <a:xfrm>
                <a:off x="5035551" y="4672013"/>
                <a:ext cx="61913" cy="15875"/>
              </a:xfrm>
              <a:custGeom>
                <a:avLst/>
                <a:gdLst>
                  <a:gd name="T0" fmla="*/ 78 w 78"/>
                  <a:gd name="T1" fmla="*/ 0 h 20"/>
                  <a:gd name="T2" fmla="*/ 54 w 78"/>
                  <a:gd name="T3" fmla="*/ 0 h 20"/>
                  <a:gd name="T4" fmla="*/ 30 w 78"/>
                  <a:gd name="T5" fmla="*/ 0 h 20"/>
                  <a:gd name="T6" fmla="*/ 0 w 78"/>
                  <a:gd name="T7" fmla="*/ 0 h 20"/>
                  <a:gd name="T8" fmla="*/ 0 w 78"/>
                  <a:gd name="T9" fmla="*/ 9 h 20"/>
                  <a:gd name="T10" fmla="*/ 0 w 78"/>
                  <a:gd name="T11" fmla="*/ 20 h 20"/>
                  <a:gd name="T12" fmla="*/ 9 w 78"/>
                  <a:gd name="T13" fmla="*/ 20 h 20"/>
                  <a:gd name="T14" fmla="*/ 49 w 78"/>
                  <a:gd name="T15" fmla="*/ 20 h 20"/>
                  <a:gd name="T16" fmla="*/ 54 w 78"/>
                  <a:gd name="T17" fmla="*/ 20 h 20"/>
                  <a:gd name="T18" fmla="*/ 78 w 78"/>
                  <a:gd name="T19" fmla="*/ 20 h 20"/>
                  <a:gd name="T20" fmla="*/ 78 w 78"/>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0">
                    <a:moveTo>
                      <a:pt x="78" y="0"/>
                    </a:moveTo>
                    <a:lnTo>
                      <a:pt x="54" y="0"/>
                    </a:lnTo>
                    <a:lnTo>
                      <a:pt x="30" y="0"/>
                    </a:lnTo>
                    <a:lnTo>
                      <a:pt x="0" y="0"/>
                    </a:lnTo>
                    <a:lnTo>
                      <a:pt x="0" y="9"/>
                    </a:lnTo>
                    <a:lnTo>
                      <a:pt x="0" y="20"/>
                    </a:lnTo>
                    <a:lnTo>
                      <a:pt x="9" y="20"/>
                    </a:lnTo>
                    <a:lnTo>
                      <a:pt x="49" y="20"/>
                    </a:lnTo>
                    <a:lnTo>
                      <a:pt x="54" y="20"/>
                    </a:lnTo>
                    <a:lnTo>
                      <a:pt x="78" y="20"/>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65" name="Freeform 498"/>
              <p:cNvSpPr>
                <a:spLocks/>
              </p:cNvSpPr>
              <p:nvPr/>
            </p:nvSpPr>
            <p:spPr bwMode="auto">
              <a:xfrm>
                <a:off x="5035551" y="4672013"/>
                <a:ext cx="61913" cy="15875"/>
              </a:xfrm>
              <a:custGeom>
                <a:avLst/>
                <a:gdLst>
                  <a:gd name="T0" fmla="*/ 78 w 78"/>
                  <a:gd name="T1" fmla="*/ 0 h 20"/>
                  <a:gd name="T2" fmla="*/ 54 w 78"/>
                  <a:gd name="T3" fmla="*/ 0 h 20"/>
                  <a:gd name="T4" fmla="*/ 30 w 78"/>
                  <a:gd name="T5" fmla="*/ 0 h 20"/>
                  <a:gd name="T6" fmla="*/ 0 w 78"/>
                  <a:gd name="T7" fmla="*/ 0 h 20"/>
                  <a:gd name="T8" fmla="*/ 0 w 78"/>
                  <a:gd name="T9" fmla="*/ 9 h 20"/>
                  <a:gd name="T10" fmla="*/ 0 w 78"/>
                  <a:gd name="T11" fmla="*/ 20 h 20"/>
                  <a:gd name="T12" fmla="*/ 9 w 78"/>
                  <a:gd name="T13" fmla="*/ 20 h 20"/>
                  <a:gd name="T14" fmla="*/ 49 w 78"/>
                  <a:gd name="T15" fmla="*/ 20 h 20"/>
                  <a:gd name="T16" fmla="*/ 54 w 78"/>
                  <a:gd name="T17" fmla="*/ 20 h 20"/>
                  <a:gd name="T18" fmla="*/ 78 w 78"/>
                  <a:gd name="T19" fmla="*/ 20 h 20"/>
                  <a:gd name="T20" fmla="*/ 78 w 78"/>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0">
                    <a:moveTo>
                      <a:pt x="78" y="0"/>
                    </a:moveTo>
                    <a:lnTo>
                      <a:pt x="54" y="0"/>
                    </a:lnTo>
                    <a:lnTo>
                      <a:pt x="30" y="0"/>
                    </a:lnTo>
                    <a:lnTo>
                      <a:pt x="0" y="0"/>
                    </a:lnTo>
                    <a:lnTo>
                      <a:pt x="0" y="9"/>
                    </a:lnTo>
                    <a:lnTo>
                      <a:pt x="0" y="20"/>
                    </a:lnTo>
                    <a:lnTo>
                      <a:pt x="9" y="20"/>
                    </a:lnTo>
                    <a:lnTo>
                      <a:pt x="49" y="20"/>
                    </a:lnTo>
                    <a:lnTo>
                      <a:pt x="54" y="20"/>
                    </a:lnTo>
                    <a:lnTo>
                      <a:pt x="78" y="20"/>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66" name="Freeform 499"/>
              <p:cNvSpPr>
                <a:spLocks/>
              </p:cNvSpPr>
              <p:nvPr/>
            </p:nvSpPr>
            <p:spPr bwMode="auto">
              <a:xfrm>
                <a:off x="4992688" y="4622800"/>
                <a:ext cx="60325" cy="17463"/>
              </a:xfrm>
              <a:custGeom>
                <a:avLst/>
                <a:gdLst>
                  <a:gd name="T0" fmla="*/ 76 w 76"/>
                  <a:gd name="T1" fmla="*/ 0 h 21"/>
                  <a:gd name="T2" fmla="*/ 28 w 76"/>
                  <a:gd name="T3" fmla="*/ 0 h 21"/>
                  <a:gd name="T4" fmla="*/ 0 w 76"/>
                  <a:gd name="T5" fmla="*/ 0 h 21"/>
                  <a:gd name="T6" fmla="*/ 0 w 76"/>
                  <a:gd name="T7" fmla="*/ 11 h 21"/>
                  <a:gd name="T8" fmla="*/ 0 w 76"/>
                  <a:gd name="T9" fmla="*/ 21 h 21"/>
                  <a:gd name="T10" fmla="*/ 9 w 76"/>
                  <a:gd name="T11" fmla="*/ 21 h 21"/>
                  <a:gd name="T12" fmla="*/ 47 w 76"/>
                  <a:gd name="T13" fmla="*/ 21 h 21"/>
                  <a:gd name="T14" fmla="*/ 76 w 76"/>
                  <a:gd name="T15" fmla="*/ 21 h 21"/>
                  <a:gd name="T16" fmla="*/ 76 w 76"/>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1">
                    <a:moveTo>
                      <a:pt x="76" y="0"/>
                    </a:moveTo>
                    <a:lnTo>
                      <a:pt x="28" y="0"/>
                    </a:lnTo>
                    <a:lnTo>
                      <a:pt x="0" y="0"/>
                    </a:lnTo>
                    <a:lnTo>
                      <a:pt x="0" y="11"/>
                    </a:lnTo>
                    <a:lnTo>
                      <a:pt x="0" y="21"/>
                    </a:lnTo>
                    <a:lnTo>
                      <a:pt x="9" y="21"/>
                    </a:lnTo>
                    <a:lnTo>
                      <a:pt x="47" y="21"/>
                    </a:lnTo>
                    <a:lnTo>
                      <a:pt x="76" y="21"/>
                    </a:lnTo>
                    <a:lnTo>
                      <a:pt x="76"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67" name="Freeform 500"/>
              <p:cNvSpPr>
                <a:spLocks/>
              </p:cNvSpPr>
              <p:nvPr/>
            </p:nvSpPr>
            <p:spPr bwMode="auto">
              <a:xfrm>
                <a:off x="4992688" y="4622800"/>
                <a:ext cx="60325" cy="17463"/>
              </a:xfrm>
              <a:custGeom>
                <a:avLst/>
                <a:gdLst>
                  <a:gd name="T0" fmla="*/ 76 w 76"/>
                  <a:gd name="T1" fmla="*/ 0 h 21"/>
                  <a:gd name="T2" fmla="*/ 28 w 76"/>
                  <a:gd name="T3" fmla="*/ 0 h 21"/>
                  <a:gd name="T4" fmla="*/ 0 w 76"/>
                  <a:gd name="T5" fmla="*/ 0 h 21"/>
                  <a:gd name="T6" fmla="*/ 0 w 76"/>
                  <a:gd name="T7" fmla="*/ 11 h 21"/>
                  <a:gd name="T8" fmla="*/ 0 w 76"/>
                  <a:gd name="T9" fmla="*/ 21 h 21"/>
                  <a:gd name="T10" fmla="*/ 9 w 76"/>
                  <a:gd name="T11" fmla="*/ 21 h 21"/>
                  <a:gd name="T12" fmla="*/ 47 w 76"/>
                  <a:gd name="T13" fmla="*/ 21 h 21"/>
                  <a:gd name="T14" fmla="*/ 76 w 76"/>
                  <a:gd name="T15" fmla="*/ 21 h 21"/>
                  <a:gd name="T16" fmla="*/ 76 w 76"/>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1">
                    <a:moveTo>
                      <a:pt x="76" y="0"/>
                    </a:moveTo>
                    <a:lnTo>
                      <a:pt x="28" y="0"/>
                    </a:lnTo>
                    <a:lnTo>
                      <a:pt x="0" y="0"/>
                    </a:lnTo>
                    <a:lnTo>
                      <a:pt x="0" y="11"/>
                    </a:lnTo>
                    <a:lnTo>
                      <a:pt x="0" y="21"/>
                    </a:lnTo>
                    <a:lnTo>
                      <a:pt x="9" y="21"/>
                    </a:lnTo>
                    <a:lnTo>
                      <a:pt x="47" y="21"/>
                    </a:lnTo>
                    <a:lnTo>
                      <a:pt x="76" y="21"/>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68" name="Freeform 501"/>
              <p:cNvSpPr>
                <a:spLocks/>
              </p:cNvSpPr>
              <p:nvPr/>
            </p:nvSpPr>
            <p:spPr bwMode="auto">
              <a:xfrm>
                <a:off x="4948238" y="4576763"/>
                <a:ext cx="61913" cy="15875"/>
              </a:xfrm>
              <a:custGeom>
                <a:avLst/>
                <a:gdLst>
                  <a:gd name="T0" fmla="*/ 78 w 78"/>
                  <a:gd name="T1" fmla="*/ 0 h 21"/>
                  <a:gd name="T2" fmla="*/ 28 w 78"/>
                  <a:gd name="T3" fmla="*/ 0 h 21"/>
                  <a:gd name="T4" fmla="*/ 0 w 78"/>
                  <a:gd name="T5" fmla="*/ 0 h 21"/>
                  <a:gd name="T6" fmla="*/ 0 w 78"/>
                  <a:gd name="T7" fmla="*/ 11 h 21"/>
                  <a:gd name="T8" fmla="*/ 0 w 78"/>
                  <a:gd name="T9" fmla="*/ 21 h 21"/>
                  <a:gd name="T10" fmla="*/ 9 w 78"/>
                  <a:gd name="T11" fmla="*/ 21 h 21"/>
                  <a:gd name="T12" fmla="*/ 48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28" y="0"/>
                    </a:lnTo>
                    <a:lnTo>
                      <a:pt x="0" y="0"/>
                    </a:lnTo>
                    <a:lnTo>
                      <a:pt x="0" y="11"/>
                    </a:lnTo>
                    <a:lnTo>
                      <a:pt x="0" y="21"/>
                    </a:lnTo>
                    <a:lnTo>
                      <a:pt x="9" y="21"/>
                    </a:lnTo>
                    <a:lnTo>
                      <a:pt x="48" y="21"/>
                    </a:lnTo>
                    <a:lnTo>
                      <a:pt x="78" y="21"/>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69" name="Freeform 502"/>
              <p:cNvSpPr>
                <a:spLocks/>
              </p:cNvSpPr>
              <p:nvPr/>
            </p:nvSpPr>
            <p:spPr bwMode="auto">
              <a:xfrm>
                <a:off x="4948238" y="4576763"/>
                <a:ext cx="61913" cy="15875"/>
              </a:xfrm>
              <a:custGeom>
                <a:avLst/>
                <a:gdLst>
                  <a:gd name="T0" fmla="*/ 78 w 78"/>
                  <a:gd name="T1" fmla="*/ 0 h 21"/>
                  <a:gd name="T2" fmla="*/ 28 w 78"/>
                  <a:gd name="T3" fmla="*/ 0 h 21"/>
                  <a:gd name="T4" fmla="*/ 0 w 78"/>
                  <a:gd name="T5" fmla="*/ 0 h 21"/>
                  <a:gd name="T6" fmla="*/ 0 w 78"/>
                  <a:gd name="T7" fmla="*/ 11 h 21"/>
                  <a:gd name="T8" fmla="*/ 0 w 78"/>
                  <a:gd name="T9" fmla="*/ 21 h 21"/>
                  <a:gd name="T10" fmla="*/ 9 w 78"/>
                  <a:gd name="T11" fmla="*/ 21 h 21"/>
                  <a:gd name="T12" fmla="*/ 48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28" y="0"/>
                    </a:lnTo>
                    <a:lnTo>
                      <a:pt x="0" y="0"/>
                    </a:lnTo>
                    <a:lnTo>
                      <a:pt x="0" y="11"/>
                    </a:lnTo>
                    <a:lnTo>
                      <a:pt x="0" y="21"/>
                    </a:lnTo>
                    <a:lnTo>
                      <a:pt x="9" y="21"/>
                    </a:lnTo>
                    <a:lnTo>
                      <a:pt x="48" y="21"/>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70" name="Freeform 503"/>
              <p:cNvSpPr>
                <a:spLocks/>
              </p:cNvSpPr>
              <p:nvPr/>
            </p:nvSpPr>
            <p:spPr bwMode="auto">
              <a:xfrm>
                <a:off x="4903788" y="4529138"/>
                <a:ext cx="61913" cy="17463"/>
              </a:xfrm>
              <a:custGeom>
                <a:avLst/>
                <a:gdLst>
                  <a:gd name="T0" fmla="*/ 78 w 78"/>
                  <a:gd name="T1" fmla="*/ 0 h 20"/>
                  <a:gd name="T2" fmla="*/ 30 w 78"/>
                  <a:gd name="T3" fmla="*/ 0 h 20"/>
                  <a:gd name="T4" fmla="*/ 0 w 78"/>
                  <a:gd name="T5" fmla="*/ 0 h 20"/>
                  <a:gd name="T6" fmla="*/ 0 w 78"/>
                  <a:gd name="T7" fmla="*/ 9 h 20"/>
                  <a:gd name="T8" fmla="*/ 0 w 78"/>
                  <a:gd name="T9" fmla="*/ 16 h 20"/>
                  <a:gd name="T10" fmla="*/ 0 w 78"/>
                  <a:gd name="T11" fmla="*/ 20 h 20"/>
                  <a:gd name="T12" fmla="*/ 9 w 78"/>
                  <a:gd name="T13" fmla="*/ 20 h 20"/>
                  <a:gd name="T14" fmla="*/ 49 w 78"/>
                  <a:gd name="T15" fmla="*/ 20 h 20"/>
                  <a:gd name="T16" fmla="*/ 78 w 78"/>
                  <a:gd name="T17" fmla="*/ 20 h 20"/>
                  <a:gd name="T18" fmla="*/ 78 w 78"/>
                  <a:gd name="T19" fmla="*/ 16 h 20"/>
                  <a:gd name="T20" fmla="*/ 78 w 78"/>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0">
                    <a:moveTo>
                      <a:pt x="78" y="0"/>
                    </a:moveTo>
                    <a:lnTo>
                      <a:pt x="30" y="0"/>
                    </a:lnTo>
                    <a:lnTo>
                      <a:pt x="0" y="0"/>
                    </a:lnTo>
                    <a:lnTo>
                      <a:pt x="0" y="9"/>
                    </a:lnTo>
                    <a:lnTo>
                      <a:pt x="0" y="16"/>
                    </a:lnTo>
                    <a:lnTo>
                      <a:pt x="0" y="20"/>
                    </a:lnTo>
                    <a:lnTo>
                      <a:pt x="9" y="20"/>
                    </a:lnTo>
                    <a:lnTo>
                      <a:pt x="49" y="20"/>
                    </a:lnTo>
                    <a:lnTo>
                      <a:pt x="78" y="20"/>
                    </a:lnTo>
                    <a:lnTo>
                      <a:pt x="78" y="16"/>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71" name="Freeform 504"/>
              <p:cNvSpPr>
                <a:spLocks/>
              </p:cNvSpPr>
              <p:nvPr/>
            </p:nvSpPr>
            <p:spPr bwMode="auto">
              <a:xfrm>
                <a:off x="4903788" y="4529138"/>
                <a:ext cx="61913" cy="17463"/>
              </a:xfrm>
              <a:custGeom>
                <a:avLst/>
                <a:gdLst>
                  <a:gd name="T0" fmla="*/ 78 w 78"/>
                  <a:gd name="T1" fmla="*/ 0 h 20"/>
                  <a:gd name="T2" fmla="*/ 30 w 78"/>
                  <a:gd name="T3" fmla="*/ 0 h 20"/>
                  <a:gd name="T4" fmla="*/ 0 w 78"/>
                  <a:gd name="T5" fmla="*/ 0 h 20"/>
                  <a:gd name="T6" fmla="*/ 0 w 78"/>
                  <a:gd name="T7" fmla="*/ 9 h 20"/>
                  <a:gd name="T8" fmla="*/ 0 w 78"/>
                  <a:gd name="T9" fmla="*/ 16 h 20"/>
                  <a:gd name="T10" fmla="*/ 0 w 78"/>
                  <a:gd name="T11" fmla="*/ 20 h 20"/>
                  <a:gd name="T12" fmla="*/ 9 w 78"/>
                  <a:gd name="T13" fmla="*/ 20 h 20"/>
                  <a:gd name="T14" fmla="*/ 49 w 78"/>
                  <a:gd name="T15" fmla="*/ 20 h 20"/>
                  <a:gd name="T16" fmla="*/ 78 w 78"/>
                  <a:gd name="T17" fmla="*/ 20 h 20"/>
                  <a:gd name="T18" fmla="*/ 78 w 78"/>
                  <a:gd name="T19" fmla="*/ 16 h 20"/>
                  <a:gd name="T20" fmla="*/ 78 w 78"/>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0">
                    <a:moveTo>
                      <a:pt x="78" y="0"/>
                    </a:moveTo>
                    <a:lnTo>
                      <a:pt x="30" y="0"/>
                    </a:lnTo>
                    <a:lnTo>
                      <a:pt x="0" y="0"/>
                    </a:lnTo>
                    <a:lnTo>
                      <a:pt x="0" y="9"/>
                    </a:lnTo>
                    <a:lnTo>
                      <a:pt x="0" y="16"/>
                    </a:lnTo>
                    <a:lnTo>
                      <a:pt x="0" y="20"/>
                    </a:lnTo>
                    <a:lnTo>
                      <a:pt x="9" y="20"/>
                    </a:lnTo>
                    <a:lnTo>
                      <a:pt x="49" y="20"/>
                    </a:lnTo>
                    <a:lnTo>
                      <a:pt x="78" y="20"/>
                    </a:lnTo>
                    <a:lnTo>
                      <a:pt x="78" y="16"/>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72" name="Freeform 505"/>
              <p:cNvSpPr>
                <a:spLocks/>
              </p:cNvSpPr>
              <p:nvPr/>
            </p:nvSpPr>
            <p:spPr bwMode="auto">
              <a:xfrm>
                <a:off x="4860926" y="4483100"/>
                <a:ext cx="60325" cy="15875"/>
              </a:xfrm>
              <a:custGeom>
                <a:avLst/>
                <a:gdLst>
                  <a:gd name="T0" fmla="*/ 77 w 77"/>
                  <a:gd name="T1" fmla="*/ 0 h 20"/>
                  <a:gd name="T2" fmla="*/ 29 w 77"/>
                  <a:gd name="T3" fmla="*/ 0 h 20"/>
                  <a:gd name="T4" fmla="*/ 0 w 77"/>
                  <a:gd name="T5" fmla="*/ 0 h 20"/>
                  <a:gd name="T6" fmla="*/ 0 w 77"/>
                  <a:gd name="T7" fmla="*/ 9 h 20"/>
                  <a:gd name="T8" fmla="*/ 0 w 77"/>
                  <a:gd name="T9" fmla="*/ 20 h 20"/>
                  <a:gd name="T10" fmla="*/ 10 w 77"/>
                  <a:gd name="T11" fmla="*/ 20 h 20"/>
                  <a:gd name="T12" fmla="*/ 48 w 77"/>
                  <a:gd name="T13" fmla="*/ 20 h 20"/>
                  <a:gd name="T14" fmla="*/ 77 w 77"/>
                  <a:gd name="T15" fmla="*/ 20 h 20"/>
                  <a:gd name="T16" fmla="*/ 77 w 7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0">
                    <a:moveTo>
                      <a:pt x="77" y="0"/>
                    </a:moveTo>
                    <a:lnTo>
                      <a:pt x="29" y="0"/>
                    </a:lnTo>
                    <a:lnTo>
                      <a:pt x="0" y="0"/>
                    </a:lnTo>
                    <a:lnTo>
                      <a:pt x="0" y="9"/>
                    </a:lnTo>
                    <a:lnTo>
                      <a:pt x="0" y="20"/>
                    </a:lnTo>
                    <a:lnTo>
                      <a:pt x="10" y="20"/>
                    </a:lnTo>
                    <a:lnTo>
                      <a:pt x="48" y="20"/>
                    </a:lnTo>
                    <a:lnTo>
                      <a:pt x="77" y="20"/>
                    </a:lnTo>
                    <a:lnTo>
                      <a:pt x="77"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73" name="Freeform 506"/>
              <p:cNvSpPr>
                <a:spLocks/>
              </p:cNvSpPr>
              <p:nvPr/>
            </p:nvSpPr>
            <p:spPr bwMode="auto">
              <a:xfrm>
                <a:off x="4860926" y="4483100"/>
                <a:ext cx="60325" cy="15875"/>
              </a:xfrm>
              <a:custGeom>
                <a:avLst/>
                <a:gdLst>
                  <a:gd name="T0" fmla="*/ 77 w 77"/>
                  <a:gd name="T1" fmla="*/ 0 h 20"/>
                  <a:gd name="T2" fmla="*/ 29 w 77"/>
                  <a:gd name="T3" fmla="*/ 0 h 20"/>
                  <a:gd name="T4" fmla="*/ 0 w 77"/>
                  <a:gd name="T5" fmla="*/ 0 h 20"/>
                  <a:gd name="T6" fmla="*/ 0 w 77"/>
                  <a:gd name="T7" fmla="*/ 9 h 20"/>
                  <a:gd name="T8" fmla="*/ 0 w 77"/>
                  <a:gd name="T9" fmla="*/ 20 h 20"/>
                  <a:gd name="T10" fmla="*/ 10 w 77"/>
                  <a:gd name="T11" fmla="*/ 20 h 20"/>
                  <a:gd name="T12" fmla="*/ 48 w 77"/>
                  <a:gd name="T13" fmla="*/ 20 h 20"/>
                  <a:gd name="T14" fmla="*/ 77 w 77"/>
                  <a:gd name="T15" fmla="*/ 20 h 20"/>
                  <a:gd name="T16" fmla="*/ 77 w 7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0">
                    <a:moveTo>
                      <a:pt x="77" y="0"/>
                    </a:moveTo>
                    <a:lnTo>
                      <a:pt x="29" y="0"/>
                    </a:lnTo>
                    <a:lnTo>
                      <a:pt x="0" y="0"/>
                    </a:lnTo>
                    <a:lnTo>
                      <a:pt x="0" y="9"/>
                    </a:lnTo>
                    <a:lnTo>
                      <a:pt x="0" y="20"/>
                    </a:lnTo>
                    <a:lnTo>
                      <a:pt x="10" y="20"/>
                    </a:lnTo>
                    <a:lnTo>
                      <a:pt x="48" y="20"/>
                    </a:lnTo>
                    <a:lnTo>
                      <a:pt x="77" y="20"/>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74" name="Freeform 507"/>
              <p:cNvSpPr>
                <a:spLocks/>
              </p:cNvSpPr>
              <p:nvPr/>
            </p:nvSpPr>
            <p:spPr bwMode="auto">
              <a:xfrm>
                <a:off x="4816476" y="4435475"/>
                <a:ext cx="61913" cy="15875"/>
              </a:xfrm>
              <a:custGeom>
                <a:avLst/>
                <a:gdLst>
                  <a:gd name="T0" fmla="*/ 79 w 79"/>
                  <a:gd name="T1" fmla="*/ 0 h 20"/>
                  <a:gd name="T2" fmla="*/ 29 w 79"/>
                  <a:gd name="T3" fmla="*/ 0 h 20"/>
                  <a:gd name="T4" fmla="*/ 0 w 79"/>
                  <a:gd name="T5" fmla="*/ 0 h 20"/>
                  <a:gd name="T6" fmla="*/ 0 w 79"/>
                  <a:gd name="T7" fmla="*/ 10 h 20"/>
                  <a:gd name="T8" fmla="*/ 0 w 79"/>
                  <a:gd name="T9" fmla="*/ 20 h 20"/>
                  <a:gd name="T10" fmla="*/ 10 w 79"/>
                  <a:gd name="T11" fmla="*/ 20 h 20"/>
                  <a:gd name="T12" fmla="*/ 48 w 79"/>
                  <a:gd name="T13" fmla="*/ 20 h 20"/>
                  <a:gd name="T14" fmla="*/ 79 w 79"/>
                  <a:gd name="T15" fmla="*/ 20 h 20"/>
                  <a:gd name="T16" fmla="*/ 79 w 79"/>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0">
                    <a:moveTo>
                      <a:pt x="79" y="0"/>
                    </a:moveTo>
                    <a:lnTo>
                      <a:pt x="29" y="0"/>
                    </a:lnTo>
                    <a:lnTo>
                      <a:pt x="0" y="0"/>
                    </a:lnTo>
                    <a:lnTo>
                      <a:pt x="0" y="10"/>
                    </a:lnTo>
                    <a:lnTo>
                      <a:pt x="0" y="20"/>
                    </a:lnTo>
                    <a:lnTo>
                      <a:pt x="10" y="20"/>
                    </a:lnTo>
                    <a:lnTo>
                      <a:pt x="48" y="20"/>
                    </a:lnTo>
                    <a:lnTo>
                      <a:pt x="79" y="20"/>
                    </a:lnTo>
                    <a:lnTo>
                      <a:pt x="79"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75" name="Freeform 508"/>
              <p:cNvSpPr>
                <a:spLocks/>
              </p:cNvSpPr>
              <p:nvPr/>
            </p:nvSpPr>
            <p:spPr bwMode="auto">
              <a:xfrm>
                <a:off x="4816476" y="4435475"/>
                <a:ext cx="61913" cy="15875"/>
              </a:xfrm>
              <a:custGeom>
                <a:avLst/>
                <a:gdLst>
                  <a:gd name="T0" fmla="*/ 79 w 79"/>
                  <a:gd name="T1" fmla="*/ 0 h 20"/>
                  <a:gd name="T2" fmla="*/ 29 w 79"/>
                  <a:gd name="T3" fmla="*/ 0 h 20"/>
                  <a:gd name="T4" fmla="*/ 0 w 79"/>
                  <a:gd name="T5" fmla="*/ 0 h 20"/>
                  <a:gd name="T6" fmla="*/ 0 w 79"/>
                  <a:gd name="T7" fmla="*/ 10 h 20"/>
                  <a:gd name="T8" fmla="*/ 0 w 79"/>
                  <a:gd name="T9" fmla="*/ 20 h 20"/>
                  <a:gd name="T10" fmla="*/ 10 w 79"/>
                  <a:gd name="T11" fmla="*/ 20 h 20"/>
                  <a:gd name="T12" fmla="*/ 48 w 79"/>
                  <a:gd name="T13" fmla="*/ 20 h 20"/>
                  <a:gd name="T14" fmla="*/ 79 w 79"/>
                  <a:gd name="T15" fmla="*/ 20 h 20"/>
                  <a:gd name="T16" fmla="*/ 79 w 79"/>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0">
                    <a:moveTo>
                      <a:pt x="79" y="0"/>
                    </a:moveTo>
                    <a:lnTo>
                      <a:pt x="29" y="0"/>
                    </a:lnTo>
                    <a:lnTo>
                      <a:pt x="0" y="0"/>
                    </a:lnTo>
                    <a:lnTo>
                      <a:pt x="0" y="10"/>
                    </a:lnTo>
                    <a:lnTo>
                      <a:pt x="0" y="20"/>
                    </a:lnTo>
                    <a:lnTo>
                      <a:pt x="10" y="20"/>
                    </a:lnTo>
                    <a:lnTo>
                      <a:pt x="48" y="20"/>
                    </a:lnTo>
                    <a:lnTo>
                      <a:pt x="79" y="20"/>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76" name="Freeform 509"/>
              <p:cNvSpPr>
                <a:spLocks/>
              </p:cNvSpPr>
              <p:nvPr/>
            </p:nvSpPr>
            <p:spPr bwMode="auto">
              <a:xfrm>
                <a:off x="4772026" y="4387850"/>
                <a:ext cx="61913" cy="15875"/>
              </a:xfrm>
              <a:custGeom>
                <a:avLst/>
                <a:gdLst>
                  <a:gd name="T0" fmla="*/ 79 w 79"/>
                  <a:gd name="T1" fmla="*/ 0 h 21"/>
                  <a:gd name="T2" fmla="*/ 31 w 79"/>
                  <a:gd name="T3" fmla="*/ 0 h 21"/>
                  <a:gd name="T4" fmla="*/ 0 w 79"/>
                  <a:gd name="T5" fmla="*/ 0 h 21"/>
                  <a:gd name="T6" fmla="*/ 0 w 79"/>
                  <a:gd name="T7" fmla="*/ 11 h 21"/>
                  <a:gd name="T8" fmla="*/ 0 w 79"/>
                  <a:gd name="T9" fmla="*/ 21 h 21"/>
                  <a:gd name="T10" fmla="*/ 10 w 79"/>
                  <a:gd name="T11" fmla="*/ 21 h 21"/>
                  <a:gd name="T12" fmla="*/ 50 w 79"/>
                  <a:gd name="T13" fmla="*/ 21 h 21"/>
                  <a:gd name="T14" fmla="*/ 79 w 79"/>
                  <a:gd name="T15" fmla="*/ 21 h 21"/>
                  <a:gd name="T16" fmla="*/ 79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79" y="0"/>
                    </a:moveTo>
                    <a:lnTo>
                      <a:pt x="31" y="0"/>
                    </a:lnTo>
                    <a:lnTo>
                      <a:pt x="0" y="0"/>
                    </a:lnTo>
                    <a:lnTo>
                      <a:pt x="0" y="11"/>
                    </a:lnTo>
                    <a:lnTo>
                      <a:pt x="0" y="21"/>
                    </a:lnTo>
                    <a:lnTo>
                      <a:pt x="10" y="21"/>
                    </a:lnTo>
                    <a:lnTo>
                      <a:pt x="50" y="21"/>
                    </a:lnTo>
                    <a:lnTo>
                      <a:pt x="79" y="21"/>
                    </a:lnTo>
                    <a:lnTo>
                      <a:pt x="79"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77" name="Freeform 510"/>
              <p:cNvSpPr>
                <a:spLocks/>
              </p:cNvSpPr>
              <p:nvPr/>
            </p:nvSpPr>
            <p:spPr bwMode="auto">
              <a:xfrm>
                <a:off x="4772026" y="4387850"/>
                <a:ext cx="61913" cy="15875"/>
              </a:xfrm>
              <a:custGeom>
                <a:avLst/>
                <a:gdLst>
                  <a:gd name="T0" fmla="*/ 79 w 79"/>
                  <a:gd name="T1" fmla="*/ 0 h 21"/>
                  <a:gd name="T2" fmla="*/ 31 w 79"/>
                  <a:gd name="T3" fmla="*/ 0 h 21"/>
                  <a:gd name="T4" fmla="*/ 0 w 79"/>
                  <a:gd name="T5" fmla="*/ 0 h 21"/>
                  <a:gd name="T6" fmla="*/ 0 w 79"/>
                  <a:gd name="T7" fmla="*/ 11 h 21"/>
                  <a:gd name="T8" fmla="*/ 0 w 79"/>
                  <a:gd name="T9" fmla="*/ 21 h 21"/>
                  <a:gd name="T10" fmla="*/ 10 w 79"/>
                  <a:gd name="T11" fmla="*/ 21 h 21"/>
                  <a:gd name="T12" fmla="*/ 50 w 79"/>
                  <a:gd name="T13" fmla="*/ 21 h 21"/>
                  <a:gd name="T14" fmla="*/ 79 w 79"/>
                  <a:gd name="T15" fmla="*/ 21 h 21"/>
                  <a:gd name="T16" fmla="*/ 79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79" y="0"/>
                    </a:moveTo>
                    <a:lnTo>
                      <a:pt x="31" y="0"/>
                    </a:lnTo>
                    <a:lnTo>
                      <a:pt x="0" y="0"/>
                    </a:lnTo>
                    <a:lnTo>
                      <a:pt x="0" y="11"/>
                    </a:lnTo>
                    <a:lnTo>
                      <a:pt x="0" y="21"/>
                    </a:lnTo>
                    <a:lnTo>
                      <a:pt x="10" y="21"/>
                    </a:lnTo>
                    <a:lnTo>
                      <a:pt x="50" y="21"/>
                    </a:lnTo>
                    <a:lnTo>
                      <a:pt x="79" y="21"/>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78" name="Freeform 511"/>
              <p:cNvSpPr>
                <a:spLocks/>
              </p:cNvSpPr>
              <p:nvPr/>
            </p:nvSpPr>
            <p:spPr bwMode="auto">
              <a:xfrm>
                <a:off x="4729163" y="4340225"/>
                <a:ext cx="60325" cy="17463"/>
              </a:xfrm>
              <a:custGeom>
                <a:avLst/>
                <a:gdLst>
                  <a:gd name="T0" fmla="*/ 77 w 77"/>
                  <a:gd name="T1" fmla="*/ 0 h 20"/>
                  <a:gd name="T2" fmla="*/ 29 w 77"/>
                  <a:gd name="T3" fmla="*/ 0 h 20"/>
                  <a:gd name="T4" fmla="*/ 0 w 77"/>
                  <a:gd name="T5" fmla="*/ 0 h 20"/>
                  <a:gd name="T6" fmla="*/ 0 w 77"/>
                  <a:gd name="T7" fmla="*/ 9 h 20"/>
                  <a:gd name="T8" fmla="*/ 0 w 77"/>
                  <a:gd name="T9" fmla="*/ 20 h 20"/>
                  <a:gd name="T10" fmla="*/ 10 w 77"/>
                  <a:gd name="T11" fmla="*/ 20 h 20"/>
                  <a:gd name="T12" fmla="*/ 48 w 77"/>
                  <a:gd name="T13" fmla="*/ 20 h 20"/>
                  <a:gd name="T14" fmla="*/ 77 w 77"/>
                  <a:gd name="T15" fmla="*/ 20 h 20"/>
                  <a:gd name="T16" fmla="*/ 77 w 7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0">
                    <a:moveTo>
                      <a:pt x="77" y="0"/>
                    </a:moveTo>
                    <a:lnTo>
                      <a:pt x="29" y="0"/>
                    </a:lnTo>
                    <a:lnTo>
                      <a:pt x="0" y="0"/>
                    </a:lnTo>
                    <a:lnTo>
                      <a:pt x="0" y="9"/>
                    </a:lnTo>
                    <a:lnTo>
                      <a:pt x="0" y="20"/>
                    </a:lnTo>
                    <a:lnTo>
                      <a:pt x="10" y="20"/>
                    </a:lnTo>
                    <a:lnTo>
                      <a:pt x="48" y="20"/>
                    </a:lnTo>
                    <a:lnTo>
                      <a:pt x="77" y="20"/>
                    </a:lnTo>
                    <a:lnTo>
                      <a:pt x="77"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79" name="Freeform 512"/>
              <p:cNvSpPr>
                <a:spLocks/>
              </p:cNvSpPr>
              <p:nvPr/>
            </p:nvSpPr>
            <p:spPr bwMode="auto">
              <a:xfrm>
                <a:off x="4729163" y="4340225"/>
                <a:ext cx="60325" cy="17463"/>
              </a:xfrm>
              <a:custGeom>
                <a:avLst/>
                <a:gdLst>
                  <a:gd name="T0" fmla="*/ 77 w 77"/>
                  <a:gd name="T1" fmla="*/ 0 h 20"/>
                  <a:gd name="T2" fmla="*/ 29 w 77"/>
                  <a:gd name="T3" fmla="*/ 0 h 20"/>
                  <a:gd name="T4" fmla="*/ 0 w 77"/>
                  <a:gd name="T5" fmla="*/ 0 h 20"/>
                  <a:gd name="T6" fmla="*/ 0 w 77"/>
                  <a:gd name="T7" fmla="*/ 9 h 20"/>
                  <a:gd name="T8" fmla="*/ 0 w 77"/>
                  <a:gd name="T9" fmla="*/ 20 h 20"/>
                  <a:gd name="T10" fmla="*/ 10 w 77"/>
                  <a:gd name="T11" fmla="*/ 20 h 20"/>
                  <a:gd name="T12" fmla="*/ 48 w 77"/>
                  <a:gd name="T13" fmla="*/ 20 h 20"/>
                  <a:gd name="T14" fmla="*/ 77 w 77"/>
                  <a:gd name="T15" fmla="*/ 20 h 20"/>
                  <a:gd name="T16" fmla="*/ 77 w 7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0">
                    <a:moveTo>
                      <a:pt x="77" y="0"/>
                    </a:moveTo>
                    <a:lnTo>
                      <a:pt x="29" y="0"/>
                    </a:lnTo>
                    <a:lnTo>
                      <a:pt x="0" y="0"/>
                    </a:lnTo>
                    <a:lnTo>
                      <a:pt x="0" y="9"/>
                    </a:lnTo>
                    <a:lnTo>
                      <a:pt x="0" y="20"/>
                    </a:lnTo>
                    <a:lnTo>
                      <a:pt x="10" y="20"/>
                    </a:lnTo>
                    <a:lnTo>
                      <a:pt x="48" y="20"/>
                    </a:lnTo>
                    <a:lnTo>
                      <a:pt x="77" y="20"/>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80" name="Freeform 513"/>
              <p:cNvSpPr>
                <a:spLocks noEditPoints="1"/>
              </p:cNvSpPr>
              <p:nvPr/>
            </p:nvSpPr>
            <p:spPr bwMode="auto">
              <a:xfrm>
                <a:off x="4724401" y="4127500"/>
                <a:ext cx="354013" cy="11113"/>
              </a:xfrm>
              <a:custGeom>
                <a:avLst/>
                <a:gdLst>
                  <a:gd name="T0" fmla="*/ 226 w 446"/>
                  <a:gd name="T1" fmla="*/ 0 h 15"/>
                  <a:gd name="T2" fmla="*/ 0 w 446"/>
                  <a:gd name="T3" fmla="*/ 0 h 15"/>
                  <a:gd name="T4" fmla="*/ 0 w 446"/>
                  <a:gd name="T5" fmla="*/ 15 h 15"/>
                  <a:gd name="T6" fmla="*/ 245 w 446"/>
                  <a:gd name="T7" fmla="*/ 15 h 15"/>
                  <a:gd name="T8" fmla="*/ 235 w 446"/>
                  <a:gd name="T9" fmla="*/ 5 h 15"/>
                  <a:gd name="T10" fmla="*/ 226 w 446"/>
                  <a:gd name="T11" fmla="*/ 5 h 15"/>
                  <a:gd name="T12" fmla="*/ 226 w 446"/>
                  <a:gd name="T13" fmla="*/ 0 h 15"/>
                  <a:gd name="T14" fmla="*/ 446 w 446"/>
                  <a:gd name="T15" fmla="*/ 0 h 15"/>
                  <a:gd name="T16" fmla="*/ 304 w 446"/>
                  <a:gd name="T17" fmla="*/ 0 h 15"/>
                  <a:gd name="T18" fmla="*/ 304 w 446"/>
                  <a:gd name="T19" fmla="*/ 5 h 15"/>
                  <a:gd name="T20" fmla="*/ 275 w 446"/>
                  <a:gd name="T21" fmla="*/ 5 h 15"/>
                  <a:gd name="T22" fmla="*/ 283 w 446"/>
                  <a:gd name="T23" fmla="*/ 15 h 15"/>
                  <a:gd name="T24" fmla="*/ 446 w 446"/>
                  <a:gd name="T25" fmla="*/ 15 h 15"/>
                  <a:gd name="T26" fmla="*/ 446 w 446"/>
                  <a:gd name="T2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6" h="15">
                    <a:moveTo>
                      <a:pt x="226" y="0"/>
                    </a:moveTo>
                    <a:lnTo>
                      <a:pt x="0" y="0"/>
                    </a:lnTo>
                    <a:lnTo>
                      <a:pt x="0" y="15"/>
                    </a:lnTo>
                    <a:lnTo>
                      <a:pt x="245" y="15"/>
                    </a:lnTo>
                    <a:lnTo>
                      <a:pt x="235" y="5"/>
                    </a:lnTo>
                    <a:lnTo>
                      <a:pt x="226" y="5"/>
                    </a:lnTo>
                    <a:lnTo>
                      <a:pt x="226" y="0"/>
                    </a:lnTo>
                    <a:close/>
                    <a:moveTo>
                      <a:pt x="446" y="0"/>
                    </a:moveTo>
                    <a:lnTo>
                      <a:pt x="304" y="0"/>
                    </a:lnTo>
                    <a:lnTo>
                      <a:pt x="304" y="5"/>
                    </a:lnTo>
                    <a:lnTo>
                      <a:pt x="275" y="5"/>
                    </a:lnTo>
                    <a:lnTo>
                      <a:pt x="283" y="15"/>
                    </a:lnTo>
                    <a:lnTo>
                      <a:pt x="446" y="15"/>
                    </a:lnTo>
                    <a:lnTo>
                      <a:pt x="446"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81" name="Freeform 514"/>
              <p:cNvSpPr>
                <a:spLocks/>
              </p:cNvSpPr>
              <p:nvPr/>
            </p:nvSpPr>
            <p:spPr bwMode="auto">
              <a:xfrm>
                <a:off x="4724401" y="4127500"/>
                <a:ext cx="193675" cy="11113"/>
              </a:xfrm>
              <a:custGeom>
                <a:avLst/>
                <a:gdLst>
                  <a:gd name="T0" fmla="*/ 226 w 245"/>
                  <a:gd name="T1" fmla="*/ 0 h 15"/>
                  <a:gd name="T2" fmla="*/ 0 w 245"/>
                  <a:gd name="T3" fmla="*/ 0 h 15"/>
                  <a:gd name="T4" fmla="*/ 0 w 245"/>
                  <a:gd name="T5" fmla="*/ 15 h 15"/>
                  <a:gd name="T6" fmla="*/ 245 w 245"/>
                  <a:gd name="T7" fmla="*/ 15 h 15"/>
                  <a:gd name="T8" fmla="*/ 235 w 245"/>
                  <a:gd name="T9" fmla="*/ 5 h 15"/>
                  <a:gd name="T10" fmla="*/ 226 w 245"/>
                  <a:gd name="T11" fmla="*/ 5 h 15"/>
                  <a:gd name="T12" fmla="*/ 226 w 245"/>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45" h="15">
                    <a:moveTo>
                      <a:pt x="226" y="0"/>
                    </a:moveTo>
                    <a:lnTo>
                      <a:pt x="0" y="0"/>
                    </a:lnTo>
                    <a:lnTo>
                      <a:pt x="0" y="15"/>
                    </a:lnTo>
                    <a:lnTo>
                      <a:pt x="245" y="15"/>
                    </a:lnTo>
                    <a:lnTo>
                      <a:pt x="235" y="5"/>
                    </a:lnTo>
                    <a:lnTo>
                      <a:pt x="226" y="5"/>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82" name="Freeform 515"/>
              <p:cNvSpPr>
                <a:spLocks/>
              </p:cNvSpPr>
              <p:nvPr/>
            </p:nvSpPr>
            <p:spPr bwMode="auto">
              <a:xfrm>
                <a:off x="4943476" y="4127500"/>
                <a:ext cx="134938" cy="11113"/>
              </a:xfrm>
              <a:custGeom>
                <a:avLst/>
                <a:gdLst>
                  <a:gd name="T0" fmla="*/ 171 w 171"/>
                  <a:gd name="T1" fmla="*/ 0 h 15"/>
                  <a:gd name="T2" fmla="*/ 29 w 171"/>
                  <a:gd name="T3" fmla="*/ 0 h 15"/>
                  <a:gd name="T4" fmla="*/ 29 w 171"/>
                  <a:gd name="T5" fmla="*/ 5 h 15"/>
                  <a:gd name="T6" fmla="*/ 0 w 171"/>
                  <a:gd name="T7" fmla="*/ 5 h 15"/>
                  <a:gd name="T8" fmla="*/ 8 w 171"/>
                  <a:gd name="T9" fmla="*/ 15 h 15"/>
                  <a:gd name="T10" fmla="*/ 171 w 171"/>
                  <a:gd name="T11" fmla="*/ 15 h 15"/>
                  <a:gd name="T12" fmla="*/ 171 w 17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71" h="15">
                    <a:moveTo>
                      <a:pt x="171" y="0"/>
                    </a:moveTo>
                    <a:lnTo>
                      <a:pt x="29" y="0"/>
                    </a:lnTo>
                    <a:lnTo>
                      <a:pt x="29" y="5"/>
                    </a:lnTo>
                    <a:lnTo>
                      <a:pt x="0" y="5"/>
                    </a:lnTo>
                    <a:lnTo>
                      <a:pt x="8" y="15"/>
                    </a:lnTo>
                    <a:lnTo>
                      <a:pt x="171" y="15"/>
                    </a:lnTo>
                    <a:lnTo>
                      <a:pt x="1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83" name="Freeform 516"/>
              <p:cNvSpPr>
                <a:spLocks/>
              </p:cNvSpPr>
              <p:nvPr/>
            </p:nvSpPr>
            <p:spPr bwMode="auto">
              <a:xfrm>
                <a:off x="4697413" y="3868738"/>
                <a:ext cx="409575" cy="442913"/>
              </a:xfrm>
              <a:custGeom>
                <a:avLst/>
                <a:gdLst>
                  <a:gd name="T0" fmla="*/ 316 w 514"/>
                  <a:gd name="T1" fmla="*/ 0 h 558"/>
                  <a:gd name="T2" fmla="*/ 323 w 514"/>
                  <a:gd name="T3" fmla="*/ 3 h 558"/>
                  <a:gd name="T4" fmla="*/ 324 w 514"/>
                  <a:gd name="T5" fmla="*/ 5 h 558"/>
                  <a:gd name="T6" fmla="*/ 324 w 514"/>
                  <a:gd name="T7" fmla="*/ 10 h 558"/>
                  <a:gd name="T8" fmla="*/ 316 w 514"/>
                  <a:gd name="T9" fmla="*/ 13 h 558"/>
                  <a:gd name="T10" fmla="*/ 299 w 514"/>
                  <a:gd name="T11" fmla="*/ 15 h 558"/>
                  <a:gd name="T12" fmla="*/ 294 w 514"/>
                  <a:gd name="T13" fmla="*/ 15 h 558"/>
                  <a:gd name="T14" fmla="*/ 284 w 514"/>
                  <a:gd name="T15" fmla="*/ 15 h 558"/>
                  <a:gd name="T16" fmla="*/ 275 w 514"/>
                  <a:gd name="T17" fmla="*/ 15 h 558"/>
                  <a:gd name="T18" fmla="*/ 267 w 514"/>
                  <a:gd name="T19" fmla="*/ 15 h 558"/>
                  <a:gd name="T20" fmla="*/ 259 w 514"/>
                  <a:gd name="T21" fmla="*/ 15 h 558"/>
                  <a:gd name="T22" fmla="*/ 254 w 514"/>
                  <a:gd name="T23" fmla="*/ 11 h 558"/>
                  <a:gd name="T24" fmla="*/ 254 w 514"/>
                  <a:gd name="T25" fmla="*/ 7 h 558"/>
                  <a:gd name="T26" fmla="*/ 166 w 514"/>
                  <a:gd name="T27" fmla="*/ 0 h 558"/>
                  <a:gd name="T28" fmla="*/ 168 w 514"/>
                  <a:gd name="T29" fmla="*/ 2 h 558"/>
                  <a:gd name="T30" fmla="*/ 169 w 514"/>
                  <a:gd name="T31" fmla="*/ 5 h 558"/>
                  <a:gd name="T32" fmla="*/ 171 w 514"/>
                  <a:gd name="T33" fmla="*/ 8 h 558"/>
                  <a:gd name="T34" fmla="*/ 166 w 514"/>
                  <a:gd name="T35" fmla="*/ 13 h 558"/>
                  <a:gd name="T36" fmla="*/ 153 w 514"/>
                  <a:gd name="T37" fmla="*/ 15 h 558"/>
                  <a:gd name="T38" fmla="*/ 152 w 514"/>
                  <a:gd name="T39" fmla="*/ 15 h 558"/>
                  <a:gd name="T40" fmla="*/ 147 w 514"/>
                  <a:gd name="T41" fmla="*/ 15 h 558"/>
                  <a:gd name="T42" fmla="*/ 136 w 514"/>
                  <a:gd name="T43" fmla="*/ 15 h 558"/>
                  <a:gd name="T44" fmla="*/ 126 w 514"/>
                  <a:gd name="T45" fmla="*/ 15 h 558"/>
                  <a:gd name="T46" fmla="*/ 116 w 514"/>
                  <a:gd name="T47" fmla="*/ 15 h 558"/>
                  <a:gd name="T48" fmla="*/ 112 w 514"/>
                  <a:gd name="T49" fmla="*/ 11 h 558"/>
                  <a:gd name="T50" fmla="*/ 110 w 514"/>
                  <a:gd name="T51" fmla="*/ 7 h 558"/>
                  <a:gd name="T52" fmla="*/ 0 w 514"/>
                  <a:gd name="T53" fmla="*/ 0 h 558"/>
                  <a:gd name="T54" fmla="*/ 0 w 514"/>
                  <a:gd name="T55" fmla="*/ 558 h 558"/>
                  <a:gd name="T56" fmla="*/ 33 w 514"/>
                  <a:gd name="T57" fmla="*/ 521 h 558"/>
                  <a:gd name="T58" fmla="*/ 33 w 514"/>
                  <a:gd name="T59" fmla="*/ 326 h 558"/>
                  <a:gd name="T60" fmla="*/ 13 w 514"/>
                  <a:gd name="T61" fmla="*/ 56 h 558"/>
                  <a:gd name="T62" fmla="*/ 33 w 514"/>
                  <a:gd name="T63" fmla="*/ 37 h 558"/>
                  <a:gd name="T64" fmla="*/ 479 w 514"/>
                  <a:gd name="T65" fmla="*/ 37 h 558"/>
                  <a:gd name="T66" fmla="*/ 479 w 514"/>
                  <a:gd name="T67" fmla="*/ 341 h 558"/>
                  <a:gd name="T68" fmla="*/ 503 w 514"/>
                  <a:gd name="T69" fmla="*/ 489 h 558"/>
                  <a:gd name="T70" fmla="*/ 479 w 514"/>
                  <a:gd name="T71" fmla="*/ 510 h 558"/>
                  <a:gd name="T72" fmla="*/ 500 w 514"/>
                  <a:gd name="T73" fmla="*/ 539 h 558"/>
                  <a:gd name="T74" fmla="*/ 514 w 514"/>
                  <a:gd name="T75"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4" h="558">
                    <a:moveTo>
                      <a:pt x="514" y="0"/>
                    </a:moveTo>
                    <a:lnTo>
                      <a:pt x="316" y="0"/>
                    </a:lnTo>
                    <a:lnTo>
                      <a:pt x="316" y="0"/>
                    </a:lnTo>
                    <a:lnTo>
                      <a:pt x="323" y="3"/>
                    </a:lnTo>
                    <a:lnTo>
                      <a:pt x="323" y="3"/>
                    </a:lnTo>
                    <a:lnTo>
                      <a:pt x="324" y="5"/>
                    </a:lnTo>
                    <a:lnTo>
                      <a:pt x="324" y="8"/>
                    </a:lnTo>
                    <a:lnTo>
                      <a:pt x="324" y="10"/>
                    </a:lnTo>
                    <a:lnTo>
                      <a:pt x="321" y="11"/>
                    </a:lnTo>
                    <a:lnTo>
                      <a:pt x="316" y="13"/>
                    </a:lnTo>
                    <a:lnTo>
                      <a:pt x="308" y="15"/>
                    </a:lnTo>
                    <a:lnTo>
                      <a:pt x="299" y="15"/>
                    </a:lnTo>
                    <a:lnTo>
                      <a:pt x="299" y="15"/>
                    </a:lnTo>
                    <a:lnTo>
                      <a:pt x="294" y="15"/>
                    </a:lnTo>
                    <a:lnTo>
                      <a:pt x="294" y="15"/>
                    </a:lnTo>
                    <a:lnTo>
                      <a:pt x="284" y="15"/>
                    </a:lnTo>
                    <a:lnTo>
                      <a:pt x="284" y="15"/>
                    </a:lnTo>
                    <a:lnTo>
                      <a:pt x="275" y="15"/>
                    </a:lnTo>
                    <a:lnTo>
                      <a:pt x="275" y="15"/>
                    </a:lnTo>
                    <a:lnTo>
                      <a:pt x="267" y="15"/>
                    </a:lnTo>
                    <a:lnTo>
                      <a:pt x="267" y="15"/>
                    </a:lnTo>
                    <a:lnTo>
                      <a:pt x="259" y="15"/>
                    </a:lnTo>
                    <a:lnTo>
                      <a:pt x="255" y="13"/>
                    </a:lnTo>
                    <a:lnTo>
                      <a:pt x="254" y="11"/>
                    </a:lnTo>
                    <a:lnTo>
                      <a:pt x="254" y="11"/>
                    </a:lnTo>
                    <a:lnTo>
                      <a:pt x="254" y="7"/>
                    </a:lnTo>
                    <a:lnTo>
                      <a:pt x="254" y="0"/>
                    </a:lnTo>
                    <a:lnTo>
                      <a:pt x="166" y="0"/>
                    </a:lnTo>
                    <a:lnTo>
                      <a:pt x="166" y="0"/>
                    </a:lnTo>
                    <a:lnTo>
                      <a:pt x="168" y="2"/>
                    </a:lnTo>
                    <a:lnTo>
                      <a:pt x="168" y="2"/>
                    </a:lnTo>
                    <a:lnTo>
                      <a:pt x="169" y="5"/>
                    </a:lnTo>
                    <a:lnTo>
                      <a:pt x="171" y="7"/>
                    </a:lnTo>
                    <a:lnTo>
                      <a:pt x="171" y="8"/>
                    </a:lnTo>
                    <a:lnTo>
                      <a:pt x="169" y="11"/>
                    </a:lnTo>
                    <a:lnTo>
                      <a:pt x="166" y="13"/>
                    </a:lnTo>
                    <a:lnTo>
                      <a:pt x="160" y="15"/>
                    </a:lnTo>
                    <a:lnTo>
                      <a:pt x="153" y="15"/>
                    </a:lnTo>
                    <a:lnTo>
                      <a:pt x="153" y="15"/>
                    </a:lnTo>
                    <a:lnTo>
                      <a:pt x="152" y="15"/>
                    </a:lnTo>
                    <a:lnTo>
                      <a:pt x="152" y="15"/>
                    </a:lnTo>
                    <a:lnTo>
                      <a:pt x="147" y="15"/>
                    </a:lnTo>
                    <a:lnTo>
                      <a:pt x="147" y="15"/>
                    </a:lnTo>
                    <a:lnTo>
                      <a:pt x="136" y="15"/>
                    </a:lnTo>
                    <a:lnTo>
                      <a:pt x="136" y="15"/>
                    </a:lnTo>
                    <a:lnTo>
                      <a:pt x="126" y="15"/>
                    </a:lnTo>
                    <a:lnTo>
                      <a:pt x="126" y="15"/>
                    </a:lnTo>
                    <a:lnTo>
                      <a:pt x="116" y="15"/>
                    </a:lnTo>
                    <a:lnTo>
                      <a:pt x="113" y="13"/>
                    </a:lnTo>
                    <a:lnTo>
                      <a:pt x="112" y="11"/>
                    </a:lnTo>
                    <a:lnTo>
                      <a:pt x="112" y="11"/>
                    </a:lnTo>
                    <a:lnTo>
                      <a:pt x="110" y="7"/>
                    </a:lnTo>
                    <a:lnTo>
                      <a:pt x="112" y="0"/>
                    </a:lnTo>
                    <a:lnTo>
                      <a:pt x="0" y="0"/>
                    </a:lnTo>
                    <a:lnTo>
                      <a:pt x="0" y="521"/>
                    </a:lnTo>
                    <a:lnTo>
                      <a:pt x="0" y="558"/>
                    </a:lnTo>
                    <a:lnTo>
                      <a:pt x="33" y="558"/>
                    </a:lnTo>
                    <a:lnTo>
                      <a:pt x="33" y="521"/>
                    </a:lnTo>
                    <a:lnTo>
                      <a:pt x="33" y="341"/>
                    </a:lnTo>
                    <a:lnTo>
                      <a:pt x="33" y="326"/>
                    </a:lnTo>
                    <a:lnTo>
                      <a:pt x="33" y="79"/>
                    </a:lnTo>
                    <a:lnTo>
                      <a:pt x="13" y="56"/>
                    </a:lnTo>
                    <a:lnTo>
                      <a:pt x="33" y="37"/>
                    </a:lnTo>
                    <a:lnTo>
                      <a:pt x="33" y="37"/>
                    </a:lnTo>
                    <a:lnTo>
                      <a:pt x="33" y="37"/>
                    </a:lnTo>
                    <a:lnTo>
                      <a:pt x="479" y="37"/>
                    </a:lnTo>
                    <a:lnTo>
                      <a:pt x="479" y="326"/>
                    </a:lnTo>
                    <a:lnTo>
                      <a:pt x="479" y="341"/>
                    </a:lnTo>
                    <a:lnTo>
                      <a:pt x="479" y="489"/>
                    </a:lnTo>
                    <a:lnTo>
                      <a:pt x="503" y="489"/>
                    </a:lnTo>
                    <a:lnTo>
                      <a:pt x="503" y="510"/>
                    </a:lnTo>
                    <a:lnTo>
                      <a:pt x="479" y="510"/>
                    </a:lnTo>
                    <a:lnTo>
                      <a:pt x="479" y="516"/>
                    </a:lnTo>
                    <a:lnTo>
                      <a:pt x="500" y="539"/>
                    </a:lnTo>
                    <a:lnTo>
                      <a:pt x="479" y="558"/>
                    </a:lnTo>
                    <a:lnTo>
                      <a:pt x="514" y="558"/>
                    </a:lnTo>
                    <a:lnTo>
                      <a:pt x="514"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84" name="Freeform 517"/>
              <p:cNvSpPr>
                <a:spLocks/>
              </p:cNvSpPr>
              <p:nvPr/>
            </p:nvSpPr>
            <p:spPr bwMode="auto">
              <a:xfrm>
                <a:off x="4697413" y="3868738"/>
                <a:ext cx="409575" cy="442913"/>
              </a:xfrm>
              <a:custGeom>
                <a:avLst/>
                <a:gdLst>
                  <a:gd name="T0" fmla="*/ 316 w 514"/>
                  <a:gd name="T1" fmla="*/ 0 h 558"/>
                  <a:gd name="T2" fmla="*/ 323 w 514"/>
                  <a:gd name="T3" fmla="*/ 3 h 558"/>
                  <a:gd name="T4" fmla="*/ 324 w 514"/>
                  <a:gd name="T5" fmla="*/ 5 h 558"/>
                  <a:gd name="T6" fmla="*/ 324 w 514"/>
                  <a:gd name="T7" fmla="*/ 10 h 558"/>
                  <a:gd name="T8" fmla="*/ 316 w 514"/>
                  <a:gd name="T9" fmla="*/ 13 h 558"/>
                  <a:gd name="T10" fmla="*/ 299 w 514"/>
                  <a:gd name="T11" fmla="*/ 15 h 558"/>
                  <a:gd name="T12" fmla="*/ 294 w 514"/>
                  <a:gd name="T13" fmla="*/ 15 h 558"/>
                  <a:gd name="T14" fmla="*/ 284 w 514"/>
                  <a:gd name="T15" fmla="*/ 15 h 558"/>
                  <a:gd name="T16" fmla="*/ 275 w 514"/>
                  <a:gd name="T17" fmla="*/ 15 h 558"/>
                  <a:gd name="T18" fmla="*/ 267 w 514"/>
                  <a:gd name="T19" fmla="*/ 15 h 558"/>
                  <a:gd name="T20" fmla="*/ 259 w 514"/>
                  <a:gd name="T21" fmla="*/ 15 h 558"/>
                  <a:gd name="T22" fmla="*/ 254 w 514"/>
                  <a:gd name="T23" fmla="*/ 11 h 558"/>
                  <a:gd name="T24" fmla="*/ 254 w 514"/>
                  <a:gd name="T25" fmla="*/ 7 h 558"/>
                  <a:gd name="T26" fmla="*/ 166 w 514"/>
                  <a:gd name="T27" fmla="*/ 0 h 558"/>
                  <a:gd name="T28" fmla="*/ 168 w 514"/>
                  <a:gd name="T29" fmla="*/ 2 h 558"/>
                  <a:gd name="T30" fmla="*/ 169 w 514"/>
                  <a:gd name="T31" fmla="*/ 5 h 558"/>
                  <a:gd name="T32" fmla="*/ 171 w 514"/>
                  <a:gd name="T33" fmla="*/ 8 h 558"/>
                  <a:gd name="T34" fmla="*/ 166 w 514"/>
                  <a:gd name="T35" fmla="*/ 13 h 558"/>
                  <a:gd name="T36" fmla="*/ 153 w 514"/>
                  <a:gd name="T37" fmla="*/ 15 h 558"/>
                  <a:gd name="T38" fmla="*/ 152 w 514"/>
                  <a:gd name="T39" fmla="*/ 15 h 558"/>
                  <a:gd name="T40" fmla="*/ 147 w 514"/>
                  <a:gd name="T41" fmla="*/ 15 h 558"/>
                  <a:gd name="T42" fmla="*/ 136 w 514"/>
                  <a:gd name="T43" fmla="*/ 15 h 558"/>
                  <a:gd name="T44" fmla="*/ 126 w 514"/>
                  <a:gd name="T45" fmla="*/ 15 h 558"/>
                  <a:gd name="T46" fmla="*/ 116 w 514"/>
                  <a:gd name="T47" fmla="*/ 15 h 558"/>
                  <a:gd name="T48" fmla="*/ 112 w 514"/>
                  <a:gd name="T49" fmla="*/ 11 h 558"/>
                  <a:gd name="T50" fmla="*/ 110 w 514"/>
                  <a:gd name="T51" fmla="*/ 7 h 558"/>
                  <a:gd name="T52" fmla="*/ 0 w 514"/>
                  <a:gd name="T53" fmla="*/ 0 h 558"/>
                  <a:gd name="T54" fmla="*/ 0 w 514"/>
                  <a:gd name="T55" fmla="*/ 558 h 558"/>
                  <a:gd name="T56" fmla="*/ 33 w 514"/>
                  <a:gd name="T57" fmla="*/ 521 h 558"/>
                  <a:gd name="T58" fmla="*/ 33 w 514"/>
                  <a:gd name="T59" fmla="*/ 326 h 558"/>
                  <a:gd name="T60" fmla="*/ 13 w 514"/>
                  <a:gd name="T61" fmla="*/ 56 h 558"/>
                  <a:gd name="T62" fmla="*/ 33 w 514"/>
                  <a:gd name="T63" fmla="*/ 37 h 558"/>
                  <a:gd name="T64" fmla="*/ 479 w 514"/>
                  <a:gd name="T65" fmla="*/ 37 h 558"/>
                  <a:gd name="T66" fmla="*/ 479 w 514"/>
                  <a:gd name="T67" fmla="*/ 341 h 558"/>
                  <a:gd name="T68" fmla="*/ 503 w 514"/>
                  <a:gd name="T69" fmla="*/ 489 h 558"/>
                  <a:gd name="T70" fmla="*/ 479 w 514"/>
                  <a:gd name="T71" fmla="*/ 510 h 558"/>
                  <a:gd name="T72" fmla="*/ 500 w 514"/>
                  <a:gd name="T73" fmla="*/ 539 h 558"/>
                  <a:gd name="T74" fmla="*/ 514 w 514"/>
                  <a:gd name="T75"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4" h="558">
                    <a:moveTo>
                      <a:pt x="514" y="0"/>
                    </a:moveTo>
                    <a:lnTo>
                      <a:pt x="316" y="0"/>
                    </a:lnTo>
                    <a:lnTo>
                      <a:pt x="316" y="0"/>
                    </a:lnTo>
                    <a:lnTo>
                      <a:pt x="323" y="3"/>
                    </a:lnTo>
                    <a:lnTo>
                      <a:pt x="323" y="3"/>
                    </a:lnTo>
                    <a:lnTo>
                      <a:pt x="324" y="5"/>
                    </a:lnTo>
                    <a:lnTo>
                      <a:pt x="324" y="8"/>
                    </a:lnTo>
                    <a:lnTo>
                      <a:pt x="324" y="10"/>
                    </a:lnTo>
                    <a:lnTo>
                      <a:pt x="321" y="11"/>
                    </a:lnTo>
                    <a:lnTo>
                      <a:pt x="316" y="13"/>
                    </a:lnTo>
                    <a:lnTo>
                      <a:pt x="308" y="15"/>
                    </a:lnTo>
                    <a:lnTo>
                      <a:pt x="299" y="15"/>
                    </a:lnTo>
                    <a:lnTo>
                      <a:pt x="299" y="15"/>
                    </a:lnTo>
                    <a:lnTo>
                      <a:pt x="294" y="15"/>
                    </a:lnTo>
                    <a:lnTo>
                      <a:pt x="294" y="15"/>
                    </a:lnTo>
                    <a:lnTo>
                      <a:pt x="284" y="15"/>
                    </a:lnTo>
                    <a:lnTo>
                      <a:pt x="284" y="15"/>
                    </a:lnTo>
                    <a:lnTo>
                      <a:pt x="275" y="15"/>
                    </a:lnTo>
                    <a:lnTo>
                      <a:pt x="275" y="15"/>
                    </a:lnTo>
                    <a:lnTo>
                      <a:pt x="267" y="15"/>
                    </a:lnTo>
                    <a:lnTo>
                      <a:pt x="267" y="15"/>
                    </a:lnTo>
                    <a:lnTo>
                      <a:pt x="259" y="15"/>
                    </a:lnTo>
                    <a:lnTo>
                      <a:pt x="255" y="13"/>
                    </a:lnTo>
                    <a:lnTo>
                      <a:pt x="254" y="11"/>
                    </a:lnTo>
                    <a:lnTo>
                      <a:pt x="254" y="11"/>
                    </a:lnTo>
                    <a:lnTo>
                      <a:pt x="254" y="7"/>
                    </a:lnTo>
                    <a:lnTo>
                      <a:pt x="254" y="0"/>
                    </a:lnTo>
                    <a:lnTo>
                      <a:pt x="166" y="0"/>
                    </a:lnTo>
                    <a:lnTo>
                      <a:pt x="166" y="0"/>
                    </a:lnTo>
                    <a:lnTo>
                      <a:pt x="168" y="2"/>
                    </a:lnTo>
                    <a:lnTo>
                      <a:pt x="168" y="2"/>
                    </a:lnTo>
                    <a:lnTo>
                      <a:pt x="169" y="5"/>
                    </a:lnTo>
                    <a:lnTo>
                      <a:pt x="171" y="7"/>
                    </a:lnTo>
                    <a:lnTo>
                      <a:pt x="171" y="8"/>
                    </a:lnTo>
                    <a:lnTo>
                      <a:pt x="169" y="11"/>
                    </a:lnTo>
                    <a:lnTo>
                      <a:pt x="166" y="13"/>
                    </a:lnTo>
                    <a:lnTo>
                      <a:pt x="160" y="15"/>
                    </a:lnTo>
                    <a:lnTo>
                      <a:pt x="153" y="15"/>
                    </a:lnTo>
                    <a:lnTo>
                      <a:pt x="153" y="15"/>
                    </a:lnTo>
                    <a:lnTo>
                      <a:pt x="152" y="15"/>
                    </a:lnTo>
                    <a:lnTo>
                      <a:pt x="152" y="15"/>
                    </a:lnTo>
                    <a:lnTo>
                      <a:pt x="147" y="15"/>
                    </a:lnTo>
                    <a:lnTo>
                      <a:pt x="147" y="15"/>
                    </a:lnTo>
                    <a:lnTo>
                      <a:pt x="136" y="15"/>
                    </a:lnTo>
                    <a:lnTo>
                      <a:pt x="136" y="15"/>
                    </a:lnTo>
                    <a:lnTo>
                      <a:pt x="126" y="15"/>
                    </a:lnTo>
                    <a:lnTo>
                      <a:pt x="126" y="15"/>
                    </a:lnTo>
                    <a:lnTo>
                      <a:pt x="116" y="15"/>
                    </a:lnTo>
                    <a:lnTo>
                      <a:pt x="113" y="13"/>
                    </a:lnTo>
                    <a:lnTo>
                      <a:pt x="112" y="11"/>
                    </a:lnTo>
                    <a:lnTo>
                      <a:pt x="112" y="11"/>
                    </a:lnTo>
                    <a:lnTo>
                      <a:pt x="110" y="7"/>
                    </a:lnTo>
                    <a:lnTo>
                      <a:pt x="112" y="0"/>
                    </a:lnTo>
                    <a:lnTo>
                      <a:pt x="0" y="0"/>
                    </a:lnTo>
                    <a:lnTo>
                      <a:pt x="0" y="521"/>
                    </a:lnTo>
                    <a:lnTo>
                      <a:pt x="0" y="558"/>
                    </a:lnTo>
                    <a:lnTo>
                      <a:pt x="33" y="558"/>
                    </a:lnTo>
                    <a:lnTo>
                      <a:pt x="33" y="521"/>
                    </a:lnTo>
                    <a:lnTo>
                      <a:pt x="33" y="341"/>
                    </a:lnTo>
                    <a:lnTo>
                      <a:pt x="33" y="326"/>
                    </a:lnTo>
                    <a:lnTo>
                      <a:pt x="33" y="79"/>
                    </a:lnTo>
                    <a:lnTo>
                      <a:pt x="13" y="56"/>
                    </a:lnTo>
                    <a:lnTo>
                      <a:pt x="33" y="37"/>
                    </a:lnTo>
                    <a:lnTo>
                      <a:pt x="33" y="37"/>
                    </a:lnTo>
                    <a:lnTo>
                      <a:pt x="33" y="37"/>
                    </a:lnTo>
                    <a:lnTo>
                      <a:pt x="479" y="37"/>
                    </a:lnTo>
                    <a:lnTo>
                      <a:pt x="479" y="326"/>
                    </a:lnTo>
                    <a:lnTo>
                      <a:pt x="479" y="341"/>
                    </a:lnTo>
                    <a:lnTo>
                      <a:pt x="479" y="489"/>
                    </a:lnTo>
                    <a:lnTo>
                      <a:pt x="503" y="489"/>
                    </a:lnTo>
                    <a:lnTo>
                      <a:pt x="503" y="510"/>
                    </a:lnTo>
                    <a:lnTo>
                      <a:pt x="479" y="510"/>
                    </a:lnTo>
                    <a:lnTo>
                      <a:pt x="479" y="516"/>
                    </a:lnTo>
                    <a:lnTo>
                      <a:pt x="500" y="539"/>
                    </a:lnTo>
                    <a:lnTo>
                      <a:pt x="479" y="558"/>
                    </a:lnTo>
                    <a:lnTo>
                      <a:pt x="514" y="558"/>
                    </a:lnTo>
                    <a:lnTo>
                      <a:pt x="5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85" name="Freeform 518"/>
              <p:cNvSpPr>
                <a:spLocks/>
              </p:cNvSpPr>
              <p:nvPr/>
            </p:nvSpPr>
            <p:spPr bwMode="auto">
              <a:xfrm>
                <a:off x="4786313" y="3868738"/>
                <a:ext cx="47625" cy="11113"/>
              </a:xfrm>
              <a:custGeom>
                <a:avLst/>
                <a:gdLst>
                  <a:gd name="T0" fmla="*/ 56 w 61"/>
                  <a:gd name="T1" fmla="*/ 0 h 15"/>
                  <a:gd name="T2" fmla="*/ 2 w 61"/>
                  <a:gd name="T3" fmla="*/ 0 h 15"/>
                  <a:gd name="T4" fmla="*/ 2 w 61"/>
                  <a:gd name="T5" fmla="*/ 0 h 15"/>
                  <a:gd name="T6" fmla="*/ 0 w 61"/>
                  <a:gd name="T7" fmla="*/ 7 h 15"/>
                  <a:gd name="T8" fmla="*/ 2 w 61"/>
                  <a:gd name="T9" fmla="*/ 11 h 15"/>
                  <a:gd name="T10" fmla="*/ 2 w 61"/>
                  <a:gd name="T11" fmla="*/ 11 h 15"/>
                  <a:gd name="T12" fmla="*/ 3 w 61"/>
                  <a:gd name="T13" fmla="*/ 13 h 15"/>
                  <a:gd name="T14" fmla="*/ 6 w 61"/>
                  <a:gd name="T15" fmla="*/ 15 h 15"/>
                  <a:gd name="T16" fmla="*/ 16 w 61"/>
                  <a:gd name="T17" fmla="*/ 15 h 15"/>
                  <a:gd name="T18" fmla="*/ 16 w 61"/>
                  <a:gd name="T19" fmla="*/ 15 h 15"/>
                  <a:gd name="T20" fmla="*/ 26 w 61"/>
                  <a:gd name="T21" fmla="*/ 15 h 15"/>
                  <a:gd name="T22" fmla="*/ 26 w 61"/>
                  <a:gd name="T23" fmla="*/ 15 h 15"/>
                  <a:gd name="T24" fmla="*/ 37 w 61"/>
                  <a:gd name="T25" fmla="*/ 15 h 15"/>
                  <a:gd name="T26" fmla="*/ 37 w 61"/>
                  <a:gd name="T27" fmla="*/ 15 h 15"/>
                  <a:gd name="T28" fmla="*/ 42 w 61"/>
                  <a:gd name="T29" fmla="*/ 15 h 15"/>
                  <a:gd name="T30" fmla="*/ 42 w 61"/>
                  <a:gd name="T31" fmla="*/ 15 h 15"/>
                  <a:gd name="T32" fmla="*/ 43 w 61"/>
                  <a:gd name="T33" fmla="*/ 15 h 15"/>
                  <a:gd name="T34" fmla="*/ 43 w 61"/>
                  <a:gd name="T35" fmla="*/ 15 h 15"/>
                  <a:gd name="T36" fmla="*/ 50 w 61"/>
                  <a:gd name="T37" fmla="*/ 15 h 15"/>
                  <a:gd name="T38" fmla="*/ 56 w 61"/>
                  <a:gd name="T39" fmla="*/ 13 h 15"/>
                  <a:gd name="T40" fmla="*/ 59 w 61"/>
                  <a:gd name="T41" fmla="*/ 11 h 15"/>
                  <a:gd name="T42" fmla="*/ 61 w 61"/>
                  <a:gd name="T43" fmla="*/ 8 h 15"/>
                  <a:gd name="T44" fmla="*/ 61 w 61"/>
                  <a:gd name="T45" fmla="*/ 7 h 15"/>
                  <a:gd name="T46" fmla="*/ 59 w 61"/>
                  <a:gd name="T47" fmla="*/ 5 h 15"/>
                  <a:gd name="T48" fmla="*/ 58 w 61"/>
                  <a:gd name="T49" fmla="*/ 2 h 15"/>
                  <a:gd name="T50" fmla="*/ 58 w 61"/>
                  <a:gd name="T51" fmla="*/ 2 h 15"/>
                  <a:gd name="T52" fmla="*/ 56 w 61"/>
                  <a:gd name="T5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15">
                    <a:moveTo>
                      <a:pt x="56" y="0"/>
                    </a:moveTo>
                    <a:lnTo>
                      <a:pt x="2" y="0"/>
                    </a:lnTo>
                    <a:lnTo>
                      <a:pt x="2" y="0"/>
                    </a:lnTo>
                    <a:lnTo>
                      <a:pt x="0" y="7"/>
                    </a:lnTo>
                    <a:lnTo>
                      <a:pt x="2" y="11"/>
                    </a:lnTo>
                    <a:lnTo>
                      <a:pt x="2" y="11"/>
                    </a:lnTo>
                    <a:lnTo>
                      <a:pt x="3" y="13"/>
                    </a:lnTo>
                    <a:lnTo>
                      <a:pt x="6" y="15"/>
                    </a:lnTo>
                    <a:lnTo>
                      <a:pt x="16" y="15"/>
                    </a:lnTo>
                    <a:lnTo>
                      <a:pt x="16" y="15"/>
                    </a:lnTo>
                    <a:lnTo>
                      <a:pt x="26" y="15"/>
                    </a:lnTo>
                    <a:lnTo>
                      <a:pt x="26" y="15"/>
                    </a:lnTo>
                    <a:lnTo>
                      <a:pt x="37" y="15"/>
                    </a:lnTo>
                    <a:lnTo>
                      <a:pt x="37" y="15"/>
                    </a:lnTo>
                    <a:lnTo>
                      <a:pt x="42" y="15"/>
                    </a:lnTo>
                    <a:lnTo>
                      <a:pt x="42" y="15"/>
                    </a:lnTo>
                    <a:lnTo>
                      <a:pt x="43" y="15"/>
                    </a:lnTo>
                    <a:lnTo>
                      <a:pt x="43" y="15"/>
                    </a:lnTo>
                    <a:lnTo>
                      <a:pt x="50" y="15"/>
                    </a:lnTo>
                    <a:lnTo>
                      <a:pt x="56" y="13"/>
                    </a:lnTo>
                    <a:lnTo>
                      <a:pt x="59" y="11"/>
                    </a:lnTo>
                    <a:lnTo>
                      <a:pt x="61" y="8"/>
                    </a:lnTo>
                    <a:lnTo>
                      <a:pt x="61" y="7"/>
                    </a:lnTo>
                    <a:lnTo>
                      <a:pt x="59" y="5"/>
                    </a:lnTo>
                    <a:lnTo>
                      <a:pt x="58" y="2"/>
                    </a:lnTo>
                    <a:lnTo>
                      <a:pt x="58" y="2"/>
                    </a:lnTo>
                    <a:lnTo>
                      <a:pt x="56" y="0"/>
                    </a:lnTo>
                    <a:close/>
                  </a:path>
                </a:pathLst>
              </a:custGeom>
              <a:solidFill>
                <a:srgbClr val="727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86" name="Freeform 519"/>
              <p:cNvSpPr>
                <a:spLocks/>
              </p:cNvSpPr>
              <p:nvPr/>
            </p:nvSpPr>
            <p:spPr bwMode="auto">
              <a:xfrm>
                <a:off x="4786313" y="3868738"/>
                <a:ext cx="47625" cy="11113"/>
              </a:xfrm>
              <a:custGeom>
                <a:avLst/>
                <a:gdLst>
                  <a:gd name="T0" fmla="*/ 56 w 61"/>
                  <a:gd name="T1" fmla="*/ 0 h 15"/>
                  <a:gd name="T2" fmla="*/ 2 w 61"/>
                  <a:gd name="T3" fmla="*/ 0 h 15"/>
                  <a:gd name="T4" fmla="*/ 2 w 61"/>
                  <a:gd name="T5" fmla="*/ 0 h 15"/>
                  <a:gd name="T6" fmla="*/ 0 w 61"/>
                  <a:gd name="T7" fmla="*/ 7 h 15"/>
                  <a:gd name="T8" fmla="*/ 2 w 61"/>
                  <a:gd name="T9" fmla="*/ 11 h 15"/>
                  <a:gd name="T10" fmla="*/ 2 w 61"/>
                  <a:gd name="T11" fmla="*/ 11 h 15"/>
                  <a:gd name="T12" fmla="*/ 3 w 61"/>
                  <a:gd name="T13" fmla="*/ 13 h 15"/>
                  <a:gd name="T14" fmla="*/ 6 w 61"/>
                  <a:gd name="T15" fmla="*/ 15 h 15"/>
                  <a:gd name="T16" fmla="*/ 16 w 61"/>
                  <a:gd name="T17" fmla="*/ 15 h 15"/>
                  <a:gd name="T18" fmla="*/ 16 w 61"/>
                  <a:gd name="T19" fmla="*/ 15 h 15"/>
                  <a:gd name="T20" fmla="*/ 26 w 61"/>
                  <a:gd name="T21" fmla="*/ 15 h 15"/>
                  <a:gd name="T22" fmla="*/ 26 w 61"/>
                  <a:gd name="T23" fmla="*/ 15 h 15"/>
                  <a:gd name="T24" fmla="*/ 37 w 61"/>
                  <a:gd name="T25" fmla="*/ 15 h 15"/>
                  <a:gd name="T26" fmla="*/ 37 w 61"/>
                  <a:gd name="T27" fmla="*/ 15 h 15"/>
                  <a:gd name="T28" fmla="*/ 42 w 61"/>
                  <a:gd name="T29" fmla="*/ 15 h 15"/>
                  <a:gd name="T30" fmla="*/ 42 w 61"/>
                  <a:gd name="T31" fmla="*/ 15 h 15"/>
                  <a:gd name="T32" fmla="*/ 43 w 61"/>
                  <a:gd name="T33" fmla="*/ 15 h 15"/>
                  <a:gd name="T34" fmla="*/ 43 w 61"/>
                  <a:gd name="T35" fmla="*/ 15 h 15"/>
                  <a:gd name="T36" fmla="*/ 50 w 61"/>
                  <a:gd name="T37" fmla="*/ 15 h 15"/>
                  <a:gd name="T38" fmla="*/ 56 w 61"/>
                  <a:gd name="T39" fmla="*/ 13 h 15"/>
                  <a:gd name="T40" fmla="*/ 59 w 61"/>
                  <a:gd name="T41" fmla="*/ 11 h 15"/>
                  <a:gd name="T42" fmla="*/ 61 w 61"/>
                  <a:gd name="T43" fmla="*/ 8 h 15"/>
                  <a:gd name="T44" fmla="*/ 61 w 61"/>
                  <a:gd name="T45" fmla="*/ 7 h 15"/>
                  <a:gd name="T46" fmla="*/ 59 w 61"/>
                  <a:gd name="T47" fmla="*/ 5 h 15"/>
                  <a:gd name="T48" fmla="*/ 58 w 61"/>
                  <a:gd name="T49" fmla="*/ 2 h 15"/>
                  <a:gd name="T50" fmla="*/ 58 w 61"/>
                  <a:gd name="T51" fmla="*/ 2 h 15"/>
                  <a:gd name="T52" fmla="*/ 56 w 61"/>
                  <a:gd name="T5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15">
                    <a:moveTo>
                      <a:pt x="56" y="0"/>
                    </a:moveTo>
                    <a:lnTo>
                      <a:pt x="2" y="0"/>
                    </a:lnTo>
                    <a:lnTo>
                      <a:pt x="2" y="0"/>
                    </a:lnTo>
                    <a:lnTo>
                      <a:pt x="0" y="7"/>
                    </a:lnTo>
                    <a:lnTo>
                      <a:pt x="2" y="11"/>
                    </a:lnTo>
                    <a:lnTo>
                      <a:pt x="2" y="11"/>
                    </a:lnTo>
                    <a:lnTo>
                      <a:pt x="3" y="13"/>
                    </a:lnTo>
                    <a:lnTo>
                      <a:pt x="6" y="15"/>
                    </a:lnTo>
                    <a:lnTo>
                      <a:pt x="16" y="15"/>
                    </a:lnTo>
                    <a:lnTo>
                      <a:pt x="16" y="15"/>
                    </a:lnTo>
                    <a:lnTo>
                      <a:pt x="26" y="15"/>
                    </a:lnTo>
                    <a:lnTo>
                      <a:pt x="26" y="15"/>
                    </a:lnTo>
                    <a:lnTo>
                      <a:pt x="37" y="15"/>
                    </a:lnTo>
                    <a:lnTo>
                      <a:pt x="37" y="15"/>
                    </a:lnTo>
                    <a:lnTo>
                      <a:pt x="42" y="15"/>
                    </a:lnTo>
                    <a:lnTo>
                      <a:pt x="42" y="15"/>
                    </a:lnTo>
                    <a:lnTo>
                      <a:pt x="43" y="15"/>
                    </a:lnTo>
                    <a:lnTo>
                      <a:pt x="43" y="15"/>
                    </a:lnTo>
                    <a:lnTo>
                      <a:pt x="50" y="15"/>
                    </a:lnTo>
                    <a:lnTo>
                      <a:pt x="56" y="13"/>
                    </a:lnTo>
                    <a:lnTo>
                      <a:pt x="59" y="11"/>
                    </a:lnTo>
                    <a:lnTo>
                      <a:pt x="61" y="8"/>
                    </a:lnTo>
                    <a:lnTo>
                      <a:pt x="61" y="7"/>
                    </a:lnTo>
                    <a:lnTo>
                      <a:pt x="59" y="5"/>
                    </a:lnTo>
                    <a:lnTo>
                      <a:pt x="58" y="2"/>
                    </a:lnTo>
                    <a:lnTo>
                      <a:pt x="58" y="2"/>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87" name="Freeform 520"/>
              <p:cNvSpPr>
                <a:spLocks/>
              </p:cNvSpPr>
              <p:nvPr/>
            </p:nvSpPr>
            <p:spPr bwMode="auto">
              <a:xfrm>
                <a:off x="4899026" y="3868738"/>
                <a:ext cx="57150" cy="11113"/>
              </a:xfrm>
              <a:custGeom>
                <a:avLst/>
                <a:gdLst>
                  <a:gd name="T0" fmla="*/ 62 w 70"/>
                  <a:gd name="T1" fmla="*/ 0 h 15"/>
                  <a:gd name="T2" fmla="*/ 0 w 70"/>
                  <a:gd name="T3" fmla="*/ 0 h 15"/>
                  <a:gd name="T4" fmla="*/ 0 w 70"/>
                  <a:gd name="T5" fmla="*/ 0 h 15"/>
                  <a:gd name="T6" fmla="*/ 0 w 70"/>
                  <a:gd name="T7" fmla="*/ 7 h 15"/>
                  <a:gd name="T8" fmla="*/ 0 w 70"/>
                  <a:gd name="T9" fmla="*/ 11 h 15"/>
                  <a:gd name="T10" fmla="*/ 0 w 70"/>
                  <a:gd name="T11" fmla="*/ 11 h 15"/>
                  <a:gd name="T12" fmla="*/ 1 w 70"/>
                  <a:gd name="T13" fmla="*/ 13 h 15"/>
                  <a:gd name="T14" fmla="*/ 5 w 70"/>
                  <a:gd name="T15" fmla="*/ 15 h 15"/>
                  <a:gd name="T16" fmla="*/ 13 w 70"/>
                  <a:gd name="T17" fmla="*/ 15 h 15"/>
                  <a:gd name="T18" fmla="*/ 13 w 70"/>
                  <a:gd name="T19" fmla="*/ 15 h 15"/>
                  <a:gd name="T20" fmla="*/ 21 w 70"/>
                  <a:gd name="T21" fmla="*/ 15 h 15"/>
                  <a:gd name="T22" fmla="*/ 21 w 70"/>
                  <a:gd name="T23" fmla="*/ 15 h 15"/>
                  <a:gd name="T24" fmla="*/ 30 w 70"/>
                  <a:gd name="T25" fmla="*/ 15 h 15"/>
                  <a:gd name="T26" fmla="*/ 30 w 70"/>
                  <a:gd name="T27" fmla="*/ 15 h 15"/>
                  <a:gd name="T28" fmla="*/ 40 w 70"/>
                  <a:gd name="T29" fmla="*/ 15 h 15"/>
                  <a:gd name="T30" fmla="*/ 40 w 70"/>
                  <a:gd name="T31" fmla="*/ 15 h 15"/>
                  <a:gd name="T32" fmla="*/ 45 w 70"/>
                  <a:gd name="T33" fmla="*/ 15 h 15"/>
                  <a:gd name="T34" fmla="*/ 45 w 70"/>
                  <a:gd name="T35" fmla="*/ 15 h 15"/>
                  <a:gd name="T36" fmla="*/ 54 w 70"/>
                  <a:gd name="T37" fmla="*/ 15 h 15"/>
                  <a:gd name="T38" fmla="*/ 62 w 70"/>
                  <a:gd name="T39" fmla="*/ 13 h 15"/>
                  <a:gd name="T40" fmla="*/ 67 w 70"/>
                  <a:gd name="T41" fmla="*/ 11 h 15"/>
                  <a:gd name="T42" fmla="*/ 70 w 70"/>
                  <a:gd name="T43" fmla="*/ 10 h 15"/>
                  <a:gd name="T44" fmla="*/ 70 w 70"/>
                  <a:gd name="T45" fmla="*/ 8 h 15"/>
                  <a:gd name="T46" fmla="*/ 70 w 70"/>
                  <a:gd name="T47" fmla="*/ 5 h 15"/>
                  <a:gd name="T48" fmla="*/ 69 w 70"/>
                  <a:gd name="T49" fmla="*/ 3 h 15"/>
                  <a:gd name="T50" fmla="*/ 69 w 70"/>
                  <a:gd name="T51" fmla="*/ 3 h 15"/>
                  <a:gd name="T52" fmla="*/ 62 w 70"/>
                  <a:gd name="T5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15">
                    <a:moveTo>
                      <a:pt x="62" y="0"/>
                    </a:moveTo>
                    <a:lnTo>
                      <a:pt x="0" y="0"/>
                    </a:lnTo>
                    <a:lnTo>
                      <a:pt x="0" y="0"/>
                    </a:lnTo>
                    <a:lnTo>
                      <a:pt x="0" y="7"/>
                    </a:lnTo>
                    <a:lnTo>
                      <a:pt x="0" y="11"/>
                    </a:lnTo>
                    <a:lnTo>
                      <a:pt x="0" y="11"/>
                    </a:lnTo>
                    <a:lnTo>
                      <a:pt x="1" y="13"/>
                    </a:lnTo>
                    <a:lnTo>
                      <a:pt x="5" y="15"/>
                    </a:lnTo>
                    <a:lnTo>
                      <a:pt x="13" y="15"/>
                    </a:lnTo>
                    <a:lnTo>
                      <a:pt x="13" y="15"/>
                    </a:lnTo>
                    <a:lnTo>
                      <a:pt x="21" y="15"/>
                    </a:lnTo>
                    <a:lnTo>
                      <a:pt x="21" y="15"/>
                    </a:lnTo>
                    <a:lnTo>
                      <a:pt x="30" y="15"/>
                    </a:lnTo>
                    <a:lnTo>
                      <a:pt x="30" y="15"/>
                    </a:lnTo>
                    <a:lnTo>
                      <a:pt x="40" y="15"/>
                    </a:lnTo>
                    <a:lnTo>
                      <a:pt x="40" y="15"/>
                    </a:lnTo>
                    <a:lnTo>
                      <a:pt x="45" y="15"/>
                    </a:lnTo>
                    <a:lnTo>
                      <a:pt x="45" y="15"/>
                    </a:lnTo>
                    <a:lnTo>
                      <a:pt x="54" y="15"/>
                    </a:lnTo>
                    <a:lnTo>
                      <a:pt x="62" y="13"/>
                    </a:lnTo>
                    <a:lnTo>
                      <a:pt x="67" y="11"/>
                    </a:lnTo>
                    <a:lnTo>
                      <a:pt x="70" y="10"/>
                    </a:lnTo>
                    <a:lnTo>
                      <a:pt x="70" y="8"/>
                    </a:lnTo>
                    <a:lnTo>
                      <a:pt x="70" y="5"/>
                    </a:lnTo>
                    <a:lnTo>
                      <a:pt x="69" y="3"/>
                    </a:lnTo>
                    <a:lnTo>
                      <a:pt x="69" y="3"/>
                    </a:lnTo>
                    <a:lnTo>
                      <a:pt x="62" y="0"/>
                    </a:lnTo>
                    <a:close/>
                  </a:path>
                </a:pathLst>
              </a:custGeom>
              <a:solidFill>
                <a:srgbClr val="727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88" name="Freeform 521"/>
              <p:cNvSpPr>
                <a:spLocks/>
              </p:cNvSpPr>
              <p:nvPr/>
            </p:nvSpPr>
            <p:spPr bwMode="auto">
              <a:xfrm>
                <a:off x="4899026" y="3868738"/>
                <a:ext cx="57150" cy="11113"/>
              </a:xfrm>
              <a:custGeom>
                <a:avLst/>
                <a:gdLst>
                  <a:gd name="T0" fmla="*/ 62 w 70"/>
                  <a:gd name="T1" fmla="*/ 0 h 15"/>
                  <a:gd name="T2" fmla="*/ 0 w 70"/>
                  <a:gd name="T3" fmla="*/ 0 h 15"/>
                  <a:gd name="T4" fmla="*/ 0 w 70"/>
                  <a:gd name="T5" fmla="*/ 0 h 15"/>
                  <a:gd name="T6" fmla="*/ 0 w 70"/>
                  <a:gd name="T7" fmla="*/ 7 h 15"/>
                  <a:gd name="T8" fmla="*/ 0 w 70"/>
                  <a:gd name="T9" fmla="*/ 11 h 15"/>
                  <a:gd name="T10" fmla="*/ 0 w 70"/>
                  <a:gd name="T11" fmla="*/ 11 h 15"/>
                  <a:gd name="T12" fmla="*/ 1 w 70"/>
                  <a:gd name="T13" fmla="*/ 13 h 15"/>
                  <a:gd name="T14" fmla="*/ 5 w 70"/>
                  <a:gd name="T15" fmla="*/ 15 h 15"/>
                  <a:gd name="T16" fmla="*/ 13 w 70"/>
                  <a:gd name="T17" fmla="*/ 15 h 15"/>
                  <a:gd name="T18" fmla="*/ 13 w 70"/>
                  <a:gd name="T19" fmla="*/ 15 h 15"/>
                  <a:gd name="T20" fmla="*/ 21 w 70"/>
                  <a:gd name="T21" fmla="*/ 15 h 15"/>
                  <a:gd name="T22" fmla="*/ 21 w 70"/>
                  <a:gd name="T23" fmla="*/ 15 h 15"/>
                  <a:gd name="T24" fmla="*/ 30 w 70"/>
                  <a:gd name="T25" fmla="*/ 15 h 15"/>
                  <a:gd name="T26" fmla="*/ 30 w 70"/>
                  <a:gd name="T27" fmla="*/ 15 h 15"/>
                  <a:gd name="T28" fmla="*/ 40 w 70"/>
                  <a:gd name="T29" fmla="*/ 15 h 15"/>
                  <a:gd name="T30" fmla="*/ 40 w 70"/>
                  <a:gd name="T31" fmla="*/ 15 h 15"/>
                  <a:gd name="T32" fmla="*/ 45 w 70"/>
                  <a:gd name="T33" fmla="*/ 15 h 15"/>
                  <a:gd name="T34" fmla="*/ 45 w 70"/>
                  <a:gd name="T35" fmla="*/ 15 h 15"/>
                  <a:gd name="T36" fmla="*/ 54 w 70"/>
                  <a:gd name="T37" fmla="*/ 15 h 15"/>
                  <a:gd name="T38" fmla="*/ 62 w 70"/>
                  <a:gd name="T39" fmla="*/ 13 h 15"/>
                  <a:gd name="T40" fmla="*/ 67 w 70"/>
                  <a:gd name="T41" fmla="*/ 11 h 15"/>
                  <a:gd name="T42" fmla="*/ 70 w 70"/>
                  <a:gd name="T43" fmla="*/ 10 h 15"/>
                  <a:gd name="T44" fmla="*/ 70 w 70"/>
                  <a:gd name="T45" fmla="*/ 8 h 15"/>
                  <a:gd name="T46" fmla="*/ 70 w 70"/>
                  <a:gd name="T47" fmla="*/ 5 h 15"/>
                  <a:gd name="T48" fmla="*/ 69 w 70"/>
                  <a:gd name="T49" fmla="*/ 3 h 15"/>
                  <a:gd name="T50" fmla="*/ 69 w 70"/>
                  <a:gd name="T51" fmla="*/ 3 h 15"/>
                  <a:gd name="T52" fmla="*/ 62 w 70"/>
                  <a:gd name="T5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15">
                    <a:moveTo>
                      <a:pt x="62" y="0"/>
                    </a:moveTo>
                    <a:lnTo>
                      <a:pt x="0" y="0"/>
                    </a:lnTo>
                    <a:lnTo>
                      <a:pt x="0" y="0"/>
                    </a:lnTo>
                    <a:lnTo>
                      <a:pt x="0" y="7"/>
                    </a:lnTo>
                    <a:lnTo>
                      <a:pt x="0" y="11"/>
                    </a:lnTo>
                    <a:lnTo>
                      <a:pt x="0" y="11"/>
                    </a:lnTo>
                    <a:lnTo>
                      <a:pt x="1" y="13"/>
                    </a:lnTo>
                    <a:lnTo>
                      <a:pt x="5" y="15"/>
                    </a:lnTo>
                    <a:lnTo>
                      <a:pt x="13" y="15"/>
                    </a:lnTo>
                    <a:lnTo>
                      <a:pt x="13" y="15"/>
                    </a:lnTo>
                    <a:lnTo>
                      <a:pt x="21" y="15"/>
                    </a:lnTo>
                    <a:lnTo>
                      <a:pt x="21" y="15"/>
                    </a:lnTo>
                    <a:lnTo>
                      <a:pt x="30" y="15"/>
                    </a:lnTo>
                    <a:lnTo>
                      <a:pt x="30" y="15"/>
                    </a:lnTo>
                    <a:lnTo>
                      <a:pt x="40" y="15"/>
                    </a:lnTo>
                    <a:lnTo>
                      <a:pt x="40" y="15"/>
                    </a:lnTo>
                    <a:lnTo>
                      <a:pt x="45" y="15"/>
                    </a:lnTo>
                    <a:lnTo>
                      <a:pt x="45" y="15"/>
                    </a:lnTo>
                    <a:lnTo>
                      <a:pt x="54" y="15"/>
                    </a:lnTo>
                    <a:lnTo>
                      <a:pt x="62" y="13"/>
                    </a:lnTo>
                    <a:lnTo>
                      <a:pt x="67" y="11"/>
                    </a:lnTo>
                    <a:lnTo>
                      <a:pt x="70" y="10"/>
                    </a:lnTo>
                    <a:lnTo>
                      <a:pt x="70" y="8"/>
                    </a:lnTo>
                    <a:lnTo>
                      <a:pt x="70" y="5"/>
                    </a:lnTo>
                    <a:lnTo>
                      <a:pt x="69" y="3"/>
                    </a:lnTo>
                    <a:lnTo>
                      <a:pt x="69" y="3"/>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89" name="Freeform 522"/>
              <p:cNvSpPr>
                <a:spLocks noEditPoints="1"/>
              </p:cNvSpPr>
              <p:nvPr/>
            </p:nvSpPr>
            <p:spPr bwMode="auto">
              <a:xfrm>
                <a:off x="4708526" y="3897313"/>
                <a:ext cx="385763" cy="414338"/>
              </a:xfrm>
              <a:custGeom>
                <a:avLst/>
                <a:gdLst>
                  <a:gd name="T0" fmla="*/ 461 w 487"/>
                  <a:gd name="T1" fmla="*/ 473 h 521"/>
                  <a:gd name="T2" fmla="*/ 421 w 487"/>
                  <a:gd name="T3" fmla="*/ 473 h 521"/>
                  <a:gd name="T4" fmla="*/ 433 w 487"/>
                  <a:gd name="T5" fmla="*/ 484 h 521"/>
                  <a:gd name="T6" fmla="*/ 466 w 487"/>
                  <a:gd name="T7" fmla="*/ 521 h 521"/>
                  <a:gd name="T8" fmla="*/ 487 w 487"/>
                  <a:gd name="T9" fmla="*/ 502 h 521"/>
                  <a:gd name="T10" fmla="*/ 466 w 487"/>
                  <a:gd name="T11" fmla="*/ 479 h 521"/>
                  <a:gd name="T12" fmla="*/ 461 w 487"/>
                  <a:gd name="T13" fmla="*/ 473 h 521"/>
                  <a:gd name="T14" fmla="*/ 405 w 487"/>
                  <a:gd name="T15" fmla="*/ 414 h 521"/>
                  <a:gd name="T16" fmla="*/ 367 w 487"/>
                  <a:gd name="T17" fmla="*/ 414 h 521"/>
                  <a:gd name="T18" fmla="*/ 412 w 487"/>
                  <a:gd name="T19" fmla="*/ 463 h 521"/>
                  <a:gd name="T20" fmla="*/ 412 w 487"/>
                  <a:gd name="T21" fmla="*/ 452 h 521"/>
                  <a:gd name="T22" fmla="*/ 442 w 487"/>
                  <a:gd name="T23" fmla="*/ 452 h 521"/>
                  <a:gd name="T24" fmla="*/ 405 w 487"/>
                  <a:gd name="T25" fmla="*/ 414 h 521"/>
                  <a:gd name="T26" fmla="*/ 350 w 487"/>
                  <a:gd name="T27" fmla="*/ 355 h 521"/>
                  <a:gd name="T28" fmla="*/ 311 w 487"/>
                  <a:gd name="T29" fmla="*/ 355 h 521"/>
                  <a:gd name="T30" fmla="*/ 358 w 487"/>
                  <a:gd name="T31" fmla="*/ 403 h 521"/>
                  <a:gd name="T32" fmla="*/ 358 w 487"/>
                  <a:gd name="T33" fmla="*/ 393 h 521"/>
                  <a:gd name="T34" fmla="*/ 386 w 487"/>
                  <a:gd name="T35" fmla="*/ 393 h 521"/>
                  <a:gd name="T36" fmla="*/ 350 w 487"/>
                  <a:gd name="T37" fmla="*/ 355 h 521"/>
                  <a:gd name="T38" fmla="*/ 295 w 487"/>
                  <a:gd name="T39" fmla="*/ 294 h 521"/>
                  <a:gd name="T40" fmla="*/ 255 w 487"/>
                  <a:gd name="T41" fmla="*/ 294 h 521"/>
                  <a:gd name="T42" fmla="*/ 265 w 487"/>
                  <a:gd name="T43" fmla="*/ 304 h 521"/>
                  <a:gd name="T44" fmla="*/ 302 w 487"/>
                  <a:gd name="T45" fmla="*/ 344 h 521"/>
                  <a:gd name="T46" fmla="*/ 302 w 487"/>
                  <a:gd name="T47" fmla="*/ 334 h 521"/>
                  <a:gd name="T48" fmla="*/ 330 w 487"/>
                  <a:gd name="T49" fmla="*/ 334 h 521"/>
                  <a:gd name="T50" fmla="*/ 303 w 487"/>
                  <a:gd name="T51" fmla="*/ 304 h 521"/>
                  <a:gd name="T52" fmla="*/ 295 w 487"/>
                  <a:gd name="T53" fmla="*/ 294 h 521"/>
                  <a:gd name="T54" fmla="*/ 239 w 487"/>
                  <a:gd name="T55" fmla="*/ 235 h 521"/>
                  <a:gd name="T56" fmla="*/ 201 w 487"/>
                  <a:gd name="T57" fmla="*/ 235 h 521"/>
                  <a:gd name="T58" fmla="*/ 246 w 487"/>
                  <a:gd name="T59" fmla="*/ 284 h 521"/>
                  <a:gd name="T60" fmla="*/ 246 w 487"/>
                  <a:gd name="T61" fmla="*/ 275 h 521"/>
                  <a:gd name="T62" fmla="*/ 276 w 487"/>
                  <a:gd name="T63" fmla="*/ 275 h 521"/>
                  <a:gd name="T64" fmla="*/ 239 w 487"/>
                  <a:gd name="T65" fmla="*/ 235 h 521"/>
                  <a:gd name="T66" fmla="*/ 183 w 487"/>
                  <a:gd name="T67" fmla="*/ 176 h 521"/>
                  <a:gd name="T68" fmla="*/ 145 w 487"/>
                  <a:gd name="T69" fmla="*/ 176 h 521"/>
                  <a:gd name="T70" fmla="*/ 191 w 487"/>
                  <a:gd name="T71" fmla="*/ 225 h 521"/>
                  <a:gd name="T72" fmla="*/ 191 w 487"/>
                  <a:gd name="T73" fmla="*/ 214 h 521"/>
                  <a:gd name="T74" fmla="*/ 220 w 487"/>
                  <a:gd name="T75" fmla="*/ 214 h 521"/>
                  <a:gd name="T76" fmla="*/ 183 w 487"/>
                  <a:gd name="T77" fmla="*/ 176 h 521"/>
                  <a:gd name="T78" fmla="*/ 129 w 487"/>
                  <a:gd name="T79" fmla="*/ 117 h 521"/>
                  <a:gd name="T80" fmla="*/ 89 w 487"/>
                  <a:gd name="T81" fmla="*/ 117 h 521"/>
                  <a:gd name="T82" fmla="*/ 135 w 487"/>
                  <a:gd name="T83" fmla="*/ 165 h 521"/>
                  <a:gd name="T84" fmla="*/ 135 w 487"/>
                  <a:gd name="T85" fmla="*/ 155 h 521"/>
                  <a:gd name="T86" fmla="*/ 164 w 487"/>
                  <a:gd name="T87" fmla="*/ 155 h 521"/>
                  <a:gd name="T88" fmla="*/ 129 w 487"/>
                  <a:gd name="T89" fmla="*/ 117 h 521"/>
                  <a:gd name="T90" fmla="*/ 73 w 487"/>
                  <a:gd name="T91" fmla="*/ 58 h 521"/>
                  <a:gd name="T92" fmla="*/ 35 w 487"/>
                  <a:gd name="T93" fmla="*/ 58 h 521"/>
                  <a:gd name="T94" fmla="*/ 79 w 487"/>
                  <a:gd name="T95" fmla="*/ 105 h 521"/>
                  <a:gd name="T96" fmla="*/ 79 w 487"/>
                  <a:gd name="T97" fmla="*/ 96 h 521"/>
                  <a:gd name="T98" fmla="*/ 110 w 487"/>
                  <a:gd name="T99" fmla="*/ 96 h 521"/>
                  <a:gd name="T100" fmla="*/ 73 w 487"/>
                  <a:gd name="T101" fmla="*/ 58 h 521"/>
                  <a:gd name="T102" fmla="*/ 20 w 487"/>
                  <a:gd name="T103" fmla="*/ 0 h 521"/>
                  <a:gd name="T104" fmla="*/ 0 w 487"/>
                  <a:gd name="T105" fmla="*/ 19 h 521"/>
                  <a:gd name="T106" fmla="*/ 20 w 487"/>
                  <a:gd name="T107" fmla="*/ 42 h 521"/>
                  <a:gd name="T108" fmla="*/ 25 w 487"/>
                  <a:gd name="T109" fmla="*/ 46 h 521"/>
                  <a:gd name="T110" fmla="*/ 25 w 487"/>
                  <a:gd name="T111" fmla="*/ 37 h 521"/>
                  <a:gd name="T112" fmla="*/ 54 w 487"/>
                  <a:gd name="T113" fmla="*/ 37 h 521"/>
                  <a:gd name="T114" fmla="*/ 20 w 487"/>
                  <a:gd name="T115" fmla="*/ 0 h 521"/>
                  <a:gd name="T116" fmla="*/ 20 w 487"/>
                  <a:gd name="T117"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521">
                    <a:moveTo>
                      <a:pt x="461" y="473"/>
                    </a:moveTo>
                    <a:lnTo>
                      <a:pt x="421" y="473"/>
                    </a:lnTo>
                    <a:lnTo>
                      <a:pt x="433" y="484"/>
                    </a:lnTo>
                    <a:lnTo>
                      <a:pt x="466" y="521"/>
                    </a:lnTo>
                    <a:lnTo>
                      <a:pt x="487" y="502"/>
                    </a:lnTo>
                    <a:lnTo>
                      <a:pt x="466" y="479"/>
                    </a:lnTo>
                    <a:lnTo>
                      <a:pt x="461" y="473"/>
                    </a:lnTo>
                    <a:close/>
                    <a:moveTo>
                      <a:pt x="405" y="414"/>
                    </a:moveTo>
                    <a:lnTo>
                      <a:pt x="367" y="414"/>
                    </a:lnTo>
                    <a:lnTo>
                      <a:pt x="412" y="463"/>
                    </a:lnTo>
                    <a:lnTo>
                      <a:pt x="412" y="452"/>
                    </a:lnTo>
                    <a:lnTo>
                      <a:pt x="442" y="452"/>
                    </a:lnTo>
                    <a:lnTo>
                      <a:pt x="405" y="414"/>
                    </a:lnTo>
                    <a:close/>
                    <a:moveTo>
                      <a:pt x="350" y="355"/>
                    </a:moveTo>
                    <a:lnTo>
                      <a:pt x="311" y="355"/>
                    </a:lnTo>
                    <a:lnTo>
                      <a:pt x="358" y="403"/>
                    </a:lnTo>
                    <a:lnTo>
                      <a:pt x="358" y="393"/>
                    </a:lnTo>
                    <a:lnTo>
                      <a:pt x="386" y="393"/>
                    </a:lnTo>
                    <a:lnTo>
                      <a:pt x="350" y="355"/>
                    </a:lnTo>
                    <a:close/>
                    <a:moveTo>
                      <a:pt x="295" y="294"/>
                    </a:moveTo>
                    <a:lnTo>
                      <a:pt x="255" y="294"/>
                    </a:lnTo>
                    <a:lnTo>
                      <a:pt x="265" y="304"/>
                    </a:lnTo>
                    <a:lnTo>
                      <a:pt x="302" y="344"/>
                    </a:lnTo>
                    <a:lnTo>
                      <a:pt x="302" y="334"/>
                    </a:lnTo>
                    <a:lnTo>
                      <a:pt x="330" y="334"/>
                    </a:lnTo>
                    <a:lnTo>
                      <a:pt x="303" y="304"/>
                    </a:lnTo>
                    <a:lnTo>
                      <a:pt x="295" y="294"/>
                    </a:lnTo>
                    <a:close/>
                    <a:moveTo>
                      <a:pt x="239" y="235"/>
                    </a:moveTo>
                    <a:lnTo>
                      <a:pt x="201" y="235"/>
                    </a:lnTo>
                    <a:lnTo>
                      <a:pt x="246" y="284"/>
                    </a:lnTo>
                    <a:lnTo>
                      <a:pt x="246" y="275"/>
                    </a:lnTo>
                    <a:lnTo>
                      <a:pt x="276" y="275"/>
                    </a:lnTo>
                    <a:lnTo>
                      <a:pt x="239" y="235"/>
                    </a:lnTo>
                    <a:close/>
                    <a:moveTo>
                      <a:pt x="183" y="176"/>
                    </a:moveTo>
                    <a:lnTo>
                      <a:pt x="145" y="176"/>
                    </a:lnTo>
                    <a:lnTo>
                      <a:pt x="191" y="225"/>
                    </a:lnTo>
                    <a:lnTo>
                      <a:pt x="191" y="214"/>
                    </a:lnTo>
                    <a:lnTo>
                      <a:pt x="220" y="214"/>
                    </a:lnTo>
                    <a:lnTo>
                      <a:pt x="183" y="176"/>
                    </a:lnTo>
                    <a:close/>
                    <a:moveTo>
                      <a:pt x="129" y="117"/>
                    </a:moveTo>
                    <a:lnTo>
                      <a:pt x="89" y="117"/>
                    </a:lnTo>
                    <a:lnTo>
                      <a:pt x="135" y="165"/>
                    </a:lnTo>
                    <a:lnTo>
                      <a:pt x="135" y="155"/>
                    </a:lnTo>
                    <a:lnTo>
                      <a:pt x="164" y="155"/>
                    </a:lnTo>
                    <a:lnTo>
                      <a:pt x="129" y="117"/>
                    </a:lnTo>
                    <a:close/>
                    <a:moveTo>
                      <a:pt x="73" y="58"/>
                    </a:moveTo>
                    <a:lnTo>
                      <a:pt x="35" y="58"/>
                    </a:lnTo>
                    <a:lnTo>
                      <a:pt x="79" y="105"/>
                    </a:lnTo>
                    <a:lnTo>
                      <a:pt x="79" y="96"/>
                    </a:lnTo>
                    <a:lnTo>
                      <a:pt x="110" y="96"/>
                    </a:lnTo>
                    <a:lnTo>
                      <a:pt x="73" y="58"/>
                    </a:lnTo>
                    <a:close/>
                    <a:moveTo>
                      <a:pt x="20" y="0"/>
                    </a:moveTo>
                    <a:lnTo>
                      <a:pt x="0" y="19"/>
                    </a:lnTo>
                    <a:lnTo>
                      <a:pt x="20" y="42"/>
                    </a:lnTo>
                    <a:lnTo>
                      <a:pt x="25" y="46"/>
                    </a:lnTo>
                    <a:lnTo>
                      <a:pt x="25" y="37"/>
                    </a:lnTo>
                    <a:lnTo>
                      <a:pt x="54" y="37"/>
                    </a:lnTo>
                    <a:lnTo>
                      <a:pt x="20" y="0"/>
                    </a:lnTo>
                    <a:lnTo>
                      <a:pt x="20"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90" name="Freeform 523"/>
              <p:cNvSpPr>
                <a:spLocks/>
              </p:cNvSpPr>
              <p:nvPr/>
            </p:nvSpPr>
            <p:spPr bwMode="auto">
              <a:xfrm>
                <a:off x="5043488" y="4273550"/>
                <a:ext cx="50800" cy="38100"/>
              </a:xfrm>
              <a:custGeom>
                <a:avLst/>
                <a:gdLst>
                  <a:gd name="T0" fmla="*/ 40 w 66"/>
                  <a:gd name="T1" fmla="*/ 0 h 48"/>
                  <a:gd name="T2" fmla="*/ 0 w 66"/>
                  <a:gd name="T3" fmla="*/ 0 h 48"/>
                  <a:gd name="T4" fmla="*/ 12 w 66"/>
                  <a:gd name="T5" fmla="*/ 11 h 48"/>
                  <a:gd name="T6" fmla="*/ 45 w 66"/>
                  <a:gd name="T7" fmla="*/ 48 h 48"/>
                  <a:gd name="T8" fmla="*/ 66 w 66"/>
                  <a:gd name="T9" fmla="*/ 29 h 48"/>
                  <a:gd name="T10" fmla="*/ 45 w 66"/>
                  <a:gd name="T11" fmla="*/ 6 h 48"/>
                  <a:gd name="T12" fmla="*/ 40 w 66"/>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66" h="48">
                    <a:moveTo>
                      <a:pt x="40" y="0"/>
                    </a:moveTo>
                    <a:lnTo>
                      <a:pt x="0" y="0"/>
                    </a:lnTo>
                    <a:lnTo>
                      <a:pt x="12" y="11"/>
                    </a:lnTo>
                    <a:lnTo>
                      <a:pt x="45" y="48"/>
                    </a:lnTo>
                    <a:lnTo>
                      <a:pt x="66" y="29"/>
                    </a:lnTo>
                    <a:lnTo>
                      <a:pt x="45" y="6"/>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91" name="Freeform 524"/>
              <p:cNvSpPr>
                <a:spLocks/>
              </p:cNvSpPr>
              <p:nvPr/>
            </p:nvSpPr>
            <p:spPr bwMode="auto">
              <a:xfrm>
                <a:off x="5000626" y="4225925"/>
                <a:ext cx="58738" cy="39688"/>
              </a:xfrm>
              <a:custGeom>
                <a:avLst/>
                <a:gdLst>
                  <a:gd name="T0" fmla="*/ 38 w 75"/>
                  <a:gd name="T1" fmla="*/ 0 h 49"/>
                  <a:gd name="T2" fmla="*/ 0 w 75"/>
                  <a:gd name="T3" fmla="*/ 0 h 49"/>
                  <a:gd name="T4" fmla="*/ 45 w 75"/>
                  <a:gd name="T5" fmla="*/ 49 h 49"/>
                  <a:gd name="T6" fmla="*/ 45 w 75"/>
                  <a:gd name="T7" fmla="*/ 38 h 49"/>
                  <a:gd name="T8" fmla="*/ 75 w 75"/>
                  <a:gd name="T9" fmla="*/ 38 h 49"/>
                  <a:gd name="T10" fmla="*/ 38 w 75"/>
                  <a:gd name="T11" fmla="*/ 0 h 49"/>
                </a:gdLst>
                <a:ahLst/>
                <a:cxnLst>
                  <a:cxn ang="0">
                    <a:pos x="T0" y="T1"/>
                  </a:cxn>
                  <a:cxn ang="0">
                    <a:pos x="T2" y="T3"/>
                  </a:cxn>
                  <a:cxn ang="0">
                    <a:pos x="T4" y="T5"/>
                  </a:cxn>
                  <a:cxn ang="0">
                    <a:pos x="T6" y="T7"/>
                  </a:cxn>
                  <a:cxn ang="0">
                    <a:pos x="T8" y="T9"/>
                  </a:cxn>
                  <a:cxn ang="0">
                    <a:pos x="T10" y="T11"/>
                  </a:cxn>
                </a:cxnLst>
                <a:rect l="0" t="0" r="r" b="b"/>
                <a:pathLst>
                  <a:path w="75" h="49">
                    <a:moveTo>
                      <a:pt x="38" y="0"/>
                    </a:moveTo>
                    <a:lnTo>
                      <a:pt x="0" y="0"/>
                    </a:lnTo>
                    <a:lnTo>
                      <a:pt x="45" y="49"/>
                    </a:lnTo>
                    <a:lnTo>
                      <a:pt x="45" y="38"/>
                    </a:lnTo>
                    <a:lnTo>
                      <a:pt x="75" y="38"/>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92" name="Freeform 525"/>
              <p:cNvSpPr>
                <a:spLocks/>
              </p:cNvSpPr>
              <p:nvPr/>
            </p:nvSpPr>
            <p:spPr bwMode="auto">
              <a:xfrm>
                <a:off x="4956176" y="4179888"/>
                <a:ext cx="58738" cy="38100"/>
              </a:xfrm>
              <a:custGeom>
                <a:avLst/>
                <a:gdLst>
                  <a:gd name="T0" fmla="*/ 39 w 75"/>
                  <a:gd name="T1" fmla="*/ 0 h 48"/>
                  <a:gd name="T2" fmla="*/ 0 w 75"/>
                  <a:gd name="T3" fmla="*/ 0 h 48"/>
                  <a:gd name="T4" fmla="*/ 47 w 75"/>
                  <a:gd name="T5" fmla="*/ 48 h 48"/>
                  <a:gd name="T6" fmla="*/ 47 w 75"/>
                  <a:gd name="T7" fmla="*/ 38 h 48"/>
                  <a:gd name="T8" fmla="*/ 75 w 75"/>
                  <a:gd name="T9" fmla="*/ 38 h 48"/>
                  <a:gd name="T10" fmla="*/ 39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39" y="0"/>
                    </a:moveTo>
                    <a:lnTo>
                      <a:pt x="0" y="0"/>
                    </a:lnTo>
                    <a:lnTo>
                      <a:pt x="47" y="48"/>
                    </a:lnTo>
                    <a:lnTo>
                      <a:pt x="47" y="38"/>
                    </a:lnTo>
                    <a:lnTo>
                      <a:pt x="75" y="3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93" name="Freeform 526"/>
              <p:cNvSpPr>
                <a:spLocks/>
              </p:cNvSpPr>
              <p:nvPr/>
            </p:nvSpPr>
            <p:spPr bwMode="auto">
              <a:xfrm>
                <a:off x="4911726" y="4130675"/>
                <a:ext cx="58738" cy="39688"/>
              </a:xfrm>
              <a:custGeom>
                <a:avLst/>
                <a:gdLst>
                  <a:gd name="T0" fmla="*/ 40 w 75"/>
                  <a:gd name="T1" fmla="*/ 0 h 50"/>
                  <a:gd name="T2" fmla="*/ 0 w 75"/>
                  <a:gd name="T3" fmla="*/ 0 h 50"/>
                  <a:gd name="T4" fmla="*/ 10 w 75"/>
                  <a:gd name="T5" fmla="*/ 10 h 50"/>
                  <a:gd name="T6" fmla="*/ 47 w 75"/>
                  <a:gd name="T7" fmla="*/ 50 h 50"/>
                  <a:gd name="T8" fmla="*/ 47 w 75"/>
                  <a:gd name="T9" fmla="*/ 40 h 50"/>
                  <a:gd name="T10" fmla="*/ 75 w 75"/>
                  <a:gd name="T11" fmla="*/ 40 h 50"/>
                  <a:gd name="T12" fmla="*/ 48 w 75"/>
                  <a:gd name="T13" fmla="*/ 10 h 50"/>
                  <a:gd name="T14" fmla="*/ 40 w 75"/>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50">
                    <a:moveTo>
                      <a:pt x="40" y="0"/>
                    </a:moveTo>
                    <a:lnTo>
                      <a:pt x="0" y="0"/>
                    </a:lnTo>
                    <a:lnTo>
                      <a:pt x="10" y="10"/>
                    </a:lnTo>
                    <a:lnTo>
                      <a:pt x="47" y="50"/>
                    </a:lnTo>
                    <a:lnTo>
                      <a:pt x="47" y="40"/>
                    </a:lnTo>
                    <a:lnTo>
                      <a:pt x="75" y="40"/>
                    </a:lnTo>
                    <a:lnTo>
                      <a:pt x="48" y="10"/>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94" name="Freeform 527"/>
              <p:cNvSpPr>
                <a:spLocks/>
              </p:cNvSpPr>
              <p:nvPr/>
            </p:nvSpPr>
            <p:spPr bwMode="auto">
              <a:xfrm>
                <a:off x="4867276" y="4084638"/>
                <a:ext cx="60325" cy="39688"/>
              </a:xfrm>
              <a:custGeom>
                <a:avLst/>
                <a:gdLst>
                  <a:gd name="T0" fmla="*/ 38 w 75"/>
                  <a:gd name="T1" fmla="*/ 0 h 49"/>
                  <a:gd name="T2" fmla="*/ 0 w 75"/>
                  <a:gd name="T3" fmla="*/ 0 h 49"/>
                  <a:gd name="T4" fmla="*/ 45 w 75"/>
                  <a:gd name="T5" fmla="*/ 49 h 49"/>
                  <a:gd name="T6" fmla="*/ 45 w 75"/>
                  <a:gd name="T7" fmla="*/ 40 h 49"/>
                  <a:gd name="T8" fmla="*/ 75 w 75"/>
                  <a:gd name="T9" fmla="*/ 40 h 49"/>
                  <a:gd name="T10" fmla="*/ 38 w 75"/>
                  <a:gd name="T11" fmla="*/ 0 h 49"/>
                </a:gdLst>
                <a:ahLst/>
                <a:cxnLst>
                  <a:cxn ang="0">
                    <a:pos x="T0" y="T1"/>
                  </a:cxn>
                  <a:cxn ang="0">
                    <a:pos x="T2" y="T3"/>
                  </a:cxn>
                  <a:cxn ang="0">
                    <a:pos x="T4" y="T5"/>
                  </a:cxn>
                  <a:cxn ang="0">
                    <a:pos x="T6" y="T7"/>
                  </a:cxn>
                  <a:cxn ang="0">
                    <a:pos x="T8" y="T9"/>
                  </a:cxn>
                  <a:cxn ang="0">
                    <a:pos x="T10" y="T11"/>
                  </a:cxn>
                </a:cxnLst>
                <a:rect l="0" t="0" r="r" b="b"/>
                <a:pathLst>
                  <a:path w="75" h="49">
                    <a:moveTo>
                      <a:pt x="38" y="0"/>
                    </a:moveTo>
                    <a:lnTo>
                      <a:pt x="0" y="0"/>
                    </a:lnTo>
                    <a:lnTo>
                      <a:pt x="45" y="49"/>
                    </a:lnTo>
                    <a:lnTo>
                      <a:pt x="45" y="40"/>
                    </a:lnTo>
                    <a:lnTo>
                      <a:pt x="75" y="40"/>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95" name="Freeform 528"/>
              <p:cNvSpPr>
                <a:spLocks/>
              </p:cNvSpPr>
              <p:nvPr/>
            </p:nvSpPr>
            <p:spPr bwMode="auto">
              <a:xfrm>
                <a:off x="4822826" y="4037013"/>
                <a:ext cx="60325" cy="39688"/>
              </a:xfrm>
              <a:custGeom>
                <a:avLst/>
                <a:gdLst>
                  <a:gd name="T0" fmla="*/ 38 w 75"/>
                  <a:gd name="T1" fmla="*/ 0 h 49"/>
                  <a:gd name="T2" fmla="*/ 0 w 75"/>
                  <a:gd name="T3" fmla="*/ 0 h 49"/>
                  <a:gd name="T4" fmla="*/ 46 w 75"/>
                  <a:gd name="T5" fmla="*/ 49 h 49"/>
                  <a:gd name="T6" fmla="*/ 46 w 75"/>
                  <a:gd name="T7" fmla="*/ 38 h 49"/>
                  <a:gd name="T8" fmla="*/ 75 w 75"/>
                  <a:gd name="T9" fmla="*/ 38 h 49"/>
                  <a:gd name="T10" fmla="*/ 38 w 75"/>
                  <a:gd name="T11" fmla="*/ 0 h 49"/>
                </a:gdLst>
                <a:ahLst/>
                <a:cxnLst>
                  <a:cxn ang="0">
                    <a:pos x="T0" y="T1"/>
                  </a:cxn>
                  <a:cxn ang="0">
                    <a:pos x="T2" y="T3"/>
                  </a:cxn>
                  <a:cxn ang="0">
                    <a:pos x="T4" y="T5"/>
                  </a:cxn>
                  <a:cxn ang="0">
                    <a:pos x="T6" y="T7"/>
                  </a:cxn>
                  <a:cxn ang="0">
                    <a:pos x="T8" y="T9"/>
                  </a:cxn>
                  <a:cxn ang="0">
                    <a:pos x="T10" y="T11"/>
                  </a:cxn>
                </a:cxnLst>
                <a:rect l="0" t="0" r="r" b="b"/>
                <a:pathLst>
                  <a:path w="75" h="49">
                    <a:moveTo>
                      <a:pt x="38" y="0"/>
                    </a:moveTo>
                    <a:lnTo>
                      <a:pt x="0" y="0"/>
                    </a:lnTo>
                    <a:lnTo>
                      <a:pt x="46" y="49"/>
                    </a:lnTo>
                    <a:lnTo>
                      <a:pt x="46" y="38"/>
                    </a:lnTo>
                    <a:lnTo>
                      <a:pt x="75" y="38"/>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96" name="Freeform 529"/>
              <p:cNvSpPr>
                <a:spLocks/>
              </p:cNvSpPr>
              <p:nvPr/>
            </p:nvSpPr>
            <p:spPr bwMode="auto">
              <a:xfrm>
                <a:off x="4779963" y="3990975"/>
                <a:ext cx="58738" cy="38100"/>
              </a:xfrm>
              <a:custGeom>
                <a:avLst/>
                <a:gdLst>
                  <a:gd name="T0" fmla="*/ 40 w 75"/>
                  <a:gd name="T1" fmla="*/ 0 h 48"/>
                  <a:gd name="T2" fmla="*/ 0 w 75"/>
                  <a:gd name="T3" fmla="*/ 0 h 48"/>
                  <a:gd name="T4" fmla="*/ 46 w 75"/>
                  <a:gd name="T5" fmla="*/ 48 h 48"/>
                  <a:gd name="T6" fmla="*/ 46 w 75"/>
                  <a:gd name="T7" fmla="*/ 38 h 48"/>
                  <a:gd name="T8" fmla="*/ 75 w 75"/>
                  <a:gd name="T9" fmla="*/ 38 h 48"/>
                  <a:gd name="T10" fmla="*/ 40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40" y="0"/>
                    </a:moveTo>
                    <a:lnTo>
                      <a:pt x="0" y="0"/>
                    </a:lnTo>
                    <a:lnTo>
                      <a:pt x="46" y="48"/>
                    </a:lnTo>
                    <a:lnTo>
                      <a:pt x="46" y="38"/>
                    </a:lnTo>
                    <a:lnTo>
                      <a:pt x="75" y="38"/>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97" name="Freeform 530"/>
              <p:cNvSpPr>
                <a:spLocks/>
              </p:cNvSpPr>
              <p:nvPr/>
            </p:nvSpPr>
            <p:spPr bwMode="auto">
              <a:xfrm>
                <a:off x="4735513" y="3943350"/>
                <a:ext cx="60325" cy="38100"/>
              </a:xfrm>
              <a:custGeom>
                <a:avLst/>
                <a:gdLst>
                  <a:gd name="T0" fmla="*/ 38 w 75"/>
                  <a:gd name="T1" fmla="*/ 0 h 47"/>
                  <a:gd name="T2" fmla="*/ 0 w 75"/>
                  <a:gd name="T3" fmla="*/ 0 h 47"/>
                  <a:gd name="T4" fmla="*/ 44 w 75"/>
                  <a:gd name="T5" fmla="*/ 47 h 47"/>
                  <a:gd name="T6" fmla="*/ 44 w 75"/>
                  <a:gd name="T7" fmla="*/ 38 h 47"/>
                  <a:gd name="T8" fmla="*/ 75 w 75"/>
                  <a:gd name="T9" fmla="*/ 38 h 47"/>
                  <a:gd name="T10" fmla="*/ 38 w 75"/>
                  <a:gd name="T11" fmla="*/ 0 h 47"/>
                </a:gdLst>
                <a:ahLst/>
                <a:cxnLst>
                  <a:cxn ang="0">
                    <a:pos x="T0" y="T1"/>
                  </a:cxn>
                  <a:cxn ang="0">
                    <a:pos x="T2" y="T3"/>
                  </a:cxn>
                  <a:cxn ang="0">
                    <a:pos x="T4" y="T5"/>
                  </a:cxn>
                  <a:cxn ang="0">
                    <a:pos x="T6" y="T7"/>
                  </a:cxn>
                  <a:cxn ang="0">
                    <a:pos x="T8" y="T9"/>
                  </a:cxn>
                  <a:cxn ang="0">
                    <a:pos x="T10" y="T11"/>
                  </a:cxn>
                </a:cxnLst>
                <a:rect l="0" t="0" r="r" b="b"/>
                <a:pathLst>
                  <a:path w="75" h="47">
                    <a:moveTo>
                      <a:pt x="38" y="0"/>
                    </a:moveTo>
                    <a:lnTo>
                      <a:pt x="0" y="0"/>
                    </a:lnTo>
                    <a:lnTo>
                      <a:pt x="44" y="47"/>
                    </a:lnTo>
                    <a:lnTo>
                      <a:pt x="44" y="38"/>
                    </a:lnTo>
                    <a:lnTo>
                      <a:pt x="75" y="38"/>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98" name="Freeform 531"/>
              <p:cNvSpPr>
                <a:spLocks/>
              </p:cNvSpPr>
              <p:nvPr/>
            </p:nvSpPr>
            <p:spPr bwMode="auto">
              <a:xfrm>
                <a:off x="4708526" y="3897313"/>
                <a:ext cx="42863" cy="38100"/>
              </a:xfrm>
              <a:custGeom>
                <a:avLst/>
                <a:gdLst>
                  <a:gd name="T0" fmla="*/ 20 w 54"/>
                  <a:gd name="T1" fmla="*/ 0 h 46"/>
                  <a:gd name="T2" fmla="*/ 0 w 54"/>
                  <a:gd name="T3" fmla="*/ 19 h 46"/>
                  <a:gd name="T4" fmla="*/ 20 w 54"/>
                  <a:gd name="T5" fmla="*/ 42 h 46"/>
                  <a:gd name="T6" fmla="*/ 25 w 54"/>
                  <a:gd name="T7" fmla="*/ 46 h 46"/>
                  <a:gd name="T8" fmla="*/ 25 w 54"/>
                  <a:gd name="T9" fmla="*/ 37 h 46"/>
                  <a:gd name="T10" fmla="*/ 54 w 54"/>
                  <a:gd name="T11" fmla="*/ 37 h 46"/>
                  <a:gd name="T12" fmla="*/ 20 w 54"/>
                  <a:gd name="T13" fmla="*/ 0 h 46"/>
                  <a:gd name="T14" fmla="*/ 20 w 54"/>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6">
                    <a:moveTo>
                      <a:pt x="20" y="0"/>
                    </a:moveTo>
                    <a:lnTo>
                      <a:pt x="0" y="19"/>
                    </a:lnTo>
                    <a:lnTo>
                      <a:pt x="20" y="42"/>
                    </a:lnTo>
                    <a:lnTo>
                      <a:pt x="25" y="46"/>
                    </a:lnTo>
                    <a:lnTo>
                      <a:pt x="25" y="37"/>
                    </a:lnTo>
                    <a:lnTo>
                      <a:pt x="54" y="37"/>
                    </a:lnTo>
                    <a:lnTo>
                      <a:pt x="20" y="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99" name="Freeform 532"/>
              <p:cNvSpPr>
                <a:spLocks/>
              </p:cNvSpPr>
              <p:nvPr/>
            </p:nvSpPr>
            <p:spPr bwMode="auto">
              <a:xfrm>
                <a:off x="5035551" y="4257675"/>
                <a:ext cx="61913" cy="15875"/>
              </a:xfrm>
              <a:custGeom>
                <a:avLst/>
                <a:gdLst>
                  <a:gd name="T0" fmla="*/ 78 w 78"/>
                  <a:gd name="T1" fmla="*/ 0 h 21"/>
                  <a:gd name="T2" fmla="*/ 54 w 78"/>
                  <a:gd name="T3" fmla="*/ 0 h 21"/>
                  <a:gd name="T4" fmla="*/ 30 w 78"/>
                  <a:gd name="T5" fmla="*/ 0 h 21"/>
                  <a:gd name="T6" fmla="*/ 0 w 78"/>
                  <a:gd name="T7" fmla="*/ 0 h 21"/>
                  <a:gd name="T8" fmla="*/ 0 w 78"/>
                  <a:gd name="T9" fmla="*/ 11 h 21"/>
                  <a:gd name="T10" fmla="*/ 0 w 78"/>
                  <a:gd name="T11" fmla="*/ 21 h 21"/>
                  <a:gd name="T12" fmla="*/ 9 w 78"/>
                  <a:gd name="T13" fmla="*/ 21 h 21"/>
                  <a:gd name="T14" fmla="*/ 49 w 78"/>
                  <a:gd name="T15" fmla="*/ 21 h 21"/>
                  <a:gd name="T16" fmla="*/ 54 w 78"/>
                  <a:gd name="T17" fmla="*/ 21 h 21"/>
                  <a:gd name="T18" fmla="*/ 78 w 78"/>
                  <a:gd name="T19" fmla="*/ 21 h 21"/>
                  <a:gd name="T20" fmla="*/ 78 w 78"/>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1">
                    <a:moveTo>
                      <a:pt x="78" y="0"/>
                    </a:moveTo>
                    <a:lnTo>
                      <a:pt x="54" y="0"/>
                    </a:lnTo>
                    <a:lnTo>
                      <a:pt x="30" y="0"/>
                    </a:lnTo>
                    <a:lnTo>
                      <a:pt x="0" y="0"/>
                    </a:lnTo>
                    <a:lnTo>
                      <a:pt x="0" y="11"/>
                    </a:lnTo>
                    <a:lnTo>
                      <a:pt x="0" y="21"/>
                    </a:lnTo>
                    <a:lnTo>
                      <a:pt x="9" y="21"/>
                    </a:lnTo>
                    <a:lnTo>
                      <a:pt x="49" y="21"/>
                    </a:lnTo>
                    <a:lnTo>
                      <a:pt x="54" y="21"/>
                    </a:lnTo>
                    <a:lnTo>
                      <a:pt x="78" y="21"/>
                    </a:lnTo>
                    <a:lnTo>
                      <a:pt x="78"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00" name="Freeform 533"/>
              <p:cNvSpPr>
                <a:spLocks/>
              </p:cNvSpPr>
              <p:nvPr/>
            </p:nvSpPr>
            <p:spPr bwMode="auto">
              <a:xfrm>
                <a:off x="5035551" y="4257675"/>
                <a:ext cx="61913" cy="15875"/>
              </a:xfrm>
              <a:custGeom>
                <a:avLst/>
                <a:gdLst>
                  <a:gd name="T0" fmla="*/ 78 w 78"/>
                  <a:gd name="T1" fmla="*/ 0 h 21"/>
                  <a:gd name="T2" fmla="*/ 54 w 78"/>
                  <a:gd name="T3" fmla="*/ 0 h 21"/>
                  <a:gd name="T4" fmla="*/ 30 w 78"/>
                  <a:gd name="T5" fmla="*/ 0 h 21"/>
                  <a:gd name="T6" fmla="*/ 0 w 78"/>
                  <a:gd name="T7" fmla="*/ 0 h 21"/>
                  <a:gd name="T8" fmla="*/ 0 w 78"/>
                  <a:gd name="T9" fmla="*/ 11 h 21"/>
                  <a:gd name="T10" fmla="*/ 0 w 78"/>
                  <a:gd name="T11" fmla="*/ 21 h 21"/>
                  <a:gd name="T12" fmla="*/ 9 w 78"/>
                  <a:gd name="T13" fmla="*/ 21 h 21"/>
                  <a:gd name="T14" fmla="*/ 49 w 78"/>
                  <a:gd name="T15" fmla="*/ 21 h 21"/>
                  <a:gd name="T16" fmla="*/ 54 w 78"/>
                  <a:gd name="T17" fmla="*/ 21 h 21"/>
                  <a:gd name="T18" fmla="*/ 78 w 78"/>
                  <a:gd name="T19" fmla="*/ 21 h 21"/>
                  <a:gd name="T20" fmla="*/ 78 w 78"/>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1">
                    <a:moveTo>
                      <a:pt x="78" y="0"/>
                    </a:moveTo>
                    <a:lnTo>
                      <a:pt x="54" y="0"/>
                    </a:lnTo>
                    <a:lnTo>
                      <a:pt x="30" y="0"/>
                    </a:lnTo>
                    <a:lnTo>
                      <a:pt x="0" y="0"/>
                    </a:lnTo>
                    <a:lnTo>
                      <a:pt x="0" y="11"/>
                    </a:lnTo>
                    <a:lnTo>
                      <a:pt x="0" y="21"/>
                    </a:lnTo>
                    <a:lnTo>
                      <a:pt x="9" y="21"/>
                    </a:lnTo>
                    <a:lnTo>
                      <a:pt x="49" y="21"/>
                    </a:lnTo>
                    <a:lnTo>
                      <a:pt x="54" y="21"/>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01" name="Freeform 534"/>
              <p:cNvSpPr>
                <a:spLocks/>
              </p:cNvSpPr>
              <p:nvPr/>
            </p:nvSpPr>
            <p:spPr bwMode="auto">
              <a:xfrm>
                <a:off x="4992688" y="4210050"/>
                <a:ext cx="60325" cy="15875"/>
              </a:xfrm>
              <a:custGeom>
                <a:avLst/>
                <a:gdLst>
                  <a:gd name="T0" fmla="*/ 76 w 76"/>
                  <a:gd name="T1" fmla="*/ 0 h 21"/>
                  <a:gd name="T2" fmla="*/ 28 w 76"/>
                  <a:gd name="T3" fmla="*/ 0 h 21"/>
                  <a:gd name="T4" fmla="*/ 0 w 76"/>
                  <a:gd name="T5" fmla="*/ 0 h 21"/>
                  <a:gd name="T6" fmla="*/ 0 w 76"/>
                  <a:gd name="T7" fmla="*/ 10 h 21"/>
                  <a:gd name="T8" fmla="*/ 0 w 76"/>
                  <a:gd name="T9" fmla="*/ 21 h 21"/>
                  <a:gd name="T10" fmla="*/ 9 w 76"/>
                  <a:gd name="T11" fmla="*/ 21 h 21"/>
                  <a:gd name="T12" fmla="*/ 47 w 76"/>
                  <a:gd name="T13" fmla="*/ 21 h 21"/>
                  <a:gd name="T14" fmla="*/ 76 w 76"/>
                  <a:gd name="T15" fmla="*/ 21 h 21"/>
                  <a:gd name="T16" fmla="*/ 76 w 76"/>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1">
                    <a:moveTo>
                      <a:pt x="76" y="0"/>
                    </a:moveTo>
                    <a:lnTo>
                      <a:pt x="28" y="0"/>
                    </a:lnTo>
                    <a:lnTo>
                      <a:pt x="0" y="0"/>
                    </a:lnTo>
                    <a:lnTo>
                      <a:pt x="0" y="10"/>
                    </a:lnTo>
                    <a:lnTo>
                      <a:pt x="0" y="21"/>
                    </a:lnTo>
                    <a:lnTo>
                      <a:pt x="9" y="21"/>
                    </a:lnTo>
                    <a:lnTo>
                      <a:pt x="47" y="21"/>
                    </a:lnTo>
                    <a:lnTo>
                      <a:pt x="76" y="21"/>
                    </a:lnTo>
                    <a:lnTo>
                      <a:pt x="76"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02" name="Freeform 535"/>
              <p:cNvSpPr>
                <a:spLocks/>
              </p:cNvSpPr>
              <p:nvPr/>
            </p:nvSpPr>
            <p:spPr bwMode="auto">
              <a:xfrm>
                <a:off x="4992688" y="4210050"/>
                <a:ext cx="60325" cy="15875"/>
              </a:xfrm>
              <a:custGeom>
                <a:avLst/>
                <a:gdLst>
                  <a:gd name="T0" fmla="*/ 76 w 76"/>
                  <a:gd name="T1" fmla="*/ 0 h 21"/>
                  <a:gd name="T2" fmla="*/ 28 w 76"/>
                  <a:gd name="T3" fmla="*/ 0 h 21"/>
                  <a:gd name="T4" fmla="*/ 0 w 76"/>
                  <a:gd name="T5" fmla="*/ 0 h 21"/>
                  <a:gd name="T6" fmla="*/ 0 w 76"/>
                  <a:gd name="T7" fmla="*/ 10 h 21"/>
                  <a:gd name="T8" fmla="*/ 0 w 76"/>
                  <a:gd name="T9" fmla="*/ 21 h 21"/>
                  <a:gd name="T10" fmla="*/ 9 w 76"/>
                  <a:gd name="T11" fmla="*/ 21 h 21"/>
                  <a:gd name="T12" fmla="*/ 47 w 76"/>
                  <a:gd name="T13" fmla="*/ 21 h 21"/>
                  <a:gd name="T14" fmla="*/ 76 w 76"/>
                  <a:gd name="T15" fmla="*/ 21 h 21"/>
                  <a:gd name="T16" fmla="*/ 76 w 76"/>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1">
                    <a:moveTo>
                      <a:pt x="76" y="0"/>
                    </a:moveTo>
                    <a:lnTo>
                      <a:pt x="28" y="0"/>
                    </a:lnTo>
                    <a:lnTo>
                      <a:pt x="0" y="0"/>
                    </a:lnTo>
                    <a:lnTo>
                      <a:pt x="0" y="10"/>
                    </a:lnTo>
                    <a:lnTo>
                      <a:pt x="0" y="21"/>
                    </a:lnTo>
                    <a:lnTo>
                      <a:pt x="9" y="21"/>
                    </a:lnTo>
                    <a:lnTo>
                      <a:pt x="47" y="21"/>
                    </a:lnTo>
                    <a:lnTo>
                      <a:pt x="76" y="21"/>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03" name="Freeform 536"/>
              <p:cNvSpPr>
                <a:spLocks/>
              </p:cNvSpPr>
              <p:nvPr/>
            </p:nvSpPr>
            <p:spPr bwMode="auto">
              <a:xfrm>
                <a:off x="4948238" y="4162425"/>
                <a:ext cx="61913" cy="17463"/>
              </a:xfrm>
              <a:custGeom>
                <a:avLst/>
                <a:gdLst>
                  <a:gd name="T0" fmla="*/ 78 w 78"/>
                  <a:gd name="T1" fmla="*/ 0 h 21"/>
                  <a:gd name="T2" fmla="*/ 28 w 78"/>
                  <a:gd name="T3" fmla="*/ 0 h 21"/>
                  <a:gd name="T4" fmla="*/ 0 w 78"/>
                  <a:gd name="T5" fmla="*/ 0 h 21"/>
                  <a:gd name="T6" fmla="*/ 0 w 78"/>
                  <a:gd name="T7" fmla="*/ 10 h 21"/>
                  <a:gd name="T8" fmla="*/ 0 w 78"/>
                  <a:gd name="T9" fmla="*/ 21 h 21"/>
                  <a:gd name="T10" fmla="*/ 9 w 78"/>
                  <a:gd name="T11" fmla="*/ 21 h 21"/>
                  <a:gd name="T12" fmla="*/ 48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28" y="0"/>
                    </a:lnTo>
                    <a:lnTo>
                      <a:pt x="0" y="0"/>
                    </a:lnTo>
                    <a:lnTo>
                      <a:pt x="0" y="10"/>
                    </a:lnTo>
                    <a:lnTo>
                      <a:pt x="0" y="21"/>
                    </a:lnTo>
                    <a:lnTo>
                      <a:pt x="9" y="21"/>
                    </a:lnTo>
                    <a:lnTo>
                      <a:pt x="48" y="21"/>
                    </a:lnTo>
                    <a:lnTo>
                      <a:pt x="78" y="21"/>
                    </a:lnTo>
                    <a:lnTo>
                      <a:pt x="78"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04" name="Freeform 537"/>
              <p:cNvSpPr>
                <a:spLocks/>
              </p:cNvSpPr>
              <p:nvPr/>
            </p:nvSpPr>
            <p:spPr bwMode="auto">
              <a:xfrm>
                <a:off x="4948238" y="4162425"/>
                <a:ext cx="61913" cy="17463"/>
              </a:xfrm>
              <a:custGeom>
                <a:avLst/>
                <a:gdLst>
                  <a:gd name="T0" fmla="*/ 78 w 78"/>
                  <a:gd name="T1" fmla="*/ 0 h 21"/>
                  <a:gd name="T2" fmla="*/ 28 w 78"/>
                  <a:gd name="T3" fmla="*/ 0 h 21"/>
                  <a:gd name="T4" fmla="*/ 0 w 78"/>
                  <a:gd name="T5" fmla="*/ 0 h 21"/>
                  <a:gd name="T6" fmla="*/ 0 w 78"/>
                  <a:gd name="T7" fmla="*/ 10 h 21"/>
                  <a:gd name="T8" fmla="*/ 0 w 78"/>
                  <a:gd name="T9" fmla="*/ 21 h 21"/>
                  <a:gd name="T10" fmla="*/ 9 w 78"/>
                  <a:gd name="T11" fmla="*/ 21 h 21"/>
                  <a:gd name="T12" fmla="*/ 48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28" y="0"/>
                    </a:lnTo>
                    <a:lnTo>
                      <a:pt x="0" y="0"/>
                    </a:lnTo>
                    <a:lnTo>
                      <a:pt x="0" y="10"/>
                    </a:lnTo>
                    <a:lnTo>
                      <a:pt x="0" y="21"/>
                    </a:lnTo>
                    <a:lnTo>
                      <a:pt x="9" y="21"/>
                    </a:lnTo>
                    <a:lnTo>
                      <a:pt x="48" y="21"/>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05" name="Freeform 538"/>
              <p:cNvSpPr>
                <a:spLocks/>
              </p:cNvSpPr>
              <p:nvPr/>
            </p:nvSpPr>
            <p:spPr bwMode="auto">
              <a:xfrm>
                <a:off x="4903788" y="4116388"/>
                <a:ext cx="61913" cy="14288"/>
              </a:xfrm>
              <a:custGeom>
                <a:avLst/>
                <a:gdLst>
                  <a:gd name="T0" fmla="*/ 78 w 78"/>
                  <a:gd name="T1" fmla="*/ 0 h 19"/>
                  <a:gd name="T2" fmla="*/ 30 w 78"/>
                  <a:gd name="T3" fmla="*/ 0 h 19"/>
                  <a:gd name="T4" fmla="*/ 0 w 78"/>
                  <a:gd name="T5" fmla="*/ 0 h 19"/>
                  <a:gd name="T6" fmla="*/ 0 w 78"/>
                  <a:gd name="T7" fmla="*/ 9 h 19"/>
                  <a:gd name="T8" fmla="*/ 0 w 78"/>
                  <a:gd name="T9" fmla="*/ 14 h 19"/>
                  <a:gd name="T10" fmla="*/ 0 w 78"/>
                  <a:gd name="T11" fmla="*/ 19 h 19"/>
                  <a:gd name="T12" fmla="*/ 9 w 78"/>
                  <a:gd name="T13" fmla="*/ 19 h 19"/>
                  <a:gd name="T14" fmla="*/ 49 w 78"/>
                  <a:gd name="T15" fmla="*/ 19 h 19"/>
                  <a:gd name="T16" fmla="*/ 78 w 78"/>
                  <a:gd name="T17" fmla="*/ 19 h 19"/>
                  <a:gd name="T18" fmla="*/ 78 w 78"/>
                  <a:gd name="T19" fmla="*/ 14 h 19"/>
                  <a:gd name="T20" fmla="*/ 78 w 78"/>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9">
                    <a:moveTo>
                      <a:pt x="78" y="0"/>
                    </a:moveTo>
                    <a:lnTo>
                      <a:pt x="30" y="0"/>
                    </a:lnTo>
                    <a:lnTo>
                      <a:pt x="0" y="0"/>
                    </a:lnTo>
                    <a:lnTo>
                      <a:pt x="0" y="9"/>
                    </a:lnTo>
                    <a:lnTo>
                      <a:pt x="0" y="14"/>
                    </a:lnTo>
                    <a:lnTo>
                      <a:pt x="0" y="19"/>
                    </a:lnTo>
                    <a:lnTo>
                      <a:pt x="9" y="19"/>
                    </a:lnTo>
                    <a:lnTo>
                      <a:pt x="49" y="19"/>
                    </a:lnTo>
                    <a:lnTo>
                      <a:pt x="78" y="19"/>
                    </a:lnTo>
                    <a:lnTo>
                      <a:pt x="78" y="14"/>
                    </a:lnTo>
                    <a:lnTo>
                      <a:pt x="78"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06" name="Freeform 539"/>
              <p:cNvSpPr>
                <a:spLocks/>
              </p:cNvSpPr>
              <p:nvPr/>
            </p:nvSpPr>
            <p:spPr bwMode="auto">
              <a:xfrm>
                <a:off x="4903788" y="4116388"/>
                <a:ext cx="61913" cy="14288"/>
              </a:xfrm>
              <a:custGeom>
                <a:avLst/>
                <a:gdLst>
                  <a:gd name="T0" fmla="*/ 78 w 78"/>
                  <a:gd name="T1" fmla="*/ 0 h 19"/>
                  <a:gd name="T2" fmla="*/ 30 w 78"/>
                  <a:gd name="T3" fmla="*/ 0 h 19"/>
                  <a:gd name="T4" fmla="*/ 0 w 78"/>
                  <a:gd name="T5" fmla="*/ 0 h 19"/>
                  <a:gd name="T6" fmla="*/ 0 w 78"/>
                  <a:gd name="T7" fmla="*/ 9 h 19"/>
                  <a:gd name="T8" fmla="*/ 0 w 78"/>
                  <a:gd name="T9" fmla="*/ 14 h 19"/>
                  <a:gd name="T10" fmla="*/ 0 w 78"/>
                  <a:gd name="T11" fmla="*/ 19 h 19"/>
                  <a:gd name="T12" fmla="*/ 9 w 78"/>
                  <a:gd name="T13" fmla="*/ 19 h 19"/>
                  <a:gd name="T14" fmla="*/ 49 w 78"/>
                  <a:gd name="T15" fmla="*/ 19 h 19"/>
                  <a:gd name="T16" fmla="*/ 78 w 78"/>
                  <a:gd name="T17" fmla="*/ 19 h 19"/>
                  <a:gd name="T18" fmla="*/ 78 w 78"/>
                  <a:gd name="T19" fmla="*/ 14 h 19"/>
                  <a:gd name="T20" fmla="*/ 78 w 78"/>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9">
                    <a:moveTo>
                      <a:pt x="78" y="0"/>
                    </a:moveTo>
                    <a:lnTo>
                      <a:pt x="30" y="0"/>
                    </a:lnTo>
                    <a:lnTo>
                      <a:pt x="0" y="0"/>
                    </a:lnTo>
                    <a:lnTo>
                      <a:pt x="0" y="9"/>
                    </a:lnTo>
                    <a:lnTo>
                      <a:pt x="0" y="14"/>
                    </a:lnTo>
                    <a:lnTo>
                      <a:pt x="0" y="19"/>
                    </a:lnTo>
                    <a:lnTo>
                      <a:pt x="9" y="19"/>
                    </a:lnTo>
                    <a:lnTo>
                      <a:pt x="49" y="19"/>
                    </a:lnTo>
                    <a:lnTo>
                      <a:pt x="78" y="19"/>
                    </a:lnTo>
                    <a:lnTo>
                      <a:pt x="78" y="14"/>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07" name="Freeform 540"/>
              <p:cNvSpPr>
                <a:spLocks/>
              </p:cNvSpPr>
              <p:nvPr/>
            </p:nvSpPr>
            <p:spPr bwMode="auto">
              <a:xfrm>
                <a:off x="4860926" y="4068763"/>
                <a:ext cx="60325" cy="15875"/>
              </a:xfrm>
              <a:custGeom>
                <a:avLst/>
                <a:gdLst>
                  <a:gd name="T0" fmla="*/ 77 w 77"/>
                  <a:gd name="T1" fmla="*/ 0 h 21"/>
                  <a:gd name="T2" fmla="*/ 29 w 77"/>
                  <a:gd name="T3" fmla="*/ 0 h 21"/>
                  <a:gd name="T4" fmla="*/ 0 w 77"/>
                  <a:gd name="T5" fmla="*/ 0 h 21"/>
                  <a:gd name="T6" fmla="*/ 0 w 77"/>
                  <a:gd name="T7" fmla="*/ 11 h 21"/>
                  <a:gd name="T8" fmla="*/ 0 w 77"/>
                  <a:gd name="T9" fmla="*/ 21 h 21"/>
                  <a:gd name="T10" fmla="*/ 10 w 77"/>
                  <a:gd name="T11" fmla="*/ 21 h 21"/>
                  <a:gd name="T12" fmla="*/ 48 w 77"/>
                  <a:gd name="T13" fmla="*/ 21 h 21"/>
                  <a:gd name="T14" fmla="*/ 77 w 77"/>
                  <a:gd name="T15" fmla="*/ 21 h 21"/>
                  <a:gd name="T16" fmla="*/ 77 w 7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1">
                    <a:moveTo>
                      <a:pt x="77" y="0"/>
                    </a:moveTo>
                    <a:lnTo>
                      <a:pt x="29" y="0"/>
                    </a:lnTo>
                    <a:lnTo>
                      <a:pt x="0" y="0"/>
                    </a:lnTo>
                    <a:lnTo>
                      <a:pt x="0" y="11"/>
                    </a:lnTo>
                    <a:lnTo>
                      <a:pt x="0" y="21"/>
                    </a:lnTo>
                    <a:lnTo>
                      <a:pt x="10" y="21"/>
                    </a:lnTo>
                    <a:lnTo>
                      <a:pt x="48" y="21"/>
                    </a:lnTo>
                    <a:lnTo>
                      <a:pt x="77" y="21"/>
                    </a:lnTo>
                    <a:lnTo>
                      <a:pt x="77"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08" name="Freeform 541"/>
              <p:cNvSpPr>
                <a:spLocks/>
              </p:cNvSpPr>
              <p:nvPr/>
            </p:nvSpPr>
            <p:spPr bwMode="auto">
              <a:xfrm>
                <a:off x="4860926" y="4068763"/>
                <a:ext cx="60325" cy="15875"/>
              </a:xfrm>
              <a:custGeom>
                <a:avLst/>
                <a:gdLst>
                  <a:gd name="T0" fmla="*/ 77 w 77"/>
                  <a:gd name="T1" fmla="*/ 0 h 21"/>
                  <a:gd name="T2" fmla="*/ 29 w 77"/>
                  <a:gd name="T3" fmla="*/ 0 h 21"/>
                  <a:gd name="T4" fmla="*/ 0 w 77"/>
                  <a:gd name="T5" fmla="*/ 0 h 21"/>
                  <a:gd name="T6" fmla="*/ 0 w 77"/>
                  <a:gd name="T7" fmla="*/ 11 h 21"/>
                  <a:gd name="T8" fmla="*/ 0 w 77"/>
                  <a:gd name="T9" fmla="*/ 21 h 21"/>
                  <a:gd name="T10" fmla="*/ 10 w 77"/>
                  <a:gd name="T11" fmla="*/ 21 h 21"/>
                  <a:gd name="T12" fmla="*/ 48 w 77"/>
                  <a:gd name="T13" fmla="*/ 21 h 21"/>
                  <a:gd name="T14" fmla="*/ 77 w 77"/>
                  <a:gd name="T15" fmla="*/ 21 h 21"/>
                  <a:gd name="T16" fmla="*/ 77 w 7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1">
                    <a:moveTo>
                      <a:pt x="77" y="0"/>
                    </a:moveTo>
                    <a:lnTo>
                      <a:pt x="29" y="0"/>
                    </a:lnTo>
                    <a:lnTo>
                      <a:pt x="0" y="0"/>
                    </a:lnTo>
                    <a:lnTo>
                      <a:pt x="0" y="11"/>
                    </a:lnTo>
                    <a:lnTo>
                      <a:pt x="0" y="21"/>
                    </a:lnTo>
                    <a:lnTo>
                      <a:pt x="10" y="21"/>
                    </a:lnTo>
                    <a:lnTo>
                      <a:pt x="48" y="21"/>
                    </a:lnTo>
                    <a:lnTo>
                      <a:pt x="77" y="21"/>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09" name="Freeform 542"/>
              <p:cNvSpPr>
                <a:spLocks/>
              </p:cNvSpPr>
              <p:nvPr/>
            </p:nvSpPr>
            <p:spPr bwMode="auto">
              <a:xfrm>
                <a:off x="4816476" y="4021138"/>
                <a:ext cx="61913" cy="15875"/>
              </a:xfrm>
              <a:custGeom>
                <a:avLst/>
                <a:gdLst>
                  <a:gd name="T0" fmla="*/ 79 w 79"/>
                  <a:gd name="T1" fmla="*/ 0 h 21"/>
                  <a:gd name="T2" fmla="*/ 29 w 79"/>
                  <a:gd name="T3" fmla="*/ 0 h 21"/>
                  <a:gd name="T4" fmla="*/ 0 w 79"/>
                  <a:gd name="T5" fmla="*/ 0 h 21"/>
                  <a:gd name="T6" fmla="*/ 0 w 79"/>
                  <a:gd name="T7" fmla="*/ 10 h 21"/>
                  <a:gd name="T8" fmla="*/ 0 w 79"/>
                  <a:gd name="T9" fmla="*/ 21 h 21"/>
                  <a:gd name="T10" fmla="*/ 10 w 79"/>
                  <a:gd name="T11" fmla="*/ 21 h 21"/>
                  <a:gd name="T12" fmla="*/ 48 w 79"/>
                  <a:gd name="T13" fmla="*/ 21 h 21"/>
                  <a:gd name="T14" fmla="*/ 79 w 79"/>
                  <a:gd name="T15" fmla="*/ 21 h 21"/>
                  <a:gd name="T16" fmla="*/ 79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79" y="0"/>
                    </a:moveTo>
                    <a:lnTo>
                      <a:pt x="29" y="0"/>
                    </a:lnTo>
                    <a:lnTo>
                      <a:pt x="0" y="0"/>
                    </a:lnTo>
                    <a:lnTo>
                      <a:pt x="0" y="10"/>
                    </a:lnTo>
                    <a:lnTo>
                      <a:pt x="0" y="21"/>
                    </a:lnTo>
                    <a:lnTo>
                      <a:pt x="10" y="21"/>
                    </a:lnTo>
                    <a:lnTo>
                      <a:pt x="48" y="21"/>
                    </a:lnTo>
                    <a:lnTo>
                      <a:pt x="79" y="21"/>
                    </a:lnTo>
                    <a:lnTo>
                      <a:pt x="79"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10" name="Freeform 543"/>
              <p:cNvSpPr>
                <a:spLocks/>
              </p:cNvSpPr>
              <p:nvPr/>
            </p:nvSpPr>
            <p:spPr bwMode="auto">
              <a:xfrm>
                <a:off x="4816476" y="4021138"/>
                <a:ext cx="61913" cy="15875"/>
              </a:xfrm>
              <a:custGeom>
                <a:avLst/>
                <a:gdLst>
                  <a:gd name="T0" fmla="*/ 79 w 79"/>
                  <a:gd name="T1" fmla="*/ 0 h 21"/>
                  <a:gd name="T2" fmla="*/ 29 w 79"/>
                  <a:gd name="T3" fmla="*/ 0 h 21"/>
                  <a:gd name="T4" fmla="*/ 0 w 79"/>
                  <a:gd name="T5" fmla="*/ 0 h 21"/>
                  <a:gd name="T6" fmla="*/ 0 w 79"/>
                  <a:gd name="T7" fmla="*/ 10 h 21"/>
                  <a:gd name="T8" fmla="*/ 0 w 79"/>
                  <a:gd name="T9" fmla="*/ 21 h 21"/>
                  <a:gd name="T10" fmla="*/ 10 w 79"/>
                  <a:gd name="T11" fmla="*/ 21 h 21"/>
                  <a:gd name="T12" fmla="*/ 48 w 79"/>
                  <a:gd name="T13" fmla="*/ 21 h 21"/>
                  <a:gd name="T14" fmla="*/ 79 w 79"/>
                  <a:gd name="T15" fmla="*/ 21 h 21"/>
                  <a:gd name="T16" fmla="*/ 79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79" y="0"/>
                    </a:moveTo>
                    <a:lnTo>
                      <a:pt x="29" y="0"/>
                    </a:lnTo>
                    <a:lnTo>
                      <a:pt x="0" y="0"/>
                    </a:lnTo>
                    <a:lnTo>
                      <a:pt x="0" y="10"/>
                    </a:lnTo>
                    <a:lnTo>
                      <a:pt x="0" y="21"/>
                    </a:lnTo>
                    <a:lnTo>
                      <a:pt x="10" y="21"/>
                    </a:lnTo>
                    <a:lnTo>
                      <a:pt x="48" y="21"/>
                    </a:lnTo>
                    <a:lnTo>
                      <a:pt x="79" y="21"/>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11" name="Freeform 544"/>
              <p:cNvSpPr>
                <a:spLocks/>
              </p:cNvSpPr>
              <p:nvPr/>
            </p:nvSpPr>
            <p:spPr bwMode="auto">
              <a:xfrm>
                <a:off x="4772026" y="3973513"/>
                <a:ext cx="61913" cy="17463"/>
              </a:xfrm>
              <a:custGeom>
                <a:avLst/>
                <a:gdLst>
                  <a:gd name="T0" fmla="*/ 79 w 79"/>
                  <a:gd name="T1" fmla="*/ 0 h 21"/>
                  <a:gd name="T2" fmla="*/ 31 w 79"/>
                  <a:gd name="T3" fmla="*/ 0 h 21"/>
                  <a:gd name="T4" fmla="*/ 0 w 79"/>
                  <a:gd name="T5" fmla="*/ 0 h 21"/>
                  <a:gd name="T6" fmla="*/ 0 w 79"/>
                  <a:gd name="T7" fmla="*/ 9 h 21"/>
                  <a:gd name="T8" fmla="*/ 0 w 79"/>
                  <a:gd name="T9" fmla="*/ 21 h 21"/>
                  <a:gd name="T10" fmla="*/ 10 w 79"/>
                  <a:gd name="T11" fmla="*/ 21 h 21"/>
                  <a:gd name="T12" fmla="*/ 50 w 79"/>
                  <a:gd name="T13" fmla="*/ 21 h 21"/>
                  <a:gd name="T14" fmla="*/ 79 w 79"/>
                  <a:gd name="T15" fmla="*/ 21 h 21"/>
                  <a:gd name="T16" fmla="*/ 79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79" y="0"/>
                    </a:moveTo>
                    <a:lnTo>
                      <a:pt x="31" y="0"/>
                    </a:lnTo>
                    <a:lnTo>
                      <a:pt x="0" y="0"/>
                    </a:lnTo>
                    <a:lnTo>
                      <a:pt x="0" y="9"/>
                    </a:lnTo>
                    <a:lnTo>
                      <a:pt x="0" y="21"/>
                    </a:lnTo>
                    <a:lnTo>
                      <a:pt x="10" y="21"/>
                    </a:lnTo>
                    <a:lnTo>
                      <a:pt x="50" y="21"/>
                    </a:lnTo>
                    <a:lnTo>
                      <a:pt x="79" y="21"/>
                    </a:lnTo>
                    <a:lnTo>
                      <a:pt x="79"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12" name="Freeform 545"/>
              <p:cNvSpPr>
                <a:spLocks/>
              </p:cNvSpPr>
              <p:nvPr/>
            </p:nvSpPr>
            <p:spPr bwMode="auto">
              <a:xfrm>
                <a:off x="4772026" y="3973513"/>
                <a:ext cx="61913" cy="17463"/>
              </a:xfrm>
              <a:custGeom>
                <a:avLst/>
                <a:gdLst>
                  <a:gd name="T0" fmla="*/ 79 w 79"/>
                  <a:gd name="T1" fmla="*/ 0 h 21"/>
                  <a:gd name="T2" fmla="*/ 31 w 79"/>
                  <a:gd name="T3" fmla="*/ 0 h 21"/>
                  <a:gd name="T4" fmla="*/ 0 w 79"/>
                  <a:gd name="T5" fmla="*/ 0 h 21"/>
                  <a:gd name="T6" fmla="*/ 0 w 79"/>
                  <a:gd name="T7" fmla="*/ 9 h 21"/>
                  <a:gd name="T8" fmla="*/ 0 w 79"/>
                  <a:gd name="T9" fmla="*/ 21 h 21"/>
                  <a:gd name="T10" fmla="*/ 10 w 79"/>
                  <a:gd name="T11" fmla="*/ 21 h 21"/>
                  <a:gd name="T12" fmla="*/ 50 w 79"/>
                  <a:gd name="T13" fmla="*/ 21 h 21"/>
                  <a:gd name="T14" fmla="*/ 79 w 79"/>
                  <a:gd name="T15" fmla="*/ 21 h 21"/>
                  <a:gd name="T16" fmla="*/ 79 w 7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79" y="0"/>
                    </a:moveTo>
                    <a:lnTo>
                      <a:pt x="31" y="0"/>
                    </a:lnTo>
                    <a:lnTo>
                      <a:pt x="0" y="0"/>
                    </a:lnTo>
                    <a:lnTo>
                      <a:pt x="0" y="9"/>
                    </a:lnTo>
                    <a:lnTo>
                      <a:pt x="0" y="21"/>
                    </a:lnTo>
                    <a:lnTo>
                      <a:pt x="10" y="21"/>
                    </a:lnTo>
                    <a:lnTo>
                      <a:pt x="50" y="21"/>
                    </a:lnTo>
                    <a:lnTo>
                      <a:pt x="79" y="21"/>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13" name="Freeform 546"/>
              <p:cNvSpPr>
                <a:spLocks/>
              </p:cNvSpPr>
              <p:nvPr/>
            </p:nvSpPr>
            <p:spPr bwMode="auto">
              <a:xfrm>
                <a:off x="4729163" y="3927475"/>
                <a:ext cx="60325" cy="15875"/>
              </a:xfrm>
              <a:custGeom>
                <a:avLst/>
                <a:gdLst>
                  <a:gd name="T0" fmla="*/ 77 w 77"/>
                  <a:gd name="T1" fmla="*/ 0 h 21"/>
                  <a:gd name="T2" fmla="*/ 29 w 77"/>
                  <a:gd name="T3" fmla="*/ 0 h 21"/>
                  <a:gd name="T4" fmla="*/ 0 w 77"/>
                  <a:gd name="T5" fmla="*/ 0 h 21"/>
                  <a:gd name="T6" fmla="*/ 0 w 77"/>
                  <a:gd name="T7" fmla="*/ 9 h 21"/>
                  <a:gd name="T8" fmla="*/ 0 w 77"/>
                  <a:gd name="T9" fmla="*/ 21 h 21"/>
                  <a:gd name="T10" fmla="*/ 10 w 77"/>
                  <a:gd name="T11" fmla="*/ 21 h 21"/>
                  <a:gd name="T12" fmla="*/ 48 w 77"/>
                  <a:gd name="T13" fmla="*/ 21 h 21"/>
                  <a:gd name="T14" fmla="*/ 77 w 77"/>
                  <a:gd name="T15" fmla="*/ 21 h 21"/>
                  <a:gd name="T16" fmla="*/ 77 w 7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1">
                    <a:moveTo>
                      <a:pt x="77" y="0"/>
                    </a:moveTo>
                    <a:lnTo>
                      <a:pt x="29" y="0"/>
                    </a:lnTo>
                    <a:lnTo>
                      <a:pt x="0" y="0"/>
                    </a:lnTo>
                    <a:lnTo>
                      <a:pt x="0" y="9"/>
                    </a:lnTo>
                    <a:lnTo>
                      <a:pt x="0" y="21"/>
                    </a:lnTo>
                    <a:lnTo>
                      <a:pt x="10" y="21"/>
                    </a:lnTo>
                    <a:lnTo>
                      <a:pt x="48" y="21"/>
                    </a:lnTo>
                    <a:lnTo>
                      <a:pt x="77" y="21"/>
                    </a:lnTo>
                    <a:lnTo>
                      <a:pt x="77"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14" name="Freeform 547"/>
              <p:cNvSpPr>
                <a:spLocks/>
              </p:cNvSpPr>
              <p:nvPr/>
            </p:nvSpPr>
            <p:spPr bwMode="auto">
              <a:xfrm>
                <a:off x="4729163" y="3927475"/>
                <a:ext cx="60325" cy="15875"/>
              </a:xfrm>
              <a:custGeom>
                <a:avLst/>
                <a:gdLst>
                  <a:gd name="T0" fmla="*/ 77 w 77"/>
                  <a:gd name="T1" fmla="*/ 0 h 21"/>
                  <a:gd name="T2" fmla="*/ 29 w 77"/>
                  <a:gd name="T3" fmla="*/ 0 h 21"/>
                  <a:gd name="T4" fmla="*/ 0 w 77"/>
                  <a:gd name="T5" fmla="*/ 0 h 21"/>
                  <a:gd name="T6" fmla="*/ 0 w 77"/>
                  <a:gd name="T7" fmla="*/ 9 h 21"/>
                  <a:gd name="T8" fmla="*/ 0 w 77"/>
                  <a:gd name="T9" fmla="*/ 21 h 21"/>
                  <a:gd name="T10" fmla="*/ 10 w 77"/>
                  <a:gd name="T11" fmla="*/ 21 h 21"/>
                  <a:gd name="T12" fmla="*/ 48 w 77"/>
                  <a:gd name="T13" fmla="*/ 21 h 21"/>
                  <a:gd name="T14" fmla="*/ 77 w 77"/>
                  <a:gd name="T15" fmla="*/ 21 h 21"/>
                  <a:gd name="T16" fmla="*/ 77 w 7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1">
                    <a:moveTo>
                      <a:pt x="77" y="0"/>
                    </a:moveTo>
                    <a:lnTo>
                      <a:pt x="29" y="0"/>
                    </a:lnTo>
                    <a:lnTo>
                      <a:pt x="0" y="0"/>
                    </a:lnTo>
                    <a:lnTo>
                      <a:pt x="0" y="9"/>
                    </a:lnTo>
                    <a:lnTo>
                      <a:pt x="0" y="21"/>
                    </a:lnTo>
                    <a:lnTo>
                      <a:pt x="10" y="21"/>
                    </a:lnTo>
                    <a:lnTo>
                      <a:pt x="48" y="21"/>
                    </a:lnTo>
                    <a:lnTo>
                      <a:pt x="77" y="21"/>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15" name="Freeform 548"/>
              <p:cNvSpPr>
                <a:spLocks noEditPoints="1"/>
              </p:cNvSpPr>
              <p:nvPr/>
            </p:nvSpPr>
            <p:spPr bwMode="auto">
              <a:xfrm>
                <a:off x="4697413" y="3714750"/>
                <a:ext cx="409575" cy="153988"/>
              </a:xfrm>
              <a:custGeom>
                <a:avLst/>
                <a:gdLst>
                  <a:gd name="T0" fmla="*/ 124 w 514"/>
                  <a:gd name="T1" fmla="*/ 0 h 195"/>
                  <a:gd name="T2" fmla="*/ 0 w 514"/>
                  <a:gd name="T3" fmla="*/ 0 h 195"/>
                  <a:gd name="T4" fmla="*/ 0 w 514"/>
                  <a:gd name="T5" fmla="*/ 195 h 195"/>
                  <a:gd name="T6" fmla="*/ 21 w 514"/>
                  <a:gd name="T7" fmla="*/ 195 h 195"/>
                  <a:gd name="T8" fmla="*/ 21 w 514"/>
                  <a:gd name="T9" fmla="*/ 15 h 195"/>
                  <a:gd name="T10" fmla="*/ 123 w 514"/>
                  <a:gd name="T11" fmla="*/ 15 h 195"/>
                  <a:gd name="T12" fmla="*/ 123 w 514"/>
                  <a:gd name="T13" fmla="*/ 15 h 195"/>
                  <a:gd name="T14" fmla="*/ 124 w 514"/>
                  <a:gd name="T15" fmla="*/ 0 h 195"/>
                  <a:gd name="T16" fmla="*/ 220 w 514"/>
                  <a:gd name="T17" fmla="*/ 0 h 195"/>
                  <a:gd name="T18" fmla="*/ 176 w 514"/>
                  <a:gd name="T19" fmla="*/ 0 h 195"/>
                  <a:gd name="T20" fmla="*/ 176 w 514"/>
                  <a:gd name="T21" fmla="*/ 0 h 195"/>
                  <a:gd name="T22" fmla="*/ 171 w 514"/>
                  <a:gd name="T23" fmla="*/ 15 h 195"/>
                  <a:gd name="T24" fmla="*/ 224 w 514"/>
                  <a:gd name="T25" fmla="*/ 15 h 195"/>
                  <a:gd name="T26" fmla="*/ 224 w 514"/>
                  <a:gd name="T27" fmla="*/ 15 h 195"/>
                  <a:gd name="T28" fmla="*/ 220 w 514"/>
                  <a:gd name="T29" fmla="*/ 0 h 195"/>
                  <a:gd name="T30" fmla="*/ 375 w 514"/>
                  <a:gd name="T31" fmla="*/ 0 h 195"/>
                  <a:gd name="T32" fmla="*/ 271 w 514"/>
                  <a:gd name="T33" fmla="*/ 0 h 195"/>
                  <a:gd name="T34" fmla="*/ 271 w 514"/>
                  <a:gd name="T35" fmla="*/ 0 h 195"/>
                  <a:gd name="T36" fmla="*/ 271 w 514"/>
                  <a:gd name="T37" fmla="*/ 15 h 195"/>
                  <a:gd name="T38" fmla="*/ 379 w 514"/>
                  <a:gd name="T39" fmla="*/ 15 h 195"/>
                  <a:gd name="T40" fmla="*/ 375 w 514"/>
                  <a:gd name="T41" fmla="*/ 0 h 195"/>
                  <a:gd name="T42" fmla="*/ 514 w 514"/>
                  <a:gd name="T43" fmla="*/ 0 h 195"/>
                  <a:gd name="T44" fmla="*/ 474 w 514"/>
                  <a:gd name="T45" fmla="*/ 0 h 195"/>
                  <a:gd name="T46" fmla="*/ 474 w 514"/>
                  <a:gd name="T47" fmla="*/ 0 h 195"/>
                  <a:gd name="T48" fmla="*/ 474 w 514"/>
                  <a:gd name="T49" fmla="*/ 0 h 195"/>
                  <a:gd name="T50" fmla="*/ 474 w 514"/>
                  <a:gd name="T51" fmla="*/ 0 h 195"/>
                  <a:gd name="T52" fmla="*/ 474 w 514"/>
                  <a:gd name="T53" fmla="*/ 0 h 195"/>
                  <a:gd name="T54" fmla="*/ 474 w 514"/>
                  <a:gd name="T55" fmla="*/ 4 h 195"/>
                  <a:gd name="T56" fmla="*/ 471 w 514"/>
                  <a:gd name="T57" fmla="*/ 5 h 195"/>
                  <a:gd name="T58" fmla="*/ 460 w 514"/>
                  <a:gd name="T59" fmla="*/ 15 h 195"/>
                  <a:gd name="T60" fmla="*/ 494 w 514"/>
                  <a:gd name="T61" fmla="*/ 15 h 195"/>
                  <a:gd name="T62" fmla="*/ 494 w 514"/>
                  <a:gd name="T63" fmla="*/ 195 h 195"/>
                  <a:gd name="T64" fmla="*/ 514 w 514"/>
                  <a:gd name="T65" fmla="*/ 195 h 195"/>
                  <a:gd name="T66" fmla="*/ 514 w 514"/>
                  <a:gd name="T6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4" h="195">
                    <a:moveTo>
                      <a:pt x="124" y="0"/>
                    </a:moveTo>
                    <a:lnTo>
                      <a:pt x="0" y="0"/>
                    </a:lnTo>
                    <a:lnTo>
                      <a:pt x="0" y="195"/>
                    </a:lnTo>
                    <a:lnTo>
                      <a:pt x="21" y="195"/>
                    </a:lnTo>
                    <a:lnTo>
                      <a:pt x="21" y="15"/>
                    </a:lnTo>
                    <a:lnTo>
                      <a:pt x="123" y="15"/>
                    </a:lnTo>
                    <a:lnTo>
                      <a:pt x="123" y="15"/>
                    </a:lnTo>
                    <a:lnTo>
                      <a:pt x="124" y="0"/>
                    </a:lnTo>
                    <a:close/>
                    <a:moveTo>
                      <a:pt x="220" y="0"/>
                    </a:moveTo>
                    <a:lnTo>
                      <a:pt x="176" y="0"/>
                    </a:lnTo>
                    <a:lnTo>
                      <a:pt x="176" y="0"/>
                    </a:lnTo>
                    <a:lnTo>
                      <a:pt x="171" y="15"/>
                    </a:lnTo>
                    <a:lnTo>
                      <a:pt x="224" y="15"/>
                    </a:lnTo>
                    <a:lnTo>
                      <a:pt x="224" y="15"/>
                    </a:lnTo>
                    <a:lnTo>
                      <a:pt x="220" y="0"/>
                    </a:lnTo>
                    <a:close/>
                    <a:moveTo>
                      <a:pt x="375" y="0"/>
                    </a:moveTo>
                    <a:lnTo>
                      <a:pt x="271" y="0"/>
                    </a:lnTo>
                    <a:lnTo>
                      <a:pt x="271" y="0"/>
                    </a:lnTo>
                    <a:lnTo>
                      <a:pt x="271" y="15"/>
                    </a:lnTo>
                    <a:lnTo>
                      <a:pt x="379" y="15"/>
                    </a:lnTo>
                    <a:lnTo>
                      <a:pt x="375" y="0"/>
                    </a:lnTo>
                    <a:close/>
                    <a:moveTo>
                      <a:pt x="514" y="0"/>
                    </a:moveTo>
                    <a:lnTo>
                      <a:pt x="474" y="0"/>
                    </a:lnTo>
                    <a:lnTo>
                      <a:pt x="474" y="0"/>
                    </a:lnTo>
                    <a:lnTo>
                      <a:pt x="474" y="0"/>
                    </a:lnTo>
                    <a:lnTo>
                      <a:pt x="474" y="0"/>
                    </a:lnTo>
                    <a:lnTo>
                      <a:pt x="474" y="0"/>
                    </a:lnTo>
                    <a:lnTo>
                      <a:pt x="474" y="4"/>
                    </a:lnTo>
                    <a:lnTo>
                      <a:pt x="471" y="5"/>
                    </a:lnTo>
                    <a:lnTo>
                      <a:pt x="460" y="15"/>
                    </a:lnTo>
                    <a:lnTo>
                      <a:pt x="494" y="15"/>
                    </a:lnTo>
                    <a:lnTo>
                      <a:pt x="494" y="195"/>
                    </a:lnTo>
                    <a:lnTo>
                      <a:pt x="514" y="195"/>
                    </a:lnTo>
                    <a:lnTo>
                      <a:pt x="514"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16" name="Freeform 549"/>
              <p:cNvSpPr>
                <a:spLocks/>
              </p:cNvSpPr>
              <p:nvPr/>
            </p:nvSpPr>
            <p:spPr bwMode="auto">
              <a:xfrm>
                <a:off x="4697413" y="3714750"/>
                <a:ext cx="100013" cy="153988"/>
              </a:xfrm>
              <a:custGeom>
                <a:avLst/>
                <a:gdLst>
                  <a:gd name="T0" fmla="*/ 124 w 124"/>
                  <a:gd name="T1" fmla="*/ 0 h 195"/>
                  <a:gd name="T2" fmla="*/ 0 w 124"/>
                  <a:gd name="T3" fmla="*/ 0 h 195"/>
                  <a:gd name="T4" fmla="*/ 0 w 124"/>
                  <a:gd name="T5" fmla="*/ 195 h 195"/>
                  <a:gd name="T6" fmla="*/ 21 w 124"/>
                  <a:gd name="T7" fmla="*/ 195 h 195"/>
                  <a:gd name="T8" fmla="*/ 21 w 124"/>
                  <a:gd name="T9" fmla="*/ 15 h 195"/>
                  <a:gd name="T10" fmla="*/ 123 w 124"/>
                  <a:gd name="T11" fmla="*/ 15 h 195"/>
                  <a:gd name="T12" fmla="*/ 123 w 124"/>
                  <a:gd name="T13" fmla="*/ 15 h 195"/>
                  <a:gd name="T14" fmla="*/ 124 w 124"/>
                  <a:gd name="T15" fmla="*/ 0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95">
                    <a:moveTo>
                      <a:pt x="124" y="0"/>
                    </a:moveTo>
                    <a:lnTo>
                      <a:pt x="0" y="0"/>
                    </a:lnTo>
                    <a:lnTo>
                      <a:pt x="0" y="195"/>
                    </a:lnTo>
                    <a:lnTo>
                      <a:pt x="21" y="195"/>
                    </a:lnTo>
                    <a:lnTo>
                      <a:pt x="21" y="15"/>
                    </a:lnTo>
                    <a:lnTo>
                      <a:pt x="123" y="15"/>
                    </a:lnTo>
                    <a:lnTo>
                      <a:pt x="123" y="15"/>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17" name="Freeform 550"/>
              <p:cNvSpPr>
                <a:spLocks/>
              </p:cNvSpPr>
              <p:nvPr/>
            </p:nvSpPr>
            <p:spPr bwMode="auto">
              <a:xfrm>
                <a:off x="4833938" y="3714750"/>
                <a:ext cx="41275" cy="11113"/>
              </a:xfrm>
              <a:custGeom>
                <a:avLst/>
                <a:gdLst>
                  <a:gd name="T0" fmla="*/ 49 w 53"/>
                  <a:gd name="T1" fmla="*/ 0 h 15"/>
                  <a:gd name="T2" fmla="*/ 5 w 53"/>
                  <a:gd name="T3" fmla="*/ 0 h 15"/>
                  <a:gd name="T4" fmla="*/ 5 w 53"/>
                  <a:gd name="T5" fmla="*/ 0 h 15"/>
                  <a:gd name="T6" fmla="*/ 0 w 53"/>
                  <a:gd name="T7" fmla="*/ 15 h 15"/>
                  <a:gd name="T8" fmla="*/ 53 w 53"/>
                  <a:gd name="T9" fmla="*/ 15 h 15"/>
                  <a:gd name="T10" fmla="*/ 53 w 53"/>
                  <a:gd name="T11" fmla="*/ 15 h 15"/>
                  <a:gd name="T12" fmla="*/ 49 w 53"/>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53" h="15">
                    <a:moveTo>
                      <a:pt x="49" y="0"/>
                    </a:moveTo>
                    <a:lnTo>
                      <a:pt x="5" y="0"/>
                    </a:lnTo>
                    <a:lnTo>
                      <a:pt x="5" y="0"/>
                    </a:lnTo>
                    <a:lnTo>
                      <a:pt x="0" y="15"/>
                    </a:lnTo>
                    <a:lnTo>
                      <a:pt x="53" y="15"/>
                    </a:lnTo>
                    <a:lnTo>
                      <a:pt x="53" y="15"/>
                    </a:lnTo>
                    <a:lnTo>
                      <a:pt x="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18" name="Freeform 551"/>
              <p:cNvSpPr>
                <a:spLocks/>
              </p:cNvSpPr>
              <p:nvPr/>
            </p:nvSpPr>
            <p:spPr bwMode="auto">
              <a:xfrm>
                <a:off x="4913313" y="3714750"/>
                <a:ext cx="85725" cy="11113"/>
              </a:xfrm>
              <a:custGeom>
                <a:avLst/>
                <a:gdLst>
                  <a:gd name="T0" fmla="*/ 104 w 108"/>
                  <a:gd name="T1" fmla="*/ 0 h 15"/>
                  <a:gd name="T2" fmla="*/ 0 w 108"/>
                  <a:gd name="T3" fmla="*/ 0 h 15"/>
                  <a:gd name="T4" fmla="*/ 0 w 108"/>
                  <a:gd name="T5" fmla="*/ 0 h 15"/>
                  <a:gd name="T6" fmla="*/ 0 w 108"/>
                  <a:gd name="T7" fmla="*/ 15 h 15"/>
                  <a:gd name="T8" fmla="*/ 108 w 108"/>
                  <a:gd name="T9" fmla="*/ 15 h 15"/>
                  <a:gd name="T10" fmla="*/ 104 w 108"/>
                  <a:gd name="T11" fmla="*/ 0 h 15"/>
                </a:gdLst>
                <a:ahLst/>
                <a:cxnLst>
                  <a:cxn ang="0">
                    <a:pos x="T0" y="T1"/>
                  </a:cxn>
                  <a:cxn ang="0">
                    <a:pos x="T2" y="T3"/>
                  </a:cxn>
                  <a:cxn ang="0">
                    <a:pos x="T4" y="T5"/>
                  </a:cxn>
                  <a:cxn ang="0">
                    <a:pos x="T6" y="T7"/>
                  </a:cxn>
                  <a:cxn ang="0">
                    <a:pos x="T8" y="T9"/>
                  </a:cxn>
                  <a:cxn ang="0">
                    <a:pos x="T10" y="T11"/>
                  </a:cxn>
                </a:cxnLst>
                <a:rect l="0" t="0" r="r" b="b"/>
                <a:pathLst>
                  <a:path w="108" h="15">
                    <a:moveTo>
                      <a:pt x="104" y="0"/>
                    </a:moveTo>
                    <a:lnTo>
                      <a:pt x="0" y="0"/>
                    </a:lnTo>
                    <a:lnTo>
                      <a:pt x="0" y="0"/>
                    </a:lnTo>
                    <a:lnTo>
                      <a:pt x="0" y="15"/>
                    </a:lnTo>
                    <a:lnTo>
                      <a:pt x="108" y="15"/>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19" name="Freeform 552"/>
              <p:cNvSpPr>
                <a:spLocks/>
              </p:cNvSpPr>
              <p:nvPr/>
            </p:nvSpPr>
            <p:spPr bwMode="auto">
              <a:xfrm>
                <a:off x="5064126" y="3714750"/>
                <a:ext cx="42863" cy="153988"/>
              </a:xfrm>
              <a:custGeom>
                <a:avLst/>
                <a:gdLst>
                  <a:gd name="T0" fmla="*/ 54 w 54"/>
                  <a:gd name="T1" fmla="*/ 0 h 195"/>
                  <a:gd name="T2" fmla="*/ 14 w 54"/>
                  <a:gd name="T3" fmla="*/ 0 h 195"/>
                  <a:gd name="T4" fmla="*/ 14 w 54"/>
                  <a:gd name="T5" fmla="*/ 0 h 195"/>
                  <a:gd name="T6" fmla="*/ 14 w 54"/>
                  <a:gd name="T7" fmla="*/ 0 h 195"/>
                  <a:gd name="T8" fmla="*/ 14 w 54"/>
                  <a:gd name="T9" fmla="*/ 0 h 195"/>
                  <a:gd name="T10" fmla="*/ 14 w 54"/>
                  <a:gd name="T11" fmla="*/ 0 h 195"/>
                  <a:gd name="T12" fmla="*/ 14 w 54"/>
                  <a:gd name="T13" fmla="*/ 4 h 195"/>
                  <a:gd name="T14" fmla="*/ 11 w 54"/>
                  <a:gd name="T15" fmla="*/ 5 h 195"/>
                  <a:gd name="T16" fmla="*/ 0 w 54"/>
                  <a:gd name="T17" fmla="*/ 15 h 195"/>
                  <a:gd name="T18" fmla="*/ 34 w 54"/>
                  <a:gd name="T19" fmla="*/ 15 h 195"/>
                  <a:gd name="T20" fmla="*/ 34 w 54"/>
                  <a:gd name="T21" fmla="*/ 195 h 195"/>
                  <a:gd name="T22" fmla="*/ 54 w 54"/>
                  <a:gd name="T23" fmla="*/ 195 h 195"/>
                  <a:gd name="T24" fmla="*/ 54 w 54"/>
                  <a:gd name="T25"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95">
                    <a:moveTo>
                      <a:pt x="54" y="0"/>
                    </a:moveTo>
                    <a:lnTo>
                      <a:pt x="14" y="0"/>
                    </a:lnTo>
                    <a:lnTo>
                      <a:pt x="14" y="0"/>
                    </a:lnTo>
                    <a:lnTo>
                      <a:pt x="14" y="0"/>
                    </a:lnTo>
                    <a:lnTo>
                      <a:pt x="14" y="0"/>
                    </a:lnTo>
                    <a:lnTo>
                      <a:pt x="14" y="0"/>
                    </a:lnTo>
                    <a:lnTo>
                      <a:pt x="14" y="4"/>
                    </a:lnTo>
                    <a:lnTo>
                      <a:pt x="11" y="5"/>
                    </a:lnTo>
                    <a:lnTo>
                      <a:pt x="0" y="15"/>
                    </a:lnTo>
                    <a:lnTo>
                      <a:pt x="34" y="15"/>
                    </a:lnTo>
                    <a:lnTo>
                      <a:pt x="34" y="195"/>
                    </a:lnTo>
                    <a:lnTo>
                      <a:pt x="54" y="195"/>
                    </a:lnTo>
                    <a:lnTo>
                      <a:pt x="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0" name="Freeform 553"/>
              <p:cNvSpPr>
                <a:spLocks/>
              </p:cNvSpPr>
              <p:nvPr/>
            </p:nvSpPr>
            <p:spPr bwMode="auto">
              <a:xfrm>
                <a:off x="4995863" y="3714750"/>
                <a:ext cx="79375" cy="11113"/>
              </a:xfrm>
              <a:custGeom>
                <a:avLst/>
                <a:gdLst>
                  <a:gd name="T0" fmla="*/ 99 w 99"/>
                  <a:gd name="T1" fmla="*/ 0 h 15"/>
                  <a:gd name="T2" fmla="*/ 0 w 99"/>
                  <a:gd name="T3" fmla="*/ 0 h 15"/>
                  <a:gd name="T4" fmla="*/ 4 w 99"/>
                  <a:gd name="T5" fmla="*/ 15 h 15"/>
                  <a:gd name="T6" fmla="*/ 67 w 99"/>
                  <a:gd name="T7" fmla="*/ 15 h 15"/>
                  <a:gd name="T8" fmla="*/ 67 w 99"/>
                  <a:gd name="T9" fmla="*/ 15 h 15"/>
                  <a:gd name="T10" fmla="*/ 87 w 99"/>
                  <a:gd name="T11" fmla="*/ 4 h 15"/>
                  <a:gd name="T12" fmla="*/ 99 w 99"/>
                  <a:gd name="T13" fmla="*/ 0 h 15"/>
                  <a:gd name="T14" fmla="*/ 99 w 99"/>
                  <a:gd name="T15" fmla="*/ 0 h 15"/>
                  <a:gd name="T16" fmla="*/ 99 w 99"/>
                  <a:gd name="T17" fmla="*/ 0 h 15"/>
                  <a:gd name="T18" fmla="*/ 99 w 99"/>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5">
                    <a:moveTo>
                      <a:pt x="99" y="0"/>
                    </a:moveTo>
                    <a:lnTo>
                      <a:pt x="0" y="0"/>
                    </a:lnTo>
                    <a:lnTo>
                      <a:pt x="4" y="15"/>
                    </a:lnTo>
                    <a:lnTo>
                      <a:pt x="67" y="15"/>
                    </a:lnTo>
                    <a:lnTo>
                      <a:pt x="67" y="15"/>
                    </a:lnTo>
                    <a:lnTo>
                      <a:pt x="87" y="4"/>
                    </a:lnTo>
                    <a:lnTo>
                      <a:pt x="99" y="0"/>
                    </a:lnTo>
                    <a:lnTo>
                      <a:pt x="99" y="0"/>
                    </a:lnTo>
                    <a:lnTo>
                      <a:pt x="99" y="0"/>
                    </a:lnTo>
                    <a:lnTo>
                      <a:pt x="99" y="0"/>
                    </a:lnTo>
                    <a:close/>
                  </a:path>
                </a:pathLst>
              </a:custGeom>
              <a:solidFill>
                <a:srgbClr val="BABB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1" name="Freeform 554"/>
              <p:cNvSpPr>
                <a:spLocks/>
              </p:cNvSpPr>
              <p:nvPr/>
            </p:nvSpPr>
            <p:spPr bwMode="auto">
              <a:xfrm>
                <a:off x="4995863" y="3714750"/>
                <a:ext cx="79375" cy="11113"/>
              </a:xfrm>
              <a:custGeom>
                <a:avLst/>
                <a:gdLst>
                  <a:gd name="T0" fmla="*/ 99 w 99"/>
                  <a:gd name="T1" fmla="*/ 0 h 15"/>
                  <a:gd name="T2" fmla="*/ 0 w 99"/>
                  <a:gd name="T3" fmla="*/ 0 h 15"/>
                  <a:gd name="T4" fmla="*/ 4 w 99"/>
                  <a:gd name="T5" fmla="*/ 15 h 15"/>
                  <a:gd name="T6" fmla="*/ 67 w 99"/>
                  <a:gd name="T7" fmla="*/ 15 h 15"/>
                  <a:gd name="T8" fmla="*/ 67 w 99"/>
                  <a:gd name="T9" fmla="*/ 15 h 15"/>
                  <a:gd name="T10" fmla="*/ 87 w 99"/>
                  <a:gd name="T11" fmla="*/ 4 h 15"/>
                  <a:gd name="T12" fmla="*/ 99 w 99"/>
                  <a:gd name="T13" fmla="*/ 0 h 15"/>
                  <a:gd name="T14" fmla="*/ 99 w 99"/>
                  <a:gd name="T15" fmla="*/ 0 h 15"/>
                  <a:gd name="T16" fmla="*/ 99 w 99"/>
                  <a:gd name="T17" fmla="*/ 0 h 15"/>
                  <a:gd name="T18" fmla="*/ 99 w 99"/>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5">
                    <a:moveTo>
                      <a:pt x="99" y="0"/>
                    </a:moveTo>
                    <a:lnTo>
                      <a:pt x="0" y="0"/>
                    </a:lnTo>
                    <a:lnTo>
                      <a:pt x="4" y="15"/>
                    </a:lnTo>
                    <a:lnTo>
                      <a:pt x="67" y="15"/>
                    </a:lnTo>
                    <a:lnTo>
                      <a:pt x="67" y="15"/>
                    </a:lnTo>
                    <a:lnTo>
                      <a:pt x="87" y="4"/>
                    </a:lnTo>
                    <a:lnTo>
                      <a:pt x="99" y="0"/>
                    </a:lnTo>
                    <a:lnTo>
                      <a:pt x="99" y="0"/>
                    </a:lnTo>
                    <a:lnTo>
                      <a:pt x="99" y="0"/>
                    </a:lnTo>
                    <a:lnTo>
                      <a:pt x="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2" name="Freeform 555"/>
              <p:cNvSpPr>
                <a:spLocks/>
              </p:cNvSpPr>
              <p:nvPr/>
            </p:nvSpPr>
            <p:spPr bwMode="auto">
              <a:xfrm>
                <a:off x="5049838" y="3714750"/>
                <a:ext cx="25400" cy="11113"/>
              </a:xfrm>
              <a:custGeom>
                <a:avLst/>
                <a:gdLst>
                  <a:gd name="T0" fmla="*/ 32 w 32"/>
                  <a:gd name="T1" fmla="*/ 0 h 15"/>
                  <a:gd name="T2" fmla="*/ 32 w 32"/>
                  <a:gd name="T3" fmla="*/ 0 h 15"/>
                  <a:gd name="T4" fmla="*/ 20 w 32"/>
                  <a:gd name="T5" fmla="*/ 4 h 15"/>
                  <a:gd name="T6" fmla="*/ 0 w 32"/>
                  <a:gd name="T7" fmla="*/ 15 h 15"/>
                  <a:gd name="T8" fmla="*/ 2 w 32"/>
                  <a:gd name="T9" fmla="*/ 15 h 15"/>
                  <a:gd name="T10" fmla="*/ 2 w 32"/>
                  <a:gd name="T11" fmla="*/ 15 h 15"/>
                  <a:gd name="T12" fmla="*/ 20 w 32"/>
                  <a:gd name="T13" fmla="*/ 7 h 15"/>
                  <a:gd name="T14" fmla="*/ 28 w 32"/>
                  <a:gd name="T15" fmla="*/ 4 h 15"/>
                  <a:gd name="T16" fmla="*/ 28 w 32"/>
                  <a:gd name="T17" fmla="*/ 4 h 15"/>
                  <a:gd name="T18" fmla="*/ 29 w 32"/>
                  <a:gd name="T19" fmla="*/ 4 h 15"/>
                  <a:gd name="T20" fmla="*/ 29 w 32"/>
                  <a:gd name="T21" fmla="*/ 4 h 15"/>
                  <a:gd name="T22" fmla="*/ 26 w 32"/>
                  <a:gd name="T23" fmla="*/ 7 h 15"/>
                  <a:gd name="T24" fmla="*/ 16 w 32"/>
                  <a:gd name="T25" fmla="*/ 15 h 15"/>
                  <a:gd name="T26" fmla="*/ 18 w 32"/>
                  <a:gd name="T27" fmla="*/ 15 h 15"/>
                  <a:gd name="T28" fmla="*/ 18 w 32"/>
                  <a:gd name="T29" fmla="*/ 15 h 15"/>
                  <a:gd name="T30" fmla="*/ 29 w 32"/>
                  <a:gd name="T31" fmla="*/ 5 h 15"/>
                  <a:gd name="T32" fmla="*/ 32 w 32"/>
                  <a:gd name="T33" fmla="*/ 4 h 15"/>
                  <a:gd name="T34" fmla="*/ 32 w 32"/>
                  <a:gd name="T35" fmla="*/ 0 h 15"/>
                  <a:gd name="T36" fmla="*/ 32 w 32"/>
                  <a:gd name="T37" fmla="*/ 0 h 15"/>
                  <a:gd name="T38" fmla="*/ 32 w 32"/>
                  <a:gd name="T39" fmla="*/ 0 h 15"/>
                  <a:gd name="T40" fmla="*/ 32 w 32"/>
                  <a:gd name="T41" fmla="*/ 0 h 15"/>
                  <a:gd name="T42" fmla="*/ 32 w 32"/>
                  <a:gd name="T4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15">
                    <a:moveTo>
                      <a:pt x="32" y="0"/>
                    </a:moveTo>
                    <a:lnTo>
                      <a:pt x="32" y="0"/>
                    </a:lnTo>
                    <a:lnTo>
                      <a:pt x="20" y="4"/>
                    </a:lnTo>
                    <a:lnTo>
                      <a:pt x="0" y="15"/>
                    </a:lnTo>
                    <a:lnTo>
                      <a:pt x="2" y="15"/>
                    </a:lnTo>
                    <a:lnTo>
                      <a:pt x="2" y="15"/>
                    </a:lnTo>
                    <a:lnTo>
                      <a:pt x="20" y="7"/>
                    </a:lnTo>
                    <a:lnTo>
                      <a:pt x="28" y="4"/>
                    </a:lnTo>
                    <a:lnTo>
                      <a:pt x="28" y="4"/>
                    </a:lnTo>
                    <a:lnTo>
                      <a:pt x="29" y="4"/>
                    </a:lnTo>
                    <a:lnTo>
                      <a:pt x="29" y="4"/>
                    </a:lnTo>
                    <a:lnTo>
                      <a:pt x="26" y="7"/>
                    </a:lnTo>
                    <a:lnTo>
                      <a:pt x="16" y="15"/>
                    </a:lnTo>
                    <a:lnTo>
                      <a:pt x="18" y="15"/>
                    </a:lnTo>
                    <a:lnTo>
                      <a:pt x="18" y="15"/>
                    </a:lnTo>
                    <a:lnTo>
                      <a:pt x="29" y="5"/>
                    </a:lnTo>
                    <a:lnTo>
                      <a:pt x="32" y="4"/>
                    </a:lnTo>
                    <a:lnTo>
                      <a:pt x="32" y="0"/>
                    </a:lnTo>
                    <a:lnTo>
                      <a:pt x="32" y="0"/>
                    </a:lnTo>
                    <a:lnTo>
                      <a:pt x="32" y="0"/>
                    </a:lnTo>
                    <a:lnTo>
                      <a:pt x="32" y="0"/>
                    </a:lnTo>
                    <a:lnTo>
                      <a:pt x="32" y="0"/>
                    </a:lnTo>
                    <a:close/>
                  </a:path>
                </a:pathLst>
              </a:custGeom>
              <a:solidFill>
                <a:srgbClr val="A2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3" name="Freeform 556"/>
              <p:cNvSpPr>
                <a:spLocks/>
              </p:cNvSpPr>
              <p:nvPr/>
            </p:nvSpPr>
            <p:spPr bwMode="auto">
              <a:xfrm>
                <a:off x="5049838" y="3714750"/>
                <a:ext cx="25400" cy="11113"/>
              </a:xfrm>
              <a:custGeom>
                <a:avLst/>
                <a:gdLst>
                  <a:gd name="T0" fmla="*/ 32 w 32"/>
                  <a:gd name="T1" fmla="*/ 0 h 15"/>
                  <a:gd name="T2" fmla="*/ 32 w 32"/>
                  <a:gd name="T3" fmla="*/ 0 h 15"/>
                  <a:gd name="T4" fmla="*/ 20 w 32"/>
                  <a:gd name="T5" fmla="*/ 4 h 15"/>
                  <a:gd name="T6" fmla="*/ 0 w 32"/>
                  <a:gd name="T7" fmla="*/ 15 h 15"/>
                  <a:gd name="T8" fmla="*/ 2 w 32"/>
                  <a:gd name="T9" fmla="*/ 15 h 15"/>
                  <a:gd name="T10" fmla="*/ 2 w 32"/>
                  <a:gd name="T11" fmla="*/ 15 h 15"/>
                  <a:gd name="T12" fmla="*/ 20 w 32"/>
                  <a:gd name="T13" fmla="*/ 7 h 15"/>
                  <a:gd name="T14" fmla="*/ 28 w 32"/>
                  <a:gd name="T15" fmla="*/ 4 h 15"/>
                  <a:gd name="T16" fmla="*/ 28 w 32"/>
                  <a:gd name="T17" fmla="*/ 4 h 15"/>
                  <a:gd name="T18" fmla="*/ 29 w 32"/>
                  <a:gd name="T19" fmla="*/ 4 h 15"/>
                  <a:gd name="T20" fmla="*/ 29 w 32"/>
                  <a:gd name="T21" fmla="*/ 4 h 15"/>
                  <a:gd name="T22" fmla="*/ 26 w 32"/>
                  <a:gd name="T23" fmla="*/ 7 h 15"/>
                  <a:gd name="T24" fmla="*/ 16 w 32"/>
                  <a:gd name="T25" fmla="*/ 15 h 15"/>
                  <a:gd name="T26" fmla="*/ 18 w 32"/>
                  <a:gd name="T27" fmla="*/ 15 h 15"/>
                  <a:gd name="T28" fmla="*/ 18 w 32"/>
                  <a:gd name="T29" fmla="*/ 15 h 15"/>
                  <a:gd name="T30" fmla="*/ 29 w 32"/>
                  <a:gd name="T31" fmla="*/ 5 h 15"/>
                  <a:gd name="T32" fmla="*/ 32 w 32"/>
                  <a:gd name="T33" fmla="*/ 4 h 15"/>
                  <a:gd name="T34" fmla="*/ 32 w 32"/>
                  <a:gd name="T35" fmla="*/ 0 h 15"/>
                  <a:gd name="T36" fmla="*/ 32 w 32"/>
                  <a:gd name="T37" fmla="*/ 0 h 15"/>
                  <a:gd name="T38" fmla="*/ 32 w 32"/>
                  <a:gd name="T39" fmla="*/ 0 h 15"/>
                  <a:gd name="T40" fmla="*/ 32 w 32"/>
                  <a:gd name="T41" fmla="*/ 0 h 15"/>
                  <a:gd name="T42" fmla="*/ 32 w 32"/>
                  <a:gd name="T4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15">
                    <a:moveTo>
                      <a:pt x="32" y="0"/>
                    </a:moveTo>
                    <a:lnTo>
                      <a:pt x="32" y="0"/>
                    </a:lnTo>
                    <a:lnTo>
                      <a:pt x="20" y="4"/>
                    </a:lnTo>
                    <a:lnTo>
                      <a:pt x="0" y="15"/>
                    </a:lnTo>
                    <a:lnTo>
                      <a:pt x="2" y="15"/>
                    </a:lnTo>
                    <a:lnTo>
                      <a:pt x="2" y="15"/>
                    </a:lnTo>
                    <a:lnTo>
                      <a:pt x="20" y="7"/>
                    </a:lnTo>
                    <a:lnTo>
                      <a:pt x="28" y="4"/>
                    </a:lnTo>
                    <a:lnTo>
                      <a:pt x="28" y="4"/>
                    </a:lnTo>
                    <a:lnTo>
                      <a:pt x="29" y="4"/>
                    </a:lnTo>
                    <a:lnTo>
                      <a:pt x="29" y="4"/>
                    </a:lnTo>
                    <a:lnTo>
                      <a:pt x="26" y="7"/>
                    </a:lnTo>
                    <a:lnTo>
                      <a:pt x="16" y="15"/>
                    </a:lnTo>
                    <a:lnTo>
                      <a:pt x="18" y="15"/>
                    </a:lnTo>
                    <a:lnTo>
                      <a:pt x="18" y="15"/>
                    </a:lnTo>
                    <a:lnTo>
                      <a:pt x="29" y="5"/>
                    </a:lnTo>
                    <a:lnTo>
                      <a:pt x="32" y="4"/>
                    </a:lnTo>
                    <a:lnTo>
                      <a:pt x="32" y="0"/>
                    </a:lnTo>
                    <a:lnTo>
                      <a:pt x="32" y="0"/>
                    </a:lnTo>
                    <a:lnTo>
                      <a:pt x="32" y="0"/>
                    </a:lnTo>
                    <a:lnTo>
                      <a:pt x="32" y="0"/>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4" name="Freeform 557"/>
              <p:cNvSpPr>
                <a:spLocks/>
              </p:cNvSpPr>
              <p:nvPr/>
            </p:nvSpPr>
            <p:spPr bwMode="auto">
              <a:xfrm>
                <a:off x="5051426" y="3716338"/>
                <a:ext cx="20638" cy="9525"/>
              </a:xfrm>
              <a:custGeom>
                <a:avLst/>
                <a:gdLst>
                  <a:gd name="T0" fmla="*/ 26 w 27"/>
                  <a:gd name="T1" fmla="*/ 0 h 11"/>
                  <a:gd name="T2" fmla="*/ 26 w 27"/>
                  <a:gd name="T3" fmla="*/ 0 h 11"/>
                  <a:gd name="T4" fmla="*/ 18 w 27"/>
                  <a:gd name="T5" fmla="*/ 3 h 11"/>
                  <a:gd name="T6" fmla="*/ 0 w 27"/>
                  <a:gd name="T7" fmla="*/ 11 h 11"/>
                  <a:gd name="T8" fmla="*/ 14 w 27"/>
                  <a:gd name="T9" fmla="*/ 11 h 11"/>
                  <a:gd name="T10" fmla="*/ 14 w 27"/>
                  <a:gd name="T11" fmla="*/ 11 h 11"/>
                  <a:gd name="T12" fmla="*/ 24 w 27"/>
                  <a:gd name="T13" fmla="*/ 3 h 11"/>
                  <a:gd name="T14" fmla="*/ 27 w 27"/>
                  <a:gd name="T15" fmla="*/ 0 h 11"/>
                  <a:gd name="T16" fmla="*/ 27 w 27"/>
                  <a:gd name="T17" fmla="*/ 0 h 11"/>
                  <a:gd name="T18" fmla="*/ 26 w 27"/>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1">
                    <a:moveTo>
                      <a:pt x="26" y="0"/>
                    </a:moveTo>
                    <a:lnTo>
                      <a:pt x="26" y="0"/>
                    </a:lnTo>
                    <a:lnTo>
                      <a:pt x="18" y="3"/>
                    </a:lnTo>
                    <a:lnTo>
                      <a:pt x="0" y="11"/>
                    </a:lnTo>
                    <a:lnTo>
                      <a:pt x="14" y="11"/>
                    </a:lnTo>
                    <a:lnTo>
                      <a:pt x="14" y="11"/>
                    </a:lnTo>
                    <a:lnTo>
                      <a:pt x="24" y="3"/>
                    </a:lnTo>
                    <a:lnTo>
                      <a:pt x="27" y="0"/>
                    </a:lnTo>
                    <a:lnTo>
                      <a:pt x="27" y="0"/>
                    </a:lnTo>
                    <a:lnTo>
                      <a:pt x="26" y="0"/>
                    </a:lnTo>
                    <a:close/>
                  </a:path>
                </a:pathLst>
              </a:custGeom>
              <a:solidFill>
                <a:srgbClr val="BABB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5" name="Freeform 558"/>
              <p:cNvSpPr>
                <a:spLocks/>
              </p:cNvSpPr>
              <p:nvPr/>
            </p:nvSpPr>
            <p:spPr bwMode="auto">
              <a:xfrm>
                <a:off x="5051426" y="3716338"/>
                <a:ext cx="20638" cy="9525"/>
              </a:xfrm>
              <a:custGeom>
                <a:avLst/>
                <a:gdLst>
                  <a:gd name="T0" fmla="*/ 26 w 27"/>
                  <a:gd name="T1" fmla="*/ 0 h 11"/>
                  <a:gd name="T2" fmla="*/ 26 w 27"/>
                  <a:gd name="T3" fmla="*/ 0 h 11"/>
                  <a:gd name="T4" fmla="*/ 18 w 27"/>
                  <a:gd name="T5" fmla="*/ 3 h 11"/>
                  <a:gd name="T6" fmla="*/ 0 w 27"/>
                  <a:gd name="T7" fmla="*/ 11 h 11"/>
                  <a:gd name="T8" fmla="*/ 14 w 27"/>
                  <a:gd name="T9" fmla="*/ 11 h 11"/>
                  <a:gd name="T10" fmla="*/ 14 w 27"/>
                  <a:gd name="T11" fmla="*/ 11 h 11"/>
                  <a:gd name="T12" fmla="*/ 24 w 27"/>
                  <a:gd name="T13" fmla="*/ 3 h 11"/>
                  <a:gd name="T14" fmla="*/ 27 w 27"/>
                  <a:gd name="T15" fmla="*/ 0 h 11"/>
                  <a:gd name="T16" fmla="*/ 27 w 27"/>
                  <a:gd name="T17" fmla="*/ 0 h 11"/>
                  <a:gd name="T18" fmla="*/ 26 w 27"/>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1">
                    <a:moveTo>
                      <a:pt x="26" y="0"/>
                    </a:moveTo>
                    <a:lnTo>
                      <a:pt x="26" y="0"/>
                    </a:lnTo>
                    <a:lnTo>
                      <a:pt x="18" y="3"/>
                    </a:lnTo>
                    <a:lnTo>
                      <a:pt x="0" y="11"/>
                    </a:lnTo>
                    <a:lnTo>
                      <a:pt x="14" y="11"/>
                    </a:lnTo>
                    <a:lnTo>
                      <a:pt x="14" y="11"/>
                    </a:lnTo>
                    <a:lnTo>
                      <a:pt x="24" y="3"/>
                    </a:lnTo>
                    <a:lnTo>
                      <a:pt x="27" y="0"/>
                    </a:lnTo>
                    <a:lnTo>
                      <a:pt x="27" y="0"/>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6" name="Freeform 559"/>
              <p:cNvSpPr>
                <a:spLocks/>
              </p:cNvSpPr>
              <p:nvPr/>
            </p:nvSpPr>
            <p:spPr bwMode="auto">
              <a:xfrm>
                <a:off x="4795838" y="3714750"/>
                <a:ext cx="41275" cy="11113"/>
              </a:xfrm>
              <a:custGeom>
                <a:avLst/>
                <a:gdLst>
                  <a:gd name="T0" fmla="*/ 53 w 53"/>
                  <a:gd name="T1" fmla="*/ 0 h 15"/>
                  <a:gd name="T2" fmla="*/ 1 w 53"/>
                  <a:gd name="T3" fmla="*/ 0 h 15"/>
                  <a:gd name="T4" fmla="*/ 1 w 53"/>
                  <a:gd name="T5" fmla="*/ 0 h 15"/>
                  <a:gd name="T6" fmla="*/ 0 w 53"/>
                  <a:gd name="T7" fmla="*/ 15 h 15"/>
                  <a:gd name="T8" fmla="*/ 48 w 53"/>
                  <a:gd name="T9" fmla="*/ 15 h 15"/>
                  <a:gd name="T10" fmla="*/ 48 w 53"/>
                  <a:gd name="T11" fmla="*/ 15 h 15"/>
                  <a:gd name="T12" fmla="*/ 53 w 53"/>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53" h="15">
                    <a:moveTo>
                      <a:pt x="53" y="0"/>
                    </a:moveTo>
                    <a:lnTo>
                      <a:pt x="1" y="0"/>
                    </a:lnTo>
                    <a:lnTo>
                      <a:pt x="1" y="0"/>
                    </a:lnTo>
                    <a:lnTo>
                      <a:pt x="0" y="15"/>
                    </a:lnTo>
                    <a:lnTo>
                      <a:pt x="48" y="15"/>
                    </a:lnTo>
                    <a:lnTo>
                      <a:pt x="48" y="15"/>
                    </a:lnTo>
                    <a:lnTo>
                      <a:pt x="53" y="0"/>
                    </a:lnTo>
                    <a:close/>
                  </a:path>
                </a:pathLst>
              </a:custGeom>
              <a:solidFill>
                <a:srgbClr val="6D70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7" name="Freeform 560"/>
              <p:cNvSpPr>
                <a:spLocks/>
              </p:cNvSpPr>
              <p:nvPr/>
            </p:nvSpPr>
            <p:spPr bwMode="auto">
              <a:xfrm>
                <a:off x="4795838" y="3714750"/>
                <a:ext cx="41275" cy="11113"/>
              </a:xfrm>
              <a:custGeom>
                <a:avLst/>
                <a:gdLst>
                  <a:gd name="T0" fmla="*/ 53 w 53"/>
                  <a:gd name="T1" fmla="*/ 0 h 15"/>
                  <a:gd name="T2" fmla="*/ 1 w 53"/>
                  <a:gd name="T3" fmla="*/ 0 h 15"/>
                  <a:gd name="T4" fmla="*/ 1 w 53"/>
                  <a:gd name="T5" fmla="*/ 0 h 15"/>
                  <a:gd name="T6" fmla="*/ 0 w 53"/>
                  <a:gd name="T7" fmla="*/ 15 h 15"/>
                  <a:gd name="T8" fmla="*/ 48 w 53"/>
                  <a:gd name="T9" fmla="*/ 15 h 15"/>
                  <a:gd name="T10" fmla="*/ 48 w 53"/>
                  <a:gd name="T11" fmla="*/ 15 h 15"/>
                  <a:gd name="T12" fmla="*/ 53 w 53"/>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53" h="15">
                    <a:moveTo>
                      <a:pt x="53" y="0"/>
                    </a:moveTo>
                    <a:lnTo>
                      <a:pt x="1" y="0"/>
                    </a:lnTo>
                    <a:lnTo>
                      <a:pt x="1" y="0"/>
                    </a:lnTo>
                    <a:lnTo>
                      <a:pt x="0" y="15"/>
                    </a:lnTo>
                    <a:lnTo>
                      <a:pt x="48" y="15"/>
                    </a:lnTo>
                    <a:lnTo>
                      <a:pt x="48" y="15"/>
                    </a:lnTo>
                    <a:lnTo>
                      <a:pt x="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8" name="Freeform 561"/>
              <p:cNvSpPr>
                <a:spLocks/>
              </p:cNvSpPr>
              <p:nvPr/>
            </p:nvSpPr>
            <p:spPr bwMode="auto">
              <a:xfrm>
                <a:off x="4873626" y="3714750"/>
                <a:ext cx="39688" cy="11113"/>
              </a:xfrm>
              <a:custGeom>
                <a:avLst/>
                <a:gdLst>
                  <a:gd name="T0" fmla="*/ 51 w 51"/>
                  <a:gd name="T1" fmla="*/ 0 h 15"/>
                  <a:gd name="T2" fmla="*/ 0 w 51"/>
                  <a:gd name="T3" fmla="*/ 0 h 15"/>
                  <a:gd name="T4" fmla="*/ 0 w 51"/>
                  <a:gd name="T5" fmla="*/ 0 h 15"/>
                  <a:gd name="T6" fmla="*/ 4 w 51"/>
                  <a:gd name="T7" fmla="*/ 15 h 15"/>
                  <a:gd name="T8" fmla="*/ 51 w 51"/>
                  <a:gd name="T9" fmla="*/ 15 h 15"/>
                  <a:gd name="T10" fmla="*/ 51 w 51"/>
                  <a:gd name="T11" fmla="*/ 15 h 15"/>
                  <a:gd name="T12" fmla="*/ 51 w 5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51" h="15">
                    <a:moveTo>
                      <a:pt x="51" y="0"/>
                    </a:moveTo>
                    <a:lnTo>
                      <a:pt x="0" y="0"/>
                    </a:lnTo>
                    <a:lnTo>
                      <a:pt x="0" y="0"/>
                    </a:lnTo>
                    <a:lnTo>
                      <a:pt x="4" y="15"/>
                    </a:lnTo>
                    <a:lnTo>
                      <a:pt x="51" y="15"/>
                    </a:lnTo>
                    <a:lnTo>
                      <a:pt x="51" y="15"/>
                    </a:lnTo>
                    <a:lnTo>
                      <a:pt x="51" y="0"/>
                    </a:lnTo>
                    <a:close/>
                  </a:path>
                </a:pathLst>
              </a:custGeom>
              <a:solidFill>
                <a:srgbClr val="727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9" name="Freeform 562"/>
              <p:cNvSpPr>
                <a:spLocks/>
              </p:cNvSpPr>
              <p:nvPr/>
            </p:nvSpPr>
            <p:spPr bwMode="auto">
              <a:xfrm>
                <a:off x="4873626" y="3714750"/>
                <a:ext cx="39688" cy="11113"/>
              </a:xfrm>
              <a:custGeom>
                <a:avLst/>
                <a:gdLst>
                  <a:gd name="T0" fmla="*/ 51 w 51"/>
                  <a:gd name="T1" fmla="*/ 0 h 15"/>
                  <a:gd name="T2" fmla="*/ 0 w 51"/>
                  <a:gd name="T3" fmla="*/ 0 h 15"/>
                  <a:gd name="T4" fmla="*/ 0 w 51"/>
                  <a:gd name="T5" fmla="*/ 0 h 15"/>
                  <a:gd name="T6" fmla="*/ 4 w 51"/>
                  <a:gd name="T7" fmla="*/ 15 h 15"/>
                  <a:gd name="T8" fmla="*/ 51 w 51"/>
                  <a:gd name="T9" fmla="*/ 15 h 15"/>
                  <a:gd name="T10" fmla="*/ 51 w 51"/>
                  <a:gd name="T11" fmla="*/ 15 h 15"/>
                  <a:gd name="T12" fmla="*/ 51 w 5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51" h="15">
                    <a:moveTo>
                      <a:pt x="51" y="0"/>
                    </a:moveTo>
                    <a:lnTo>
                      <a:pt x="0" y="0"/>
                    </a:lnTo>
                    <a:lnTo>
                      <a:pt x="0" y="0"/>
                    </a:lnTo>
                    <a:lnTo>
                      <a:pt x="4" y="15"/>
                    </a:lnTo>
                    <a:lnTo>
                      <a:pt x="51" y="15"/>
                    </a:lnTo>
                    <a:lnTo>
                      <a:pt x="51" y="15"/>
                    </a:lnTo>
                    <a:lnTo>
                      <a:pt x="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30" name="Freeform 563"/>
              <p:cNvSpPr>
                <a:spLocks/>
              </p:cNvSpPr>
              <p:nvPr/>
            </p:nvSpPr>
            <p:spPr bwMode="auto">
              <a:xfrm>
                <a:off x="4691063" y="5124450"/>
                <a:ext cx="38100" cy="15875"/>
              </a:xfrm>
              <a:custGeom>
                <a:avLst/>
                <a:gdLst>
                  <a:gd name="T0" fmla="*/ 48 w 48"/>
                  <a:gd name="T1" fmla="*/ 0 h 19"/>
                  <a:gd name="T2" fmla="*/ 41 w 48"/>
                  <a:gd name="T3" fmla="*/ 0 h 19"/>
                  <a:gd name="T4" fmla="*/ 8 w 48"/>
                  <a:gd name="T5" fmla="*/ 0 h 19"/>
                  <a:gd name="T6" fmla="*/ 0 w 48"/>
                  <a:gd name="T7" fmla="*/ 0 h 19"/>
                  <a:gd name="T8" fmla="*/ 0 w 48"/>
                  <a:gd name="T9" fmla="*/ 19 h 19"/>
                  <a:gd name="T10" fmla="*/ 8 w 48"/>
                  <a:gd name="T11" fmla="*/ 19 h 19"/>
                  <a:gd name="T12" fmla="*/ 41 w 48"/>
                  <a:gd name="T13" fmla="*/ 19 h 19"/>
                  <a:gd name="T14" fmla="*/ 48 w 48"/>
                  <a:gd name="T15" fmla="*/ 19 h 19"/>
                  <a:gd name="T16" fmla="*/ 48 w 4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9">
                    <a:moveTo>
                      <a:pt x="48" y="0"/>
                    </a:moveTo>
                    <a:lnTo>
                      <a:pt x="41" y="0"/>
                    </a:lnTo>
                    <a:lnTo>
                      <a:pt x="8" y="0"/>
                    </a:lnTo>
                    <a:lnTo>
                      <a:pt x="0" y="0"/>
                    </a:lnTo>
                    <a:lnTo>
                      <a:pt x="0" y="19"/>
                    </a:lnTo>
                    <a:lnTo>
                      <a:pt x="8" y="19"/>
                    </a:lnTo>
                    <a:lnTo>
                      <a:pt x="41" y="19"/>
                    </a:lnTo>
                    <a:lnTo>
                      <a:pt x="48" y="19"/>
                    </a:lnTo>
                    <a:lnTo>
                      <a:pt x="4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31" name="Freeform 564"/>
              <p:cNvSpPr>
                <a:spLocks/>
              </p:cNvSpPr>
              <p:nvPr/>
            </p:nvSpPr>
            <p:spPr bwMode="auto">
              <a:xfrm>
                <a:off x="4691063" y="5124450"/>
                <a:ext cx="38100" cy="15875"/>
              </a:xfrm>
              <a:custGeom>
                <a:avLst/>
                <a:gdLst>
                  <a:gd name="T0" fmla="*/ 48 w 48"/>
                  <a:gd name="T1" fmla="*/ 0 h 19"/>
                  <a:gd name="T2" fmla="*/ 41 w 48"/>
                  <a:gd name="T3" fmla="*/ 0 h 19"/>
                  <a:gd name="T4" fmla="*/ 8 w 48"/>
                  <a:gd name="T5" fmla="*/ 0 h 19"/>
                  <a:gd name="T6" fmla="*/ 0 w 48"/>
                  <a:gd name="T7" fmla="*/ 0 h 19"/>
                  <a:gd name="T8" fmla="*/ 0 w 48"/>
                  <a:gd name="T9" fmla="*/ 19 h 19"/>
                  <a:gd name="T10" fmla="*/ 8 w 48"/>
                  <a:gd name="T11" fmla="*/ 19 h 19"/>
                  <a:gd name="T12" fmla="*/ 41 w 48"/>
                  <a:gd name="T13" fmla="*/ 19 h 19"/>
                  <a:gd name="T14" fmla="*/ 48 w 48"/>
                  <a:gd name="T15" fmla="*/ 19 h 19"/>
                  <a:gd name="T16" fmla="*/ 48 w 4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9">
                    <a:moveTo>
                      <a:pt x="48" y="0"/>
                    </a:moveTo>
                    <a:lnTo>
                      <a:pt x="41" y="0"/>
                    </a:lnTo>
                    <a:lnTo>
                      <a:pt x="8" y="0"/>
                    </a:lnTo>
                    <a:lnTo>
                      <a:pt x="0" y="0"/>
                    </a:lnTo>
                    <a:lnTo>
                      <a:pt x="0" y="19"/>
                    </a:lnTo>
                    <a:lnTo>
                      <a:pt x="8" y="19"/>
                    </a:lnTo>
                    <a:lnTo>
                      <a:pt x="41" y="19"/>
                    </a:lnTo>
                    <a:lnTo>
                      <a:pt x="48" y="19"/>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32" name="Freeform 565"/>
              <p:cNvSpPr>
                <a:spLocks/>
              </p:cNvSpPr>
              <p:nvPr/>
            </p:nvSpPr>
            <p:spPr bwMode="auto">
              <a:xfrm>
                <a:off x="5075238" y="5124450"/>
                <a:ext cx="38100" cy="15875"/>
              </a:xfrm>
              <a:custGeom>
                <a:avLst/>
                <a:gdLst>
                  <a:gd name="T0" fmla="*/ 48 w 48"/>
                  <a:gd name="T1" fmla="*/ 0 h 19"/>
                  <a:gd name="T2" fmla="*/ 40 w 48"/>
                  <a:gd name="T3" fmla="*/ 0 h 19"/>
                  <a:gd name="T4" fmla="*/ 26 w 48"/>
                  <a:gd name="T5" fmla="*/ 0 h 19"/>
                  <a:gd name="T6" fmla="*/ 0 w 48"/>
                  <a:gd name="T7" fmla="*/ 0 h 19"/>
                  <a:gd name="T8" fmla="*/ 0 w 48"/>
                  <a:gd name="T9" fmla="*/ 13 h 19"/>
                  <a:gd name="T10" fmla="*/ 0 w 48"/>
                  <a:gd name="T11" fmla="*/ 19 h 19"/>
                  <a:gd name="T12" fmla="*/ 5 w 48"/>
                  <a:gd name="T13" fmla="*/ 19 h 19"/>
                  <a:gd name="T14" fmla="*/ 40 w 48"/>
                  <a:gd name="T15" fmla="*/ 19 h 19"/>
                  <a:gd name="T16" fmla="*/ 48 w 48"/>
                  <a:gd name="T17" fmla="*/ 19 h 19"/>
                  <a:gd name="T18" fmla="*/ 48 w 48"/>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19">
                    <a:moveTo>
                      <a:pt x="48" y="0"/>
                    </a:moveTo>
                    <a:lnTo>
                      <a:pt x="40" y="0"/>
                    </a:lnTo>
                    <a:lnTo>
                      <a:pt x="26" y="0"/>
                    </a:lnTo>
                    <a:lnTo>
                      <a:pt x="0" y="0"/>
                    </a:lnTo>
                    <a:lnTo>
                      <a:pt x="0" y="13"/>
                    </a:lnTo>
                    <a:lnTo>
                      <a:pt x="0" y="19"/>
                    </a:lnTo>
                    <a:lnTo>
                      <a:pt x="5" y="19"/>
                    </a:lnTo>
                    <a:lnTo>
                      <a:pt x="40" y="19"/>
                    </a:lnTo>
                    <a:lnTo>
                      <a:pt x="48" y="19"/>
                    </a:lnTo>
                    <a:lnTo>
                      <a:pt x="4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33" name="Freeform 566"/>
              <p:cNvSpPr>
                <a:spLocks/>
              </p:cNvSpPr>
              <p:nvPr/>
            </p:nvSpPr>
            <p:spPr bwMode="auto">
              <a:xfrm>
                <a:off x="5075238" y="5124450"/>
                <a:ext cx="38100" cy="15875"/>
              </a:xfrm>
              <a:custGeom>
                <a:avLst/>
                <a:gdLst>
                  <a:gd name="T0" fmla="*/ 48 w 48"/>
                  <a:gd name="T1" fmla="*/ 0 h 19"/>
                  <a:gd name="T2" fmla="*/ 40 w 48"/>
                  <a:gd name="T3" fmla="*/ 0 h 19"/>
                  <a:gd name="T4" fmla="*/ 26 w 48"/>
                  <a:gd name="T5" fmla="*/ 0 h 19"/>
                  <a:gd name="T6" fmla="*/ 0 w 48"/>
                  <a:gd name="T7" fmla="*/ 0 h 19"/>
                  <a:gd name="T8" fmla="*/ 0 w 48"/>
                  <a:gd name="T9" fmla="*/ 13 h 19"/>
                  <a:gd name="T10" fmla="*/ 0 w 48"/>
                  <a:gd name="T11" fmla="*/ 19 h 19"/>
                  <a:gd name="T12" fmla="*/ 5 w 48"/>
                  <a:gd name="T13" fmla="*/ 19 h 19"/>
                  <a:gd name="T14" fmla="*/ 40 w 48"/>
                  <a:gd name="T15" fmla="*/ 19 h 19"/>
                  <a:gd name="T16" fmla="*/ 48 w 48"/>
                  <a:gd name="T17" fmla="*/ 19 h 19"/>
                  <a:gd name="T18" fmla="*/ 48 w 48"/>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19">
                    <a:moveTo>
                      <a:pt x="48" y="0"/>
                    </a:moveTo>
                    <a:lnTo>
                      <a:pt x="40" y="0"/>
                    </a:lnTo>
                    <a:lnTo>
                      <a:pt x="26" y="0"/>
                    </a:lnTo>
                    <a:lnTo>
                      <a:pt x="0" y="0"/>
                    </a:lnTo>
                    <a:lnTo>
                      <a:pt x="0" y="13"/>
                    </a:lnTo>
                    <a:lnTo>
                      <a:pt x="0" y="19"/>
                    </a:lnTo>
                    <a:lnTo>
                      <a:pt x="5" y="19"/>
                    </a:lnTo>
                    <a:lnTo>
                      <a:pt x="40" y="19"/>
                    </a:lnTo>
                    <a:lnTo>
                      <a:pt x="48" y="19"/>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834" name="Group 833"/>
            <p:cNvGrpSpPr/>
            <p:nvPr/>
          </p:nvGrpSpPr>
          <p:grpSpPr>
            <a:xfrm>
              <a:off x="10882208" y="4552951"/>
              <a:ext cx="726016" cy="2307168"/>
              <a:chOff x="7597776" y="3414713"/>
              <a:chExt cx="544512" cy="1730376"/>
            </a:xfrm>
          </p:grpSpPr>
          <p:sp>
            <p:nvSpPr>
              <p:cNvPr id="835" name="Freeform 289"/>
              <p:cNvSpPr>
                <a:spLocks/>
              </p:cNvSpPr>
              <p:nvPr/>
            </p:nvSpPr>
            <p:spPr bwMode="auto">
              <a:xfrm>
                <a:off x="7654925" y="3659188"/>
                <a:ext cx="28575" cy="33338"/>
              </a:xfrm>
              <a:custGeom>
                <a:avLst/>
                <a:gdLst>
                  <a:gd name="T0" fmla="*/ 19 w 37"/>
                  <a:gd name="T1" fmla="*/ 0 h 41"/>
                  <a:gd name="T2" fmla="*/ 19 w 37"/>
                  <a:gd name="T3" fmla="*/ 0 h 41"/>
                  <a:gd name="T4" fmla="*/ 6 w 37"/>
                  <a:gd name="T5" fmla="*/ 8 h 41"/>
                  <a:gd name="T6" fmla="*/ 6 w 37"/>
                  <a:gd name="T7" fmla="*/ 8 h 41"/>
                  <a:gd name="T8" fmla="*/ 5 w 37"/>
                  <a:gd name="T9" fmla="*/ 12 h 41"/>
                  <a:gd name="T10" fmla="*/ 1 w 37"/>
                  <a:gd name="T11" fmla="*/ 20 h 41"/>
                  <a:gd name="T12" fmla="*/ 1 w 37"/>
                  <a:gd name="T13" fmla="*/ 20 h 41"/>
                  <a:gd name="T14" fmla="*/ 0 w 37"/>
                  <a:gd name="T15" fmla="*/ 30 h 41"/>
                  <a:gd name="T16" fmla="*/ 0 w 37"/>
                  <a:gd name="T17" fmla="*/ 36 h 41"/>
                  <a:gd name="T18" fmla="*/ 0 w 37"/>
                  <a:gd name="T19" fmla="*/ 36 h 41"/>
                  <a:gd name="T20" fmla="*/ 1 w 37"/>
                  <a:gd name="T21" fmla="*/ 38 h 41"/>
                  <a:gd name="T22" fmla="*/ 3 w 37"/>
                  <a:gd name="T23" fmla="*/ 38 h 41"/>
                  <a:gd name="T24" fmla="*/ 3 w 37"/>
                  <a:gd name="T25" fmla="*/ 38 h 41"/>
                  <a:gd name="T26" fmla="*/ 8 w 37"/>
                  <a:gd name="T27" fmla="*/ 38 h 41"/>
                  <a:gd name="T28" fmla="*/ 9 w 37"/>
                  <a:gd name="T29" fmla="*/ 38 h 41"/>
                  <a:gd name="T30" fmla="*/ 9 w 37"/>
                  <a:gd name="T31" fmla="*/ 38 h 41"/>
                  <a:gd name="T32" fmla="*/ 11 w 37"/>
                  <a:gd name="T33" fmla="*/ 40 h 41"/>
                  <a:gd name="T34" fmla="*/ 13 w 37"/>
                  <a:gd name="T35" fmla="*/ 40 h 41"/>
                  <a:gd name="T36" fmla="*/ 14 w 37"/>
                  <a:gd name="T37" fmla="*/ 40 h 41"/>
                  <a:gd name="T38" fmla="*/ 14 w 37"/>
                  <a:gd name="T39" fmla="*/ 40 h 41"/>
                  <a:gd name="T40" fmla="*/ 17 w 37"/>
                  <a:gd name="T41" fmla="*/ 41 h 41"/>
                  <a:gd name="T42" fmla="*/ 19 w 37"/>
                  <a:gd name="T43" fmla="*/ 41 h 41"/>
                  <a:gd name="T44" fmla="*/ 21 w 37"/>
                  <a:gd name="T45" fmla="*/ 40 h 41"/>
                  <a:gd name="T46" fmla="*/ 21 w 37"/>
                  <a:gd name="T47" fmla="*/ 40 h 41"/>
                  <a:gd name="T48" fmla="*/ 22 w 37"/>
                  <a:gd name="T49" fmla="*/ 41 h 41"/>
                  <a:gd name="T50" fmla="*/ 24 w 37"/>
                  <a:gd name="T51" fmla="*/ 41 h 41"/>
                  <a:gd name="T52" fmla="*/ 25 w 37"/>
                  <a:gd name="T53" fmla="*/ 40 h 41"/>
                  <a:gd name="T54" fmla="*/ 25 w 37"/>
                  <a:gd name="T55" fmla="*/ 40 h 41"/>
                  <a:gd name="T56" fmla="*/ 30 w 37"/>
                  <a:gd name="T57" fmla="*/ 33 h 41"/>
                  <a:gd name="T58" fmla="*/ 30 w 37"/>
                  <a:gd name="T59" fmla="*/ 33 h 41"/>
                  <a:gd name="T60" fmla="*/ 33 w 37"/>
                  <a:gd name="T61" fmla="*/ 24 h 41"/>
                  <a:gd name="T62" fmla="*/ 37 w 37"/>
                  <a:gd name="T63" fmla="*/ 8 h 41"/>
                  <a:gd name="T64" fmla="*/ 37 w 37"/>
                  <a:gd name="T65" fmla="*/ 8 h 41"/>
                  <a:gd name="T66" fmla="*/ 37 w 37"/>
                  <a:gd name="T67" fmla="*/ 6 h 41"/>
                  <a:gd name="T68" fmla="*/ 33 w 37"/>
                  <a:gd name="T69" fmla="*/ 3 h 41"/>
                  <a:gd name="T70" fmla="*/ 29 w 37"/>
                  <a:gd name="T71" fmla="*/ 1 h 41"/>
                  <a:gd name="T72" fmla="*/ 19 w 37"/>
                  <a:gd name="T73" fmla="*/ 0 h 41"/>
                  <a:gd name="T74" fmla="*/ 19 w 37"/>
                  <a:gd name="T7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 h="41">
                    <a:moveTo>
                      <a:pt x="19" y="0"/>
                    </a:moveTo>
                    <a:lnTo>
                      <a:pt x="19" y="0"/>
                    </a:lnTo>
                    <a:lnTo>
                      <a:pt x="6" y="8"/>
                    </a:lnTo>
                    <a:lnTo>
                      <a:pt x="6" y="8"/>
                    </a:lnTo>
                    <a:lnTo>
                      <a:pt x="5" y="12"/>
                    </a:lnTo>
                    <a:lnTo>
                      <a:pt x="1" y="20"/>
                    </a:lnTo>
                    <a:lnTo>
                      <a:pt x="1" y="20"/>
                    </a:lnTo>
                    <a:lnTo>
                      <a:pt x="0" y="30"/>
                    </a:lnTo>
                    <a:lnTo>
                      <a:pt x="0" y="36"/>
                    </a:lnTo>
                    <a:lnTo>
                      <a:pt x="0" y="36"/>
                    </a:lnTo>
                    <a:lnTo>
                      <a:pt x="1" y="38"/>
                    </a:lnTo>
                    <a:lnTo>
                      <a:pt x="3" y="38"/>
                    </a:lnTo>
                    <a:lnTo>
                      <a:pt x="3" y="38"/>
                    </a:lnTo>
                    <a:lnTo>
                      <a:pt x="8" y="38"/>
                    </a:lnTo>
                    <a:lnTo>
                      <a:pt x="9" y="38"/>
                    </a:lnTo>
                    <a:lnTo>
                      <a:pt x="9" y="38"/>
                    </a:lnTo>
                    <a:lnTo>
                      <a:pt x="11" y="40"/>
                    </a:lnTo>
                    <a:lnTo>
                      <a:pt x="13" y="40"/>
                    </a:lnTo>
                    <a:lnTo>
                      <a:pt x="14" y="40"/>
                    </a:lnTo>
                    <a:lnTo>
                      <a:pt x="14" y="40"/>
                    </a:lnTo>
                    <a:lnTo>
                      <a:pt x="17" y="41"/>
                    </a:lnTo>
                    <a:lnTo>
                      <a:pt x="19" y="41"/>
                    </a:lnTo>
                    <a:lnTo>
                      <a:pt x="21" y="40"/>
                    </a:lnTo>
                    <a:lnTo>
                      <a:pt x="21" y="40"/>
                    </a:lnTo>
                    <a:lnTo>
                      <a:pt x="22" y="41"/>
                    </a:lnTo>
                    <a:lnTo>
                      <a:pt x="24" y="41"/>
                    </a:lnTo>
                    <a:lnTo>
                      <a:pt x="25" y="40"/>
                    </a:lnTo>
                    <a:lnTo>
                      <a:pt x="25" y="40"/>
                    </a:lnTo>
                    <a:lnTo>
                      <a:pt x="30" y="33"/>
                    </a:lnTo>
                    <a:lnTo>
                      <a:pt x="30" y="33"/>
                    </a:lnTo>
                    <a:lnTo>
                      <a:pt x="33" y="24"/>
                    </a:lnTo>
                    <a:lnTo>
                      <a:pt x="37" y="8"/>
                    </a:lnTo>
                    <a:lnTo>
                      <a:pt x="37" y="8"/>
                    </a:lnTo>
                    <a:lnTo>
                      <a:pt x="37" y="6"/>
                    </a:lnTo>
                    <a:lnTo>
                      <a:pt x="33" y="3"/>
                    </a:lnTo>
                    <a:lnTo>
                      <a:pt x="29" y="1"/>
                    </a:lnTo>
                    <a:lnTo>
                      <a:pt x="19" y="0"/>
                    </a:lnTo>
                    <a:lnTo>
                      <a:pt x="19" y="0"/>
                    </a:lnTo>
                    <a:close/>
                  </a:path>
                </a:pathLst>
              </a:custGeom>
              <a:solidFill>
                <a:srgbClr val="8E4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36" name="Freeform 290"/>
              <p:cNvSpPr>
                <a:spLocks/>
              </p:cNvSpPr>
              <p:nvPr/>
            </p:nvSpPr>
            <p:spPr bwMode="auto">
              <a:xfrm>
                <a:off x="7667625" y="3671888"/>
                <a:ext cx="11112" cy="11113"/>
              </a:xfrm>
              <a:custGeom>
                <a:avLst/>
                <a:gdLst>
                  <a:gd name="T0" fmla="*/ 0 w 14"/>
                  <a:gd name="T1" fmla="*/ 1 h 12"/>
                  <a:gd name="T2" fmla="*/ 0 w 14"/>
                  <a:gd name="T3" fmla="*/ 1 h 12"/>
                  <a:gd name="T4" fmla="*/ 3 w 14"/>
                  <a:gd name="T5" fmla="*/ 1 h 12"/>
                  <a:gd name="T6" fmla="*/ 8 w 14"/>
                  <a:gd name="T7" fmla="*/ 0 h 12"/>
                  <a:gd name="T8" fmla="*/ 8 w 14"/>
                  <a:gd name="T9" fmla="*/ 0 h 12"/>
                  <a:gd name="T10" fmla="*/ 9 w 14"/>
                  <a:gd name="T11" fmla="*/ 1 h 12"/>
                  <a:gd name="T12" fmla="*/ 11 w 14"/>
                  <a:gd name="T13" fmla="*/ 6 h 12"/>
                  <a:gd name="T14" fmla="*/ 14 w 14"/>
                  <a:gd name="T15" fmla="*/ 12 h 12"/>
                  <a:gd name="T16" fmla="*/ 14 w 14"/>
                  <a:gd name="T17" fmla="*/ 12 h 12"/>
                  <a:gd name="T18" fmla="*/ 6 w 14"/>
                  <a:gd name="T19" fmla="*/ 9 h 12"/>
                  <a:gd name="T20" fmla="*/ 1 w 14"/>
                  <a:gd name="T21" fmla="*/ 6 h 12"/>
                  <a:gd name="T22" fmla="*/ 0 w 14"/>
                  <a:gd name="T23" fmla="*/ 4 h 12"/>
                  <a:gd name="T24" fmla="*/ 0 w 14"/>
                  <a:gd name="T25" fmla="*/ 1 h 12"/>
                  <a:gd name="T26" fmla="*/ 0 w 14"/>
                  <a:gd name="T2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2">
                    <a:moveTo>
                      <a:pt x="0" y="1"/>
                    </a:moveTo>
                    <a:lnTo>
                      <a:pt x="0" y="1"/>
                    </a:lnTo>
                    <a:lnTo>
                      <a:pt x="3" y="1"/>
                    </a:lnTo>
                    <a:lnTo>
                      <a:pt x="8" y="0"/>
                    </a:lnTo>
                    <a:lnTo>
                      <a:pt x="8" y="0"/>
                    </a:lnTo>
                    <a:lnTo>
                      <a:pt x="9" y="1"/>
                    </a:lnTo>
                    <a:lnTo>
                      <a:pt x="11" y="6"/>
                    </a:lnTo>
                    <a:lnTo>
                      <a:pt x="14" y="12"/>
                    </a:lnTo>
                    <a:lnTo>
                      <a:pt x="14" y="12"/>
                    </a:lnTo>
                    <a:lnTo>
                      <a:pt x="6" y="9"/>
                    </a:lnTo>
                    <a:lnTo>
                      <a:pt x="1" y="6"/>
                    </a:lnTo>
                    <a:lnTo>
                      <a:pt x="0" y="4"/>
                    </a:lnTo>
                    <a:lnTo>
                      <a:pt x="0" y="1"/>
                    </a:lnTo>
                    <a:lnTo>
                      <a:pt x="0" y="1"/>
                    </a:lnTo>
                    <a:close/>
                  </a:path>
                </a:pathLst>
              </a:custGeom>
              <a:solidFill>
                <a:srgbClr val="4526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37" name="Freeform 291"/>
              <p:cNvSpPr>
                <a:spLocks/>
              </p:cNvSpPr>
              <p:nvPr/>
            </p:nvSpPr>
            <p:spPr bwMode="auto">
              <a:xfrm>
                <a:off x="7654925" y="3673476"/>
                <a:ext cx="23812" cy="19050"/>
              </a:xfrm>
              <a:custGeom>
                <a:avLst/>
                <a:gdLst>
                  <a:gd name="T0" fmla="*/ 0 w 30"/>
                  <a:gd name="T1" fmla="*/ 18 h 24"/>
                  <a:gd name="T2" fmla="*/ 0 w 30"/>
                  <a:gd name="T3" fmla="*/ 18 h 24"/>
                  <a:gd name="T4" fmla="*/ 3 w 30"/>
                  <a:gd name="T5" fmla="*/ 10 h 24"/>
                  <a:gd name="T6" fmla="*/ 6 w 30"/>
                  <a:gd name="T7" fmla="*/ 5 h 24"/>
                  <a:gd name="T8" fmla="*/ 8 w 30"/>
                  <a:gd name="T9" fmla="*/ 3 h 24"/>
                  <a:gd name="T10" fmla="*/ 8 w 30"/>
                  <a:gd name="T11" fmla="*/ 3 h 24"/>
                  <a:gd name="T12" fmla="*/ 11 w 30"/>
                  <a:gd name="T13" fmla="*/ 3 h 24"/>
                  <a:gd name="T14" fmla="*/ 11 w 30"/>
                  <a:gd name="T15" fmla="*/ 5 h 24"/>
                  <a:gd name="T16" fmla="*/ 16 w 30"/>
                  <a:gd name="T17" fmla="*/ 0 h 24"/>
                  <a:gd name="T18" fmla="*/ 16 w 30"/>
                  <a:gd name="T19" fmla="*/ 0 h 24"/>
                  <a:gd name="T20" fmla="*/ 19 w 30"/>
                  <a:gd name="T21" fmla="*/ 0 h 24"/>
                  <a:gd name="T22" fmla="*/ 21 w 30"/>
                  <a:gd name="T23" fmla="*/ 0 h 24"/>
                  <a:gd name="T24" fmla="*/ 21 w 30"/>
                  <a:gd name="T25" fmla="*/ 5 h 24"/>
                  <a:gd name="T26" fmla="*/ 21 w 30"/>
                  <a:gd name="T27" fmla="*/ 5 h 24"/>
                  <a:gd name="T28" fmla="*/ 24 w 30"/>
                  <a:gd name="T29" fmla="*/ 3 h 24"/>
                  <a:gd name="T30" fmla="*/ 25 w 30"/>
                  <a:gd name="T31" fmla="*/ 5 h 24"/>
                  <a:gd name="T32" fmla="*/ 25 w 30"/>
                  <a:gd name="T33" fmla="*/ 8 h 24"/>
                  <a:gd name="T34" fmla="*/ 25 w 30"/>
                  <a:gd name="T35" fmla="*/ 8 h 24"/>
                  <a:gd name="T36" fmla="*/ 27 w 30"/>
                  <a:gd name="T37" fmla="*/ 8 h 24"/>
                  <a:gd name="T38" fmla="*/ 29 w 30"/>
                  <a:gd name="T39" fmla="*/ 10 h 24"/>
                  <a:gd name="T40" fmla="*/ 30 w 30"/>
                  <a:gd name="T41" fmla="*/ 11 h 24"/>
                  <a:gd name="T42" fmla="*/ 30 w 30"/>
                  <a:gd name="T43" fmla="*/ 11 h 24"/>
                  <a:gd name="T44" fmla="*/ 29 w 30"/>
                  <a:gd name="T45" fmla="*/ 18 h 24"/>
                  <a:gd name="T46" fmla="*/ 25 w 30"/>
                  <a:gd name="T47" fmla="*/ 23 h 24"/>
                  <a:gd name="T48" fmla="*/ 25 w 30"/>
                  <a:gd name="T49" fmla="*/ 23 h 24"/>
                  <a:gd name="T50" fmla="*/ 25 w 30"/>
                  <a:gd name="T51" fmla="*/ 24 h 24"/>
                  <a:gd name="T52" fmla="*/ 24 w 30"/>
                  <a:gd name="T53" fmla="*/ 24 h 24"/>
                  <a:gd name="T54" fmla="*/ 21 w 30"/>
                  <a:gd name="T55" fmla="*/ 23 h 24"/>
                  <a:gd name="T56" fmla="*/ 21 w 30"/>
                  <a:gd name="T57" fmla="*/ 23 h 24"/>
                  <a:gd name="T58" fmla="*/ 19 w 30"/>
                  <a:gd name="T59" fmla="*/ 24 h 24"/>
                  <a:gd name="T60" fmla="*/ 17 w 30"/>
                  <a:gd name="T61" fmla="*/ 24 h 24"/>
                  <a:gd name="T62" fmla="*/ 14 w 30"/>
                  <a:gd name="T63" fmla="*/ 23 h 24"/>
                  <a:gd name="T64" fmla="*/ 14 w 30"/>
                  <a:gd name="T65" fmla="*/ 23 h 24"/>
                  <a:gd name="T66" fmla="*/ 13 w 30"/>
                  <a:gd name="T67" fmla="*/ 23 h 24"/>
                  <a:gd name="T68" fmla="*/ 9 w 30"/>
                  <a:gd name="T69" fmla="*/ 23 h 24"/>
                  <a:gd name="T70" fmla="*/ 8 w 30"/>
                  <a:gd name="T71" fmla="*/ 21 h 24"/>
                  <a:gd name="T72" fmla="*/ 8 w 30"/>
                  <a:gd name="T73" fmla="*/ 21 h 24"/>
                  <a:gd name="T74" fmla="*/ 5 w 30"/>
                  <a:gd name="T75" fmla="*/ 21 h 24"/>
                  <a:gd name="T76" fmla="*/ 1 w 30"/>
                  <a:gd name="T77" fmla="*/ 21 h 24"/>
                  <a:gd name="T78" fmla="*/ 0 w 30"/>
                  <a:gd name="T79" fmla="*/ 19 h 24"/>
                  <a:gd name="T80" fmla="*/ 0 w 30"/>
                  <a:gd name="T81" fmla="*/ 19 h 24"/>
                  <a:gd name="T82" fmla="*/ 0 w 30"/>
                  <a:gd name="T83" fmla="*/ 18 h 24"/>
                  <a:gd name="T84" fmla="*/ 0 w 30"/>
                  <a:gd name="T8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24">
                    <a:moveTo>
                      <a:pt x="0" y="18"/>
                    </a:moveTo>
                    <a:lnTo>
                      <a:pt x="0" y="18"/>
                    </a:lnTo>
                    <a:lnTo>
                      <a:pt x="3" y="10"/>
                    </a:lnTo>
                    <a:lnTo>
                      <a:pt x="6" y="5"/>
                    </a:lnTo>
                    <a:lnTo>
                      <a:pt x="8" y="3"/>
                    </a:lnTo>
                    <a:lnTo>
                      <a:pt x="8" y="3"/>
                    </a:lnTo>
                    <a:lnTo>
                      <a:pt x="11" y="3"/>
                    </a:lnTo>
                    <a:lnTo>
                      <a:pt x="11" y="5"/>
                    </a:lnTo>
                    <a:lnTo>
                      <a:pt x="16" y="0"/>
                    </a:lnTo>
                    <a:lnTo>
                      <a:pt x="16" y="0"/>
                    </a:lnTo>
                    <a:lnTo>
                      <a:pt x="19" y="0"/>
                    </a:lnTo>
                    <a:lnTo>
                      <a:pt x="21" y="0"/>
                    </a:lnTo>
                    <a:lnTo>
                      <a:pt x="21" y="5"/>
                    </a:lnTo>
                    <a:lnTo>
                      <a:pt x="21" y="5"/>
                    </a:lnTo>
                    <a:lnTo>
                      <a:pt x="24" y="3"/>
                    </a:lnTo>
                    <a:lnTo>
                      <a:pt x="25" y="5"/>
                    </a:lnTo>
                    <a:lnTo>
                      <a:pt x="25" y="8"/>
                    </a:lnTo>
                    <a:lnTo>
                      <a:pt x="25" y="8"/>
                    </a:lnTo>
                    <a:lnTo>
                      <a:pt x="27" y="8"/>
                    </a:lnTo>
                    <a:lnTo>
                      <a:pt x="29" y="10"/>
                    </a:lnTo>
                    <a:lnTo>
                      <a:pt x="30" y="11"/>
                    </a:lnTo>
                    <a:lnTo>
                      <a:pt x="30" y="11"/>
                    </a:lnTo>
                    <a:lnTo>
                      <a:pt x="29" y="18"/>
                    </a:lnTo>
                    <a:lnTo>
                      <a:pt x="25" y="23"/>
                    </a:lnTo>
                    <a:lnTo>
                      <a:pt x="25" y="23"/>
                    </a:lnTo>
                    <a:lnTo>
                      <a:pt x="25" y="24"/>
                    </a:lnTo>
                    <a:lnTo>
                      <a:pt x="24" y="24"/>
                    </a:lnTo>
                    <a:lnTo>
                      <a:pt x="21" y="23"/>
                    </a:lnTo>
                    <a:lnTo>
                      <a:pt x="21" y="23"/>
                    </a:lnTo>
                    <a:lnTo>
                      <a:pt x="19" y="24"/>
                    </a:lnTo>
                    <a:lnTo>
                      <a:pt x="17" y="24"/>
                    </a:lnTo>
                    <a:lnTo>
                      <a:pt x="14" y="23"/>
                    </a:lnTo>
                    <a:lnTo>
                      <a:pt x="14" y="23"/>
                    </a:lnTo>
                    <a:lnTo>
                      <a:pt x="13" y="23"/>
                    </a:lnTo>
                    <a:lnTo>
                      <a:pt x="9" y="23"/>
                    </a:lnTo>
                    <a:lnTo>
                      <a:pt x="8" y="21"/>
                    </a:lnTo>
                    <a:lnTo>
                      <a:pt x="8" y="21"/>
                    </a:lnTo>
                    <a:lnTo>
                      <a:pt x="5" y="21"/>
                    </a:lnTo>
                    <a:lnTo>
                      <a:pt x="1" y="21"/>
                    </a:lnTo>
                    <a:lnTo>
                      <a:pt x="0" y="19"/>
                    </a:lnTo>
                    <a:lnTo>
                      <a:pt x="0" y="19"/>
                    </a:lnTo>
                    <a:lnTo>
                      <a:pt x="0" y="18"/>
                    </a:lnTo>
                    <a:lnTo>
                      <a:pt x="0" y="18"/>
                    </a:lnTo>
                    <a:close/>
                  </a:path>
                </a:pathLst>
              </a:custGeom>
              <a:solidFill>
                <a:srgbClr val="7A4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38" name="Freeform 292"/>
              <p:cNvSpPr>
                <a:spLocks/>
              </p:cNvSpPr>
              <p:nvPr/>
            </p:nvSpPr>
            <p:spPr bwMode="auto">
              <a:xfrm>
                <a:off x="7659687" y="3665538"/>
                <a:ext cx="9525" cy="15875"/>
              </a:xfrm>
              <a:custGeom>
                <a:avLst/>
                <a:gdLst>
                  <a:gd name="T0" fmla="*/ 0 w 11"/>
                  <a:gd name="T1" fmla="*/ 3 h 21"/>
                  <a:gd name="T2" fmla="*/ 0 w 11"/>
                  <a:gd name="T3" fmla="*/ 3 h 21"/>
                  <a:gd name="T4" fmla="*/ 2 w 11"/>
                  <a:gd name="T5" fmla="*/ 8 h 21"/>
                  <a:gd name="T6" fmla="*/ 3 w 11"/>
                  <a:gd name="T7" fmla="*/ 14 h 21"/>
                  <a:gd name="T8" fmla="*/ 5 w 11"/>
                  <a:gd name="T9" fmla="*/ 19 h 21"/>
                  <a:gd name="T10" fmla="*/ 5 w 11"/>
                  <a:gd name="T11" fmla="*/ 19 h 21"/>
                  <a:gd name="T12" fmla="*/ 7 w 11"/>
                  <a:gd name="T13" fmla="*/ 21 h 21"/>
                  <a:gd name="T14" fmla="*/ 8 w 11"/>
                  <a:gd name="T15" fmla="*/ 21 h 21"/>
                  <a:gd name="T16" fmla="*/ 8 w 11"/>
                  <a:gd name="T17" fmla="*/ 21 h 21"/>
                  <a:gd name="T18" fmla="*/ 10 w 11"/>
                  <a:gd name="T19" fmla="*/ 19 h 21"/>
                  <a:gd name="T20" fmla="*/ 11 w 11"/>
                  <a:gd name="T21" fmla="*/ 13 h 21"/>
                  <a:gd name="T22" fmla="*/ 11 w 11"/>
                  <a:gd name="T23" fmla="*/ 13 h 21"/>
                  <a:gd name="T24" fmla="*/ 11 w 11"/>
                  <a:gd name="T25" fmla="*/ 6 h 21"/>
                  <a:gd name="T26" fmla="*/ 11 w 11"/>
                  <a:gd name="T27" fmla="*/ 3 h 21"/>
                  <a:gd name="T28" fmla="*/ 11 w 11"/>
                  <a:gd name="T29" fmla="*/ 3 h 21"/>
                  <a:gd name="T30" fmla="*/ 10 w 11"/>
                  <a:gd name="T31" fmla="*/ 0 h 21"/>
                  <a:gd name="T32" fmla="*/ 7 w 11"/>
                  <a:gd name="T33" fmla="*/ 0 h 21"/>
                  <a:gd name="T34" fmla="*/ 0 w 11"/>
                  <a:gd name="T35" fmla="*/ 3 h 21"/>
                  <a:gd name="T36" fmla="*/ 0 w 11"/>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21">
                    <a:moveTo>
                      <a:pt x="0" y="3"/>
                    </a:moveTo>
                    <a:lnTo>
                      <a:pt x="0" y="3"/>
                    </a:lnTo>
                    <a:lnTo>
                      <a:pt x="2" y="8"/>
                    </a:lnTo>
                    <a:lnTo>
                      <a:pt x="3" y="14"/>
                    </a:lnTo>
                    <a:lnTo>
                      <a:pt x="5" y="19"/>
                    </a:lnTo>
                    <a:lnTo>
                      <a:pt x="5" y="19"/>
                    </a:lnTo>
                    <a:lnTo>
                      <a:pt x="7" y="21"/>
                    </a:lnTo>
                    <a:lnTo>
                      <a:pt x="8" y="21"/>
                    </a:lnTo>
                    <a:lnTo>
                      <a:pt x="8" y="21"/>
                    </a:lnTo>
                    <a:lnTo>
                      <a:pt x="10" y="19"/>
                    </a:lnTo>
                    <a:lnTo>
                      <a:pt x="11" y="13"/>
                    </a:lnTo>
                    <a:lnTo>
                      <a:pt x="11" y="13"/>
                    </a:lnTo>
                    <a:lnTo>
                      <a:pt x="11" y="6"/>
                    </a:lnTo>
                    <a:lnTo>
                      <a:pt x="11" y="3"/>
                    </a:lnTo>
                    <a:lnTo>
                      <a:pt x="11" y="3"/>
                    </a:lnTo>
                    <a:lnTo>
                      <a:pt x="10" y="0"/>
                    </a:lnTo>
                    <a:lnTo>
                      <a:pt x="7" y="0"/>
                    </a:lnTo>
                    <a:lnTo>
                      <a:pt x="0" y="3"/>
                    </a:lnTo>
                    <a:lnTo>
                      <a:pt x="0" y="3"/>
                    </a:lnTo>
                    <a:close/>
                  </a:path>
                </a:pathLst>
              </a:custGeom>
              <a:solidFill>
                <a:srgbClr val="8E4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39" name="Freeform 293"/>
              <p:cNvSpPr>
                <a:spLocks/>
              </p:cNvSpPr>
              <p:nvPr/>
            </p:nvSpPr>
            <p:spPr bwMode="auto">
              <a:xfrm>
                <a:off x="7654925" y="3675063"/>
                <a:ext cx="9525" cy="15875"/>
              </a:xfrm>
              <a:custGeom>
                <a:avLst/>
                <a:gdLst>
                  <a:gd name="T0" fmla="*/ 8 w 13"/>
                  <a:gd name="T1" fmla="*/ 19 h 21"/>
                  <a:gd name="T2" fmla="*/ 8 w 13"/>
                  <a:gd name="T3" fmla="*/ 19 h 21"/>
                  <a:gd name="T4" fmla="*/ 9 w 13"/>
                  <a:gd name="T5" fmla="*/ 11 h 21"/>
                  <a:gd name="T6" fmla="*/ 13 w 13"/>
                  <a:gd name="T7" fmla="*/ 1 h 21"/>
                  <a:gd name="T8" fmla="*/ 13 w 13"/>
                  <a:gd name="T9" fmla="*/ 1 h 21"/>
                  <a:gd name="T10" fmla="*/ 11 w 13"/>
                  <a:gd name="T11" fmla="*/ 1 h 21"/>
                  <a:gd name="T12" fmla="*/ 9 w 13"/>
                  <a:gd name="T13" fmla="*/ 0 h 21"/>
                  <a:gd name="T14" fmla="*/ 6 w 13"/>
                  <a:gd name="T15" fmla="*/ 0 h 21"/>
                  <a:gd name="T16" fmla="*/ 6 w 13"/>
                  <a:gd name="T17" fmla="*/ 0 h 21"/>
                  <a:gd name="T18" fmla="*/ 0 w 13"/>
                  <a:gd name="T19" fmla="*/ 16 h 21"/>
                  <a:gd name="T20" fmla="*/ 0 w 13"/>
                  <a:gd name="T21" fmla="*/ 16 h 21"/>
                  <a:gd name="T22" fmla="*/ 1 w 13"/>
                  <a:gd name="T23" fmla="*/ 19 h 21"/>
                  <a:gd name="T24" fmla="*/ 5 w 13"/>
                  <a:gd name="T25" fmla="*/ 21 h 21"/>
                  <a:gd name="T26" fmla="*/ 8 w 13"/>
                  <a:gd name="T27" fmla="*/ 19 h 21"/>
                  <a:gd name="T28" fmla="*/ 8 w 13"/>
                  <a:gd name="T2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21">
                    <a:moveTo>
                      <a:pt x="8" y="19"/>
                    </a:moveTo>
                    <a:lnTo>
                      <a:pt x="8" y="19"/>
                    </a:lnTo>
                    <a:lnTo>
                      <a:pt x="9" y="11"/>
                    </a:lnTo>
                    <a:lnTo>
                      <a:pt x="13" y="1"/>
                    </a:lnTo>
                    <a:lnTo>
                      <a:pt x="13" y="1"/>
                    </a:lnTo>
                    <a:lnTo>
                      <a:pt x="11" y="1"/>
                    </a:lnTo>
                    <a:lnTo>
                      <a:pt x="9" y="0"/>
                    </a:lnTo>
                    <a:lnTo>
                      <a:pt x="6" y="0"/>
                    </a:lnTo>
                    <a:lnTo>
                      <a:pt x="6" y="0"/>
                    </a:lnTo>
                    <a:lnTo>
                      <a:pt x="0" y="16"/>
                    </a:lnTo>
                    <a:lnTo>
                      <a:pt x="0" y="16"/>
                    </a:lnTo>
                    <a:lnTo>
                      <a:pt x="1" y="19"/>
                    </a:lnTo>
                    <a:lnTo>
                      <a:pt x="5" y="21"/>
                    </a:lnTo>
                    <a:lnTo>
                      <a:pt x="8" y="19"/>
                    </a:lnTo>
                    <a:lnTo>
                      <a:pt x="8" y="19"/>
                    </a:lnTo>
                    <a:close/>
                  </a:path>
                </a:pathLst>
              </a:custGeom>
              <a:solidFill>
                <a:srgbClr val="8E4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40" name="Freeform 294"/>
              <p:cNvSpPr>
                <a:spLocks/>
              </p:cNvSpPr>
              <p:nvPr/>
            </p:nvSpPr>
            <p:spPr bwMode="auto">
              <a:xfrm>
                <a:off x="7651750" y="3679826"/>
                <a:ext cx="11112" cy="28575"/>
              </a:xfrm>
              <a:custGeom>
                <a:avLst/>
                <a:gdLst>
                  <a:gd name="T0" fmla="*/ 3 w 12"/>
                  <a:gd name="T1" fmla="*/ 7 h 35"/>
                  <a:gd name="T2" fmla="*/ 3 w 12"/>
                  <a:gd name="T3" fmla="*/ 7 h 35"/>
                  <a:gd name="T4" fmla="*/ 1 w 12"/>
                  <a:gd name="T5" fmla="*/ 21 h 35"/>
                  <a:gd name="T6" fmla="*/ 0 w 12"/>
                  <a:gd name="T7" fmla="*/ 31 h 35"/>
                  <a:gd name="T8" fmla="*/ 0 w 12"/>
                  <a:gd name="T9" fmla="*/ 34 h 35"/>
                  <a:gd name="T10" fmla="*/ 1 w 12"/>
                  <a:gd name="T11" fmla="*/ 35 h 35"/>
                  <a:gd name="T12" fmla="*/ 1 w 12"/>
                  <a:gd name="T13" fmla="*/ 35 h 35"/>
                  <a:gd name="T14" fmla="*/ 3 w 12"/>
                  <a:gd name="T15" fmla="*/ 35 h 35"/>
                  <a:gd name="T16" fmla="*/ 6 w 12"/>
                  <a:gd name="T17" fmla="*/ 31 h 35"/>
                  <a:gd name="T18" fmla="*/ 9 w 12"/>
                  <a:gd name="T19" fmla="*/ 23 h 35"/>
                  <a:gd name="T20" fmla="*/ 11 w 12"/>
                  <a:gd name="T21" fmla="*/ 10 h 35"/>
                  <a:gd name="T22" fmla="*/ 11 w 12"/>
                  <a:gd name="T23" fmla="*/ 10 h 35"/>
                  <a:gd name="T24" fmla="*/ 12 w 12"/>
                  <a:gd name="T25" fmla="*/ 3 h 35"/>
                  <a:gd name="T26" fmla="*/ 11 w 12"/>
                  <a:gd name="T27" fmla="*/ 0 h 35"/>
                  <a:gd name="T28" fmla="*/ 9 w 12"/>
                  <a:gd name="T29" fmla="*/ 0 h 35"/>
                  <a:gd name="T30" fmla="*/ 8 w 12"/>
                  <a:gd name="T31" fmla="*/ 0 h 35"/>
                  <a:gd name="T32" fmla="*/ 3 w 12"/>
                  <a:gd name="T33" fmla="*/ 7 h 35"/>
                  <a:gd name="T34" fmla="*/ 3 w 12"/>
                  <a:gd name="T35"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35">
                    <a:moveTo>
                      <a:pt x="3" y="7"/>
                    </a:moveTo>
                    <a:lnTo>
                      <a:pt x="3" y="7"/>
                    </a:lnTo>
                    <a:lnTo>
                      <a:pt x="1" y="21"/>
                    </a:lnTo>
                    <a:lnTo>
                      <a:pt x="0" y="31"/>
                    </a:lnTo>
                    <a:lnTo>
                      <a:pt x="0" y="34"/>
                    </a:lnTo>
                    <a:lnTo>
                      <a:pt x="1" y="35"/>
                    </a:lnTo>
                    <a:lnTo>
                      <a:pt x="1" y="35"/>
                    </a:lnTo>
                    <a:lnTo>
                      <a:pt x="3" y="35"/>
                    </a:lnTo>
                    <a:lnTo>
                      <a:pt x="6" y="31"/>
                    </a:lnTo>
                    <a:lnTo>
                      <a:pt x="9" y="23"/>
                    </a:lnTo>
                    <a:lnTo>
                      <a:pt x="11" y="10"/>
                    </a:lnTo>
                    <a:lnTo>
                      <a:pt x="11" y="10"/>
                    </a:lnTo>
                    <a:lnTo>
                      <a:pt x="12" y="3"/>
                    </a:lnTo>
                    <a:lnTo>
                      <a:pt x="11" y="0"/>
                    </a:lnTo>
                    <a:lnTo>
                      <a:pt x="9" y="0"/>
                    </a:lnTo>
                    <a:lnTo>
                      <a:pt x="8" y="0"/>
                    </a:lnTo>
                    <a:lnTo>
                      <a:pt x="3" y="7"/>
                    </a:lnTo>
                    <a:lnTo>
                      <a:pt x="3" y="7"/>
                    </a:lnTo>
                    <a:close/>
                  </a:path>
                </a:pathLst>
              </a:custGeom>
              <a:solidFill>
                <a:srgbClr val="8E4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41" name="Freeform 295"/>
              <p:cNvSpPr>
                <a:spLocks/>
              </p:cNvSpPr>
              <p:nvPr/>
            </p:nvSpPr>
            <p:spPr bwMode="auto">
              <a:xfrm>
                <a:off x="7666037" y="3506788"/>
                <a:ext cx="47625" cy="158750"/>
              </a:xfrm>
              <a:custGeom>
                <a:avLst/>
                <a:gdLst>
                  <a:gd name="T0" fmla="*/ 26 w 61"/>
                  <a:gd name="T1" fmla="*/ 19 h 202"/>
                  <a:gd name="T2" fmla="*/ 26 w 61"/>
                  <a:gd name="T3" fmla="*/ 19 h 202"/>
                  <a:gd name="T4" fmla="*/ 23 w 61"/>
                  <a:gd name="T5" fmla="*/ 51 h 202"/>
                  <a:gd name="T6" fmla="*/ 18 w 61"/>
                  <a:gd name="T7" fmla="*/ 104 h 202"/>
                  <a:gd name="T8" fmla="*/ 18 w 61"/>
                  <a:gd name="T9" fmla="*/ 104 h 202"/>
                  <a:gd name="T10" fmla="*/ 0 w 61"/>
                  <a:gd name="T11" fmla="*/ 194 h 202"/>
                  <a:gd name="T12" fmla="*/ 0 w 61"/>
                  <a:gd name="T13" fmla="*/ 194 h 202"/>
                  <a:gd name="T14" fmla="*/ 2 w 61"/>
                  <a:gd name="T15" fmla="*/ 195 h 202"/>
                  <a:gd name="T16" fmla="*/ 5 w 61"/>
                  <a:gd name="T17" fmla="*/ 197 h 202"/>
                  <a:gd name="T18" fmla="*/ 13 w 61"/>
                  <a:gd name="T19" fmla="*/ 200 h 202"/>
                  <a:gd name="T20" fmla="*/ 26 w 61"/>
                  <a:gd name="T21" fmla="*/ 202 h 202"/>
                  <a:gd name="T22" fmla="*/ 26 w 61"/>
                  <a:gd name="T23" fmla="*/ 202 h 202"/>
                  <a:gd name="T24" fmla="*/ 35 w 61"/>
                  <a:gd name="T25" fmla="*/ 158 h 202"/>
                  <a:gd name="T26" fmla="*/ 45 w 61"/>
                  <a:gd name="T27" fmla="*/ 111 h 202"/>
                  <a:gd name="T28" fmla="*/ 45 w 61"/>
                  <a:gd name="T29" fmla="*/ 111 h 202"/>
                  <a:gd name="T30" fmla="*/ 55 w 61"/>
                  <a:gd name="T31" fmla="*/ 64 h 202"/>
                  <a:gd name="T32" fmla="*/ 59 w 61"/>
                  <a:gd name="T33" fmla="*/ 34 h 202"/>
                  <a:gd name="T34" fmla="*/ 61 w 61"/>
                  <a:gd name="T35" fmla="*/ 21 h 202"/>
                  <a:gd name="T36" fmla="*/ 61 w 61"/>
                  <a:gd name="T37" fmla="*/ 15 h 202"/>
                  <a:gd name="T38" fmla="*/ 61 w 61"/>
                  <a:gd name="T39" fmla="*/ 15 h 202"/>
                  <a:gd name="T40" fmla="*/ 58 w 61"/>
                  <a:gd name="T41" fmla="*/ 8 h 202"/>
                  <a:gd name="T42" fmla="*/ 53 w 61"/>
                  <a:gd name="T43" fmla="*/ 3 h 202"/>
                  <a:gd name="T44" fmla="*/ 47 w 61"/>
                  <a:gd name="T45" fmla="*/ 0 h 202"/>
                  <a:gd name="T46" fmla="*/ 40 w 61"/>
                  <a:gd name="T47" fmla="*/ 0 h 202"/>
                  <a:gd name="T48" fmla="*/ 40 w 61"/>
                  <a:gd name="T49" fmla="*/ 0 h 202"/>
                  <a:gd name="T50" fmla="*/ 35 w 61"/>
                  <a:gd name="T51" fmla="*/ 3 h 202"/>
                  <a:gd name="T52" fmla="*/ 32 w 61"/>
                  <a:gd name="T53" fmla="*/ 5 h 202"/>
                  <a:gd name="T54" fmla="*/ 27 w 61"/>
                  <a:gd name="T55" fmla="*/ 11 h 202"/>
                  <a:gd name="T56" fmla="*/ 26 w 61"/>
                  <a:gd name="T57" fmla="*/ 16 h 202"/>
                  <a:gd name="T58" fmla="*/ 26 w 61"/>
                  <a:gd name="T59" fmla="*/ 19 h 202"/>
                  <a:gd name="T60" fmla="*/ 26 w 61"/>
                  <a:gd name="T61" fmla="*/ 1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202">
                    <a:moveTo>
                      <a:pt x="26" y="19"/>
                    </a:moveTo>
                    <a:lnTo>
                      <a:pt x="26" y="19"/>
                    </a:lnTo>
                    <a:lnTo>
                      <a:pt x="23" y="51"/>
                    </a:lnTo>
                    <a:lnTo>
                      <a:pt x="18" y="104"/>
                    </a:lnTo>
                    <a:lnTo>
                      <a:pt x="18" y="104"/>
                    </a:lnTo>
                    <a:lnTo>
                      <a:pt x="0" y="194"/>
                    </a:lnTo>
                    <a:lnTo>
                      <a:pt x="0" y="194"/>
                    </a:lnTo>
                    <a:lnTo>
                      <a:pt x="2" y="195"/>
                    </a:lnTo>
                    <a:lnTo>
                      <a:pt x="5" y="197"/>
                    </a:lnTo>
                    <a:lnTo>
                      <a:pt x="13" y="200"/>
                    </a:lnTo>
                    <a:lnTo>
                      <a:pt x="26" y="202"/>
                    </a:lnTo>
                    <a:lnTo>
                      <a:pt x="26" y="202"/>
                    </a:lnTo>
                    <a:lnTo>
                      <a:pt x="35" y="158"/>
                    </a:lnTo>
                    <a:lnTo>
                      <a:pt x="45" y="111"/>
                    </a:lnTo>
                    <a:lnTo>
                      <a:pt x="45" y="111"/>
                    </a:lnTo>
                    <a:lnTo>
                      <a:pt x="55" y="64"/>
                    </a:lnTo>
                    <a:lnTo>
                      <a:pt x="59" y="34"/>
                    </a:lnTo>
                    <a:lnTo>
                      <a:pt x="61" y="21"/>
                    </a:lnTo>
                    <a:lnTo>
                      <a:pt x="61" y="15"/>
                    </a:lnTo>
                    <a:lnTo>
                      <a:pt x="61" y="15"/>
                    </a:lnTo>
                    <a:lnTo>
                      <a:pt x="58" y="8"/>
                    </a:lnTo>
                    <a:lnTo>
                      <a:pt x="53" y="3"/>
                    </a:lnTo>
                    <a:lnTo>
                      <a:pt x="47" y="0"/>
                    </a:lnTo>
                    <a:lnTo>
                      <a:pt x="40" y="0"/>
                    </a:lnTo>
                    <a:lnTo>
                      <a:pt x="40" y="0"/>
                    </a:lnTo>
                    <a:lnTo>
                      <a:pt x="35" y="3"/>
                    </a:lnTo>
                    <a:lnTo>
                      <a:pt x="32" y="5"/>
                    </a:lnTo>
                    <a:lnTo>
                      <a:pt x="27" y="11"/>
                    </a:lnTo>
                    <a:lnTo>
                      <a:pt x="26" y="16"/>
                    </a:lnTo>
                    <a:lnTo>
                      <a:pt x="26" y="19"/>
                    </a:lnTo>
                    <a:lnTo>
                      <a:pt x="26" y="19"/>
                    </a:lnTo>
                    <a:close/>
                  </a:path>
                </a:pathLst>
              </a:custGeom>
              <a:solidFill>
                <a:srgbClr val="BFB0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42" name="Freeform 297"/>
              <p:cNvSpPr>
                <a:spLocks noEditPoints="1"/>
              </p:cNvSpPr>
              <p:nvPr/>
            </p:nvSpPr>
            <p:spPr bwMode="auto">
              <a:xfrm>
                <a:off x="7726362" y="4327526"/>
                <a:ext cx="409575" cy="160338"/>
              </a:xfrm>
              <a:custGeom>
                <a:avLst/>
                <a:gdLst>
                  <a:gd name="T0" fmla="*/ 34 w 515"/>
                  <a:gd name="T1" fmla="*/ 0 h 203"/>
                  <a:gd name="T2" fmla="*/ 34 w 515"/>
                  <a:gd name="T3" fmla="*/ 0 h 203"/>
                  <a:gd name="T4" fmla="*/ 34 w 515"/>
                  <a:gd name="T5" fmla="*/ 37 h 203"/>
                  <a:gd name="T6" fmla="*/ 0 w 515"/>
                  <a:gd name="T7" fmla="*/ 37 h 203"/>
                  <a:gd name="T8" fmla="*/ 0 w 515"/>
                  <a:gd name="T9" fmla="*/ 0 h 203"/>
                  <a:gd name="T10" fmla="*/ 0 w 515"/>
                  <a:gd name="T11" fmla="*/ 203 h 203"/>
                  <a:gd name="T12" fmla="*/ 13 w 515"/>
                  <a:gd name="T13" fmla="*/ 203 h 203"/>
                  <a:gd name="T14" fmla="*/ 13 w 515"/>
                  <a:gd name="T15" fmla="*/ 126 h 203"/>
                  <a:gd name="T16" fmla="*/ 34 w 515"/>
                  <a:gd name="T17" fmla="*/ 126 h 203"/>
                  <a:gd name="T18" fmla="*/ 34 w 515"/>
                  <a:gd name="T19" fmla="*/ 78 h 203"/>
                  <a:gd name="T20" fmla="*/ 13 w 515"/>
                  <a:gd name="T21" fmla="*/ 56 h 203"/>
                  <a:gd name="T22" fmla="*/ 34 w 515"/>
                  <a:gd name="T23" fmla="*/ 37 h 203"/>
                  <a:gd name="T24" fmla="*/ 34 w 515"/>
                  <a:gd name="T25" fmla="*/ 37 h 203"/>
                  <a:gd name="T26" fmla="*/ 34 w 515"/>
                  <a:gd name="T27" fmla="*/ 37 h 203"/>
                  <a:gd name="T28" fmla="*/ 34 w 515"/>
                  <a:gd name="T29" fmla="*/ 37 h 203"/>
                  <a:gd name="T30" fmla="*/ 34 w 515"/>
                  <a:gd name="T31" fmla="*/ 0 h 203"/>
                  <a:gd name="T32" fmla="*/ 446 w 515"/>
                  <a:gd name="T33" fmla="*/ 0 h 203"/>
                  <a:gd name="T34" fmla="*/ 268 w 515"/>
                  <a:gd name="T35" fmla="*/ 0 h 203"/>
                  <a:gd name="T36" fmla="*/ 268 w 515"/>
                  <a:gd name="T37" fmla="*/ 37 h 203"/>
                  <a:gd name="T38" fmla="*/ 479 w 515"/>
                  <a:gd name="T39" fmla="*/ 37 h 203"/>
                  <a:gd name="T40" fmla="*/ 479 w 515"/>
                  <a:gd name="T41" fmla="*/ 142 h 203"/>
                  <a:gd name="T42" fmla="*/ 503 w 515"/>
                  <a:gd name="T43" fmla="*/ 142 h 203"/>
                  <a:gd name="T44" fmla="*/ 503 w 515"/>
                  <a:gd name="T45" fmla="*/ 203 h 203"/>
                  <a:gd name="T46" fmla="*/ 515 w 515"/>
                  <a:gd name="T47" fmla="*/ 203 h 203"/>
                  <a:gd name="T48" fmla="*/ 515 w 515"/>
                  <a:gd name="T49" fmla="*/ 37 h 203"/>
                  <a:gd name="T50" fmla="*/ 479 w 515"/>
                  <a:gd name="T51" fmla="*/ 37 h 203"/>
                  <a:gd name="T52" fmla="*/ 446 w 515"/>
                  <a:gd name="T5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5" h="203">
                    <a:moveTo>
                      <a:pt x="34" y="0"/>
                    </a:moveTo>
                    <a:lnTo>
                      <a:pt x="34" y="0"/>
                    </a:lnTo>
                    <a:lnTo>
                      <a:pt x="34" y="37"/>
                    </a:lnTo>
                    <a:lnTo>
                      <a:pt x="0" y="37"/>
                    </a:lnTo>
                    <a:lnTo>
                      <a:pt x="0" y="0"/>
                    </a:lnTo>
                    <a:lnTo>
                      <a:pt x="0" y="203"/>
                    </a:lnTo>
                    <a:lnTo>
                      <a:pt x="13" y="203"/>
                    </a:lnTo>
                    <a:lnTo>
                      <a:pt x="13" y="126"/>
                    </a:lnTo>
                    <a:lnTo>
                      <a:pt x="34" y="126"/>
                    </a:lnTo>
                    <a:lnTo>
                      <a:pt x="34" y="78"/>
                    </a:lnTo>
                    <a:lnTo>
                      <a:pt x="13" y="56"/>
                    </a:lnTo>
                    <a:lnTo>
                      <a:pt x="34" y="37"/>
                    </a:lnTo>
                    <a:lnTo>
                      <a:pt x="34" y="37"/>
                    </a:lnTo>
                    <a:lnTo>
                      <a:pt x="34" y="37"/>
                    </a:lnTo>
                    <a:lnTo>
                      <a:pt x="34" y="37"/>
                    </a:lnTo>
                    <a:lnTo>
                      <a:pt x="34" y="0"/>
                    </a:lnTo>
                    <a:close/>
                    <a:moveTo>
                      <a:pt x="446" y="0"/>
                    </a:moveTo>
                    <a:lnTo>
                      <a:pt x="268" y="0"/>
                    </a:lnTo>
                    <a:lnTo>
                      <a:pt x="268" y="37"/>
                    </a:lnTo>
                    <a:lnTo>
                      <a:pt x="479" y="37"/>
                    </a:lnTo>
                    <a:lnTo>
                      <a:pt x="479" y="142"/>
                    </a:lnTo>
                    <a:lnTo>
                      <a:pt x="503" y="142"/>
                    </a:lnTo>
                    <a:lnTo>
                      <a:pt x="503" y="203"/>
                    </a:lnTo>
                    <a:lnTo>
                      <a:pt x="515" y="203"/>
                    </a:lnTo>
                    <a:lnTo>
                      <a:pt x="515" y="37"/>
                    </a:lnTo>
                    <a:lnTo>
                      <a:pt x="479" y="37"/>
                    </a:lnTo>
                    <a:lnTo>
                      <a:pt x="446"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43" name="Freeform 298"/>
              <p:cNvSpPr>
                <a:spLocks/>
              </p:cNvSpPr>
              <p:nvPr/>
            </p:nvSpPr>
            <p:spPr bwMode="auto">
              <a:xfrm>
                <a:off x="7726362" y="4327526"/>
                <a:ext cx="26987" cy="160338"/>
              </a:xfrm>
              <a:custGeom>
                <a:avLst/>
                <a:gdLst>
                  <a:gd name="T0" fmla="*/ 34 w 34"/>
                  <a:gd name="T1" fmla="*/ 0 h 203"/>
                  <a:gd name="T2" fmla="*/ 34 w 34"/>
                  <a:gd name="T3" fmla="*/ 0 h 203"/>
                  <a:gd name="T4" fmla="*/ 34 w 34"/>
                  <a:gd name="T5" fmla="*/ 37 h 203"/>
                  <a:gd name="T6" fmla="*/ 0 w 34"/>
                  <a:gd name="T7" fmla="*/ 37 h 203"/>
                  <a:gd name="T8" fmla="*/ 0 w 34"/>
                  <a:gd name="T9" fmla="*/ 0 h 203"/>
                  <a:gd name="T10" fmla="*/ 0 w 34"/>
                  <a:gd name="T11" fmla="*/ 203 h 203"/>
                  <a:gd name="T12" fmla="*/ 13 w 34"/>
                  <a:gd name="T13" fmla="*/ 203 h 203"/>
                  <a:gd name="T14" fmla="*/ 13 w 34"/>
                  <a:gd name="T15" fmla="*/ 126 h 203"/>
                  <a:gd name="T16" fmla="*/ 34 w 34"/>
                  <a:gd name="T17" fmla="*/ 126 h 203"/>
                  <a:gd name="T18" fmla="*/ 34 w 34"/>
                  <a:gd name="T19" fmla="*/ 78 h 203"/>
                  <a:gd name="T20" fmla="*/ 13 w 34"/>
                  <a:gd name="T21" fmla="*/ 56 h 203"/>
                  <a:gd name="T22" fmla="*/ 34 w 34"/>
                  <a:gd name="T23" fmla="*/ 37 h 203"/>
                  <a:gd name="T24" fmla="*/ 34 w 34"/>
                  <a:gd name="T25" fmla="*/ 37 h 203"/>
                  <a:gd name="T26" fmla="*/ 34 w 34"/>
                  <a:gd name="T27" fmla="*/ 37 h 203"/>
                  <a:gd name="T28" fmla="*/ 34 w 34"/>
                  <a:gd name="T29" fmla="*/ 37 h 203"/>
                  <a:gd name="T30" fmla="*/ 34 w 34"/>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203">
                    <a:moveTo>
                      <a:pt x="34" y="0"/>
                    </a:moveTo>
                    <a:lnTo>
                      <a:pt x="34" y="0"/>
                    </a:lnTo>
                    <a:lnTo>
                      <a:pt x="34" y="37"/>
                    </a:lnTo>
                    <a:lnTo>
                      <a:pt x="0" y="37"/>
                    </a:lnTo>
                    <a:lnTo>
                      <a:pt x="0" y="0"/>
                    </a:lnTo>
                    <a:lnTo>
                      <a:pt x="0" y="203"/>
                    </a:lnTo>
                    <a:lnTo>
                      <a:pt x="13" y="203"/>
                    </a:lnTo>
                    <a:lnTo>
                      <a:pt x="13" y="126"/>
                    </a:lnTo>
                    <a:lnTo>
                      <a:pt x="34" y="126"/>
                    </a:lnTo>
                    <a:lnTo>
                      <a:pt x="34" y="78"/>
                    </a:lnTo>
                    <a:lnTo>
                      <a:pt x="13" y="56"/>
                    </a:lnTo>
                    <a:lnTo>
                      <a:pt x="34" y="37"/>
                    </a:lnTo>
                    <a:lnTo>
                      <a:pt x="34" y="37"/>
                    </a:lnTo>
                    <a:lnTo>
                      <a:pt x="34" y="37"/>
                    </a:lnTo>
                    <a:lnTo>
                      <a:pt x="34" y="37"/>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44" name="Freeform 299"/>
              <p:cNvSpPr>
                <a:spLocks/>
              </p:cNvSpPr>
              <p:nvPr/>
            </p:nvSpPr>
            <p:spPr bwMode="auto">
              <a:xfrm>
                <a:off x="7940675" y="4327526"/>
                <a:ext cx="195262" cy="160338"/>
              </a:xfrm>
              <a:custGeom>
                <a:avLst/>
                <a:gdLst>
                  <a:gd name="T0" fmla="*/ 178 w 247"/>
                  <a:gd name="T1" fmla="*/ 0 h 203"/>
                  <a:gd name="T2" fmla="*/ 0 w 247"/>
                  <a:gd name="T3" fmla="*/ 0 h 203"/>
                  <a:gd name="T4" fmla="*/ 0 w 247"/>
                  <a:gd name="T5" fmla="*/ 37 h 203"/>
                  <a:gd name="T6" fmla="*/ 211 w 247"/>
                  <a:gd name="T7" fmla="*/ 37 h 203"/>
                  <a:gd name="T8" fmla="*/ 211 w 247"/>
                  <a:gd name="T9" fmla="*/ 142 h 203"/>
                  <a:gd name="T10" fmla="*/ 235 w 247"/>
                  <a:gd name="T11" fmla="*/ 142 h 203"/>
                  <a:gd name="T12" fmla="*/ 235 w 247"/>
                  <a:gd name="T13" fmla="*/ 203 h 203"/>
                  <a:gd name="T14" fmla="*/ 247 w 247"/>
                  <a:gd name="T15" fmla="*/ 203 h 203"/>
                  <a:gd name="T16" fmla="*/ 247 w 247"/>
                  <a:gd name="T17" fmla="*/ 37 h 203"/>
                  <a:gd name="T18" fmla="*/ 211 w 247"/>
                  <a:gd name="T19" fmla="*/ 37 h 203"/>
                  <a:gd name="T20" fmla="*/ 178 w 247"/>
                  <a:gd name="T2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203">
                    <a:moveTo>
                      <a:pt x="178" y="0"/>
                    </a:moveTo>
                    <a:lnTo>
                      <a:pt x="0" y="0"/>
                    </a:lnTo>
                    <a:lnTo>
                      <a:pt x="0" y="37"/>
                    </a:lnTo>
                    <a:lnTo>
                      <a:pt x="211" y="37"/>
                    </a:lnTo>
                    <a:lnTo>
                      <a:pt x="211" y="142"/>
                    </a:lnTo>
                    <a:lnTo>
                      <a:pt x="235" y="142"/>
                    </a:lnTo>
                    <a:lnTo>
                      <a:pt x="235" y="203"/>
                    </a:lnTo>
                    <a:lnTo>
                      <a:pt x="247" y="203"/>
                    </a:lnTo>
                    <a:lnTo>
                      <a:pt x="247" y="37"/>
                    </a:lnTo>
                    <a:lnTo>
                      <a:pt x="211" y="37"/>
                    </a:lnTo>
                    <a:lnTo>
                      <a:pt x="1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45" name="Freeform 300"/>
              <p:cNvSpPr>
                <a:spLocks noEditPoints="1"/>
              </p:cNvSpPr>
              <p:nvPr/>
            </p:nvSpPr>
            <p:spPr bwMode="auto">
              <a:xfrm>
                <a:off x="7726362" y="4327526"/>
                <a:ext cx="409575" cy="427038"/>
              </a:xfrm>
              <a:custGeom>
                <a:avLst/>
                <a:gdLst>
                  <a:gd name="T0" fmla="*/ 494 w 515"/>
                  <a:gd name="T1" fmla="*/ 510 h 538"/>
                  <a:gd name="T2" fmla="*/ 479 w 515"/>
                  <a:gd name="T3" fmla="*/ 510 h 538"/>
                  <a:gd name="T4" fmla="*/ 479 w 515"/>
                  <a:gd name="T5" fmla="*/ 516 h 538"/>
                  <a:gd name="T6" fmla="*/ 486 w 515"/>
                  <a:gd name="T7" fmla="*/ 523 h 538"/>
                  <a:gd name="T8" fmla="*/ 515 w 515"/>
                  <a:gd name="T9" fmla="*/ 523 h 538"/>
                  <a:gd name="T10" fmla="*/ 494 w 515"/>
                  <a:gd name="T11" fmla="*/ 523 h 538"/>
                  <a:gd name="T12" fmla="*/ 494 w 515"/>
                  <a:gd name="T13" fmla="*/ 510 h 538"/>
                  <a:gd name="T14" fmla="*/ 494 w 515"/>
                  <a:gd name="T15" fmla="*/ 340 h 538"/>
                  <a:gd name="T16" fmla="*/ 479 w 515"/>
                  <a:gd name="T17" fmla="*/ 340 h 538"/>
                  <a:gd name="T18" fmla="*/ 479 w 515"/>
                  <a:gd name="T19" fmla="*/ 489 h 538"/>
                  <a:gd name="T20" fmla="*/ 494 w 515"/>
                  <a:gd name="T21" fmla="*/ 489 h 538"/>
                  <a:gd name="T22" fmla="*/ 494 w 515"/>
                  <a:gd name="T23" fmla="*/ 340 h 538"/>
                  <a:gd name="T24" fmla="*/ 503 w 515"/>
                  <a:gd name="T25" fmla="*/ 142 h 538"/>
                  <a:gd name="T26" fmla="*/ 479 w 515"/>
                  <a:gd name="T27" fmla="*/ 142 h 538"/>
                  <a:gd name="T28" fmla="*/ 479 w 515"/>
                  <a:gd name="T29" fmla="*/ 328 h 538"/>
                  <a:gd name="T30" fmla="*/ 515 w 515"/>
                  <a:gd name="T31" fmla="*/ 328 h 538"/>
                  <a:gd name="T32" fmla="*/ 515 w 515"/>
                  <a:gd name="T33" fmla="*/ 203 h 538"/>
                  <a:gd name="T34" fmla="*/ 503 w 515"/>
                  <a:gd name="T35" fmla="*/ 203 h 538"/>
                  <a:gd name="T36" fmla="*/ 503 w 515"/>
                  <a:gd name="T37" fmla="*/ 142 h 538"/>
                  <a:gd name="T38" fmla="*/ 34 w 515"/>
                  <a:gd name="T39" fmla="*/ 126 h 538"/>
                  <a:gd name="T40" fmla="*/ 13 w 515"/>
                  <a:gd name="T41" fmla="*/ 126 h 538"/>
                  <a:gd name="T42" fmla="*/ 13 w 515"/>
                  <a:gd name="T43" fmla="*/ 203 h 538"/>
                  <a:gd name="T44" fmla="*/ 0 w 515"/>
                  <a:gd name="T45" fmla="*/ 203 h 538"/>
                  <a:gd name="T46" fmla="*/ 0 w 515"/>
                  <a:gd name="T47" fmla="*/ 538 h 538"/>
                  <a:gd name="T48" fmla="*/ 0 w 515"/>
                  <a:gd name="T49" fmla="*/ 523 h 538"/>
                  <a:gd name="T50" fmla="*/ 34 w 515"/>
                  <a:gd name="T51" fmla="*/ 523 h 538"/>
                  <a:gd name="T52" fmla="*/ 34 w 515"/>
                  <a:gd name="T53" fmla="*/ 340 h 538"/>
                  <a:gd name="T54" fmla="*/ 21 w 515"/>
                  <a:gd name="T55" fmla="*/ 340 h 538"/>
                  <a:gd name="T56" fmla="*/ 21 w 515"/>
                  <a:gd name="T57" fmla="*/ 523 h 538"/>
                  <a:gd name="T58" fmla="*/ 0 w 515"/>
                  <a:gd name="T59" fmla="*/ 523 h 538"/>
                  <a:gd name="T60" fmla="*/ 0 w 515"/>
                  <a:gd name="T61" fmla="*/ 328 h 538"/>
                  <a:gd name="T62" fmla="*/ 34 w 515"/>
                  <a:gd name="T63" fmla="*/ 328 h 538"/>
                  <a:gd name="T64" fmla="*/ 34 w 515"/>
                  <a:gd name="T65" fmla="*/ 126 h 538"/>
                  <a:gd name="T66" fmla="*/ 268 w 515"/>
                  <a:gd name="T67" fmla="*/ 0 h 538"/>
                  <a:gd name="T68" fmla="*/ 34 w 515"/>
                  <a:gd name="T69" fmla="*/ 0 h 538"/>
                  <a:gd name="T70" fmla="*/ 34 w 515"/>
                  <a:gd name="T71" fmla="*/ 37 h 538"/>
                  <a:gd name="T72" fmla="*/ 268 w 515"/>
                  <a:gd name="T73" fmla="*/ 37 h 538"/>
                  <a:gd name="T74" fmla="*/ 268 w 515"/>
                  <a:gd name="T75"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5" h="538">
                    <a:moveTo>
                      <a:pt x="494" y="510"/>
                    </a:moveTo>
                    <a:lnTo>
                      <a:pt x="479" y="510"/>
                    </a:lnTo>
                    <a:lnTo>
                      <a:pt x="479" y="516"/>
                    </a:lnTo>
                    <a:lnTo>
                      <a:pt x="486" y="523"/>
                    </a:lnTo>
                    <a:lnTo>
                      <a:pt x="515" y="523"/>
                    </a:lnTo>
                    <a:lnTo>
                      <a:pt x="494" y="523"/>
                    </a:lnTo>
                    <a:lnTo>
                      <a:pt x="494" y="510"/>
                    </a:lnTo>
                    <a:close/>
                    <a:moveTo>
                      <a:pt x="494" y="340"/>
                    </a:moveTo>
                    <a:lnTo>
                      <a:pt x="479" y="340"/>
                    </a:lnTo>
                    <a:lnTo>
                      <a:pt x="479" y="489"/>
                    </a:lnTo>
                    <a:lnTo>
                      <a:pt x="494" y="489"/>
                    </a:lnTo>
                    <a:lnTo>
                      <a:pt x="494" y="340"/>
                    </a:lnTo>
                    <a:close/>
                    <a:moveTo>
                      <a:pt x="503" y="142"/>
                    </a:moveTo>
                    <a:lnTo>
                      <a:pt x="479" y="142"/>
                    </a:lnTo>
                    <a:lnTo>
                      <a:pt x="479" y="328"/>
                    </a:lnTo>
                    <a:lnTo>
                      <a:pt x="515" y="328"/>
                    </a:lnTo>
                    <a:lnTo>
                      <a:pt x="515" y="203"/>
                    </a:lnTo>
                    <a:lnTo>
                      <a:pt x="503" y="203"/>
                    </a:lnTo>
                    <a:lnTo>
                      <a:pt x="503" y="142"/>
                    </a:lnTo>
                    <a:close/>
                    <a:moveTo>
                      <a:pt x="34" y="126"/>
                    </a:moveTo>
                    <a:lnTo>
                      <a:pt x="13" y="126"/>
                    </a:lnTo>
                    <a:lnTo>
                      <a:pt x="13" y="203"/>
                    </a:lnTo>
                    <a:lnTo>
                      <a:pt x="0" y="203"/>
                    </a:lnTo>
                    <a:lnTo>
                      <a:pt x="0" y="538"/>
                    </a:lnTo>
                    <a:lnTo>
                      <a:pt x="0" y="523"/>
                    </a:lnTo>
                    <a:lnTo>
                      <a:pt x="34" y="523"/>
                    </a:lnTo>
                    <a:lnTo>
                      <a:pt x="34" y="340"/>
                    </a:lnTo>
                    <a:lnTo>
                      <a:pt x="21" y="340"/>
                    </a:lnTo>
                    <a:lnTo>
                      <a:pt x="21" y="523"/>
                    </a:lnTo>
                    <a:lnTo>
                      <a:pt x="0" y="523"/>
                    </a:lnTo>
                    <a:lnTo>
                      <a:pt x="0" y="328"/>
                    </a:lnTo>
                    <a:lnTo>
                      <a:pt x="34" y="328"/>
                    </a:lnTo>
                    <a:lnTo>
                      <a:pt x="34" y="126"/>
                    </a:lnTo>
                    <a:close/>
                    <a:moveTo>
                      <a:pt x="268" y="0"/>
                    </a:moveTo>
                    <a:lnTo>
                      <a:pt x="34" y="0"/>
                    </a:lnTo>
                    <a:lnTo>
                      <a:pt x="34" y="37"/>
                    </a:lnTo>
                    <a:lnTo>
                      <a:pt x="268" y="37"/>
                    </a:lnTo>
                    <a:lnTo>
                      <a:pt x="26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46" name="Freeform 301"/>
              <p:cNvSpPr>
                <a:spLocks/>
              </p:cNvSpPr>
              <p:nvPr/>
            </p:nvSpPr>
            <p:spPr bwMode="auto">
              <a:xfrm>
                <a:off x="8107362" y="4730751"/>
                <a:ext cx="28575" cy="11113"/>
              </a:xfrm>
              <a:custGeom>
                <a:avLst/>
                <a:gdLst>
                  <a:gd name="T0" fmla="*/ 15 w 36"/>
                  <a:gd name="T1" fmla="*/ 0 h 13"/>
                  <a:gd name="T2" fmla="*/ 0 w 36"/>
                  <a:gd name="T3" fmla="*/ 0 h 13"/>
                  <a:gd name="T4" fmla="*/ 0 w 36"/>
                  <a:gd name="T5" fmla="*/ 6 h 13"/>
                  <a:gd name="T6" fmla="*/ 7 w 36"/>
                  <a:gd name="T7" fmla="*/ 13 h 13"/>
                  <a:gd name="T8" fmla="*/ 36 w 36"/>
                  <a:gd name="T9" fmla="*/ 13 h 13"/>
                  <a:gd name="T10" fmla="*/ 15 w 36"/>
                  <a:gd name="T11" fmla="*/ 13 h 13"/>
                  <a:gd name="T12" fmla="*/ 15 w 3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6" h="13">
                    <a:moveTo>
                      <a:pt x="15" y="0"/>
                    </a:moveTo>
                    <a:lnTo>
                      <a:pt x="0" y="0"/>
                    </a:lnTo>
                    <a:lnTo>
                      <a:pt x="0" y="6"/>
                    </a:lnTo>
                    <a:lnTo>
                      <a:pt x="7" y="13"/>
                    </a:lnTo>
                    <a:lnTo>
                      <a:pt x="36" y="13"/>
                    </a:lnTo>
                    <a:lnTo>
                      <a:pt x="15" y="13"/>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47" name="Rectangle 302"/>
              <p:cNvSpPr>
                <a:spLocks noChangeArrowheads="1"/>
              </p:cNvSpPr>
              <p:nvPr/>
            </p:nvSpPr>
            <p:spPr bwMode="auto">
              <a:xfrm>
                <a:off x="8107362" y="4597401"/>
                <a:ext cx="11112"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48" name="Freeform 303"/>
              <p:cNvSpPr>
                <a:spLocks/>
              </p:cNvSpPr>
              <p:nvPr/>
            </p:nvSpPr>
            <p:spPr bwMode="auto">
              <a:xfrm>
                <a:off x="8107362" y="4440238"/>
                <a:ext cx="28575" cy="146050"/>
              </a:xfrm>
              <a:custGeom>
                <a:avLst/>
                <a:gdLst>
                  <a:gd name="T0" fmla="*/ 24 w 36"/>
                  <a:gd name="T1" fmla="*/ 0 h 186"/>
                  <a:gd name="T2" fmla="*/ 0 w 36"/>
                  <a:gd name="T3" fmla="*/ 0 h 186"/>
                  <a:gd name="T4" fmla="*/ 0 w 36"/>
                  <a:gd name="T5" fmla="*/ 186 h 186"/>
                  <a:gd name="T6" fmla="*/ 36 w 36"/>
                  <a:gd name="T7" fmla="*/ 186 h 186"/>
                  <a:gd name="T8" fmla="*/ 36 w 36"/>
                  <a:gd name="T9" fmla="*/ 61 h 186"/>
                  <a:gd name="T10" fmla="*/ 24 w 36"/>
                  <a:gd name="T11" fmla="*/ 61 h 186"/>
                  <a:gd name="T12" fmla="*/ 24 w 36"/>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36" h="186">
                    <a:moveTo>
                      <a:pt x="24" y="0"/>
                    </a:moveTo>
                    <a:lnTo>
                      <a:pt x="0" y="0"/>
                    </a:lnTo>
                    <a:lnTo>
                      <a:pt x="0" y="186"/>
                    </a:lnTo>
                    <a:lnTo>
                      <a:pt x="36" y="186"/>
                    </a:lnTo>
                    <a:lnTo>
                      <a:pt x="36" y="61"/>
                    </a:lnTo>
                    <a:lnTo>
                      <a:pt x="24" y="61"/>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49" name="Freeform 304"/>
              <p:cNvSpPr>
                <a:spLocks/>
              </p:cNvSpPr>
              <p:nvPr/>
            </p:nvSpPr>
            <p:spPr bwMode="auto">
              <a:xfrm>
                <a:off x="7726362" y="4427538"/>
                <a:ext cx="26987" cy="327025"/>
              </a:xfrm>
              <a:custGeom>
                <a:avLst/>
                <a:gdLst>
                  <a:gd name="T0" fmla="*/ 34 w 34"/>
                  <a:gd name="T1" fmla="*/ 0 h 412"/>
                  <a:gd name="T2" fmla="*/ 13 w 34"/>
                  <a:gd name="T3" fmla="*/ 0 h 412"/>
                  <a:gd name="T4" fmla="*/ 13 w 34"/>
                  <a:gd name="T5" fmla="*/ 77 h 412"/>
                  <a:gd name="T6" fmla="*/ 0 w 34"/>
                  <a:gd name="T7" fmla="*/ 77 h 412"/>
                  <a:gd name="T8" fmla="*/ 0 w 34"/>
                  <a:gd name="T9" fmla="*/ 412 h 412"/>
                  <a:gd name="T10" fmla="*/ 0 w 34"/>
                  <a:gd name="T11" fmla="*/ 397 h 412"/>
                  <a:gd name="T12" fmla="*/ 34 w 34"/>
                  <a:gd name="T13" fmla="*/ 397 h 412"/>
                  <a:gd name="T14" fmla="*/ 34 w 34"/>
                  <a:gd name="T15" fmla="*/ 214 h 412"/>
                  <a:gd name="T16" fmla="*/ 21 w 34"/>
                  <a:gd name="T17" fmla="*/ 214 h 412"/>
                  <a:gd name="T18" fmla="*/ 21 w 34"/>
                  <a:gd name="T19" fmla="*/ 397 h 412"/>
                  <a:gd name="T20" fmla="*/ 0 w 34"/>
                  <a:gd name="T21" fmla="*/ 397 h 412"/>
                  <a:gd name="T22" fmla="*/ 0 w 34"/>
                  <a:gd name="T23" fmla="*/ 202 h 412"/>
                  <a:gd name="T24" fmla="*/ 34 w 34"/>
                  <a:gd name="T25" fmla="*/ 202 h 412"/>
                  <a:gd name="T26" fmla="*/ 34 w 34"/>
                  <a:gd name="T2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12">
                    <a:moveTo>
                      <a:pt x="34" y="0"/>
                    </a:moveTo>
                    <a:lnTo>
                      <a:pt x="13" y="0"/>
                    </a:lnTo>
                    <a:lnTo>
                      <a:pt x="13" y="77"/>
                    </a:lnTo>
                    <a:lnTo>
                      <a:pt x="0" y="77"/>
                    </a:lnTo>
                    <a:lnTo>
                      <a:pt x="0" y="412"/>
                    </a:lnTo>
                    <a:lnTo>
                      <a:pt x="0" y="397"/>
                    </a:lnTo>
                    <a:lnTo>
                      <a:pt x="34" y="397"/>
                    </a:lnTo>
                    <a:lnTo>
                      <a:pt x="34" y="214"/>
                    </a:lnTo>
                    <a:lnTo>
                      <a:pt x="21" y="214"/>
                    </a:lnTo>
                    <a:lnTo>
                      <a:pt x="21" y="397"/>
                    </a:lnTo>
                    <a:lnTo>
                      <a:pt x="0" y="397"/>
                    </a:lnTo>
                    <a:lnTo>
                      <a:pt x="0" y="202"/>
                    </a:lnTo>
                    <a:lnTo>
                      <a:pt x="34" y="202"/>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50" name="Rectangle 305"/>
              <p:cNvSpPr>
                <a:spLocks noChangeArrowheads="1"/>
              </p:cNvSpPr>
              <p:nvPr/>
            </p:nvSpPr>
            <p:spPr bwMode="auto">
              <a:xfrm>
                <a:off x="7753350" y="4327526"/>
                <a:ext cx="1873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51" name="Freeform 306"/>
              <p:cNvSpPr>
                <a:spLocks/>
              </p:cNvSpPr>
              <p:nvPr/>
            </p:nvSpPr>
            <p:spPr bwMode="auto">
              <a:xfrm>
                <a:off x="7737475" y="4356101"/>
                <a:ext cx="15875" cy="33338"/>
              </a:xfrm>
              <a:custGeom>
                <a:avLst/>
                <a:gdLst>
                  <a:gd name="T0" fmla="*/ 21 w 21"/>
                  <a:gd name="T1" fmla="*/ 0 h 43"/>
                  <a:gd name="T2" fmla="*/ 0 w 21"/>
                  <a:gd name="T3" fmla="*/ 19 h 43"/>
                  <a:gd name="T4" fmla="*/ 21 w 21"/>
                  <a:gd name="T5" fmla="*/ 41 h 43"/>
                  <a:gd name="T6" fmla="*/ 21 w 21"/>
                  <a:gd name="T7" fmla="*/ 43 h 43"/>
                  <a:gd name="T8" fmla="*/ 21 w 21"/>
                  <a:gd name="T9" fmla="*/ 0 h 43"/>
                  <a:gd name="T10" fmla="*/ 21 w 21"/>
                  <a:gd name="T11" fmla="*/ 0 h 43"/>
                  <a:gd name="T12" fmla="*/ 21 w 21"/>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21" y="0"/>
                    </a:moveTo>
                    <a:lnTo>
                      <a:pt x="0" y="19"/>
                    </a:lnTo>
                    <a:lnTo>
                      <a:pt x="21" y="41"/>
                    </a:lnTo>
                    <a:lnTo>
                      <a:pt x="21" y="43"/>
                    </a:lnTo>
                    <a:lnTo>
                      <a:pt x="21" y="0"/>
                    </a:lnTo>
                    <a:lnTo>
                      <a:pt x="21" y="0"/>
                    </a:lnTo>
                    <a:lnTo>
                      <a:pt x="21"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52" name="Freeform 307"/>
              <p:cNvSpPr>
                <a:spLocks/>
              </p:cNvSpPr>
              <p:nvPr/>
            </p:nvSpPr>
            <p:spPr bwMode="auto">
              <a:xfrm>
                <a:off x="7737475" y="4356101"/>
                <a:ext cx="15875" cy="33338"/>
              </a:xfrm>
              <a:custGeom>
                <a:avLst/>
                <a:gdLst>
                  <a:gd name="T0" fmla="*/ 21 w 21"/>
                  <a:gd name="T1" fmla="*/ 0 h 43"/>
                  <a:gd name="T2" fmla="*/ 0 w 21"/>
                  <a:gd name="T3" fmla="*/ 19 h 43"/>
                  <a:gd name="T4" fmla="*/ 21 w 21"/>
                  <a:gd name="T5" fmla="*/ 41 h 43"/>
                  <a:gd name="T6" fmla="*/ 21 w 21"/>
                  <a:gd name="T7" fmla="*/ 43 h 43"/>
                  <a:gd name="T8" fmla="*/ 21 w 21"/>
                  <a:gd name="T9" fmla="*/ 0 h 43"/>
                  <a:gd name="T10" fmla="*/ 21 w 21"/>
                  <a:gd name="T11" fmla="*/ 0 h 43"/>
                  <a:gd name="T12" fmla="*/ 21 w 21"/>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21" y="0"/>
                    </a:moveTo>
                    <a:lnTo>
                      <a:pt x="0" y="19"/>
                    </a:lnTo>
                    <a:lnTo>
                      <a:pt x="21" y="41"/>
                    </a:lnTo>
                    <a:lnTo>
                      <a:pt x="21" y="43"/>
                    </a:lnTo>
                    <a:lnTo>
                      <a:pt x="21" y="0"/>
                    </a:lnTo>
                    <a:lnTo>
                      <a:pt x="21" y="0"/>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53" name="Freeform 308"/>
              <p:cNvSpPr>
                <a:spLocks noEditPoints="1"/>
              </p:cNvSpPr>
              <p:nvPr/>
            </p:nvSpPr>
            <p:spPr bwMode="auto">
              <a:xfrm>
                <a:off x="7753350" y="4356101"/>
                <a:ext cx="358775" cy="385763"/>
              </a:xfrm>
              <a:custGeom>
                <a:avLst/>
                <a:gdLst>
                  <a:gd name="T0" fmla="*/ 441 w 452"/>
                  <a:gd name="T1" fmla="*/ 473 h 486"/>
                  <a:gd name="T2" fmla="*/ 401 w 452"/>
                  <a:gd name="T3" fmla="*/ 473 h 486"/>
                  <a:gd name="T4" fmla="*/ 412 w 452"/>
                  <a:gd name="T5" fmla="*/ 486 h 486"/>
                  <a:gd name="T6" fmla="*/ 452 w 452"/>
                  <a:gd name="T7" fmla="*/ 486 h 486"/>
                  <a:gd name="T8" fmla="*/ 445 w 452"/>
                  <a:gd name="T9" fmla="*/ 479 h 486"/>
                  <a:gd name="T10" fmla="*/ 441 w 452"/>
                  <a:gd name="T11" fmla="*/ 473 h 486"/>
                  <a:gd name="T12" fmla="*/ 385 w 452"/>
                  <a:gd name="T13" fmla="*/ 414 h 486"/>
                  <a:gd name="T14" fmla="*/ 346 w 452"/>
                  <a:gd name="T15" fmla="*/ 414 h 486"/>
                  <a:gd name="T16" fmla="*/ 391 w 452"/>
                  <a:gd name="T17" fmla="*/ 462 h 486"/>
                  <a:gd name="T18" fmla="*/ 391 w 452"/>
                  <a:gd name="T19" fmla="*/ 452 h 486"/>
                  <a:gd name="T20" fmla="*/ 421 w 452"/>
                  <a:gd name="T21" fmla="*/ 452 h 486"/>
                  <a:gd name="T22" fmla="*/ 385 w 452"/>
                  <a:gd name="T23" fmla="*/ 414 h 486"/>
                  <a:gd name="T24" fmla="*/ 329 w 452"/>
                  <a:gd name="T25" fmla="*/ 354 h 486"/>
                  <a:gd name="T26" fmla="*/ 290 w 452"/>
                  <a:gd name="T27" fmla="*/ 354 h 486"/>
                  <a:gd name="T28" fmla="*/ 335 w 452"/>
                  <a:gd name="T29" fmla="*/ 402 h 486"/>
                  <a:gd name="T30" fmla="*/ 335 w 452"/>
                  <a:gd name="T31" fmla="*/ 393 h 486"/>
                  <a:gd name="T32" fmla="*/ 365 w 452"/>
                  <a:gd name="T33" fmla="*/ 393 h 486"/>
                  <a:gd name="T34" fmla="*/ 329 w 452"/>
                  <a:gd name="T35" fmla="*/ 354 h 486"/>
                  <a:gd name="T36" fmla="*/ 282 w 452"/>
                  <a:gd name="T37" fmla="*/ 303 h 486"/>
                  <a:gd name="T38" fmla="*/ 244 w 452"/>
                  <a:gd name="T39" fmla="*/ 303 h 486"/>
                  <a:gd name="T40" fmla="*/ 281 w 452"/>
                  <a:gd name="T41" fmla="*/ 343 h 486"/>
                  <a:gd name="T42" fmla="*/ 281 w 452"/>
                  <a:gd name="T43" fmla="*/ 334 h 486"/>
                  <a:gd name="T44" fmla="*/ 310 w 452"/>
                  <a:gd name="T45" fmla="*/ 334 h 486"/>
                  <a:gd name="T46" fmla="*/ 282 w 452"/>
                  <a:gd name="T47" fmla="*/ 303 h 486"/>
                  <a:gd name="T48" fmla="*/ 218 w 452"/>
                  <a:gd name="T49" fmla="*/ 235 h 486"/>
                  <a:gd name="T50" fmla="*/ 180 w 452"/>
                  <a:gd name="T51" fmla="*/ 235 h 486"/>
                  <a:gd name="T52" fmla="*/ 225 w 452"/>
                  <a:gd name="T53" fmla="*/ 284 h 486"/>
                  <a:gd name="T54" fmla="*/ 225 w 452"/>
                  <a:gd name="T55" fmla="*/ 273 h 486"/>
                  <a:gd name="T56" fmla="*/ 255 w 452"/>
                  <a:gd name="T57" fmla="*/ 273 h 486"/>
                  <a:gd name="T58" fmla="*/ 218 w 452"/>
                  <a:gd name="T59" fmla="*/ 235 h 486"/>
                  <a:gd name="T60" fmla="*/ 163 w 452"/>
                  <a:gd name="T61" fmla="*/ 176 h 486"/>
                  <a:gd name="T62" fmla="*/ 124 w 452"/>
                  <a:gd name="T63" fmla="*/ 176 h 486"/>
                  <a:gd name="T64" fmla="*/ 171 w 452"/>
                  <a:gd name="T65" fmla="*/ 225 h 486"/>
                  <a:gd name="T66" fmla="*/ 171 w 452"/>
                  <a:gd name="T67" fmla="*/ 214 h 486"/>
                  <a:gd name="T68" fmla="*/ 199 w 452"/>
                  <a:gd name="T69" fmla="*/ 214 h 486"/>
                  <a:gd name="T70" fmla="*/ 163 w 452"/>
                  <a:gd name="T71" fmla="*/ 176 h 486"/>
                  <a:gd name="T72" fmla="*/ 108 w 452"/>
                  <a:gd name="T73" fmla="*/ 116 h 486"/>
                  <a:gd name="T74" fmla="*/ 68 w 452"/>
                  <a:gd name="T75" fmla="*/ 116 h 486"/>
                  <a:gd name="T76" fmla="*/ 115 w 452"/>
                  <a:gd name="T77" fmla="*/ 164 h 486"/>
                  <a:gd name="T78" fmla="*/ 115 w 452"/>
                  <a:gd name="T79" fmla="*/ 155 h 486"/>
                  <a:gd name="T80" fmla="*/ 143 w 452"/>
                  <a:gd name="T81" fmla="*/ 155 h 486"/>
                  <a:gd name="T82" fmla="*/ 108 w 452"/>
                  <a:gd name="T83" fmla="*/ 116 h 486"/>
                  <a:gd name="T84" fmla="*/ 52 w 452"/>
                  <a:gd name="T85" fmla="*/ 57 h 486"/>
                  <a:gd name="T86" fmla="*/ 14 w 452"/>
                  <a:gd name="T87" fmla="*/ 57 h 486"/>
                  <a:gd name="T88" fmla="*/ 59 w 452"/>
                  <a:gd name="T89" fmla="*/ 105 h 486"/>
                  <a:gd name="T90" fmla="*/ 59 w 452"/>
                  <a:gd name="T91" fmla="*/ 96 h 486"/>
                  <a:gd name="T92" fmla="*/ 89 w 452"/>
                  <a:gd name="T93" fmla="*/ 96 h 486"/>
                  <a:gd name="T94" fmla="*/ 52 w 452"/>
                  <a:gd name="T95" fmla="*/ 57 h 486"/>
                  <a:gd name="T96" fmla="*/ 0 w 452"/>
                  <a:gd name="T97" fmla="*/ 0 h 486"/>
                  <a:gd name="T98" fmla="*/ 0 w 452"/>
                  <a:gd name="T99" fmla="*/ 43 h 486"/>
                  <a:gd name="T100" fmla="*/ 4 w 452"/>
                  <a:gd name="T101" fmla="*/ 46 h 486"/>
                  <a:gd name="T102" fmla="*/ 4 w 452"/>
                  <a:gd name="T103" fmla="*/ 37 h 486"/>
                  <a:gd name="T104" fmla="*/ 33 w 452"/>
                  <a:gd name="T105" fmla="*/ 37 h 486"/>
                  <a:gd name="T106" fmla="*/ 0 w 452"/>
                  <a:gd name="T107"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2" h="486">
                    <a:moveTo>
                      <a:pt x="441" y="473"/>
                    </a:moveTo>
                    <a:lnTo>
                      <a:pt x="401" y="473"/>
                    </a:lnTo>
                    <a:lnTo>
                      <a:pt x="412" y="486"/>
                    </a:lnTo>
                    <a:lnTo>
                      <a:pt x="452" y="486"/>
                    </a:lnTo>
                    <a:lnTo>
                      <a:pt x="445" y="479"/>
                    </a:lnTo>
                    <a:lnTo>
                      <a:pt x="441" y="473"/>
                    </a:lnTo>
                    <a:close/>
                    <a:moveTo>
                      <a:pt x="385" y="414"/>
                    </a:moveTo>
                    <a:lnTo>
                      <a:pt x="346" y="414"/>
                    </a:lnTo>
                    <a:lnTo>
                      <a:pt x="391" y="462"/>
                    </a:lnTo>
                    <a:lnTo>
                      <a:pt x="391" y="452"/>
                    </a:lnTo>
                    <a:lnTo>
                      <a:pt x="421" y="452"/>
                    </a:lnTo>
                    <a:lnTo>
                      <a:pt x="385" y="414"/>
                    </a:lnTo>
                    <a:close/>
                    <a:moveTo>
                      <a:pt x="329" y="354"/>
                    </a:moveTo>
                    <a:lnTo>
                      <a:pt x="290" y="354"/>
                    </a:lnTo>
                    <a:lnTo>
                      <a:pt x="335" y="402"/>
                    </a:lnTo>
                    <a:lnTo>
                      <a:pt x="335" y="393"/>
                    </a:lnTo>
                    <a:lnTo>
                      <a:pt x="365" y="393"/>
                    </a:lnTo>
                    <a:lnTo>
                      <a:pt x="329" y="354"/>
                    </a:lnTo>
                    <a:close/>
                    <a:moveTo>
                      <a:pt x="282" y="303"/>
                    </a:moveTo>
                    <a:lnTo>
                      <a:pt x="244" y="303"/>
                    </a:lnTo>
                    <a:lnTo>
                      <a:pt x="281" y="343"/>
                    </a:lnTo>
                    <a:lnTo>
                      <a:pt x="281" y="334"/>
                    </a:lnTo>
                    <a:lnTo>
                      <a:pt x="310" y="334"/>
                    </a:lnTo>
                    <a:lnTo>
                      <a:pt x="282" y="303"/>
                    </a:lnTo>
                    <a:close/>
                    <a:moveTo>
                      <a:pt x="218" y="235"/>
                    </a:moveTo>
                    <a:lnTo>
                      <a:pt x="180" y="235"/>
                    </a:lnTo>
                    <a:lnTo>
                      <a:pt x="225" y="284"/>
                    </a:lnTo>
                    <a:lnTo>
                      <a:pt x="225" y="273"/>
                    </a:lnTo>
                    <a:lnTo>
                      <a:pt x="255" y="273"/>
                    </a:lnTo>
                    <a:lnTo>
                      <a:pt x="218" y="235"/>
                    </a:lnTo>
                    <a:close/>
                    <a:moveTo>
                      <a:pt x="163" y="176"/>
                    </a:moveTo>
                    <a:lnTo>
                      <a:pt x="124" y="176"/>
                    </a:lnTo>
                    <a:lnTo>
                      <a:pt x="171" y="225"/>
                    </a:lnTo>
                    <a:lnTo>
                      <a:pt x="171" y="214"/>
                    </a:lnTo>
                    <a:lnTo>
                      <a:pt x="199" y="214"/>
                    </a:lnTo>
                    <a:lnTo>
                      <a:pt x="163" y="176"/>
                    </a:lnTo>
                    <a:close/>
                    <a:moveTo>
                      <a:pt x="108" y="116"/>
                    </a:moveTo>
                    <a:lnTo>
                      <a:pt x="68" y="116"/>
                    </a:lnTo>
                    <a:lnTo>
                      <a:pt x="115" y="164"/>
                    </a:lnTo>
                    <a:lnTo>
                      <a:pt x="115" y="155"/>
                    </a:lnTo>
                    <a:lnTo>
                      <a:pt x="143" y="155"/>
                    </a:lnTo>
                    <a:lnTo>
                      <a:pt x="108" y="116"/>
                    </a:lnTo>
                    <a:close/>
                    <a:moveTo>
                      <a:pt x="52" y="57"/>
                    </a:moveTo>
                    <a:lnTo>
                      <a:pt x="14" y="57"/>
                    </a:lnTo>
                    <a:lnTo>
                      <a:pt x="59" y="105"/>
                    </a:lnTo>
                    <a:lnTo>
                      <a:pt x="59" y="96"/>
                    </a:lnTo>
                    <a:lnTo>
                      <a:pt x="89" y="96"/>
                    </a:lnTo>
                    <a:lnTo>
                      <a:pt x="52" y="57"/>
                    </a:lnTo>
                    <a:close/>
                    <a:moveTo>
                      <a:pt x="0" y="0"/>
                    </a:moveTo>
                    <a:lnTo>
                      <a:pt x="0" y="43"/>
                    </a:lnTo>
                    <a:lnTo>
                      <a:pt x="4" y="46"/>
                    </a:lnTo>
                    <a:lnTo>
                      <a:pt x="4" y="37"/>
                    </a:lnTo>
                    <a:lnTo>
                      <a:pt x="33" y="37"/>
                    </a:lnTo>
                    <a:lnTo>
                      <a:pt x="0"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54" name="Freeform 309"/>
              <p:cNvSpPr>
                <a:spLocks/>
              </p:cNvSpPr>
              <p:nvPr/>
            </p:nvSpPr>
            <p:spPr bwMode="auto">
              <a:xfrm>
                <a:off x="8072437" y="4730751"/>
                <a:ext cx="39687" cy="11113"/>
              </a:xfrm>
              <a:custGeom>
                <a:avLst/>
                <a:gdLst>
                  <a:gd name="T0" fmla="*/ 40 w 51"/>
                  <a:gd name="T1" fmla="*/ 0 h 13"/>
                  <a:gd name="T2" fmla="*/ 0 w 51"/>
                  <a:gd name="T3" fmla="*/ 0 h 13"/>
                  <a:gd name="T4" fmla="*/ 11 w 51"/>
                  <a:gd name="T5" fmla="*/ 13 h 13"/>
                  <a:gd name="T6" fmla="*/ 51 w 51"/>
                  <a:gd name="T7" fmla="*/ 13 h 13"/>
                  <a:gd name="T8" fmla="*/ 44 w 51"/>
                  <a:gd name="T9" fmla="*/ 6 h 13"/>
                  <a:gd name="T10" fmla="*/ 40 w 51"/>
                  <a:gd name="T11" fmla="*/ 0 h 13"/>
                </a:gdLst>
                <a:ahLst/>
                <a:cxnLst>
                  <a:cxn ang="0">
                    <a:pos x="T0" y="T1"/>
                  </a:cxn>
                  <a:cxn ang="0">
                    <a:pos x="T2" y="T3"/>
                  </a:cxn>
                  <a:cxn ang="0">
                    <a:pos x="T4" y="T5"/>
                  </a:cxn>
                  <a:cxn ang="0">
                    <a:pos x="T6" y="T7"/>
                  </a:cxn>
                  <a:cxn ang="0">
                    <a:pos x="T8" y="T9"/>
                  </a:cxn>
                  <a:cxn ang="0">
                    <a:pos x="T10" y="T11"/>
                  </a:cxn>
                </a:cxnLst>
                <a:rect l="0" t="0" r="r" b="b"/>
                <a:pathLst>
                  <a:path w="51" h="13">
                    <a:moveTo>
                      <a:pt x="40" y="0"/>
                    </a:moveTo>
                    <a:lnTo>
                      <a:pt x="0" y="0"/>
                    </a:lnTo>
                    <a:lnTo>
                      <a:pt x="11" y="13"/>
                    </a:lnTo>
                    <a:lnTo>
                      <a:pt x="51" y="13"/>
                    </a:lnTo>
                    <a:lnTo>
                      <a:pt x="44" y="6"/>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55" name="Freeform 310"/>
              <p:cNvSpPr>
                <a:spLocks/>
              </p:cNvSpPr>
              <p:nvPr/>
            </p:nvSpPr>
            <p:spPr bwMode="auto">
              <a:xfrm>
                <a:off x="8029575" y="4684713"/>
                <a:ext cx="58737" cy="38100"/>
              </a:xfrm>
              <a:custGeom>
                <a:avLst/>
                <a:gdLst>
                  <a:gd name="T0" fmla="*/ 39 w 75"/>
                  <a:gd name="T1" fmla="*/ 0 h 48"/>
                  <a:gd name="T2" fmla="*/ 0 w 75"/>
                  <a:gd name="T3" fmla="*/ 0 h 48"/>
                  <a:gd name="T4" fmla="*/ 45 w 75"/>
                  <a:gd name="T5" fmla="*/ 48 h 48"/>
                  <a:gd name="T6" fmla="*/ 45 w 75"/>
                  <a:gd name="T7" fmla="*/ 38 h 48"/>
                  <a:gd name="T8" fmla="*/ 75 w 75"/>
                  <a:gd name="T9" fmla="*/ 38 h 48"/>
                  <a:gd name="T10" fmla="*/ 39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39" y="0"/>
                    </a:moveTo>
                    <a:lnTo>
                      <a:pt x="0" y="0"/>
                    </a:lnTo>
                    <a:lnTo>
                      <a:pt x="45" y="48"/>
                    </a:lnTo>
                    <a:lnTo>
                      <a:pt x="45" y="38"/>
                    </a:lnTo>
                    <a:lnTo>
                      <a:pt x="75" y="3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56" name="Freeform 311"/>
              <p:cNvSpPr>
                <a:spLocks/>
              </p:cNvSpPr>
              <p:nvPr/>
            </p:nvSpPr>
            <p:spPr bwMode="auto">
              <a:xfrm>
                <a:off x="7985125" y="4637088"/>
                <a:ext cx="58737" cy="38100"/>
              </a:xfrm>
              <a:custGeom>
                <a:avLst/>
                <a:gdLst>
                  <a:gd name="T0" fmla="*/ 39 w 75"/>
                  <a:gd name="T1" fmla="*/ 0 h 48"/>
                  <a:gd name="T2" fmla="*/ 0 w 75"/>
                  <a:gd name="T3" fmla="*/ 0 h 48"/>
                  <a:gd name="T4" fmla="*/ 45 w 75"/>
                  <a:gd name="T5" fmla="*/ 48 h 48"/>
                  <a:gd name="T6" fmla="*/ 45 w 75"/>
                  <a:gd name="T7" fmla="*/ 39 h 48"/>
                  <a:gd name="T8" fmla="*/ 75 w 75"/>
                  <a:gd name="T9" fmla="*/ 39 h 48"/>
                  <a:gd name="T10" fmla="*/ 39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39" y="0"/>
                    </a:moveTo>
                    <a:lnTo>
                      <a:pt x="0" y="0"/>
                    </a:lnTo>
                    <a:lnTo>
                      <a:pt x="45" y="48"/>
                    </a:lnTo>
                    <a:lnTo>
                      <a:pt x="45" y="39"/>
                    </a:lnTo>
                    <a:lnTo>
                      <a:pt x="75" y="39"/>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57" name="Freeform 312"/>
              <p:cNvSpPr>
                <a:spLocks/>
              </p:cNvSpPr>
              <p:nvPr/>
            </p:nvSpPr>
            <p:spPr bwMode="auto">
              <a:xfrm>
                <a:off x="7948612" y="4597401"/>
                <a:ext cx="50800" cy="31750"/>
              </a:xfrm>
              <a:custGeom>
                <a:avLst/>
                <a:gdLst>
                  <a:gd name="T0" fmla="*/ 38 w 66"/>
                  <a:gd name="T1" fmla="*/ 0 h 40"/>
                  <a:gd name="T2" fmla="*/ 0 w 66"/>
                  <a:gd name="T3" fmla="*/ 0 h 40"/>
                  <a:gd name="T4" fmla="*/ 37 w 66"/>
                  <a:gd name="T5" fmla="*/ 40 h 40"/>
                  <a:gd name="T6" fmla="*/ 37 w 66"/>
                  <a:gd name="T7" fmla="*/ 31 h 40"/>
                  <a:gd name="T8" fmla="*/ 66 w 66"/>
                  <a:gd name="T9" fmla="*/ 31 h 40"/>
                  <a:gd name="T10" fmla="*/ 38 w 66"/>
                  <a:gd name="T11" fmla="*/ 0 h 40"/>
                </a:gdLst>
                <a:ahLst/>
                <a:cxnLst>
                  <a:cxn ang="0">
                    <a:pos x="T0" y="T1"/>
                  </a:cxn>
                  <a:cxn ang="0">
                    <a:pos x="T2" y="T3"/>
                  </a:cxn>
                  <a:cxn ang="0">
                    <a:pos x="T4" y="T5"/>
                  </a:cxn>
                  <a:cxn ang="0">
                    <a:pos x="T6" y="T7"/>
                  </a:cxn>
                  <a:cxn ang="0">
                    <a:pos x="T8" y="T9"/>
                  </a:cxn>
                  <a:cxn ang="0">
                    <a:pos x="T10" y="T11"/>
                  </a:cxn>
                </a:cxnLst>
                <a:rect l="0" t="0" r="r" b="b"/>
                <a:pathLst>
                  <a:path w="66" h="40">
                    <a:moveTo>
                      <a:pt x="38" y="0"/>
                    </a:moveTo>
                    <a:lnTo>
                      <a:pt x="0" y="0"/>
                    </a:lnTo>
                    <a:lnTo>
                      <a:pt x="37" y="40"/>
                    </a:lnTo>
                    <a:lnTo>
                      <a:pt x="37" y="31"/>
                    </a:lnTo>
                    <a:lnTo>
                      <a:pt x="66" y="31"/>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58" name="Freeform 313"/>
              <p:cNvSpPr>
                <a:spLocks/>
              </p:cNvSpPr>
              <p:nvPr/>
            </p:nvSpPr>
            <p:spPr bwMode="auto">
              <a:xfrm>
                <a:off x="7897812" y="4541838"/>
                <a:ext cx="58737" cy="39688"/>
              </a:xfrm>
              <a:custGeom>
                <a:avLst/>
                <a:gdLst>
                  <a:gd name="T0" fmla="*/ 38 w 75"/>
                  <a:gd name="T1" fmla="*/ 0 h 49"/>
                  <a:gd name="T2" fmla="*/ 0 w 75"/>
                  <a:gd name="T3" fmla="*/ 0 h 49"/>
                  <a:gd name="T4" fmla="*/ 45 w 75"/>
                  <a:gd name="T5" fmla="*/ 49 h 49"/>
                  <a:gd name="T6" fmla="*/ 45 w 75"/>
                  <a:gd name="T7" fmla="*/ 38 h 49"/>
                  <a:gd name="T8" fmla="*/ 75 w 75"/>
                  <a:gd name="T9" fmla="*/ 38 h 49"/>
                  <a:gd name="T10" fmla="*/ 38 w 75"/>
                  <a:gd name="T11" fmla="*/ 0 h 49"/>
                </a:gdLst>
                <a:ahLst/>
                <a:cxnLst>
                  <a:cxn ang="0">
                    <a:pos x="T0" y="T1"/>
                  </a:cxn>
                  <a:cxn ang="0">
                    <a:pos x="T2" y="T3"/>
                  </a:cxn>
                  <a:cxn ang="0">
                    <a:pos x="T4" y="T5"/>
                  </a:cxn>
                  <a:cxn ang="0">
                    <a:pos x="T6" y="T7"/>
                  </a:cxn>
                  <a:cxn ang="0">
                    <a:pos x="T8" y="T9"/>
                  </a:cxn>
                  <a:cxn ang="0">
                    <a:pos x="T10" y="T11"/>
                  </a:cxn>
                </a:cxnLst>
                <a:rect l="0" t="0" r="r" b="b"/>
                <a:pathLst>
                  <a:path w="75" h="49">
                    <a:moveTo>
                      <a:pt x="38" y="0"/>
                    </a:moveTo>
                    <a:lnTo>
                      <a:pt x="0" y="0"/>
                    </a:lnTo>
                    <a:lnTo>
                      <a:pt x="45" y="49"/>
                    </a:lnTo>
                    <a:lnTo>
                      <a:pt x="45" y="38"/>
                    </a:lnTo>
                    <a:lnTo>
                      <a:pt x="75" y="38"/>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59" name="Freeform 314"/>
              <p:cNvSpPr>
                <a:spLocks/>
              </p:cNvSpPr>
              <p:nvPr/>
            </p:nvSpPr>
            <p:spPr bwMode="auto">
              <a:xfrm>
                <a:off x="7853362" y="4495801"/>
                <a:ext cx="58737" cy="39688"/>
              </a:xfrm>
              <a:custGeom>
                <a:avLst/>
                <a:gdLst>
                  <a:gd name="T0" fmla="*/ 39 w 75"/>
                  <a:gd name="T1" fmla="*/ 0 h 49"/>
                  <a:gd name="T2" fmla="*/ 0 w 75"/>
                  <a:gd name="T3" fmla="*/ 0 h 49"/>
                  <a:gd name="T4" fmla="*/ 47 w 75"/>
                  <a:gd name="T5" fmla="*/ 49 h 49"/>
                  <a:gd name="T6" fmla="*/ 47 w 75"/>
                  <a:gd name="T7" fmla="*/ 38 h 49"/>
                  <a:gd name="T8" fmla="*/ 75 w 75"/>
                  <a:gd name="T9" fmla="*/ 38 h 49"/>
                  <a:gd name="T10" fmla="*/ 39 w 75"/>
                  <a:gd name="T11" fmla="*/ 0 h 49"/>
                </a:gdLst>
                <a:ahLst/>
                <a:cxnLst>
                  <a:cxn ang="0">
                    <a:pos x="T0" y="T1"/>
                  </a:cxn>
                  <a:cxn ang="0">
                    <a:pos x="T2" y="T3"/>
                  </a:cxn>
                  <a:cxn ang="0">
                    <a:pos x="T4" y="T5"/>
                  </a:cxn>
                  <a:cxn ang="0">
                    <a:pos x="T6" y="T7"/>
                  </a:cxn>
                  <a:cxn ang="0">
                    <a:pos x="T8" y="T9"/>
                  </a:cxn>
                  <a:cxn ang="0">
                    <a:pos x="T10" y="T11"/>
                  </a:cxn>
                </a:cxnLst>
                <a:rect l="0" t="0" r="r" b="b"/>
                <a:pathLst>
                  <a:path w="75" h="49">
                    <a:moveTo>
                      <a:pt x="39" y="0"/>
                    </a:moveTo>
                    <a:lnTo>
                      <a:pt x="0" y="0"/>
                    </a:lnTo>
                    <a:lnTo>
                      <a:pt x="47" y="49"/>
                    </a:lnTo>
                    <a:lnTo>
                      <a:pt x="47" y="38"/>
                    </a:lnTo>
                    <a:lnTo>
                      <a:pt x="75" y="3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60" name="Freeform 315"/>
              <p:cNvSpPr>
                <a:spLocks/>
              </p:cNvSpPr>
              <p:nvPr/>
            </p:nvSpPr>
            <p:spPr bwMode="auto">
              <a:xfrm>
                <a:off x="7808912" y="4448176"/>
                <a:ext cx="58737" cy="38100"/>
              </a:xfrm>
              <a:custGeom>
                <a:avLst/>
                <a:gdLst>
                  <a:gd name="T0" fmla="*/ 40 w 75"/>
                  <a:gd name="T1" fmla="*/ 0 h 48"/>
                  <a:gd name="T2" fmla="*/ 0 w 75"/>
                  <a:gd name="T3" fmla="*/ 0 h 48"/>
                  <a:gd name="T4" fmla="*/ 47 w 75"/>
                  <a:gd name="T5" fmla="*/ 48 h 48"/>
                  <a:gd name="T6" fmla="*/ 47 w 75"/>
                  <a:gd name="T7" fmla="*/ 39 h 48"/>
                  <a:gd name="T8" fmla="*/ 75 w 75"/>
                  <a:gd name="T9" fmla="*/ 39 h 48"/>
                  <a:gd name="T10" fmla="*/ 40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40" y="0"/>
                    </a:moveTo>
                    <a:lnTo>
                      <a:pt x="0" y="0"/>
                    </a:lnTo>
                    <a:lnTo>
                      <a:pt x="47" y="48"/>
                    </a:lnTo>
                    <a:lnTo>
                      <a:pt x="47" y="39"/>
                    </a:lnTo>
                    <a:lnTo>
                      <a:pt x="75" y="39"/>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61" name="Freeform 316"/>
              <p:cNvSpPr>
                <a:spLocks/>
              </p:cNvSpPr>
              <p:nvPr/>
            </p:nvSpPr>
            <p:spPr bwMode="auto">
              <a:xfrm>
                <a:off x="7764462" y="4402138"/>
                <a:ext cx="60325" cy="38100"/>
              </a:xfrm>
              <a:custGeom>
                <a:avLst/>
                <a:gdLst>
                  <a:gd name="T0" fmla="*/ 38 w 75"/>
                  <a:gd name="T1" fmla="*/ 0 h 48"/>
                  <a:gd name="T2" fmla="*/ 0 w 75"/>
                  <a:gd name="T3" fmla="*/ 0 h 48"/>
                  <a:gd name="T4" fmla="*/ 45 w 75"/>
                  <a:gd name="T5" fmla="*/ 48 h 48"/>
                  <a:gd name="T6" fmla="*/ 45 w 75"/>
                  <a:gd name="T7" fmla="*/ 39 h 48"/>
                  <a:gd name="T8" fmla="*/ 75 w 75"/>
                  <a:gd name="T9" fmla="*/ 39 h 48"/>
                  <a:gd name="T10" fmla="*/ 38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38" y="0"/>
                    </a:moveTo>
                    <a:lnTo>
                      <a:pt x="0" y="0"/>
                    </a:lnTo>
                    <a:lnTo>
                      <a:pt x="45" y="48"/>
                    </a:lnTo>
                    <a:lnTo>
                      <a:pt x="45" y="39"/>
                    </a:lnTo>
                    <a:lnTo>
                      <a:pt x="75" y="39"/>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62" name="Freeform 317"/>
              <p:cNvSpPr>
                <a:spLocks/>
              </p:cNvSpPr>
              <p:nvPr/>
            </p:nvSpPr>
            <p:spPr bwMode="auto">
              <a:xfrm>
                <a:off x="7753350" y="4356101"/>
                <a:ext cx="26987" cy="36513"/>
              </a:xfrm>
              <a:custGeom>
                <a:avLst/>
                <a:gdLst>
                  <a:gd name="T0" fmla="*/ 0 w 33"/>
                  <a:gd name="T1" fmla="*/ 0 h 46"/>
                  <a:gd name="T2" fmla="*/ 0 w 33"/>
                  <a:gd name="T3" fmla="*/ 43 h 46"/>
                  <a:gd name="T4" fmla="*/ 4 w 33"/>
                  <a:gd name="T5" fmla="*/ 46 h 46"/>
                  <a:gd name="T6" fmla="*/ 4 w 33"/>
                  <a:gd name="T7" fmla="*/ 37 h 46"/>
                  <a:gd name="T8" fmla="*/ 33 w 33"/>
                  <a:gd name="T9" fmla="*/ 37 h 46"/>
                  <a:gd name="T10" fmla="*/ 0 w 33"/>
                  <a:gd name="T11" fmla="*/ 0 h 46"/>
                </a:gdLst>
                <a:ahLst/>
                <a:cxnLst>
                  <a:cxn ang="0">
                    <a:pos x="T0" y="T1"/>
                  </a:cxn>
                  <a:cxn ang="0">
                    <a:pos x="T2" y="T3"/>
                  </a:cxn>
                  <a:cxn ang="0">
                    <a:pos x="T4" y="T5"/>
                  </a:cxn>
                  <a:cxn ang="0">
                    <a:pos x="T6" y="T7"/>
                  </a:cxn>
                  <a:cxn ang="0">
                    <a:pos x="T8" y="T9"/>
                  </a:cxn>
                  <a:cxn ang="0">
                    <a:pos x="T10" y="T11"/>
                  </a:cxn>
                </a:cxnLst>
                <a:rect l="0" t="0" r="r" b="b"/>
                <a:pathLst>
                  <a:path w="33" h="46">
                    <a:moveTo>
                      <a:pt x="0" y="0"/>
                    </a:moveTo>
                    <a:lnTo>
                      <a:pt x="0" y="43"/>
                    </a:lnTo>
                    <a:lnTo>
                      <a:pt x="4" y="46"/>
                    </a:lnTo>
                    <a:lnTo>
                      <a:pt x="4" y="37"/>
                    </a:lnTo>
                    <a:lnTo>
                      <a:pt x="33" y="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63" name="Freeform 318"/>
              <p:cNvSpPr>
                <a:spLocks/>
              </p:cNvSpPr>
              <p:nvPr/>
            </p:nvSpPr>
            <p:spPr bwMode="auto">
              <a:xfrm>
                <a:off x="8064500" y="4714876"/>
                <a:ext cx="53975" cy="15875"/>
              </a:xfrm>
              <a:custGeom>
                <a:avLst/>
                <a:gdLst>
                  <a:gd name="T0" fmla="*/ 69 w 69"/>
                  <a:gd name="T1" fmla="*/ 0 h 21"/>
                  <a:gd name="T2" fmla="*/ 54 w 69"/>
                  <a:gd name="T3" fmla="*/ 0 h 21"/>
                  <a:gd name="T4" fmla="*/ 30 w 69"/>
                  <a:gd name="T5" fmla="*/ 0 h 21"/>
                  <a:gd name="T6" fmla="*/ 0 w 69"/>
                  <a:gd name="T7" fmla="*/ 0 h 21"/>
                  <a:gd name="T8" fmla="*/ 0 w 69"/>
                  <a:gd name="T9" fmla="*/ 10 h 21"/>
                  <a:gd name="T10" fmla="*/ 0 w 69"/>
                  <a:gd name="T11" fmla="*/ 21 h 21"/>
                  <a:gd name="T12" fmla="*/ 10 w 69"/>
                  <a:gd name="T13" fmla="*/ 21 h 21"/>
                  <a:gd name="T14" fmla="*/ 50 w 69"/>
                  <a:gd name="T15" fmla="*/ 21 h 21"/>
                  <a:gd name="T16" fmla="*/ 54 w 69"/>
                  <a:gd name="T17" fmla="*/ 21 h 21"/>
                  <a:gd name="T18" fmla="*/ 69 w 69"/>
                  <a:gd name="T19" fmla="*/ 21 h 21"/>
                  <a:gd name="T20" fmla="*/ 69 w 69"/>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
                    <a:moveTo>
                      <a:pt x="69" y="0"/>
                    </a:moveTo>
                    <a:lnTo>
                      <a:pt x="54" y="0"/>
                    </a:lnTo>
                    <a:lnTo>
                      <a:pt x="30" y="0"/>
                    </a:lnTo>
                    <a:lnTo>
                      <a:pt x="0" y="0"/>
                    </a:lnTo>
                    <a:lnTo>
                      <a:pt x="0" y="10"/>
                    </a:lnTo>
                    <a:lnTo>
                      <a:pt x="0" y="21"/>
                    </a:lnTo>
                    <a:lnTo>
                      <a:pt x="10" y="21"/>
                    </a:lnTo>
                    <a:lnTo>
                      <a:pt x="50" y="21"/>
                    </a:lnTo>
                    <a:lnTo>
                      <a:pt x="54" y="21"/>
                    </a:lnTo>
                    <a:lnTo>
                      <a:pt x="69" y="21"/>
                    </a:lnTo>
                    <a:lnTo>
                      <a:pt x="69"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64" name="Freeform 319"/>
              <p:cNvSpPr>
                <a:spLocks/>
              </p:cNvSpPr>
              <p:nvPr/>
            </p:nvSpPr>
            <p:spPr bwMode="auto">
              <a:xfrm>
                <a:off x="8064500" y="4714876"/>
                <a:ext cx="53975" cy="15875"/>
              </a:xfrm>
              <a:custGeom>
                <a:avLst/>
                <a:gdLst>
                  <a:gd name="T0" fmla="*/ 69 w 69"/>
                  <a:gd name="T1" fmla="*/ 0 h 21"/>
                  <a:gd name="T2" fmla="*/ 54 w 69"/>
                  <a:gd name="T3" fmla="*/ 0 h 21"/>
                  <a:gd name="T4" fmla="*/ 30 w 69"/>
                  <a:gd name="T5" fmla="*/ 0 h 21"/>
                  <a:gd name="T6" fmla="*/ 0 w 69"/>
                  <a:gd name="T7" fmla="*/ 0 h 21"/>
                  <a:gd name="T8" fmla="*/ 0 w 69"/>
                  <a:gd name="T9" fmla="*/ 10 h 21"/>
                  <a:gd name="T10" fmla="*/ 0 w 69"/>
                  <a:gd name="T11" fmla="*/ 21 h 21"/>
                  <a:gd name="T12" fmla="*/ 10 w 69"/>
                  <a:gd name="T13" fmla="*/ 21 h 21"/>
                  <a:gd name="T14" fmla="*/ 50 w 69"/>
                  <a:gd name="T15" fmla="*/ 21 h 21"/>
                  <a:gd name="T16" fmla="*/ 54 w 69"/>
                  <a:gd name="T17" fmla="*/ 21 h 21"/>
                  <a:gd name="T18" fmla="*/ 69 w 69"/>
                  <a:gd name="T19" fmla="*/ 21 h 21"/>
                  <a:gd name="T20" fmla="*/ 69 w 69"/>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
                    <a:moveTo>
                      <a:pt x="69" y="0"/>
                    </a:moveTo>
                    <a:lnTo>
                      <a:pt x="54" y="0"/>
                    </a:lnTo>
                    <a:lnTo>
                      <a:pt x="30" y="0"/>
                    </a:lnTo>
                    <a:lnTo>
                      <a:pt x="0" y="0"/>
                    </a:lnTo>
                    <a:lnTo>
                      <a:pt x="0" y="10"/>
                    </a:lnTo>
                    <a:lnTo>
                      <a:pt x="0" y="21"/>
                    </a:lnTo>
                    <a:lnTo>
                      <a:pt x="10" y="21"/>
                    </a:lnTo>
                    <a:lnTo>
                      <a:pt x="50" y="21"/>
                    </a:lnTo>
                    <a:lnTo>
                      <a:pt x="54" y="21"/>
                    </a:lnTo>
                    <a:lnTo>
                      <a:pt x="69" y="21"/>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65" name="Freeform 320"/>
              <p:cNvSpPr>
                <a:spLocks/>
              </p:cNvSpPr>
              <p:nvPr/>
            </p:nvSpPr>
            <p:spPr bwMode="auto">
              <a:xfrm>
                <a:off x="8020050" y="4667251"/>
                <a:ext cx="61912" cy="17463"/>
              </a:xfrm>
              <a:custGeom>
                <a:avLst/>
                <a:gdLst>
                  <a:gd name="T0" fmla="*/ 78 w 78"/>
                  <a:gd name="T1" fmla="*/ 0 h 21"/>
                  <a:gd name="T2" fmla="*/ 30 w 78"/>
                  <a:gd name="T3" fmla="*/ 0 h 21"/>
                  <a:gd name="T4" fmla="*/ 0 w 78"/>
                  <a:gd name="T5" fmla="*/ 0 h 21"/>
                  <a:gd name="T6" fmla="*/ 0 w 78"/>
                  <a:gd name="T7" fmla="*/ 9 h 21"/>
                  <a:gd name="T8" fmla="*/ 0 w 78"/>
                  <a:gd name="T9" fmla="*/ 21 h 21"/>
                  <a:gd name="T10" fmla="*/ 11 w 78"/>
                  <a:gd name="T11" fmla="*/ 21 h 21"/>
                  <a:gd name="T12" fmla="*/ 50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30" y="0"/>
                    </a:lnTo>
                    <a:lnTo>
                      <a:pt x="0" y="0"/>
                    </a:lnTo>
                    <a:lnTo>
                      <a:pt x="0" y="9"/>
                    </a:lnTo>
                    <a:lnTo>
                      <a:pt x="0" y="21"/>
                    </a:lnTo>
                    <a:lnTo>
                      <a:pt x="11" y="21"/>
                    </a:lnTo>
                    <a:lnTo>
                      <a:pt x="50" y="21"/>
                    </a:lnTo>
                    <a:lnTo>
                      <a:pt x="78" y="21"/>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66" name="Freeform 321"/>
              <p:cNvSpPr>
                <a:spLocks/>
              </p:cNvSpPr>
              <p:nvPr/>
            </p:nvSpPr>
            <p:spPr bwMode="auto">
              <a:xfrm>
                <a:off x="8020050" y="4667251"/>
                <a:ext cx="61912" cy="17463"/>
              </a:xfrm>
              <a:custGeom>
                <a:avLst/>
                <a:gdLst>
                  <a:gd name="T0" fmla="*/ 78 w 78"/>
                  <a:gd name="T1" fmla="*/ 0 h 21"/>
                  <a:gd name="T2" fmla="*/ 30 w 78"/>
                  <a:gd name="T3" fmla="*/ 0 h 21"/>
                  <a:gd name="T4" fmla="*/ 0 w 78"/>
                  <a:gd name="T5" fmla="*/ 0 h 21"/>
                  <a:gd name="T6" fmla="*/ 0 w 78"/>
                  <a:gd name="T7" fmla="*/ 9 h 21"/>
                  <a:gd name="T8" fmla="*/ 0 w 78"/>
                  <a:gd name="T9" fmla="*/ 21 h 21"/>
                  <a:gd name="T10" fmla="*/ 11 w 78"/>
                  <a:gd name="T11" fmla="*/ 21 h 21"/>
                  <a:gd name="T12" fmla="*/ 50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30" y="0"/>
                    </a:lnTo>
                    <a:lnTo>
                      <a:pt x="0" y="0"/>
                    </a:lnTo>
                    <a:lnTo>
                      <a:pt x="0" y="9"/>
                    </a:lnTo>
                    <a:lnTo>
                      <a:pt x="0" y="21"/>
                    </a:lnTo>
                    <a:lnTo>
                      <a:pt x="11" y="21"/>
                    </a:lnTo>
                    <a:lnTo>
                      <a:pt x="50" y="21"/>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67" name="Freeform 322"/>
              <p:cNvSpPr>
                <a:spLocks/>
              </p:cNvSpPr>
              <p:nvPr/>
            </p:nvSpPr>
            <p:spPr bwMode="auto">
              <a:xfrm>
                <a:off x="7977187" y="4621213"/>
                <a:ext cx="61912" cy="15875"/>
              </a:xfrm>
              <a:custGeom>
                <a:avLst/>
                <a:gdLst>
                  <a:gd name="T0" fmla="*/ 78 w 78"/>
                  <a:gd name="T1" fmla="*/ 0 h 20"/>
                  <a:gd name="T2" fmla="*/ 29 w 78"/>
                  <a:gd name="T3" fmla="*/ 0 h 20"/>
                  <a:gd name="T4" fmla="*/ 0 w 78"/>
                  <a:gd name="T5" fmla="*/ 0 h 20"/>
                  <a:gd name="T6" fmla="*/ 0 w 78"/>
                  <a:gd name="T7" fmla="*/ 9 h 20"/>
                  <a:gd name="T8" fmla="*/ 0 w 78"/>
                  <a:gd name="T9" fmla="*/ 20 h 20"/>
                  <a:gd name="T10" fmla="*/ 9 w 78"/>
                  <a:gd name="T11" fmla="*/ 20 h 20"/>
                  <a:gd name="T12" fmla="*/ 48 w 78"/>
                  <a:gd name="T13" fmla="*/ 20 h 20"/>
                  <a:gd name="T14" fmla="*/ 78 w 78"/>
                  <a:gd name="T15" fmla="*/ 20 h 20"/>
                  <a:gd name="T16" fmla="*/ 78 w 78"/>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0">
                    <a:moveTo>
                      <a:pt x="78" y="0"/>
                    </a:moveTo>
                    <a:lnTo>
                      <a:pt x="29" y="0"/>
                    </a:lnTo>
                    <a:lnTo>
                      <a:pt x="0" y="0"/>
                    </a:lnTo>
                    <a:lnTo>
                      <a:pt x="0" y="9"/>
                    </a:lnTo>
                    <a:lnTo>
                      <a:pt x="0" y="20"/>
                    </a:lnTo>
                    <a:lnTo>
                      <a:pt x="9" y="20"/>
                    </a:lnTo>
                    <a:lnTo>
                      <a:pt x="48" y="20"/>
                    </a:lnTo>
                    <a:lnTo>
                      <a:pt x="78" y="20"/>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68" name="Freeform 323"/>
              <p:cNvSpPr>
                <a:spLocks/>
              </p:cNvSpPr>
              <p:nvPr/>
            </p:nvSpPr>
            <p:spPr bwMode="auto">
              <a:xfrm>
                <a:off x="7977187" y="4621213"/>
                <a:ext cx="61912" cy="15875"/>
              </a:xfrm>
              <a:custGeom>
                <a:avLst/>
                <a:gdLst>
                  <a:gd name="T0" fmla="*/ 78 w 78"/>
                  <a:gd name="T1" fmla="*/ 0 h 20"/>
                  <a:gd name="T2" fmla="*/ 29 w 78"/>
                  <a:gd name="T3" fmla="*/ 0 h 20"/>
                  <a:gd name="T4" fmla="*/ 0 w 78"/>
                  <a:gd name="T5" fmla="*/ 0 h 20"/>
                  <a:gd name="T6" fmla="*/ 0 w 78"/>
                  <a:gd name="T7" fmla="*/ 9 h 20"/>
                  <a:gd name="T8" fmla="*/ 0 w 78"/>
                  <a:gd name="T9" fmla="*/ 20 h 20"/>
                  <a:gd name="T10" fmla="*/ 9 w 78"/>
                  <a:gd name="T11" fmla="*/ 20 h 20"/>
                  <a:gd name="T12" fmla="*/ 48 w 78"/>
                  <a:gd name="T13" fmla="*/ 20 h 20"/>
                  <a:gd name="T14" fmla="*/ 78 w 78"/>
                  <a:gd name="T15" fmla="*/ 20 h 20"/>
                  <a:gd name="T16" fmla="*/ 78 w 78"/>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0">
                    <a:moveTo>
                      <a:pt x="78" y="0"/>
                    </a:moveTo>
                    <a:lnTo>
                      <a:pt x="29" y="0"/>
                    </a:lnTo>
                    <a:lnTo>
                      <a:pt x="0" y="0"/>
                    </a:lnTo>
                    <a:lnTo>
                      <a:pt x="0" y="9"/>
                    </a:lnTo>
                    <a:lnTo>
                      <a:pt x="0" y="20"/>
                    </a:lnTo>
                    <a:lnTo>
                      <a:pt x="9" y="20"/>
                    </a:lnTo>
                    <a:lnTo>
                      <a:pt x="48" y="20"/>
                    </a:lnTo>
                    <a:lnTo>
                      <a:pt x="78" y="20"/>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69" name="Freeform 324"/>
              <p:cNvSpPr>
                <a:spLocks/>
              </p:cNvSpPr>
              <p:nvPr/>
            </p:nvSpPr>
            <p:spPr bwMode="auto">
              <a:xfrm>
                <a:off x="7932737" y="4573588"/>
                <a:ext cx="61912" cy="12700"/>
              </a:xfrm>
              <a:custGeom>
                <a:avLst/>
                <a:gdLst>
                  <a:gd name="T0" fmla="*/ 78 w 78"/>
                  <a:gd name="T1" fmla="*/ 0 h 18"/>
                  <a:gd name="T2" fmla="*/ 30 w 78"/>
                  <a:gd name="T3" fmla="*/ 0 h 18"/>
                  <a:gd name="T4" fmla="*/ 0 w 78"/>
                  <a:gd name="T5" fmla="*/ 0 h 18"/>
                  <a:gd name="T6" fmla="*/ 0 w 78"/>
                  <a:gd name="T7" fmla="*/ 11 h 18"/>
                  <a:gd name="T8" fmla="*/ 0 w 78"/>
                  <a:gd name="T9" fmla="*/ 18 h 18"/>
                  <a:gd name="T10" fmla="*/ 78 w 78"/>
                  <a:gd name="T11" fmla="*/ 18 h 18"/>
                  <a:gd name="T12" fmla="*/ 78 w 78"/>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78" h="18">
                    <a:moveTo>
                      <a:pt x="78" y="0"/>
                    </a:moveTo>
                    <a:lnTo>
                      <a:pt x="30" y="0"/>
                    </a:lnTo>
                    <a:lnTo>
                      <a:pt x="0" y="0"/>
                    </a:lnTo>
                    <a:lnTo>
                      <a:pt x="0" y="11"/>
                    </a:lnTo>
                    <a:lnTo>
                      <a:pt x="0" y="18"/>
                    </a:lnTo>
                    <a:lnTo>
                      <a:pt x="78" y="18"/>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70" name="Freeform 325"/>
              <p:cNvSpPr>
                <a:spLocks/>
              </p:cNvSpPr>
              <p:nvPr/>
            </p:nvSpPr>
            <p:spPr bwMode="auto">
              <a:xfrm>
                <a:off x="7932737" y="4573588"/>
                <a:ext cx="61912" cy="12700"/>
              </a:xfrm>
              <a:custGeom>
                <a:avLst/>
                <a:gdLst>
                  <a:gd name="T0" fmla="*/ 78 w 78"/>
                  <a:gd name="T1" fmla="*/ 0 h 18"/>
                  <a:gd name="T2" fmla="*/ 30 w 78"/>
                  <a:gd name="T3" fmla="*/ 0 h 18"/>
                  <a:gd name="T4" fmla="*/ 0 w 78"/>
                  <a:gd name="T5" fmla="*/ 0 h 18"/>
                  <a:gd name="T6" fmla="*/ 0 w 78"/>
                  <a:gd name="T7" fmla="*/ 11 h 18"/>
                  <a:gd name="T8" fmla="*/ 0 w 78"/>
                  <a:gd name="T9" fmla="*/ 18 h 18"/>
                  <a:gd name="T10" fmla="*/ 78 w 78"/>
                  <a:gd name="T11" fmla="*/ 18 h 18"/>
                  <a:gd name="T12" fmla="*/ 78 w 78"/>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78" h="18">
                    <a:moveTo>
                      <a:pt x="78" y="0"/>
                    </a:moveTo>
                    <a:lnTo>
                      <a:pt x="30" y="0"/>
                    </a:lnTo>
                    <a:lnTo>
                      <a:pt x="0" y="0"/>
                    </a:lnTo>
                    <a:lnTo>
                      <a:pt x="0" y="11"/>
                    </a:lnTo>
                    <a:lnTo>
                      <a:pt x="0" y="18"/>
                    </a:lnTo>
                    <a:lnTo>
                      <a:pt x="78" y="18"/>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71" name="Freeform 326"/>
              <p:cNvSpPr>
                <a:spLocks/>
              </p:cNvSpPr>
              <p:nvPr/>
            </p:nvSpPr>
            <p:spPr bwMode="auto">
              <a:xfrm>
                <a:off x="7889875" y="4525963"/>
                <a:ext cx="60325" cy="15875"/>
              </a:xfrm>
              <a:custGeom>
                <a:avLst/>
                <a:gdLst>
                  <a:gd name="T0" fmla="*/ 76 w 76"/>
                  <a:gd name="T1" fmla="*/ 0 h 21"/>
                  <a:gd name="T2" fmla="*/ 28 w 76"/>
                  <a:gd name="T3" fmla="*/ 0 h 21"/>
                  <a:gd name="T4" fmla="*/ 0 w 76"/>
                  <a:gd name="T5" fmla="*/ 0 h 21"/>
                  <a:gd name="T6" fmla="*/ 0 w 76"/>
                  <a:gd name="T7" fmla="*/ 11 h 21"/>
                  <a:gd name="T8" fmla="*/ 0 w 76"/>
                  <a:gd name="T9" fmla="*/ 21 h 21"/>
                  <a:gd name="T10" fmla="*/ 9 w 76"/>
                  <a:gd name="T11" fmla="*/ 21 h 21"/>
                  <a:gd name="T12" fmla="*/ 47 w 76"/>
                  <a:gd name="T13" fmla="*/ 21 h 21"/>
                  <a:gd name="T14" fmla="*/ 76 w 76"/>
                  <a:gd name="T15" fmla="*/ 21 h 21"/>
                  <a:gd name="T16" fmla="*/ 76 w 76"/>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1">
                    <a:moveTo>
                      <a:pt x="76" y="0"/>
                    </a:moveTo>
                    <a:lnTo>
                      <a:pt x="28" y="0"/>
                    </a:lnTo>
                    <a:lnTo>
                      <a:pt x="0" y="0"/>
                    </a:lnTo>
                    <a:lnTo>
                      <a:pt x="0" y="11"/>
                    </a:lnTo>
                    <a:lnTo>
                      <a:pt x="0" y="21"/>
                    </a:lnTo>
                    <a:lnTo>
                      <a:pt x="9" y="21"/>
                    </a:lnTo>
                    <a:lnTo>
                      <a:pt x="47" y="21"/>
                    </a:lnTo>
                    <a:lnTo>
                      <a:pt x="76" y="21"/>
                    </a:lnTo>
                    <a:lnTo>
                      <a:pt x="76"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72" name="Freeform 327"/>
              <p:cNvSpPr>
                <a:spLocks/>
              </p:cNvSpPr>
              <p:nvPr/>
            </p:nvSpPr>
            <p:spPr bwMode="auto">
              <a:xfrm>
                <a:off x="7889875" y="4525963"/>
                <a:ext cx="60325" cy="15875"/>
              </a:xfrm>
              <a:custGeom>
                <a:avLst/>
                <a:gdLst>
                  <a:gd name="T0" fmla="*/ 76 w 76"/>
                  <a:gd name="T1" fmla="*/ 0 h 21"/>
                  <a:gd name="T2" fmla="*/ 28 w 76"/>
                  <a:gd name="T3" fmla="*/ 0 h 21"/>
                  <a:gd name="T4" fmla="*/ 0 w 76"/>
                  <a:gd name="T5" fmla="*/ 0 h 21"/>
                  <a:gd name="T6" fmla="*/ 0 w 76"/>
                  <a:gd name="T7" fmla="*/ 11 h 21"/>
                  <a:gd name="T8" fmla="*/ 0 w 76"/>
                  <a:gd name="T9" fmla="*/ 21 h 21"/>
                  <a:gd name="T10" fmla="*/ 9 w 76"/>
                  <a:gd name="T11" fmla="*/ 21 h 21"/>
                  <a:gd name="T12" fmla="*/ 47 w 76"/>
                  <a:gd name="T13" fmla="*/ 21 h 21"/>
                  <a:gd name="T14" fmla="*/ 76 w 76"/>
                  <a:gd name="T15" fmla="*/ 21 h 21"/>
                  <a:gd name="T16" fmla="*/ 76 w 76"/>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1">
                    <a:moveTo>
                      <a:pt x="76" y="0"/>
                    </a:moveTo>
                    <a:lnTo>
                      <a:pt x="28" y="0"/>
                    </a:lnTo>
                    <a:lnTo>
                      <a:pt x="0" y="0"/>
                    </a:lnTo>
                    <a:lnTo>
                      <a:pt x="0" y="11"/>
                    </a:lnTo>
                    <a:lnTo>
                      <a:pt x="0" y="21"/>
                    </a:lnTo>
                    <a:lnTo>
                      <a:pt x="9" y="21"/>
                    </a:lnTo>
                    <a:lnTo>
                      <a:pt x="47" y="21"/>
                    </a:lnTo>
                    <a:lnTo>
                      <a:pt x="76" y="21"/>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73" name="Freeform 328"/>
              <p:cNvSpPr>
                <a:spLocks/>
              </p:cNvSpPr>
              <p:nvPr/>
            </p:nvSpPr>
            <p:spPr bwMode="auto">
              <a:xfrm>
                <a:off x="7845425" y="4478338"/>
                <a:ext cx="61912" cy="17463"/>
              </a:xfrm>
              <a:custGeom>
                <a:avLst/>
                <a:gdLst>
                  <a:gd name="T0" fmla="*/ 78 w 78"/>
                  <a:gd name="T1" fmla="*/ 0 h 21"/>
                  <a:gd name="T2" fmla="*/ 28 w 78"/>
                  <a:gd name="T3" fmla="*/ 0 h 21"/>
                  <a:gd name="T4" fmla="*/ 0 w 78"/>
                  <a:gd name="T5" fmla="*/ 0 h 21"/>
                  <a:gd name="T6" fmla="*/ 0 w 78"/>
                  <a:gd name="T7" fmla="*/ 9 h 21"/>
                  <a:gd name="T8" fmla="*/ 0 w 78"/>
                  <a:gd name="T9" fmla="*/ 21 h 21"/>
                  <a:gd name="T10" fmla="*/ 9 w 78"/>
                  <a:gd name="T11" fmla="*/ 21 h 21"/>
                  <a:gd name="T12" fmla="*/ 48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28" y="0"/>
                    </a:lnTo>
                    <a:lnTo>
                      <a:pt x="0" y="0"/>
                    </a:lnTo>
                    <a:lnTo>
                      <a:pt x="0" y="9"/>
                    </a:lnTo>
                    <a:lnTo>
                      <a:pt x="0" y="21"/>
                    </a:lnTo>
                    <a:lnTo>
                      <a:pt x="9" y="21"/>
                    </a:lnTo>
                    <a:lnTo>
                      <a:pt x="48" y="21"/>
                    </a:lnTo>
                    <a:lnTo>
                      <a:pt x="78" y="21"/>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74" name="Freeform 329"/>
              <p:cNvSpPr>
                <a:spLocks/>
              </p:cNvSpPr>
              <p:nvPr/>
            </p:nvSpPr>
            <p:spPr bwMode="auto">
              <a:xfrm>
                <a:off x="7845425" y="4478338"/>
                <a:ext cx="61912" cy="17463"/>
              </a:xfrm>
              <a:custGeom>
                <a:avLst/>
                <a:gdLst>
                  <a:gd name="T0" fmla="*/ 78 w 78"/>
                  <a:gd name="T1" fmla="*/ 0 h 21"/>
                  <a:gd name="T2" fmla="*/ 28 w 78"/>
                  <a:gd name="T3" fmla="*/ 0 h 21"/>
                  <a:gd name="T4" fmla="*/ 0 w 78"/>
                  <a:gd name="T5" fmla="*/ 0 h 21"/>
                  <a:gd name="T6" fmla="*/ 0 w 78"/>
                  <a:gd name="T7" fmla="*/ 9 h 21"/>
                  <a:gd name="T8" fmla="*/ 0 w 78"/>
                  <a:gd name="T9" fmla="*/ 21 h 21"/>
                  <a:gd name="T10" fmla="*/ 9 w 78"/>
                  <a:gd name="T11" fmla="*/ 21 h 21"/>
                  <a:gd name="T12" fmla="*/ 48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28" y="0"/>
                    </a:lnTo>
                    <a:lnTo>
                      <a:pt x="0" y="0"/>
                    </a:lnTo>
                    <a:lnTo>
                      <a:pt x="0" y="9"/>
                    </a:lnTo>
                    <a:lnTo>
                      <a:pt x="0" y="21"/>
                    </a:lnTo>
                    <a:lnTo>
                      <a:pt x="9" y="21"/>
                    </a:lnTo>
                    <a:lnTo>
                      <a:pt x="48" y="21"/>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75" name="Freeform 330"/>
              <p:cNvSpPr>
                <a:spLocks/>
              </p:cNvSpPr>
              <p:nvPr/>
            </p:nvSpPr>
            <p:spPr bwMode="auto">
              <a:xfrm>
                <a:off x="7800975" y="4432301"/>
                <a:ext cx="61912" cy="15875"/>
              </a:xfrm>
              <a:custGeom>
                <a:avLst/>
                <a:gdLst>
                  <a:gd name="T0" fmla="*/ 78 w 78"/>
                  <a:gd name="T1" fmla="*/ 0 h 20"/>
                  <a:gd name="T2" fmla="*/ 30 w 78"/>
                  <a:gd name="T3" fmla="*/ 0 h 20"/>
                  <a:gd name="T4" fmla="*/ 0 w 78"/>
                  <a:gd name="T5" fmla="*/ 0 h 20"/>
                  <a:gd name="T6" fmla="*/ 0 w 78"/>
                  <a:gd name="T7" fmla="*/ 9 h 20"/>
                  <a:gd name="T8" fmla="*/ 0 w 78"/>
                  <a:gd name="T9" fmla="*/ 20 h 20"/>
                  <a:gd name="T10" fmla="*/ 9 w 78"/>
                  <a:gd name="T11" fmla="*/ 20 h 20"/>
                  <a:gd name="T12" fmla="*/ 49 w 78"/>
                  <a:gd name="T13" fmla="*/ 20 h 20"/>
                  <a:gd name="T14" fmla="*/ 78 w 78"/>
                  <a:gd name="T15" fmla="*/ 20 h 20"/>
                  <a:gd name="T16" fmla="*/ 78 w 78"/>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0">
                    <a:moveTo>
                      <a:pt x="78" y="0"/>
                    </a:moveTo>
                    <a:lnTo>
                      <a:pt x="30" y="0"/>
                    </a:lnTo>
                    <a:lnTo>
                      <a:pt x="0" y="0"/>
                    </a:lnTo>
                    <a:lnTo>
                      <a:pt x="0" y="9"/>
                    </a:lnTo>
                    <a:lnTo>
                      <a:pt x="0" y="20"/>
                    </a:lnTo>
                    <a:lnTo>
                      <a:pt x="9" y="20"/>
                    </a:lnTo>
                    <a:lnTo>
                      <a:pt x="49" y="20"/>
                    </a:lnTo>
                    <a:lnTo>
                      <a:pt x="78" y="20"/>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76" name="Freeform 331"/>
              <p:cNvSpPr>
                <a:spLocks/>
              </p:cNvSpPr>
              <p:nvPr/>
            </p:nvSpPr>
            <p:spPr bwMode="auto">
              <a:xfrm>
                <a:off x="7800975" y="4432301"/>
                <a:ext cx="61912" cy="15875"/>
              </a:xfrm>
              <a:custGeom>
                <a:avLst/>
                <a:gdLst>
                  <a:gd name="T0" fmla="*/ 78 w 78"/>
                  <a:gd name="T1" fmla="*/ 0 h 20"/>
                  <a:gd name="T2" fmla="*/ 30 w 78"/>
                  <a:gd name="T3" fmla="*/ 0 h 20"/>
                  <a:gd name="T4" fmla="*/ 0 w 78"/>
                  <a:gd name="T5" fmla="*/ 0 h 20"/>
                  <a:gd name="T6" fmla="*/ 0 w 78"/>
                  <a:gd name="T7" fmla="*/ 9 h 20"/>
                  <a:gd name="T8" fmla="*/ 0 w 78"/>
                  <a:gd name="T9" fmla="*/ 20 h 20"/>
                  <a:gd name="T10" fmla="*/ 9 w 78"/>
                  <a:gd name="T11" fmla="*/ 20 h 20"/>
                  <a:gd name="T12" fmla="*/ 49 w 78"/>
                  <a:gd name="T13" fmla="*/ 20 h 20"/>
                  <a:gd name="T14" fmla="*/ 78 w 78"/>
                  <a:gd name="T15" fmla="*/ 20 h 20"/>
                  <a:gd name="T16" fmla="*/ 78 w 78"/>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0">
                    <a:moveTo>
                      <a:pt x="78" y="0"/>
                    </a:moveTo>
                    <a:lnTo>
                      <a:pt x="30" y="0"/>
                    </a:lnTo>
                    <a:lnTo>
                      <a:pt x="0" y="0"/>
                    </a:lnTo>
                    <a:lnTo>
                      <a:pt x="0" y="9"/>
                    </a:lnTo>
                    <a:lnTo>
                      <a:pt x="0" y="20"/>
                    </a:lnTo>
                    <a:lnTo>
                      <a:pt x="9" y="20"/>
                    </a:lnTo>
                    <a:lnTo>
                      <a:pt x="49" y="20"/>
                    </a:lnTo>
                    <a:lnTo>
                      <a:pt x="78" y="20"/>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77" name="Freeform 332"/>
              <p:cNvSpPr>
                <a:spLocks/>
              </p:cNvSpPr>
              <p:nvPr/>
            </p:nvSpPr>
            <p:spPr bwMode="auto">
              <a:xfrm>
                <a:off x="7758112" y="4384676"/>
                <a:ext cx="60325" cy="17463"/>
              </a:xfrm>
              <a:custGeom>
                <a:avLst/>
                <a:gdLst>
                  <a:gd name="T0" fmla="*/ 77 w 77"/>
                  <a:gd name="T1" fmla="*/ 0 h 20"/>
                  <a:gd name="T2" fmla="*/ 29 w 77"/>
                  <a:gd name="T3" fmla="*/ 0 h 20"/>
                  <a:gd name="T4" fmla="*/ 0 w 77"/>
                  <a:gd name="T5" fmla="*/ 0 h 20"/>
                  <a:gd name="T6" fmla="*/ 0 w 77"/>
                  <a:gd name="T7" fmla="*/ 9 h 20"/>
                  <a:gd name="T8" fmla="*/ 0 w 77"/>
                  <a:gd name="T9" fmla="*/ 20 h 20"/>
                  <a:gd name="T10" fmla="*/ 10 w 77"/>
                  <a:gd name="T11" fmla="*/ 20 h 20"/>
                  <a:gd name="T12" fmla="*/ 48 w 77"/>
                  <a:gd name="T13" fmla="*/ 20 h 20"/>
                  <a:gd name="T14" fmla="*/ 77 w 77"/>
                  <a:gd name="T15" fmla="*/ 20 h 20"/>
                  <a:gd name="T16" fmla="*/ 77 w 7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0">
                    <a:moveTo>
                      <a:pt x="77" y="0"/>
                    </a:moveTo>
                    <a:lnTo>
                      <a:pt x="29" y="0"/>
                    </a:lnTo>
                    <a:lnTo>
                      <a:pt x="0" y="0"/>
                    </a:lnTo>
                    <a:lnTo>
                      <a:pt x="0" y="9"/>
                    </a:lnTo>
                    <a:lnTo>
                      <a:pt x="0" y="20"/>
                    </a:lnTo>
                    <a:lnTo>
                      <a:pt x="10" y="20"/>
                    </a:lnTo>
                    <a:lnTo>
                      <a:pt x="48" y="20"/>
                    </a:lnTo>
                    <a:lnTo>
                      <a:pt x="77" y="20"/>
                    </a:lnTo>
                    <a:lnTo>
                      <a:pt x="77"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78" name="Freeform 333"/>
              <p:cNvSpPr>
                <a:spLocks/>
              </p:cNvSpPr>
              <p:nvPr/>
            </p:nvSpPr>
            <p:spPr bwMode="auto">
              <a:xfrm>
                <a:off x="7758112" y="4384676"/>
                <a:ext cx="60325" cy="17463"/>
              </a:xfrm>
              <a:custGeom>
                <a:avLst/>
                <a:gdLst>
                  <a:gd name="T0" fmla="*/ 77 w 77"/>
                  <a:gd name="T1" fmla="*/ 0 h 20"/>
                  <a:gd name="T2" fmla="*/ 29 w 77"/>
                  <a:gd name="T3" fmla="*/ 0 h 20"/>
                  <a:gd name="T4" fmla="*/ 0 w 77"/>
                  <a:gd name="T5" fmla="*/ 0 h 20"/>
                  <a:gd name="T6" fmla="*/ 0 w 77"/>
                  <a:gd name="T7" fmla="*/ 9 h 20"/>
                  <a:gd name="T8" fmla="*/ 0 w 77"/>
                  <a:gd name="T9" fmla="*/ 20 h 20"/>
                  <a:gd name="T10" fmla="*/ 10 w 77"/>
                  <a:gd name="T11" fmla="*/ 20 h 20"/>
                  <a:gd name="T12" fmla="*/ 48 w 77"/>
                  <a:gd name="T13" fmla="*/ 20 h 20"/>
                  <a:gd name="T14" fmla="*/ 77 w 77"/>
                  <a:gd name="T15" fmla="*/ 20 h 20"/>
                  <a:gd name="T16" fmla="*/ 77 w 7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0">
                    <a:moveTo>
                      <a:pt x="77" y="0"/>
                    </a:moveTo>
                    <a:lnTo>
                      <a:pt x="29" y="0"/>
                    </a:lnTo>
                    <a:lnTo>
                      <a:pt x="0" y="0"/>
                    </a:lnTo>
                    <a:lnTo>
                      <a:pt x="0" y="9"/>
                    </a:lnTo>
                    <a:lnTo>
                      <a:pt x="0" y="20"/>
                    </a:lnTo>
                    <a:lnTo>
                      <a:pt x="10" y="20"/>
                    </a:lnTo>
                    <a:lnTo>
                      <a:pt x="48" y="20"/>
                    </a:lnTo>
                    <a:lnTo>
                      <a:pt x="77" y="20"/>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79" name="Freeform 334"/>
              <p:cNvSpPr>
                <a:spLocks noEditPoints="1"/>
              </p:cNvSpPr>
              <p:nvPr/>
            </p:nvSpPr>
            <p:spPr bwMode="auto">
              <a:xfrm>
                <a:off x="7753350" y="4171951"/>
                <a:ext cx="354012" cy="9525"/>
              </a:xfrm>
              <a:custGeom>
                <a:avLst/>
                <a:gdLst>
                  <a:gd name="T0" fmla="*/ 0 w 445"/>
                  <a:gd name="T1" fmla="*/ 0 h 13"/>
                  <a:gd name="T2" fmla="*/ 0 w 445"/>
                  <a:gd name="T3" fmla="*/ 0 h 13"/>
                  <a:gd name="T4" fmla="*/ 0 w 445"/>
                  <a:gd name="T5" fmla="*/ 13 h 13"/>
                  <a:gd name="T6" fmla="*/ 0 w 445"/>
                  <a:gd name="T7" fmla="*/ 13 h 13"/>
                  <a:gd name="T8" fmla="*/ 0 w 445"/>
                  <a:gd name="T9" fmla="*/ 0 h 13"/>
                  <a:gd name="T10" fmla="*/ 225 w 445"/>
                  <a:gd name="T11" fmla="*/ 0 h 13"/>
                  <a:gd name="T12" fmla="*/ 207 w 445"/>
                  <a:gd name="T13" fmla="*/ 0 h 13"/>
                  <a:gd name="T14" fmla="*/ 207 w 445"/>
                  <a:gd name="T15" fmla="*/ 13 h 13"/>
                  <a:gd name="T16" fmla="*/ 242 w 445"/>
                  <a:gd name="T17" fmla="*/ 13 h 13"/>
                  <a:gd name="T18" fmla="*/ 234 w 445"/>
                  <a:gd name="T19" fmla="*/ 5 h 13"/>
                  <a:gd name="T20" fmla="*/ 225 w 445"/>
                  <a:gd name="T21" fmla="*/ 5 h 13"/>
                  <a:gd name="T22" fmla="*/ 225 w 445"/>
                  <a:gd name="T23" fmla="*/ 0 h 13"/>
                  <a:gd name="T24" fmla="*/ 445 w 445"/>
                  <a:gd name="T25" fmla="*/ 0 h 13"/>
                  <a:gd name="T26" fmla="*/ 303 w 445"/>
                  <a:gd name="T27" fmla="*/ 0 h 13"/>
                  <a:gd name="T28" fmla="*/ 303 w 445"/>
                  <a:gd name="T29" fmla="*/ 5 h 13"/>
                  <a:gd name="T30" fmla="*/ 274 w 445"/>
                  <a:gd name="T31" fmla="*/ 5 h 13"/>
                  <a:gd name="T32" fmla="*/ 282 w 445"/>
                  <a:gd name="T33" fmla="*/ 13 h 13"/>
                  <a:gd name="T34" fmla="*/ 445 w 445"/>
                  <a:gd name="T35" fmla="*/ 13 h 13"/>
                  <a:gd name="T36" fmla="*/ 445 w 445"/>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5" h="13">
                    <a:moveTo>
                      <a:pt x="0" y="0"/>
                    </a:moveTo>
                    <a:lnTo>
                      <a:pt x="0" y="0"/>
                    </a:lnTo>
                    <a:lnTo>
                      <a:pt x="0" y="13"/>
                    </a:lnTo>
                    <a:lnTo>
                      <a:pt x="0" y="13"/>
                    </a:lnTo>
                    <a:lnTo>
                      <a:pt x="0" y="0"/>
                    </a:lnTo>
                    <a:close/>
                    <a:moveTo>
                      <a:pt x="225" y="0"/>
                    </a:moveTo>
                    <a:lnTo>
                      <a:pt x="207" y="0"/>
                    </a:lnTo>
                    <a:lnTo>
                      <a:pt x="207" y="13"/>
                    </a:lnTo>
                    <a:lnTo>
                      <a:pt x="242" y="13"/>
                    </a:lnTo>
                    <a:lnTo>
                      <a:pt x="234" y="5"/>
                    </a:lnTo>
                    <a:lnTo>
                      <a:pt x="225" y="5"/>
                    </a:lnTo>
                    <a:lnTo>
                      <a:pt x="225" y="0"/>
                    </a:lnTo>
                    <a:close/>
                    <a:moveTo>
                      <a:pt x="445" y="0"/>
                    </a:moveTo>
                    <a:lnTo>
                      <a:pt x="303" y="0"/>
                    </a:lnTo>
                    <a:lnTo>
                      <a:pt x="303" y="5"/>
                    </a:lnTo>
                    <a:lnTo>
                      <a:pt x="274" y="5"/>
                    </a:lnTo>
                    <a:lnTo>
                      <a:pt x="282" y="13"/>
                    </a:lnTo>
                    <a:lnTo>
                      <a:pt x="445" y="13"/>
                    </a:lnTo>
                    <a:lnTo>
                      <a:pt x="445"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80" name="Rectangle 335"/>
              <p:cNvSpPr>
                <a:spLocks noChangeArrowheads="1"/>
              </p:cNvSpPr>
              <p:nvPr/>
            </p:nvSpPr>
            <p:spPr bwMode="auto">
              <a:xfrm>
                <a:off x="7753350" y="4171951"/>
                <a:ext cx="1587"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81" name="Freeform 336"/>
              <p:cNvSpPr>
                <a:spLocks/>
              </p:cNvSpPr>
              <p:nvPr/>
            </p:nvSpPr>
            <p:spPr bwMode="auto">
              <a:xfrm>
                <a:off x="7918450" y="4171951"/>
                <a:ext cx="28575" cy="9525"/>
              </a:xfrm>
              <a:custGeom>
                <a:avLst/>
                <a:gdLst>
                  <a:gd name="T0" fmla="*/ 18 w 35"/>
                  <a:gd name="T1" fmla="*/ 0 h 13"/>
                  <a:gd name="T2" fmla="*/ 0 w 35"/>
                  <a:gd name="T3" fmla="*/ 0 h 13"/>
                  <a:gd name="T4" fmla="*/ 0 w 35"/>
                  <a:gd name="T5" fmla="*/ 13 h 13"/>
                  <a:gd name="T6" fmla="*/ 35 w 35"/>
                  <a:gd name="T7" fmla="*/ 13 h 13"/>
                  <a:gd name="T8" fmla="*/ 27 w 35"/>
                  <a:gd name="T9" fmla="*/ 5 h 13"/>
                  <a:gd name="T10" fmla="*/ 18 w 35"/>
                  <a:gd name="T11" fmla="*/ 5 h 13"/>
                  <a:gd name="T12" fmla="*/ 18 w 35"/>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5" h="13">
                    <a:moveTo>
                      <a:pt x="18" y="0"/>
                    </a:moveTo>
                    <a:lnTo>
                      <a:pt x="0" y="0"/>
                    </a:lnTo>
                    <a:lnTo>
                      <a:pt x="0" y="13"/>
                    </a:lnTo>
                    <a:lnTo>
                      <a:pt x="35" y="13"/>
                    </a:lnTo>
                    <a:lnTo>
                      <a:pt x="27" y="5"/>
                    </a:lnTo>
                    <a:lnTo>
                      <a:pt x="18" y="5"/>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82" name="Freeform 337"/>
              <p:cNvSpPr>
                <a:spLocks/>
              </p:cNvSpPr>
              <p:nvPr/>
            </p:nvSpPr>
            <p:spPr bwMode="auto">
              <a:xfrm>
                <a:off x="7972425" y="4171951"/>
                <a:ext cx="134937" cy="9525"/>
              </a:xfrm>
              <a:custGeom>
                <a:avLst/>
                <a:gdLst>
                  <a:gd name="T0" fmla="*/ 171 w 171"/>
                  <a:gd name="T1" fmla="*/ 0 h 13"/>
                  <a:gd name="T2" fmla="*/ 29 w 171"/>
                  <a:gd name="T3" fmla="*/ 0 h 13"/>
                  <a:gd name="T4" fmla="*/ 29 w 171"/>
                  <a:gd name="T5" fmla="*/ 5 h 13"/>
                  <a:gd name="T6" fmla="*/ 0 w 171"/>
                  <a:gd name="T7" fmla="*/ 5 h 13"/>
                  <a:gd name="T8" fmla="*/ 8 w 171"/>
                  <a:gd name="T9" fmla="*/ 13 h 13"/>
                  <a:gd name="T10" fmla="*/ 171 w 171"/>
                  <a:gd name="T11" fmla="*/ 13 h 13"/>
                  <a:gd name="T12" fmla="*/ 171 w 17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71" h="13">
                    <a:moveTo>
                      <a:pt x="171" y="0"/>
                    </a:moveTo>
                    <a:lnTo>
                      <a:pt x="29" y="0"/>
                    </a:lnTo>
                    <a:lnTo>
                      <a:pt x="29" y="5"/>
                    </a:lnTo>
                    <a:lnTo>
                      <a:pt x="0" y="5"/>
                    </a:lnTo>
                    <a:lnTo>
                      <a:pt x="8" y="13"/>
                    </a:lnTo>
                    <a:lnTo>
                      <a:pt x="171" y="13"/>
                    </a:lnTo>
                    <a:lnTo>
                      <a:pt x="1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83" name="Rectangle 338"/>
              <p:cNvSpPr>
                <a:spLocks noChangeArrowheads="1"/>
              </p:cNvSpPr>
              <p:nvPr/>
            </p:nvSpPr>
            <p:spPr bwMode="auto">
              <a:xfrm>
                <a:off x="7753350" y="4171951"/>
                <a:ext cx="165100" cy="9525"/>
              </a:xfrm>
              <a:prstGeom prst="rect">
                <a:avLst/>
              </a:prstGeom>
              <a:solidFill>
                <a:srgbClr val="CBCB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84" name="Rectangle 339"/>
              <p:cNvSpPr>
                <a:spLocks noChangeArrowheads="1"/>
              </p:cNvSpPr>
              <p:nvPr/>
            </p:nvSpPr>
            <p:spPr bwMode="auto">
              <a:xfrm>
                <a:off x="7753350" y="4171951"/>
                <a:ext cx="1651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85" name="Freeform 340"/>
              <p:cNvSpPr>
                <a:spLocks/>
              </p:cNvSpPr>
              <p:nvPr/>
            </p:nvSpPr>
            <p:spPr bwMode="auto">
              <a:xfrm>
                <a:off x="7726362" y="3911601"/>
                <a:ext cx="409575" cy="355600"/>
              </a:xfrm>
              <a:custGeom>
                <a:avLst/>
                <a:gdLst>
                  <a:gd name="T0" fmla="*/ 515 w 515"/>
                  <a:gd name="T1" fmla="*/ 0 h 447"/>
                  <a:gd name="T2" fmla="*/ 0 w 515"/>
                  <a:gd name="T3" fmla="*/ 0 h 447"/>
                  <a:gd name="T4" fmla="*/ 0 w 515"/>
                  <a:gd name="T5" fmla="*/ 447 h 447"/>
                  <a:gd name="T6" fmla="*/ 34 w 515"/>
                  <a:gd name="T7" fmla="*/ 447 h 447"/>
                  <a:gd name="T8" fmla="*/ 34 w 515"/>
                  <a:gd name="T9" fmla="*/ 340 h 447"/>
                  <a:gd name="T10" fmla="*/ 34 w 515"/>
                  <a:gd name="T11" fmla="*/ 327 h 447"/>
                  <a:gd name="T12" fmla="*/ 34 w 515"/>
                  <a:gd name="T13" fmla="*/ 79 h 447"/>
                  <a:gd name="T14" fmla="*/ 13 w 515"/>
                  <a:gd name="T15" fmla="*/ 57 h 447"/>
                  <a:gd name="T16" fmla="*/ 34 w 515"/>
                  <a:gd name="T17" fmla="*/ 36 h 447"/>
                  <a:gd name="T18" fmla="*/ 34 w 515"/>
                  <a:gd name="T19" fmla="*/ 38 h 447"/>
                  <a:gd name="T20" fmla="*/ 34 w 515"/>
                  <a:gd name="T21" fmla="*/ 36 h 447"/>
                  <a:gd name="T22" fmla="*/ 479 w 515"/>
                  <a:gd name="T23" fmla="*/ 36 h 447"/>
                  <a:gd name="T24" fmla="*/ 479 w 515"/>
                  <a:gd name="T25" fmla="*/ 327 h 447"/>
                  <a:gd name="T26" fmla="*/ 479 w 515"/>
                  <a:gd name="T27" fmla="*/ 340 h 447"/>
                  <a:gd name="T28" fmla="*/ 479 w 515"/>
                  <a:gd name="T29" fmla="*/ 447 h 447"/>
                  <a:gd name="T30" fmla="*/ 515 w 515"/>
                  <a:gd name="T31" fmla="*/ 447 h 447"/>
                  <a:gd name="T32" fmla="*/ 515 w 515"/>
                  <a:gd name="T33"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 h="447">
                    <a:moveTo>
                      <a:pt x="515" y="0"/>
                    </a:moveTo>
                    <a:lnTo>
                      <a:pt x="0" y="0"/>
                    </a:lnTo>
                    <a:lnTo>
                      <a:pt x="0" y="447"/>
                    </a:lnTo>
                    <a:lnTo>
                      <a:pt x="34" y="447"/>
                    </a:lnTo>
                    <a:lnTo>
                      <a:pt x="34" y="340"/>
                    </a:lnTo>
                    <a:lnTo>
                      <a:pt x="34" y="327"/>
                    </a:lnTo>
                    <a:lnTo>
                      <a:pt x="34" y="79"/>
                    </a:lnTo>
                    <a:lnTo>
                      <a:pt x="13" y="57"/>
                    </a:lnTo>
                    <a:lnTo>
                      <a:pt x="34" y="36"/>
                    </a:lnTo>
                    <a:lnTo>
                      <a:pt x="34" y="38"/>
                    </a:lnTo>
                    <a:lnTo>
                      <a:pt x="34" y="36"/>
                    </a:lnTo>
                    <a:lnTo>
                      <a:pt x="479" y="36"/>
                    </a:lnTo>
                    <a:lnTo>
                      <a:pt x="479" y="327"/>
                    </a:lnTo>
                    <a:lnTo>
                      <a:pt x="479" y="340"/>
                    </a:lnTo>
                    <a:lnTo>
                      <a:pt x="479" y="447"/>
                    </a:lnTo>
                    <a:lnTo>
                      <a:pt x="515" y="447"/>
                    </a:lnTo>
                    <a:lnTo>
                      <a:pt x="515"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86" name="Freeform 341"/>
              <p:cNvSpPr>
                <a:spLocks/>
              </p:cNvSpPr>
              <p:nvPr/>
            </p:nvSpPr>
            <p:spPr bwMode="auto">
              <a:xfrm>
                <a:off x="7726362" y="3911601"/>
                <a:ext cx="409575" cy="355600"/>
              </a:xfrm>
              <a:custGeom>
                <a:avLst/>
                <a:gdLst>
                  <a:gd name="T0" fmla="*/ 515 w 515"/>
                  <a:gd name="T1" fmla="*/ 0 h 447"/>
                  <a:gd name="T2" fmla="*/ 0 w 515"/>
                  <a:gd name="T3" fmla="*/ 0 h 447"/>
                  <a:gd name="T4" fmla="*/ 0 w 515"/>
                  <a:gd name="T5" fmla="*/ 447 h 447"/>
                  <a:gd name="T6" fmla="*/ 34 w 515"/>
                  <a:gd name="T7" fmla="*/ 447 h 447"/>
                  <a:gd name="T8" fmla="*/ 34 w 515"/>
                  <a:gd name="T9" fmla="*/ 340 h 447"/>
                  <a:gd name="T10" fmla="*/ 34 w 515"/>
                  <a:gd name="T11" fmla="*/ 327 h 447"/>
                  <a:gd name="T12" fmla="*/ 34 w 515"/>
                  <a:gd name="T13" fmla="*/ 79 h 447"/>
                  <a:gd name="T14" fmla="*/ 13 w 515"/>
                  <a:gd name="T15" fmla="*/ 57 h 447"/>
                  <a:gd name="T16" fmla="*/ 34 w 515"/>
                  <a:gd name="T17" fmla="*/ 36 h 447"/>
                  <a:gd name="T18" fmla="*/ 34 w 515"/>
                  <a:gd name="T19" fmla="*/ 38 h 447"/>
                  <a:gd name="T20" fmla="*/ 34 w 515"/>
                  <a:gd name="T21" fmla="*/ 36 h 447"/>
                  <a:gd name="T22" fmla="*/ 479 w 515"/>
                  <a:gd name="T23" fmla="*/ 36 h 447"/>
                  <a:gd name="T24" fmla="*/ 479 w 515"/>
                  <a:gd name="T25" fmla="*/ 327 h 447"/>
                  <a:gd name="T26" fmla="*/ 479 w 515"/>
                  <a:gd name="T27" fmla="*/ 340 h 447"/>
                  <a:gd name="T28" fmla="*/ 479 w 515"/>
                  <a:gd name="T29" fmla="*/ 447 h 447"/>
                  <a:gd name="T30" fmla="*/ 515 w 515"/>
                  <a:gd name="T31" fmla="*/ 447 h 447"/>
                  <a:gd name="T32" fmla="*/ 515 w 515"/>
                  <a:gd name="T33"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 h="447">
                    <a:moveTo>
                      <a:pt x="515" y="0"/>
                    </a:moveTo>
                    <a:lnTo>
                      <a:pt x="0" y="0"/>
                    </a:lnTo>
                    <a:lnTo>
                      <a:pt x="0" y="447"/>
                    </a:lnTo>
                    <a:lnTo>
                      <a:pt x="34" y="447"/>
                    </a:lnTo>
                    <a:lnTo>
                      <a:pt x="34" y="340"/>
                    </a:lnTo>
                    <a:lnTo>
                      <a:pt x="34" y="327"/>
                    </a:lnTo>
                    <a:lnTo>
                      <a:pt x="34" y="79"/>
                    </a:lnTo>
                    <a:lnTo>
                      <a:pt x="13" y="57"/>
                    </a:lnTo>
                    <a:lnTo>
                      <a:pt x="34" y="36"/>
                    </a:lnTo>
                    <a:lnTo>
                      <a:pt x="34" y="38"/>
                    </a:lnTo>
                    <a:lnTo>
                      <a:pt x="34" y="36"/>
                    </a:lnTo>
                    <a:lnTo>
                      <a:pt x="479" y="36"/>
                    </a:lnTo>
                    <a:lnTo>
                      <a:pt x="479" y="327"/>
                    </a:lnTo>
                    <a:lnTo>
                      <a:pt x="479" y="340"/>
                    </a:lnTo>
                    <a:lnTo>
                      <a:pt x="479" y="447"/>
                    </a:lnTo>
                    <a:lnTo>
                      <a:pt x="515" y="447"/>
                    </a:lnTo>
                    <a:lnTo>
                      <a:pt x="5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87" name="Freeform 342"/>
              <p:cNvSpPr>
                <a:spLocks noEditPoints="1"/>
              </p:cNvSpPr>
              <p:nvPr/>
            </p:nvSpPr>
            <p:spPr bwMode="auto">
              <a:xfrm>
                <a:off x="7726362" y="4267201"/>
                <a:ext cx="409575" cy="88900"/>
              </a:xfrm>
              <a:custGeom>
                <a:avLst/>
                <a:gdLst>
                  <a:gd name="T0" fmla="*/ 34 w 515"/>
                  <a:gd name="T1" fmla="*/ 0 h 112"/>
                  <a:gd name="T2" fmla="*/ 0 w 515"/>
                  <a:gd name="T3" fmla="*/ 0 h 112"/>
                  <a:gd name="T4" fmla="*/ 0 w 515"/>
                  <a:gd name="T5" fmla="*/ 75 h 112"/>
                  <a:gd name="T6" fmla="*/ 0 w 515"/>
                  <a:gd name="T7" fmla="*/ 112 h 112"/>
                  <a:gd name="T8" fmla="*/ 34 w 515"/>
                  <a:gd name="T9" fmla="*/ 112 h 112"/>
                  <a:gd name="T10" fmla="*/ 34 w 515"/>
                  <a:gd name="T11" fmla="*/ 75 h 112"/>
                  <a:gd name="T12" fmla="*/ 34 w 515"/>
                  <a:gd name="T13" fmla="*/ 0 h 112"/>
                  <a:gd name="T14" fmla="*/ 515 w 515"/>
                  <a:gd name="T15" fmla="*/ 0 h 112"/>
                  <a:gd name="T16" fmla="*/ 479 w 515"/>
                  <a:gd name="T17" fmla="*/ 0 h 112"/>
                  <a:gd name="T18" fmla="*/ 479 w 515"/>
                  <a:gd name="T19" fmla="*/ 43 h 112"/>
                  <a:gd name="T20" fmla="*/ 503 w 515"/>
                  <a:gd name="T21" fmla="*/ 43 h 112"/>
                  <a:gd name="T22" fmla="*/ 503 w 515"/>
                  <a:gd name="T23" fmla="*/ 64 h 112"/>
                  <a:gd name="T24" fmla="*/ 479 w 515"/>
                  <a:gd name="T25" fmla="*/ 64 h 112"/>
                  <a:gd name="T26" fmla="*/ 479 w 515"/>
                  <a:gd name="T27" fmla="*/ 70 h 112"/>
                  <a:gd name="T28" fmla="*/ 500 w 515"/>
                  <a:gd name="T29" fmla="*/ 93 h 112"/>
                  <a:gd name="T30" fmla="*/ 479 w 515"/>
                  <a:gd name="T31" fmla="*/ 112 h 112"/>
                  <a:gd name="T32" fmla="*/ 515 w 515"/>
                  <a:gd name="T33" fmla="*/ 112 h 112"/>
                  <a:gd name="T34" fmla="*/ 515 w 515"/>
                  <a:gd name="T3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5" h="112">
                    <a:moveTo>
                      <a:pt x="34" y="0"/>
                    </a:moveTo>
                    <a:lnTo>
                      <a:pt x="0" y="0"/>
                    </a:lnTo>
                    <a:lnTo>
                      <a:pt x="0" y="75"/>
                    </a:lnTo>
                    <a:lnTo>
                      <a:pt x="0" y="112"/>
                    </a:lnTo>
                    <a:lnTo>
                      <a:pt x="34" y="112"/>
                    </a:lnTo>
                    <a:lnTo>
                      <a:pt x="34" y="75"/>
                    </a:lnTo>
                    <a:lnTo>
                      <a:pt x="34" y="0"/>
                    </a:lnTo>
                    <a:close/>
                    <a:moveTo>
                      <a:pt x="515" y="0"/>
                    </a:moveTo>
                    <a:lnTo>
                      <a:pt x="479" y="0"/>
                    </a:lnTo>
                    <a:lnTo>
                      <a:pt x="479" y="43"/>
                    </a:lnTo>
                    <a:lnTo>
                      <a:pt x="503" y="43"/>
                    </a:lnTo>
                    <a:lnTo>
                      <a:pt x="503" y="64"/>
                    </a:lnTo>
                    <a:lnTo>
                      <a:pt x="479" y="64"/>
                    </a:lnTo>
                    <a:lnTo>
                      <a:pt x="479" y="70"/>
                    </a:lnTo>
                    <a:lnTo>
                      <a:pt x="500" y="93"/>
                    </a:lnTo>
                    <a:lnTo>
                      <a:pt x="479" y="112"/>
                    </a:lnTo>
                    <a:lnTo>
                      <a:pt x="515" y="112"/>
                    </a:lnTo>
                    <a:lnTo>
                      <a:pt x="515"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88" name="Freeform 343"/>
              <p:cNvSpPr>
                <a:spLocks/>
              </p:cNvSpPr>
              <p:nvPr/>
            </p:nvSpPr>
            <p:spPr bwMode="auto">
              <a:xfrm>
                <a:off x="7726362" y="4267201"/>
                <a:ext cx="26987" cy="88900"/>
              </a:xfrm>
              <a:custGeom>
                <a:avLst/>
                <a:gdLst>
                  <a:gd name="T0" fmla="*/ 34 w 34"/>
                  <a:gd name="T1" fmla="*/ 0 h 112"/>
                  <a:gd name="T2" fmla="*/ 0 w 34"/>
                  <a:gd name="T3" fmla="*/ 0 h 112"/>
                  <a:gd name="T4" fmla="*/ 0 w 34"/>
                  <a:gd name="T5" fmla="*/ 75 h 112"/>
                  <a:gd name="T6" fmla="*/ 0 w 34"/>
                  <a:gd name="T7" fmla="*/ 112 h 112"/>
                  <a:gd name="T8" fmla="*/ 34 w 34"/>
                  <a:gd name="T9" fmla="*/ 112 h 112"/>
                  <a:gd name="T10" fmla="*/ 34 w 34"/>
                  <a:gd name="T11" fmla="*/ 75 h 112"/>
                  <a:gd name="T12" fmla="*/ 34 w 34"/>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34" h="112">
                    <a:moveTo>
                      <a:pt x="34" y="0"/>
                    </a:moveTo>
                    <a:lnTo>
                      <a:pt x="0" y="0"/>
                    </a:lnTo>
                    <a:lnTo>
                      <a:pt x="0" y="75"/>
                    </a:lnTo>
                    <a:lnTo>
                      <a:pt x="0" y="112"/>
                    </a:lnTo>
                    <a:lnTo>
                      <a:pt x="34" y="112"/>
                    </a:lnTo>
                    <a:lnTo>
                      <a:pt x="34" y="75"/>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89" name="Freeform 344"/>
              <p:cNvSpPr>
                <a:spLocks/>
              </p:cNvSpPr>
              <p:nvPr/>
            </p:nvSpPr>
            <p:spPr bwMode="auto">
              <a:xfrm>
                <a:off x="8107362" y="4267201"/>
                <a:ext cx="28575" cy="88900"/>
              </a:xfrm>
              <a:custGeom>
                <a:avLst/>
                <a:gdLst>
                  <a:gd name="T0" fmla="*/ 36 w 36"/>
                  <a:gd name="T1" fmla="*/ 0 h 112"/>
                  <a:gd name="T2" fmla="*/ 0 w 36"/>
                  <a:gd name="T3" fmla="*/ 0 h 112"/>
                  <a:gd name="T4" fmla="*/ 0 w 36"/>
                  <a:gd name="T5" fmla="*/ 43 h 112"/>
                  <a:gd name="T6" fmla="*/ 24 w 36"/>
                  <a:gd name="T7" fmla="*/ 43 h 112"/>
                  <a:gd name="T8" fmla="*/ 24 w 36"/>
                  <a:gd name="T9" fmla="*/ 64 h 112"/>
                  <a:gd name="T10" fmla="*/ 0 w 36"/>
                  <a:gd name="T11" fmla="*/ 64 h 112"/>
                  <a:gd name="T12" fmla="*/ 0 w 36"/>
                  <a:gd name="T13" fmla="*/ 70 h 112"/>
                  <a:gd name="T14" fmla="*/ 21 w 36"/>
                  <a:gd name="T15" fmla="*/ 93 h 112"/>
                  <a:gd name="T16" fmla="*/ 0 w 36"/>
                  <a:gd name="T17" fmla="*/ 112 h 112"/>
                  <a:gd name="T18" fmla="*/ 36 w 36"/>
                  <a:gd name="T19" fmla="*/ 112 h 112"/>
                  <a:gd name="T20" fmla="*/ 36 w 36"/>
                  <a:gd name="T2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12">
                    <a:moveTo>
                      <a:pt x="36" y="0"/>
                    </a:moveTo>
                    <a:lnTo>
                      <a:pt x="0" y="0"/>
                    </a:lnTo>
                    <a:lnTo>
                      <a:pt x="0" y="43"/>
                    </a:lnTo>
                    <a:lnTo>
                      <a:pt x="24" y="43"/>
                    </a:lnTo>
                    <a:lnTo>
                      <a:pt x="24" y="64"/>
                    </a:lnTo>
                    <a:lnTo>
                      <a:pt x="0" y="64"/>
                    </a:lnTo>
                    <a:lnTo>
                      <a:pt x="0" y="70"/>
                    </a:lnTo>
                    <a:lnTo>
                      <a:pt x="21" y="93"/>
                    </a:lnTo>
                    <a:lnTo>
                      <a:pt x="0" y="112"/>
                    </a:lnTo>
                    <a:lnTo>
                      <a:pt x="36" y="112"/>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90" name="Freeform 345"/>
              <p:cNvSpPr>
                <a:spLocks noEditPoints="1"/>
              </p:cNvSpPr>
              <p:nvPr/>
            </p:nvSpPr>
            <p:spPr bwMode="auto">
              <a:xfrm>
                <a:off x="7737475" y="3941763"/>
                <a:ext cx="306387" cy="320675"/>
              </a:xfrm>
              <a:custGeom>
                <a:avLst/>
                <a:gdLst>
                  <a:gd name="T0" fmla="*/ 350 w 386"/>
                  <a:gd name="T1" fmla="*/ 355 h 405"/>
                  <a:gd name="T2" fmla="*/ 311 w 386"/>
                  <a:gd name="T3" fmla="*/ 355 h 405"/>
                  <a:gd name="T4" fmla="*/ 356 w 386"/>
                  <a:gd name="T5" fmla="*/ 405 h 405"/>
                  <a:gd name="T6" fmla="*/ 356 w 386"/>
                  <a:gd name="T7" fmla="*/ 393 h 405"/>
                  <a:gd name="T8" fmla="*/ 386 w 386"/>
                  <a:gd name="T9" fmla="*/ 393 h 405"/>
                  <a:gd name="T10" fmla="*/ 350 w 386"/>
                  <a:gd name="T11" fmla="*/ 355 h 405"/>
                  <a:gd name="T12" fmla="*/ 295 w 386"/>
                  <a:gd name="T13" fmla="*/ 296 h 405"/>
                  <a:gd name="T14" fmla="*/ 255 w 386"/>
                  <a:gd name="T15" fmla="*/ 296 h 405"/>
                  <a:gd name="T16" fmla="*/ 263 w 386"/>
                  <a:gd name="T17" fmla="*/ 304 h 405"/>
                  <a:gd name="T18" fmla="*/ 302 w 386"/>
                  <a:gd name="T19" fmla="*/ 345 h 405"/>
                  <a:gd name="T20" fmla="*/ 302 w 386"/>
                  <a:gd name="T21" fmla="*/ 334 h 405"/>
                  <a:gd name="T22" fmla="*/ 331 w 386"/>
                  <a:gd name="T23" fmla="*/ 334 h 405"/>
                  <a:gd name="T24" fmla="*/ 303 w 386"/>
                  <a:gd name="T25" fmla="*/ 304 h 405"/>
                  <a:gd name="T26" fmla="*/ 295 w 386"/>
                  <a:gd name="T27" fmla="*/ 296 h 405"/>
                  <a:gd name="T28" fmla="*/ 239 w 386"/>
                  <a:gd name="T29" fmla="*/ 237 h 405"/>
                  <a:gd name="T30" fmla="*/ 201 w 386"/>
                  <a:gd name="T31" fmla="*/ 237 h 405"/>
                  <a:gd name="T32" fmla="*/ 246 w 386"/>
                  <a:gd name="T33" fmla="*/ 285 h 405"/>
                  <a:gd name="T34" fmla="*/ 246 w 386"/>
                  <a:gd name="T35" fmla="*/ 275 h 405"/>
                  <a:gd name="T36" fmla="*/ 276 w 386"/>
                  <a:gd name="T37" fmla="*/ 275 h 405"/>
                  <a:gd name="T38" fmla="*/ 239 w 386"/>
                  <a:gd name="T39" fmla="*/ 237 h 405"/>
                  <a:gd name="T40" fmla="*/ 184 w 386"/>
                  <a:gd name="T41" fmla="*/ 176 h 405"/>
                  <a:gd name="T42" fmla="*/ 145 w 386"/>
                  <a:gd name="T43" fmla="*/ 176 h 405"/>
                  <a:gd name="T44" fmla="*/ 192 w 386"/>
                  <a:gd name="T45" fmla="*/ 226 h 405"/>
                  <a:gd name="T46" fmla="*/ 192 w 386"/>
                  <a:gd name="T47" fmla="*/ 216 h 405"/>
                  <a:gd name="T48" fmla="*/ 220 w 386"/>
                  <a:gd name="T49" fmla="*/ 216 h 405"/>
                  <a:gd name="T50" fmla="*/ 184 w 386"/>
                  <a:gd name="T51" fmla="*/ 176 h 405"/>
                  <a:gd name="T52" fmla="*/ 129 w 386"/>
                  <a:gd name="T53" fmla="*/ 117 h 405"/>
                  <a:gd name="T54" fmla="*/ 89 w 386"/>
                  <a:gd name="T55" fmla="*/ 117 h 405"/>
                  <a:gd name="T56" fmla="*/ 136 w 386"/>
                  <a:gd name="T57" fmla="*/ 166 h 405"/>
                  <a:gd name="T58" fmla="*/ 136 w 386"/>
                  <a:gd name="T59" fmla="*/ 157 h 405"/>
                  <a:gd name="T60" fmla="*/ 164 w 386"/>
                  <a:gd name="T61" fmla="*/ 157 h 405"/>
                  <a:gd name="T62" fmla="*/ 129 w 386"/>
                  <a:gd name="T63" fmla="*/ 117 h 405"/>
                  <a:gd name="T64" fmla="*/ 73 w 386"/>
                  <a:gd name="T65" fmla="*/ 58 h 405"/>
                  <a:gd name="T66" fmla="*/ 35 w 386"/>
                  <a:gd name="T67" fmla="*/ 58 h 405"/>
                  <a:gd name="T68" fmla="*/ 80 w 386"/>
                  <a:gd name="T69" fmla="*/ 107 h 405"/>
                  <a:gd name="T70" fmla="*/ 80 w 386"/>
                  <a:gd name="T71" fmla="*/ 96 h 405"/>
                  <a:gd name="T72" fmla="*/ 110 w 386"/>
                  <a:gd name="T73" fmla="*/ 96 h 405"/>
                  <a:gd name="T74" fmla="*/ 73 w 386"/>
                  <a:gd name="T75" fmla="*/ 58 h 405"/>
                  <a:gd name="T76" fmla="*/ 21 w 386"/>
                  <a:gd name="T77" fmla="*/ 0 h 405"/>
                  <a:gd name="T78" fmla="*/ 0 w 386"/>
                  <a:gd name="T79" fmla="*/ 21 h 405"/>
                  <a:gd name="T80" fmla="*/ 21 w 386"/>
                  <a:gd name="T81" fmla="*/ 43 h 405"/>
                  <a:gd name="T82" fmla="*/ 25 w 386"/>
                  <a:gd name="T83" fmla="*/ 47 h 405"/>
                  <a:gd name="T84" fmla="*/ 25 w 386"/>
                  <a:gd name="T85" fmla="*/ 37 h 405"/>
                  <a:gd name="T86" fmla="*/ 54 w 386"/>
                  <a:gd name="T87" fmla="*/ 37 h 405"/>
                  <a:gd name="T88" fmla="*/ 21 w 386"/>
                  <a:gd name="T89" fmla="*/ 2 h 405"/>
                  <a:gd name="T90" fmla="*/ 21 w 386"/>
                  <a:gd name="T9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6" h="405">
                    <a:moveTo>
                      <a:pt x="350" y="355"/>
                    </a:moveTo>
                    <a:lnTo>
                      <a:pt x="311" y="355"/>
                    </a:lnTo>
                    <a:lnTo>
                      <a:pt x="356" y="405"/>
                    </a:lnTo>
                    <a:lnTo>
                      <a:pt x="356" y="393"/>
                    </a:lnTo>
                    <a:lnTo>
                      <a:pt x="386" y="393"/>
                    </a:lnTo>
                    <a:lnTo>
                      <a:pt x="350" y="355"/>
                    </a:lnTo>
                    <a:close/>
                    <a:moveTo>
                      <a:pt x="295" y="296"/>
                    </a:moveTo>
                    <a:lnTo>
                      <a:pt x="255" y="296"/>
                    </a:lnTo>
                    <a:lnTo>
                      <a:pt x="263" y="304"/>
                    </a:lnTo>
                    <a:lnTo>
                      <a:pt x="302" y="345"/>
                    </a:lnTo>
                    <a:lnTo>
                      <a:pt x="302" y="334"/>
                    </a:lnTo>
                    <a:lnTo>
                      <a:pt x="331" y="334"/>
                    </a:lnTo>
                    <a:lnTo>
                      <a:pt x="303" y="304"/>
                    </a:lnTo>
                    <a:lnTo>
                      <a:pt x="295" y="296"/>
                    </a:lnTo>
                    <a:close/>
                    <a:moveTo>
                      <a:pt x="239" y="237"/>
                    </a:moveTo>
                    <a:lnTo>
                      <a:pt x="201" y="237"/>
                    </a:lnTo>
                    <a:lnTo>
                      <a:pt x="246" y="285"/>
                    </a:lnTo>
                    <a:lnTo>
                      <a:pt x="246" y="275"/>
                    </a:lnTo>
                    <a:lnTo>
                      <a:pt x="276" y="275"/>
                    </a:lnTo>
                    <a:lnTo>
                      <a:pt x="239" y="237"/>
                    </a:lnTo>
                    <a:close/>
                    <a:moveTo>
                      <a:pt x="184" y="176"/>
                    </a:moveTo>
                    <a:lnTo>
                      <a:pt x="145" y="176"/>
                    </a:lnTo>
                    <a:lnTo>
                      <a:pt x="192" y="226"/>
                    </a:lnTo>
                    <a:lnTo>
                      <a:pt x="192" y="216"/>
                    </a:lnTo>
                    <a:lnTo>
                      <a:pt x="220" y="216"/>
                    </a:lnTo>
                    <a:lnTo>
                      <a:pt x="184" y="176"/>
                    </a:lnTo>
                    <a:close/>
                    <a:moveTo>
                      <a:pt x="129" y="117"/>
                    </a:moveTo>
                    <a:lnTo>
                      <a:pt x="89" y="117"/>
                    </a:lnTo>
                    <a:lnTo>
                      <a:pt x="136" y="166"/>
                    </a:lnTo>
                    <a:lnTo>
                      <a:pt x="136" y="157"/>
                    </a:lnTo>
                    <a:lnTo>
                      <a:pt x="164" y="157"/>
                    </a:lnTo>
                    <a:lnTo>
                      <a:pt x="129" y="117"/>
                    </a:lnTo>
                    <a:close/>
                    <a:moveTo>
                      <a:pt x="73" y="58"/>
                    </a:moveTo>
                    <a:lnTo>
                      <a:pt x="35" y="58"/>
                    </a:lnTo>
                    <a:lnTo>
                      <a:pt x="80" y="107"/>
                    </a:lnTo>
                    <a:lnTo>
                      <a:pt x="80" y="96"/>
                    </a:lnTo>
                    <a:lnTo>
                      <a:pt x="110" y="96"/>
                    </a:lnTo>
                    <a:lnTo>
                      <a:pt x="73" y="58"/>
                    </a:lnTo>
                    <a:close/>
                    <a:moveTo>
                      <a:pt x="21" y="0"/>
                    </a:moveTo>
                    <a:lnTo>
                      <a:pt x="0" y="21"/>
                    </a:lnTo>
                    <a:lnTo>
                      <a:pt x="21" y="43"/>
                    </a:lnTo>
                    <a:lnTo>
                      <a:pt x="25" y="47"/>
                    </a:lnTo>
                    <a:lnTo>
                      <a:pt x="25" y="37"/>
                    </a:lnTo>
                    <a:lnTo>
                      <a:pt x="54" y="37"/>
                    </a:lnTo>
                    <a:lnTo>
                      <a:pt x="21" y="2"/>
                    </a:lnTo>
                    <a:lnTo>
                      <a:pt x="21"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91" name="Freeform 346"/>
              <p:cNvSpPr>
                <a:spLocks/>
              </p:cNvSpPr>
              <p:nvPr/>
            </p:nvSpPr>
            <p:spPr bwMode="auto">
              <a:xfrm>
                <a:off x="7985125" y="4222751"/>
                <a:ext cx="58737" cy="39688"/>
              </a:xfrm>
              <a:custGeom>
                <a:avLst/>
                <a:gdLst>
                  <a:gd name="T0" fmla="*/ 39 w 75"/>
                  <a:gd name="T1" fmla="*/ 0 h 50"/>
                  <a:gd name="T2" fmla="*/ 0 w 75"/>
                  <a:gd name="T3" fmla="*/ 0 h 50"/>
                  <a:gd name="T4" fmla="*/ 45 w 75"/>
                  <a:gd name="T5" fmla="*/ 50 h 50"/>
                  <a:gd name="T6" fmla="*/ 45 w 75"/>
                  <a:gd name="T7" fmla="*/ 38 h 50"/>
                  <a:gd name="T8" fmla="*/ 75 w 75"/>
                  <a:gd name="T9" fmla="*/ 38 h 50"/>
                  <a:gd name="T10" fmla="*/ 39 w 75"/>
                  <a:gd name="T11" fmla="*/ 0 h 50"/>
                </a:gdLst>
                <a:ahLst/>
                <a:cxnLst>
                  <a:cxn ang="0">
                    <a:pos x="T0" y="T1"/>
                  </a:cxn>
                  <a:cxn ang="0">
                    <a:pos x="T2" y="T3"/>
                  </a:cxn>
                  <a:cxn ang="0">
                    <a:pos x="T4" y="T5"/>
                  </a:cxn>
                  <a:cxn ang="0">
                    <a:pos x="T6" y="T7"/>
                  </a:cxn>
                  <a:cxn ang="0">
                    <a:pos x="T8" y="T9"/>
                  </a:cxn>
                  <a:cxn ang="0">
                    <a:pos x="T10" y="T11"/>
                  </a:cxn>
                </a:cxnLst>
                <a:rect l="0" t="0" r="r" b="b"/>
                <a:pathLst>
                  <a:path w="75" h="50">
                    <a:moveTo>
                      <a:pt x="39" y="0"/>
                    </a:moveTo>
                    <a:lnTo>
                      <a:pt x="0" y="0"/>
                    </a:lnTo>
                    <a:lnTo>
                      <a:pt x="45" y="50"/>
                    </a:lnTo>
                    <a:lnTo>
                      <a:pt x="45" y="38"/>
                    </a:lnTo>
                    <a:lnTo>
                      <a:pt x="75" y="3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92" name="Freeform 347"/>
              <p:cNvSpPr>
                <a:spLocks/>
              </p:cNvSpPr>
              <p:nvPr/>
            </p:nvSpPr>
            <p:spPr bwMode="auto">
              <a:xfrm>
                <a:off x="7940675" y="4175126"/>
                <a:ext cx="58737" cy="39688"/>
              </a:xfrm>
              <a:custGeom>
                <a:avLst/>
                <a:gdLst>
                  <a:gd name="T0" fmla="*/ 40 w 76"/>
                  <a:gd name="T1" fmla="*/ 0 h 49"/>
                  <a:gd name="T2" fmla="*/ 0 w 76"/>
                  <a:gd name="T3" fmla="*/ 0 h 49"/>
                  <a:gd name="T4" fmla="*/ 8 w 76"/>
                  <a:gd name="T5" fmla="*/ 8 h 49"/>
                  <a:gd name="T6" fmla="*/ 47 w 76"/>
                  <a:gd name="T7" fmla="*/ 49 h 49"/>
                  <a:gd name="T8" fmla="*/ 47 w 76"/>
                  <a:gd name="T9" fmla="*/ 38 h 49"/>
                  <a:gd name="T10" fmla="*/ 76 w 76"/>
                  <a:gd name="T11" fmla="*/ 38 h 49"/>
                  <a:gd name="T12" fmla="*/ 48 w 76"/>
                  <a:gd name="T13" fmla="*/ 8 h 49"/>
                  <a:gd name="T14" fmla="*/ 40 w 76"/>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49">
                    <a:moveTo>
                      <a:pt x="40" y="0"/>
                    </a:moveTo>
                    <a:lnTo>
                      <a:pt x="0" y="0"/>
                    </a:lnTo>
                    <a:lnTo>
                      <a:pt x="8" y="8"/>
                    </a:lnTo>
                    <a:lnTo>
                      <a:pt x="47" y="49"/>
                    </a:lnTo>
                    <a:lnTo>
                      <a:pt x="47" y="38"/>
                    </a:lnTo>
                    <a:lnTo>
                      <a:pt x="76" y="38"/>
                    </a:lnTo>
                    <a:lnTo>
                      <a:pt x="48" y="8"/>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93" name="Freeform 348"/>
              <p:cNvSpPr>
                <a:spLocks/>
              </p:cNvSpPr>
              <p:nvPr/>
            </p:nvSpPr>
            <p:spPr bwMode="auto">
              <a:xfrm>
                <a:off x="7897812" y="4129088"/>
                <a:ext cx="58737" cy="38100"/>
              </a:xfrm>
              <a:custGeom>
                <a:avLst/>
                <a:gdLst>
                  <a:gd name="T0" fmla="*/ 38 w 75"/>
                  <a:gd name="T1" fmla="*/ 0 h 48"/>
                  <a:gd name="T2" fmla="*/ 0 w 75"/>
                  <a:gd name="T3" fmla="*/ 0 h 48"/>
                  <a:gd name="T4" fmla="*/ 45 w 75"/>
                  <a:gd name="T5" fmla="*/ 48 h 48"/>
                  <a:gd name="T6" fmla="*/ 45 w 75"/>
                  <a:gd name="T7" fmla="*/ 38 h 48"/>
                  <a:gd name="T8" fmla="*/ 75 w 75"/>
                  <a:gd name="T9" fmla="*/ 38 h 48"/>
                  <a:gd name="T10" fmla="*/ 38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38" y="0"/>
                    </a:moveTo>
                    <a:lnTo>
                      <a:pt x="0" y="0"/>
                    </a:lnTo>
                    <a:lnTo>
                      <a:pt x="45" y="48"/>
                    </a:lnTo>
                    <a:lnTo>
                      <a:pt x="45" y="38"/>
                    </a:lnTo>
                    <a:lnTo>
                      <a:pt x="75" y="38"/>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94" name="Freeform 349"/>
              <p:cNvSpPr>
                <a:spLocks/>
              </p:cNvSpPr>
              <p:nvPr/>
            </p:nvSpPr>
            <p:spPr bwMode="auto">
              <a:xfrm>
                <a:off x="7853362" y="4081463"/>
                <a:ext cx="58737" cy="38100"/>
              </a:xfrm>
              <a:custGeom>
                <a:avLst/>
                <a:gdLst>
                  <a:gd name="T0" fmla="*/ 39 w 75"/>
                  <a:gd name="T1" fmla="*/ 0 h 50"/>
                  <a:gd name="T2" fmla="*/ 0 w 75"/>
                  <a:gd name="T3" fmla="*/ 0 h 50"/>
                  <a:gd name="T4" fmla="*/ 47 w 75"/>
                  <a:gd name="T5" fmla="*/ 50 h 50"/>
                  <a:gd name="T6" fmla="*/ 47 w 75"/>
                  <a:gd name="T7" fmla="*/ 40 h 50"/>
                  <a:gd name="T8" fmla="*/ 75 w 75"/>
                  <a:gd name="T9" fmla="*/ 40 h 50"/>
                  <a:gd name="T10" fmla="*/ 39 w 75"/>
                  <a:gd name="T11" fmla="*/ 0 h 50"/>
                </a:gdLst>
                <a:ahLst/>
                <a:cxnLst>
                  <a:cxn ang="0">
                    <a:pos x="T0" y="T1"/>
                  </a:cxn>
                  <a:cxn ang="0">
                    <a:pos x="T2" y="T3"/>
                  </a:cxn>
                  <a:cxn ang="0">
                    <a:pos x="T4" y="T5"/>
                  </a:cxn>
                  <a:cxn ang="0">
                    <a:pos x="T6" y="T7"/>
                  </a:cxn>
                  <a:cxn ang="0">
                    <a:pos x="T8" y="T9"/>
                  </a:cxn>
                  <a:cxn ang="0">
                    <a:pos x="T10" y="T11"/>
                  </a:cxn>
                </a:cxnLst>
                <a:rect l="0" t="0" r="r" b="b"/>
                <a:pathLst>
                  <a:path w="75" h="50">
                    <a:moveTo>
                      <a:pt x="39" y="0"/>
                    </a:moveTo>
                    <a:lnTo>
                      <a:pt x="0" y="0"/>
                    </a:lnTo>
                    <a:lnTo>
                      <a:pt x="47" y="50"/>
                    </a:lnTo>
                    <a:lnTo>
                      <a:pt x="47" y="40"/>
                    </a:lnTo>
                    <a:lnTo>
                      <a:pt x="75" y="40"/>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95" name="Freeform 350"/>
              <p:cNvSpPr>
                <a:spLocks/>
              </p:cNvSpPr>
              <p:nvPr/>
            </p:nvSpPr>
            <p:spPr bwMode="auto">
              <a:xfrm>
                <a:off x="7808912" y="4033838"/>
                <a:ext cx="58737" cy="39688"/>
              </a:xfrm>
              <a:custGeom>
                <a:avLst/>
                <a:gdLst>
                  <a:gd name="T0" fmla="*/ 40 w 75"/>
                  <a:gd name="T1" fmla="*/ 0 h 49"/>
                  <a:gd name="T2" fmla="*/ 0 w 75"/>
                  <a:gd name="T3" fmla="*/ 0 h 49"/>
                  <a:gd name="T4" fmla="*/ 47 w 75"/>
                  <a:gd name="T5" fmla="*/ 49 h 49"/>
                  <a:gd name="T6" fmla="*/ 47 w 75"/>
                  <a:gd name="T7" fmla="*/ 40 h 49"/>
                  <a:gd name="T8" fmla="*/ 75 w 75"/>
                  <a:gd name="T9" fmla="*/ 40 h 49"/>
                  <a:gd name="T10" fmla="*/ 40 w 75"/>
                  <a:gd name="T11" fmla="*/ 0 h 49"/>
                </a:gdLst>
                <a:ahLst/>
                <a:cxnLst>
                  <a:cxn ang="0">
                    <a:pos x="T0" y="T1"/>
                  </a:cxn>
                  <a:cxn ang="0">
                    <a:pos x="T2" y="T3"/>
                  </a:cxn>
                  <a:cxn ang="0">
                    <a:pos x="T4" y="T5"/>
                  </a:cxn>
                  <a:cxn ang="0">
                    <a:pos x="T6" y="T7"/>
                  </a:cxn>
                  <a:cxn ang="0">
                    <a:pos x="T8" y="T9"/>
                  </a:cxn>
                  <a:cxn ang="0">
                    <a:pos x="T10" y="T11"/>
                  </a:cxn>
                </a:cxnLst>
                <a:rect l="0" t="0" r="r" b="b"/>
                <a:pathLst>
                  <a:path w="75" h="49">
                    <a:moveTo>
                      <a:pt x="40" y="0"/>
                    </a:moveTo>
                    <a:lnTo>
                      <a:pt x="0" y="0"/>
                    </a:lnTo>
                    <a:lnTo>
                      <a:pt x="47" y="49"/>
                    </a:lnTo>
                    <a:lnTo>
                      <a:pt x="47" y="40"/>
                    </a:lnTo>
                    <a:lnTo>
                      <a:pt x="75" y="40"/>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96" name="Freeform 351"/>
              <p:cNvSpPr>
                <a:spLocks/>
              </p:cNvSpPr>
              <p:nvPr/>
            </p:nvSpPr>
            <p:spPr bwMode="auto">
              <a:xfrm>
                <a:off x="7764462" y="3986213"/>
                <a:ext cx="60325" cy="39688"/>
              </a:xfrm>
              <a:custGeom>
                <a:avLst/>
                <a:gdLst>
                  <a:gd name="T0" fmla="*/ 38 w 75"/>
                  <a:gd name="T1" fmla="*/ 0 h 49"/>
                  <a:gd name="T2" fmla="*/ 0 w 75"/>
                  <a:gd name="T3" fmla="*/ 0 h 49"/>
                  <a:gd name="T4" fmla="*/ 45 w 75"/>
                  <a:gd name="T5" fmla="*/ 49 h 49"/>
                  <a:gd name="T6" fmla="*/ 45 w 75"/>
                  <a:gd name="T7" fmla="*/ 38 h 49"/>
                  <a:gd name="T8" fmla="*/ 75 w 75"/>
                  <a:gd name="T9" fmla="*/ 38 h 49"/>
                  <a:gd name="T10" fmla="*/ 38 w 75"/>
                  <a:gd name="T11" fmla="*/ 0 h 49"/>
                </a:gdLst>
                <a:ahLst/>
                <a:cxnLst>
                  <a:cxn ang="0">
                    <a:pos x="T0" y="T1"/>
                  </a:cxn>
                  <a:cxn ang="0">
                    <a:pos x="T2" y="T3"/>
                  </a:cxn>
                  <a:cxn ang="0">
                    <a:pos x="T4" y="T5"/>
                  </a:cxn>
                  <a:cxn ang="0">
                    <a:pos x="T6" y="T7"/>
                  </a:cxn>
                  <a:cxn ang="0">
                    <a:pos x="T8" y="T9"/>
                  </a:cxn>
                  <a:cxn ang="0">
                    <a:pos x="T10" y="T11"/>
                  </a:cxn>
                </a:cxnLst>
                <a:rect l="0" t="0" r="r" b="b"/>
                <a:pathLst>
                  <a:path w="75" h="49">
                    <a:moveTo>
                      <a:pt x="38" y="0"/>
                    </a:moveTo>
                    <a:lnTo>
                      <a:pt x="0" y="0"/>
                    </a:lnTo>
                    <a:lnTo>
                      <a:pt x="45" y="49"/>
                    </a:lnTo>
                    <a:lnTo>
                      <a:pt x="45" y="38"/>
                    </a:lnTo>
                    <a:lnTo>
                      <a:pt x="75" y="38"/>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97" name="Freeform 352"/>
              <p:cNvSpPr>
                <a:spLocks/>
              </p:cNvSpPr>
              <p:nvPr/>
            </p:nvSpPr>
            <p:spPr bwMode="auto">
              <a:xfrm>
                <a:off x="7737475" y="3941763"/>
                <a:ext cx="42862" cy="36513"/>
              </a:xfrm>
              <a:custGeom>
                <a:avLst/>
                <a:gdLst>
                  <a:gd name="T0" fmla="*/ 21 w 54"/>
                  <a:gd name="T1" fmla="*/ 0 h 47"/>
                  <a:gd name="T2" fmla="*/ 0 w 54"/>
                  <a:gd name="T3" fmla="*/ 21 h 47"/>
                  <a:gd name="T4" fmla="*/ 21 w 54"/>
                  <a:gd name="T5" fmla="*/ 43 h 47"/>
                  <a:gd name="T6" fmla="*/ 25 w 54"/>
                  <a:gd name="T7" fmla="*/ 47 h 47"/>
                  <a:gd name="T8" fmla="*/ 25 w 54"/>
                  <a:gd name="T9" fmla="*/ 37 h 47"/>
                  <a:gd name="T10" fmla="*/ 54 w 54"/>
                  <a:gd name="T11" fmla="*/ 37 h 47"/>
                  <a:gd name="T12" fmla="*/ 21 w 54"/>
                  <a:gd name="T13" fmla="*/ 2 h 47"/>
                  <a:gd name="T14" fmla="*/ 21 w 54"/>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7">
                    <a:moveTo>
                      <a:pt x="21" y="0"/>
                    </a:moveTo>
                    <a:lnTo>
                      <a:pt x="0" y="21"/>
                    </a:lnTo>
                    <a:lnTo>
                      <a:pt x="21" y="43"/>
                    </a:lnTo>
                    <a:lnTo>
                      <a:pt x="25" y="47"/>
                    </a:lnTo>
                    <a:lnTo>
                      <a:pt x="25" y="37"/>
                    </a:lnTo>
                    <a:lnTo>
                      <a:pt x="54" y="37"/>
                    </a:lnTo>
                    <a:lnTo>
                      <a:pt x="21" y="2"/>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98" name="Freeform 353"/>
              <p:cNvSpPr>
                <a:spLocks noEditPoints="1"/>
              </p:cNvSpPr>
              <p:nvPr/>
            </p:nvSpPr>
            <p:spPr bwMode="auto">
              <a:xfrm>
                <a:off x="8029575" y="4270376"/>
                <a:ext cx="95250" cy="85725"/>
              </a:xfrm>
              <a:custGeom>
                <a:avLst/>
                <a:gdLst>
                  <a:gd name="T0" fmla="*/ 95 w 120"/>
                  <a:gd name="T1" fmla="*/ 61 h 109"/>
                  <a:gd name="T2" fmla="*/ 55 w 120"/>
                  <a:gd name="T3" fmla="*/ 61 h 109"/>
                  <a:gd name="T4" fmla="*/ 66 w 120"/>
                  <a:gd name="T5" fmla="*/ 72 h 109"/>
                  <a:gd name="T6" fmla="*/ 99 w 120"/>
                  <a:gd name="T7" fmla="*/ 109 h 109"/>
                  <a:gd name="T8" fmla="*/ 120 w 120"/>
                  <a:gd name="T9" fmla="*/ 90 h 109"/>
                  <a:gd name="T10" fmla="*/ 99 w 120"/>
                  <a:gd name="T11" fmla="*/ 67 h 109"/>
                  <a:gd name="T12" fmla="*/ 95 w 120"/>
                  <a:gd name="T13" fmla="*/ 61 h 109"/>
                  <a:gd name="T14" fmla="*/ 39 w 120"/>
                  <a:gd name="T15" fmla="*/ 0 h 109"/>
                  <a:gd name="T16" fmla="*/ 0 w 120"/>
                  <a:gd name="T17" fmla="*/ 0 h 109"/>
                  <a:gd name="T18" fmla="*/ 45 w 120"/>
                  <a:gd name="T19" fmla="*/ 50 h 109"/>
                  <a:gd name="T20" fmla="*/ 45 w 120"/>
                  <a:gd name="T21" fmla="*/ 40 h 109"/>
                  <a:gd name="T22" fmla="*/ 75 w 120"/>
                  <a:gd name="T23" fmla="*/ 40 h 109"/>
                  <a:gd name="T24" fmla="*/ 39 w 120"/>
                  <a:gd name="T2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09">
                    <a:moveTo>
                      <a:pt x="95" y="61"/>
                    </a:moveTo>
                    <a:lnTo>
                      <a:pt x="55" y="61"/>
                    </a:lnTo>
                    <a:lnTo>
                      <a:pt x="66" y="72"/>
                    </a:lnTo>
                    <a:lnTo>
                      <a:pt x="99" y="109"/>
                    </a:lnTo>
                    <a:lnTo>
                      <a:pt x="120" y="90"/>
                    </a:lnTo>
                    <a:lnTo>
                      <a:pt x="99" y="67"/>
                    </a:lnTo>
                    <a:lnTo>
                      <a:pt x="95" y="61"/>
                    </a:lnTo>
                    <a:close/>
                    <a:moveTo>
                      <a:pt x="39" y="0"/>
                    </a:moveTo>
                    <a:lnTo>
                      <a:pt x="0" y="0"/>
                    </a:lnTo>
                    <a:lnTo>
                      <a:pt x="45" y="50"/>
                    </a:lnTo>
                    <a:lnTo>
                      <a:pt x="45" y="40"/>
                    </a:lnTo>
                    <a:lnTo>
                      <a:pt x="75" y="40"/>
                    </a:lnTo>
                    <a:lnTo>
                      <a:pt x="39"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99" name="Freeform 354"/>
              <p:cNvSpPr>
                <a:spLocks/>
              </p:cNvSpPr>
              <p:nvPr/>
            </p:nvSpPr>
            <p:spPr bwMode="auto">
              <a:xfrm>
                <a:off x="8072437" y="4318001"/>
                <a:ext cx="52387" cy="38100"/>
              </a:xfrm>
              <a:custGeom>
                <a:avLst/>
                <a:gdLst>
                  <a:gd name="T0" fmla="*/ 40 w 65"/>
                  <a:gd name="T1" fmla="*/ 0 h 48"/>
                  <a:gd name="T2" fmla="*/ 0 w 65"/>
                  <a:gd name="T3" fmla="*/ 0 h 48"/>
                  <a:gd name="T4" fmla="*/ 11 w 65"/>
                  <a:gd name="T5" fmla="*/ 11 h 48"/>
                  <a:gd name="T6" fmla="*/ 44 w 65"/>
                  <a:gd name="T7" fmla="*/ 48 h 48"/>
                  <a:gd name="T8" fmla="*/ 65 w 65"/>
                  <a:gd name="T9" fmla="*/ 29 h 48"/>
                  <a:gd name="T10" fmla="*/ 44 w 65"/>
                  <a:gd name="T11" fmla="*/ 6 h 48"/>
                  <a:gd name="T12" fmla="*/ 40 w 6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65" h="48">
                    <a:moveTo>
                      <a:pt x="40" y="0"/>
                    </a:moveTo>
                    <a:lnTo>
                      <a:pt x="0" y="0"/>
                    </a:lnTo>
                    <a:lnTo>
                      <a:pt x="11" y="11"/>
                    </a:lnTo>
                    <a:lnTo>
                      <a:pt x="44" y="48"/>
                    </a:lnTo>
                    <a:lnTo>
                      <a:pt x="65" y="29"/>
                    </a:lnTo>
                    <a:lnTo>
                      <a:pt x="44" y="6"/>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00" name="Freeform 355"/>
              <p:cNvSpPr>
                <a:spLocks/>
              </p:cNvSpPr>
              <p:nvPr/>
            </p:nvSpPr>
            <p:spPr bwMode="auto">
              <a:xfrm>
                <a:off x="8029575" y="4270376"/>
                <a:ext cx="58737" cy="38100"/>
              </a:xfrm>
              <a:custGeom>
                <a:avLst/>
                <a:gdLst>
                  <a:gd name="T0" fmla="*/ 39 w 75"/>
                  <a:gd name="T1" fmla="*/ 0 h 50"/>
                  <a:gd name="T2" fmla="*/ 0 w 75"/>
                  <a:gd name="T3" fmla="*/ 0 h 50"/>
                  <a:gd name="T4" fmla="*/ 45 w 75"/>
                  <a:gd name="T5" fmla="*/ 50 h 50"/>
                  <a:gd name="T6" fmla="*/ 45 w 75"/>
                  <a:gd name="T7" fmla="*/ 40 h 50"/>
                  <a:gd name="T8" fmla="*/ 75 w 75"/>
                  <a:gd name="T9" fmla="*/ 40 h 50"/>
                  <a:gd name="T10" fmla="*/ 39 w 75"/>
                  <a:gd name="T11" fmla="*/ 0 h 50"/>
                </a:gdLst>
                <a:ahLst/>
                <a:cxnLst>
                  <a:cxn ang="0">
                    <a:pos x="T0" y="T1"/>
                  </a:cxn>
                  <a:cxn ang="0">
                    <a:pos x="T2" y="T3"/>
                  </a:cxn>
                  <a:cxn ang="0">
                    <a:pos x="T4" y="T5"/>
                  </a:cxn>
                  <a:cxn ang="0">
                    <a:pos x="T6" y="T7"/>
                  </a:cxn>
                  <a:cxn ang="0">
                    <a:pos x="T8" y="T9"/>
                  </a:cxn>
                  <a:cxn ang="0">
                    <a:pos x="T10" y="T11"/>
                  </a:cxn>
                </a:cxnLst>
                <a:rect l="0" t="0" r="r" b="b"/>
                <a:pathLst>
                  <a:path w="75" h="50">
                    <a:moveTo>
                      <a:pt x="39" y="0"/>
                    </a:moveTo>
                    <a:lnTo>
                      <a:pt x="0" y="0"/>
                    </a:lnTo>
                    <a:lnTo>
                      <a:pt x="45" y="50"/>
                    </a:lnTo>
                    <a:lnTo>
                      <a:pt x="45" y="40"/>
                    </a:lnTo>
                    <a:lnTo>
                      <a:pt x="75" y="40"/>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01" name="Freeform 356"/>
              <p:cNvSpPr>
                <a:spLocks/>
              </p:cNvSpPr>
              <p:nvPr/>
            </p:nvSpPr>
            <p:spPr bwMode="auto">
              <a:xfrm>
                <a:off x="8064500" y="4302126"/>
                <a:ext cx="61912" cy="15875"/>
              </a:xfrm>
              <a:custGeom>
                <a:avLst/>
                <a:gdLst>
                  <a:gd name="T0" fmla="*/ 78 w 78"/>
                  <a:gd name="T1" fmla="*/ 0 h 21"/>
                  <a:gd name="T2" fmla="*/ 54 w 78"/>
                  <a:gd name="T3" fmla="*/ 0 h 21"/>
                  <a:gd name="T4" fmla="*/ 30 w 78"/>
                  <a:gd name="T5" fmla="*/ 0 h 21"/>
                  <a:gd name="T6" fmla="*/ 0 w 78"/>
                  <a:gd name="T7" fmla="*/ 0 h 21"/>
                  <a:gd name="T8" fmla="*/ 0 w 78"/>
                  <a:gd name="T9" fmla="*/ 10 h 21"/>
                  <a:gd name="T10" fmla="*/ 0 w 78"/>
                  <a:gd name="T11" fmla="*/ 21 h 21"/>
                  <a:gd name="T12" fmla="*/ 10 w 78"/>
                  <a:gd name="T13" fmla="*/ 21 h 21"/>
                  <a:gd name="T14" fmla="*/ 50 w 78"/>
                  <a:gd name="T15" fmla="*/ 21 h 21"/>
                  <a:gd name="T16" fmla="*/ 54 w 78"/>
                  <a:gd name="T17" fmla="*/ 21 h 21"/>
                  <a:gd name="T18" fmla="*/ 78 w 78"/>
                  <a:gd name="T19" fmla="*/ 21 h 21"/>
                  <a:gd name="T20" fmla="*/ 78 w 78"/>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1">
                    <a:moveTo>
                      <a:pt x="78" y="0"/>
                    </a:moveTo>
                    <a:lnTo>
                      <a:pt x="54" y="0"/>
                    </a:lnTo>
                    <a:lnTo>
                      <a:pt x="30" y="0"/>
                    </a:lnTo>
                    <a:lnTo>
                      <a:pt x="0" y="0"/>
                    </a:lnTo>
                    <a:lnTo>
                      <a:pt x="0" y="10"/>
                    </a:lnTo>
                    <a:lnTo>
                      <a:pt x="0" y="21"/>
                    </a:lnTo>
                    <a:lnTo>
                      <a:pt x="10" y="21"/>
                    </a:lnTo>
                    <a:lnTo>
                      <a:pt x="50" y="21"/>
                    </a:lnTo>
                    <a:lnTo>
                      <a:pt x="54" y="21"/>
                    </a:lnTo>
                    <a:lnTo>
                      <a:pt x="78" y="21"/>
                    </a:lnTo>
                    <a:lnTo>
                      <a:pt x="78"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02" name="Freeform 357"/>
              <p:cNvSpPr>
                <a:spLocks/>
              </p:cNvSpPr>
              <p:nvPr/>
            </p:nvSpPr>
            <p:spPr bwMode="auto">
              <a:xfrm>
                <a:off x="8064500" y="4302126"/>
                <a:ext cx="61912" cy="15875"/>
              </a:xfrm>
              <a:custGeom>
                <a:avLst/>
                <a:gdLst>
                  <a:gd name="T0" fmla="*/ 78 w 78"/>
                  <a:gd name="T1" fmla="*/ 0 h 21"/>
                  <a:gd name="T2" fmla="*/ 54 w 78"/>
                  <a:gd name="T3" fmla="*/ 0 h 21"/>
                  <a:gd name="T4" fmla="*/ 30 w 78"/>
                  <a:gd name="T5" fmla="*/ 0 h 21"/>
                  <a:gd name="T6" fmla="*/ 0 w 78"/>
                  <a:gd name="T7" fmla="*/ 0 h 21"/>
                  <a:gd name="T8" fmla="*/ 0 w 78"/>
                  <a:gd name="T9" fmla="*/ 10 h 21"/>
                  <a:gd name="T10" fmla="*/ 0 w 78"/>
                  <a:gd name="T11" fmla="*/ 21 h 21"/>
                  <a:gd name="T12" fmla="*/ 10 w 78"/>
                  <a:gd name="T13" fmla="*/ 21 h 21"/>
                  <a:gd name="T14" fmla="*/ 50 w 78"/>
                  <a:gd name="T15" fmla="*/ 21 h 21"/>
                  <a:gd name="T16" fmla="*/ 54 w 78"/>
                  <a:gd name="T17" fmla="*/ 21 h 21"/>
                  <a:gd name="T18" fmla="*/ 78 w 78"/>
                  <a:gd name="T19" fmla="*/ 21 h 21"/>
                  <a:gd name="T20" fmla="*/ 78 w 78"/>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1">
                    <a:moveTo>
                      <a:pt x="78" y="0"/>
                    </a:moveTo>
                    <a:lnTo>
                      <a:pt x="54" y="0"/>
                    </a:lnTo>
                    <a:lnTo>
                      <a:pt x="30" y="0"/>
                    </a:lnTo>
                    <a:lnTo>
                      <a:pt x="0" y="0"/>
                    </a:lnTo>
                    <a:lnTo>
                      <a:pt x="0" y="10"/>
                    </a:lnTo>
                    <a:lnTo>
                      <a:pt x="0" y="21"/>
                    </a:lnTo>
                    <a:lnTo>
                      <a:pt x="10" y="21"/>
                    </a:lnTo>
                    <a:lnTo>
                      <a:pt x="50" y="21"/>
                    </a:lnTo>
                    <a:lnTo>
                      <a:pt x="54" y="21"/>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03" name="Freeform 358"/>
              <p:cNvSpPr>
                <a:spLocks/>
              </p:cNvSpPr>
              <p:nvPr/>
            </p:nvSpPr>
            <p:spPr bwMode="auto">
              <a:xfrm>
                <a:off x="8020050" y="4252913"/>
                <a:ext cx="61912" cy="14288"/>
              </a:xfrm>
              <a:custGeom>
                <a:avLst/>
                <a:gdLst>
                  <a:gd name="T0" fmla="*/ 78 w 78"/>
                  <a:gd name="T1" fmla="*/ 0 h 18"/>
                  <a:gd name="T2" fmla="*/ 30 w 78"/>
                  <a:gd name="T3" fmla="*/ 0 h 18"/>
                  <a:gd name="T4" fmla="*/ 0 w 78"/>
                  <a:gd name="T5" fmla="*/ 0 h 18"/>
                  <a:gd name="T6" fmla="*/ 0 w 78"/>
                  <a:gd name="T7" fmla="*/ 12 h 18"/>
                  <a:gd name="T8" fmla="*/ 0 w 78"/>
                  <a:gd name="T9" fmla="*/ 18 h 18"/>
                  <a:gd name="T10" fmla="*/ 78 w 78"/>
                  <a:gd name="T11" fmla="*/ 18 h 18"/>
                  <a:gd name="T12" fmla="*/ 78 w 78"/>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78" h="18">
                    <a:moveTo>
                      <a:pt x="78" y="0"/>
                    </a:moveTo>
                    <a:lnTo>
                      <a:pt x="30" y="0"/>
                    </a:lnTo>
                    <a:lnTo>
                      <a:pt x="0" y="0"/>
                    </a:lnTo>
                    <a:lnTo>
                      <a:pt x="0" y="12"/>
                    </a:lnTo>
                    <a:lnTo>
                      <a:pt x="0" y="18"/>
                    </a:lnTo>
                    <a:lnTo>
                      <a:pt x="78" y="18"/>
                    </a:lnTo>
                    <a:lnTo>
                      <a:pt x="78"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04" name="Freeform 359"/>
              <p:cNvSpPr>
                <a:spLocks/>
              </p:cNvSpPr>
              <p:nvPr/>
            </p:nvSpPr>
            <p:spPr bwMode="auto">
              <a:xfrm>
                <a:off x="8020050" y="4252913"/>
                <a:ext cx="61912" cy="14288"/>
              </a:xfrm>
              <a:custGeom>
                <a:avLst/>
                <a:gdLst>
                  <a:gd name="T0" fmla="*/ 78 w 78"/>
                  <a:gd name="T1" fmla="*/ 0 h 18"/>
                  <a:gd name="T2" fmla="*/ 30 w 78"/>
                  <a:gd name="T3" fmla="*/ 0 h 18"/>
                  <a:gd name="T4" fmla="*/ 0 w 78"/>
                  <a:gd name="T5" fmla="*/ 0 h 18"/>
                  <a:gd name="T6" fmla="*/ 0 w 78"/>
                  <a:gd name="T7" fmla="*/ 12 h 18"/>
                  <a:gd name="T8" fmla="*/ 0 w 78"/>
                  <a:gd name="T9" fmla="*/ 18 h 18"/>
                  <a:gd name="T10" fmla="*/ 78 w 78"/>
                  <a:gd name="T11" fmla="*/ 18 h 18"/>
                  <a:gd name="T12" fmla="*/ 78 w 78"/>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78" h="18">
                    <a:moveTo>
                      <a:pt x="78" y="0"/>
                    </a:moveTo>
                    <a:lnTo>
                      <a:pt x="30" y="0"/>
                    </a:lnTo>
                    <a:lnTo>
                      <a:pt x="0" y="0"/>
                    </a:lnTo>
                    <a:lnTo>
                      <a:pt x="0" y="12"/>
                    </a:lnTo>
                    <a:lnTo>
                      <a:pt x="0" y="18"/>
                    </a:lnTo>
                    <a:lnTo>
                      <a:pt x="78" y="18"/>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05" name="Freeform 360"/>
              <p:cNvSpPr>
                <a:spLocks/>
              </p:cNvSpPr>
              <p:nvPr/>
            </p:nvSpPr>
            <p:spPr bwMode="auto">
              <a:xfrm>
                <a:off x="8020050" y="4267201"/>
                <a:ext cx="61912" cy="3175"/>
              </a:xfrm>
              <a:custGeom>
                <a:avLst/>
                <a:gdLst>
                  <a:gd name="T0" fmla="*/ 78 w 78"/>
                  <a:gd name="T1" fmla="*/ 0 h 3"/>
                  <a:gd name="T2" fmla="*/ 0 w 78"/>
                  <a:gd name="T3" fmla="*/ 0 h 3"/>
                  <a:gd name="T4" fmla="*/ 0 w 78"/>
                  <a:gd name="T5" fmla="*/ 3 h 3"/>
                  <a:gd name="T6" fmla="*/ 11 w 78"/>
                  <a:gd name="T7" fmla="*/ 3 h 3"/>
                  <a:gd name="T8" fmla="*/ 50 w 78"/>
                  <a:gd name="T9" fmla="*/ 3 h 3"/>
                  <a:gd name="T10" fmla="*/ 78 w 78"/>
                  <a:gd name="T11" fmla="*/ 3 h 3"/>
                  <a:gd name="T12" fmla="*/ 78 w 7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8" h="3">
                    <a:moveTo>
                      <a:pt x="78" y="0"/>
                    </a:moveTo>
                    <a:lnTo>
                      <a:pt x="0" y="0"/>
                    </a:lnTo>
                    <a:lnTo>
                      <a:pt x="0" y="3"/>
                    </a:lnTo>
                    <a:lnTo>
                      <a:pt x="11" y="3"/>
                    </a:lnTo>
                    <a:lnTo>
                      <a:pt x="50" y="3"/>
                    </a:lnTo>
                    <a:lnTo>
                      <a:pt x="78" y="3"/>
                    </a:lnTo>
                    <a:lnTo>
                      <a:pt x="78"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06" name="Freeform 361"/>
              <p:cNvSpPr>
                <a:spLocks/>
              </p:cNvSpPr>
              <p:nvPr/>
            </p:nvSpPr>
            <p:spPr bwMode="auto">
              <a:xfrm>
                <a:off x="8020050" y="4267201"/>
                <a:ext cx="61912" cy="3175"/>
              </a:xfrm>
              <a:custGeom>
                <a:avLst/>
                <a:gdLst>
                  <a:gd name="T0" fmla="*/ 78 w 78"/>
                  <a:gd name="T1" fmla="*/ 0 h 3"/>
                  <a:gd name="T2" fmla="*/ 0 w 78"/>
                  <a:gd name="T3" fmla="*/ 0 h 3"/>
                  <a:gd name="T4" fmla="*/ 0 w 78"/>
                  <a:gd name="T5" fmla="*/ 3 h 3"/>
                  <a:gd name="T6" fmla="*/ 11 w 78"/>
                  <a:gd name="T7" fmla="*/ 3 h 3"/>
                  <a:gd name="T8" fmla="*/ 50 w 78"/>
                  <a:gd name="T9" fmla="*/ 3 h 3"/>
                  <a:gd name="T10" fmla="*/ 78 w 78"/>
                  <a:gd name="T11" fmla="*/ 3 h 3"/>
                  <a:gd name="T12" fmla="*/ 78 w 7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8" h="3">
                    <a:moveTo>
                      <a:pt x="78" y="0"/>
                    </a:moveTo>
                    <a:lnTo>
                      <a:pt x="0" y="0"/>
                    </a:lnTo>
                    <a:lnTo>
                      <a:pt x="0" y="3"/>
                    </a:lnTo>
                    <a:lnTo>
                      <a:pt x="11" y="3"/>
                    </a:lnTo>
                    <a:lnTo>
                      <a:pt x="50" y="3"/>
                    </a:lnTo>
                    <a:lnTo>
                      <a:pt x="78" y="3"/>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07" name="Freeform 362"/>
              <p:cNvSpPr>
                <a:spLocks/>
              </p:cNvSpPr>
              <p:nvPr/>
            </p:nvSpPr>
            <p:spPr bwMode="auto">
              <a:xfrm>
                <a:off x="7977187" y="4206876"/>
                <a:ext cx="61912" cy="15875"/>
              </a:xfrm>
              <a:custGeom>
                <a:avLst/>
                <a:gdLst>
                  <a:gd name="T0" fmla="*/ 78 w 78"/>
                  <a:gd name="T1" fmla="*/ 0 h 21"/>
                  <a:gd name="T2" fmla="*/ 29 w 78"/>
                  <a:gd name="T3" fmla="*/ 0 h 21"/>
                  <a:gd name="T4" fmla="*/ 0 w 78"/>
                  <a:gd name="T5" fmla="*/ 0 h 21"/>
                  <a:gd name="T6" fmla="*/ 0 w 78"/>
                  <a:gd name="T7" fmla="*/ 11 h 21"/>
                  <a:gd name="T8" fmla="*/ 0 w 78"/>
                  <a:gd name="T9" fmla="*/ 21 h 21"/>
                  <a:gd name="T10" fmla="*/ 9 w 78"/>
                  <a:gd name="T11" fmla="*/ 21 h 21"/>
                  <a:gd name="T12" fmla="*/ 48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29" y="0"/>
                    </a:lnTo>
                    <a:lnTo>
                      <a:pt x="0" y="0"/>
                    </a:lnTo>
                    <a:lnTo>
                      <a:pt x="0" y="11"/>
                    </a:lnTo>
                    <a:lnTo>
                      <a:pt x="0" y="21"/>
                    </a:lnTo>
                    <a:lnTo>
                      <a:pt x="9" y="21"/>
                    </a:lnTo>
                    <a:lnTo>
                      <a:pt x="48" y="21"/>
                    </a:lnTo>
                    <a:lnTo>
                      <a:pt x="78" y="21"/>
                    </a:lnTo>
                    <a:lnTo>
                      <a:pt x="78"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08" name="Freeform 363"/>
              <p:cNvSpPr>
                <a:spLocks/>
              </p:cNvSpPr>
              <p:nvPr/>
            </p:nvSpPr>
            <p:spPr bwMode="auto">
              <a:xfrm>
                <a:off x="7977187" y="4206876"/>
                <a:ext cx="61912" cy="15875"/>
              </a:xfrm>
              <a:custGeom>
                <a:avLst/>
                <a:gdLst>
                  <a:gd name="T0" fmla="*/ 78 w 78"/>
                  <a:gd name="T1" fmla="*/ 0 h 21"/>
                  <a:gd name="T2" fmla="*/ 29 w 78"/>
                  <a:gd name="T3" fmla="*/ 0 h 21"/>
                  <a:gd name="T4" fmla="*/ 0 w 78"/>
                  <a:gd name="T5" fmla="*/ 0 h 21"/>
                  <a:gd name="T6" fmla="*/ 0 w 78"/>
                  <a:gd name="T7" fmla="*/ 11 h 21"/>
                  <a:gd name="T8" fmla="*/ 0 w 78"/>
                  <a:gd name="T9" fmla="*/ 21 h 21"/>
                  <a:gd name="T10" fmla="*/ 9 w 78"/>
                  <a:gd name="T11" fmla="*/ 21 h 21"/>
                  <a:gd name="T12" fmla="*/ 48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29" y="0"/>
                    </a:lnTo>
                    <a:lnTo>
                      <a:pt x="0" y="0"/>
                    </a:lnTo>
                    <a:lnTo>
                      <a:pt x="0" y="11"/>
                    </a:lnTo>
                    <a:lnTo>
                      <a:pt x="0" y="21"/>
                    </a:lnTo>
                    <a:lnTo>
                      <a:pt x="9" y="21"/>
                    </a:lnTo>
                    <a:lnTo>
                      <a:pt x="48" y="21"/>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09" name="Freeform 364"/>
              <p:cNvSpPr>
                <a:spLocks/>
              </p:cNvSpPr>
              <p:nvPr/>
            </p:nvSpPr>
            <p:spPr bwMode="auto">
              <a:xfrm>
                <a:off x="7932737" y="4159251"/>
                <a:ext cx="61912" cy="15875"/>
              </a:xfrm>
              <a:custGeom>
                <a:avLst/>
                <a:gdLst>
                  <a:gd name="T0" fmla="*/ 78 w 78"/>
                  <a:gd name="T1" fmla="*/ 0 h 21"/>
                  <a:gd name="T2" fmla="*/ 30 w 78"/>
                  <a:gd name="T3" fmla="*/ 0 h 21"/>
                  <a:gd name="T4" fmla="*/ 0 w 78"/>
                  <a:gd name="T5" fmla="*/ 0 h 21"/>
                  <a:gd name="T6" fmla="*/ 0 w 78"/>
                  <a:gd name="T7" fmla="*/ 10 h 21"/>
                  <a:gd name="T8" fmla="*/ 0 w 78"/>
                  <a:gd name="T9" fmla="*/ 16 h 21"/>
                  <a:gd name="T10" fmla="*/ 0 w 78"/>
                  <a:gd name="T11" fmla="*/ 21 h 21"/>
                  <a:gd name="T12" fmla="*/ 9 w 78"/>
                  <a:gd name="T13" fmla="*/ 21 h 21"/>
                  <a:gd name="T14" fmla="*/ 49 w 78"/>
                  <a:gd name="T15" fmla="*/ 21 h 21"/>
                  <a:gd name="T16" fmla="*/ 78 w 78"/>
                  <a:gd name="T17" fmla="*/ 21 h 21"/>
                  <a:gd name="T18" fmla="*/ 78 w 78"/>
                  <a:gd name="T19" fmla="*/ 16 h 21"/>
                  <a:gd name="T20" fmla="*/ 78 w 78"/>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1">
                    <a:moveTo>
                      <a:pt x="78" y="0"/>
                    </a:moveTo>
                    <a:lnTo>
                      <a:pt x="30" y="0"/>
                    </a:lnTo>
                    <a:lnTo>
                      <a:pt x="0" y="0"/>
                    </a:lnTo>
                    <a:lnTo>
                      <a:pt x="0" y="10"/>
                    </a:lnTo>
                    <a:lnTo>
                      <a:pt x="0" y="16"/>
                    </a:lnTo>
                    <a:lnTo>
                      <a:pt x="0" y="21"/>
                    </a:lnTo>
                    <a:lnTo>
                      <a:pt x="9" y="21"/>
                    </a:lnTo>
                    <a:lnTo>
                      <a:pt x="49" y="21"/>
                    </a:lnTo>
                    <a:lnTo>
                      <a:pt x="78" y="21"/>
                    </a:lnTo>
                    <a:lnTo>
                      <a:pt x="78" y="16"/>
                    </a:lnTo>
                    <a:lnTo>
                      <a:pt x="78"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0" name="Freeform 365"/>
              <p:cNvSpPr>
                <a:spLocks/>
              </p:cNvSpPr>
              <p:nvPr/>
            </p:nvSpPr>
            <p:spPr bwMode="auto">
              <a:xfrm>
                <a:off x="7932737" y="4159251"/>
                <a:ext cx="61912" cy="15875"/>
              </a:xfrm>
              <a:custGeom>
                <a:avLst/>
                <a:gdLst>
                  <a:gd name="T0" fmla="*/ 78 w 78"/>
                  <a:gd name="T1" fmla="*/ 0 h 21"/>
                  <a:gd name="T2" fmla="*/ 30 w 78"/>
                  <a:gd name="T3" fmla="*/ 0 h 21"/>
                  <a:gd name="T4" fmla="*/ 0 w 78"/>
                  <a:gd name="T5" fmla="*/ 0 h 21"/>
                  <a:gd name="T6" fmla="*/ 0 w 78"/>
                  <a:gd name="T7" fmla="*/ 10 h 21"/>
                  <a:gd name="T8" fmla="*/ 0 w 78"/>
                  <a:gd name="T9" fmla="*/ 16 h 21"/>
                  <a:gd name="T10" fmla="*/ 0 w 78"/>
                  <a:gd name="T11" fmla="*/ 21 h 21"/>
                  <a:gd name="T12" fmla="*/ 9 w 78"/>
                  <a:gd name="T13" fmla="*/ 21 h 21"/>
                  <a:gd name="T14" fmla="*/ 49 w 78"/>
                  <a:gd name="T15" fmla="*/ 21 h 21"/>
                  <a:gd name="T16" fmla="*/ 78 w 78"/>
                  <a:gd name="T17" fmla="*/ 21 h 21"/>
                  <a:gd name="T18" fmla="*/ 78 w 78"/>
                  <a:gd name="T19" fmla="*/ 16 h 21"/>
                  <a:gd name="T20" fmla="*/ 78 w 78"/>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1">
                    <a:moveTo>
                      <a:pt x="78" y="0"/>
                    </a:moveTo>
                    <a:lnTo>
                      <a:pt x="30" y="0"/>
                    </a:lnTo>
                    <a:lnTo>
                      <a:pt x="0" y="0"/>
                    </a:lnTo>
                    <a:lnTo>
                      <a:pt x="0" y="10"/>
                    </a:lnTo>
                    <a:lnTo>
                      <a:pt x="0" y="16"/>
                    </a:lnTo>
                    <a:lnTo>
                      <a:pt x="0" y="21"/>
                    </a:lnTo>
                    <a:lnTo>
                      <a:pt x="9" y="21"/>
                    </a:lnTo>
                    <a:lnTo>
                      <a:pt x="49" y="21"/>
                    </a:lnTo>
                    <a:lnTo>
                      <a:pt x="78" y="21"/>
                    </a:lnTo>
                    <a:lnTo>
                      <a:pt x="78" y="16"/>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1" name="Freeform 366"/>
              <p:cNvSpPr>
                <a:spLocks/>
              </p:cNvSpPr>
              <p:nvPr/>
            </p:nvSpPr>
            <p:spPr bwMode="auto">
              <a:xfrm>
                <a:off x="7889875" y="4113213"/>
                <a:ext cx="60325" cy="15875"/>
              </a:xfrm>
              <a:custGeom>
                <a:avLst/>
                <a:gdLst>
                  <a:gd name="T0" fmla="*/ 76 w 76"/>
                  <a:gd name="T1" fmla="*/ 0 h 21"/>
                  <a:gd name="T2" fmla="*/ 28 w 76"/>
                  <a:gd name="T3" fmla="*/ 0 h 21"/>
                  <a:gd name="T4" fmla="*/ 0 w 76"/>
                  <a:gd name="T5" fmla="*/ 0 h 21"/>
                  <a:gd name="T6" fmla="*/ 0 w 76"/>
                  <a:gd name="T7" fmla="*/ 10 h 21"/>
                  <a:gd name="T8" fmla="*/ 0 w 76"/>
                  <a:gd name="T9" fmla="*/ 18 h 21"/>
                  <a:gd name="T10" fmla="*/ 3 w 76"/>
                  <a:gd name="T11" fmla="*/ 21 h 21"/>
                  <a:gd name="T12" fmla="*/ 9 w 76"/>
                  <a:gd name="T13" fmla="*/ 21 h 21"/>
                  <a:gd name="T14" fmla="*/ 47 w 76"/>
                  <a:gd name="T15" fmla="*/ 21 h 21"/>
                  <a:gd name="T16" fmla="*/ 76 w 76"/>
                  <a:gd name="T17" fmla="*/ 21 h 21"/>
                  <a:gd name="T18" fmla="*/ 76 w 76"/>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6" y="0"/>
                    </a:moveTo>
                    <a:lnTo>
                      <a:pt x="28" y="0"/>
                    </a:lnTo>
                    <a:lnTo>
                      <a:pt x="0" y="0"/>
                    </a:lnTo>
                    <a:lnTo>
                      <a:pt x="0" y="10"/>
                    </a:lnTo>
                    <a:lnTo>
                      <a:pt x="0" y="18"/>
                    </a:lnTo>
                    <a:lnTo>
                      <a:pt x="3" y="21"/>
                    </a:lnTo>
                    <a:lnTo>
                      <a:pt x="9" y="21"/>
                    </a:lnTo>
                    <a:lnTo>
                      <a:pt x="47" y="21"/>
                    </a:lnTo>
                    <a:lnTo>
                      <a:pt x="76" y="21"/>
                    </a:lnTo>
                    <a:lnTo>
                      <a:pt x="76"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2" name="Freeform 367"/>
              <p:cNvSpPr>
                <a:spLocks/>
              </p:cNvSpPr>
              <p:nvPr/>
            </p:nvSpPr>
            <p:spPr bwMode="auto">
              <a:xfrm>
                <a:off x="7889875" y="4113213"/>
                <a:ext cx="60325" cy="15875"/>
              </a:xfrm>
              <a:custGeom>
                <a:avLst/>
                <a:gdLst>
                  <a:gd name="T0" fmla="*/ 76 w 76"/>
                  <a:gd name="T1" fmla="*/ 0 h 21"/>
                  <a:gd name="T2" fmla="*/ 28 w 76"/>
                  <a:gd name="T3" fmla="*/ 0 h 21"/>
                  <a:gd name="T4" fmla="*/ 0 w 76"/>
                  <a:gd name="T5" fmla="*/ 0 h 21"/>
                  <a:gd name="T6" fmla="*/ 0 w 76"/>
                  <a:gd name="T7" fmla="*/ 10 h 21"/>
                  <a:gd name="T8" fmla="*/ 0 w 76"/>
                  <a:gd name="T9" fmla="*/ 18 h 21"/>
                  <a:gd name="T10" fmla="*/ 3 w 76"/>
                  <a:gd name="T11" fmla="*/ 21 h 21"/>
                  <a:gd name="T12" fmla="*/ 9 w 76"/>
                  <a:gd name="T13" fmla="*/ 21 h 21"/>
                  <a:gd name="T14" fmla="*/ 47 w 76"/>
                  <a:gd name="T15" fmla="*/ 21 h 21"/>
                  <a:gd name="T16" fmla="*/ 76 w 76"/>
                  <a:gd name="T17" fmla="*/ 21 h 21"/>
                  <a:gd name="T18" fmla="*/ 76 w 76"/>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6" y="0"/>
                    </a:moveTo>
                    <a:lnTo>
                      <a:pt x="28" y="0"/>
                    </a:lnTo>
                    <a:lnTo>
                      <a:pt x="0" y="0"/>
                    </a:lnTo>
                    <a:lnTo>
                      <a:pt x="0" y="10"/>
                    </a:lnTo>
                    <a:lnTo>
                      <a:pt x="0" y="18"/>
                    </a:lnTo>
                    <a:lnTo>
                      <a:pt x="3" y="21"/>
                    </a:lnTo>
                    <a:lnTo>
                      <a:pt x="9" y="21"/>
                    </a:lnTo>
                    <a:lnTo>
                      <a:pt x="47" y="21"/>
                    </a:lnTo>
                    <a:lnTo>
                      <a:pt x="76" y="21"/>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3" name="Freeform 368"/>
              <p:cNvSpPr>
                <a:spLocks/>
              </p:cNvSpPr>
              <p:nvPr/>
            </p:nvSpPr>
            <p:spPr bwMode="auto">
              <a:xfrm>
                <a:off x="7889875" y="4125913"/>
                <a:ext cx="1587" cy="3175"/>
              </a:xfrm>
              <a:custGeom>
                <a:avLst/>
                <a:gdLst>
                  <a:gd name="T0" fmla="*/ 0 w 3"/>
                  <a:gd name="T1" fmla="*/ 0 h 3"/>
                  <a:gd name="T2" fmla="*/ 0 w 3"/>
                  <a:gd name="T3" fmla="*/ 3 h 3"/>
                  <a:gd name="T4" fmla="*/ 3 w 3"/>
                  <a:gd name="T5" fmla="*/ 3 h 3"/>
                  <a:gd name="T6" fmla="*/ 0 w 3"/>
                  <a:gd name="T7" fmla="*/ 0 h 3"/>
                </a:gdLst>
                <a:ahLst/>
                <a:cxnLst>
                  <a:cxn ang="0">
                    <a:pos x="T0" y="T1"/>
                  </a:cxn>
                  <a:cxn ang="0">
                    <a:pos x="T2" y="T3"/>
                  </a:cxn>
                  <a:cxn ang="0">
                    <a:pos x="T4" y="T5"/>
                  </a:cxn>
                  <a:cxn ang="0">
                    <a:pos x="T6" y="T7"/>
                  </a:cxn>
                </a:cxnLst>
                <a:rect l="0" t="0" r="r" b="b"/>
                <a:pathLst>
                  <a:path w="3" h="3">
                    <a:moveTo>
                      <a:pt x="0" y="0"/>
                    </a:moveTo>
                    <a:lnTo>
                      <a:pt x="0" y="3"/>
                    </a:lnTo>
                    <a:lnTo>
                      <a:pt x="3" y="3"/>
                    </a:lnTo>
                    <a:lnTo>
                      <a:pt x="0"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4" name="Freeform 369"/>
              <p:cNvSpPr>
                <a:spLocks/>
              </p:cNvSpPr>
              <p:nvPr/>
            </p:nvSpPr>
            <p:spPr bwMode="auto">
              <a:xfrm>
                <a:off x="7889875" y="4125913"/>
                <a:ext cx="1587" cy="3175"/>
              </a:xfrm>
              <a:custGeom>
                <a:avLst/>
                <a:gdLst>
                  <a:gd name="T0" fmla="*/ 0 w 3"/>
                  <a:gd name="T1" fmla="*/ 0 h 3"/>
                  <a:gd name="T2" fmla="*/ 0 w 3"/>
                  <a:gd name="T3" fmla="*/ 3 h 3"/>
                  <a:gd name="T4" fmla="*/ 3 w 3"/>
                  <a:gd name="T5" fmla="*/ 3 h 3"/>
                  <a:gd name="T6" fmla="*/ 0 w 3"/>
                  <a:gd name="T7" fmla="*/ 0 h 3"/>
                </a:gdLst>
                <a:ahLst/>
                <a:cxnLst>
                  <a:cxn ang="0">
                    <a:pos x="T0" y="T1"/>
                  </a:cxn>
                  <a:cxn ang="0">
                    <a:pos x="T2" y="T3"/>
                  </a:cxn>
                  <a:cxn ang="0">
                    <a:pos x="T4" y="T5"/>
                  </a:cxn>
                  <a:cxn ang="0">
                    <a:pos x="T6" y="T7"/>
                  </a:cxn>
                </a:cxnLst>
                <a:rect l="0" t="0" r="r" b="b"/>
                <a:pathLst>
                  <a:path w="3" h="3">
                    <a:moveTo>
                      <a:pt x="0" y="0"/>
                    </a:moveTo>
                    <a:lnTo>
                      <a:pt x="0" y="3"/>
                    </a:lnTo>
                    <a:lnTo>
                      <a:pt x="3"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5" name="Freeform 370"/>
              <p:cNvSpPr>
                <a:spLocks/>
              </p:cNvSpPr>
              <p:nvPr/>
            </p:nvSpPr>
            <p:spPr bwMode="auto">
              <a:xfrm>
                <a:off x="7845425" y="4065588"/>
                <a:ext cx="61912" cy="15875"/>
              </a:xfrm>
              <a:custGeom>
                <a:avLst/>
                <a:gdLst>
                  <a:gd name="T0" fmla="*/ 78 w 78"/>
                  <a:gd name="T1" fmla="*/ 0 h 19"/>
                  <a:gd name="T2" fmla="*/ 28 w 78"/>
                  <a:gd name="T3" fmla="*/ 0 h 19"/>
                  <a:gd name="T4" fmla="*/ 0 w 78"/>
                  <a:gd name="T5" fmla="*/ 0 h 19"/>
                  <a:gd name="T6" fmla="*/ 0 w 78"/>
                  <a:gd name="T7" fmla="*/ 9 h 19"/>
                  <a:gd name="T8" fmla="*/ 0 w 78"/>
                  <a:gd name="T9" fmla="*/ 19 h 19"/>
                  <a:gd name="T10" fmla="*/ 9 w 78"/>
                  <a:gd name="T11" fmla="*/ 19 h 19"/>
                  <a:gd name="T12" fmla="*/ 48 w 78"/>
                  <a:gd name="T13" fmla="*/ 19 h 19"/>
                  <a:gd name="T14" fmla="*/ 78 w 78"/>
                  <a:gd name="T15" fmla="*/ 19 h 19"/>
                  <a:gd name="T16" fmla="*/ 78 w 7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9">
                    <a:moveTo>
                      <a:pt x="78" y="0"/>
                    </a:moveTo>
                    <a:lnTo>
                      <a:pt x="28" y="0"/>
                    </a:lnTo>
                    <a:lnTo>
                      <a:pt x="0" y="0"/>
                    </a:lnTo>
                    <a:lnTo>
                      <a:pt x="0" y="9"/>
                    </a:lnTo>
                    <a:lnTo>
                      <a:pt x="0" y="19"/>
                    </a:lnTo>
                    <a:lnTo>
                      <a:pt x="9" y="19"/>
                    </a:lnTo>
                    <a:lnTo>
                      <a:pt x="48" y="19"/>
                    </a:lnTo>
                    <a:lnTo>
                      <a:pt x="78" y="19"/>
                    </a:lnTo>
                    <a:lnTo>
                      <a:pt x="78"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6" name="Freeform 371"/>
              <p:cNvSpPr>
                <a:spLocks/>
              </p:cNvSpPr>
              <p:nvPr/>
            </p:nvSpPr>
            <p:spPr bwMode="auto">
              <a:xfrm>
                <a:off x="7845425" y="4065588"/>
                <a:ext cx="61912" cy="15875"/>
              </a:xfrm>
              <a:custGeom>
                <a:avLst/>
                <a:gdLst>
                  <a:gd name="T0" fmla="*/ 78 w 78"/>
                  <a:gd name="T1" fmla="*/ 0 h 19"/>
                  <a:gd name="T2" fmla="*/ 28 w 78"/>
                  <a:gd name="T3" fmla="*/ 0 h 19"/>
                  <a:gd name="T4" fmla="*/ 0 w 78"/>
                  <a:gd name="T5" fmla="*/ 0 h 19"/>
                  <a:gd name="T6" fmla="*/ 0 w 78"/>
                  <a:gd name="T7" fmla="*/ 9 h 19"/>
                  <a:gd name="T8" fmla="*/ 0 w 78"/>
                  <a:gd name="T9" fmla="*/ 19 h 19"/>
                  <a:gd name="T10" fmla="*/ 9 w 78"/>
                  <a:gd name="T11" fmla="*/ 19 h 19"/>
                  <a:gd name="T12" fmla="*/ 48 w 78"/>
                  <a:gd name="T13" fmla="*/ 19 h 19"/>
                  <a:gd name="T14" fmla="*/ 78 w 78"/>
                  <a:gd name="T15" fmla="*/ 19 h 19"/>
                  <a:gd name="T16" fmla="*/ 78 w 7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9">
                    <a:moveTo>
                      <a:pt x="78" y="0"/>
                    </a:moveTo>
                    <a:lnTo>
                      <a:pt x="28" y="0"/>
                    </a:lnTo>
                    <a:lnTo>
                      <a:pt x="0" y="0"/>
                    </a:lnTo>
                    <a:lnTo>
                      <a:pt x="0" y="9"/>
                    </a:lnTo>
                    <a:lnTo>
                      <a:pt x="0" y="19"/>
                    </a:lnTo>
                    <a:lnTo>
                      <a:pt x="9" y="19"/>
                    </a:lnTo>
                    <a:lnTo>
                      <a:pt x="48" y="19"/>
                    </a:lnTo>
                    <a:lnTo>
                      <a:pt x="78" y="19"/>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7" name="Freeform 372"/>
              <p:cNvSpPr>
                <a:spLocks/>
              </p:cNvSpPr>
              <p:nvPr/>
            </p:nvSpPr>
            <p:spPr bwMode="auto">
              <a:xfrm>
                <a:off x="7800975" y="4017963"/>
                <a:ext cx="61912" cy="15875"/>
              </a:xfrm>
              <a:custGeom>
                <a:avLst/>
                <a:gdLst>
                  <a:gd name="T0" fmla="*/ 78 w 78"/>
                  <a:gd name="T1" fmla="*/ 0 h 21"/>
                  <a:gd name="T2" fmla="*/ 30 w 78"/>
                  <a:gd name="T3" fmla="*/ 0 h 21"/>
                  <a:gd name="T4" fmla="*/ 0 w 78"/>
                  <a:gd name="T5" fmla="*/ 0 h 21"/>
                  <a:gd name="T6" fmla="*/ 0 w 78"/>
                  <a:gd name="T7" fmla="*/ 11 h 21"/>
                  <a:gd name="T8" fmla="*/ 0 w 78"/>
                  <a:gd name="T9" fmla="*/ 21 h 21"/>
                  <a:gd name="T10" fmla="*/ 9 w 78"/>
                  <a:gd name="T11" fmla="*/ 21 h 21"/>
                  <a:gd name="T12" fmla="*/ 49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30" y="0"/>
                    </a:lnTo>
                    <a:lnTo>
                      <a:pt x="0" y="0"/>
                    </a:lnTo>
                    <a:lnTo>
                      <a:pt x="0" y="11"/>
                    </a:lnTo>
                    <a:lnTo>
                      <a:pt x="0" y="21"/>
                    </a:lnTo>
                    <a:lnTo>
                      <a:pt x="9" y="21"/>
                    </a:lnTo>
                    <a:lnTo>
                      <a:pt x="49" y="21"/>
                    </a:lnTo>
                    <a:lnTo>
                      <a:pt x="78" y="21"/>
                    </a:lnTo>
                    <a:lnTo>
                      <a:pt x="78"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8" name="Freeform 373"/>
              <p:cNvSpPr>
                <a:spLocks/>
              </p:cNvSpPr>
              <p:nvPr/>
            </p:nvSpPr>
            <p:spPr bwMode="auto">
              <a:xfrm>
                <a:off x="7800975" y="4017963"/>
                <a:ext cx="61912" cy="15875"/>
              </a:xfrm>
              <a:custGeom>
                <a:avLst/>
                <a:gdLst>
                  <a:gd name="T0" fmla="*/ 78 w 78"/>
                  <a:gd name="T1" fmla="*/ 0 h 21"/>
                  <a:gd name="T2" fmla="*/ 30 w 78"/>
                  <a:gd name="T3" fmla="*/ 0 h 21"/>
                  <a:gd name="T4" fmla="*/ 0 w 78"/>
                  <a:gd name="T5" fmla="*/ 0 h 21"/>
                  <a:gd name="T6" fmla="*/ 0 w 78"/>
                  <a:gd name="T7" fmla="*/ 11 h 21"/>
                  <a:gd name="T8" fmla="*/ 0 w 78"/>
                  <a:gd name="T9" fmla="*/ 21 h 21"/>
                  <a:gd name="T10" fmla="*/ 9 w 78"/>
                  <a:gd name="T11" fmla="*/ 21 h 21"/>
                  <a:gd name="T12" fmla="*/ 49 w 78"/>
                  <a:gd name="T13" fmla="*/ 21 h 21"/>
                  <a:gd name="T14" fmla="*/ 78 w 78"/>
                  <a:gd name="T15" fmla="*/ 21 h 21"/>
                  <a:gd name="T16" fmla="*/ 78 w 7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1">
                    <a:moveTo>
                      <a:pt x="78" y="0"/>
                    </a:moveTo>
                    <a:lnTo>
                      <a:pt x="30" y="0"/>
                    </a:lnTo>
                    <a:lnTo>
                      <a:pt x="0" y="0"/>
                    </a:lnTo>
                    <a:lnTo>
                      <a:pt x="0" y="11"/>
                    </a:lnTo>
                    <a:lnTo>
                      <a:pt x="0" y="21"/>
                    </a:lnTo>
                    <a:lnTo>
                      <a:pt x="9" y="21"/>
                    </a:lnTo>
                    <a:lnTo>
                      <a:pt x="49" y="21"/>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19" name="Freeform 374"/>
              <p:cNvSpPr>
                <a:spLocks/>
              </p:cNvSpPr>
              <p:nvPr/>
            </p:nvSpPr>
            <p:spPr bwMode="auto">
              <a:xfrm>
                <a:off x="7758112" y="3970338"/>
                <a:ext cx="60325" cy="15875"/>
              </a:xfrm>
              <a:custGeom>
                <a:avLst/>
                <a:gdLst>
                  <a:gd name="T0" fmla="*/ 77 w 77"/>
                  <a:gd name="T1" fmla="*/ 0 h 21"/>
                  <a:gd name="T2" fmla="*/ 29 w 77"/>
                  <a:gd name="T3" fmla="*/ 0 h 21"/>
                  <a:gd name="T4" fmla="*/ 0 w 77"/>
                  <a:gd name="T5" fmla="*/ 0 h 21"/>
                  <a:gd name="T6" fmla="*/ 0 w 77"/>
                  <a:gd name="T7" fmla="*/ 10 h 21"/>
                  <a:gd name="T8" fmla="*/ 0 w 77"/>
                  <a:gd name="T9" fmla="*/ 21 h 21"/>
                  <a:gd name="T10" fmla="*/ 10 w 77"/>
                  <a:gd name="T11" fmla="*/ 21 h 21"/>
                  <a:gd name="T12" fmla="*/ 48 w 77"/>
                  <a:gd name="T13" fmla="*/ 21 h 21"/>
                  <a:gd name="T14" fmla="*/ 77 w 77"/>
                  <a:gd name="T15" fmla="*/ 21 h 21"/>
                  <a:gd name="T16" fmla="*/ 77 w 7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1">
                    <a:moveTo>
                      <a:pt x="77" y="0"/>
                    </a:moveTo>
                    <a:lnTo>
                      <a:pt x="29" y="0"/>
                    </a:lnTo>
                    <a:lnTo>
                      <a:pt x="0" y="0"/>
                    </a:lnTo>
                    <a:lnTo>
                      <a:pt x="0" y="10"/>
                    </a:lnTo>
                    <a:lnTo>
                      <a:pt x="0" y="21"/>
                    </a:lnTo>
                    <a:lnTo>
                      <a:pt x="10" y="21"/>
                    </a:lnTo>
                    <a:lnTo>
                      <a:pt x="48" y="21"/>
                    </a:lnTo>
                    <a:lnTo>
                      <a:pt x="77" y="21"/>
                    </a:lnTo>
                    <a:lnTo>
                      <a:pt x="77"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20" name="Freeform 375"/>
              <p:cNvSpPr>
                <a:spLocks/>
              </p:cNvSpPr>
              <p:nvPr/>
            </p:nvSpPr>
            <p:spPr bwMode="auto">
              <a:xfrm>
                <a:off x="7758112" y="3970338"/>
                <a:ext cx="60325" cy="15875"/>
              </a:xfrm>
              <a:custGeom>
                <a:avLst/>
                <a:gdLst>
                  <a:gd name="T0" fmla="*/ 77 w 77"/>
                  <a:gd name="T1" fmla="*/ 0 h 21"/>
                  <a:gd name="T2" fmla="*/ 29 w 77"/>
                  <a:gd name="T3" fmla="*/ 0 h 21"/>
                  <a:gd name="T4" fmla="*/ 0 w 77"/>
                  <a:gd name="T5" fmla="*/ 0 h 21"/>
                  <a:gd name="T6" fmla="*/ 0 w 77"/>
                  <a:gd name="T7" fmla="*/ 10 h 21"/>
                  <a:gd name="T8" fmla="*/ 0 w 77"/>
                  <a:gd name="T9" fmla="*/ 21 h 21"/>
                  <a:gd name="T10" fmla="*/ 10 w 77"/>
                  <a:gd name="T11" fmla="*/ 21 h 21"/>
                  <a:gd name="T12" fmla="*/ 48 w 77"/>
                  <a:gd name="T13" fmla="*/ 21 h 21"/>
                  <a:gd name="T14" fmla="*/ 77 w 77"/>
                  <a:gd name="T15" fmla="*/ 21 h 21"/>
                  <a:gd name="T16" fmla="*/ 77 w 7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1">
                    <a:moveTo>
                      <a:pt x="77" y="0"/>
                    </a:moveTo>
                    <a:lnTo>
                      <a:pt x="29" y="0"/>
                    </a:lnTo>
                    <a:lnTo>
                      <a:pt x="0" y="0"/>
                    </a:lnTo>
                    <a:lnTo>
                      <a:pt x="0" y="10"/>
                    </a:lnTo>
                    <a:lnTo>
                      <a:pt x="0" y="21"/>
                    </a:lnTo>
                    <a:lnTo>
                      <a:pt x="10" y="21"/>
                    </a:lnTo>
                    <a:lnTo>
                      <a:pt x="48" y="21"/>
                    </a:lnTo>
                    <a:lnTo>
                      <a:pt x="77" y="21"/>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21" name="Freeform 376"/>
              <p:cNvSpPr>
                <a:spLocks/>
              </p:cNvSpPr>
              <p:nvPr/>
            </p:nvSpPr>
            <p:spPr bwMode="auto">
              <a:xfrm>
                <a:off x="7726362" y="3757613"/>
                <a:ext cx="409575" cy="153988"/>
              </a:xfrm>
              <a:custGeom>
                <a:avLst/>
                <a:gdLst>
                  <a:gd name="T0" fmla="*/ 515 w 515"/>
                  <a:gd name="T1" fmla="*/ 0 h 195"/>
                  <a:gd name="T2" fmla="*/ 0 w 515"/>
                  <a:gd name="T3" fmla="*/ 0 h 195"/>
                  <a:gd name="T4" fmla="*/ 0 w 515"/>
                  <a:gd name="T5" fmla="*/ 195 h 195"/>
                  <a:gd name="T6" fmla="*/ 21 w 515"/>
                  <a:gd name="T7" fmla="*/ 195 h 195"/>
                  <a:gd name="T8" fmla="*/ 21 w 515"/>
                  <a:gd name="T9" fmla="*/ 14 h 195"/>
                  <a:gd name="T10" fmla="*/ 494 w 515"/>
                  <a:gd name="T11" fmla="*/ 14 h 195"/>
                  <a:gd name="T12" fmla="*/ 494 w 515"/>
                  <a:gd name="T13" fmla="*/ 195 h 195"/>
                  <a:gd name="T14" fmla="*/ 515 w 515"/>
                  <a:gd name="T15" fmla="*/ 195 h 195"/>
                  <a:gd name="T16" fmla="*/ 515 w 515"/>
                  <a:gd name="T1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5" h="195">
                    <a:moveTo>
                      <a:pt x="515" y="0"/>
                    </a:moveTo>
                    <a:lnTo>
                      <a:pt x="0" y="0"/>
                    </a:lnTo>
                    <a:lnTo>
                      <a:pt x="0" y="195"/>
                    </a:lnTo>
                    <a:lnTo>
                      <a:pt x="21" y="195"/>
                    </a:lnTo>
                    <a:lnTo>
                      <a:pt x="21" y="14"/>
                    </a:lnTo>
                    <a:lnTo>
                      <a:pt x="494" y="14"/>
                    </a:lnTo>
                    <a:lnTo>
                      <a:pt x="494" y="195"/>
                    </a:lnTo>
                    <a:lnTo>
                      <a:pt x="515" y="195"/>
                    </a:lnTo>
                    <a:lnTo>
                      <a:pt x="515" y="0"/>
                    </a:lnTo>
                    <a:close/>
                  </a:path>
                </a:pathLst>
              </a:custGeom>
              <a:solidFill>
                <a:srgbClr val="D3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22" name="Freeform 377"/>
              <p:cNvSpPr>
                <a:spLocks/>
              </p:cNvSpPr>
              <p:nvPr/>
            </p:nvSpPr>
            <p:spPr bwMode="auto">
              <a:xfrm>
                <a:off x="7726362" y="3757613"/>
                <a:ext cx="409575" cy="153988"/>
              </a:xfrm>
              <a:custGeom>
                <a:avLst/>
                <a:gdLst>
                  <a:gd name="T0" fmla="*/ 515 w 515"/>
                  <a:gd name="T1" fmla="*/ 0 h 195"/>
                  <a:gd name="T2" fmla="*/ 0 w 515"/>
                  <a:gd name="T3" fmla="*/ 0 h 195"/>
                  <a:gd name="T4" fmla="*/ 0 w 515"/>
                  <a:gd name="T5" fmla="*/ 195 h 195"/>
                  <a:gd name="T6" fmla="*/ 21 w 515"/>
                  <a:gd name="T7" fmla="*/ 195 h 195"/>
                  <a:gd name="T8" fmla="*/ 21 w 515"/>
                  <a:gd name="T9" fmla="*/ 14 h 195"/>
                  <a:gd name="T10" fmla="*/ 494 w 515"/>
                  <a:gd name="T11" fmla="*/ 14 h 195"/>
                  <a:gd name="T12" fmla="*/ 494 w 515"/>
                  <a:gd name="T13" fmla="*/ 195 h 195"/>
                  <a:gd name="T14" fmla="*/ 515 w 515"/>
                  <a:gd name="T15" fmla="*/ 195 h 195"/>
                  <a:gd name="T16" fmla="*/ 515 w 515"/>
                  <a:gd name="T1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5" h="195">
                    <a:moveTo>
                      <a:pt x="515" y="0"/>
                    </a:moveTo>
                    <a:lnTo>
                      <a:pt x="0" y="0"/>
                    </a:lnTo>
                    <a:lnTo>
                      <a:pt x="0" y="195"/>
                    </a:lnTo>
                    <a:lnTo>
                      <a:pt x="21" y="195"/>
                    </a:lnTo>
                    <a:lnTo>
                      <a:pt x="21" y="14"/>
                    </a:lnTo>
                    <a:lnTo>
                      <a:pt x="494" y="14"/>
                    </a:lnTo>
                    <a:lnTo>
                      <a:pt x="494" y="195"/>
                    </a:lnTo>
                    <a:lnTo>
                      <a:pt x="515" y="195"/>
                    </a:lnTo>
                    <a:lnTo>
                      <a:pt x="5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23" name="Freeform 378"/>
              <p:cNvSpPr>
                <a:spLocks/>
              </p:cNvSpPr>
              <p:nvPr/>
            </p:nvSpPr>
            <p:spPr bwMode="auto">
              <a:xfrm>
                <a:off x="7720012" y="4754563"/>
                <a:ext cx="6350" cy="14288"/>
              </a:xfrm>
              <a:custGeom>
                <a:avLst/>
                <a:gdLst>
                  <a:gd name="T0" fmla="*/ 8 w 8"/>
                  <a:gd name="T1" fmla="*/ 0 h 20"/>
                  <a:gd name="T2" fmla="*/ 8 w 8"/>
                  <a:gd name="T3" fmla="*/ 0 h 20"/>
                  <a:gd name="T4" fmla="*/ 0 w 8"/>
                  <a:gd name="T5" fmla="*/ 0 h 20"/>
                  <a:gd name="T6" fmla="*/ 0 w 8"/>
                  <a:gd name="T7" fmla="*/ 20 h 20"/>
                  <a:gd name="T8" fmla="*/ 8 w 8"/>
                  <a:gd name="T9" fmla="*/ 20 h 20"/>
                  <a:gd name="T10" fmla="*/ 8 w 8"/>
                  <a:gd name="T11" fmla="*/ 0 h 20"/>
                </a:gdLst>
                <a:ahLst/>
                <a:cxnLst>
                  <a:cxn ang="0">
                    <a:pos x="T0" y="T1"/>
                  </a:cxn>
                  <a:cxn ang="0">
                    <a:pos x="T2" y="T3"/>
                  </a:cxn>
                  <a:cxn ang="0">
                    <a:pos x="T4" y="T5"/>
                  </a:cxn>
                  <a:cxn ang="0">
                    <a:pos x="T6" y="T7"/>
                  </a:cxn>
                  <a:cxn ang="0">
                    <a:pos x="T8" y="T9"/>
                  </a:cxn>
                  <a:cxn ang="0">
                    <a:pos x="T10" y="T11"/>
                  </a:cxn>
                </a:cxnLst>
                <a:rect l="0" t="0" r="r" b="b"/>
                <a:pathLst>
                  <a:path w="8" h="20">
                    <a:moveTo>
                      <a:pt x="8" y="0"/>
                    </a:moveTo>
                    <a:lnTo>
                      <a:pt x="8" y="0"/>
                    </a:lnTo>
                    <a:lnTo>
                      <a:pt x="0" y="0"/>
                    </a:lnTo>
                    <a:lnTo>
                      <a:pt x="0" y="20"/>
                    </a:lnTo>
                    <a:lnTo>
                      <a:pt x="8" y="20"/>
                    </a:lnTo>
                    <a:lnTo>
                      <a:pt x="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24" name="Freeform 379"/>
              <p:cNvSpPr>
                <a:spLocks/>
              </p:cNvSpPr>
              <p:nvPr/>
            </p:nvSpPr>
            <p:spPr bwMode="auto">
              <a:xfrm>
                <a:off x="7720012" y="4754563"/>
                <a:ext cx="6350" cy="14288"/>
              </a:xfrm>
              <a:custGeom>
                <a:avLst/>
                <a:gdLst>
                  <a:gd name="T0" fmla="*/ 8 w 8"/>
                  <a:gd name="T1" fmla="*/ 0 h 20"/>
                  <a:gd name="T2" fmla="*/ 8 w 8"/>
                  <a:gd name="T3" fmla="*/ 0 h 20"/>
                  <a:gd name="T4" fmla="*/ 0 w 8"/>
                  <a:gd name="T5" fmla="*/ 0 h 20"/>
                  <a:gd name="T6" fmla="*/ 0 w 8"/>
                  <a:gd name="T7" fmla="*/ 20 h 20"/>
                  <a:gd name="T8" fmla="*/ 8 w 8"/>
                  <a:gd name="T9" fmla="*/ 20 h 20"/>
                  <a:gd name="T10" fmla="*/ 8 w 8"/>
                  <a:gd name="T11" fmla="*/ 0 h 20"/>
                </a:gdLst>
                <a:ahLst/>
                <a:cxnLst>
                  <a:cxn ang="0">
                    <a:pos x="T0" y="T1"/>
                  </a:cxn>
                  <a:cxn ang="0">
                    <a:pos x="T2" y="T3"/>
                  </a:cxn>
                  <a:cxn ang="0">
                    <a:pos x="T4" y="T5"/>
                  </a:cxn>
                  <a:cxn ang="0">
                    <a:pos x="T6" y="T7"/>
                  </a:cxn>
                  <a:cxn ang="0">
                    <a:pos x="T8" y="T9"/>
                  </a:cxn>
                  <a:cxn ang="0">
                    <a:pos x="T10" y="T11"/>
                  </a:cxn>
                </a:cxnLst>
                <a:rect l="0" t="0" r="r" b="b"/>
                <a:pathLst>
                  <a:path w="8" h="20">
                    <a:moveTo>
                      <a:pt x="8" y="0"/>
                    </a:moveTo>
                    <a:lnTo>
                      <a:pt x="8" y="0"/>
                    </a:lnTo>
                    <a:lnTo>
                      <a:pt x="0" y="0"/>
                    </a:lnTo>
                    <a:lnTo>
                      <a:pt x="0" y="20"/>
                    </a:lnTo>
                    <a:lnTo>
                      <a:pt x="8" y="2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25" name="Freeform 380"/>
              <p:cNvSpPr>
                <a:spLocks/>
              </p:cNvSpPr>
              <p:nvPr/>
            </p:nvSpPr>
            <p:spPr bwMode="auto">
              <a:xfrm>
                <a:off x="7726362" y="4741863"/>
                <a:ext cx="409575" cy="385763"/>
              </a:xfrm>
              <a:custGeom>
                <a:avLst/>
                <a:gdLst>
                  <a:gd name="T0" fmla="*/ 515 w 515"/>
                  <a:gd name="T1" fmla="*/ 0 h 487"/>
                  <a:gd name="T2" fmla="*/ 515 w 515"/>
                  <a:gd name="T3" fmla="*/ 0 h 487"/>
                  <a:gd name="T4" fmla="*/ 486 w 515"/>
                  <a:gd name="T5" fmla="*/ 0 h 487"/>
                  <a:gd name="T6" fmla="*/ 446 w 515"/>
                  <a:gd name="T7" fmla="*/ 0 h 487"/>
                  <a:gd name="T8" fmla="*/ 34 w 515"/>
                  <a:gd name="T9" fmla="*/ 0 h 487"/>
                  <a:gd name="T10" fmla="*/ 0 w 515"/>
                  <a:gd name="T11" fmla="*/ 0 h 487"/>
                  <a:gd name="T12" fmla="*/ 0 w 515"/>
                  <a:gd name="T13" fmla="*/ 15 h 487"/>
                  <a:gd name="T14" fmla="*/ 0 w 515"/>
                  <a:gd name="T15" fmla="*/ 35 h 487"/>
                  <a:gd name="T16" fmla="*/ 0 w 515"/>
                  <a:gd name="T17" fmla="*/ 487 h 487"/>
                  <a:gd name="T18" fmla="*/ 34 w 515"/>
                  <a:gd name="T19" fmla="*/ 487 h 487"/>
                  <a:gd name="T20" fmla="*/ 34 w 515"/>
                  <a:gd name="T21" fmla="*/ 76 h 487"/>
                  <a:gd name="T22" fmla="*/ 13 w 515"/>
                  <a:gd name="T23" fmla="*/ 55 h 487"/>
                  <a:gd name="T24" fmla="*/ 34 w 515"/>
                  <a:gd name="T25" fmla="*/ 33 h 487"/>
                  <a:gd name="T26" fmla="*/ 35 w 515"/>
                  <a:gd name="T27" fmla="*/ 36 h 487"/>
                  <a:gd name="T28" fmla="*/ 479 w 515"/>
                  <a:gd name="T29" fmla="*/ 36 h 487"/>
                  <a:gd name="T30" fmla="*/ 479 w 515"/>
                  <a:gd name="T31" fmla="*/ 464 h 487"/>
                  <a:gd name="T32" fmla="*/ 500 w 515"/>
                  <a:gd name="T33" fmla="*/ 485 h 487"/>
                  <a:gd name="T34" fmla="*/ 499 w 515"/>
                  <a:gd name="T35" fmla="*/ 487 h 487"/>
                  <a:gd name="T36" fmla="*/ 515 w 515"/>
                  <a:gd name="T37" fmla="*/ 487 h 487"/>
                  <a:gd name="T38" fmla="*/ 515 w 515"/>
                  <a:gd name="T39"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487">
                    <a:moveTo>
                      <a:pt x="515" y="0"/>
                    </a:moveTo>
                    <a:lnTo>
                      <a:pt x="515" y="0"/>
                    </a:lnTo>
                    <a:lnTo>
                      <a:pt x="486" y="0"/>
                    </a:lnTo>
                    <a:lnTo>
                      <a:pt x="446" y="0"/>
                    </a:lnTo>
                    <a:lnTo>
                      <a:pt x="34" y="0"/>
                    </a:lnTo>
                    <a:lnTo>
                      <a:pt x="0" y="0"/>
                    </a:lnTo>
                    <a:lnTo>
                      <a:pt x="0" y="15"/>
                    </a:lnTo>
                    <a:lnTo>
                      <a:pt x="0" y="35"/>
                    </a:lnTo>
                    <a:lnTo>
                      <a:pt x="0" y="487"/>
                    </a:lnTo>
                    <a:lnTo>
                      <a:pt x="34" y="487"/>
                    </a:lnTo>
                    <a:lnTo>
                      <a:pt x="34" y="76"/>
                    </a:lnTo>
                    <a:lnTo>
                      <a:pt x="13" y="55"/>
                    </a:lnTo>
                    <a:lnTo>
                      <a:pt x="34" y="33"/>
                    </a:lnTo>
                    <a:lnTo>
                      <a:pt x="35" y="36"/>
                    </a:lnTo>
                    <a:lnTo>
                      <a:pt x="479" y="36"/>
                    </a:lnTo>
                    <a:lnTo>
                      <a:pt x="479" y="464"/>
                    </a:lnTo>
                    <a:lnTo>
                      <a:pt x="500" y="485"/>
                    </a:lnTo>
                    <a:lnTo>
                      <a:pt x="499" y="487"/>
                    </a:lnTo>
                    <a:lnTo>
                      <a:pt x="515" y="487"/>
                    </a:lnTo>
                    <a:lnTo>
                      <a:pt x="515"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26" name="Freeform 381"/>
              <p:cNvSpPr>
                <a:spLocks/>
              </p:cNvSpPr>
              <p:nvPr/>
            </p:nvSpPr>
            <p:spPr bwMode="auto">
              <a:xfrm>
                <a:off x="7726362" y="4741863"/>
                <a:ext cx="409575" cy="385763"/>
              </a:xfrm>
              <a:custGeom>
                <a:avLst/>
                <a:gdLst>
                  <a:gd name="T0" fmla="*/ 515 w 515"/>
                  <a:gd name="T1" fmla="*/ 0 h 487"/>
                  <a:gd name="T2" fmla="*/ 515 w 515"/>
                  <a:gd name="T3" fmla="*/ 0 h 487"/>
                  <a:gd name="T4" fmla="*/ 486 w 515"/>
                  <a:gd name="T5" fmla="*/ 0 h 487"/>
                  <a:gd name="T6" fmla="*/ 446 w 515"/>
                  <a:gd name="T7" fmla="*/ 0 h 487"/>
                  <a:gd name="T8" fmla="*/ 34 w 515"/>
                  <a:gd name="T9" fmla="*/ 0 h 487"/>
                  <a:gd name="T10" fmla="*/ 0 w 515"/>
                  <a:gd name="T11" fmla="*/ 0 h 487"/>
                  <a:gd name="T12" fmla="*/ 0 w 515"/>
                  <a:gd name="T13" fmla="*/ 15 h 487"/>
                  <a:gd name="T14" fmla="*/ 0 w 515"/>
                  <a:gd name="T15" fmla="*/ 35 h 487"/>
                  <a:gd name="T16" fmla="*/ 0 w 515"/>
                  <a:gd name="T17" fmla="*/ 487 h 487"/>
                  <a:gd name="T18" fmla="*/ 34 w 515"/>
                  <a:gd name="T19" fmla="*/ 487 h 487"/>
                  <a:gd name="T20" fmla="*/ 34 w 515"/>
                  <a:gd name="T21" fmla="*/ 76 h 487"/>
                  <a:gd name="T22" fmla="*/ 13 w 515"/>
                  <a:gd name="T23" fmla="*/ 55 h 487"/>
                  <a:gd name="T24" fmla="*/ 34 w 515"/>
                  <a:gd name="T25" fmla="*/ 33 h 487"/>
                  <a:gd name="T26" fmla="*/ 35 w 515"/>
                  <a:gd name="T27" fmla="*/ 36 h 487"/>
                  <a:gd name="T28" fmla="*/ 479 w 515"/>
                  <a:gd name="T29" fmla="*/ 36 h 487"/>
                  <a:gd name="T30" fmla="*/ 479 w 515"/>
                  <a:gd name="T31" fmla="*/ 464 h 487"/>
                  <a:gd name="T32" fmla="*/ 500 w 515"/>
                  <a:gd name="T33" fmla="*/ 485 h 487"/>
                  <a:gd name="T34" fmla="*/ 499 w 515"/>
                  <a:gd name="T35" fmla="*/ 487 h 487"/>
                  <a:gd name="T36" fmla="*/ 515 w 515"/>
                  <a:gd name="T37" fmla="*/ 487 h 487"/>
                  <a:gd name="T38" fmla="*/ 515 w 515"/>
                  <a:gd name="T39"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487">
                    <a:moveTo>
                      <a:pt x="515" y="0"/>
                    </a:moveTo>
                    <a:lnTo>
                      <a:pt x="515" y="0"/>
                    </a:lnTo>
                    <a:lnTo>
                      <a:pt x="486" y="0"/>
                    </a:lnTo>
                    <a:lnTo>
                      <a:pt x="446" y="0"/>
                    </a:lnTo>
                    <a:lnTo>
                      <a:pt x="34" y="0"/>
                    </a:lnTo>
                    <a:lnTo>
                      <a:pt x="0" y="0"/>
                    </a:lnTo>
                    <a:lnTo>
                      <a:pt x="0" y="15"/>
                    </a:lnTo>
                    <a:lnTo>
                      <a:pt x="0" y="35"/>
                    </a:lnTo>
                    <a:lnTo>
                      <a:pt x="0" y="487"/>
                    </a:lnTo>
                    <a:lnTo>
                      <a:pt x="34" y="487"/>
                    </a:lnTo>
                    <a:lnTo>
                      <a:pt x="34" y="76"/>
                    </a:lnTo>
                    <a:lnTo>
                      <a:pt x="13" y="55"/>
                    </a:lnTo>
                    <a:lnTo>
                      <a:pt x="34" y="33"/>
                    </a:lnTo>
                    <a:lnTo>
                      <a:pt x="35" y="36"/>
                    </a:lnTo>
                    <a:lnTo>
                      <a:pt x="479" y="36"/>
                    </a:lnTo>
                    <a:lnTo>
                      <a:pt x="479" y="464"/>
                    </a:lnTo>
                    <a:lnTo>
                      <a:pt x="500" y="485"/>
                    </a:lnTo>
                    <a:lnTo>
                      <a:pt x="499" y="487"/>
                    </a:lnTo>
                    <a:lnTo>
                      <a:pt x="515" y="487"/>
                    </a:lnTo>
                    <a:lnTo>
                      <a:pt x="5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27" name="Freeform 382"/>
              <p:cNvSpPr>
                <a:spLocks noEditPoints="1"/>
              </p:cNvSpPr>
              <p:nvPr/>
            </p:nvSpPr>
            <p:spPr bwMode="auto">
              <a:xfrm>
                <a:off x="7737475" y="4768851"/>
                <a:ext cx="387350" cy="371475"/>
              </a:xfrm>
              <a:custGeom>
                <a:avLst/>
                <a:gdLst>
                  <a:gd name="T0" fmla="*/ 406 w 487"/>
                  <a:gd name="T1" fmla="*/ 372 h 468"/>
                  <a:gd name="T2" fmla="*/ 367 w 487"/>
                  <a:gd name="T3" fmla="*/ 377 h 468"/>
                  <a:gd name="T4" fmla="*/ 462 w 487"/>
                  <a:gd name="T5" fmla="*/ 468 h 468"/>
                  <a:gd name="T6" fmla="*/ 462 w 487"/>
                  <a:gd name="T7" fmla="*/ 454 h 468"/>
                  <a:gd name="T8" fmla="*/ 486 w 487"/>
                  <a:gd name="T9" fmla="*/ 454 h 468"/>
                  <a:gd name="T10" fmla="*/ 487 w 487"/>
                  <a:gd name="T11" fmla="*/ 452 h 468"/>
                  <a:gd name="T12" fmla="*/ 466 w 487"/>
                  <a:gd name="T13" fmla="*/ 431 h 468"/>
                  <a:gd name="T14" fmla="*/ 406 w 487"/>
                  <a:gd name="T15" fmla="*/ 372 h 468"/>
                  <a:gd name="T16" fmla="*/ 350 w 487"/>
                  <a:gd name="T17" fmla="*/ 320 h 468"/>
                  <a:gd name="T18" fmla="*/ 311 w 487"/>
                  <a:gd name="T19" fmla="*/ 323 h 468"/>
                  <a:gd name="T20" fmla="*/ 356 w 487"/>
                  <a:gd name="T21" fmla="*/ 368 h 468"/>
                  <a:gd name="T22" fmla="*/ 356 w 487"/>
                  <a:gd name="T23" fmla="*/ 356 h 468"/>
                  <a:gd name="T24" fmla="*/ 386 w 487"/>
                  <a:gd name="T25" fmla="*/ 353 h 468"/>
                  <a:gd name="T26" fmla="*/ 350 w 487"/>
                  <a:gd name="T27" fmla="*/ 320 h 468"/>
                  <a:gd name="T28" fmla="*/ 295 w 487"/>
                  <a:gd name="T29" fmla="*/ 265 h 468"/>
                  <a:gd name="T30" fmla="*/ 255 w 487"/>
                  <a:gd name="T31" fmla="*/ 270 h 468"/>
                  <a:gd name="T32" fmla="*/ 302 w 487"/>
                  <a:gd name="T33" fmla="*/ 313 h 468"/>
                  <a:gd name="T34" fmla="*/ 302 w 487"/>
                  <a:gd name="T35" fmla="*/ 304 h 468"/>
                  <a:gd name="T36" fmla="*/ 331 w 487"/>
                  <a:gd name="T37" fmla="*/ 300 h 468"/>
                  <a:gd name="T38" fmla="*/ 295 w 487"/>
                  <a:gd name="T39" fmla="*/ 265 h 468"/>
                  <a:gd name="T40" fmla="*/ 239 w 487"/>
                  <a:gd name="T41" fmla="*/ 213 h 468"/>
                  <a:gd name="T42" fmla="*/ 201 w 487"/>
                  <a:gd name="T43" fmla="*/ 216 h 468"/>
                  <a:gd name="T44" fmla="*/ 246 w 487"/>
                  <a:gd name="T45" fmla="*/ 260 h 468"/>
                  <a:gd name="T46" fmla="*/ 246 w 487"/>
                  <a:gd name="T47" fmla="*/ 251 h 468"/>
                  <a:gd name="T48" fmla="*/ 276 w 487"/>
                  <a:gd name="T49" fmla="*/ 248 h 468"/>
                  <a:gd name="T50" fmla="*/ 239 w 487"/>
                  <a:gd name="T51" fmla="*/ 213 h 468"/>
                  <a:gd name="T52" fmla="*/ 184 w 487"/>
                  <a:gd name="T53" fmla="*/ 158 h 468"/>
                  <a:gd name="T54" fmla="*/ 145 w 487"/>
                  <a:gd name="T55" fmla="*/ 163 h 468"/>
                  <a:gd name="T56" fmla="*/ 192 w 487"/>
                  <a:gd name="T57" fmla="*/ 206 h 468"/>
                  <a:gd name="T58" fmla="*/ 192 w 487"/>
                  <a:gd name="T59" fmla="*/ 197 h 468"/>
                  <a:gd name="T60" fmla="*/ 220 w 487"/>
                  <a:gd name="T61" fmla="*/ 193 h 468"/>
                  <a:gd name="T62" fmla="*/ 184 w 487"/>
                  <a:gd name="T63" fmla="*/ 158 h 468"/>
                  <a:gd name="T64" fmla="*/ 129 w 487"/>
                  <a:gd name="T65" fmla="*/ 106 h 468"/>
                  <a:gd name="T66" fmla="*/ 89 w 487"/>
                  <a:gd name="T67" fmla="*/ 110 h 468"/>
                  <a:gd name="T68" fmla="*/ 136 w 487"/>
                  <a:gd name="T69" fmla="*/ 153 h 468"/>
                  <a:gd name="T70" fmla="*/ 136 w 487"/>
                  <a:gd name="T71" fmla="*/ 144 h 468"/>
                  <a:gd name="T72" fmla="*/ 164 w 487"/>
                  <a:gd name="T73" fmla="*/ 141 h 468"/>
                  <a:gd name="T74" fmla="*/ 129 w 487"/>
                  <a:gd name="T75" fmla="*/ 106 h 468"/>
                  <a:gd name="T76" fmla="*/ 73 w 487"/>
                  <a:gd name="T77" fmla="*/ 51 h 468"/>
                  <a:gd name="T78" fmla="*/ 35 w 487"/>
                  <a:gd name="T79" fmla="*/ 56 h 468"/>
                  <a:gd name="T80" fmla="*/ 80 w 487"/>
                  <a:gd name="T81" fmla="*/ 101 h 468"/>
                  <a:gd name="T82" fmla="*/ 80 w 487"/>
                  <a:gd name="T83" fmla="*/ 90 h 468"/>
                  <a:gd name="T84" fmla="*/ 110 w 487"/>
                  <a:gd name="T85" fmla="*/ 86 h 468"/>
                  <a:gd name="T86" fmla="*/ 73 w 487"/>
                  <a:gd name="T87" fmla="*/ 51 h 468"/>
                  <a:gd name="T88" fmla="*/ 21 w 487"/>
                  <a:gd name="T89" fmla="*/ 0 h 468"/>
                  <a:gd name="T90" fmla="*/ 0 w 487"/>
                  <a:gd name="T91" fmla="*/ 22 h 468"/>
                  <a:gd name="T92" fmla="*/ 21 w 487"/>
                  <a:gd name="T93" fmla="*/ 43 h 468"/>
                  <a:gd name="T94" fmla="*/ 25 w 487"/>
                  <a:gd name="T95" fmla="*/ 46 h 468"/>
                  <a:gd name="T96" fmla="*/ 25 w 487"/>
                  <a:gd name="T97" fmla="*/ 37 h 468"/>
                  <a:gd name="T98" fmla="*/ 54 w 487"/>
                  <a:gd name="T99" fmla="*/ 34 h 468"/>
                  <a:gd name="T100" fmla="*/ 22 w 487"/>
                  <a:gd name="T101" fmla="*/ 3 h 468"/>
                  <a:gd name="T102" fmla="*/ 21 w 487"/>
                  <a:gd name="T10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7" h="468">
                    <a:moveTo>
                      <a:pt x="406" y="372"/>
                    </a:moveTo>
                    <a:lnTo>
                      <a:pt x="367" y="377"/>
                    </a:lnTo>
                    <a:lnTo>
                      <a:pt x="462" y="468"/>
                    </a:lnTo>
                    <a:lnTo>
                      <a:pt x="462" y="454"/>
                    </a:lnTo>
                    <a:lnTo>
                      <a:pt x="486" y="454"/>
                    </a:lnTo>
                    <a:lnTo>
                      <a:pt x="487" y="452"/>
                    </a:lnTo>
                    <a:lnTo>
                      <a:pt x="466" y="431"/>
                    </a:lnTo>
                    <a:lnTo>
                      <a:pt x="406" y="372"/>
                    </a:lnTo>
                    <a:close/>
                    <a:moveTo>
                      <a:pt x="350" y="320"/>
                    </a:moveTo>
                    <a:lnTo>
                      <a:pt x="311" y="323"/>
                    </a:lnTo>
                    <a:lnTo>
                      <a:pt x="356" y="368"/>
                    </a:lnTo>
                    <a:lnTo>
                      <a:pt x="356" y="356"/>
                    </a:lnTo>
                    <a:lnTo>
                      <a:pt x="386" y="353"/>
                    </a:lnTo>
                    <a:lnTo>
                      <a:pt x="350" y="320"/>
                    </a:lnTo>
                    <a:close/>
                    <a:moveTo>
                      <a:pt x="295" y="265"/>
                    </a:moveTo>
                    <a:lnTo>
                      <a:pt x="255" y="270"/>
                    </a:lnTo>
                    <a:lnTo>
                      <a:pt x="302" y="313"/>
                    </a:lnTo>
                    <a:lnTo>
                      <a:pt x="302" y="304"/>
                    </a:lnTo>
                    <a:lnTo>
                      <a:pt x="331" y="300"/>
                    </a:lnTo>
                    <a:lnTo>
                      <a:pt x="295" y="265"/>
                    </a:lnTo>
                    <a:close/>
                    <a:moveTo>
                      <a:pt x="239" y="213"/>
                    </a:moveTo>
                    <a:lnTo>
                      <a:pt x="201" y="216"/>
                    </a:lnTo>
                    <a:lnTo>
                      <a:pt x="246" y="260"/>
                    </a:lnTo>
                    <a:lnTo>
                      <a:pt x="246" y="251"/>
                    </a:lnTo>
                    <a:lnTo>
                      <a:pt x="276" y="248"/>
                    </a:lnTo>
                    <a:lnTo>
                      <a:pt x="239" y="213"/>
                    </a:lnTo>
                    <a:close/>
                    <a:moveTo>
                      <a:pt x="184" y="158"/>
                    </a:moveTo>
                    <a:lnTo>
                      <a:pt x="145" y="163"/>
                    </a:lnTo>
                    <a:lnTo>
                      <a:pt x="192" y="206"/>
                    </a:lnTo>
                    <a:lnTo>
                      <a:pt x="192" y="197"/>
                    </a:lnTo>
                    <a:lnTo>
                      <a:pt x="220" y="193"/>
                    </a:lnTo>
                    <a:lnTo>
                      <a:pt x="184" y="158"/>
                    </a:lnTo>
                    <a:close/>
                    <a:moveTo>
                      <a:pt x="129" y="106"/>
                    </a:moveTo>
                    <a:lnTo>
                      <a:pt x="89" y="110"/>
                    </a:lnTo>
                    <a:lnTo>
                      <a:pt x="136" y="153"/>
                    </a:lnTo>
                    <a:lnTo>
                      <a:pt x="136" y="144"/>
                    </a:lnTo>
                    <a:lnTo>
                      <a:pt x="164" y="141"/>
                    </a:lnTo>
                    <a:lnTo>
                      <a:pt x="129" y="106"/>
                    </a:lnTo>
                    <a:close/>
                    <a:moveTo>
                      <a:pt x="73" y="51"/>
                    </a:moveTo>
                    <a:lnTo>
                      <a:pt x="35" y="56"/>
                    </a:lnTo>
                    <a:lnTo>
                      <a:pt x="80" y="101"/>
                    </a:lnTo>
                    <a:lnTo>
                      <a:pt x="80" y="90"/>
                    </a:lnTo>
                    <a:lnTo>
                      <a:pt x="110" y="86"/>
                    </a:lnTo>
                    <a:lnTo>
                      <a:pt x="73" y="51"/>
                    </a:lnTo>
                    <a:close/>
                    <a:moveTo>
                      <a:pt x="21" y="0"/>
                    </a:moveTo>
                    <a:lnTo>
                      <a:pt x="0" y="22"/>
                    </a:lnTo>
                    <a:lnTo>
                      <a:pt x="21" y="43"/>
                    </a:lnTo>
                    <a:lnTo>
                      <a:pt x="25" y="46"/>
                    </a:lnTo>
                    <a:lnTo>
                      <a:pt x="25" y="37"/>
                    </a:lnTo>
                    <a:lnTo>
                      <a:pt x="54" y="34"/>
                    </a:lnTo>
                    <a:lnTo>
                      <a:pt x="22" y="3"/>
                    </a:lnTo>
                    <a:lnTo>
                      <a:pt x="21"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28" name="Freeform 383"/>
              <p:cNvSpPr>
                <a:spLocks/>
              </p:cNvSpPr>
              <p:nvPr/>
            </p:nvSpPr>
            <p:spPr bwMode="auto">
              <a:xfrm>
                <a:off x="8029575" y="5064126"/>
                <a:ext cx="95250" cy="76200"/>
              </a:xfrm>
              <a:custGeom>
                <a:avLst/>
                <a:gdLst>
                  <a:gd name="T0" fmla="*/ 39 w 120"/>
                  <a:gd name="T1" fmla="*/ 0 h 96"/>
                  <a:gd name="T2" fmla="*/ 0 w 120"/>
                  <a:gd name="T3" fmla="*/ 5 h 96"/>
                  <a:gd name="T4" fmla="*/ 95 w 120"/>
                  <a:gd name="T5" fmla="*/ 96 h 96"/>
                  <a:gd name="T6" fmla="*/ 95 w 120"/>
                  <a:gd name="T7" fmla="*/ 82 h 96"/>
                  <a:gd name="T8" fmla="*/ 119 w 120"/>
                  <a:gd name="T9" fmla="*/ 82 h 96"/>
                  <a:gd name="T10" fmla="*/ 120 w 120"/>
                  <a:gd name="T11" fmla="*/ 80 h 96"/>
                  <a:gd name="T12" fmla="*/ 99 w 120"/>
                  <a:gd name="T13" fmla="*/ 59 h 96"/>
                  <a:gd name="T14" fmla="*/ 39 w 120"/>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96">
                    <a:moveTo>
                      <a:pt x="39" y="0"/>
                    </a:moveTo>
                    <a:lnTo>
                      <a:pt x="0" y="5"/>
                    </a:lnTo>
                    <a:lnTo>
                      <a:pt x="95" y="96"/>
                    </a:lnTo>
                    <a:lnTo>
                      <a:pt x="95" y="82"/>
                    </a:lnTo>
                    <a:lnTo>
                      <a:pt x="119" y="82"/>
                    </a:lnTo>
                    <a:lnTo>
                      <a:pt x="120" y="80"/>
                    </a:lnTo>
                    <a:lnTo>
                      <a:pt x="99" y="59"/>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29" name="Freeform 384"/>
              <p:cNvSpPr>
                <a:spLocks/>
              </p:cNvSpPr>
              <p:nvPr/>
            </p:nvSpPr>
            <p:spPr bwMode="auto">
              <a:xfrm>
                <a:off x="7985125" y="5021263"/>
                <a:ext cx="58737" cy="38100"/>
              </a:xfrm>
              <a:custGeom>
                <a:avLst/>
                <a:gdLst>
                  <a:gd name="T0" fmla="*/ 39 w 75"/>
                  <a:gd name="T1" fmla="*/ 0 h 48"/>
                  <a:gd name="T2" fmla="*/ 0 w 75"/>
                  <a:gd name="T3" fmla="*/ 3 h 48"/>
                  <a:gd name="T4" fmla="*/ 45 w 75"/>
                  <a:gd name="T5" fmla="*/ 48 h 48"/>
                  <a:gd name="T6" fmla="*/ 45 w 75"/>
                  <a:gd name="T7" fmla="*/ 36 h 48"/>
                  <a:gd name="T8" fmla="*/ 75 w 75"/>
                  <a:gd name="T9" fmla="*/ 33 h 48"/>
                  <a:gd name="T10" fmla="*/ 39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39" y="0"/>
                    </a:moveTo>
                    <a:lnTo>
                      <a:pt x="0" y="3"/>
                    </a:lnTo>
                    <a:lnTo>
                      <a:pt x="45" y="48"/>
                    </a:lnTo>
                    <a:lnTo>
                      <a:pt x="45" y="36"/>
                    </a:lnTo>
                    <a:lnTo>
                      <a:pt x="75" y="33"/>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30" name="Freeform 385"/>
              <p:cNvSpPr>
                <a:spLocks/>
              </p:cNvSpPr>
              <p:nvPr/>
            </p:nvSpPr>
            <p:spPr bwMode="auto">
              <a:xfrm>
                <a:off x="7940675" y="4978401"/>
                <a:ext cx="58737" cy="38100"/>
              </a:xfrm>
              <a:custGeom>
                <a:avLst/>
                <a:gdLst>
                  <a:gd name="T0" fmla="*/ 40 w 76"/>
                  <a:gd name="T1" fmla="*/ 0 h 48"/>
                  <a:gd name="T2" fmla="*/ 0 w 76"/>
                  <a:gd name="T3" fmla="*/ 5 h 48"/>
                  <a:gd name="T4" fmla="*/ 47 w 76"/>
                  <a:gd name="T5" fmla="*/ 48 h 48"/>
                  <a:gd name="T6" fmla="*/ 47 w 76"/>
                  <a:gd name="T7" fmla="*/ 39 h 48"/>
                  <a:gd name="T8" fmla="*/ 76 w 76"/>
                  <a:gd name="T9" fmla="*/ 35 h 48"/>
                  <a:gd name="T10" fmla="*/ 40 w 76"/>
                  <a:gd name="T11" fmla="*/ 0 h 48"/>
                </a:gdLst>
                <a:ahLst/>
                <a:cxnLst>
                  <a:cxn ang="0">
                    <a:pos x="T0" y="T1"/>
                  </a:cxn>
                  <a:cxn ang="0">
                    <a:pos x="T2" y="T3"/>
                  </a:cxn>
                  <a:cxn ang="0">
                    <a:pos x="T4" y="T5"/>
                  </a:cxn>
                  <a:cxn ang="0">
                    <a:pos x="T6" y="T7"/>
                  </a:cxn>
                  <a:cxn ang="0">
                    <a:pos x="T8" y="T9"/>
                  </a:cxn>
                  <a:cxn ang="0">
                    <a:pos x="T10" y="T11"/>
                  </a:cxn>
                </a:cxnLst>
                <a:rect l="0" t="0" r="r" b="b"/>
                <a:pathLst>
                  <a:path w="76" h="48">
                    <a:moveTo>
                      <a:pt x="40" y="0"/>
                    </a:moveTo>
                    <a:lnTo>
                      <a:pt x="0" y="5"/>
                    </a:lnTo>
                    <a:lnTo>
                      <a:pt x="47" y="48"/>
                    </a:lnTo>
                    <a:lnTo>
                      <a:pt x="47" y="39"/>
                    </a:lnTo>
                    <a:lnTo>
                      <a:pt x="76" y="35"/>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31" name="Freeform 386"/>
              <p:cNvSpPr>
                <a:spLocks/>
              </p:cNvSpPr>
              <p:nvPr/>
            </p:nvSpPr>
            <p:spPr bwMode="auto">
              <a:xfrm>
                <a:off x="7897812" y="4937126"/>
                <a:ext cx="58737" cy="38100"/>
              </a:xfrm>
              <a:custGeom>
                <a:avLst/>
                <a:gdLst>
                  <a:gd name="T0" fmla="*/ 38 w 75"/>
                  <a:gd name="T1" fmla="*/ 0 h 47"/>
                  <a:gd name="T2" fmla="*/ 0 w 75"/>
                  <a:gd name="T3" fmla="*/ 3 h 47"/>
                  <a:gd name="T4" fmla="*/ 45 w 75"/>
                  <a:gd name="T5" fmla="*/ 47 h 47"/>
                  <a:gd name="T6" fmla="*/ 45 w 75"/>
                  <a:gd name="T7" fmla="*/ 38 h 47"/>
                  <a:gd name="T8" fmla="*/ 75 w 75"/>
                  <a:gd name="T9" fmla="*/ 35 h 47"/>
                  <a:gd name="T10" fmla="*/ 38 w 75"/>
                  <a:gd name="T11" fmla="*/ 0 h 47"/>
                </a:gdLst>
                <a:ahLst/>
                <a:cxnLst>
                  <a:cxn ang="0">
                    <a:pos x="T0" y="T1"/>
                  </a:cxn>
                  <a:cxn ang="0">
                    <a:pos x="T2" y="T3"/>
                  </a:cxn>
                  <a:cxn ang="0">
                    <a:pos x="T4" y="T5"/>
                  </a:cxn>
                  <a:cxn ang="0">
                    <a:pos x="T6" y="T7"/>
                  </a:cxn>
                  <a:cxn ang="0">
                    <a:pos x="T8" y="T9"/>
                  </a:cxn>
                  <a:cxn ang="0">
                    <a:pos x="T10" y="T11"/>
                  </a:cxn>
                </a:cxnLst>
                <a:rect l="0" t="0" r="r" b="b"/>
                <a:pathLst>
                  <a:path w="75" h="47">
                    <a:moveTo>
                      <a:pt x="38" y="0"/>
                    </a:moveTo>
                    <a:lnTo>
                      <a:pt x="0" y="3"/>
                    </a:lnTo>
                    <a:lnTo>
                      <a:pt x="45" y="47"/>
                    </a:lnTo>
                    <a:lnTo>
                      <a:pt x="45" y="38"/>
                    </a:lnTo>
                    <a:lnTo>
                      <a:pt x="75" y="35"/>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32" name="Freeform 387"/>
              <p:cNvSpPr>
                <a:spLocks/>
              </p:cNvSpPr>
              <p:nvPr/>
            </p:nvSpPr>
            <p:spPr bwMode="auto">
              <a:xfrm>
                <a:off x="7853362" y="4894263"/>
                <a:ext cx="58737" cy="38100"/>
              </a:xfrm>
              <a:custGeom>
                <a:avLst/>
                <a:gdLst>
                  <a:gd name="T0" fmla="*/ 39 w 75"/>
                  <a:gd name="T1" fmla="*/ 0 h 48"/>
                  <a:gd name="T2" fmla="*/ 0 w 75"/>
                  <a:gd name="T3" fmla="*/ 5 h 48"/>
                  <a:gd name="T4" fmla="*/ 47 w 75"/>
                  <a:gd name="T5" fmla="*/ 48 h 48"/>
                  <a:gd name="T6" fmla="*/ 47 w 75"/>
                  <a:gd name="T7" fmla="*/ 39 h 48"/>
                  <a:gd name="T8" fmla="*/ 75 w 75"/>
                  <a:gd name="T9" fmla="*/ 35 h 48"/>
                  <a:gd name="T10" fmla="*/ 39 w 75"/>
                  <a:gd name="T11" fmla="*/ 0 h 48"/>
                </a:gdLst>
                <a:ahLst/>
                <a:cxnLst>
                  <a:cxn ang="0">
                    <a:pos x="T0" y="T1"/>
                  </a:cxn>
                  <a:cxn ang="0">
                    <a:pos x="T2" y="T3"/>
                  </a:cxn>
                  <a:cxn ang="0">
                    <a:pos x="T4" y="T5"/>
                  </a:cxn>
                  <a:cxn ang="0">
                    <a:pos x="T6" y="T7"/>
                  </a:cxn>
                  <a:cxn ang="0">
                    <a:pos x="T8" y="T9"/>
                  </a:cxn>
                  <a:cxn ang="0">
                    <a:pos x="T10" y="T11"/>
                  </a:cxn>
                </a:cxnLst>
                <a:rect l="0" t="0" r="r" b="b"/>
                <a:pathLst>
                  <a:path w="75" h="48">
                    <a:moveTo>
                      <a:pt x="39" y="0"/>
                    </a:moveTo>
                    <a:lnTo>
                      <a:pt x="0" y="5"/>
                    </a:lnTo>
                    <a:lnTo>
                      <a:pt x="47" y="48"/>
                    </a:lnTo>
                    <a:lnTo>
                      <a:pt x="47" y="39"/>
                    </a:lnTo>
                    <a:lnTo>
                      <a:pt x="75" y="35"/>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33" name="Freeform 388"/>
              <p:cNvSpPr>
                <a:spLocks/>
              </p:cNvSpPr>
              <p:nvPr/>
            </p:nvSpPr>
            <p:spPr bwMode="auto">
              <a:xfrm>
                <a:off x="7808912" y="4851401"/>
                <a:ext cx="58737" cy="38100"/>
              </a:xfrm>
              <a:custGeom>
                <a:avLst/>
                <a:gdLst>
                  <a:gd name="T0" fmla="*/ 40 w 75"/>
                  <a:gd name="T1" fmla="*/ 0 h 47"/>
                  <a:gd name="T2" fmla="*/ 0 w 75"/>
                  <a:gd name="T3" fmla="*/ 4 h 47"/>
                  <a:gd name="T4" fmla="*/ 47 w 75"/>
                  <a:gd name="T5" fmla="*/ 47 h 47"/>
                  <a:gd name="T6" fmla="*/ 47 w 75"/>
                  <a:gd name="T7" fmla="*/ 38 h 47"/>
                  <a:gd name="T8" fmla="*/ 75 w 75"/>
                  <a:gd name="T9" fmla="*/ 35 h 47"/>
                  <a:gd name="T10" fmla="*/ 40 w 75"/>
                  <a:gd name="T11" fmla="*/ 0 h 47"/>
                </a:gdLst>
                <a:ahLst/>
                <a:cxnLst>
                  <a:cxn ang="0">
                    <a:pos x="T0" y="T1"/>
                  </a:cxn>
                  <a:cxn ang="0">
                    <a:pos x="T2" y="T3"/>
                  </a:cxn>
                  <a:cxn ang="0">
                    <a:pos x="T4" y="T5"/>
                  </a:cxn>
                  <a:cxn ang="0">
                    <a:pos x="T6" y="T7"/>
                  </a:cxn>
                  <a:cxn ang="0">
                    <a:pos x="T8" y="T9"/>
                  </a:cxn>
                  <a:cxn ang="0">
                    <a:pos x="T10" y="T11"/>
                  </a:cxn>
                </a:cxnLst>
                <a:rect l="0" t="0" r="r" b="b"/>
                <a:pathLst>
                  <a:path w="75" h="47">
                    <a:moveTo>
                      <a:pt x="40" y="0"/>
                    </a:moveTo>
                    <a:lnTo>
                      <a:pt x="0" y="4"/>
                    </a:lnTo>
                    <a:lnTo>
                      <a:pt x="47" y="47"/>
                    </a:lnTo>
                    <a:lnTo>
                      <a:pt x="47" y="38"/>
                    </a:lnTo>
                    <a:lnTo>
                      <a:pt x="75" y="35"/>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34" name="Freeform 389"/>
              <p:cNvSpPr>
                <a:spLocks/>
              </p:cNvSpPr>
              <p:nvPr/>
            </p:nvSpPr>
            <p:spPr bwMode="auto">
              <a:xfrm>
                <a:off x="7764462" y="4808538"/>
                <a:ext cx="60325" cy="39688"/>
              </a:xfrm>
              <a:custGeom>
                <a:avLst/>
                <a:gdLst>
                  <a:gd name="T0" fmla="*/ 38 w 75"/>
                  <a:gd name="T1" fmla="*/ 0 h 50"/>
                  <a:gd name="T2" fmla="*/ 0 w 75"/>
                  <a:gd name="T3" fmla="*/ 5 h 50"/>
                  <a:gd name="T4" fmla="*/ 45 w 75"/>
                  <a:gd name="T5" fmla="*/ 50 h 50"/>
                  <a:gd name="T6" fmla="*/ 45 w 75"/>
                  <a:gd name="T7" fmla="*/ 39 h 50"/>
                  <a:gd name="T8" fmla="*/ 75 w 75"/>
                  <a:gd name="T9" fmla="*/ 35 h 50"/>
                  <a:gd name="T10" fmla="*/ 38 w 75"/>
                  <a:gd name="T11" fmla="*/ 0 h 50"/>
                </a:gdLst>
                <a:ahLst/>
                <a:cxnLst>
                  <a:cxn ang="0">
                    <a:pos x="T0" y="T1"/>
                  </a:cxn>
                  <a:cxn ang="0">
                    <a:pos x="T2" y="T3"/>
                  </a:cxn>
                  <a:cxn ang="0">
                    <a:pos x="T4" y="T5"/>
                  </a:cxn>
                  <a:cxn ang="0">
                    <a:pos x="T6" y="T7"/>
                  </a:cxn>
                  <a:cxn ang="0">
                    <a:pos x="T8" y="T9"/>
                  </a:cxn>
                  <a:cxn ang="0">
                    <a:pos x="T10" y="T11"/>
                  </a:cxn>
                </a:cxnLst>
                <a:rect l="0" t="0" r="r" b="b"/>
                <a:pathLst>
                  <a:path w="75" h="50">
                    <a:moveTo>
                      <a:pt x="38" y="0"/>
                    </a:moveTo>
                    <a:lnTo>
                      <a:pt x="0" y="5"/>
                    </a:lnTo>
                    <a:lnTo>
                      <a:pt x="45" y="50"/>
                    </a:lnTo>
                    <a:lnTo>
                      <a:pt x="45" y="39"/>
                    </a:lnTo>
                    <a:lnTo>
                      <a:pt x="75" y="35"/>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35" name="Freeform 390"/>
              <p:cNvSpPr>
                <a:spLocks/>
              </p:cNvSpPr>
              <p:nvPr/>
            </p:nvSpPr>
            <p:spPr bwMode="auto">
              <a:xfrm>
                <a:off x="7737475" y="4768851"/>
                <a:ext cx="42862" cy="36513"/>
              </a:xfrm>
              <a:custGeom>
                <a:avLst/>
                <a:gdLst>
                  <a:gd name="T0" fmla="*/ 21 w 54"/>
                  <a:gd name="T1" fmla="*/ 0 h 46"/>
                  <a:gd name="T2" fmla="*/ 0 w 54"/>
                  <a:gd name="T3" fmla="*/ 22 h 46"/>
                  <a:gd name="T4" fmla="*/ 21 w 54"/>
                  <a:gd name="T5" fmla="*/ 43 h 46"/>
                  <a:gd name="T6" fmla="*/ 25 w 54"/>
                  <a:gd name="T7" fmla="*/ 46 h 46"/>
                  <a:gd name="T8" fmla="*/ 25 w 54"/>
                  <a:gd name="T9" fmla="*/ 37 h 46"/>
                  <a:gd name="T10" fmla="*/ 54 w 54"/>
                  <a:gd name="T11" fmla="*/ 34 h 46"/>
                  <a:gd name="T12" fmla="*/ 22 w 54"/>
                  <a:gd name="T13" fmla="*/ 3 h 46"/>
                  <a:gd name="T14" fmla="*/ 21 w 54"/>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6">
                    <a:moveTo>
                      <a:pt x="21" y="0"/>
                    </a:moveTo>
                    <a:lnTo>
                      <a:pt x="0" y="22"/>
                    </a:lnTo>
                    <a:lnTo>
                      <a:pt x="21" y="43"/>
                    </a:lnTo>
                    <a:lnTo>
                      <a:pt x="25" y="46"/>
                    </a:lnTo>
                    <a:lnTo>
                      <a:pt x="25" y="37"/>
                    </a:lnTo>
                    <a:lnTo>
                      <a:pt x="54" y="34"/>
                    </a:lnTo>
                    <a:lnTo>
                      <a:pt x="22" y="3"/>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36" name="Rectangle 391"/>
              <p:cNvSpPr>
                <a:spLocks noChangeArrowheads="1"/>
              </p:cNvSpPr>
              <p:nvPr/>
            </p:nvSpPr>
            <p:spPr bwMode="auto">
              <a:xfrm>
                <a:off x="8107362" y="5143501"/>
                <a:ext cx="1587" cy="1588"/>
              </a:xfrm>
              <a:prstGeom prst="rect">
                <a:avLst/>
              </a:prstGeom>
              <a:solidFill>
                <a:srgbClr val="D3D4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37" name="Freeform 392"/>
              <p:cNvSpPr>
                <a:spLocks/>
              </p:cNvSpPr>
              <p:nvPr/>
            </p:nvSpPr>
            <p:spPr bwMode="auto">
              <a:xfrm>
                <a:off x="8107362" y="5143501"/>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38" name="Freeform 393"/>
              <p:cNvSpPr>
                <a:spLocks/>
              </p:cNvSpPr>
              <p:nvPr/>
            </p:nvSpPr>
            <p:spPr bwMode="auto">
              <a:xfrm>
                <a:off x="8020050" y="5045076"/>
                <a:ext cx="61912" cy="22225"/>
              </a:xfrm>
              <a:custGeom>
                <a:avLst/>
                <a:gdLst>
                  <a:gd name="T0" fmla="*/ 78 w 78"/>
                  <a:gd name="T1" fmla="*/ 0 h 29"/>
                  <a:gd name="T2" fmla="*/ 30 w 78"/>
                  <a:gd name="T3" fmla="*/ 5 h 29"/>
                  <a:gd name="T4" fmla="*/ 0 w 78"/>
                  <a:gd name="T5" fmla="*/ 8 h 29"/>
                  <a:gd name="T6" fmla="*/ 0 w 78"/>
                  <a:gd name="T7" fmla="*/ 20 h 29"/>
                  <a:gd name="T8" fmla="*/ 0 w 78"/>
                  <a:gd name="T9" fmla="*/ 29 h 29"/>
                  <a:gd name="T10" fmla="*/ 11 w 78"/>
                  <a:gd name="T11" fmla="*/ 29 h 29"/>
                  <a:gd name="T12" fmla="*/ 50 w 78"/>
                  <a:gd name="T13" fmla="*/ 24 h 29"/>
                  <a:gd name="T14" fmla="*/ 78 w 78"/>
                  <a:gd name="T15" fmla="*/ 21 h 29"/>
                  <a:gd name="T16" fmla="*/ 78 w 7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9">
                    <a:moveTo>
                      <a:pt x="78" y="0"/>
                    </a:moveTo>
                    <a:lnTo>
                      <a:pt x="30" y="5"/>
                    </a:lnTo>
                    <a:lnTo>
                      <a:pt x="0" y="8"/>
                    </a:lnTo>
                    <a:lnTo>
                      <a:pt x="0" y="20"/>
                    </a:lnTo>
                    <a:lnTo>
                      <a:pt x="0" y="29"/>
                    </a:lnTo>
                    <a:lnTo>
                      <a:pt x="11" y="29"/>
                    </a:lnTo>
                    <a:lnTo>
                      <a:pt x="50" y="24"/>
                    </a:lnTo>
                    <a:lnTo>
                      <a:pt x="78" y="21"/>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39" name="Freeform 394"/>
              <p:cNvSpPr>
                <a:spLocks/>
              </p:cNvSpPr>
              <p:nvPr/>
            </p:nvSpPr>
            <p:spPr bwMode="auto">
              <a:xfrm>
                <a:off x="8020050" y="5045076"/>
                <a:ext cx="61912" cy="22225"/>
              </a:xfrm>
              <a:custGeom>
                <a:avLst/>
                <a:gdLst>
                  <a:gd name="T0" fmla="*/ 78 w 78"/>
                  <a:gd name="T1" fmla="*/ 0 h 29"/>
                  <a:gd name="T2" fmla="*/ 30 w 78"/>
                  <a:gd name="T3" fmla="*/ 5 h 29"/>
                  <a:gd name="T4" fmla="*/ 0 w 78"/>
                  <a:gd name="T5" fmla="*/ 8 h 29"/>
                  <a:gd name="T6" fmla="*/ 0 w 78"/>
                  <a:gd name="T7" fmla="*/ 20 h 29"/>
                  <a:gd name="T8" fmla="*/ 0 w 78"/>
                  <a:gd name="T9" fmla="*/ 29 h 29"/>
                  <a:gd name="T10" fmla="*/ 11 w 78"/>
                  <a:gd name="T11" fmla="*/ 29 h 29"/>
                  <a:gd name="T12" fmla="*/ 50 w 78"/>
                  <a:gd name="T13" fmla="*/ 24 h 29"/>
                  <a:gd name="T14" fmla="*/ 78 w 78"/>
                  <a:gd name="T15" fmla="*/ 21 h 29"/>
                  <a:gd name="T16" fmla="*/ 78 w 7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9">
                    <a:moveTo>
                      <a:pt x="78" y="0"/>
                    </a:moveTo>
                    <a:lnTo>
                      <a:pt x="30" y="5"/>
                    </a:lnTo>
                    <a:lnTo>
                      <a:pt x="0" y="8"/>
                    </a:lnTo>
                    <a:lnTo>
                      <a:pt x="0" y="20"/>
                    </a:lnTo>
                    <a:lnTo>
                      <a:pt x="0" y="29"/>
                    </a:lnTo>
                    <a:lnTo>
                      <a:pt x="11" y="29"/>
                    </a:lnTo>
                    <a:lnTo>
                      <a:pt x="50" y="24"/>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40" name="Freeform 395"/>
              <p:cNvSpPr>
                <a:spLocks/>
              </p:cNvSpPr>
              <p:nvPr/>
            </p:nvSpPr>
            <p:spPr bwMode="auto">
              <a:xfrm>
                <a:off x="7977187" y="5002213"/>
                <a:ext cx="61912" cy="23813"/>
              </a:xfrm>
              <a:custGeom>
                <a:avLst/>
                <a:gdLst>
                  <a:gd name="T0" fmla="*/ 78 w 78"/>
                  <a:gd name="T1" fmla="*/ 0 h 28"/>
                  <a:gd name="T2" fmla="*/ 29 w 78"/>
                  <a:gd name="T3" fmla="*/ 4 h 28"/>
                  <a:gd name="T4" fmla="*/ 0 w 78"/>
                  <a:gd name="T5" fmla="*/ 8 h 28"/>
                  <a:gd name="T6" fmla="*/ 0 w 78"/>
                  <a:gd name="T7" fmla="*/ 17 h 28"/>
                  <a:gd name="T8" fmla="*/ 0 w 78"/>
                  <a:gd name="T9" fmla="*/ 28 h 28"/>
                  <a:gd name="T10" fmla="*/ 9 w 78"/>
                  <a:gd name="T11" fmla="*/ 27 h 28"/>
                  <a:gd name="T12" fmla="*/ 48 w 78"/>
                  <a:gd name="T13" fmla="*/ 24 h 28"/>
                  <a:gd name="T14" fmla="*/ 78 w 78"/>
                  <a:gd name="T15" fmla="*/ 20 h 28"/>
                  <a:gd name="T16" fmla="*/ 78 w 7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8">
                    <a:moveTo>
                      <a:pt x="78" y="0"/>
                    </a:moveTo>
                    <a:lnTo>
                      <a:pt x="29" y="4"/>
                    </a:lnTo>
                    <a:lnTo>
                      <a:pt x="0" y="8"/>
                    </a:lnTo>
                    <a:lnTo>
                      <a:pt x="0" y="17"/>
                    </a:lnTo>
                    <a:lnTo>
                      <a:pt x="0" y="28"/>
                    </a:lnTo>
                    <a:lnTo>
                      <a:pt x="9" y="27"/>
                    </a:lnTo>
                    <a:lnTo>
                      <a:pt x="48" y="24"/>
                    </a:lnTo>
                    <a:lnTo>
                      <a:pt x="78" y="20"/>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41" name="Freeform 396"/>
              <p:cNvSpPr>
                <a:spLocks/>
              </p:cNvSpPr>
              <p:nvPr/>
            </p:nvSpPr>
            <p:spPr bwMode="auto">
              <a:xfrm>
                <a:off x="7977187" y="5002213"/>
                <a:ext cx="61912" cy="23813"/>
              </a:xfrm>
              <a:custGeom>
                <a:avLst/>
                <a:gdLst>
                  <a:gd name="T0" fmla="*/ 78 w 78"/>
                  <a:gd name="T1" fmla="*/ 0 h 28"/>
                  <a:gd name="T2" fmla="*/ 29 w 78"/>
                  <a:gd name="T3" fmla="*/ 4 h 28"/>
                  <a:gd name="T4" fmla="*/ 0 w 78"/>
                  <a:gd name="T5" fmla="*/ 8 h 28"/>
                  <a:gd name="T6" fmla="*/ 0 w 78"/>
                  <a:gd name="T7" fmla="*/ 17 h 28"/>
                  <a:gd name="T8" fmla="*/ 0 w 78"/>
                  <a:gd name="T9" fmla="*/ 28 h 28"/>
                  <a:gd name="T10" fmla="*/ 9 w 78"/>
                  <a:gd name="T11" fmla="*/ 27 h 28"/>
                  <a:gd name="T12" fmla="*/ 48 w 78"/>
                  <a:gd name="T13" fmla="*/ 24 h 28"/>
                  <a:gd name="T14" fmla="*/ 78 w 78"/>
                  <a:gd name="T15" fmla="*/ 20 h 28"/>
                  <a:gd name="T16" fmla="*/ 78 w 7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8">
                    <a:moveTo>
                      <a:pt x="78" y="0"/>
                    </a:moveTo>
                    <a:lnTo>
                      <a:pt x="29" y="4"/>
                    </a:lnTo>
                    <a:lnTo>
                      <a:pt x="0" y="8"/>
                    </a:lnTo>
                    <a:lnTo>
                      <a:pt x="0" y="17"/>
                    </a:lnTo>
                    <a:lnTo>
                      <a:pt x="0" y="28"/>
                    </a:lnTo>
                    <a:lnTo>
                      <a:pt x="9" y="27"/>
                    </a:lnTo>
                    <a:lnTo>
                      <a:pt x="48" y="24"/>
                    </a:lnTo>
                    <a:lnTo>
                      <a:pt x="78" y="20"/>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42" name="Freeform 397"/>
              <p:cNvSpPr>
                <a:spLocks/>
              </p:cNvSpPr>
              <p:nvPr/>
            </p:nvSpPr>
            <p:spPr bwMode="auto">
              <a:xfrm>
                <a:off x="7932737" y="4959351"/>
                <a:ext cx="61912" cy="23813"/>
              </a:xfrm>
              <a:custGeom>
                <a:avLst/>
                <a:gdLst>
                  <a:gd name="T0" fmla="*/ 78 w 78"/>
                  <a:gd name="T1" fmla="*/ 0 h 29"/>
                  <a:gd name="T2" fmla="*/ 30 w 78"/>
                  <a:gd name="T3" fmla="*/ 7 h 29"/>
                  <a:gd name="T4" fmla="*/ 0 w 78"/>
                  <a:gd name="T5" fmla="*/ 10 h 29"/>
                  <a:gd name="T6" fmla="*/ 0 w 78"/>
                  <a:gd name="T7" fmla="*/ 19 h 29"/>
                  <a:gd name="T8" fmla="*/ 0 w 78"/>
                  <a:gd name="T9" fmla="*/ 29 h 29"/>
                  <a:gd name="T10" fmla="*/ 9 w 78"/>
                  <a:gd name="T11" fmla="*/ 29 h 29"/>
                  <a:gd name="T12" fmla="*/ 49 w 78"/>
                  <a:gd name="T13" fmla="*/ 24 h 29"/>
                  <a:gd name="T14" fmla="*/ 78 w 78"/>
                  <a:gd name="T15" fmla="*/ 21 h 29"/>
                  <a:gd name="T16" fmla="*/ 78 w 7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9">
                    <a:moveTo>
                      <a:pt x="78" y="0"/>
                    </a:moveTo>
                    <a:lnTo>
                      <a:pt x="30" y="7"/>
                    </a:lnTo>
                    <a:lnTo>
                      <a:pt x="0" y="10"/>
                    </a:lnTo>
                    <a:lnTo>
                      <a:pt x="0" y="19"/>
                    </a:lnTo>
                    <a:lnTo>
                      <a:pt x="0" y="29"/>
                    </a:lnTo>
                    <a:lnTo>
                      <a:pt x="9" y="29"/>
                    </a:lnTo>
                    <a:lnTo>
                      <a:pt x="49" y="24"/>
                    </a:lnTo>
                    <a:lnTo>
                      <a:pt x="78" y="21"/>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43" name="Freeform 398"/>
              <p:cNvSpPr>
                <a:spLocks/>
              </p:cNvSpPr>
              <p:nvPr/>
            </p:nvSpPr>
            <p:spPr bwMode="auto">
              <a:xfrm>
                <a:off x="7932737" y="4959351"/>
                <a:ext cx="61912" cy="23813"/>
              </a:xfrm>
              <a:custGeom>
                <a:avLst/>
                <a:gdLst>
                  <a:gd name="T0" fmla="*/ 78 w 78"/>
                  <a:gd name="T1" fmla="*/ 0 h 29"/>
                  <a:gd name="T2" fmla="*/ 30 w 78"/>
                  <a:gd name="T3" fmla="*/ 7 h 29"/>
                  <a:gd name="T4" fmla="*/ 0 w 78"/>
                  <a:gd name="T5" fmla="*/ 10 h 29"/>
                  <a:gd name="T6" fmla="*/ 0 w 78"/>
                  <a:gd name="T7" fmla="*/ 19 h 29"/>
                  <a:gd name="T8" fmla="*/ 0 w 78"/>
                  <a:gd name="T9" fmla="*/ 29 h 29"/>
                  <a:gd name="T10" fmla="*/ 9 w 78"/>
                  <a:gd name="T11" fmla="*/ 29 h 29"/>
                  <a:gd name="T12" fmla="*/ 49 w 78"/>
                  <a:gd name="T13" fmla="*/ 24 h 29"/>
                  <a:gd name="T14" fmla="*/ 78 w 78"/>
                  <a:gd name="T15" fmla="*/ 21 h 29"/>
                  <a:gd name="T16" fmla="*/ 78 w 7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9">
                    <a:moveTo>
                      <a:pt x="78" y="0"/>
                    </a:moveTo>
                    <a:lnTo>
                      <a:pt x="30" y="7"/>
                    </a:lnTo>
                    <a:lnTo>
                      <a:pt x="0" y="10"/>
                    </a:lnTo>
                    <a:lnTo>
                      <a:pt x="0" y="19"/>
                    </a:lnTo>
                    <a:lnTo>
                      <a:pt x="0" y="29"/>
                    </a:lnTo>
                    <a:lnTo>
                      <a:pt x="9" y="29"/>
                    </a:lnTo>
                    <a:lnTo>
                      <a:pt x="49" y="24"/>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44" name="Freeform 399"/>
              <p:cNvSpPr>
                <a:spLocks/>
              </p:cNvSpPr>
              <p:nvPr/>
            </p:nvSpPr>
            <p:spPr bwMode="auto">
              <a:xfrm>
                <a:off x="7889875" y="4918076"/>
                <a:ext cx="60325" cy="22225"/>
              </a:xfrm>
              <a:custGeom>
                <a:avLst/>
                <a:gdLst>
                  <a:gd name="T0" fmla="*/ 76 w 76"/>
                  <a:gd name="T1" fmla="*/ 0 h 28"/>
                  <a:gd name="T2" fmla="*/ 28 w 76"/>
                  <a:gd name="T3" fmla="*/ 4 h 28"/>
                  <a:gd name="T4" fmla="*/ 0 w 76"/>
                  <a:gd name="T5" fmla="*/ 8 h 28"/>
                  <a:gd name="T6" fmla="*/ 0 w 76"/>
                  <a:gd name="T7" fmla="*/ 17 h 28"/>
                  <a:gd name="T8" fmla="*/ 0 w 76"/>
                  <a:gd name="T9" fmla="*/ 28 h 28"/>
                  <a:gd name="T10" fmla="*/ 9 w 76"/>
                  <a:gd name="T11" fmla="*/ 27 h 28"/>
                  <a:gd name="T12" fmla="*/ 47 w 76"/>
                  <a:gd name="T13" fmla="*/ 24 h 28"/>
                  <a:gd name="T14" fmla="*/ 76 w 76"/>
                  <a:gd name="T15" fmla="*/ 20 h 28"/>
                  <a:gd name="T16" fmla="*/ 76 w 7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8">
                    <a:moveTo>
                      <a:pt x="76" y="0"/>
                    </a:moveTo>
                    <a:lnTo>
                      <a:pt x="28" y="4"/>
                    </a:lnTo>
                    <a:lnTo>
                      <a:pt x="0" y="8"/>
                    </a:lnTo>
                    <a:lnTo>
                      <a:pt x="0" y="17"/>
                    </a:lnTo>
                    <a:lnTo>
                      <a:pt x="0" y="28"/>
                    </a:lnTo>
                    <a:lnTo>
                      <a:pt x="9" y="27"/>
                    </a:lnTo>
                    <a:lnTo>
                      <a:pt x="47" y="24"/>
                    </a:lnTo>
                    <a:lnTo>
                      <a:pt x="76" y="20"/>
                    </a:lnTo>
                    <a:lnTo>
                      <a:pt x="76"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45" name="Freeform 400"/>
              <p:cNvSpPr>
                <a:spLocks/>
              </p:cNvSpPr>
              <p:nvPr/>
            </p:nvSpPr>
            <p:spPr bwMode="auto">
              <a:xfrm>
                <a:off x="7889875" y="4918076"/>
                <a:ext cx="60325" cy="22225"/>
              </a:xfrm>
              <a:custGeom>
                <a:avLst/>
                <a:gdLst>
                  <a:gd name="T0" fmla="*/ 76 w 76"/>
                  <a:gd name="T1" fmla="*/ 0 h 28"/>
                  <a:gd name="T2" fmla="*/ 28 w 76"/>
                  <a:gd name="T3" fmla="*/ 4 h 28"/>
                  <a:gd name="T4" fmla="*/ 0 w 76"/>
                  <a:gd name="T5" fmla="*/ 8 h 28"/>
                  <a:gd name="T6" fmla="*/ 0 w 76"/>
                  <a:gd name="T7" fmla="*/ 17 h 28"/>
                  <a:gd name="T8" fmla="*/ 0 w 76"/>
                  <a:gd name="T9" fmla="*/ 28 h 28"/>
                  <a:gd name="T10" fmla="*/ 9 w 76"/>
                  <a:gd name="T11" fmla="*/ 27 h 28"/>
                  <a:gd name="T12" fmla="*/ 47 w 76"/>
                  <a:gd name="T13" fmla="*/ 24 h 28"/>
                  <a:gd name="T14" fmla="*/ 76 w 76"/>
                  <a:gd name="T15" fmla="*/ 20 h 28"/>
                  <a:gd name="T16" fmla="*/ 76 w 7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8">
                    <a:moveTo>
                      <a:pt x="76" y="0"/>
                    </a:moveTo>
                    <a:lnTo>
                      <a:pt x="28" y="4"/>
                    </a:lnTo>
                    <a:lnTo>
                      <a:pt x="0" y="8"/>
                    </a:lnTo>
                    <a:lnTo>
                      <a:pt x="0" y="17"/>
                    </a:lnTo>
                    <a:lnTo>
                      <a:pt x="0" y="28"/>
                    </a:lnTo>
                    <a:lnTo>
                      <a:pt x="9" y="27"/>
                    </a:lnTo>
                    <a:lnTo>
                      <a:pt x="47" y="24"/>
                    </a:lnTo>
                    <a:lnTo>
                      <a:pt x="76" y="20"/>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46" name="Freeform 401"/>
              <p:cNvSpPr>
                <a:spLocks/>
              </p:cNvSpPr>
              <p:nvPr/>
            </p:nvSpPr>
            <p:spPr bwMode="auto">
              <a:xfrm>
                <a:off x="7845425" y="4875213"/>
                <a:ext cx="61912" cy="23813"/>
              </a:xfrm>
              <a:custGeom>
                <a:avLst/>
                <a:gdLst>
                  <a:gd name="T0" fmla="*/ 78 w 78"/>
                  <a:gd name="T1" fmla="*/ 0 h 31"/>
                  <a:gd name="T2" fmla="*/ 28 w 78"/>
                  <a:gd name="T3" fmla="*/ 7 h 31"/>
                  <a:gd name="T4" fmla="*/ 0 w 78"/>
                  <a:gd name="T5" fmla="*/ 10 h 31"/>
                  <a:gd name="T6" fmla="*/ 0 w 78"/>
                  <a:gd name="T7" fmla="*/ 19 h 31"/>
                  <a:gd name="T8" fmla="*/ 0 w 78"/>
                  <a:gd name="T9" fmla="*/ 31 h 31"/>
                  <a:gd name="T10" fmla="*/ 9 w 78"/>
                  <a:gd name="T11" fmla="*/ 29 h 31"/>
                  <a:gd name="T12" fmla="*/ 48 w 78"/>
                  <a:gd name="T13" fmla="*/ 24 h 31"/>
                  <a:gd name="T14" fmla="*/ 78 w 78"/>
                  <a:gd name="T15" fmla="*/ 21 h 31"/>
                  <a:gd name="T16" fmla="*/ 78 w 78"/>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31">
                    <a:moveTo>
                      <a:pt x="78" y="0"/>
                    </a:moveTo>
                    <a:lnTo>
                      <a:pt x="28" y="7"/>
                    </a:lnTo>
                    <a:lnTo>
                      <a:pt x="0" y="10"/>
                    </a:lnTo>
                    <a:lnTo>
                      <a:pt x="0" y="19"/>
                    </a:lnTo>
                    <a:lnTo>
                      <a:pt x="0" y="31"/>
                    </a:lnTo>
                    <a:lnTo>
                      <a:pt x="9" y="29"/>
                    </a:lnTo>
                    <a:lnTo>
                      <a:pt x="48" y="24"/>
                    </a:lnTo>
                    <a:lnTo>
                      <a:pt x="78" y="21"/>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47" name="Freeform 402"/>
              <p:cNvSpPr>
                <a:spLocks/>
              </p:cNvSpPr>
              <p:nvPr/>
            </p:nvSpPr>
            <p:spPr bwMode="auto">
              <a:xfrm>
                <a:off x="7845425" y="4875213"/>
                <a:ext cx="61912" cy="23813"/>
              </a:xfrm>
              <a:custGeom>
                <a:avLst/>
                <a:gdLst>
                  <a:gd name="T0" fmla="*/ 78 w 78"/>
                  <a:gd name="T1" fmla="*/ 0 h 31"/>
                  <a:gd name="T2" fmla="*/ 28 w 78"/>
                  <a:gd name="T3" fmla="*/ 7 h 31"/>
                  <a:gd name="T4" fmla="*/ 0 w 78"/>
                  <a:gd name="T5" fmla="*/ 10 h 31"/>
                  <a:gd name="T6" fmla="*/ 0 w 78"/>
                  <a:gd name="T7" fmla="*/ 19 h 31"/>
                  <a:gd name="T8" fmla="*/ 0 w 78"/>
                  <a:gd name="T9" fmla="*/ 31 h 31"/>
                  <a:gd name="T10" fmla="*/ 9 w 78"/>
                  <a:gd name="T11" fmla="*/ 29 h 31"/>
                  <a:gd name="T12" fmla="*/ 48 w 78"/>
                  <a:gd name="T13" fmla="*/ 24 h 31"/>
                  <a:gd name="T14" fmla="*/ 78 w 78"/>
                  <a:gd name="T15" fmla="*/ 21 h 31"/>
                  <a:gd name="T16" fmla="*/ 78 w 78"/>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31">
                    <a:moveTo>
                      <a:pt x="78" y="0"/>
                    </a:moveTo>
                    <a:lnTo>
                      <a:pt x="28" y="7"/>
                    </a:lnTo>
                    <a:lnTo>
                      <a:pt x="0" y="10"/>
                    </a:lnTo>
                    <a:lnTo>
                      <a:pt x="0" y="19"/>
                    </a:lnTo>
                    <a:lnTo>
                      <a:pt x="0" y="31"/>
                    </a:lnTo>
                    <a:lnTo>
                      <a:pt x="9" y="29"/>
                    </a:lnTo>
                    <a:lnTo>
                      <a:pt x="48" y="24"/>
                    </a:lnTo>
                    <a:lnTo>
                      <a:pt x="78" y="21"/>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48" name="Freeform 403"/>
              <p:cNvSpPr>
                <a:spLocks/>
              </p:cNvSpPr>
              <p:nvPr/>
            </p:nvSpPr>
            <p:spPr bwMode="auto">
              <a:xfrm>
                <a:off x="7800975" y="4832351"/>
                <a:ext cx="61912" cy="23813"/>
              </a:xfrm>
              <a:custGeom>
                <a:avLst/>
                <a:gdLst>
                  <a:gd name="T0" fmla="*/ 78 w 78"/>
                  <a:gd name="T1" fmla="*/ 0 h 28"/>
                  <a:gd name="T2" fmla="*/ 30 w 78"/>
                  <a:gd name="T3" fmla="*/ 4 h 28"/>
                  <a:gd name="T4" fmla="*/ 0 w 78"/>
                  <a:gd name="T5" fmla="*/ 8 h 28"/>
                  <a:gd name="T6" fmla="*/ 0 w 78"/>
                  <a:gd name="T7" fmla="*/ 19 h 28"/>
                  <a:gd name="T8" fmla="*/ 0 w 78"/>
                  <a:gd name="T9" fmla="*/ 28 h 28"/>
                  <a:gd name="T10" fmla="*/ 9 w 78"/>
                  <a:gd name="T11" fmla="*/ 28 h 28"/>
                  <a:gd name="T12" fmla="*/ 49 w 78"/>
                  <a:gd name="T13" fmla="*/ 24 h 28"/>
                  <a:gd name="T14" fmla="*/ 78 w 78"/>
                  <a:gd name="T15" fmla="*/ 20 h 28"/>
                  <a:gd name="T16" fmla="*/ 78 w 7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8">
                    <a:moveTo>
                      <a:pt x="78" y="0"/>
                    </a:moveTo>
                    <a:lnTo>
                      <a:pt x="30" y="4"/>
                    </a:lnTo>
                    <a:lnTo>
                      <a:pt x="0" y="8"/>
                    </a:lnTo>
                    <a:lnTo>
                      <a:pt x="0" y="19"/>
                    </a:lnTo>
                    <a:lnTo>
                      <a:pt x="0" y="28"/>
                    </a:lnTo>
                    <a:lnTo>
                      <a:pt x="9" y="28"/>
                    </a:lnTo>
                    <a:lnTo>
                      <a:pt x="49" y="24"/>
                    </a:lnTo>
                    <a:lnTo>
                      <a:pt x="78" y="20"/>
                    </a:lnTo>
                    <a:lnTo>
                      <a:pt x="7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49" name="Freeform 404"/>
              <p:cNvSpPr>
                <a:spLocks/>
              </p:cNvSpPr>
              <p:nvPr/>
            </p:nvSpPr>
            <p:spPr bwMode="auto">
              <a:xfrm>
                <a:off x="7800975" y="4832351"/>
                <a:ext cx="61912" cy="23813"/>
              </a:xfrm>
              <a:custGeom>
                <a:avLst/>
                <a:gdLst>
                  <a:gd name="T0" fmla="*/ 78 w 78"/>
                  <a:gd name="T1" fmla="*/ 0 h 28"/>
                  <a:gd name="T2" fmla="*/ 30 w 78"/>
                  <a:gd name="T3" fmla="*/ 4 h 28"/>
                  <a:gd name="T4" fmla="*/ 0 w 78"/>
                  <a:gd name="T5" fmla="*/ 8 h 28"/>
                  <a:gd name="T6" fmla="*/ 0 w 78"/>
                  <a:gd name="T7" fmla="*/ 19 h 28"/>
                  <a:gd name="T8" fmla="*/ 0 w 78"/>
                  <a:gd name="T9" fmla="*/ 28 h 28"/>
                  <a:gd name="T10" fmla="*/ 9 w 78"/>
                  <a:gd name="T11" fmla="*/ 28 h 28"/>
                  <a:gd name="T12" fmla="*/ 49 w 78"/>
                  <a:gd name="T13" fmla="*/ 24 h 28"/>
                  <a:gd name="T14" fmla="*/ 78 w 78"/>
                  <a:gd name="T15" fmla="*/ 20 h 28"/>
                  <a:gd name="T16" fmla="*/ 78 w 7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8">
                    <a:moveTo>
                      <a:pt x="78" y="0"/>
                    </a:moveTo>
                    <a:lnTo>
                      <a:pt x="30" y="4"/>
                    </a:lnTo>
                    <a:lnTo>
                      <a:pt x="0" y="8"/>
                    </a:lnTo>
                    <a:lnTo>
                      <a:pt x="0" y="19"/>
                    </a:lnTo>
                    <a:lnTo>
                      <a:pt x="0" y="28"/>
                    </a:lnTo>
                    <a:lnTo>
                      <a:pt x="9" y="28"/>
                    </a:lnTo>
                    <a:lnTo>
                      <a:pt x="49" y="24"/>
                    </a:lnTo>
                    <a:lnTo>
                      <a:pt x="78" y="20"/>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50" name="Freeform 405"/>
              <p:cNvSpPr>
                <a:spLocks/>
              </p:cNvSpPr>
              <p:nvPr/>
            </p:nvSpPr>
            <p:spPr bwMode="auto">
              <a:xfrm>
                <a:off x="7758112" y="4791076"/>
                <a:ext cx="60325" cy="22225"/>
              </a:xfrm>
              <a:custGeom>
                <a:avLst/>
                <a:gdLst>
                  <a:gd name="T0" fmla="*/ 77 w 77"/>
                  <a:gd name="T1" fmla="*/ 0 h 29"/>
                  <a:gd name="T2" fmla="*/ 29 w 77"/>
                  <a:gd name="T3" fmla="*/ 5 h 29"/>
                  <a:gd name="T4" fmla="*/ 0 w 77"/>
                  <a:gd name="T5" fmla="*/ 8 h 29"/>
                  <a:gd name="T6" fmla="*/ 0 w 77"/>
                  <a:gd name="T7" fmla="*/ 17 h 29"/>
                  <a:gd name="T8" fmla="*/ 0 w 77"/>
                  <a:gd name="T9" fmla="*/ 29 h 29"/>
                  <a:gd name="T10" fmla="*/ 10 w 77"/>
                  <a:gd name="T11" fmla="*/ 27 h 29"/>
                  <a:gd name="T12" fmla="*/ 48 w 77"/>
                  <a:gd name="T13" fmla="*/ 22 h 29"/>
                  <a:gd name="T14" fmla="*/ 77 w 77"/>
                  <a:gd name="T15" fmla="*/ 19 h 29"/>
                  <a:gd name="T16" fmla="*/ 77 w 7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9">
                    <a:moveTo>
                      <a:pt x="77" y="0"/>
                    </a:moveTo>
                    <a:lnTo>
                      <a:pt x="29" y="5"/>
                    </a:lnTo>
                    <a:lnTo>
                      <a:pt x="0" y="8"/>
                    </a:lnTo>
                    <a:lnTo>
                      <a:pt x="0" y="17"/>
                    </a:lnTo>
                    <a:lnTo>
                      <a:pt x="0" y="29"/>
                    </a:lnTo>
                    <a:lnTo>
                      <a:pt x="10" y="27"/>
                    </a:lnTo>
                    <a:lnTo>
                      <a:pt x="48" y="22"/>
                    </a:lnTo>
                    <a:lnTo>
                      <a:pt x="77" y="19"/>
                    </a:lnTo>
                    <a:lnTo>
                      <a:pt x="77"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51" name="Freeform 407"/>
              <p:cNvSpPr>
                <a:spLocks/>
              </p:cNvSpPr>
              <p:nvPr/>
            </p:nvSpPr>
            <p:spPr bwMode="auto">
              <a:xfrm>
                <a:off x="7758113" y="4791075"/>
                <a:ext cx="60325" cy="22225"/>
              </a:xfrm>
              <a:custGeom>
                <a:avLst/>
                <a:gdLst>
                  <a:gd name="T0" fmla="*/ 77 w 77"/>
                  <a:gd name="T1" fmla="*/ 0 h 29"/>
                  <a:gd name="T2" fmla="*/ 29 w 77"/>
                  <a:gd name="T3" fmla="*/ 5 h 29"/>
                  <a:gd name="T4" fmla="*/ 0 w 77"/>
                  <a:gd name="T5" fmla="*/ 8 h 29"/>
                  <a:gd name="T6" fmla="*/ 0 w 77"/>
                  <a:gd name="T7" fmla="*/ 17 h 29"/>
                  <a:gd name="T8" fmla="*/ 0 w 77"/>
                  <a:gd name="T9" fmla="*/ 29 h 29"/>
                  <a:gd name="T10" fmla="*/ 10 w 77"/>
                  <a:gd name="T11" fmla="*/ 27 h 29"/>
                  <a:gd name="T12" fmla="*/ 48 w 77"/>
                  <a:gd name="T13" fmla="*/ 22 h 29"/>
                  <a:gd name="T14" fmla="*/ 77 w 77"/>
                  <a:gd name="T15" fmla="*/ 19 h 29"/>
                  <a:gd name="T16" fmla="*/ 77 w 7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9">
                    <a:moveTo>
                      <a:pt x="77" y="0"/>
                    </a:moveTo>
                    <a:lnTo>
                      <a:pt x="29" y="5"/>
                    </a:lnTo>
                    <a:lnTo>
                      <a:pt x="0" y="8"/>
                    </a:lnTo>
                    <a:lnTo>
                      <a:pt x="0" y="17"/>
                    </a:lnTo>
                    <a:lnTo>
                      <a:pt x="0" y="29"/>
                    </a:lnTo>
                    <a:lnTo>
                      <a:pt x="10" y="27"/>
                    </a:lnTo>
                    <a:lnTo>
                      <a:pt x="48" y="22"/>
                    </a:lnTo>
                    <a:lnTo>
                      <a:pt x="77" y="19"/>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52" name="Freeform 408"/>
              <p:cNvSpPr>
                <a:spLocks/>
              </p:cNvSpPr>
              <p:nvPr/>
            </p:nvSpPr>
            <p:spPr bwMode="auto">
              <a:xfrm>
                <a:off x="7726363" y="4586288"/>
                <a:ext cx="409575" cy="155575"/>
              </a:xfrm>
              <a:custGeom>
                <a:avLst/>
                <a:gdLst>
                  <a:gd name="T0" fmla="*/ 515 w 515"/>
                  <a:gd name="T1" fmla="*/ 0 h 195"/>
                  <a:gd name="T2" fmla="*/ 515 w 515"/>
                  <a:gd name="T3" fmla="*/ 0 h 195"/>
                  <a:gd name="T4" fmla="*/ 479 w 515"/>
                  <a:gd name="T5" fmla="*/ 0 h 195"/>
                  <a:gd name="T6" fmla="*/ 337 w 515"/>
                  <a:gd name="T7" fmla="*/ 0 h 195"/>
                  <a:gd name="T8" fmla="*/ 259 w 515"/>
                  <a:gd name="T9" fmla="*/ 0 h 195"/>
                  <a:gd name="T10" fmla="*/ 34 w 515"/>
                  <a:gd name="T11" fmla="*/ 0 h 195"/>
                  <a:gd name="T12" fmla="*/ 0 w 515"/>
                  <a:gd name="T13" fmla="*/ 0 h 195"/>
                  <a:gd name="T14" fmla="*/ 0 w 515"/>
                  <a:gd name="T15" fmla="*/ 195 h 195"/>
                  <a:gd name="T16" fmla="*/ 21 w 515"/>
                  <a:gd name="T17" fmla="*/ 195 h 195"/>
                  <a:gd name="T18" fmla="*/ 21 w 515"/>
                  <a:gd name="T19" fmla="*/ 12 h 195"/>
                  <a:gd name="T20" fmla="*/ 34 w 515"/>
                  <a:gd name="T21" fmla="*/ 12 h 195"/>
                  <a:gd name="T22" fmla="*/ 278 w 515"/>
                  <a:gd name="T23" fmla="*/ 12 h 195"/>
                  <a:gd name="T24" fmla="*/ 316 w 515"/>
                  <a:gd name="T25" fmla="*/ 12 h 195"/>
                  <a:gd name="T26" fmla="*/ 479 w 515"/>
                  <a:gd name="T27" fmla="*/ 12 h 195"/>
                  <a:gd name="T28" fmla="*/ 494 w 515"/>
                  <a:gd name="T29" fmla="*/ 12 h 195"/>
                  <a:gd name="T30" fmla="*/ 494 w 515"/>
                  <a:gd name="T31" fmla="*/ 161 h 195"/>
                  <a:gd name="T32" fmla="*/ 494 w 515"/>
                  <a:gd name="T33" fmla="*/ 182 h 195"/>
                  <a:gd name="T34" fmla="*/ 494 w 515"/>
                  <a:gd name="T35" fmla="*/ 195 h 195"/>
                  <a:gd name="T36" fmla="*/ 515 w 515"/>
                  <a:gd name="T37" fmla="*/ 195 h 195"/>
                  <a:gd name="T38" fmla="*/ 515 w 515"/>
                  <a:gd name="T3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195">
                    <a:moveTo>
                      <a:pt x="515" y="0"/>
                    </a:moveTo>
                    <a:lnTo>
                      <a:pt x="515" y="0"/>
                    </a:lnTo>
                    <a:lnTo>
                      <a:pt x="479" y="0"/>
                    </a:lnTo>
                    <a:lnTo>
                      <a:pt x="337" y="0"/>
                    </a:lnTo>
                    <a:lnTo>
                      <a:pt x="259" y="0"/>
                    </a:lnTo>
                    <a:lnTo>
                      <a:pt x="34" y="0"/>
                    </a:lnTo>
                    <a:lnTo>
                      <a:pt x="0" y="0"/>
                    </a:lnTo>
                    <a:lnTo>
                      <a:pt x="0" y="195"/>
                    </a:lnTo>
                    <a:lnTo>
                      <a:pt x="21" y="195"/>
                    </a:lnTo>
                    <a:lnTo>
                      <a:pt x="21" y="12"/>
                    </a:lnTo>
                    <a:lnTo>
                      <a:pt x="34" y="12"/>
                    </a:lnTo>
                    <a:lnTo>
                      <a:pt x="278" y="12"/>
                    </a:lnTo>
                    <a:lnTo>
                      <a:pt x="316" y="12"/>
                    </a:lnTo>
                    <a:lnTo>
                      <a:pt x="479" y="12"/>
                    </a:lnTo>
                    <a:lnTo>
                      <a:pt x="494" y="12"/>
                    </a:lnTo>
                    <a:lnTo>
                      <a:pt x="494" y="161"/>
                    </a:lnTo>
                    <a:lnTo>
                      <a:pt x="494" y="182"/>
                    </a:lnTo>
                    <a:lnTo>
                      <a:pt x="494" y="195"/>
                    </a:lnTo>
                    <a:lnTo>
                      <a:pt x="515" y="195"/>
                    </a:lnTo>
                    <a:lnTo>
                      <a:pt x="515"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53" name="Freeform 409"/>
              <p:cNvSpPr>
                <a:spLocks/>
              </p:cNvSpPr>
              <p:nvPr/>
            </p:nvSpPr>
            <p:spPr bwMode="auto">
              <a:xfrm>
                <a:off x="7726363" y="4586288"/>
                <a:ext cx="409575" cy="155575"/>
              </a:xfrm>
              <a:custGeom>
                <a:avLst/>
                <a:gdLst>
                  <a:gd name="T0" fmla="*/ 515 w 515"/>
                  <a:gd name="T1" fmla="*/ 0 h 195"/>
                  <a:gd name="T2" fmla="*/ 515 w 515"/>
                  <a:gd name="T3" fmla="*/ 0 h 195"/>
                  <a:gd name="T4" fmla="*/ 479 w 515"/>
                  <a:gd name="T5" fmla="*/ 0 h 195"/>
                  <a:gd name="T6" fmla="*/ 337 w 515"/>
                  <a:gd name="T7" fmla="*/ 0 h 195"/>
                  <a:gd name="T8" fmla="*/ 259 w 515"/>
                  <a:gd name="T9" fmla="*/ 0 h 195"/>
                  <a:gd name="T10" fmla="*/ 34 w 515"/>
                  <a:gd name="T11" fmla="*/ 0 h 195"/>
                  <a:gd name="T12" fmla="*/ 0 w 515"/>
                  <a:gd name="T13" fmla="*/ 0 h 195"/>
                  <a:gd name="T14" fmla="*/ 0 w 515"/>
                  <a:gd name="T15" fmla="*/ 195 h 195"/>
                  <a:gd name="T16" fmla="*/ 21 w 515"/>
                  <a:gd name="T17" fmla="*/ 195 h 195"/>
                  <a:gd name="T18" fmla="*/ 21 w 515"/>
                  <a:gd name="T19" fmla="*/ 12 h 195"/>
                  <a:gd name="T20" fmla="*/ 34 w 515"/>
                  <a:gd name="T21" fmla="*/ 12 h 195"/>
                  <a:gd name="T22" fmla="*/ 278 w 515"/>
                  <a:gd name="T23" fmla="*/ 12 h 195"/>
                  <a:gd name="T24" fmla="*/ 316 w 515"/>
                  <a:gd name="T25" fmla="*/ 12 h 195"/>
                  <a:gd name="T26" fmla="*/ 479 w 515"/>
                  <a:gd name="T27" fmla="*/ 12 h 195"/>
                  <a:gd name="T28" fmla="*/ 494 w 515"/>
                  <a:gd name="T29" fmla="*/ 12 h 195"/>
                  <a:gd name="T30" fmla="*/ 494 w 515"/>
                  <a:gd name="T31" fmla="*/ 161 h 195"/>
                  <a:gd name="T32" fmla="*/ 494 w 515"/>
                  <a:gd name="T33" fmla="*/ 182 h 195"/>
                  <a:gd name="T34" fmla="*/ 494 w 515"/>
                  <a:gd name="T35" fmla="*/ 195 h 195"/>
                  <a:gd name="T36" fmla="*/ 515 w 515"/>
                  <a:gd name="T37" fmla="*/ 195 h 195"/>
                  <a:gd name="T38" fmla="*/ 515 w 515"/>
                  <a:gd name="T3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195">
                    <a:moveTo>
                      <a:pt x="515" y="0"/>
                    </a:moveTo>
                    <a:lnTo>
                      <a:pt x="515" y="0"/>
                    </a:lnTo>
                    <a:lnTo>
                      <a:pt x="479" y="0"/>
                    </a:lnTo>
                    <a:lnTo>
                      <a:pt x="337" y="0"/>
                    </a:lnTo>
                    <a:lnTo>
                      <a:pt x="259" y="0"/>
                    </a:lnTo>
                    <a:lnTo>
                      <a:pt x="34" y="0"/>
                    </a:lnTo>
                    <a:lnTo>
                      <a:pt x="0" y="0"/>
                    </a:lnTo>
                    <a:lnTo>
                      <a:pt x="0" y="195"/>
                    </a:lnTo>
                    <a:lnTo>
                      <a:pt x="21" y="195"/>
                    </a:lnTo>
                    <a:lnTo>
                      <a:pt x="21" y="12"/>
                    </a:lnTo>
                    <a:lnTo>
                      <a:pt x="34" y="12"/>
                    </a:lnTo>
                    <a:lnTo>
                      <a:pt x="278" y="12"/>
                    </a:lnTo>
                    <a:lnTo>
                      <a:pt x="316" y="12"/>
                    </a:lnTo>
                    <a:lnTo>
                      <a:pt x="479" y="12"/>
                    </a:lnTo>
                    <a:lnTo>
                      <a:pt x="494" y="12"/>
                    </a:lnTo>
                    <a:lnTo>
                      <a:pt x="494" y="161"/>
                    </a:lnTo>
                    <a:lnTo>
                      <a:pt x="494" y="182"/>
                    </a:lnTo>
                    <a:lnTo>
                      <a:pt x="494" y="195"/>
                    </a:lnTo>
                    <a:lnTo>
                      <a:pt x="515" y="195"/>
                    </a:lnTo>
                    <a:lnTo>
                      <a:pt x="5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54" name="Freeform 410"/>
              <p:cNvSpPr>
                <a:spLocks/>
              </p:cNvSpPr>
              <p:nvPr/>
            </p:nvSpPr>
            <p:spPr bwMode="auto">
              <a:xfrm>
                <a:off x="7720013" y="5127625"/>
                <a:ext cx="38100" cy="15875"/>
              </a:xfrm>
              <a:custGeom>
                <a:avLst/>
                <a:gdLst>
                  <a:gd name="T0" fmla="*/ 48 w 48"/>
                  <a:gd name="T1" fmla="*/ 0 h 19"/>
                  <a:gd name="T2" fmla="*/ 42 w 48"/>
                  <a:gd name="T3" fmla="*/ 0 h 19"/>
                  <a:gd name="T4" fmla="*/ 8 w 48"/>
                  <a:gd name="T5" fmla="*/ 0 h 19"/>
                  <a:gd name="T6" fmla="*/ 0 w 48"/>
                  <a:gd name="T7" fmla="*/ 0 h 19"/>
                  <a:gd name="T8" fmla="*/ 0 w 48"/>
                  <a:gd name="T9" fmla="*/ 19 h 19"/>
                  <a:gd name="T10" fmla="*/ 8 w 48"/>
                  <a:gd name="T11" fmla="*/ 19 h 19"/>
                  <a:gd name="T12" fmla="*/ 42 w 48"/>
                  <a:gd name="T13" fmla="*/ 19 h 19"/>
                  <a:gd name="T14" fmla="*/ 48 w 48"/>
                  <a:gd name="T15" fmla="*/ 19 h 19"/>
                  <a:gd name="T16" fmla="*/ 48 w 4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9">
                    <a:moveTo>
                      <a:pt x="48" y="0"/>
                    </a:moveTo>
                    <a:lnTo>
                      <a:pt x="42" y="0"/>
                    </a:lnTo>
                    <a:lnTo>
                      <a:pt x="8" y="0"/>
                    </a:lnTo>
                    <a:lnTo>
                      <a:pt x="0" y="0"/>
                    </a:lnTo>
                    <a:lnTo>
                      <a:pt x="0" y="19"/>
                    </a:lnTo>
                    <a:lnTo>
                      <a:pt x="8" y="19"/>
                    </a:lnTo>
                    <a:lnTo>
                      <a:pt x="42" y="19"/>
                    </a:lnTo>
                    <a:lnTo>
                      <a:pt x="48" y="19"/>
                    </a:lnTo>
                    <a:lnTo>
                      <a:pt x="4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55" name="Freeform 411"/>
              <p:cNvSpPr>
                <a:spLocks/>
              </p:cNvSpPr>
              <p:nvPr/>
            </p:nvSpPr>
            <p:spPr bwMode="auto">
              <a:xfrm>
                <a:off x="7720013" y="5127625"/>
                <a:ext cx="38100" cy="15875"/>
              </a:xfrm>
              <a:custGeom>
                <a:avLst/>
                <a:gdLst>
                  <a:gd name="T0" fmla="*/ 48 w 48"/>
                  <a:gd name="T1" fmla="*/ 0 h 19"/>
                  <a:gd name="T2" fmla="*/ 42 w 48"/>
                  <a:gd name="T3" fmla="*/ 0 h 19"/>
                  <a:gd name="T4" fmla="*/ 8 w 48"/>
                  <a:gd name="T5" fmla="*/ 0 h 19"/>
                  <a:gd name="T6" fmla="*/ 0 w 48"/>
                  <a:gd name="T7" fmla="*/ 0 h 19"/>
                  <a:gd name="T8" fmla="*/ 0 w 48"/>
                  <a:gd name="T9" fmla="*/ 19 h 19"/>
                  <a:gd name="T10" fmla="*/ 8 w 48"/>
                  <a:gd name="T11" fmla="*/ 19 h 19"/>
                  <a:gd name="T12" fmla="*/ 42 w 48"/>
                  <a:gd name="T13" fmla="*/ 19 h 19"/>
                  <a:gd name="T14" fmla="*/ 48 w 48"/>
                  <a:gd name="T15" fmla="*/ 19 h 19"/>
                  <a:gd name="T16" fmla="*/ 48 w 4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9">
                    <a:moveTo>
                      <a:pt x="48" y="0"/>
                    </a:moveTo>
                    <a:lnTo>
                      <a:pt x="42" y="0"/>
                    </a:lnTo>
                    <a:lnTo>
                      <a:pt x="8" y="0"/>
                    </a:lnTo>
                    <a:lnTo>
                      <a:pt x="0" y="0"/>
                    </a:lnTo>
                    <a:lnTo>
                      <a:pt x="0" y="19"/>
                    </a:lnTo>
                    <a:lnTo>
                      <a:pt x="8" y="19"/>
                    </a:lnTo>
                    <a:lnTo>
                      <a:pt x="42" y="19"/>
                    </a:lnTo>
                    <a:lnTo>
                      <a:pt x="48" y="19"/>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56" name="Freeform 412"/>
              <p:cNvSpPr>
                <a:spLocks/>
              </p:cNvSpPr>
              <p:nvPr/>
            </p:nvSpPr>
            <p:spPr bwMode="auto">
              <a:xfrm>
                <a:off x="8104188" y="5127625"/>
                <a:ext cx="38100" cy="15875"/>
              </a:xfrm>
              <a:custGeom>
                <a:avLst/>
                <a:gdLst>
                  <a:gd name="T0" fmla="*/ 48 w 48"/>
                  <a:gd name="T1" fmla="*/ 0 h 19"/>
                  <a:gd name="T2" fmla="*/ 40 w 48"/>
                  <a:gd name="T3" fmla="*/ 0 h 19"/>
                  <a:gd name="T4" fmla="*/ 24 w 48"/>
                  <a:gd name="T5" fmla="*/ 0 h 19"/>
                  <a:gd name="T6" fmla="*/ 0 w 48"/>
                  <a:gd name="T7" fmla="*/ 0 h 19"/>
                  <a:gd name="T8" fmla="*/ 0 w 48"/>
                  <a:gd name="T9" fmla="*/ 14 h 19"/>
                  <a:gd name="T10" fmla="*/ 0 w 48"/>
                  <a:gd name="T11" fmla="*/ 19 h 19"/>
                  <a:gd name="T12" fmla="*/ 4 w 48"/>
                  <a:gd name="T13" fmla="*/ 19 h 19"/>
                  <a:gd name="T14" fmla="*/ 40 w 48"/>
                  <a:gd name="T15" fmla="*/ 19 h 19"/>
                  <a:gd name="T16" fmla="*/ 48 w 48"/>
                  <a:gd name="T17" fmla="*/ 19 h 19"/>
                  <a:gd name="T18" fmla="*/ 48 w 48"/>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19">
                    <a:moveTo>
                      <a:pt x="48" y="0"/>
                    </a:moveTo>
                    <a:lnTo>
                      <a:pt x="40" y="0"/>
                    </a:lnTo>
                    <a:lnTo>
                      <a:pt x="24" y="0"/>
                    </a:lnTo>
                    <a:lnTo>
                      <a:pt x="0" y="0"/>
                    </a:lnTo>
                    <a:lnTo>
                      <a:pt x="0" y="14"/>
                    </a:lnTo>
                    <a:lnTo>
                      <a:pt x="0" y="19"/>
                    </a:lnTo>
                    <a:lnTo>
                      <a:pt x="4" y="19"/>
                    </a:lnTo>
                    <a:lnTo>
                      <a:pt x="40" y="19"/>
                    </a:lnTo>
                    <a:lnTo>
                      <a:pt x="48" y="19"/>
                    </a:lnTo>
                    <a:lnTo>
                      <a:pt x="48" y="0"/>
                    </a:lnTo>
                    <a:close/>
                  </a:path>
                </a:pathLst>
              </a:custGeom>
              <a:solidFill>
                <a:srgbClr val="CB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57" name="Freeform 413"/>
              <p:cNvSpPr>
                <a:spLocks/>
              </p:cNvSpPr>
              <p:nvPr/>
            </p:nvSpPr>
            <p:spPr bwMode="auto">
              <a:xfrm>
                <a:off x="8104188" y="5127625"/>
                <a:ext cx="38100" cy="15875"/>
              </a:xfrm>
              <a:custGeom>
                <a:avLst/>
                <a:gdLst>
                  <a:gd name="T0" fmla="*/ 48 w 48"/>
                  <a:gd name="T1" fmla="*/ 0 h 19"/>
                  <a:gd name="T2" fmla="*/ 40 w 48"/>
                  <a:gd name="T3" fmla="*/ 0 h 19"/>
                  <a:gd name="T4" fmla="*/ 24 w 48"/>
                  <a:gd name="T5" fmla="*/ 0 h 19"/>
                  <a:gd name="T6" fmla="*/ 0 w 48"/>
                  <a:gd name="T7" fmla="*/ 0 h 19"/>
                  <a:gd name="T8" fmla="*/ 0 w 48"/>
                  <a:gd name="T9" fmla="*/ 14 h 19"/>
                  <a:gd name="T10" fmla="*/ 0 w 48"/>
                  <a:gd name="T11" fmla="*/ 19 h 19"/>
                  <a:gd name="T12" fmla="*/ 4 w 48"/>
                  <a:gd name="T13" fmla="*/ 19 h 19"/>
                  <a:gd name="T14" fmla="*/ 40 w 48"/>
                  <a:gd name="T15" fmla="*/ 19 h 19"/>
                  <a:gd name="T16" fmla="*/ 48 w 48"/>
                  <a:gd name="T17" fmla="*/ 19 h 19"/>
                  <a:gd name="T18" fmla="*/ 48 w 48"/>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19">
                    <a:moveTo>
                      <a:pt x="48" y="0"/>
                    </a:moveTo>
                    <a:lnTo>
                      <a:pt x="40" y="0"/>
                    </a:lnTo>
                    <a:lnTo>
                      <a:pt x="24" y="0"/>
                    </a:lnTo>
                    <a:lnTo>
                      <a:pt x="0" y="0"/>
                    </a:lnTo>
                    <a:lnTo>
                      <a:pt x="0" y="14"/>
                    </a:lnTo>
                    <a:lnTo>
                      <a:pt x="0" y="19"/>
                    </a:lnTo>
                    <a:lnTo>
                      <a:pt x="4" y="19"/>
                    </a:lnTo>
                    <a:lnTo>
                      <a:pt x="40" y="19"/>
                    </a:lnTo>
                    <a:lnTo>
                      <a:pt x="48" y="19"/>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58" name="Freeform 567"/>
              <p:cNvSpPr>
                <a:spLocks/>
              </p:cNvSpPr>
              <p:nvPr/>
            </p:nvSpPr>
            <p:spPr bwMode="auto">
              <a:xfrm>
                <a:off x="7597776" y="3838575"/>
                <a:ext cx="71438" cy="26988"/>
              </a:xfrm>
              <a:custGeom>
                <a:avLst/>
                <a:gdLst>
                  <a:gd name="T0" fmla="*/ 59 w 89"/>
                  <a:gd name="T1" fmla="*/ 1 h 33"/>
                  <a:gd name="T2" fmla="*/ 59 w 89"/>
                  <a:gd name="T3" fmla="*/ 1 h 33"/>
                  <a:gd name="T4" fmla="*/ 38 w 89"/>
                  <a:gd name="T5" fmla="*/ 13 h 33"/>
                  <a:gd name="T6" fmla="*/ 38 w 89"/>
                  <a:gd name="T7" fmla="*/ 13 h 33"/>
                  <a:gd name="T8" fmla="*/ 30 w 89"/>
                  <a:gd name="T9" fmla="*/ 16 h 33"/>
                  <a:gd name="T10" fmla="*/ 18 w 89"/>
                  <a:gd name="T11" fmla="*/ 17 h 33"/>
                  <a:gd name="T12" fmla="*/ 8 w 89"/>
                  <a:gd name="T13" fmla="*/ 17 h 33"/>
                  <a:gd name="T14" fmla="*/ 2 w 89"/>
                  <a:gd name="T15" fmla="*/ 19 h 33"/>
                  <a:gd name="T16" fmla="*/ 2 w 89"/>
                  <a:gd name="T17" fmla="*/ 19 h 33"/>
                  <a:gd name="T18" fmla="*/ 0 w 89"/>
                  <a:gd name="T19" fmla="*/ 22 h 33"/>
                  <a:gd name="T20" fmla="*/ 0 w 89"/>
                  <a:gd name="T21" fmla="*/ 25 h 33"/>
                  <a:gd name="T22" fmla="*/ 2 w 89"/>
                  <a:gd name="T23" fmla="*/ 29 h 33"/>
                  <a:gd name="T24" fmla="*/ 5 w 89"/>
                  <a:gd name="T25" fmla="*/ 30 h 33"/>
                  <a:gd name="T26" fmla="*/ 5 w 89"/>
                  <a:gd name="T27" fmla="*/ 30 h 33"/>
                  <a:gd name="T28" fmla="*/ 26 w 89"/>
                  <a:gd name="T29" fmla="*/ 33 h 33"/>
                  <a:gd name="T30" fmla="*/ 40 w 89"/>
                  <a:gd name="T31" fmla="*/ 33 h 33"/>
                  <a:gd name="T32" fmla="*/ 51 w 89"/>
                  <a:gd name="T33" fmla="*/ 32 h 33"/>
                  <a:gd name="T34" fmla="*/ 51 w 89"/>
                  <a:gd name="T35" fmla="*/ 32 h 33"/>
                  <a:gd name="T36" fmla="*/ 61 w 89"/>
                  <a:gd name="T37" fmla="*/ 32 h 33"/>
                  <a:gd name="T38" fmla="*/ 72 w 89"/>
                  <a:gd name="T39" fmla="*/ 32 h 33"/>
                  <a:gd name="T40" fmla="*/ 80 w 89"/>
                  <a:gd name="T41" fmla="*/ 33 h 33"/>
                  <a:gd name="T42" fmla="*/ 86 w 89"/>
                  <a:gd name="T43" fmla="*/ 33 h 33"/>
                  <a:gd name="T44" fmla="*/ 86 w 89"/>
                  <a:gd name="T45" fmla="*/ 33 h 33"/>
                  <a:gd name="T46" fmla="*/ 88 w 89"/>
                  <a:gd name="T47" fmla="*/ 32 h 33"/>
                  <a:gd name="T48" fmla="*/ 88 w 89"/>
                  <a:gd name="T49" fmla="*/ 29 h 33"/>
                  <a:gd name="T50" fmla="*/ 89 w 89"/>
                  <a:gd name="T51" fmla="*/ 19 h 33"/>
                  <a:gd name="T52" fmla="*/ 86 w 89"/>
                  <a:gd name="T53" fmla="*/ 3 h 33"/>
                  <a:gd name="T54" fmla="*/ 86 w 89"/>
                  <a:gd name="T55" fmla="*/ 3 h 33"/>
                  <a:gd name="T56" fmla="*/ 85 w 89"/>
                  <a:gd name="T57" fmla="*/ 1 h 33"/>
                  <a:gd name="T58" fmla="*/ 81 w 89"/>
                  <a:gd name="T59" fmla="*/ 0 h 33"/>
                  <a:gd name="T60" fmla="*/ 72 w 89"/>
                  <a:gd name="T61" fmla="*/ 0 h 33"/>
                  <a:gd name="T62" fmla="*/ 59 w 89"/>
                  <a:gd name="T63" fmla="*/ 1 h 33"/>
                  <a:gd name="T64" fmla="*/ 59 w 89"/>
                  <a:gd name="T65"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33">
                    <a:moveTo>
                      <a:pt x="59" y="1"/>
                    </a:moveTo>
                    <a:lnTo>
                      <a:pt x="59" y="1"/>
                    </a:lnTo>
                    <a:lnTo>
                      <a:pt x="38" y="13"/>
                    </a:lnTo>
                    <a:lnTo>
                      <a:pt x="38" y="13"/>
                    </a:lnTo>
                    <a:lnTo>
                      <a:pt x="30" y="16"/>
                    </a:lnTo>
                    <a:lnTo>
                      <a:pt x="18" y="17"/>
                    </a:lnTo>
                    <a:lnTo>
                      <a:pt x="8" y="17"/>
                    </a:lnTo>
                    <a:lnTo>
                      <a:pt x="2" y="19"/>
                    </a:lnTo>
                    <a:lnTo>
                      <a:pt x="2" y="19"/>
                    </a:lnTo>
                    <a:lnTo>
                      <a:pt x="0" y="22"/>
                    </a:lnTo>
                    <a:lnTo>
                      <a:pt x="0" y="25"/>
                    </a:lnTo>
                    <a:lnTo>
                      <a:pt x="2" y="29"/>
                    </a:lnTo>
                    <a:lnTo>
                      <a:pt x="5" y="30"/>
                    </a:lnTo>
                    <a:lnTo>
                      <a:pt x="5" y="30"/>
                    </a:lnTo>
                    <a:lnTo>
                      <a:pt x="26" y="33"/>
                    </a:lnTo>
                    <a:lnTo>
                      <a:pt x="40" y="33"/>
                    </a:lnTo>
                    <a:lnTo>
                      <a:pt x="51" y="32"/>
                    </a:lnTo>
                    <a:lnTo>
                      <a:pt x="51" y="32"/>
                    </a:lnTo>
                    <a:lnTo>
                      <a:pt x="61" y="32"/>
                    </a:lnTo>
                    <a:lnTo>
                      <a:pt x="72" y="32"/>
                    </a:lnTo>
                    <a:lnTo>
                      <a:pt x="80" y="33"/>
                    </a:lnTo>
                    <a:lnTo>
                      <a:pt x="86" y="33"/>
                    </a:lnTo>
                    <a:lnTo>
                      <a:pt x="86" y="33"/>
                    </a:lnTo>
                    <a:lnTo>
                      <a:pt x="88" y="32"/>
                    </a:lnTo>
                    <a:lnTo>
                      <a:pt x="88" y="29"/>
                    </a:lnTo>
                    <a:lnTo>
                      <a:pt x="89" y="19"/>
                    </a:lnTo>
                    <a:lnTo>
                      <a:pt x="86" y="3"/>
                    </a:lnTo>
                    <a:lnTo>
                      <a:pt x="86" y="3"/>
                    </a:lnTo>
                    <a:lnTo>
                      <a:pt x="85" y="1"/>
                    </a:lnTo>
                    <a:lnTo>
                      <a:pt x="81" y="0"/>
                    </a:lnTo>
                    <a:lnTo>
                      <a:pt x="72" y="0"/>
                    </a:lnTo>
                    <a:lnTo>
                      <a:pt x="59" y="1"/>
                    </a:lnTo>
                    <a:lnTo>
                      <a:pt x="59" y="1"/>
                    </a:lnTo>
                    <a:close/>
                  </a:path>
                </a:pathLst>
              </a:custGeom>
              <a:solidFill>
                <a:srgbClr val="292C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59" name="Freeform 568"/>
              <p:cNvSpPr>
                <a:spLocks/>
              </p:cNvSpPr>
              <p:nvPr/>
            </p:nvSpPr>
            <p:spPr bwMode="auto">
              <a:xfrm>
                <a:off x="7645401" y="3832225"/>
                <a:ext cx="20638" cy="9525"/>
              </a:xfrm>
              <a:custGeom>
                <a:avLst/>
                <a:gdLst>
                  <a:gd name="T0" fmla="*/ 2 w 27"/>
                  <a:gd name="T1" fmla="*/ 0 h 11"/>
                  <a:gd name="T2" fmla="*/ 0 w 27"/>
                  <a:gd name="T3" fmla="*/ 9 h 11"/>
                  <a:gd name="T4" fmla="*/ 0 w 27"/>
                  <a:gd name="T5" fmla="*/ 9 h 11"/>
                  <a:gd name="T6" fmla="*/ 11 w 27"/>
                  <a:gd name="T7" fmla="*/ 11 h 11"/>
                  <a:gd name="T8" fmla="*/ 21 w 27"/>
                  <a:gd name="T9" fmla="*/ 11 h 11"/>
                  <a:gd name="T10" fmla="*/ 27 w 27"/>
                  <a:gd name="T11" fmla="*/ 11 h 11"/>
                  <a:gd name="T12" fmla="*/ 26 w 27"/>
                  <a:gd name="T13" fmla="*/ 0 h 11"/>
                  <a:gd name="T14" fmla="*/ 2 w 2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1">
                    <a:moveTo>
                      <a:pt x="2" y="0"/>
                    </a:moveTo>
                    <a:lnTo>
                      <a:pt x="0" y="9"/>
                    </a:lnTo>
                    <a:lnTo>
                      <a:pt x="0" y="9"/>
                    </a:lnTo>
                    <a:lnTo>
                      <a:pt x="11" y="11"/>
                    </a:lnTo>
                    <a:lnTo>
                      <a:pt x="21" y="11"/>
                    </a:lnTo>
                    <a:lnTo>
                      <a:pt x="27" y="11"/>
                    </a:lnTo>
                    <a:lnTo>
                      <a:pt x="26" y="0"/>
                    </a:lnTo>
                    <a:lnTo>
                      <a:pt x="2" y="0"/>
                    </a:lnTo>
                    <a:close/>
                  </a:path>
                </a:pathLst>
              </a:custGeom>
              <a:solidFill>
                <a:srgbClr val="3D41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60" name="Freeform 569"/>
              <p:cNvSpPr>
                <a:spLocks/>
              </p:cNvSpPr>
              <p:nvPr/>
            </p:nvSpPr>
            <p:spPr bwMode="auto">
              <a:xfrm>
                <a:off x="7810501" y="3883025"/>
                <a:ext cx="69850" cy="28575"/>
              </a:xfrm>
              <a:custGeom>
                <a:avLst/>
                <a:gdLst>
                  <a:gd name="T0" fmla="*/ 58 w 88"/>
                  <a:gd name="T1" fmla="*/ 3 h 37"/>
                  <a:gd name="T2" fmla="*/ 58 w 88"/>
                  <a:gd name="T3" fmla="*/ 3 h 37"/>
                  <a:gd name="T4" fmla="*/ 37 w 88"/>
                  <a:gd name="T5" fmla="*/ 16 h 37"/>
                  <a:gd name="T6" fmla="*/ 37 w 88"/>
                  <a:gd name="T7" fmla="*/ 16 h 37"/>
                  <a:gd name="T8" fmla="*/ 29 w 88"/>
                  <a:gd name="T9" fmla="*/ 19 h 37"/>
                  <a:gd name="T10" fmla="*/ 18 w 88"/>
                  <a:gd name="T11" fmla="*/ 21 h 37"/>
                  <a:gd name="T12" fmla="*/ 7 w 88"/>
                  <a:gd name="T13" fmla="*/ 22 h 37"/>
                  <a:gd name="T14" fmla="*/ 2 w 88"/>
                  <a:gd name="T15" fmla="*/ 25 h 37"/>
                  <a:gd name="T16" fmla="*/ 2 w 88"/>
                  <a:gd name="T17" fmla="*/ 25 h 37"/>
                  <a:gd name="T18" fmla="*/ 0 w 88"/>
                  <a:gd name="T19" fmla="*/ 27 h 37"/>
                  <a:gd name="T20" fmla="*/ 0 w 88"/>
                  <a:gd name="T21" fmla="*/ 32 h 37"/>
                  <a:gd name="T22" fmla="*/ 2 w 88"/>
                  <a:gd name="T23" fmla="*/ 35 h 37"/>
                  <a:gd name="T24" fmla="*/ 5 w 88"/>
                  <a:gd name="T25" fmla="*/ 37 h 37"/>
                  <a:gd name="T26" fmla="*/ 5 w 88"/>
                  <a:gd name="T27" fmla="*/ 37 h 37"/>
                  <a:gd name="T28" fmla="*/ 26 w 88"/>
                  <a:gd name="T29" fmla="*/ 37 h 37"/>
                  <a:gd name="T30" fmla="*/ 40 w 88"/>
                  <a:gd name="T31" fmla="*/ 35 h 37"/>
                  <a:gd name="T32" fmla="*/ 52 w 88"/>
                  <a:gd name="T33" fmla="*/ 33 h 37"/>
                  <a:gd name="T34" fmla="*/ 52 w 88"/>
                  <a:gd name="T35" fmla="*/ 33 h 37"/>
                  <a:gd name="T36" fmla="*/ 61 w 88"/>
                  <a:gd name="T37" fmla="*/ 32 h 37"/>
                  <a:gd name="T38" fmla="*/ 71 w 88"/>
                  <a:gd name="T39" fmla="*/ 32 h 37"/>
                  <a:gd name="T40" fmla="*/ 80 w 88"/>
                  <a:gd name="T41" fmla="*/ 32 h 37"/>
                  <a:gd name="T42" fmla="*/ 87 w 88"/>
                  <a:gd name="T43" fmla="*/ 32 h 37"/>
                  <a:gd name="T44" fmla="*/ 87 w 88"/>
                  <a:gd name="T45" fmla="*/ 32 h 37"/>
                  <a:gd name="T46" fmla="*/ 88 w 88"/>
                  <a:gd name="T47" fmla="*/ 30 h 37"/>
                  <a:gd name="T48" fmla="*/ 88 w 88"/>
                  <a:gd name="T49" fmla="*/ 27 h 37"/>
                  <a:gd name="T50" fmla="*/ 88 w 88"/>
                  <a:gd name="T51" fmla="*/ 17 h 37"/>
                  <a:gd name="T52" fmla="*/ 85 w 88"/>
                  <a:gd name="T53" fmla="*/ 1 h 37"/>
                  <a:gd name="T54" fmla="*/ 85 w 88"/>
                  <a:gd name="T55" fmla="*/ 1 h 37"/>
                  <a:gd name="T56" fmla="*/ 82 w 88"/>
                  <a:gd name="T57" fmla="*/ 0 h 37"/>
                  <a:gd name="T58" fmla="*/ 79 w 88"/>
                  <a:gd name="T59" fmla="*/ 0 h 37"/>
                  <a:gd name="T60" fmla="*/ 71 w 88"/>
                  <a:gd name="T61" fmla="*/ 0 h 37"/>
                  <a:gd name="T62" fmla="*/ 58 w 88"/>
                  <a:gd name="T63" fmla="*/ 3 h 37"/>
                  <a:gd name="T64" fmla="*/ 58 w 88"/>
                  <a:gd name="T65"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37">
                    <a:moveTo>
                      <a:pt x="58" y="3"/>
                    </a:moveTo>
                    <a:lnTo>
                      <a:pt x="58" y="3"/>
                    </a:lnTo>
                    <a:lnTo>
                      <a:pt x="37" y="16"/>
                    </a:lnTo>
                    <a:lnTo>
                      <a:pt x="37" y="16"/>
                    </a:lnTo>
                    <a:lnTo>
                      <a:pt x="29" y="19"/>
                    </a:lnTo>
                    <a:lnTo>
                      <a:pt x="18" y="21"/>
                    </a:lnTo>
                    <a:lnTo>
                      <a:pt x="7" y="22"/>
                    </a:lnTo>
                    <a:lnTo>
                      <a:pt x="2" y="25"/>
                    </a:lnTo>
                    <a:lnTo>
                      <a:pt x="2" y="25"/>
                    </a:lnTo>
                    <a:lnTo>
                      <a:pt x="0" y="27"/>
                    </a:lnTo>
                    <a:lnTo>
                      <a:pt x="0" y="32"/>
                    </a:lnTo>
                    <a:lnTo>
                      <a:pt x="2" y="35"/>
                    </a:lnTo>
                    <a:lnTo>
                      <a:pt x="5" y="37"/>
                    </a:lnTo>
                    <a:lnTo>
                      <a:pt x="5" y="37"/>
                    </a:lnTo>
                    <a:lnTo>
                      <a:pt x="26" y="37"/>
                    </a:lnTo>
                    <a:lnTo>
                      <a:pt x="40" y="35"/>
                    </a:lnTo>
                    <a:lnTo>
                      <a:pt x="52" y="33"/>
                    </a:lnTo>
                    <a:lnTo>
                      <a:pt x="52" y="33"/>
                    </a:lnTo>
                    <a:lnTo>
                      <a:pt x="61" y="32"/>
                    </a:lnTo>
                    <a:lnTo>
                      <a:pt x="71" y="32"/>
                    </a:lnTo>
                    <a:lnTo>
                      <a:pt x="80" y="32"/>
                    </a:lnTo>
                    <a:lnTo>
                      <a:pt x="87" y="32"/>
                    </a:lnTo>
                    <a:lnTo>
                      <a:pt x="87" y="32"/>
                    </a:lnTo>
                    <a:lnTo>
                      <a:pt x="88" y="30"/>
                    </a:lnTo>
                    <a:lnTo>
                      <a:pt x="88" y="27"/>
                    </a:lnTo>
                    <a:lnTo>
                      <a:pt x="88" y="17"/>
                    </a:lnTo>
                    <a:lnTo>
                      <a:pt x="85" y="1"/>
                    </a:lnTo>
                    <a:lnTo>
                      <a:pt x="85" y="1"/>
                    </a:lnTo>
                    <a:lnTo>
                      <a:pt x="82" y="0"/>
                    </a:lnTo>
                    <a:lnTo>
                      <a:pt x="79" y="0"/>
                    </a:lnTo>
                    <a:lnTo>
                      <a:pt x="71" y="0"/>
                    </a:lnTo>
                    <a:lnTo>
                      <a:pt x="58" y="3"/>
                    </a:lnTo>
                    <a:lnTo>
                      <a:pt x="58" y="3"/>
                    </a:lnTo>
                    <a:close/>
                  </a:path>
                </a:pathLst>
              </a:custGeom>
              <a:solidFill>
                <a:srgbClr val="292C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61" name="Freeform 570"/>
              <p:cNvSpPr>
                <a:spLocks/>
              </p:cNvSpPr>
              <p:nvPr/>
            </p:nvSpPr>
            <p:spPr bwMode="auto">
              <a:xfrm>
                <a:off x="7853363" y="3876675"/>
                <a:ext cx="23813" cy="9525"/>
              </a:xfrm>
              <a:custGeom>
                <a:avLst/>
                <a:gdLst>
                  <a:gd name="T0" fmla="*/ 0 w 29"/>
                  <a:gd name="T1" fmla="*/ 1 h 11"/>
                  <a:gd name="T2" fmla="*/ 3 w 29"/>
                  <a:gd name="T3" fmla="*/ 11 h 11"/>
                  <a:gd name="T4" fmla="*/ 3 w 29"/>
                  <a:gd name="T5" fmla="*/ 11 h 11"/>
                  <a:gd name="T6" fmla="*/ 13 w 29"/>
                  <a:gd name="T7" fmla="*/ 11 h 11"/>
                  <a:gd name="T8" fmla="*/ 22 w 29"/>
                  <a:gd name="T9" fmla="*/ 11 h 11"/>
                  <a:gd name="T10" fmla="*/ 29 w 29"/>
                  <a:gd name="T11" fmla="*/ 9 h 11"/>
                  <a:gd name="T12" fmla="*/ 27 w 29"/>
                  <a:gd name="T13" fmla="*/ 0 h 11"/>
                  <a:gd name="T14" fmla="*/ 0 w 29"/>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1">
                    <a:moveTo>
                      <a:pt x="0" y="1"/>
                    </a:moveTo>
                    <a:lnTo>
                      <a:pt x="3" y="11"/>
                    </a:lnTo>
                    <a:lnTo>
                      <a:pt x="3" y="11"/>
                    </a:lnTo>
                    <a:lnTo>
                      <a:pt x="13" y="11"/>
                    </a:lnTo>
                    <a:lnTo>
                      <a:pt x="22" y="11"/>
                    </a:lnTo>
                    <a:lnTo>
                      <a:pt x="29" y="9"/>
                    </a:lnTo>
                    <a:lnTo>
                      <a:pt x="27" y="0"/>
                    </a:lnTo>
                    <a:lnTo>
                      <a:pt x="0" y="1"/>
                    </a:lnTo>
                    <a:close/>
                  </a:path>
                </a:pathLst>
              </a:custGeom>
              <a:solidFill>
                <a:srgbClr val="3D41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62" name="Freeform 571"/>
              <p:cNvSpPr>
                <a:spLocks/>
              </p:cNvSpPr>
              <p:nvPr/>
            </p:nvSpPr>
            <p:spPr bwMode="auto">
              <a:xfrm>
                <a:off x="7724776" y="3595688"/>
                <a:ext cx="153988" cy="287338"/>
              </a:xfrm>
              <a:custGeom>
                <a:avLst/>
                <a:gdLst>
                  <a:gd name="T0" fmla="*/ 0 w 195"/>
                  <a:gd name="T1" fmla="*/ 58 h 363"/>
                  <a:gd name="T2" fmla="*/ 0 w 195"/>
                  <a:gd name="T3" fmla="*/ 58 h 363"/>
                  <a:gd name="T4" fmla="*/ 13 w 195"/>
                  <a:gd name="T5" fmla="*/ 93 h 363"/>
                  <a:gd name="T6" fmla="*/ 13 w 195"/>
                  <a:gd name="T7" fmla="*/ 93 h 363"/>
                  <a:gd name="T8" fmla="*/ 16 w 195"/>
                  <a:gd name="T9" fmla="*/ 102 h 363"/>
                  <a:gd name="T10" fmla="*/ 16 w 195"/>
                  <a:gd name="T11" fmla="*/ 102 h 363"/>
                  <a:gd name="T12" fmla="*/ 30 w 195"/>
                  <a:gd name="T13" fmla="*/ 139 h 363"/>
                  <a:gd name="T14" fmla="*/ 30 w 195"/>
                  <a:gd name="T15" fmla="*/ 139 h 363"/>
                  <a:gd name="T16" fmla="*/ 40 w 195"/>
                  <a:gd name="T17" fmla="*/ 162 h 363"/>
                  <a:gd name="T18" fmla="*/ 53 w 195"/>
                  <a:gd name="T19" fmla="*/ 187 h 363"/>
                  <a:gd name="T20" fmla="*/ 65 w 195"/>
                  <a:gd name="T21" fmla="*/ 209 h 363"/>
                  <a:gd name="T22" fmla="*/ 72 w 195"/>
                  <a:gd name="T23" fmla="*/ 217 h 363"/>
                  <a:gd name="T24" fmla="*/ 76 w 195"/>
                  <a:gd name="T25" fmla="*/ 224 h 363"/>
                  <a:gd name="T26" fmla="*/ 76 w 195"/>
                  <a:gd name="T27" fmla="*/ 224 h 363"/>
                  <a:gd name="T28" fmla="*/ 84 w 195"/>
                  <a:gd name="T29" fmla="*/ 233 h 363"/>
                  <a:gd name="T30" fmla="*/ 97 w 195"/>
                  <a:gd name="T31" fmla="*/ 249 h 363"/>
                  <a:gd name="T32" fmla="*/ 126 w 195"/>
                  <a:gd name="T33" fmla="*/ 297 h 363"/>
                  <a:gd name="T34" fmla="*/ 163 w 195"/>
                  <a:gd name="T35" fmla="*/ 363 h 363"/>
                  <a:gd name="T36" fmla="*/ 195 w 195"/>
                  <a:gd name="T37" fmla="*/ 358 h 363"/>
                  <a:gd name="T38" fmla="*/ 195 w 195"/>
                  <a:gd name="T39" fmla="*/ 358 h 363"/>
                  <a:gd name="T40" fmla="*/ 176 w 195"/>
                  <a:gd name="T41" fmla="*/ 308 h 363"/>
                  <a:gd name="T42" fmla="*/ 160 w 195"/>
                  <a:gd name="T43" fmla="*/ 270 h 363"/>
                  <a:gd name="T44" fmla="*/ 153 w 195"/>
                  <a:gd name="T45" fmla="*/ 254 h 363"/>
                  <a:gd name="T46" fmla="*/ 147 w 195"/>
                  <a:gd name="T47" fmla="*/ 243 h 363"/>
                  <a:gd name="T48" fmla="*/ 147 w 195"/>
                  <a:gd name="T49" fmla="*/ 243 h 363"/>
                  <a:gd name="T50" fmla="*/ 132 w 195"/>
                  <a:gd name="T51" fmla="*/ 224 h 363"/>
                  <a:gd name="T52" fmla="*/ 120 w 195"/>
                  <a:gd name="T53" fmla="*/ 203 h 363"/>
                  <a:gd name="T54" fmla="*/ 113 w 195"/>
                  <a:gd name="T55" fmla="*/ 193 h 363"/>
                  <a:gd name="T56" fmla="*/ 108 w 195"/>
                  <a:gd name="T57" fmla="*/ 182 h 363"/>
                  <a:gd name="T58" fmla="*/ 104 w 195"/>
                  <a:gd name="T59" fmla="*/ 173 h 363"/>
                  <a:gd name="T60" fmla="*/ 102 w 195"/>
                  <a:gd name="T61" fmla="*/ 163 h 363"/>
                  <a:gd name="T62" fmla="*/ 102 w 195"/>
                  <a:gd name="T63" fmla="*/ 163 h 363"/>
                  <a:gd name="T64" fmla="*/ 96 w 195"/>
                  <a:gd name="T65" fmla="*/ 123 h 363"/>
                  <a:gd name="T66" fmla="*/ 91 w 195"/>
                  <a:gd name="T67" fmla="*/ 96 h 363"/>
                  <a:gd name="T68" fmla="*/ 91 w 195"/>
                  <a:gd name="T69" fmla="*/ 96 h 363"/>
                  <a:gd name="T70" fmla="*/ 88 w 195"/>
                  <a:gd name="T71" fmla="*/ 86 h 363"/>
                  <a:gd name="T72" fmla="*/ 81 w 195"/>
                  <a:gd name="T73" fmla="*/ 62 h 363"/>
                  <a:gd name="T74" fmla="*/ 70 w 195"/>
                  <a:gd name="T75" fmla="*/ 32 h 363"/>
                  <a:gd name="T76" fmla="*/ 62 w 195"/>
                  <a:gd name="T77" fmla="*/ 16 h 363"/>
                  <a:gd name="T78" fmla="*/ 53 w 195"/>
                  <a:gd name="T79" fmla="*/ 2 h 363"/>
                  <a:gd name="T80" fmla="*/ 53 w 195"/>
                  <a:gd name="T81" fmla="*/ 2 h 363"/>
                  <a:gd name="T82" fmla="*/ 51 w 195"/>
                  <a:gd name="T83" fmla="*/ 0 h 363"/>
                  <a:gd name="T84" fmla="*/ 49 w 195"/>
                  <a:gd name="T85" fmla="*/ 2 h 363"/>
                  <a:gd name="T86" fmla="*/ 41 w 195"/>
                  <a:gd name="T87" fmla="*/ 7 h 363"/>
                  <a:gd name="T88" fmla="*/ 33 w 195"/>
                  <a:gd name="T89" fmla="*/ 15 h 363"/>
                  <a:gd name="T90" fmla="*/ 24 w 195"/>
                  <a:gd name="T91" fmla="*/ 26 h 363"/>
                  <a:gd name="T92" fmla="*/ 8 w 195"/>
                  <a:gd name="T93" fmla="*/ 48 h 363"/>
                  <a:gd name="T94" fmla="*/ 0 w 195"/>
                  <a:gd name="T95" fmla="*/ 58 h 363"/>
                  <a:gd name="T96" fmla="*/ 0 w 195"/>
                  <a:gd name="T97" fmla="*/ 5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5" h="363">
                    <a:moveTo>
                      <a:pt x="0" y="58"/>
                    </a:moveTo>
                    <a:lnTo>
                      <a:pt x="0" y="58"/>
                    </a:lnTo>
                    <a:lnTo>
                      <a:pt x="13" y="93"/>
                    </a:lnTo>
                    <a:lnTo>
                      <a:pt x="13" y="93"/>
                    </a:lnTo>
                    <a:lnTo>
                      <a:pt x="16" y="102"/>
                    </a:lnTo>
                    <a:lnTo>
                      <a:pt x="16" y="102"/>
                    </a:lnTo>
                    <a:lnTo>
                      <a:pt x="30" y="139"/>
                    </a:lnTo>
                    <a:lnTo>
                      <a:pt x="30" y="139"/>
                    </a:lnTo>
                    <a:lnTo>
                      <a:pt x="40" y="162"/>
                    </a:lnTo>
                    <a:lnTo>
                      <a:pt x="53" y="187"/>
                    </a:lnTo>
                    <a:lnTo>
                      <a:pt x="65" y="209"/>
                    </a:lnTo>
                    <a:lnTo>
                      <a:pt x="72" y="217"/>
                    </a:lnTo>
                    <a:lnTo>
                      <a:pt x="76" y="224"/>
                    </a:lnTo>
                    <a:lnTo>
                      <a:pt x="76" y="224"/>
                    </a:lnTo>
                    <a:lnTo>
                      <a:pt x="84" y="233"/>
                    </a:lnTo>
                    <a:lnTo>
                      <a:pt x="97" y="249"/>
                    </a:lnTo>
                    <a:lnTo>
                      <a:pt x="126" y="297"/>
                    </a:lnTo>
                    <a:lnTo>
                      <a:pt x="163" y="363"/>
                    </a:lnTo>
                    <a:lnTo>
                      <a:pt x="195" y="358"/>
                    </a:lnTo>
                    <a:lnTo>
                      <a:pt x="195" y="358"/>
                    </a:lnTo>
                    <a:lnTo>
                      <a:pt x="176" y="308"/>
                    </a:lnTo>
                    <a:lnTo>
                      <a:pt x="160" y="270"/>
                    </a:lnTo>
                    <a:lnTo>
                      <a:pt x="153" y="254"/>
                    </a:lnTo>
                    <a:lnTo>
                      <a:pt x="147" y="243"/>
                    </a:lnTo>
                    <a:lnTo>
                      <a:pt x="147" y="243"/>
                    </a:lnTo>
                    <a:lnTo>
                      <a:pt x="132" y="224"/>
                    </a:lnTo>
                    <a:lnTo>
                      <a:pt x="120" y="203"/>
                    </a:lnTo>
                    <a:lnTo>
                      <a:pt x="113" y="193"/>
                    </a:lnTo>
                    <a:lnTo>
                      <a:pt x="108" y="182"/>
                    </a:lnTo>
                    <a:lnTo>
                      <a:pt x="104" y="173"/>
                    </a:lnTo>
                    <a:lnTo>
                      <a:pt x="102" y="163"/>
                    </a:lnTo>
                    <a:lnTo>
                      <a:pt x="102" y="163"/>
                    </a:lnTo>
                    <a:lnTo>
                      <a:pt x="96" y="123"/>
                    </a:lnTo>
                    <a:lnTo>
                      <a:pt x="91" y="96"/>
                    </a:lnTo>
                    <a:lnTo>
                      <a:pt x="91" y="96"/>
                    </a:lnTo>
                    <a:lnTo>
                      <a:pt x="88" y="86"/>
                    </a:lnTo>
                    <a:lnTo>
                      <a:pt x="81" y="62"/>
                    </a:lnTo>
                    <a:lnTo>
                      <a:pt x="70" y="32"/>
                    </a:lnTo>
                    <a:lnTo>
                      <a:pt x="62" y="16"/>
                    </a:lnTo>
                    <a:lnTo>
                      <a:pt x="53" y="2"/>
                    </a:lnTo>
                    <a:lnTo>
                      <a:pt x="53" y="2"/>
                    </a:lnTo>
                    <a:lnTo>
                      <a:pt x="51" y="0"/>
                    </a:lnTo>
                    <a:lnTo>
                      <a:pt x="49" y="2"/>
                    </a:lnTo>
                    <a:lnTo>
                      <a:pt x="41" y="7"/>
                    </a:lnTo>
                    <a:lnTo>
                      <a:pt x="33" y="15"/>
                    </a:lnTo>
                    <a:lnTo>
                      <a:pt x="24" y="26"/>
                    </a:lnTo>
                    <a:lnTo>
                      <a:pt x="8" y="48"/>
                    </a:lnTo>
                    <a:lnTo>
                      <a:pt x="0" y="58"/>
                    </a:lnTo>
                    <a:lnTo>
                      <a:pt x="0" y="58"/>
                    </a:lnTo>
                    <a:close/>
                  </a:path>
                </a:pathLst>
              </a:custGeom>
              <a:solidFill>
                <a:srgbClr val="292C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63" name="Freeform 572"/>
              <p:cNvSpPr>
                <a:spLocks/>
              </p:cNvSpPr>
              <p:nvPr/>
            </p:nvSpPr>
            <p:spPr bwMode="auto">
              <a:xfrm>
                <a:off x="7613651" y="3624263"/>
                <a:ext cx="157163" cy="211138"/>
              </a:xfrm>
              <a:custGeom>
                <a:avLst/>
                <a:gdLst>
                  <a:gd name="T0" fmla="*/ 105 w 198"/>
                  <a:gd name="T1" fmla="*/ 16 h 267"/>
                  <a:gd name="T2" fmla="*/ 105 w 198"/>
                  <a:gd name="T3" fmla="*/ 16 h 267"/>
                  <a:gd name="T4" fmla="*/ 59 w 198"/>
                  <a:gd name="T5" fmla="*/ 49 h 267"/>
                  <a:gd name="T6" fmla="*/ 25 w 198"/>
                  <a:gd name="T7" fmla="*/ 77 h 267"/>
                  <a:gd name="T8" fmla="*/ 13 w 198"/>
                  <a:gd name="T9" fmla="*/ 88 h 267"/>
                  <a:gd name="T10" fmla="*/ 6 w 198"/>
                  <a:gd name="T11" fmla="*/ 96 h 267"/>
                  <a:gd name="T12" fmla="*/ 6 w 198"/>
                  <a:gd name="T13" fmla="*/ 96 h 267"/>
                  <a:gd name="T14" fmla="*/ 3 w 198"/>
                  <a:gd name="T15" fmla="*/ 101 h 267"/>
                  <a:gd name="T16" fmla="*/ 1 w 198"/>
                  <a:gd name="T17" fmla="*/ 107 h 267"/>
                  <a:gd name="T18" fmla="*/ 0 w 198"/>
                  <a:gd name="T19" fmla="*/ 118 h 267"/>
                  <a:gd name="T20" fmla="*/ 1 w 198"/>
                  <a:gd name="T21" fmla="*/ 129 h 267"/>
                  <a:gd name="T22" fmla="*/ 3 w 198"/>
                  <a:gd name="T23" fmla="*/ 137 h 267"/>
                  <a:gd name="T24" fmla="*/ 3 w 198"/>
                  <a:gd name="T25" fmla="*/ 137 h 267"/>
                  <a:gd name="T26" fmla="*/ 19 w 198"/>
                  <a:gd name="T27" fmla="*/ 200 h 267"/>
                  <a:gd name="T28" fmla="*/ 28 w 198"/>
                  <a:gd name="T29" fmla="*/ 241 h 267"/>
                  <a:gd name="T30" fmla="*/ 33 w 198"/>
                  <a:gd name="T31" fmla="*/ 265 h 267"/>
                  <a:gd name="T32" fmla="*/ 33 w 198"/>
                  <a:gd name="T33" fmla="*/ 265 h 267"/>
                  <a:gd name="T34" fmla="*/ 49 w 198"/>
                  <a:gd name="T35" fmla="*/ 267 h 267"/>
                  <a:gd name="T36" fmla="*/ 60 w 198"/>
                  <a:gd name="T37" fmla="*/ 267 h 267"/>
                  <a:gd name="T38" fmla="*/ 65 w 198"/>
                  <a:gd name="T39" fmla="*/ 265 h 267"/>
                  <a:gd name="T40" fmla="*/ 68 w 198"/>
                  <a:gd name="T41" fmla="*/ 262 h 267"/>
                  <a:gd name="T42" fmla="*/ 68 w 198"/>
                  <a:gd name="T43" fmla="*/ 262 h 267"/>
                  <a:gd name="T44" fmla="*/ 64 w 198"/>
                  <a:gd name="T45" fmla="*/ 208 h 267"/>
                  <a:gd name="T46" fmla="*/ 57 w 198"/>
                  <a:gd name="T47" fmla="*/ 166 h 267"/>
                  <a:gd name="T48" fmla="*/ 52 w 198"/>
                  <a:gd name="T49" fmla="*/ 137 h 267"/>
                  <a:gd name="T50" fmla="*/ 52 w 198"/>
                  <a:gd name="T51" fmla="*/ 137 h 267"/>
                  <a:gd name="T52" fmla="*/ 52 w 198"/>
                  <a:gd name="T53" fmla="*/ 129 h 267"/>
                  <a:gd name="T54" fmla="*/ 54 w 198"/>
                  <a:gd name="T55" fmla="*/ 123 h 267"/>
                  <a:gd name="T56" fmla="*/ 59 w 198"/>
                  <a:gd name="T57" fmla="*/ 117 h 267"/>
                  <a:gd name="T58" fmla="*/ 64 w 198"/>
                  <a:gd name="T59" fmla="*/ 110 h 267"/>
                  <a:gd name="T60" fmla="*/ 80 w 198"/>
                  <a:gd name="T61" fmla="*/ 101 h 267"/>
                  <a:gd name="T62" fmla="*/ 94 w 198"/>
                  <a:gd name="T63" fmla="*/ 94 h 267"/>
                  <a:gd name="T64" fmla="*/ 94 w 198"/>
                  <a:gd name="T65" fmla="*/ 94 h 267"/>
                  <a:gd name="T66" fmla="*/ 118 w 198"/>
                  <a:gd name="T67" fmla="*/ 83 h 267"/>
                  <a:gd name="T68" fmla="*/ 153 w 198"/>
                  <a:gd name="T69" fmla="*/ 64 h 267"/>
                  <a:gd name="T70" fmla="*/ 171 w 198"/>
                  <a:gd name="T71" fmla="*/ 53 h 267"/>
                  <a:gd name="T72" fmla="*/ 185 w 198"/>
                  <a:gd name="T73" fmla="*/ 43 h 267"/>
                  <a:gd name="T74" fmla="*/ 195 w 198"/>
                  <a:gd name="T75" fmla="*/ 33 h 267"/>
                  <a:gd name="T76" fmla="*/ 196 w 198"/>
                  <a:gd name="T77" fmla="*/ 30 h 267"/>
                  <a:gd name="T78" fmla="*/ 198 w 198"/>
                  <a:gd name="T79" fmla="*/ 27 h 267"/>
                  <a:gd name="T80" fmla="*/ 198 w 198"/>
                  <a:gd name="T81" fmla="*/ 27 h 267"/>
                  <a:gd name="T82" fmla="*/ 195 w 198"/>
                  <a:gd name="T83" fmla="*/ 3 h 267"/>
                  <a:gd name="T84" fmla="*/ 195 w 198"/>
                  <a:gd name="T85" fmla="*/ 3 h 267"/>
                  <a:gd name="T86" fmla="*/ 192 w 198"/>
                  <a:gd name="T87" fmla="*/ 1 h 267"/>
                  <a:gd name="T88" fmla="*/ 185 w 198"/>
                  <a:gd name="T89" fmla="*/ 0 h 267"/>
                  <a:gd name="T90" fmla="*/ 177 w 198"/>
                  <a:gd name="T91" fmla="*/ 0 h 267"/>
                  <a:gd name="T92" fmla="*/ 166 w 198"/>
                  <a:gd name="T93" fmla="*/ 0 h 267"/>
                  <a:gd name="T94" fmla="*/ 150 w 198"/>
                  <a:gd name="T95" fmla="*/ 3 h 267"/>
                  <a:gd name="T96" fmla="*/ 129 w 198"/>
                  <a:gd name="T97" fmla="*/ 8 h 267"/>
                  <a:gd name="T98" fmla="*/ 105 w 198"/>
                  <a:gd name="T99" fmla="*/ 16 h 267"/>
                  <a:gd name="T100" fmla="*/ 105 w 198"/>
                  <a:gd name="T101" fmla="*/ 1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8" h="267">
                    <a:moveTo>
                      <a:pt x="105" y="16"/>
                    </a:moveTo>
                    <a:lnTo>
                      <a:pt x="105" y="16"/>
                    </a:lnTo>
                    <a:lnTo>
                      <a:pt x="59" y="49"/>
                    </a:lnTo>
                    <a:lnTo>
                      <a:pt x="25" y="77"/>
                    </a:lnTo>
                    <a:lnTo>
                      <a:pt x="13" y="88"/>
                    </a:lnTo>
                    <a:lnTo>
                      <a:pt x="6" y="96"/>
                    </a:lnTo>
                    <a:lnTo>
                      <a:pt x="6" y="96"/>
                    </a:lnTo>
                    <a:lnTo>
                      <a:pt x="3" y="101"/>
                    </a:lnTo>
                    <a:lnTo>
                      <a:pt x="1" y="107"/>
                    </a:lnTo>
                    <a:lnTo>
                      <a:pt x="0" y="118"/>
                    </a:lnTo>
                    <a:lnTo>
                      <a:pt x="1" y="129"/>
                    </a:lnTo>
                    <a:lnTo>
                      <a:pt x="3" y="137"/>
                    </a:lnTo>
                    <a:lnTo>
                      <a:pt x="3" y="137"/>
                    </a:lnTo>
                    <a:lnTo>
                      <a:pt x="19" y="200"/>
                    </a:lnTo>
                    <a:lnTo>
                      <a:pt x="28" y="241"/>
                    </a:lnTo>
                    <a:lnTo>
                      <a:pt x="33" y="265"/>
                    </a:lnTo>
                    <a:lnTo>
                      <a:pt x="33" y="265"/>
                    </a:lnTo>
                    <a:lnTo>
                      <a:pt x="49" y="267"/>
                    </a:lnTo>
                    <a:lnTo>
                      <a:pt x="60" y="267"/>
                    </a:lnTo>
                    <a:lnTo>
                      <a:pt x="65" y="265"/>
                    </a:lnTo>
                    <a:lnTo>
                      <a:pt x="68" y="262"/>
                    </a:lnTo>
                    <a:lnTo>
                      <a:pt x="68" y="262"/>
                    </a:lnTo>
                    <a:lnTo>
                      <a:pt x="64" y="208"/>
                    </a:lnTo>
                    <a:lnTo>
                      <a:pt x="57" y="166"/>
                    </a:lnTo>
                    <a:lnTo>
                      <a:pt x="52" y="137"/>
                    </a:lnTo>
                    <a:lnTo>
                      <a:pt x="52" y="137"/>
                    </a:lnTo>
                    <a:lnTo>
                      <a:pt x="52" y="129"/>
                    </a:lnTo>
                    <a:lnTo>
                      <a:pt x="54" y="123"/>
                    </a:lnTo>
                    <a:lnTo>
                      <a:pt x="59" y="117"/>
                    </a:lnTo>
                    <a:lnTo>
                      <a:pt x="64" y="110"/>
                    </a:lnTo>
                    <a:lnTo>
                      <a:pt x="80" y="101"/>
                    </a:lnTo>
                    <a:lnTo>
                      <a:pt x="94" y="94"/>
                    </a:lnTo>
                    <a:lnTo>
                      <a:pt x="94" y="94"/>
                    </a:lnTo>
                    <a:lnTo>
                      <a:pt x="118" y="83"/>
                    </a:lnTo>
                    <a:lnTo>
                      <a:pt x="153" y="64"/>
                    </a:lnTo>
                    <a:lnTo>
                      <a:pt x="171" y="53"/>
                    </a:lnTo>
                    <a:lnTo>
                      <a:pt x="185" y="43"/>
                    </a:lnTo>
                    <a:lnTo>
                      <a:pt x="195" y="33"/>
                    </a:lnTo>
                    <a:lnTo>
                      <a:pt x="196" y="30"/>
                    </a:lnTo>
                    <a:lnTo>
                      <a:pt x="198" y="27"/>
                    </a:lnTo>
                    <a:lnTo>
                      <a:pt x="198" y="27"/>
                    </a:lnTo>
                    <a:lnTo>
                      <a:pt x="195" y="3"/>
                    </a:lnTo>
                    <a:lnTo>
                      <a:pt x="195" y="3"/>
                    </a:lnTo>
                    <a:lnTo>
                      <a:pt x="192" y="1"/>
                    </a:lnTo>
                    <a:lnTo>
                      <a:pt x="185" y="0"/>
                    </a:lnTo>
                    <a:lnTo>
                      <a:pt x="177" y="0"/>
                    </a:lnTo>
                    <a:lnTo>
                      <a:pt x="166" y="0"/>
                    </a:lnTo>
                    <a:lnTo>
                      <a:pt x="150" y="3"/>
                    </a:lnTo>
                    <a:lnTo>
                      <a:pt x="129" y="8"/>
                    </a:lnTo>
                    <a:lnTo>
                      <a:pt x="105" y="16"/>
                    </a:lnTo>
                    <a:lnTo>
                      <a:pt x="105" y="16"/>
                    </a:lnTo>
                    <a:close/>
                  </a:path>
                </a:pathLst>
              </a:custGeom>
              <a:solidFill>
                <a:srgbClr val="292C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64" name="Freeform 573"/>
              <p:cNvSpPr>
                <a:spLocks/>
              </p:cNvSpPr>
              <p:nvPr/>
            </p:nvSpPr>
            <p:spPr bwMode="auto">
              <a:xfrm>
                <a:off x="7691438" y="3484563"/>
                <a:ext cx="79375" cy="166688"/>
              </a:xfrm>
              <a:custGeom>
                <a:avLst/>
                <a:gdLst>
                  <a:gd name="T0" fmla="*/ 10 w 101"/>
                  <a:gd name="T1" fmla="*/ 15 h 209"/>
                  <a:gd name="T2" fmla="*/ 10 w 101"/>
                  <a:gd name="T3" fmla="*/ 15 h 209"/>
                  <a:gd name="T4" fmla="*/ 5 w 101"/>
                  <a:gd name="T5" fmla="*/ 30 h 209"/>
                  <a:gd name="T6" fmla="*/ 2 w 101"/>
                  <a:gd name="T7" fmla="*/ 45 h 209"/>
                  <a:gd name="T8" fmla="*/ 0 w 101"/>
                  <a:gd name="T9" fmla="*/ 59 h 209"/>
                  <a:gd name="T10" fmla="*/ 0 w 101"/>
                  <a:gd name="T11" fmla="*/ 59 h 209"/>
                  <a:gd name="T12" fmla="*/ 2 w 101"/>
                  <a:gd name="T13" fmla="*/ 77 h 209"/>
                  <a:gd name="T14" fmla="*/ 8 w 101"/>
                  <a:gd name="T15" fmla="*/ 101 h 209"/>
                  <a:gd name="T16" fmla="*/ 16 w 101"/>
                  <a:gd name="T17" fmla="*/ 136 h 209"/>
                  <a:gd name="T18" fmla="*/ 16 w 101"/>
                  <a:gd name="T19" fmla="*/ 136 h 209"/>
                  <a:gd name="T20" fmla="*/ 16 w 101"/>
                  <a:gd name="T21" fmla="*/ 146 h 209"/>
                  <a:gd name="T22" fmla="*/ 16 w 101"/>
                  <a:gd name="T23" fmla="*/ 155 h 209"/>
                  <a:gd name="T24" fmla="*/ 13 w 101"/>
                  <a:gd name="T25" fmla="*/ 173 h 209"/>
                  <a:gd name="T26" fmla="*/ 8 w 101"/>
                  <a:gd name="T27" fmla="*/ 192 h 209"/>
                  <a:gd name="T28" fmla="*/ 99 w 101"/>
                  <a:gd name="T29" fmla="*/ 209 h 209"/>
                  <a:gd name="T30" fmla="*/ 99 w 101"/>
                  <a:gd name="T31" fmla="*/ 209 h 209"/>
                  <a:gd name="T32" fmla="*/ 101 w 101"/>
                  <a:gd name="T33" fmla="*/ 192 h 209"/>
                  <a:gd name="T34" fmla="*/ 101 w 101"/>
                  <a:gd name="T35" fmla="*/ 150 h 209"/>
                  <a:gd name="T36" fmla="*/ 101 w 101"/>
                  <a:gd name="T37" fmla="*/ 150 h 209"/>
                  <a:gd name="T38" fmla="*/ 99 w 101"/>
                  <a:gd name="T39" fmla="*/ 128 h 209"/>
                  <a:gd name="T40" fmla="*/ 96 w 101"/>
                  <a:gd name="T41" fmla="*/ 107 h 209"/>
                  <a:gd name="T42" fmla="*/ 93 w 101"/>
                  <a:gd name="T43" fmla="*/ 90 h 209"/>
                  <a:gd name="T44" fmla="*/ 90 w 101"/>
                  <a:gd name="T45" fmla="*/ 75 h 209"/>
                  <a:gd name="T46" fmla="*/ 90 w 101"/>
                  <a:gd name="T47" fmla="*/ 75 h 209"/>
                  <a:gd name="T48" fmla="*/ 88 w 101"/>
                  <a:gd name="T49" fmla="*/ 64 h 209"/>
                  <a:gd name="T50" fmla="*/ 85 w 101"/>
                  <a:gd name="T51" fmla="*/ 54 h 209"/>
                  <a:gd name="T52" fmla="*/ 82 w 101"/>
                  <a:gd name="T53" fmla="*/ 45 h 209"/>
                  <a:gd name="T54" fmla="*/ 77 w 101"/>
                  <a:gd name="T55" fmla="*/ 37 h 209"/>
                  <a:gd name="T56" fmla="*/ 67 w 101"/>
                  <a:gd name="T57" fmla="*/ 24 h 209"/>
                  <a:gd name="T58" fmla="*/ 58 w 101"/>
                  <a:gd name="T59" fmla="*/ 15 h 209"/>
                  <a:gd name="T60" fmla="*/ 48 w 101"/>
                  <a:gd name="T61" fmla="*/ 7 h 209"/>
                  <a:gd name="T62" fmla="*/ 40 w 101"/>
                  <a:gd name="T63" fmla="*/ 3 h 209"/>
                  <a:gd name="T64" fmla="*/ 32 w 101"/>
                  <a:gd name="T65" fmla="*/ 0 h 209"/>
                  <a:gd name="T66" fmla="*/ 10 w 101"/>
                  <a:gd name="T67" fmla="*/ 1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209">
                    <a:moveTo>
                      <a:pt x="10" y="15"/>
                    </a:moveTo>
                    <a:lnTo>
                      <a:pt x="10" y="15"/>
                    </a:lnTo>
                    <a:lnTo>
                      <a:pt x="5" y="30"/>
                    </a:lnTo>
                    <a:lnTo>
                      <a:pt x="2" y="45"/>
                    </a:lnTo>
                    <a:lnTo>
                      <a:pt x="0" y="59"/>
                    </a:lnTo>
                    <a:lnTo>
                      <a:pt x="0" y="59"/>
                    </a:lnTo>
                    <a:lnTo>
                      <a:pt x="2" y="77"/>
                    </a:lnTo>
                    <a:lnTo>
                      <a:pt x="8" y="101"/>
                    </a:lnTo>
                    <a:lnTo>
                      <a:pt x="16" y="136"/>
                    </a:lnTo>
                    <a:lnTo>
                      <a:pt x="16" y="136"/>
                    </a:lnTo>
                    <a:lnTo>
                      <a:pt x="16" y="146"/>
                    </a:lnTo>
                    <a:lnTo>
                      <a:pt x="16" y="155"/>
                    </a:lnTo>
                    <a:lnTo>
                      <a:pt x="13" y="173"/>
                    </a:lnTo>
                    <a:lnTo>
                      <a:pt x="8" y="192"/>
                    </a:lnTo>
                    <a:lnTo>
                      <a:pt x="99" y="209"/>
                    </a:lnTo>
                    <a:lnTo>
                      <a:pt x="99" y="209"/>
                    </a:lnTo>
                    <a:lnTo>
                      <a:pt x="101" y="192"/>
                    </a:lnTo>
                    <a:lnTo>
                      <a:pt x="101" y="150"/>
                    </a:lnTo>
                    <a:lnTo>
                      <a:pt x="101" y="150"/>
                    </a:lnTo>
                    <a:lnTo>
                      <a:pt x="99" y="128"/>
                    </a:lnTo>
                    <a:lnTo>
                      <a:pt x="96" y="107"/>
                    </a:lnTo>
                    <a:lnTo>
                      <a:pt x="93" y="90"/>
                    </a:lnTo>
                    <a:lnTo>
                      <a:pt x="90" y="75"/>
                    </a:lnTo>
                    <a:lnTo>
                      <a:pt x="90" y="75"/>
                    </a:lnTo>
                    <a:lnTo>
                      <a:pt x="88" y="64"/>
                    </a:lnTo>
                    <a:lnTo>
                      <a:pt x="85" y="54"/>
                    </a:lnTo>
                    <a:lnTo>
                      <a:pt x="82" y="45"/>
                    </a:lnTo>
                    <a:lnTo>
                      <a:pt x="77" y="37"/>
                    </a:lnTo>
                    <a:lnTo>
                      <a:pt x="67" y="24"/>
                    </a:lnTo>
                    <a:lnTo>
                      <a:pt x="58" y="15"/>
                    </a:lnTo>
                    <a:lnTo>
                      <a:pt x="48" y="7"/>
                    </a:lnTo>
                    <a:lnTo>
                      <a:pt x="40" y="3"/>
                    </a:lnTo>
                    <a:lnTo>
                      <a:pt x="32" y="0"/>
                    </a:lnTo>
                    <a:lnTo>
                      <a:pt x="10" y="15"/>
                    </a:lnTo>
                    <a:close/>
                  </a:path>
                </a:pathLst>
              </a:custGeom>
              <a:solidFill>
                <a:srgbClr val="C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65" name="Freeform 574"/>
              <p:cNvSpPr>
                <a:spLocks/>
              </p:cNvSpPr>
              <p:nvPr/>
            </p:nvSpPr>
            <p:spPr bwMode="auto">
              <a:xfrm>
                <a:off x="7658101" y="3424238"/>
                <a:ext cx="55563" cy="65088"/>
              </a:xfrm>
              <a:custGeom>
                <a:avLst/>
                <a:gdLst>
                  <a:gd name="T0" fmla="*/ 9 w 68"/>
                  <a:gd name="T1" fmla="*/ 20 h 84"/>
                  <a:gd name="T2" fmla="*/ 9 w 68"/>
                  <a:gd name="T3" fmla="*/ 20 h 84"/>
                  <a:gd name="T4" fmla="*/ 4 w 68"/>
                  <a:gd name="T5" fmla="*/ 28 h 84"/>
                  <a:gd name="T6" fmla="*/ 3 w 68"/>
                  <a:gd name="T7" fmla="*/ 32 h 84"/>
                  <a:gd name="T8" fmla="*/ 3 w 68"/>
                  <a:gd name="T9" fmla="*/ 36 h 84"/>
                  <a:gd name="T10" fmla="*/ 4 w 68"/>
                  <a:gd name="T11" fmla="*/ 37 h 84"/>
                  <a:gd name="T12" fmla="*/ 4 w 68"/>
                  <a:gd name="T13" fmla="*/ 37 h 84"/>
                  <a:gd name="T14" fmla="*/ 4 w 68"/>
                  <a:gd name="T15" fmla="*/ 37 h 84"/>
                  <a:gd name="T16" fmla="*/ 4 w 68"/>
                  <a:gd name="T17" fmla="*/ 40 h 84"/>
                  <a:gd name="T18" fmla="*/ 3 w 68"/>
                  <a:gd name="T19" fmla="*/ 47 h 84"/>
                  <a:gd name="T20" fmla="*/ 0 w 68"/>
                  <a:gd name="T21" fmla="*/ 56 h 84"/>
                  <a:gd name="T22" fmla="*/ 0 w 68"/>
                  <a:gd name="T23" fmla="*/ 56 h 84"/>
                  <a:gd name="T24" fmla="*/ 0 w 68"/>
                  <a:gd name="T25" fmla="*/ 58 h 84"/>
                  <a:gd name="T26" fmla="*/ 3 w 68"/>
                  <a:gd name="T27" fmla="*/ 60 h 84"/>
                  <a:gd name="T28" fmla="*/ 8 w 68"/>
                  <a:gd name="T29" fmla="*/ 61 h 84"/>
                  <a:gd name="T30" fmla="*/ 8 w 68"/>
                  <a:gd name="T31" fmla="*/ 61 h 84"/>
                  <a:gd name="T32" fmla="*/ 11 w 68"/>
                  <a:gd name="T33" fmla="*/ 72 h 84"/>
                  <a:gd name="T34" fmla="*/ 14 w 68"/>
                  <a:gd name="T35" fmla="*/ 80 h 84"/>
                  <a:gd name="T36" fmla="*/ 17 w 68"/>
                  <a:gd name="T37" fmla="*/ 82 h 84"/>
                  <a:gd name="T38" fmla="*/ 19 w 68"/>
                  <a:gd name="T39" fmla="*/ 84 h 84"/>
                  <a:gd name="T40" fmla="*/ 19 w 68"/>
                  <a:gd name="T41" fmla="*/ 84 h 84"/>
                  <a:gd name="T42" fmla="*/ 27 w 68"/>
                  <a:gd name="T43" fmla="*/ 82 h 84"/>
                  <a:gd name="T44" fmla="*/ 38 w 68"/>
                  <a:gd name="T45" fmla="*/ 79 h 84"/>
                  <a:gd name="T46" fmla="*/ 49 w 68"/>
                  <a:gd name="T47" fmla="*/ 74 h 84"/>
                  <a:gd name="T48" fmla="*/ 59 w 68"/>
                  <a:gd name="T49" fmla="*/ 68 h 84"/>
                  <a:gd name="T50" fmla="*/ 59 w 68"/>
                  <a:gd name="T51" fmla="*/ 68 h 84"/>
                  <a:gd name="T52" fmla="*/ 60 w 68"/>
                  <a:gd name="T53" fmla="*/ 64 h 84"/>
                  <a:gd name="T54" fmla="*/ 64 w 68"/>
                  <a:gd name="T55" fmla="*/ 58 h 84"/>
                  <a:gd name="T56" fmla="*/ 67 w 68"/>
                  <a:gd name="T57" fmla="*/ 42 h 84"/>
                  <a:gd name="T58" fmla="*/ 68 w 68"/>
                  <a:gd name="T59" fmla="*/ 26 h 84"/>
                  <a:gd name="T60" fmla="*/ 68 w 68"/>
                  <a:gd name="T61" fmla="*/ 18 h 84"/>
                  <a:gd name="T62" fmla="*/ 67 w 68"/>
                  <a:gd name="T63" fmla="*/ 12 h 84"/>
                  <a:gd name="T64" fmla="*/ 67 w 68"/>
                  <a:gd name="T65" fmla="*/ 12 h 84"/>
                  <a:gd name="T66" fmla="*/ 64 w 68"/>
                  <a:gd name="T67" fmla="*/ 7 h 84"/>
                  <a:gd name="T68" fmla="*/ 57 w 68"/>
                  <a:gd name="T69" fmla="*/ 4 h 84"/>
                  <a:gd name="T70" fmla="*/ 49 w 68"/>
                  <a:gd name="T71" fmla="*/ 0 h 84"/>
                  <a:gd name="T72" fmla="*/ 41 w 68"/>
                  <a:gd name="T73" fmla="*/ 0 h 84"/>
                  <a:gd name="T74" fmla="*/ 32 w 68"/>
                  <a:gd name="T75" fmla="*/ 0 h 84"/>
                  <a:gd name="T76" fmla="*/ 24 w 68"/>
                  <a:gd name="T77" fmla="*/ 5 h 84"/>
                  <a:gd name="T78" fmla="*/ 16 w 68"/>
                  <a:gd name="T79" fmla="*/ 10 h 84"/>
                  <a:gd name="T80" fmla="*/ 9 w 68"/>
                  <a:gd name="T81" fmla="*/ 20 h 84"/>
                  <a:gd name="T82" fmla="*/ 9 w 68"/>
                  <a:gd name="T83"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 h="84">
                    <a:moveTo>
                      <a:pt x="9" y="20"/>
                    </a:moveTo>
                    <a:lnTo>
                      <a:pt x="9" y="20"/>
                    </a:lnTo>
                    <a:lnTo>
                      <a:pt x="4" y="28"/>
                    </a:lnTo>
                    <a:lnTo>
                      <a:pt x="3" y="32"/>
                    </a:lnTo>
                    <a:lnTo>
                      <a:pt x="3" y="36"/>
                    </a:lnTo>
                    <a:lnTo>
                      <a:pt x="4" y="37"/>
                    </a:lnTo>
                    <a:lnTo>
                      <a:pt x="4" y="37"/>
                    </a:lnTo>
                    <a:lnTo>
                      <a:pt x="4" y="37"/>
                    </a:lnTo>
                    <a:lnTo>
                      <a:pt x="4" y="40"/>
                    </a:lnTo>
                    <a:lnTo>
                      <a:pt x="3" y="47"/>
                    </a:lnTo>
                    <a:lnTo>
                      <a:pt x="0" y="56"/>
                    </a:lnTo>
                    <a:lnTo>
                      <a:pt x="0" y="56"/>
                    </a:lnTo>
                    <a:lnTo>
                      <a:pt x="0" y="58"/>
                    </a:lnTo>
                    <a:lnTo>
                      <a:pt x="3" y="60"/>
                    </a:lnTo>
                    <a:lnTo>
                      <a:pt x="8" y="61"/>
                    </a:lnTo>
                    <a:lnTo>
                      <a:pt x="8" y="61"/>
                    </a:lnTo>
                    <a:lnTo>
                      <a:pt x="11" y="72"/>
                    </a:lnTo>
                    <a:lnTo>
                      <a:pt x="14" y="80"/>
                    </a:lnTo>
                    <a:lnTo>
                      <a:pt x="17" y="82"/>
                    </a:lnTo>
                    <a:lnTo>
                      <a:pt x="19" y="84"/>
                    </a:lnTo>
                    <a:lnTo>
                      <a:pt x="19" y="84"/>
                    </a:lnTo>
                    <a:lnTo>
                      <a:pt x="27" y="82"/>
                    </a:lnTo>
                    <a:lnTo>
                      <a:pt x="38" y="79"/>
                    </a:lnTo>
                    <a:lnTo>
                      <a:pt x="49" y="74"/>
                    </a:lnTo>
                    <a:lnTo>
                      <a:pt x="59" y="68"/>
                    </a:lnTo>
                    <a:lnTo>
                      <a:pt x="59" y="68"/>
                    </a:lnTo>
                    <a:lnTo>
                      <a:pt x="60" y="64"/>
                    </a:lnTo>
                    <a:lnTo>
                      <a:pt x="64" y="58"/>
                    </a:lnTo>
                    <a:lnTo>
                      <a:pt x="67" y="42"/>
                    </a:lnTo>
                    <a:lnTo>
                      <a:pt x="68" y="26"/>
                    </a:lnTo>
                    <a:lnTo>
                      <a:pt x="68" y="18"/>
                    </a:lnTo>
                    <a:lnTo>
                      <a:pt x="67" y="12"/>
                    </a:lnTo>
                    <a:lnTo>
                      <a:pt x="67" y="12"/>
                    </a:lnTo>
                    <a:lnTo>
                      <a:pt x="64" y="7"/>
                    </a:lnTo>
                    <a:lnTo>
                      <a:pt x="57" y="4"/>
                    </a:lnTo>
                    <a:lnTo>
                      <a:pt x="49" y="0"/>
                    </a:lnTo>
                    <a:lnTo>
                      <a:pt x="41" y="0"/>
                    </a:lnTo>
                    <a:lnTo>
                      <a:pt x="32" y="0"/>
                    </a:lnTo>
                    <a:lnTo>
                      <a:pt x="24" y="5"/>
                    </a:lnTo>
                    <a:lnTo>
                      <a:pt x="16" y="10"/>
                    </a:lnTo>
                    <a:lnTo>
                      <a:pt x="9" y="20"/>
                    </a:lnTo>
                    <a:lnTo>
                      <a:pt x="9" y="20"/>
                    </a:lnTo>
                    <a:close/>
                  </a:path>
                </a:pathLst>
              </a:custGeom>
              <a:solidFill>
                <a:srgbClr val="8E4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66" name="Freeform 575"/>
              <p:cNvSpPr>
                <a:spLocks/>
              </p:cNvSpPr>
              <p:nvPr/>
            </p:nvSpPr>
            <p:spPr bwMode="auto">
              <a:xfrm>
                <a:off x="7688263" y="3441700"/>
                <a:ext cx="25400" cy="68263"/>
              </a:xfrm>
              <a:custGeom>
                <a:avLst/>
                <a:gdLst>
                  <a:gd name="T0" fmla="*/ 0 w 32"/>
                  <a:gd name="T1" fmla="*/ 56 h 86"/>
                  <a:gd name="T2" fmla="*/ 0 w 32"/>
                  <a:gd name="T3" fmla="*/ 56 h 86"/>
                  <a:gd name="T4" fmla="*/ 2 w 32"/>
                  <a:gd name="T5" fmla="*/ 61 h 86"/>
                  <a:gd name="T6" fmla="*/ 2 w 32"/>
                  <a:gd name="T7" fmla="*/ 61 h 86"/>
                  <a:gd name="T8" fmla="*/ 4 w 32"/>
                  <a:gd name="T9" fmla="*/ 64 h 86"/>
                  <a:gd name="T10" fmla="*/ 4 w 32"/>
                  <a:gd name="T11" fmla="*/ 64 h 86"/>
                  <a:gd name="T12" fmla="*/ 5 w 32"/>
                  <a:gd name="T13" fmla="*/ 67 h 86"/>
                  <a:gd name="T14" fmla="*/ 5 w 32"/>
                  <a:gd name="T15" fmla="*/ 67 h 86"/>
                  <a:gd name="T16" fmla="*/ 8 w 32"/>
                  <a:gd name="T17" fmla="*/ 76 h 86"/>
                  <a:gd name="T18" fmla="*/ 12 w 32"/>
                  <a:gd name="T19" fmla="*/ 86 h 86"/>
                  <a:gd name="T20" fmla="*/ 12 w 32"/>
                  <a:gd name="T21" fmla="*/ 86 h 86"/>
                  <a:gd name="T22" fmla="*/ 12 w 32"/>
                  <a:gd name="T23" fmla="*/ 86 h 86"/>
                  <a:gd name="T24" fmla="*/ 12 w 32"/>
                  <a:gd name="T25" fmla="*/ 86 h 86"/>
                  <a:gd name="T26" fmla="*/ 15 w 32"/>
                  <a:gd name="T27" fmla="*/ 84 h 86"/>
                  <a:gd name="T28" fmla="*/ 23 w 32"/>
                  <a:gd name="T29" fmla="*/ 73 h 86"/>
                  <a:gd name="T30" fmla="*/ 32 w 32"/>
                  <a:gd name="T31" fmla="*/ 54 h 86"/>
                  <a:gd name="T32" fmla="*/ 32 w 32"/>
                  <a:gd name="T33" fmla="*/ 54 h 86"/>
                  <a:gd name="T34" fmla="*/ 28 w 32"/>
                  <a:gd name="T35" fmla="*/ 40 h 86"/>
                  <a:gd name="T36" fmla="*/ 21 w 32"/>
                  <a:gd name="T37" fmla="*/ 24 h 86"/>
                  <a:gd name="T38" fmla="*/ 16 w 32"/>
                  <a:gd name="T39" fmla="*/ 5 h 86"/>
                  <a:gd name="T40" fmla="*/ 16 w 32"/>
                  <a:gd name="T41" fmla="*/ 5 h 86"/>
                  <a:gd name="T42" fmla="*/ 15 w 32"/>
                  <a:gd name="T43" fmla="*/ 1 h 86"/>
                  <a:gd name="T44" fmla="*/ 13 w 32"/>
                  <a:gd name="T45" fmla="*/ 0 h 86"/>
                  <a:gd name="T46" fmla="*/ 12 w 32"/>
                  <a:gd name="T47" fmla="*/ 0 h 86"/>
                  <a:gd name="T48" fmla="*/ 10 w 32"/>
                  <a:gd name="T49" fmla="*/ 1 h 86"/>
                  <a:gd name="T50" fmla="*/ 8 w 32"/>
                  <a:gd name="T51" fmla="*/ 9 h 86"/>
                  <a:gd name="T52" fmla="*/ 5 w 32"/>
                  <a:gd name="T53" fmla="*/ 21 h 86"/>
                  <a:gd name="T54" fmla="*/ 2 w 32"/>
                  <a:gd name="T55" fmla="*/ 45 h 86"/>
                  <a:gd name="T56" fmla="*/ 0 w 32"/>
                  <a:gd name="T57" fmla="*/ 56 h 86"/>
                  <a:gd name="T58" fmla="*/ 0 w 32"/>
                  <a:gd name="T59" fmla="*/ 5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86">
                    <a:moveTo>
                      <a:pt x="0" y="56"/>
                    </a:moveTo>
                    <a:lnTo>
                      <a:pt x="0" y="56"/>
                    </a:lnTo>
                    <a:lnTo>
                      <a:pt x="2" y="61"/>
                    </a:lnTo>
                    <a:lnTo>
                      <a:pt x="2" y="61"/>
                    </a:lnTo>
                    <a:lnTo>
                      <a:pt x="4" y="64"/>
                    </a:lnTo>
                    <a:lnTo>
                      <a:pt x="4" y="64"/>
                    </a:lnTo>
                    <a:lnTo>
                      <a:pt x="5" y="67"/>
                    </a:lnTo>
                    <a:lnTo>
                      <a:pt x="5" y="67"/>
                    </a:lnTo>
                    <a:lnTo>
                      <a:pt x="8" y="76"/>
                    </a:lnTo>
                    <a:lnTo>
                      <a:pt x="12" y="86"/>
                    </a:lnTo>
                    <a:lnTo>
                      <a:pt x="12" y="86"/>
                    </a:lnTo>
                    <a:lnTo>
                      <a:pt x="12" y="86"/>
                    </a:lnTo>
                    <a:lnTo>
                      <a:pt x="12" y="86"/>
                    </a:lnTo>
                    <a:lnTo>
                      <a:pt x="15" y="84"/>
                    </a:lnTo>
                    <a:lnTo>
                      <a:pt x="23" y="73"/>
                    </a:lnTo>
                    <a:lnTo>
                      <a:pt x="32" y="54"/>
                    </a:lnTo>
                    <a:lnTo>
                      <a:pt x="32" y="54"/>
                    </a:lnTo>
                    <a:lnTo>
                      <a:pt x="28" y="40"/>
                    </a:lnTo>
                    <a:lnTo>
                      <a:pt x="21" y="24"/>
                    </a:lnTo>
                    <a:lnTo>
                      <a:pt x="16" y="5"/>
                    </a:lnTo>
                    <a:lnTo>
                      <a:pt x="16" y="5"/>
                    </a:lnTo>
                    <a:lnTo>
                      <a:pt x="15" y="1"/>
                    </a:lnTo>
                    <a:lnTo>
                      <a:pt x="13" y="0"/>
                    </a:lnTo>
                    <a:lnTo>
                      <a:pt x="12" y="0"/>
                    </a:lnTo>
                    <a:lnTo>
                      <a:pt x="10" y="1"/>
                    </a:lnTo>
                    <a:lnTo>
                      <a:pt x="8" y="9"/>
                    </a:lnTo>
                    <a:lnTo>
                      <a:pt x="5" y="21"/>
                    </a:lnTo>
                    <a:lnTo>
                      <a:pt x="2" y="45"/>
                    </a:lnTo>
                    <a:lnTo>
                      <a:pt x="0" y="56"/>
                    </a:lnTo>
                    <a:lnTo>
                      <a:pt x="0" y="56"/>
                    </a:lnTo>
                    <a:close/>
                  </a:path>
                </a:pathLst>
              </a:custGeom>
              <a:solidFill>
                <a:srgbClr val="8E4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67" name="Freeform 576"/>
              <p:cNvSpPr>
                <a:spLocks/>
              </p:cNvSpPr>
              <p:nvPr/>
            </p:nvSpPr>
            <p:spPr bwMode="auto">
              <a:xfrm>
                <a:off x="7662863" y="3414713"/>
                <a:ext cx="57150" cy="60325"/>
              </a:xfrm>
              <a:custGeom>
                <a:avLst/>
                <a:gdLst>
                  <a:gd name="T0" fmla="*/ 2 w 72"/>
                  <a:gd name="T1" fmla="*/ 34 h 75"/>
                  <a:gd name="T2" fmla="*/ 2 w 72"/>
                  <a:gd name="T3" fmla="*/ 34 h 75"/>
                  <a:gd name="T4" fmla="*/ 2 w 72"/>
                  <a:gd name="T5" fmla="*/ 31 h 75"/>
                  <a:gd name="T6" fmla="*/ 0 w 72"/>
                  <a:gd name="T7" fmla="*/ 23 h 75"/>
                  <a:gd name="T8" fmla="*/ 0 w 72"/>
                  <a:gd name="T9" fmla="*/ 19 h 75"/>
                  <a:gd name="T10" fmla="*/ 2 w 72"/>
                  <a:gd name="T11" fmla="*/ 15 h 75"/>
                  <a:gd name="T12" fmla="*/ 5 w 72"/>
                  <a:gd name="T13" fmla="*/ 10 h 75"/>
                  <a:gd name="T14" fmla="*/ 10 w 72"/>
                  <a:gd name="T15" fmla="*/ 5 h 75"/>
                  <a:gd name="T16" fmla="*/ 10 w 72"/>
                  <a:gd name="T17" fmla="*/ 5 h 75"/>
                  <a:gd name="T18" fmla="*/ 16 w 72"/>
                  <a:gd name="T19" fmla="*/ 0 h 75"/>
                  <a:gd name="T20" fmla="*/ 24 w 72"/>
                  <a:gd name="T21" fmla="*/ 0 h 75"/>
                  <a:gd name="T22" fmla="*/ 32 w 72"/>
                  <a:gd name="T23" fmla="*/ 0 h 75"/>
                  <a:gd name="T24" fmla="*/ 40 w 72"/>
                  <a:gd name="T25" fmla="*/ 2 h 75"/>
                  <a:gd name="T26" fmla="*/ 55 w 72"/>
                  <a:gd name="T27" fmla="*/ 7 h 75"/>
                  <a:gd name="T28" fmla="*/ 61 w 72"/>
                  <a:gd name="T29" fmla="*/ 8 h 75"/>
                  <a:gd name="T30" fmla="*/ 61 w 72"/>
                  <a:gd name="T31" fmla="*/ 8 h 75"/>
                  <a:gd name="T32" fmla="*/ 64 w 72"/>
                  <a:gd name="T33" fmla="*/ 11 h 75"/>
                  <a:gd name="T34" fmla="*/ 68 w 72"/>
                  <a:gd name="T35" fmla="*/ 13 h 75"/>
                  <a:gd name="T36" fmla="*/ 69 w 72"/>
                  <a:gd name="T37" fmla="*/ 16 h 75"/>
                  <a:gd name="T38" fmla="*/ 71 w 72"/>
                  <a:gd name="T39" fmla="*/ 23 h 75"/>
                  <a:gd name="T40" fmla="*/ 72 w 72"/>
                  <a:gd name="T41" fmla="*/ 29 h 75"/>
                  <a:gd name="T42" fmla="*/ 71 w 72"/>
                  <a:gd name="T43" fmla="*/ 37 h 75"/>
                  <a:gd name="T44" fmla="*/ 69 w 72"/>
                  <a:gd name="T45" fmla="*/ 48 h 75"/>
                  <a:gd name="T46" fmla="*/ 69 w 72"/>
                  <a:gd name="T47" fmla="*/ 48 h 75"/>
                  <a:gd name="T48" fmla="*/ 61 w 72"/>
                  <a:gd name="T49" fmla="*/ 72 h 75"/>
                  <a:gd name="T50" fmla="*/ 60 w 72"/>
                  <a:gd name="T51" fmla="*/ 75 h 75"/>
                  <a:gd name="T52" fmla="*/ 60 w 72"/>
                  <a:gd name="T53" fmla="*/ 75 h 75"/>
                  <a:gd name="T54" fmla="*/ 56 w 72"/>
                  <a:gd name="T55" fmla="*/ 67 h 75"/>
                  <a:gd name="T56" fmla="*/ 53 w 72"/>
                  <a:gd name="T57" fmla="*/ 63 h 75"/>
                  <a:gd name="T58" fmla="*/ 50 w 72"/>
                  <a:gd name="T59" fmla="*/ 58 h 75"/>
                  <a:gd name="T60" fmla="*/ 50 w 72"/>
                  <a:gd name="T61" fmla="*/ 58 h 75"/>
                  <a:gd name="T62" fmla="*/ 45 w 72"/>
                  <a:gd name="T63" fmla="*/ 56 h 75"/>
                  <a:gd name="T64" fmla="*/ 40 w 72"/>
                  <a:gd name="T65" fmla="*/ 56 h 75"/>
                  <a:gd name="T66" fmla="*/ 34 w 72"/>
                  <a:gd name="T67" fmla="*/ 56 h 75"/>
                  <a:gd name="T68" fmla="*/ 34 w 72"/>
                  <a:gd name="T69" fmla="*/ 56 h 75"/>
                  <a:gd name="T70" fmla="*/ 36 w 72"/>
                  <a:gd name="T71" fmla="*/ 48 h 75"/>
                  <a:gd name="T72" fmla="*/ 36 w 72"/>
                  <a:gd name="T73" fmla="*/ 43 h 75"/>
                  <a:gd name="T74" fmla="*/ 34 w 72"/>
                  <a:gd name="T75" fmla="*/ 40 h 75"/>
                  <a:gd name="T76" fmla="*/ 31 w 72"/>
                  <a:gd name="T77" fmla="*/ 39 h 75"/>
                  <a:gd name="T78" fmla="*/ 31 w 72"/>
                  <a:gd name="T79" fmla="*/ 39 h 75"/>
                  <a:gd name="T80" fmla="*/ 16 w 72"/>
                  <a:gd name="T81" fmla="*/ 34 h 75"/>
                  <a:gd name="T82" fmla="*/ 10 w 72"/>
                  <a:gd name="T83" fmla="*/ 32 h 75"/>
                  <a:gd name="T84" fmla="*/ 2 w 72"/>
                  <a:gd name="T85" fmla="*/ 34 h 75"/>
                  <a:gd name="T86" fmla="*/ 2 w 72"/>
                  <a:gd name="T87" fmla="*/ 3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 h="75">
                    <a:moveTo>
                      <a:pt x="2" y="34"/>
                    </a:moveTo>
                    <a:lnTo>
                      <a:pt x="2" y="34"/>
                    </a:lnTo>
                    <a:lnTo>
                      <a:pt x="2" y="31"/>
                    </a:lnTo>
                    <a:lnTo>
                      <a:pt x="0" y="23"/>
                    </a:lnTo>
                    <a:lnTo>
                      <a:pt x="0" y="19"/>
                    </a:lnTo>
                    <a:lnTo>
                      <a:pt x="2" y="15"/>
                    </a:lnTo>
                    <a:lnTo>
                      <a:pt x="5" y="10"/>
                    </a:lnTo>
                    <a:lnTo>
                      <a:pt x="10" y="5"/>
                    </a:lnTo>
                    <a:lnTo>
                      <a:pt x="10" y="5"/>
                    </a:lnTo>
                    <a:lnTo>
                      <a:pt x="16" y="0"/>
                    </a:lnTo>
                    <a:lnTo>
                      <a:pt x="24" y="0"/>
                    </a:lnTo>
                    <a:lnTo>
                      <a:pt x="32" y="0"/>
                    </a:lnTo>
                    <a:lnTo>
                      <a:pt x="40" y="2"/>
                    </a:lnTo>
                    <a:lnTo>
                      <a:pt x="55" y="7"/>
                    </a:lnTo>
                    <a:lnTo>
                      <a:pt x="61" y="8"/>
                    </a:lnTo>
                    <a:lnTo>
                      <a:pt x="61" y="8"/>
                    </a:lnTo>
                    <a:lnTo>
                      <a:pt x="64" y="11"/>
                    </a:lnTo>
                    <a:lnTo>
                      <a:pt x="68" y="13"/>
                    </a:lnTo>
                    <a:lnTo>
                      <a:pt x="69" y="16"/>
                    </a:lnTo>
                    <a:lnTo>
                      <a:pt x="71" y="23"/>
                    </a:lnTo>
                    <a:lnTo>
                      <a:pt x="72" y="29"/>
                    </a:lnTo>
                    <a:lnTo>
                      <a:pt x="71" y="37"/>
                    </a:lnTo>
                    <a:lnTo>
                      <a:pt x="69" y="48"/>
                    </a:lnTo>
                    <a:lnTo>
                      <a:pt x="69" y="48"/>
                    </a:lnTo>
                    <a:lnTo>
                      <a:pt x="61" y="72"/>
                    </a:lnTo>
                    <a:lnTo>
                      <a:pt x="60" y="75"/>
                    </a:lnTo>
                    <a:lnTo>
                      <a:pt x="60" y="75"/>
                    </a:lnTo>
                    <a:lnTo>
                      <a:pt x="56" y="67"/>
                    </a:lnTo>
                    <a:lnTo>
                      <a:pt x="53" y="63"/>
                    </a:lnTo>
                    <a:lnTo>
                      <a:pt x="50" y="58"/>
                    </a:lnTo>
                    <a:lnTo>
                      <a:pt x="50" y="58"/>
                    </a:lnTo>
                    <a:lnTo>
                      <a:pt x="45" y="56"/>
                    </a:lnTo>
                    <a:lnTo>
                      <a:pt x="40" y="56"/>
                    </a:lnTo>
                    <a:lnTo>
                      <a:pt x="34" y="56"/>
                    </a:lnTo>
                    <a:lnTo>
                      <a:pt x="34" y="56"/>
                    </a:lnTo>
                    <a:lnTo>
                      <a:pt x="36" y="48"/>
                    </a:lnTo>
                    <a:lnTo>
                      <a:pt x="36" y="43"/>
                    </a:lnTo>
                    <a:lnTo>
                      <a:pt x="34" y="40"/>
                    </a:lnTo>
                    <a:lnTo>
                      <a:pt x="31" y="39"/>
                    </a:lnTo>
                    <a:lnTo>
                      <a:pt x="31" y="39"/>
                    </a:lnTo>
                    <a:lnTo>
                      <a:pt x="16" y="34"/>
                    </a:lnTo>
                    <a:lnTo>
                      <a:pt x="10" y="32"/>
                    </a:lnTo>
                    <a:lnTo>
                      <a:pt x="2" y="34"/>
                    </a:lnTo>
                    <a:lnTo>
                      <a:pt x="2" y="34"/>
                    </a:lnTo>
                    <a:close/>
                  </a:path>
                </a:pathLst>
              </a:custGeom>
              <a:solidFill>
                <a:srgbClr val="1618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68" name="Freeform 577"/>
              <p:cNvSpPr>
                <a:spLocks/>
              </p:cNvSpPr>
              <p:nvPr/>
            </p:nvSpPr>
            <p:spPr bwMode="auto">
              <a:xfrm>
                <a:off x="7694613" y="3446463"/>
                <a:ext cx="12700" cy="17463"/>
              </a:xfrm>
              <a:custGeom>
                <a:avLst/>
                <a:gdLst>
                  <a:gd name="T0" fmla="*/ 4 w 16"/>
                  <a:gd name="T1" fmla="*/ 8 h 23"/>
                  <a:gd name="T2" fmla="*/ 4 w 16"/>
                  <a:gd name="T3" fmla="*/ 8 h 23"/>
                  <a:gd name="T4" fmla="*/ 5 w 16"/>
                  <a:gd name="T5" fmla="*/ 2 h 23"/>
                  <a:gd name="T6" fmla="*/ 8 w 16"/>
                  <a:gd name="T7" fmla="*/ 0 h 23"/>
                  <a:gd name="T8" fmla="*/ 13 w 16"/>
                  <a:gd name="T9" fmla="*/ 2 h 23"/>
                  <a:gd name="T10" fmla="*/ 13 w 16"/>
                  <a:gd name="T11" fmla="*/ 2 h 23"/>
                  <a:gd name="T12" fmla="*/ 15 w 16"/>
                  <a:gd name="T13" fmla="*/ 5 h 23"/>
                  <a:gd name="T14" fmla="*/ 16 w 16"/>
                  <a:gd name="T15" fmla="*/ 7 h 23"/>
                  <a:gd name="T16" fmla="*/ 13 w 16"/>
                  <a:gd name="T17" fmla="*/ 15 h 23"/>
                  <a:gd name="T18" fmla="*/ 10 w 16"/>
                  <a:gd name="T19" fmla="*/ 21 h 23"/>
                  <a:gd name="T20" fmla="*/ 8 w 16"/>
                  <a:gd name="T21" fmla="*/ 23 h 23"/>
                  <a:gd name="T22" fmla="*/ 8 w 16"/>
                  <a:gd name="T23" fmla="*/ 23 h 23"/>
                  <a:gd name="T24" fmla="*/ 5 w 16"/>
                  <a:gd name="T25" fmla="*/ 23 h 23"/>
                  <a:gd name="T26" fmla="*/ 2 w 16"/>
                  <a:gd name="T27" fmla="*/ 21 h 23"/>
                  <a:gd name="T28" fmla="*/ 2 w 16"/>
                  <a:gd name="T29" fmla="*/ 19 h 23"/>
                  <a:gd name="T30" fmla="*/ 0 w 16"/>
                  <a:gd name="T31" fmla="*/ 16 h 23"/>
                  <a:gd name="T32" fmla="*/ 4 w 16"/>
                  <a:gd name="T33" fmla="*/ 8 h 23"/>
                  <a:gd name="T34" fmla="*/ 4 w 16"/>
                  <a:gd name="T3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3">
                    <a:moveTo>
                      <a:pt x="4" y="8"/>
                    </a:moveTo>
                    <a:lnTo>
                      <a:pt x="4" y="8"/>
                    </a:lnTo>
                    <a:lnTo>
                      <a:pt x="5" y="2"/>
                    </a:lnTo>
                    <a:lnTo>
                      <a:pt x="8" y="0"/>
                    </a:lnTo>
                    <a:lnTo>
                      <a:pt x="13" y="2"/>
                    </a:lnTo>
                    <a:lnTo>
                      <a:pt x="13" y="2"/>
                    </a:lnTo>
                    <a:lnTo>
                      <a:pt x="15" y="5"/>
                    </a:lnTo>
                    <a:lnTo>
                      <a:pt x="16" y="7"/>
                    </a:lnTo>
                    <a:lnTo>
                      <a:pt x="13" y="15"/>
                    </a:lnTo>
                    <a:lnTo>
                      <a:pt x="10" y="21"/>
                    </a:lnTo>
                    <a:lnTo>
                      <a:pt x="8" y="23"/>
                    </a:lnTo>
                    <a:lnTo>
                      <a:pt x="8" y="23"/>
                    </a:lnTo>
                    <a:lnTo>
                      <a:pt x="5" y="23"/>
                    </a:lnTo>
                    <a:lnTo>
                      <a:pt x="2" y="21"/>
                    </a:lnTo>
                    <a:lnTo>
                      <a:pt x="2" y="19"/>
                    </a:lnTo>
                    <a:lnTo>
                      <a:pt x="0" y="16"/>
                    </a:lnTo>
                    <a:lnTo>
                      <a:pt x="4" y="8"/>
                    </a:lnTo>
                    <a:lnTo>
                      <a:pt x="4" y="8"/>
                    </a:lnTo>
                    <a:close/>
                  </a:path>
                </a:pathLst>
              </a:custGeom>
              <a:solidFill>
                <a:srgbClr val="8E4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69" name="Freeform 578"/>
              <p:cNvSpPr>
                <a:spLocks/>
              </p:cNvSpPr>
              <p:nvPr/>
            </p:nvSpPr>
            <p:spPr bwMode="auto">
              <a:xfrm>
                <a:off x="7694613" y="3481388"/>
                <a:ext cx="22225" cy="36513"/>
              </a:xfrm>
              <a:custGeom>
                <a:avLst/>
                <a:gdLst>
                  <a:gd name="T0" fmla="*/ 23 w 29"/>
                  <a:gd name="T1" fmla="*/ 0 h 45"/>
                  <a:gd name="T2" fmla="*/ 23 w 29"/>
                  <a:gd name="T3" fmla="*/ 0 h 45"/>
                  <a:gd name="T4" fmla="*/ 15 w 29"/>
                  <a:gd name="T5" fmla="*/ 11 h 45"/>
                  <a:gd name="T6" fmla="*/ 0 w 29"/>
                  <a:gd name="T7" fmla="*/ 30 h 45"/>
                  <a:gd name="T8" fmla="*/ 4 w 29"/>
                  <a:gd name="T9" fmla="*/ 45 h 45"/>
                  <a:gd name="T10" fmla="*/ 29 w 29"/>
                  <a:gd name="T11" fmla="*/ 3 h 45"/>
                  <a:gd name="T12" fmla="*/ 23 w 29"/>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9" h="45">
                    <a:moveTo>
                      <a:pt x="23" y="0"/>
                    </a:moveTo>
                    <a:lnTo>
                      <a:pt x="23" y="0"/>
                    </a:lnTo>
                    <a:lnTo>
                      <a:pt x="15" y="11"/>
                    </a:lnTo>
                    <a:lnTo>
                      <a:pt x="0" y="30"/>
                    </a:lnTo>
                    <a:lnTo>
                      <a:pt x="4" y="45"/>
                    </a:lnTo>
                    <a:lnTo>
                      <a:pt x="29" y="3"/>
                    </a:lnTo>
                    <a:lnTo>
                      <a:pt x="23" y="0"/>
                    </a:lnTo>
                    <a:close/>
                  </a:path>
                </a:pathLst>
              </a:custGeom>
              <a:solidFill>
                <a:srgbClr val="EDD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70" name="Freeform 579"/>
              <p:cNvSpPr>
                <a:spLocks/>
              </p:cNvSpPr>
              <p:nvPr/>
            </p:nvSpPr>
            <p:spPr bwMode="auto">
              <a:xfrm>
                <a:off x="7688263" y="3478213"/>
                <a:ext cx="15875" cy="14288"/>
              </a:xfrm>
              <a:custGeom>
                <a:avLst/>
                <a:gdLst>
                  <a:gd name="T0" fmla="*/ 0 w 21"/>
                  <a:gd name="T1" fmla="*/ 10 h 18"/>
                  <a:gd name="T2" fmla="*/ 0 w 21"/>
                  <a:gd name="T3" fmla="*/ 10 h 18"/>
                  <a:gd name="T4" fmla="*/ 2 w 21"/>
                  <a:gd name="T5" fmla="*/ 15 h 18"/>
                  <a:gd name="T6" fmla="*/ 2 w 21"/>
                  <a:gd name="T7" fmla="*/ 15 h 18"/>
                  <a:gd name="T8" fmla="*/ 4 w 21"/>
                  <a:gd name="T9" fmla="*/ 18 h 18"/>
                  <a:gd name="T10" fmla="*/ 4 w 21"/>
                  <a:gd name="T11" fmla="*/ 18 h 18"/>
                  <a:gd name="T12" fmla="*/ 12 w 21"/>
                  <a:gd name="T13" fmla="*/ 11 h 18"/>
                  <a:gd name="T14" fmla="*/ 18 w 21"/>
                  <a:gd name="T15" fmla="*/ 5 h 18"/>
                  <a:gd name="T16" fmla="*/ 21 w 21"/>
                  <a:gd name="T17" fmla="*/ 0 h 18"/>
                  <a:gd name="T18" fmla="*/ 21 w 21"/>
                  <a:gd name="T19" fmla="*/ 0 h 18"/>
                  <a:gd name="T20" fmla="*/ 8 w 21"/>
                  <a:gd name="T21" fmla="*/ 7 h 18"/>
                  <a:gd name="T22" fmla="*/ 0 w 21"/>
                  <a:gd name="T23" fmla="*/ 10 h 18"/>
                  <a:gd name="T24" fmla="*/ 0 w 21"/>
                  <a:gd name="T2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8">
                    <a:moveTo>
                      <a:pt x="0" y="10"/>
                    </a:moveTo>
                    <a:lnTo>
                      <a:pt x="0" y="10"/>
                    </a:lnTo>
                    <a:lnTo>
                      <a:pt x="2" y="15"/>
                    </a:lnTo>
                    <a:lnTo>
                      <a:pt x="2" y="15"/>
                    </a:lnTo>
                    <a:lnTo>
                      <a:pt x="4" y="18"/>
                    </a:lnTo>
                    <a:lnTo>
                      <a:pt x="4" y="18"/>
                    </a:lnTo>
                    <a:lnTo>
                      <a:pt x="12" y="11"/>
                    </a:lnTo>
                    <a:lnTo>
                      <a:pt x="18" y="5"/>
                    </a:lnTo>
                    <a:lnTo>
                      <a:pt x="21" y="0"/>
                    </a:lnTo>
                    <a:lnTo>
                      <a:pt x="21" y="0"/>
                    </a:lnTo>
                    <a:lnTo>
                      <a:pt x="8" y="7"/>
                    </a:lnTo>
                    <a:lnTo>
                      <a:pt x="0" y="10"/>
                    </a:lnTo>
                    <a:lnTo>
                      <a:pt x="0" y="10"/>
                    </a:lnTo>
                    <a:close/>
                  </a:path>
                </a:pathLst>
              </a:custGeom>
              <a:solidFill>
                <a:srgbClr val="4D2B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71" name="Freeform 580"/>
              <p:cNvSpPr>
                <a:spLocks/>
              </p:cNvSpPr>
              <p:nvPr/>
            </p:nvSpPr>
            <p:spPr bwMode="auto">
              <a:xfrm>
                <a:off x="7693026" y="3506788"/>
                <a:ext cx="3175" cy="11113"/>
              </a:xfrm>
              <a:custGeom>
                <a:avLst/>
                <a:gdLst>
                  <a:gd name="T0" fmla="*/ 1 w 5"/>
                  <a:gd name="T1" fmla="*/ 0 h 15"/>
                  <a:gd name="T2" fmla="*/ 1 w 5"/>
                  <a:gd name="T3" fmla="*/ 0 h 15"/>
                  <a:gd name="T4" fmla="*/ 0 w 5"/>
                  <a:gd name="T5" fmla="*/ 7 h 15"/>
                  <a:gd name="T6" fmla="*/ 0 w 5"/>
                  <a:gd name="T7" fmla="*/ 15 h 15"/>
                  <a:gd name="T8" fmla="*/ 0 w 5"/>
                  <a:gd name="T9" fmla="*/ 15 h 15"/>
                  <a:gd name="T10" fmla="*/ 0 w 5"/>
                  <a:gd name="T11" fmla="*/ 15 h 15"/>
                  <a:gd name="T12" fmla="*/ 1 w 5"/>
                  <a:gd name="T13" fmla="*/ 15 h 15"/>
                  <a:gd name="T14" fmla="*/ 5 w 5"/>
                  <a:gd name="T15" fmla="*/ 15 h 15"/>
                  <a:gd name="T16" fmla="*/ 1 w 5"/>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5">
                    <a:moveTo>
                      <a:pt x="1" y="0"/>
                    </a:moveTo>
                    <a:lnTo>
                      <a:pt x="1" y="0"/>
                    </a:lnTo>
                    <a:lnTo>
                      <a:pt x="0" y="7"/>
                    </a:lnTo>
                    <a:lnTo>
                      <a:pt x="0" y="15"/>
                    </a:lnTo>
                    <a:lnTo>
                      <a:pt x="0" y="15"/>
                    </a:lnTo>
                    <a:lnTo>
                      <a:pt x="0" y="15"/>
                    </a:lnTo>
                    <a:lnTo>
                      <a:pt x="1" y="15"/>
                    </a:lnTo>
                    <a:lnTo>
                      <a:pt x="5" y="15"/>
                    </a:lnTo>
                    <a:lnTo>
                      <a:pt x="1" y="0"/>
                    </a:lnTo>
                    <a:close/>
                  </a:path>
                </a:pathLst>
              </a:custGeom>
              <a:solidFill>
                <a:srgbClr val="292C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72" name="Freeform 581"/>
              <p:cNvSpPr>
                <a:spLocks/>
              </p:cNvSpPr>
              <p:nvPr/>
            </p:nvSpPr>
            <p:spPr bwMode="auto">
              <a:xfrm>
                <a:off x="7697788" y="3627438"/>
                <a:ext cx="73025" cy="23813"/>
              </a:xfrm>
              <a:custGeom>
                <a:avLst/>
                <a:gdLst>
                  <a:gd name="T0" fmla="*/ 0 w 93"/>
                  <a:gd name="T1" fmla="*/ 11 h 28"/>
                  <a:gd name="T2" fmla="*/ 0 w 93"/>
                  <a:gd name="T3" fmla="*/ 11 h 28"/>
                  <a:gd name="T4" fmla="*/ 3 w 93"/>
                  <a:gd name="T5" fmla="*/ 0 h 28"/>
                  <a:gd name="T6" fmla="*/ 93 w 93"/>
                  <a:gd name="T7" fmla="*/ 17 h 28"/>
                  <a:gd name="T8" fmla="*/ 91 w 93"/>
                  <a:gd name="T9" fmla="*/ 28 h 28"/>
                  <a:gd name="T10" fmla="*/ 91 w 93"/>
                  <a:gd name="T11" fmla="*/ 28 h 28"/>
                  <a:gd name="T12" fmla="*/ 56 w 93"/>
                  <a:gd name="T13" fmla="*/ 20 h 28"/>
                  <a:gd name="T14" fmla="*/ 0 w 93"/>
                  <a:gd name="T15" fmla="*/ 11 h 28"/>
                  <a:gd name="T16" fmla="*/ 0 w 93"/>
                  <a:gd name="T17"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8">
                    <a:moveTo>
                      <a:pt x="0" y="11"/>
                    </a:moveTo>
                    <a:lnTo>
                      <a:pt x="0" y="11"/>
                    </a:lnTo>
                    <a:lnTo>
                      <a:pt x="3" y="0"/>
                    </a:lnTo>
                    <a:lnTo>
                      <a:pt x="93" y="17"/>
                    </a:lnTo>
                    <a:lnTo>
                      <a:pt x="91" y="28"/>
                    </a:lnTo>
                    <a:lnTo>
                      <a:pt x="91" y="28"/>
                    </a:lnTo>
                    <a:lnTo>
                      <a:pt x="56" y="20"/>
                    </a:lnTo>
                    <a:lnTo>
                      <a:pt x="0" y="11"/>
                    </a:lnTo>
                    <a:lnTo>
                      <a:pt x="0" y="11"/>
                    </a:lnTo>
                    <a:close/>
                  </a:path>
                </a:pathLst>
              </a:custGeom>
              <a:solidFill>
                <a:srgbClr val="232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73" name="Freeform 582"/>
              <p:cNvSpPr>
                <a:spLocks noEditPoints="1"/>
              </p:cNvSpPr>
              <p:nvPr/>
            </p:nvSpPr>
            <p:spPr bwMode="auto">
              <a:xfrm>
                <a:off x="7810501" y="3648075"/>
                <a:ext cx="42863" cy="34925"/>
              </a:xfrm>
              <a:custGeom>
                <a:avLst/>
                <a:gdLst>
                  <a:gd name="T0" fmla="*/ 4 w 55"/>
                  <a:gd name="T1" fmla="*/ 37 h 43"/>
                  <a:gd name="T2" fmla="*/ 0 w 55"/>
                  <a:gd name="T3" fmla="*/ 13 h 43"/>
                  <a:gd name="T4" fmla="*/ 0 w 55"/>
                  <a:gd name="T5" fmla="*/ 13 h 43"/>
                  <a:gd name="T6" fmla="*/ 0 w 55"/>
                  <a:gd name="T7" fmla="*/ 10 h 43"/>
                  <a:gd name="T8" fmla="*/ 2 w 55"/>
                  <a:gd name="T9" fmla="*/ 8 h 43"/>
                  <a:gd name="T10" fmla="*/ 4 w 55"/>
                  <a:gd name="T11" fmla="*/ 7 h 43"/>
                  <a:gd name="T12" fmla="*/ 7 w 55"/>
                  <a:gd name="T13" fmla="*/ 5 h 43"/>
                  <a:gd name="T14" fmla="*/ 44 w 55"/>
                  <a:gd name="T15" fmla="*/ 0 h 43"/>
                  <a:gd name="T16" fmla="*/ 44 w 55"/>
                  <a:gd name="T17" fmla="*/ 0 h 43"/>
                  <a:gd name="T18" fmla="*/ 47 w 55"/>
                  <a:gd name="T19" fmla="*/ 0 h 43"/>
                  <a:gd name="T20" fmla="*/ 48 w 55"/>
                  <a:gd name="T21" fmla="*/ 2 h 43"/>
                  <a:gd name="T22" fmla="*/ 50 w 55"/>
                  <a:gd name="T23" fmla="*/ 3 h 43"/>
                  <a:gd name="T24" fmla="*/ 52 w 55"/>
                  <a:gd name="T25" fmla="*/ 7 h 43"/>
                  <a:gd name="T26" fmla="*/ 55 w 55"/>
                  <a:gd name="T27" fmla="*/ 31 h 43"/>
                  <a:gd name="T28" fmla="*/ 55 w 55"/>
                  <a:gd name="T29" fmla="*/ 31 h 43"/>
                  <a:gd name="T30" fmla="*/ 53 w 55"/>
                  <a:gd name="T31" fmla="*/ 34 h 43"/>
                  <a:gd name="T32" fmla="*/ 53 w 55"/>
                  <a:gd name="T33" fmla="*/ 35 h 43"/>
                  <a:gd name="T34" fmla="*/ 50 w 55"/>
                  <a:gd name="T35" fmla="*/ 37 h 43"/>
                  <a:gd name="T36" fmla="*/ 48 w 55"/>
                  <a:gd name="T37" fmla="*/ 39 h 43"/>
                  <a:gd name="T38" fmla="*/ 10 w 55"/>
                  <a:gd name="T39" fmla="*/ 43 h 43"/>
                  <a:gd name="T40" fmla="*/ 10 w 55"/>
                  <a:gd name="T41" fmla="*/ 43 h 43"/>
                  <a:gd name="T42" fmla="*/ 8 w 55"/>
                  <a:gd name="T43" fmla="*/ 42 h 43"/>
                  <a:gd name="T44" fmla="*/ 5 w 55"/>
                  <a:gd name="T45" fmla="*/ 42 h 43"/>
                  <a:gd name="T46" fmla="*/ 4 w 55"/>
                  <a:gd name="T47" fmla="*/ 39 h 43"/>
                  <a:gd name="T48" fmla="*/ 4 w 55"/>
                  <a:gd name="T49" fmla="*/ 37 h 43"/>
                  <a:gd name="T50" fmla="*/ 4 w 55"/>
                  <a:gd name="T51" fmla="*/ 37 h 43"/>
                  <a:gd name="T52" fmla="*/ 7 w 55"/>
                  <a:gd name="T53" fmla="*/ 10 h 43"/>
                  <a:gd name="T54" fmla="*/ 7 w 55"/>
                  <a:gd name="T55" fmla="*/ 10 h 43"/>
                  <a:gd name="T56" fmla="*/ 5 w 55"/>
                  <a:gd name="T57" fmla="*/ 11 h 43"/>
                  <a:gd name="T58" fmla="*/ 5 w 55"/>
                  <a:gd name="T59" fmla="*/ 13 h 43"/>
                  <a:gd name="T60" fmla="*/ 7 w 55"/>
                  <a:gd name="T61" fmla="*/ 35 h 43"/>
                  <a:gd name="T62" fmla="*/ 7 w 55"/>
                  <a:gd name="T63" fmla="*/ 35 h 43"/>
                  <a:gd name="T64" fmla="*/ 8 w 55"/>
                  <a:gd name="T65" fmla="*/ 37 h 43"/>
                  <a:gd name="T66" fmla="*/ 10 w 55"/>
                  <a:gd name="T67" fmla="*/ 39 h 43"/>
                  <a:gd name="T68" fmla="*/ 47 w 55"/>
                  <a:gd name="T69" fmla="*/ 34 h 43"/>
                  <a:gd name="T70" fmla="*/ 47 w 55"/>
                  <a:gd name="T71" fmla="*/ 34 h 43"/>
                  <a:gd name="T72" fmla="*/ 48 w 55"/>
                  <a:gd name="T73" fmla="*/ 32 h 43"/>
                  <a:gd name="T74" fmla="*/ 50 w 55"/>
                  <a:gd name="T75" fmla="*/ 31 h 43"/>
                  <a:gd name="T76" fmla="*/ 47 w 55"/>
                  <a:gd name="T77" fmla="*/ 7 h 43"/>
                  <a:gd name="T78" fmla="*/ 47 w 55"/>
                  <a:gd name="T79" fmla="*/ 7 h 43"/>
                  <a:gd name="T80" fmla="*/ 45 w 55"/>
                  <a:gd name="T81" fmla="*/ 7 h 43"/>
                  <a:gd name="T82" fmla="*/ 44 w 55"/>
                  <a:gd name="T83" fmla="*/ 5 h 43"/>
                  <a:gd name="T84" fmla="*/ 7 w 55"/>
                  <a:gd name="T85"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 h="43">
                    <a:moveTo>
                      <a:pt x="4" y="37"/>
                    </a:moveTo>
                    <a:lnTo>
                      <a:pt x="0" y="13"/>
                    </a:lnTo>
                    <a:lnTo>
                      <a:pt x="0" y="13"/>
                    </a:lnTo>
                    <a:lnTo>
                      <a:pt x="0" y="10"/>
                    </a:lnTo>
                    <a:lnTo>
                      <a:pt x="2" y="8"/>
                    </a:lnTo>
                    <a:lnTo>
                      <a:pt x="4" y="7"/>
                    </a:lnTo>
                    <a:lnTo>
                      <a:pt x="7" y="5"/>
                    </a:lnTo>
                    <a:lnTo>
                      <a:pt x="44" y="0"/>
                    </a:lnTo>
                    <a:lnTo>
                      <a:pt x="44" y="0"/>
                    </a:lnTo>
                    <a:lnTo>
                      <a:pt x="47" y="0"/>
                    </a:lnTo>
                    <a:lnTo>
                      <a:pt x="48" y="2"/>
                    </a:lnTo>
                    <a:lnTo>
                      <a:pt x="50" y="3"/>
                    </a:lnTo>
                    <a:lnTo>
                      <a:pt x="52" y="7"/>
                    </a:lnTo>
                    <a:lnTo>
                      <a:pt x="55" y="31"/>
                    </a:lnTo>
                    <a:lnTo>
                      <a:pt x="55" y="31"/>
                    </a:lnTo>
                    <a:lnTo>
                      <a:pt x="53" y="34"/>
                    </a:lnTo>
                    <a:lnTo>
                      <a:pt x="53" y="35"/>
                    </a:lnTo>
                    <a:lnTo>
                      <a:pt x="50" y="37"/>
                    </a:lnTo>
                    <a:lnTo>
                      <a:pt x="48" y="39"/>
                    </a:lnTo>
                    <a:lnTo>
                      <a:pt x="10" y="43"/>
                    </a:lnTo>
                    <a:lnTo>
                      <a:pt x="10" y="43"/>
                    </a:lnTo>
                    <a:lnTo>
                      <a:pt x="8" y="42"/>
                    </a:lnTo>
                    <a:lnTo>
                      <a:pt x="5" y="42"/>
                    </a:lnTo>
                    <a:lnTo>
                      <a:pt x="4" y="39"/>
                    </a:lnTo>
                    <a:lnTo>
                      <a:pt x="4" y="37"/>
                    </a:lnTo>
                    <a:lnTo>
                      <a:pt x="4" y="37"/>
                    </a:lnTo>
                    <a:close/>
                    <a:moveTo>
                      <a:pt x="7" y="10"/>
                    </a:moveTo>
                    <a:lnTo>
                      <a:pt x="7" y="10"/>
                    </a:lnTo>
                    <a:lnTo>
                      <a:pt x="5" y="11"/>
                    </a:lnTo>
                    <a:lnTo>
                      <a:pt x="5" y="13"/>
                    </a:lnTo>
                    <a:lnTo>
                      <a:pt x="7" y="35"/>
                    </a:lnTo>
                    <a:lnTo>
                      <a:pt x="7" y="35"/>
                    </a:lnTo>
                    <a:lnTo>
                      <a:pt x="8" y="37"/>
                    </a:lnTo>
                    <a:lnTo>
                      <a:pt x="10" y="39"/>
                    </a:lnTo>
                    <a:lnTo>
                      <a:pt x="47" y="34"/>
                    </a:lnTo>
                    <a:lnTo>
                      <a:pt x="47" y="34"/>
                    </a:lnTo>
                    <a:lnTo>
                      <a:pt x="48" y="32"/>
                    </a:lnTo>
                    <a:lnTo>
                      <a:pt x="50" y="31"/>
                    </a:lnTo>
                    <a:lnTo>
                      <a:pt x="47" y="7"/>
                    </a:lnTo>
                    <a:lnTo>
                      <a:pt x="47" y="7"/>
                    </a:lnTo>
                    <a:lnTo>
                      <a:pt x="45" y="7"/>
                    </a:lnTo>
                    <a:lnTo>
                      <a:pt x="44" y="5"/>
                    </a:lnTo>
                    <a:lnTo>
                      <a:pt x="7" y="10"/>
                    </a:lnTo>
                    <a:close/>
                  </a:path>
                </a:pathLst>
              </a:custGeom>
              <a:solidFill>
                <a:srgbClr val="6E46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74" name="Freeform 583"/>
              <p:cNvSpPr>
                <a:spLocks/>
              </p:cNvSpPr>
              <p:nvPr/>
            </p:nvSpPr>
            <p:spPr bwMode="auto">
              <a:xfrm>
                <a:off x="7780338" y="3659188"/>
                <a:ext cx="111125" cy="79375"/>
              </a:xfrm>
              <a:custGeom>
                <a:avLst/>
                <a:gdLst>
                  <a:gd name="T0" fmla="*/ 10 w 141"/>
                  <a:gd name="T1" fmla="*/ 101 h 101"/>
                  <a:gd name="T2" fmla="*/ 141 w 141"/>
                  <a:gd name="T3" fmla="*/ 85 h 101"/>
                  <a:gd name="T4" fmla="*/ 131 w 141"/>
                  <a:gd name="T5" fmla="*/ 0 h 101"/>
                  <a:gd name="T6" fmla="*/ 0 w 141"/>
                  <a:gd name="T7" fmla="*/ 18 h 101"/>
                  <a:gd name="T8" fmla="*/ 10 w 141"/>
                  <a:gd name="T9" fmla="*/ 101 h 101"/>
                </a:gdLst>
                <a:ahLst/>
                <a:cxnLst>
                  <a:cxn ang="0">
                    <a:pos x="T0" y="T1"/>
                  </a:cxn>
                  <a:cxn ang="0">
                    <a:pos x="T2" y="T3"/>
                  </a:cxn>
                  <a:cxn ang="0">
                    <a:pos x="T4" y="T5"/>
                  </a:cxn>
                  <a:cxn ang="0">
                    <a:pos x="T6" y="T7"/>
                  </a:cxn>
                  <a:cxn ang="0">
                    <a:pos x="T8" y="T9"/>
                  </a:cxn>
                </a:cxnLst>
                <a:rect l="0" t="0" r="r" b="b"/>
                <a:pathLst>
                  <a:path w="141" h="101">
                    <a:moveTo>
                      <a:pt x="10" y="101"/>
                    </a:moveTo>
                    <a:lnTo>
                      <a:pt x="141" y="85"/>
                    </a:lnTo>
                    <a:lnTo>
                      <a:pt x="131" y="0"/>
                    </a:lnTo>
                    <a:lnTo>
                      <a:pt x="0" y="18"/>
                    </a:lnTo>
                    <a:lnTo>
                      <a:pt x="10" y="101"/>
                    </a:lnTo>
                    <a:close/>
                  </a:path>
                </a:pathLst>
              </a:custGeom>
              <a:solidFill>
                <a:srgbClr val="D88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75" name="Freeform 584"/>
              <p:cNvSpPr>
                <a:spLocks/>
              </p:cNvSpPr>
              <p:nvPr/>
            </p:nvSpPr>
            <p:spPr bwMode="auto">
              <a:xfrm>
                <a:off x="7780338" y="3659188"/>
                <a:ext cx="106363" cy="42863"/>
              </a:xfrm>
              <a:custGeom>
                <a:avLst/>
                <a:gdLst>
                  <a:gd name="T0" fmla="*/ 5 w 134"/>
                  <a:gd name="T1" fmla="*/ 54 h 54"/>
                  <a:gd name="T2" fmla="*/ 134 w 134"/>
                  <a:gd name="T3" fmla="*/ 38 h 54"/>
                  <a:gd name="T4" fmla="*/ 131 w 134"/>
                  <a:gd name="T5" fmla="*/ 0 h 54"/>
                  <a:gd name="T6" fmla="*/ 0 w 134"/>
                  <a:gd name="T7" fmla="*/ 18 h 54"/>
                  <a:gd name="T8" fmla="*/ 5 w 134"/>
                  <a:gd name="T9" fmla="*/ 54 h 54"/>
                </a:gdLst>
                <a:ahLst/>
                <a:cxnLst>
                  <a:cxn ang="0">
                    <a:pos x="T0" y="T1"/>
                  </a:cxn>
                  <a:cxn ang="0">
                    <a:pos x="T2" y="T3"/>
                  </a:cxn>
                  <a:cxn ang="0">
                    <a:pos x="T4" y="T5"/>
                  </a:cxn>
                  <a:cxn ang="0">
                    <a:pos x="T6" y="T7"/>
                  </a:cxn>
                  <a:cxn ang="0">
                    <a:pos x="T8" y="T9"/>
                  </a:cxn>
                </a:cxnLst>
                <a:rect l="0" t="0" r="r" b="b"/>
                <a:pathLst>
                  <a:path w="134" h="54">
                    <a:moveTo>
                      <a:pt x="5" y="54"/>
                    </a:moveTo>
                    <a:lnTo>
                      <a:pt x="134" y="38"/>
                    </a:lnTo>
                    <a:lnTo>
                      <a:pt x="131" y="0"/>
                    </a:lnTo>
                    <a:lnTo>
                      <a:pt x="0" y="18"/>
                    </a:lnTo>
                    <a:lnTo>
                      <a:pt x="5" y="54"/>
                    </a:lnTo>
                    <a:close/>
                  </a:path>
                </a:pathLst>
              </a:custGeom>
              <a:solidFill>
                <a:srgbClr val="B57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76" name="Freeform 585"/>
              <p:cNvSpPr>
                <a:spLocks/>
              </p:cNvSpPr>
              <p:nvPr/>
            </p:nvSpPr>
            <p:spPr bwMode="auto">
              <a:xfrm>
                <a:off x="7827963" y="3687763"/>
                <a:ext cx="14288" cy="4763"/>
              </a:xfrm>
              <a:custGeom>
                <a:avLst/>
                <a:gdLst>
                  <a:gd name="T0" fmla="*/ 2 w 19"/>
                  <a:gd name="T1" fmla="*/ 6 h 6"/>
                  <a:gd name="T2" fmla="*/ 19 w 19"/>
                  <a:gd name="T3" fmla="*/ 5 h 6"/>
                  <a:gd name="T4" fmla="*/ 19 w 19"/>
                  <a:gd name="T5" fmla="*/ 0 h 6"/>
                  <a:gd name="T6" fmla="*/ 0 w 19"/>
                  <a:gd name="T7" fmla="*/ 1 h 6"/>
                  <a:gd name="T8" fmla="*/ 2 w 19"/>
                  <a:gd name="T9" fmla="*/ 6 h 6"/>
                </a:gdLst>
                <a:ahLst/>
                <a:cxnLst>
                  <a:cxn ang="0">
                    <a:pos x="T0" y="T1"/>
                  </a:cxn>
                  <a:cxn ang="0">
                    <a:pos x="T2" y="T3"/>
                  </a:cxn>
                  <a:cxn ang="0">
                    <a:pos x="T4" y="T5"/>
                  </a:cxn>
                  <a:cxn ang="0">
                    <a:pos x="T6" y="T7"/>
                  </a:cxn>
                  <a:cxn ang="0">
                    <a:pos x="T8" y="T9"/>
                  </a:cxn>
                </a:cxnLst>
                <a:rect l="0" t="0" r="r" b="b"/>
                <a:pathLst>
                  <a:path w="19" h="6">
                    <a:moveTo>
                      <a:pt x="2" y="6"/>
                    </a:moveTo>
                    <a:lnTo>
                      <a:pt x="19" y="5"/>
                    </a:lnTo>
                    <a:lnTo>
                      <a:pt x="19" y="0"/>
                    </a:lnTo>
                    <a:lnTo>
                      <a:pt x="0" y="1"/>
                    </a:lnTo>
                    <a:lnTo>
                      <a:pt x="2" y="6"/>
                    </a:lnTo>
                    <a:close/>
                  </a:path>
                </a:pathLst>
              </a:custGeom>
              <a:solidFill>
                <a:srgbClr val="6E46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77" name="Freeform 586"/>
              <p:cNvSpPr>
                <a:spLocks/>
              </p:cNvSpPr>
              <p:nvPr/>
            </p:nvSpPr>
            <p:spPr bwMode="auto">
              <a:xfrm>
                <a:off x="7815263" y="3625850"/>
                <a:ext cx="30163" cy="34925"/>
              </a:xfrm>
              <a:custGeom>
                <a:avLst/>
                <a:gdLst>
                  <a:gd name="T0" fmla="*/ 37 w 37"/>
                  <a:gd name="T1" fmla="*/ 34 h 45"/>
                  <a:gd name="T2" fmla="*/ 37 w 37"/>
                  <a:gd name="T3" fmla="*/ 34 h 45"/>
                  <a:gd name="T4" fmla="*/ 37 w 37"/>
                  <a:gd name="T5" fmla="*/ 29 h 45"/>
                  <a:gd name="T6" fmla="*/ 37 w 37"/>
                  <a:gd name="T7" fmla="*/ 29 h 45"/>
                  <a:gd name="T8" fmla="*/ 35 w 37"/>
                  <a:gd name="T9" fmla="*/ 24 h 45"/>
                  <a:gd name="T10" fmla="*/ 35 w 37"/>
                  <a:gd name="T11" fmla="*/ 24 h 45"/>
                  <a:gd name="T12" fmla="*/ 33 w 37"/>
                  <a:gd name="T13" fmla="*/ 23 h 45"/>
                  <a:gd name="T14" fmla="*/ 33 w 37"/>
                  <a:gd name="T15" fmla="*/ 23 h 45"/>
                  <a:gd name="T16" fmla="*/ 33 w 37"/>
                  <a:gd name="T17" fmla="*/ 20 h 45"/>
                  <a:gd name="T18" fmla="*/ 32 w 37"/>
                  <a:gd name="T19" fmla="*/ 15 h 45"/>
                  <a:gd name="T20" fmla="*/ 32 w 37"/>
                  <a:gd name="T21" fmla="*/ 15 h 45"/>
                  <a:gd name="T22" fmla="*/ 22 w 37"/>
                  <a:gd name="T23" fmla="*/ 0 h 45"/>
                  <a:gd name="T24" fmla="*/ 11 w 37"/>
                  <a:gd name="T25" fmla="*/ 5 h 45"/>
                  <a:gd name="T26" fmla="*/ 1 w 37"/>
                  <a:gd name="T27" fmla="*/ 5 h 45"/>
                  <a:gd name="T28" fmla="*/ 1 w 37"/>
                  <a:gd name="T29" fmla="*/ 5 h 45"/>
                  <a:gd name="T30" fmla="*/ 0 w 37"/>
                  <a:gd name="T31" fmla="*/ 18 h 45"/>
                  <a:gd name="T32" fmla="*/ 0 w 37"/>
                  <a:gd name="T33" fmla="*/ 32 h 45"/>
                  <a:gd name="T34" fmla="*/ 1 w 37"/>
                  <a:gd name="T35" fmla="*/ 34 h 45"/>
                  <a:gd name="T36" fmla="*/ 1 w 37"/>
                  <a:gd name="T37" fmla="*/ 34 h 45"/>
                  <a:gd name="T38" fmla="*/ 3 w 37"/>
                  <a:gd name="T39" fmla="*/ 37 h 45"/>
                  <a:gd name="T40" fmla="*/ 6 w 37"/>
                  <a:gd name="T41" fmla="*/ 39 h 45"/>
                  <a:gd name="T42" fmla="*/ 6 w 37"/>
                  <a:gd name="T43" fmla="*/ 39 h 45"/>
                  <a:gd name="T44" fmla="*/ 8 w 37"/>
                  <a:gd name="T45" fmla="*/ 42 h 45"/>
                  <a:gd name="T46" fmla="*/ 11 w 37"/>
                  <a:gd name="T47" fmla="*/ 45 h 45"/>
                  <a:gd name="T48" fmla="*/ 11 w 37"/>
                  <a:gd name="T49" fmla="*/ 45 h 45"/>
                  <a:gd name="T50" fmla="*/ 14 w 37"/>
                  <a:gd name="T51" fmla="*/ 44 h 45"/>
                  <a:gd name="T52" fmla="*/ 16 w 37"/>
                  <a:gd name="T53" fmla="*/ 42 h 45"/>
                  <a:gd name="T54" fmla="*/ 16 w 37"/>
                  <a:gd name="T55" fmla="*/ 42 h 45"/>
                  <a:gd name="T56" fmla="*/ 19 w 37"/>
                  <a:gd name="T57" fmla="*/ 42 h 45"/>
                  <a:gd name="T58" fmla="*/ 24 w 37"/>
                  <a:gd name="T59" fmla="*/ 40 h 45"/>
                  <a:gd name="T60" fmla="*/ 24 w 37"/>
                  <a:gd name="T61" fmla="*/ 40 h 45"/>
                  <a:gd name="T62" fmla="*/ 27 w 37"/>
                  <a:gd name="T63" fmla="*/ 40 h 45"/>
                  <a:gd name="T64" fmla="*/ 29 w 37"/>
                  <a:gd name="T65" fmla="*/ 39 h 45"/>
                  <a:gd name="T66" fmla="*/ 30 w 37"/>
                  <a:gd name="T67" fmla="*/ 37 h 45"/>
                  <a:gd name="T68" fmla="*/ 30 w 37"/>
                  <a:gd name="T69" fmla="*/ 37 h 45"/>
                  <a:gd name="T70" fmla="*/ 33 w 37"/>
                  <a:gd name="T71" fmla="*/ 37 h 45"/>
                  <a:gd name="T72" fmla="*/ 35 w 37"/>
                  <a:gd name="T73" fmla="*/ 36 h 45"/>
                  <a:gd name="T74" fmla="*/ 37 w 37"/>
                  <a:gd name="T75" fmla="*/ 34 h 45"/>
                  <a:gd name="T76" fmla="*/ 37 w 37"/>
                  <a:gd name="T77" fmla="*/ 3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 h="45">
                    <a:moveTo>
                      <a:pt x="37" y="34"/>
                    </a:moveTo>
                    <a:lnTo>
                      <a:pt x="37" y="34"/>
                    </a:lnTo>
                    <a:lnTo>
                      <a:pt x="37" y="29"/>
                    </a:lnTo>
                    <a:lnTo>
                      <a:pt x="37" y="29"/>
                    </a:lnTo>
                    <a:lnTo>
                      <a:pt x="35" y="24"/>
                    </a:lnTo>
                    <a:lnTo>
                      <a:pt x="35" y="24"/>
                    </a:lnTo>
                    <a:lnTo>
                      <a:pt x="33" y="23"/>
                    </a:lnTo>
                    <a:lnTo>
                      <a:pt x="33" y="23"/>
                    </a:lnTo>
                    <a:lnTo>
                      <a:pt x="33" y="20"/>
                    </a:lnTo>
                    <a:lnTo>
                      <a:pt x="32" y="15"/>
                    </a:lnTo>
                    <a:lnTo>
                      <a:pt x="32" y="15"/>
                    </a:lnTo>
                    <a:lnTo>
                      <a:pt x="22" y="0"/>
                    </a:lnTo>
                    <a:lnTo>
                      <a:pt x="11" y="5"/>
                    </a:lnTo>
                    <a:lnTo>
                      <a:pt x="1" y="5"/>
                    </a:lnTo>
                    <a:lnTo>
                      <a:pt x="1" y="5"/>
                    </a:lnTo>
                    <a:lnTo>
                      <a:pt x="0" y="18"/>
                    </a:lnTo>
                    <a:lnTo>
                      <a:pt x="0" y="32"/>
                    </a:lnTo>
                    <a:lnTo>
                      <a:pt x="1" y="34"/>
                    </a:lnTo>
                    <a:lnTo>
                      <a:pt x="1" y="34"/>
                    </a:lnTo>
                    <a:lnTo>
                      <a:pt x="3" y="37"/>
                    </a:lnTo>
                    <a:lnTo>
                      <a:pt x="6" y="39"/>
                    </a:lnTo>
                    <a:lnTo>
                      <a:pt x="6" y="39"/>
                    </a:lnTo>
                    <a:lnTo>
                      <a:pt x="8" y="42"/>
                    </a:lnTo>
                    <a:lnTo>
                      <a:pt x="11" y="45"/>
                    </a:lnTo>
                    <a:lnTo>
                      <a:pt x="11" y="45"/>
                    </a:lnTo>
                    <a:lnTo>
                      <a:pt x="14" y="44"/>
                    </a:lnTo>
                    <a:lnTo>
                      <a:pt x="16" y="42"/>
                    </a:lnTo>
                    <a:lnTo>
                      <a:pt x="16" y="42"/>
                    </a:lnTo>
                    <a:lnTo>
                      <a:pt x="19" y="42"/>
                    </a:lnTo>
                    <a:lnTo>
                      <a:pt x="24" y="40"/>
                    </a:lnTo>
                    <a:lnTo>
                      <a:pt x="24" y="40"/>
                    </a:lnTo>
                    <a:lnTo>
                      <a:pt x="27" y="40"/>
                    </a:lnTo>
                    <a:lnTo>
                      <a:pt x="29" y="39"/>
                    </a:lnTo>
                    <a:lnTo>
                      <a:pt x="30" y="37"/>
                    </a:lnTo>
                    <a:lnTo>
                      <a:pt x="30" y="37"/>
                    </a:lnTo>
                    <a:lnTo>
                      <a:pt x="33" y="37"/>
                    </a:lnTo>
                    <a:lnTo>
                      <a:pt x="35" y="36"/>
                    </a:lnTo>
                    <a:lnTo>
                      <a:pt x="37" y="34"/>
                    </a:lnTo>
                    <a:lnTo>
                      <a:pt x="37" y="34"/>
                    </a:lnTo>
                    <a:close/>
                  </a:path>
                </a:pathLst>
              </a:custGeom>
              <a:solidFill>
                <a:srgbClr val="8E4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78" name="Freeform 587"/>
              <p:cNvSpPr>
                <a:spLocks/>
              </p:cNvSpPr>
              <p:nvPr/>
            </p:nvSpPr>
            <p:spPr bwMode="auto">
              <a:xfrm>
                <a:off x="7713663" y="3487738"/>
                <a:ext cx="120650" cy="142875"/>
              </a:xfrm>
              <a:custGeom>
                <a:avLst/>
                <a:gdLst>
                  <a:gd name="T0" fmla="*/ 6 w 152"/>
                  <a:gd name="T1" fmla="*/ 37 h 181"/>
                  <a:gd name="T2" fmla="*/ 6 w 152"/>
                  <a:gd name="T3" fmla="*/ 37 h 181"/>
                  <a:gd name="T4" fmla="*/ 35 w 152"/>
                  <a:gd name="T5" fmla="*/ 61 h 181"/>
                  <a:gd name="T6" fmla="*/ 59 w 152"/>
                  <a:gd name="T7" fmla="*/ 82 h 181"/>
                  <a:gd name="T8" fmla="*/ 78 w 152"/>
                  <a:gd name="T9" fmla="*/ 101 h 181"/>
                  <a:gd name="T10" fmla="*/ 78 w 152"/>
                  <a:gd name="T11" fmla="*/ 101 h 181"/>
                  <a:gd name="T12" fmla="*/ 88 w 152"/>
                  <a:gd name="T13" fmla="*/ 115 h 181"/>
                  <a:gd name="T14" fmla="*/ 102 w 152"/>
                  <a:gd name="T15" fmla="*/ 143 h 181"/>
                  <a:gd name="T16" fmla="*/ 123 w 152"/>
                  <a:gd name="T17" fmla="*/ 181 h 181"/>
                  <a:gd name="T18" fmla="*/ 123 w 152"/>
                  <a:gd name="T19" fmla="*/ 181 h 181"/>
                  <a:gd name="T20" fmla="*/ 125 w 152"/>
                  <a:gd name="T21" fmla="*/ 181 h 181"/>
                  <a:gd name="T22" fmla="*/ 129 w 152"/>
                  <a:gd name="T23" fmla="*/ 181 h 181"/>
                  <a:gd name="T24" fmla="*/ 139 w 152"/>
                  <a:gd name="T25" fmla="*/ 179 h 181"/>
                  <a:gd name="T26" fmla="*/ 152 w 152"/>
                  <a:gd name="T27" fmla="*/ 174 h 181"/>
                  <a:gd name="T28" fmla="*/ 152 w 152"/>
                  <a:gd name="T29" fmla="*/ 174 h 181"/>
                  <a:gd name="T30" fmla="*/ 107 w 152"/>
                  <a:gd name="T31" fmla="*/ 82 h 181"/>
                  <a:gd name="T32" fmla="*/ 107 w 152"/>
                  <a:gd name="T33" fmla="*/ 82 h 181"/>
                  <a:gd name="T34" fmla="*/ 93 w 152"/>
                  <a:gd name="T35" fmla="*/ 67 h 181"/>
                  <a:gd name="T36" fmla="*/ 66 w 152"/>
                  <a:gd name="T37" fmla="*/ 42 h 181"/>
                  <a:gd name="T38" fmla="*/ 35 w 152"/>
                  <a:gd name="T39" fmla="*/ 15 h 181"/>
                  <a:gd name="T40" fmla="*/ 24 w 152"/>
                  <a:gd name="T41" fmla="*/ 7 h 181"/>
                  <a:gd name="T42" fmla="*/ 18 w 152"/>
                  <a:gd name="T43" fmla="*/ 2 h 181"/>
                  <a:gd name="T44" fmla="*/ 18 w 152"/>
                  <a:gd name="T45" fmla="*/ 2 h 181"/>
                  <a:gd name="T46" fmla="*/ 13 w 152"/>
                  <a:gd name="T47" fmla="*/ 0 h 181"/>
                  <a:gd name="T48" fmla="*/ 8 w 152"/>
                  <a:gd name="T49" fmla="*/ 2 h 181"/>
                  <a:gd name="T50" fmla="*/ 6 w 152"/>
                  <a:gd name="T51" fmla="*/ 7 h 181"/>
                  <a:gd name="T52" fmla="*/ 2 w 152"/>
                  <a:gd name="T53" fmla="*/ 13 h 181"/>
                  <a:gd name="T54" fmla="*/ 2 w 152"/>
                  <a:gd name="T55" fmla="*/ 13 h 181"/>
                  <a:gd name="T56" fmla="*/ 0 w 152"/>
                  <a:gd name="T57" fmla="*/ 18 h 181"/>
                  <a:gd name="T58" fmla="*/ 0 w 152"/>
                  <a:gd name="T59" fmla="*/ 23 h 181"/>
                  <a:gd name="T60" fmla="*/ 2 w 152"/>
                  <a:gd name="T61" fmla="*/ 31 h 181"/>
                  <a:gd name="T62" fmla="*/ 5 w 152"/>
                  <a:gd name="T63" fmla="*/ 35 h 181"/>
                  <a:gd name="T64" fmla="*/ 6 w 152"/>
                  <a:gd name="T65" fmla="*/ 37 h 181"/>
                  <a:gd name="T66" fmla="*/ 6 w 152"/>
                  <a:gd name="T67" fmla="*/ 3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2" h="181">
                    <a:moveTo>
                      <a:pt x="6" y="37"/>
                    </a:moveTo>
                    <a:lnTo>
                      <a:pt x="6" y="37"/>
                    </a:lnTo>
                    <a:lnTo>
                      <a:pt x="35" y="61"/>
                    </a:lnTo>
                    <a:lnTo>
                      <a:pt x="59" y="82"/>
                    </a:lnTo>
                    <a:lnTo>
                      <a:pt x="78" y="101"/>
                    </a:lnTo>
                    <a:lnTo>
                      <a:pt x="78" y="101"/>
                    </a:lnTo>
                    <a:lnTo>
                      <a:pt x="88" y="115"/>
                    </a:lnTo>
                    <a:lnTo>
                      <a:pt x="102" y="143"/>
                    </a:lnTo>
                    <a:lnTo>
                      <a:pt x="123" y="181"/>
                    </a:lnTo>
                    <a:lnTo>
                      <a:pt x="123" y="181"/>
                    </a:lnTo>
                    <a:lnTo>
                      <a:pt x="125" y="181"/>
                    </a:lnTo>
                    <a:lnTo>
                      <a:pt x="129" y="181"/>
                    </a:lnTo>
                    <a:lnTo>
                      <a:pt x="139" y="179"/>
                    </a:lnTo>
                    <a:lnTo>
                      <a:pt x="152" y="174"/>
                    </a:lnTo>
                    <a:lnTo>
                      <a:pt x="152" y="174"/>
                    </a:lnTo>
                    <a:lnTo>
                      <a:pt x="107" y="82"/>
                    </a:lnTo>
                    <a:lnTo>
                      <a:pt x="107" y="82"/>
                    </a:lnTo>
                    <a:lnTo>
                      <a:pt x="93" y="67"/>
                    </a:lnTo>
                    <a:lnTo>
                      <a:pt x="66" y="42"/>
                    </a:lnTo>
                    <a:lnTo>
                      <a:pt x="35" y="15"/>
                    </a:lnTo>
                    <a:lnTo>
                      <a:pt x="24" y="7"/>
                    </a:lnTo>
                    <a:lnTo>
                      <a:pt x="18" y="2"/>
                    </a:lnTo>
                    <a:lnTo>
                      <a:pt x="18" y="2"/>
                    </a:lnTo>
                    <a:lnTo>
                      <a:pt x="13" y="0"/>
                    </a:lnTo>
                    <a:lnTo>
                      <a:pt x="8" y="2"/>
                    </a:lnTo>
                    <a:lnTo>
                      <a:pt x="6" y="7"/>
                    </a:lnTo>
                    <a:lnTo>
                      <a:pt x="2" y="13"/>
                    </a:lnTo>
                    <a:lnTo>
                      <a:pt x="2" y="13"/>
                    </a:lnTo>
                    <a:lnTo>
                      <a:pt x="0" y="18"/>
                    </a:lnTo>
                    <a:lnTo>
                      <a:pt x="0" y="23"/>
                    </a:lnTo>
                    <a:lnTo>
                      <a:pt x="2" y="31"/>
                    </a:lnTo>
                    <a:lnTo>
                      <a:pt x="5" y="35"/>
                    </a:lnTo>
                    <a:lnTo>
                      <a:pt x="6" y="37"/>
                    </a:lnTo>
                    <a:lnTo>
                      <a:pt x="6" y="37"/>
                    </a:lnTo>
                    <a:close/>
                  </a:path>
                </a:pathLst>
              </a:custGeom>
              <a:solidFill>
                <a:srgbClr val="BFB0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79" name="Freeform 588"/>
              <p:cNvSpPr>
                <a:spLocks/>
              </p:cNvSpPr>
              <p:nvPr/>
            </p:nvSpPr>
            <p:spPr bwMode="auto">
              <a:xfrm>
                <a:off x="7696201" y="3484563"/>
                <a:ext cx="84138" cy="180975"/>
              </a:xfrm>
              <a:custGeom>
                <a:avLst/>
                <a:gdLst>
                  <a:gd name="T0" fmla="*/ 2 w 107"/>
                  <a:gd name="T1" fmla="*/ 72 h 227"/>
                  <a:gd name="T2" fmla="*/ 2 w 107"/>
                  <a:gd name="T3" fmla="*/ 72 h 227"/>
                  <a:gd name="T4" fmla="*/ 6 w 107"/>
                  <a:gd name="T5" fmla="*/ 88 h 227"/>
                  <a:gd name="T6" fmla="*/ 6 w 107"/>
                  <a:gd name="T7" fmla="*/ 88 h 227"/>
                  <a:gd name="T8" fmla="*/ 18 w 107"/>
                  <a:gd name="T9" fmla="*/ 125 h 227"/>
                  <a:gd name="T10" fmla="*/ 18 w 107"/>
                  <a:gd name="T11" fmla="*/ 125 h 227"/>
                  <a:gd name="T12" fmla="*/ 19 w 107"/>
                  <a:gd name="T13" fmla="*/ 139 h 227"/>
                  <a:gd name="T14" fmla="*/ 19 w 107"/>
                  <a:gd name="T15" fmla="*/ 139 h 227"/>
                  <a:gd name="T16" fmla="*/ 24 w 107"/>
                  <a:gd name="T17" fmla="*/ 157 h 227"/>
                  <a:gd name="T18" fmla="*/ 30 w 107"/>
                  <a:gd name="T19" fmla="*/ 174 h 227"/>
                  <a:gd name="T20" fmla="*/ 37 w 107"/>
                  <a:gd name="T21" fmla="*/ 189 h 227"/>
                  <a:gd name="T22" fmla="*/ 42 w 107"/>
                  <a:gd name="T23" fmla="*/ 201 h 227"/>
                  <a:gd name="T24" fmla="*/ 53 w 107"/>
                  <a:gd name="T25" fmla="*/ 219 h 227"/>
                  <a:gd name="T26" fmla="*/ 58 w 107"/>
                  <a:gd name="T27" fmla="*/ 227 h 227"/>
                  <a:gd name="T28" fmla="*/ 58 w 107"/>
                  <a:gd name="T29" fmla="*/ 227 h 227"/>
                  <a:gd name="T30" fmla="*/ 78 w 107"/>
                  <a:gd name="T31" fmla="*/ 224 h 227"/>
                  <a:gd name="T32" fmla="*/ 96 w 107"/>
                  <a:gd name="T33" fmla="*/ 221 h 227"/>
                  <a:gd name="T34" fmla="*/ 102 w 107"/>
                  <a:gd name="T35" fmla="*/ 219 h 227"/>
                  <a:gd name="T36" fmla="*/ 107 w 107"/>
                  <a:gd name="T37" fmla="*/ 216 h 227"/>
                  <a:gd name="T38" fmla="*/ 107 w 107"/>
                  <a:gd name="T39" fmla="*/ 216 h 227"/>
                  <a:gd name="T40" fmla="*/ 104 w 107"/>
                  <a:gd name="T41" fmla="*/ 181 h 227"/>
                  <a:gd name="T42" fmla="*/ 99 w 107"/>
                  <a:gd name="T43" fmla="*/ 144 h 227"/>
                  <a:gd name="T44" fmla="*/ 91 w 107"/>
                  <a:gd name="T45" fmla="*/ 102 h 227"/>
                  <a:gd name="T46" fmla="*/ 91 w 107"/>
                  <a:gd name="T47" fmla="*/ 102 h 227"/>
                  <a:gd name="T48" fmla="*/ 88 w 107"/>
                  <a:gd name="T49" fmla="*/ 90 h 227"/>
                  <a:gd name="T50" fmla="*/ 88 w 107"/>
                  <a:gd name="T51" fmla="*/ 90 h 227"/>
                  <a:gd name="T52" fmla="*/ 88 w 107"/>
                  <a:gd name="T53" fmla="*/ 90 h 227"/>
                  <a:gd name="T54" fmla="*/ 83 w 107"/>
                  <a:gd name="T55" fmla="*/ 72 h 227"/>
                  <a:gd name="T56" fmla="*/ 78 w 107"/>
                  <a:gd name="T57" fmla="*/ 56 h 227"/>
                  <a:gd name="T58" fmla="*/ 72 w 107"/>
                  <a:gd name="T59" fmla="*/ 42 h 227"/>
                  <a:gd name="T60" fmla="*/ 64 w 107"/>
                  <a:gd name="T61" fmla="*/ 29 h 227"/>
                  <a:gd name="T62" fmla="*/ 56 w 107"/>
                  <a:gd name="T63" fmla="*/ 18 h 227"/>
                  <a:gd name="T64" fmla="*/ 48 w 107"/>
                  <a:gd name="T65" fmla="*/ 8 h 227"/>
                  <a:gd name="T66" fmla="*/ 37 w 107"/>
                  <a:gd name="T67" fmla="*/ 2 h 227"/>
                  <a:gd name="T68" fmla="*/ 27 w 107"/>
                  <a:gd name="T69" fmla="*/ 0 h 227"/>
                  <a:gd name="T70" fmla="*/ 27 w 107"/>
                  <a:gd name="T71" fmla="*/ 0 h 227"/>
                  <a:gd name="T72" fmla="*/ 21 w 107"/>
                  <a:gd name="T73" fmla="*/ 7 h 227"/>
                  <a:gd name="T74" fmla="*/ 10 w 107"/>
                  <a:gd name="T75" fmla="*/ 26 h 227"/>
                  <a:gd name="T76" fmla="*/ 5 w 107"/>
                  <a:gd name="T77" fmla="*/ 37 h 227"/>
                  <a:gd name="T78" fmla="*/ 0 w 107"/>
                  <a:gd name="T79" fmla="*/ 48 h 227"/>
                  <a:gd name="T80" fmla="*/ 0 w 107"/>
                  <a:gd name="T81" fmla="*/ 61 h 227"/>
                  <a:gd name="T82" fmla="*/ 0 w 107"/>
                  <a:gd name="T83" fmla="*/ 66 h 227"/>
                  <a:gd name="T84" fmla="*/ 2 w 107"/>
                  <a:gd name="T85" fmla="*/ 72 h 227"/>
                  <a:gd name="T86" fmla="*/ 2 w 107"/>
                  <a:gd name="T87" fmla="*/ 7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 h="227">
                    <a:moveTo>
                      <a:pt x="2" y="72"/>
                    </a:moveTo>
                    <a:lnTo>
                      <a:pt x="2" y="72"/>
                    </a:lnTo>
                    <a:lnTo>
                      <a:pt x="6" y="88"/>
                    </a:lnTo>
                    <a:lnTo>
                      <a:pt x="6" y="88"/>
                    </a:lnTo>
                    <a:lnTo>
                      <a:pt x="18" y="125"/>
                    </a:lnTo>
                    <a:lnTo>
                      <a:pt x="18" y="125"/>
                    </a:lnTo>
                    <a:lnTo>
                      <a:pt x="19" y="139"/>
                    </a:lnTo>
                    <a:lnTo>
                      <a:pt x="19" y="139"/>
                    </a:lnTo>
                    <a:lnTo>
                      <a:pt x="24" y="157"/>
                    </a:lnTo>
                    <a:lnTo>
                      <a:pt x="30" y="174"/>
                    </a:lnTo>
                    <a:lnTo>
                      <a:pt x="37" y="189"/>
                    </a:lnTo>
                    <a:lnTo>
                      <a:pt x="42" y="201"/>
                    </a:lnTo>
                    <a:lnTo>
                      <a:pt x="53" y="219"/>
                    </a:lnTo>
                    <a:lnTo>
                      <a:pt x="58" y="227"/>
                    </a:lnTo>
                    <a:lnTo>
                      <a:pt x="58" y="227"/>
                    </a:lnTo>
                    <a:lnTo>
                      <a:pt x="78" y="224"/>
                    </a:lnTo>
                    <a:lnTo>
                      <a:pt x="96" y="221"/>
                    </a:lnTo>
                    <a:lnTo>
                      <a:pt x="102" y="219"/>
                    </a:lnTo>
                    <a:lnTo>
                      <a:pt x="107" y="216"/>
                    </a:lnTo>
                    <a:lnTo>
                      <a:pt x="107" y="216"/>
                    </a:lnTo>
                    <a:lnTo>
                      <a:pt x="104" y="181"/>
                    </a:lnTo>
                    <a:lnTo>
                      <a:pt x="99" y="144"/>
                    </a:lnTo>
                    <a:lnTo>
                      <a:pt x="91" y="102"/>
                    </a:lnTo>
                    <a:lnTo>
                      <a:pt x="91" y="102"/>
                    </a:lnTo>
                    <a:lnTo>
                      <a:pt x="88" y="90"/>
                    </a:lnTo>
                    <a:lnTo>
                      <a:pt x="88" y="90"/>
                    </a:lnTo>
                    <a:lnTo>
                      <a:pt x="88" y="90"/>
                    </a:lnTo>
                    <a:lnTo>
                      <a:pt x="83" y="72"/>
                    </a:lnTo>
                    <a:lnTo>
                      <a:pt x="78" y="56"/>
                    </a:lnTo>
                    <a:lnTo>
                      <a:pt x="72" y="42"/>
                    </a:lnTo>
                    <a:lnTo>
                      <a:pt x="64" y="29"/>
                    </a:lnTo>
                    <a:lnTo>
                      <a:pt x="56" y="18"/>
                    </a:lnTo>
                    <a:lnTo>
                      <a:pt x="48" y="8"/>
                    </a:lnTo>
                    <a:lnTo>
                      <a:pt x="37" y="2"/>
                    </a:lnTo>
                    <a:lnTo>
                      <a:pt x="27" y="0"/>
                    </a:lnTo>
                    <a:lnTo>
                      <a:pt x="27" y="0"/>
                    </a:lnTo>
                    <a:lnTo>
                      <a:pt x="21" y="7"/>
                    </a:lnTo>
                    <a:lnTo>
                      <a:pt x="10" y="26"/>
                    </a:lnTo>
                    <a:lnTo>
                      <a:pt x="5" y="37"/>
                    </a:lnTo>
                    <a:lnTo>
                      <a:pt x="0" y="48"/>
                    </a:lnTo>
                    <a:lnTo>
                      <a:pt x="0" y="61"/>
                    </a:lnTo>
                    <a:lnTo>
                      <a:pt x="0" y="66"/>
                    </a:lnTo>
                    <a:lnTo>
                      <a:pt x="2" y="72"/>
                    </a:lnTo>
                    <a:lnTo>
                      <a:pt x="2" y="72"/>
                    </a:lnTo>
                    <a:close/>
                  </a:path>
                </a:pathLst>
              </a:custGeom>
              <a:solidFill>
                <a:srgbClr val="BFB0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80" name="Freeform 589"/>
              <p:cNvSpPr>
                <a:spLocks/>
              </p:cNvSpPr>
              <p:nvPr/>
            </p:nvSpPr>
            <p:spPr bwMode="auto">
              <a:xfrm>
                <a:off x="7761288" y="3568700"/>
                <a:ext cx="39688" cy="93663"/>
              </a:xfrm>
              <a:custGeom>
                <a:avLst/>
                <a:gdLst>
                  <a:gd name="T0" fmla="*/ 10 w 50"/>
                  <a:gd name="T1" fmla="*/ 0 h 118"/>
                  <a:gd name="T2" fmla="*/ 10 w 50"/>
                  <a:gd name="T3" fmla="*/ 0 h 118"/>
                  <a:gd name="T4" fmla="*/ 11 w 50"/>
                  <a:gd name="T5" fmla="*/ 9 h 118"/>
                  <a:gd name="T6" fmla="*/ 16 w 50"/>
                  <a:gd name="T7" fmla="*/ 32 h 118"/>
                  <a:gd name="T8" fmla="*/ 21 w 50"/>
                  <a:gd name="T9" fmla="*/ 48 h 118"/>
                  <a:gd name="T10" fmla="*/ 27 w 50"/>
                  <a:gd name="T11" fmla="*/ 65 h 118"/>
                  <a:gd name="T12" fmla="*/ 37 w 50"/>
                  <a:gd name="T13" fmla="*/ 84 h 118"/>
                  <a:gd name="T14" fmla="*/ 50 w 50"/>
                  <a:gd name="T15" fmla="*/ 103 h 118"/>
                  <a:gd name="T16" fmla="*/ 50 w 50"/>
                  <a:gd name="T17" fmla="*/ 103 h 118"/>
                  <a:gd name="T18" fmla="*/ 50 w 50"/>
                  <a:gd name="T19" fmla="*/ 103 h 118"/>
                  <a:gd name="T20" fmla="*/ 48 w 50"/>
                  <a:gd name="T21" fmla="*/ 105 h 118"/>
                  <a:gd name="T22" fmla="*/ 43 w 50"/>
                  <a:gd name="T23" fmla="*/ 108 h 118"/>
                  <a:gd name="T24" fmla="*/ 26 w 50"/>
                  <a:gd name="T25" fmla="*/ 113 h 118"/>
                  <a:gd name="T26" fmla="*/ 0 w 50"/>
                  <a:gd name="T27" fmla="*/ 118 h 118"/>
                  <a:gd name="T28" fmla="*/ 10 w 50"/>
                  <a:gd name="T2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118">
                    <a:moveTo>
                      <a:pt x="10" y="0"/>
                    </a:moveTo>
                    <a:lnTo>
                      <a:pt x="10" y="0"/>
                    </a:lnTo>
                    <a:lnTo>
                      <a:pt x="11" y="9"/>
                    </a:lnTo>
                    <a:lnTo>
                      <a:pt x="16" y="32"/>
                    </a:lnTo>
                    <a:lnTo>
                      <a:pt x="21" y="48"/>
                    </a:lnTo>
                    <a:lnTo>
                      <a:pt x="27" y="65"/>
                    </a:lnTo>
                    <a:lnTo>
                      <a:pt x="37" y="84"/>
                    </a:lnTo>
                    <a:lnTo>
                      <a:pt x="50" y="103"/>
                    </a:lnTo>
                    <a:lnTo>
                      <a:pt x="50" y="103"/>
                    </a:lnTo>
                    <a:lnTo>
                      <a:pt x="50" y="103"/>
                    </a:lnTo>
                    <a:lnTo>
                      <a:pt x="48" y="105"/>
                    </a:lnTo>
                    <a:lnTo>
                      <a:pt x="43" y="108"/>
                    </a:lnTo>
                    <a:lnTo>
                      <a:pt x="26" y="113"/>
                    </a:lnTo>
                    <a:lnTo>
                      <a:pt x="0" y="118"/>
                    </a:lnTo>
                    <a:lnTo>
                      <a:pt x="10" y="0"/>
                    </a:lnTo>
                    <a:close/>
                  </a:path>
                </a:pathLst>
              </a:custGeom>
              <a:solidFill>
                <a:srgbClr val="BFB0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81" name="Freeform 590"/>
              <p:cNvSpPr>
                <a:spLocks/>
              </p:cNvSpPr>
              <p:nvPr/>
            </p:nvSpPr>
            <p:spPr bwMode="auto">
              <a:xfrm>
                <a:off x="7735888" y="3530600"/>
                <a:ext cx="31750" cy="34925"/>
              </a:xfrm>
              <a:custGeom>
                <a:avLst/>
                <a:gdLst>
                  <a:gd name="T0" fmla="*/ 0 w 40"/>
                  <a:gd name="T1" fmla="*/ 0 h 44"/>
                  <a:gd name="T2" fmla="*/ 0 w 40"/>
                  <a:gd name="T3" fmla="*/ 0 h 44"/>
                  <a:gd name="T4" fmla="*/ 40 w 40"/>
                  <a:gd name="T5" fmla="*/ 44 h 44"/>
                  <a:gd name="T6" fmla="*/ 40 w 40"/>
                  <a:gd name="T7" fmla="*/ 44 h 44"/>
                  <a:gd name="T8" fmla="*/ 37 w 40"/>
                  <a:gd name="T9" fmla="*/ 32 h 44"/>
                  <a:gd name="T10" fmla="*/ 37 w 40"/>
                  <a:gd name="T11" fmla="*/ 32 h 44"/>
                  <a:gd name="T12" fmla="*/ 37 w 40"/>
                  <a:gd name="T13" fmla="*/ 32 h 44"/>
                  <a:gd name="T14" fmla="*/ 16 w 40"/>
                  <a:gd name="T15" fmla="*/ 11 h 44"/>
                  <a:gd name="T16" fmla="*/ 0 w 40"/>
                  <a:gd name="T17" fmla="*/ 0 h 44"/>
                  <a:gd name="T18" fmla="*/ 0 w 40"/>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4">
                    <a:moveTo>
                      <a:pt x="0" y="0"/>
                    </a:moveTo>
                    <a:lnTo>
                      <a:pt x="0" y="0"/>
                    </a:lnTo>
                    <a:lnTo>
                      <a:pt x="40" y="44"/>
                    </a:lnTo>
                    <a:lnTo>
                      <a:pt x="40" y="44"/>
                    </a:lnTo>
                    <a:lnTo>
                      <a:pt x="37" y="32"/>
                    </a:lnTo>
                    <a:lnTo>
                      <a:pt x="37" y="32"/>
                    </a:lnTo>
                    <a:lnTo>
                      <a:pt x="37" y="32"/>
                    </a:lnTo>
                    <a:lnTo>
                      <a:pt x="16" y="11"/>
                    </a:lnTo>
                    <a:lnTo>
                      <a:pt x="0" y="0"/>
                    </a:lnTo>
                    <a:lnTo>
                      <a:pt x="0" y="0"/>
                    </a:lnTo>
                    <a:close/>
                  </a:path>
                </a:pathLst>
              </a:custGeom>
              <a:solidFill>
                <a:srgbClr val="786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82" name="Freeform 591"/>
              <p:cNvSpPr>
                <a:spLocks/>
              </p:cNvSpPr>
              <p:nvPr/>
            </p:nvSpPr>
            <p:spPr bwMode="auto">
              <a:xfrm>
                <a:off x="7693026" y="3513138"/>
                <a:ext cx="107950" cy="68263"/>
              </a:xfrm>
              <a:custGeom>
                <a:avLst/>
                <a:gdLst>
                  <a:gd name="T0" fmla="*/ 0 w 136"/>
                  <a:gd name="T1" fmla="*/ 5 h 85"/>
                  <a:gd name="T2" fmla="*/ 0 w 136"/>
                  <a:gd name="T3" fmla="*/ 5 h 85"/>
                  <a:gd name="T4" fmla="*/ 1 w 136"/>
                  <a:gd name="T5" fmla="*/ 9 h 85"/>
                  <a:gd name="T6" fmla="*/ 6 w 136"/>
                  <a:gd name="T7" fmla="*/ 22 h 85"/>
                  <a:gd name="T8" fmla="*/ 11 w 136"/>
                  <a:gd name="T9" fmla="*/ 30 h 85"/>
                  <a:gd name="T10" fmla="*/ 17 w 136"/>
                  <a:gd name="T11" fmla="*/ 37 h 85"/>
                  <a:gd name="T12" fmla="*/ 25 w 136"/>
                  <a:gd name="T13" fmla="*/ 41 h 85"/>
                  <a:gd name="T14" fmla="*/ 37 w 136"/>
                  <a:gd name="T15" fmla="*/ 43 h 85"/>
                  <a:gd name="T16" fmla="*/ 37 w 136"/>
                  <a:gd name="T17" fmla="*/ 43 h 85"/>
                  <a:gd name="T18" fmla="*/ 59 w 136"/>
                  <a:gd name="T19" fmla="*/ 46 h 85"/>
                  <a:gd name="T20" fmla="*/ 83 w 136"/>
                  <a:gd name="T21" fmla="*/ 54 h 85"/>
                  <a:gd name="T22" fmla="*/ 104 w 136"/>
                  <a:gd name="T23" fmla="*/ 62 h 85"/>
                  <a:gd name="T24" fmla="*/ 113 w 136"/>
                  <a:gd name="T25" fmla="*/ 67 h 85"/>
                  <a:gd name="T26" fmla="*/ 118 w 136"/>
                  <a:gd name="T27" fmla="*/ 70 h 85"/>
                  <a:gd name="T28" fmla="*/ 136 w 136"/>
                  <a:gd name="T29" fmla="*/ 85 h 85"/>
                  <a:gd name="T30" fmla="*/ 131 w 136"/>
                  <a:gd name="T31" fmla="*/ 65 h 85"/>
                  <a:gd name="T32" fmla="*/ 131 w 136"/>
                  <a:gd name="T33" fmla="*/ 65 h 85"/>
                  <a:gd name="T34" fmla="*/ 128 w 136"/>
                  <a:gd name="T35" fmla="*/ 61 h 85"/>
                  <a:gd name="T36" fmla="*/ 123 w 136"/>
                  <a:gd name="T37" fmla="*/ 56 h 85"/>
                  <a:gd name="T38" fmla="*/ 115 w 136"/>
                  <a:gd name="T39" fmla="*/ 51 h 85"/>
                  <a:gd name="T40" fmla="*/ 104 w 136"/>
                  <a:gd name="T41" fmla="*/ 46 h 85"/>
                  <a:gd name="T42" fmla="*/ 86 w 136"/>
                  <a:gd name="T43" fmla="*/ 41 h 85"/>
                  <a:gd name="T44" fmla="*/ 65 w 136"/>
                  <a:gd name="T45" fmla="*/ 40 h 85"/>
                  <a:gd name="T46" fmla="*/ 37 w 136"/>
                  <a:gd name="T47" fmla="*/ 40 h 85"/>
                  <a:gd name="T48" fmla="*/ 37 w 136"/>
                  <a:gd name="T49" fmla="*/ 40 h 85"/>
                  <a:gd name="T50" fmla="*/ 33 w 136"/>
                  <a:gd name="T51" fmla="*/ 40 h 85"/>
                  <a:gd name="T52" fmla="*/ 29 w 136"/>
                  <a:gd name="T53" fmla="*/ 38 h 85"/>
                  <a:gd name="T54" fmla="*/ 24 w 136"/>
                  <a:gd name="T55" fmla="*/ 37 h 85"/>
                  <a:gd name="T56" fmla="*/ 17 w 136"/>
                  <a:gd name="T57" fmla="*/ 32 h 85"/>
                  <a:gd name="T58" fmla="*/ 13 w 136"/>
                  <a:gd name="T59" fmla="*/ 25 h 85"/>
                  <a:gd name="T60" fmla="*/ 8 w 136"/>
                  <a:gd name="T61" fmla="*/ 14 h 85"/>
                  <a:gd name="T62" fmla="*/ 3 w 136"/>
                  <a:gd name="T63" fmla="*/ 0 h 85"/>
                  <a:gd name="T64" fmla="*/ 3 w 136"/>
                  <a:gd name="T65" fmla="*/ 0 h 85"/>
                  <a:gd name="T66" fmla="*/ 1 w 136"/>
                  <a:gd name="T67" fmla="*/ 1 h 85"/>
                  <a:gd name="T68" fmla="*/ 0 w 136"/>
                  <a:gd name="T69" fmla="*/ 3 h 85"/>
                  <a:gd name="T70" fmla="*/ 0 w 136"/>
                  <a:gd name="T71" fmla="*/ 5 h 85"/>
                  <a:gd name="T72" fmla="*/ 0 w 136"/>
                  <a:gd name="T73"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 h="85">
                    <a:moveTo>
                      <a:pt x="0" y="5"/>
                    </a:moveTo>
                    <a:lnTo>
                      <a:pt x="0" y="5"/>
                    </a:lnTo>
                    <a:lnTo>
                      <a:pt x="1" y="9"/>
                    </a:lnTo>
                    <a:lnTo>
                      <a:pt x="6" y="22"/>
                    </a:lnTo>
                    <a:lnTo>
                      <a:pt x="11" y="30"/>
                    </a:lnTo>
                    <a:lnTo>
                      <a:pt x="17" y="37"/>
                    </a:lnTo>
                    <a:lnTo>
                      <a:pt x="25" y="41"/>
                    </a:lnTo>
                    <a:lnTo>
                      <a:pt x="37" y="43"/>
                    </a:lnTo>
                    <a:lnTo>
                      <a:pt x="37" y="43"/>
                    </a:lnTo>
                    <a:lnTo>
                      <a:pt x="59" y="46"/>
                    </a:lnTo>
                    <a:lnTo>
                      <a:pt x="83" y="54"/>
                    </a:lnTo>
                    <a:lnTo>
                      <a:pt x="104" y="62"/>
                    </a:lnTo>
                    <a:lnTo>
                      <a:pt x="113" y="67"/>
                    </a:lnTo>
                    <a:lnTo>
                      <a:pt x="118" y="70"/>
                    </a:lnTo>
                    <a:lnTo>
                      <a:pt x="136" y="85"/>
                    </a:lnTo>
                    <a:lnTo>
                      <a:pt x="131" y="65"/>
                    </a:lnTo>
                    <a:lnTo>
                      <a:pt x="131" y="65"/>
                    </a:lnTo>
                    <a:lnTo>
                      <a:pt x="128" y="61"/>
                    </a:lnTo>
                    <a:lnTo>
                      <a:pt x="123" y="56"/>
                    </a:lnTo>
                    <a:lnTo>
                      <a:pt x="115" y="51"/>
                    </a:lnTo>
                    <a:lnTo>
                      <a:pt x="104" y="46"/>
                    </a:lnTo>
                    <a:lnTo>
                      <a:pt x="86" y="41"/>
                    </a:lnTo>
                    <a:lnTo>
                      <a:pt x="65" y="40"/>
                    </a:lnTo>
                    <a:lnTo>
                      <a:pt x="37" y="40"/>
                    </a:lnTo>
                    <a:lnTo>
                      <a:pt x="37" y="40"/>
                    </a:lnTo>
                    <a:lnTo>
                      <a:pt x="33" y="40"/>
                    </a:lnTo>
                    <a:lnTo>
                      <a:pt x="29" y="38"/>
                    </a:lnTo>
                    <a:lnTo>
                      <a:pt x="24" y="37"/>
                    </a:lnTo>
                    <a:lnTo>
                      <a:pt x="17" y="32"/>
                    </a:lnTo>
                    <a:lnTo>
                      <a:pt x="13" y="25"/>
                    </a:lnTo>
                    <a:lnTo>
                      <a:pt x="8" y="14"/>
                    </a:lnTo>
                    <a:lnTo>
                      <a:pt x="3" y="0"/>
                    </a:lnTo>
                    <a:lnTo>
                      <a:pt x="3" y="0"/>
                    </a:lnTo>
                    <a:lnTo>
                      <a:pt x="1" y="1"/>
                    </a:lnTo>
                    <a:lnTo>
                      <a:pt x="0" y="3"/>
                    </a:lnTo>
                    <a:lnTo>
                      <a:pt x="0" y="5"/>
                    </a:lnTo>
                    <a:lnTo>
                      <a:pt x="0" y="5"/>
                    </a:lnTo>
                    <a:close/>
                  </a:path>
                </a:pathLst>
              </a:custGeom>
              <a:solidFill>
                <a:srgbClr val="292C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983" name="Group 982"/>
            <p:cNvGrpSpPr/>
            <p:nvPr/>
          </p:nvGrpSpPr>
          <p:grpSpPr>
            <a:xfrm>
              <a:off x="8575041" y="4508501"/>
              <a:ext cx="713319" cy="668868"/>
              <a:chOff x="5867400" y="3381375"/>
              <a:chExt cx="534989" cy="501651"/>
            </a:xfrm>
          </p:grpSpPr>
          <p:sp>
            <p:nvSpPr>
              <p:cNvPr id="984" name="Rectangle 296"/>
              <p:cNvSpPr>
                <a:spLocks noChangeArrowheads="1"/>
              </p:cNvSpPr>
              <p:nvPr/>
            </p:nvSpPr>
            <p:spPr bwMode="auto">
              <a:xfrm>
                <a:off x="5867400" y="3432176"/>
                <a:ext cx="1587" cy="1588"/>
              </a:xfrm>
              <a:prstGeom prst="rect">
                <a:avLst/>
              </a:prstGeom>
              <a:solidFill>
                <a:srgbClr val="FADD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85" name="Freeform 592"/>
              <p:cNvSpPr>
                <a:spLocks/>
              </p:cNvSpPr>
              <p:nvPr/>
            </p:nvSpPr>
            <p:spPr bwMode="auto">
              <a:xfrm>
                <a:off x="6283326" y="3841750"/>
                <a:ext cx="69850" cy="23813"/>
              </a:xfrm>
              <a:custGeom>
                <a:avLst/>
                <a:gdLst>
                  <a:gd name="T0" fmla="*/ 87 w 88"/>
                  <a:gd name="T1" fmla="*/ 13 h 30"/>
                  <a:gd name="T2" fmla="*/ 82 w 88"/>
                  <a:gd name="T3" fmla="*/ 2 h 30"/>
                  <a:gd name="T4" fmla="*/ 47 w 88"/>
                  <a:gd name="T5" fmla="*/ 0 h 30"/>
                  <a:gd name="T6" fmla="*/ 52 w 88"/>
                  <a:gd name="T7" fmla="*/ 8 h 30"/>
                  <a:gd name="T8" fmla="*/ 7 w 88"/>
                  <a:gd name="T9" fmla="*/ 21 h 30"/>
                  <a:gd name="T10" fmla="*/ 7 w 88"/>
                  <a:gd name="T11" fmla="*/ 21 h 30"/>
                  <a:gd name="T12" fmla="*/ 2 w 88"/>
                  <a:gd name="T13" fmla="*/ 26 h 30"/>
                  <a:gd name="T14" fmla="*/ 2 w 88"/>
                  <a:gd name="T15" fmla="*/ 26 h 30"/>
                  <a:gd name="T16" fmla="*/ 0 w 88"/>
                  <a:gd name="T17" fmla="*/ 29 h 30"/>
                  <a:gd name="T18" fmla="*/ 4 w 88"/>
                  <a:gd name="T19" fmla="*/ 30 h 30"/>
                  <a:gd name="T20" fmla="*/ 47 w 88"/>
                  <a:gd name="T21" fmla="*/ 29 h 30"/>
                  <a:gd name="T22" fmla="*/ 47 w 88"/>
                  <a:gd name="T23" fmla="*/ 29 h 30"/>
                  <a:gd name="T24" fmla="*/ 52 w 88"/>
                  <a:gd name="T25" fmla="*/ 27 h 30"/>
                  <a:gd name="T26" fmla="*/ 52 w 88"/>
                  <a:gd name="T27" fmla="*/ 27 h 30"/>
                  <a:gd name="T28" fmla="*/ 52 w 88"/>
                  <a:gd name="T29" fmla="*/ 27 h 30"/>
                  <a:gd name="T30" fmla="*/ 52 w 88"/>
                  <a:gd name="T31" fmla="*/ 27 h 30"/>
                  <a:gd name="T32" fmla="*/ 63 w 88"/>
                  <a:gd name="T33" fmla="*/ 26 h 30"/>
                  <a:gd name="T34" fmla="*/ 64 w 88"/>
                  <a:gd name="T35" fmla="*/ 27 h 30"/>
                  <a:gd name="T36" fmla="*/ 87 w 88"/>
                  <a:gd name="T37" fmla="*/ 27 h 30"/>
                  <a:gd name="T38" fmla="*/ 87 w 88"/>
                  <a:gd name="T39" fmla="*/ 27 h 30"/>
                  <a:gd name="T40" fmla="*/ 87 w 88"/>
                  <a:gd name="T41" fmla="*/ 27 h 30"/>
                  <a:gd name="T42" fmla="*/ 88 w 88"/>
                  <a:gd name="T43" fmla="*/ 24 h 30"/>
                  <a:gd name="T44" fmla="*/ 88 w 88"/>
                  <a:gd name="T45" fmla="*/ 19 h 30"/>
                  <a:gd name="T46" fmla="*/ 87 w 88"/>
                  <a:gd name="T47" fmla="*/ 13 h 30"/>
                  <a:gd name="T48" fmla="*/ 87 w 88"/>
                  <a:gd name="T49"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30">
                    <a:moveTo>
                      <a:pt x="87" y="13"/>
                    </a:moveTo>
                    <a:lnTo>
                      <a:pt x="82" y="2"/>
                    </a:lnTo>
                    <a:lnTo>
                      <a:pt x="47" y="0"/>
                    </a:lnTo>
                    <a:lnTo>
                      <a:pt x="52" y="8"/>
                    </a:lnTo>
                    <a:lnTo>
                      <a:pt x="7" y="21"/>
                    </a:lnTo>
                    <a:lnTo>
                      <a:pt x="7" y="21"/>
                    </a:lnTo>
                    <a:lnTo>
                      <a:pt x="2" y="26"/>
                    </a:lnTo>
                    <a:lnTo>
                      <a:pt x="2" y="26"/>
                    </a:lnTo>
                    <a:lnTo>
                      <a:pt x="0" y="29"/>
                    </a:lnTo>
                    <a:lnTo>
                      <a:pt x="4" y="30"/>
                    </a:lnTo>
                    <a:lnTo>
                      <a:pt x="47" y="29"/>
                    </a:lnTo>
                    <a:lnTo>
                      <a:pt x="47" y="29"/>
                    </a:lnTo>
                    <a:lnTo>
                      <a:pt x="52" y="27"/>
                    </a:lnTo>
                    <a:lnTo>
                      <a:pt x="52" y="27"/>
                    </a:lnTo>
                    <a:lnTo>
                      <a:pt x="52" y="27"/>
                    </a:lnTo>
                    <a:lnTo>
                      <a:pt x="52" y="27"/>
                    </a:lnTo>
                    <a:lnTo>
                      <a:pt x="63" y="26"/>
                    </a:lnTo>
                    <a:lnTo>
                      <a:pt x="64" y="27"/>
                    </a:lnTo>
                    <a:lnTo>
                      <a:pt x="87" y="27"/>
                    </a:lnTo>
                    <a:lnTo>
                      <a:pt x="87" y="27"/>
                    </a:lnTo>
                    <a:lnTo>
                      <a:pt x="87" y="27"/>
                    </a:lnTo>
                    <a:lnTo>
                      <a:pt x="88" y="24"/>
                    </a:lnTo>
                    <a:lnTo>
                      <a:pt x="88" y="19"/>
                    </a:lnTo>
                    <a:lnTo>
                      <a:pt x="87" y="13"/>
                    </a:lnTo>
                    <a:lnTo>
                      <a:pt x="87" y="13"/>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86" name="Freeform 593"/>
              <p:cNvSpPr>
                <a:spLocks/>
              </p:cNvSpPr>
              <p:nvPr/>
            </p:nvSpPr>
            <p:spPr bwMode="auto">
              <a:xfrm>
                <a:off x="6319838" y="3843338"/>
                <a:ext cx="69850" cy="23813"/>
              </a:xfrm>
              <a:custGeom>
                <a:avLst/>
                <a:gdLst>
                  <a:gd name="T0" fmla="*/ 88 w 88"/>
                  <a:gd name="T1" fmla="*/ 13 h 29"/>
                  <a:gd name="T2" fmla="*/ 83 w 88"/>
                  <a:gd name="T3" fmla="*/ 3 h 29"/>
                  <a:gd name="T4" fmla="*/ 48 w 88"/>
                  <a:gd name="T5" fmla="*/ 0 h 29"/>
                  <a:gd name="T6" fmla="*/ 51 w 88"/>
                  <a:gd name="T7" fmla="*/ 8 h 29"/>
                  <a:gd name="T8" fmla="*/ 8 w 88"/>
                  <a:gd name="T9" fmla="*/ 19 h 29"/>
                  <a:gd name="T10" fmla="*/ 8 w 88"/>
                  <a:gd name="T11" fmla="*/ 19 h 29"/>
                  <a:gd name="T12" fmla="*/ 2 w 88"/>
                  <a:gd name="T13" fmla="*/ 24 h 29"/>
                  <a:gd name="T14" fmla="*/ 2 w 88"/>
                  <a:gd name="T15" fmla="*/ 24 h 29"/>
                  <a:gd name="T16" fmla="*/ 0 w 88"/>
                  <a:gd name="T17" fmla="*/ 26 h 29"/>
                  <a:gd name="T18" fmla="*/ 2 w 88"/>
                  <a:gd name="T19" fmla="*/ 27 h 29"/>
                  <a:gd name="T20" fmla="*/ 3 w 88"/>
                  <a:gd name="T21" fmla="*/ 29 h 29"/>
                  <a:gd name="T22" fmla="*/ 46 w 88"/>
                  <a:gd name="T23" fmla="*/ 29 h 29"/>
                  <a:gd name="T24" fmla="*/ 46 w 88"/>
                  <a:gd name="T25" fmla="*/ 29 h 29"/>
                  <a:gd name="T26" fmla="*/ 51 w 88"/>
                  <a:gd name="T27" fmla="*/ 29 h 29"/>
                  <a:gd name="T28" fmla="*/ 51 w 88"/>
                  <a:gd name="T29" fmla="*/ 29 h 29"/>
                  <a:gd name="T30" fmla="*/ 51 w 88"/>
                  <a:gd name="T31" fmla="*/ 29 h 29"/>
                  <a:gd name="T32" fmla="*/ 51 w 88"/>
                  <a:gd name="T33" fmla="*/ 29 h 29"/>
                  <a:gd name="T34" fmla="*/ 62 w 88"/>
                  <a:gd name="T35" fmla="*/ 26 h 29"/>
                  <a:gd name="T36" fmla="*/ 64 w 88"/>
                  <a:gd name="T37" fmla="*/ 29 h 29"/>
                  <a:gd name="T38" fmla="*/ 86 w 88"/>
                  <a:gd name="T39" fmla="*/ 29 h 29"/>
                  <a:gd name="T40" fmla="*/ 86 w 88"/>
                  <a:gd name="T41" fmla="*/ 27 h 29"/>
                  <a:gd name="T42" fmla="*/ 86 w 88"/>
                  <a:gd name="T43" fmla="*/ 27 h 29"/>
                  <a:gd name="T44" fmla="*/ 88 w 88"/>
                  <a:gd name="T45" fmla="*/ 26 h 29"/>
                  <a:gd name="T46" fmla="*/ 88 w 88"/>
                  <a:gd name="T47" fmla="*/ 21 h 29"/>
                  <a:gd name="T48" fmla="*/ 88 w 88"/>
                  <a:gd name="T49" fmla="*/ 13 h 29"/>
                  <a:gd name="T50" fmla="*/ 88 w 88"/>
                  <a:gd name="T51"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29">
                    <a:moveTo>
                      <a:pt x="88" y="13"/>
                    </a:moveTo>
                    <a:lnTo>
                      <a:pt x="83" y="3"/>
                    </a:lnTo>
                    <a:lnTo>
                      <a:pt x="48" y="0"/>
                    </a:lnTo>
                    <a:lnTo>
                      <a:pt x="51" y="8"/>
                    </a:lnTo>
                    <a:lnTo>
                      <a:pt x="8" y="19"/>
                    </a:lnTo>
                    <a:lnTo>
                      <a:pt x="8" y="19"/>
                    </a:lnTo>
                    <a:lnTo>
                      <a:pt x="2" y="24"/>
                    </a:lnTo>
                    <a:lnTo>
                      <a:pt x="2" y="24"/>
                    </a:lnTo>
                    <a:lnTo>
                      <a:pt x="0" y="26"/>
                    </a:lnTo>
                    <a:lnTo>
                      <a:pt x="2" y="27"/>
                    </a:lnTo>
                    <a:lnTo>
                      <a:pt x="3" y="29"/>
                    </a:lnTo>
                    <a:lnTo>
                      <a:pt x="46" y="29"/>
                    </a:lnTo>
                    <a:lnTo>
                      <a:pt x="46" y="29"/>
                    </a:lnTo>
                    <a:lnTo>
                      <a:pt x="51" y="29"/>
                    </a:lnTo>
                    <a:lnTo>
                      <a:pt x="51" y="29"/>
                    </a:lnTo>
                    <a:lnTo>
                      <a:pt x="51" y="29"/>
                    </a:lnTo>
                    <a:lnTo>
                      <a:pt x="51" y="29"/>
                    </a:lnTo>
                    <a:lnTo>
                      <a:pt x="62" y="26"/>
                    </a:lnTo>
                    <a:lnTo>
                      <a:pt x="64" y="29"/>
                    </a:lnTo>
                    <a:lnTo>
                      <a:pt x="86" y="29"/>
                    </a:lnTo>
                    <a:lnTo>
                      <a:pt x="86" y="27"/>
                    </a:lnTo>
                    <a:lnTo>
                      <a:pt x="86" y="27"/>
                    </a:lnTo>
                    <a:lnTo>
                      <a:pt x="88" y="26"/>
                    </a:lnTo>
                    <a:lnTo>
                      <a:pt x="88" y="21"/>
                    </a:lnTo>
                    <a:lnTo>
                      <a:pt x="88" y="13"/>
                    </a:lnTo>
                    <a:lnTo>
                      <a:pt x="88" y="13"/>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87" name="Freeform 594"/>
              <p:cNvSpPr>
                <a:spLocks/>
              </p:cNvSpPr>
              <p:nvPr/>
            </p:nvSpPr>
            <p:spPr bwMode="auto">
              <a:xfrm>
                <a:off x="6315076" y="3629025"/>
                <a:ext cx="74613" cy="220663"/>
              </a:xfrm>
              <a:custGeom>
                <a:avLst/>
                <a:gdLst>
                  <a:gd name="T0" fmla="*/ 13 w 93"/>
                  <a:gd name="T1" fmla="*/ 0 h 278"/>
                  <a:gd name="T2" fmla="*/ 0 w 93"/>
                  <a:gd name="T3" fmla="*/ 138 h 278"/>
                  <a:gd name="T4" fmla="*/ 0 w 93"/>
                  <a:gd name="T5" fmla="*/ 138 h 278"/>
                  <a:gd name="T6" fmla="*/ 4 w 93"/>
                  <a:gd name="T7" fmla="*/ 186 h 278"/>
                  <a:gd name="T8" fmla="*/ 4 w 93"/>
                  <a:gd name="T9" fmla="*/ 229 h 278"/>
                  <a:gd name="T10" fmla="*/ 4 w 93"/>
                  <a:gd name="T11" fmla="*/ 253 h 278"/>
                  <a:gd name="T12" fmla="*/ 2 w 93"/>
                  <a:gd name="T13" fmla="*/ 273 h 278"/>
                  <a:gd name="T14" fmla="*/ 2 w 93"/>
                  <a:gd name="T15" fmla="*/ 273 h 278"/>
                  <a:gd name="T16" fmla="*/ 48 w 93"/>
                  <a:gd name="T17" fmla="*/ 278 h 278"/>
                  <a:gd name="T18" fmla="*/ 48 w 93"/>
                  <a:gd name="T19" fmla="*/ 278 h 278"/>
                  <a:gd name="T20" fmla="*/ 53 w 93"/>
                  <a:gd name="T21" fmla="*/ 221 h 278"/>
                  <a:gd name="T22" fmla="*/ 56 w 93"/>
                  <a:gd name="T23" fmla="*/ 176 h 278"/>
                  <a:gd name="T24" fmla="*/ 56 w 93"/>
                  <a:gd name="T25" fmla="*/ 158 h 278"/>
                  <a:gd name="T26" fmla="*/ 56 w 93"/>
                  <a:gd name="T27" fmla="*/ 146 h 278"/>
                  <a:gd name="T28" fmla="*/ 56 w 93"/>
                  <a:gd name="T29" fmla="*/ 146 h 278"/>
                  <a:gd name="T30" fmla="*/ 69 w 93"/>
                  <a:gd name="T31" fmla="*/ 95 h 278"/>
                  <a:gd name="T32" fmla="*/ 80 w 93"/>
                  <a:gd name="T33" fmla="*/ 48 h 278"/>
                  <a:gd name="T34" fmla="*/ 93 w 93"/>
                  <a:gd name="T35" fmla="*/ 2 h 278"/>
                  <a:gd name="T36" fmla="*/ 13 w 93"/>
                  <a:gd name="T37"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278">
                    <a:moveTo>
                      <a:pt x="13" y="0"/>
                    </a:moveTo>
                    <a:lnTo>
                      <a:pt x="0" y="138"/>
                    </a:lnTo>
                    <a:lnTo>
                      <a:pt x="0" y="138"/>
                    </a:lnTo>
                    <a:lnTo>
                      <a:pt x="4" y="186"/>
                    </a:lnTo>
                    <a:lnTo>
                      <a:pt x="4" y="229"/>
                    </a:lnTo>
                    <a:lnTo>
                      <a:pt x="4" y="253"/>
                    </a:lnTo>
                    <a:lnTo>
                      <a:pt x="2" y="273"/>
                    </a:lnTo>
                    <a:lnTo>
                      <a:pt x="2" y="273"/>
                    </a:lnTo>
                    <a:lnTo>
                      <a:pt x="48" y="278"/>
                    </a:lnTo>
                    <a:lnTo>
                      <a:pt x="48" y="278"/>
                    </a:lnTo>
                    <a:lnTo>
                      <a:pt x="53" y="221"/>
                    </a:lnTo>
                    <a:lnTo>
                      <a:pt x="56" y="176"/>
                    </a:lnTo>
                    <a:lnTo>
                      <a:pt x="56" y="158"/>
                    </a:lnTo>
                    <a:lnTo>
                      <a:pt x="56" y="146"/>
                    </a:lnTo>
                    <a:lnTo>
                      <a:pt x="56" y="146"/>
                    </a:lnTo>
                    <a:lnTo>
                      <a:pt x="69" y="95"/>
                    </a:lnTo>
                    <a:lnTo>
                      <a:pt x="80" y="48"/>
                    </a:lnTo>
                    <a:lnTo>
                      <a:pt x="93" y="2"/>
                    </a:lnTo>
                    <a:lnTo>
                      <a:pt x="13" y="0"/>
                    </a:lnTo>
                    <a:close/>
                  </a:path>
                </a:pathLst>
              </a:custGeom>
              <a:solidFill>
                <a:srgbClr val="0D2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88" name="Freeform 595"/>
              <p:cNvSpPr>
                <a:spLocks/>
              </p:cNvSpPr>
              <p:nvPr/>
            </p:nvSpPr>
            <p:spPr bwMode="auto">
              <a:xfrm>
                <a:off x="6321426" y="3630613"/>
                <a:ext cx="71438" cy="222250"/>
              </a:xfrm>
              <a:custGeom>
                <a:avLst/>
                <a:gdLst>
                  <a:gd name="T0" fmla="*/ 0 w 90"/>
                  <a:gd name="T1" fmla="*/ 3 h 279"/>
                  <a:gd name="T2" fmla="*/ 4 w 90"/>
                  <a:gd name="T3" fmla="*/ 140 h 279"/>
                  <a:gd name="T4" fmla="*/ 4 w 90"/>
                  <a:gd name="T5" fmla="*/ 140 h 279"/>
                  <a:gd name="T6" fmla="*/ 15 w 90"/>
                  <a:gd name="T7" fmla="*/ 190 h 279"/>
                  <a:gd name="T8" fmla="*/ 24 w 90"/>
                  <a:gd name="T9" fmla="*/ 235 h 279"/>
                  <a:gd name="T10" fmla="*/ 32 w 90"/>
                  <a:gd name="T11" fmla="*/ 279 h 279"/>
                  <a:gd name="T12" fmla="*/ 32 w 90"/>
                  <a:gd name="T13" fmla="*/ 279 h 279"/>
                  <a:gd name="T14" fmla="*/ 61 w 90"/>
                  <a:gd name="T15" fmla="*/ 279 h 279"/>
                  <a:gd name="T16" fmla="*/ 77 w 90"/>
                  <a:gd name="T17" fmla="*/ 279 h 279"/>
                  <a:gd name="T18" fmla="*/ 85 w 90"/>
                  <a:gd name="T19" fmla="*/ 278 h 279"/>
                  <a:gd name="T20" fmla="*/ 87 w 90"/>
                  <a:gd name="T21" fmla="*/ 276 h 279"/>
                  <a:gd name="T22" fmla="*/ 87 w 90"/>
                  <a:gd name="T23" fmla="*/ 276 h 279"/>
                  <a:gd name="T24" fmla="*/ 77 w 90"/>
                  <a:gd name="T25" fmla="*/ 216 h 279"/>
                  <a:gd name="T26" fmla="*/ 69 w 90"/>
                  <a:gd name="T27" fmla="*/ 169 h 279"/>
                  <a:gd name="T28" fmla="*/ 61 w 90"/>
                  <a:gd name="T29" fmla="*/ 139 h 279"/>
                  <a:gd name="T30" fmla="*/ 61 w 90"/>
                  <a:gd name="T31" fmla="*/ 139 h 279"/>
                  <a:gd name="T32" fmla="*/ 64 w 90"/>
                  <a:gd name="T33" fmla="*/ 113 h 279"/>
                  <a:gd name="T34" fmla="*/ 69 w 90"/>
                  <a:gd name="T35" fmla="*/ 88 h 279"/>
                  <a:gd name="T36" fmla="*/ 79 w 90"/>
                  <a:gd name="T37" fmla="*/ 43 h 279"/>
                  <a:gd name="T38" fmla="*/ 87 w 90"/>
                  <a:gd name="T39" fmla="*/ 11 h 279"/>
                  <a:gd name="T40" fmla="*/ 90 w 90"/>
                  <a:gd name="T41" fmla="*/ 0 h 279"/>
                  <a:gd name="T42" fmla="*/ 0 w 90"/>
                  <a:gd name="T43" fmla="*/ 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279">
                    <a:moveTo>
                      <a:pt x="0" y="3"/>
                    </a:moveTo>
                    <a:lnTo>
                      <a:pt x="4" y="140"/>
                    </a:lnTo>
                    <a:lnTo>
                      <a:pt x="4" y="140"/>
                    </a:lnTo>
                    <a:lnTo>
                      <a:pt x="15" y="190"/>
                    </a:lnTo>
                    <a:lnTo>
                      <a:pt x="24" y="235"/>
                    </a:lnTo>
                    <a:lnTo>
                      <a:pt x="32" y="279"/>
                    </a:lnTo>
                    <a:lnTo>
                      <a:pt x="32" y="279"/>
                    </a:lnTo>
                    <a:lnTo>
                      <a:pt x="61" y="279"/>
                    </a:lnTo>
                    <a:lnTo>
                      <a:pt x="77" y="279"/>
                    </a:lnTo>
                    <a:lnTo>
                      <a:pt x="85" y="278"/>
                    </a:lnTo>
                    <a:lnTo>
                      <a:pt x="87" y="276"/>
                    </a:lnTo>
                    <a:lnTo>
                      <a:pt x="87" y="276"/>
                    </a:lnTo>
                    <a:lnTo>
                      <a:pt x="77" y="216"/>
                    </a:lnTo>
                    <a:lnTo>
                      <a:pt x="69" y="169"/>
                    </a:lnTo>
                    <a:lnTo>
                      <a:pt x="61" y="139"/>
                    </a:lnTo>
                    <a:lnTo>
                      <a:pt x="61" y="139"/>
                    </a:lnTo>
                    <a:lnTo>
                      <a:pt x="64" y="113"/>
                    </a:lnTo>
                    <a:lnTo>
                      <a:pt x="69" y="88"/>
                    </a:lnTo>
                    <a:lnTo>
                      <a:pt x="79" y="43"/>
                    </a:lnTo>
                    <a:lnTo>
                      <a:pt x="87" y="11"/>
                    </a:lnTo>
                    <a:lnTo>
                      <a:pt x="90" y="0"/>
                    </a:lnTo>
                    <a:lnTo>
                      <a:pt x="0" y="3"/>
                    </a:lnTo>
                    <a:close/>
                  </a:path>
                </a:pathLst>
              </a:custGeom>
              <a:solidFill>
                <a:srgbClr val="0E2C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89" name="Freeform 596"/>
              <p:cNvSpPr>
                <a:spLocks/>
              </p:cNvSpPr>
              <p:nvPr/>
            </p:nvSpPr>
            <p:spPr bwMode="auto">
              <a:xfrm>
                <a:off x="6211888" y="3557588"/>
                <a:ext cx="44450" cy="30163"/>
              </a:xfrm>
              <a:custGeom>
                <a:avLst/>
                <a:gdLst>
                  <a:gd name="T0" fmla="*/ 42 w 58"/>
                  <a:gd name="T1" fmla="*/ 0 h 37"/>
                  <a:gd name="T2" fmla="*/ 39 w 58"/>
                  <a:gd name="T3" fmla="*/ 0 h 37"/>
                  <a:gd name="T4" fmla="*/ 29 w 58"/>
                  <a:gd name="T5" fmla="*/ 0 h 37"/>
                  <a:gd name="T6" fmla="*/ 15 w 58"/>
                  <a:gd name="T7" fmla="*/ 1 h 37"/>
                  <a:gd name="T8" fmla="*/ 7 w 58"/>
                  <a:gd name="T9" fmla="*/ 3 h 37"/>
                  <a:gd name="T10" fmla="*/ 7 w 58"/>
                  <a:gd name="T11" fmla="*/ 3 h 37"/>
                  <a:gd name="T12" fmla="*/ 11 w 58"/>
                  <a:gd name="T13" fmla="*/ 8 h 37"/>
                  <a:gd name="T14" fmla="*/ 19 w 58"/>
                  <a:gd name="T15" fmla="*/ 6 h 37"/>
                  <a:gd name="T16" fmla="*/ 24 w 58"/>
                  <a:gd name="T17" fmla="*/ 6 h 37"/>
                  <a:gd name="T18" fmla="*/ 13 w 58"/>
                  <a:gd name="T19" fmla="*/ 13 h 37"/>
                  <a:gd name="T20" fmla="*/ 0 w 58"/>
                  <a:gd name="T21" fmla="*/ 21 h 37"/>
                  <a:gd name="T22" fmla="*/ 0 w 58"/>
                  <a:gd name="T23" fmla="*/ 22 h 37"/>
                  <a:gd name="T24" fmla="*/ 2 w 58"/>
                  <a:gd name="T25" fmla="*/ 24 h 37"/>
                  <a:gd name="T26" fmla="*/ 3 w 58"/>
                  <a:gd name="T27" fmla="*/ 22 h 37"/>
                  <a:gd name="T28" fmla="*/ 19 w 58"/>
                  <a:gd name="T29" fmla="*/ 16 h 37"/>
                  <a:gd name="T30" fmla="*/ 7 w 58"/>
                  <a:gd name="T31" fmla="*/ 22 h 37"/>
                  <a:gd name="T32" fmla="*/ 0 w 58"/>
                  <a:gd name="T33" fmla="*/ 29 h 37"/>
                  <a:gd name="T34" fmla="*/ 0 w 58"/>
                  <a:gd name="T35" fmla="*/ 30 h 37"/>
                  <a:gd name="T36" fmla="*/ 2 w 58"/>
                  <a:gd name="T37" fmla="*/ 32 h 37"/>
                  <a:gd name="T38" fmla="*/ 19 w 58"/>
                  <a:gd name="T39" fmla="*/ 22 h 37"/>
                  <a:gd name="T40" fmla="*/ 7 w 58"/>
                  <a:gd name="T41" fmla="*/ 30 h 37"/>
                  <a:gd name="T42" fmla="*/ 5 w 58"/>
                  <a:gd name="T43" fmla="*/ 32 h 37"/>
                  <a:gd name="T44" fmla="*/ 5 w 58"/>
                  <a:gd name="T45" fmla="*/ 33 h 37"/>
                  <a:gd name="T46" fmla="*/ 7 w 58"/>
                  <a:gd name="T47" fmla="*/ 35 h 37"/>
                  <a:gd name="T48" fmla="*/ 10 w 58"/>
                  <a:gd name="T49" fmla="*/ 33 h 37"/>
                  <a:gd name="T50" fmla="*/ 24 w 58"/>
                  <a:gd name="T51" fmla="*/ 25 h 37"/>
                  <a:gd name="T52" fmla="*/ 13 w 58"/>
                  <a:gd name="T53" fmla="*/ 35 h 37"/>
                  <a:gd name="T54" fmla="*/ 15 w 58"/>
                  <a:gd name="T55" fmla="*/ 37 h 37"/>
                  <a:gd name="T56" fmla="*/ 18 w 58"/>
                  <a:gd name="T57" fmla="*/ 37 h 37"/>
                  <a:gd name="T58" fmla="*/ 34 w 58"/>
                  <a:gd name="T59" fmla="*/ 29 h 37"/>
                  <a:gd name="T60" fmla="*/ 42 w 58"/>
                  <a:gd name="T61" fmla="*/ 24 h 37"/>
                  <a:gd name="T62" fmla="*/ 50 w 58"/>
                  <a:gd name="T63" fmla="*/ 19 h 37"/>
                  <a:gd name="T64" fmla="*/ 55 w 58"/>
                  <a:gd name="T65" fmla="*/ 16 h 37"/>
                  <a:gd name="T66" fmla="*/ 42 w 58"/>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 h="37">
                    <a:moveTo>
                      <a:pt x="42" y="0"/>
                    </a:moveTo>
                    <a:lnTo>
                      <a:pt x="42" y="0"/>
                    </a:lnTo>
                    <a:lnTo>
                      <a:pt x="39" y="0"/>
                    </a:lnTo>
                    <a:lnTo>
                      <a:pt x="39" y="0"/>
                    </a:lnTo>
                    <a:lnTo>
                      <a:pt x="29" y="0"/>
                    </a:lnTo>
                    <a:lnTo>
                      <a:pt x="29" y="0"/>
                    </a:lnTo>
                    <a:lnTo>
                      <a:pt x="15" y="1"/>
                    </a:lnTo>
                    <a:lnTo>
                      <a:pt x="15" y="1"/>
                    </a:lnTo>
                    <a:lnTo>
                      <a:pt x="10" y="1"/>
                    </a:lnTo>
                    <a:lnTo>
                      <a:pt x="7" y="3"/>
                    </a:lnTo>
                    <a:lnTo>
                      <a:pt x="7" y="3"/>
                    </a:lnTo>
                    <a:lnTo>
                      <a:pt x="7" y="3"/>
                    </a:lnTo>
                    <a:lnTo>
                      <a:pt x="8" y="6"/>
                    </a:lnTo>
                    <a:lnTo>
                      <a:pt x="11" y="8"/>
                    </a:lnTo>
                    <a:lnTo>
                      <a:pt x="19" y="6"/>
                    </a:lnTo>
                    <a:lnTo>
                      <a:pt x="19" y="6"/>
                    </a:lnTo>
                    <a:lnTo>
                      <a:pt x="24" y="6"/>
                    </a:lnTo>
                    <a:lnTo>
                      <a:pt x="24" y="6"/>
                    </a:lnTo>
                    <a:lnTo>
                      <a:pt x="13" y="13"/>
                    </a:lnTo>
                    <a:lnTo>
                      <a:pt x="13" y="13"/>
                    </a:lnTo>
                    <a:lnTo>
                      <a:pt x="5" y="17"/>
                    </a:lnTo>
                    <a:lnTo>
                      <a:pt x="0" y="21"/>
                    </a:lnTo>
                    <a:lnTo>
                      <a:pt x="0" y="22"/>
                    </a:lnTo>
                    <a:lnTo>
                      <a:pt x="0" y="22"/>
                    </a:lnTo>
                    <a:lnTo>
                      <a:pt x="0" y="22"/>
                    </a:lnTo>
                    <a:lnTo>
                      <a:pt x="2" y="24"/>
                    </a:lnTo>
                    <a:lnTo>
                      <a:pt x="3" y="22"/>
                    </a:lnTo>
                    <a:lnTo>
                      <a:pt x="3" y="22"/>
                    </a:lnTo>
                    <a:lnTo>
                      <a:pt x="19" y="16"/>
                    </a:lnTo>
                    <a:lnTo>
                      <a:pt x="19" y="16"/>
                    </a:lnTo>
                    <a:lnTo>
                      <a:pt x="7" y="22"/>
                    </a:lnTo>
                    <a:lnTo>
                      <a:pt x="7" y="22"/>
                    </a:lnTo>
                    <a:lnTo>
                      <a:pt x="2" y="27"/>
                    </a:lnTo>
                    <a:lnTo>
                      <a:pt x="0" y="29"/>
                    </a:lnTo>
                    <a:lnTo>
                      <a:pt x="0" y="30"/>
                    </a:lnTo>
                    <a:lnTo>
                      <a:pt x="0" y="30"/>
                    </a:lnTo>
                    <a:lnTo>
                      <a:pt x="2" y="32"/>
                    </a:lnTo>
                    <a:lnTo>
                      <a:pt x="2" y="32"/>
                    </a:lnTo>
                    <a:lnTo>
                      <a:pt x="11" y="27"/>
                    </a:lnTo>
                    <a:lnTo>
                      <a:pt x="19" y="22"/>
                    </a:lnTo>
                    <a:lnTo>
                      <a:pt x="19" y="22"/>
                    </a:lnTo>
                    <a:lnTo>
                      <a:pt x="7" y="30"/>
                    </a:lnTo>
                    <a:lnTo>
                      <a:pt x="7" y="30"/>
                    </a:lnTo>
                    <a:lnTo>
                      <a:pt x="5" y="32"/>
                    </a:lnTo>
                    <a:lnTo>
                      <a:pt x="5" y="33"/>
                    </a:lnTo>
                    <a:lnTo>
                      <a:pt x="5" y="33"/>
                    </a:lnTo>
                    <a:lnTo>
                      <a:pt x="5" y="35"/>
                    </a:lnTo>
                    <a:lnTo>
                      <a:pt x="7" y="35"/>
                    </a:lnTo>
                    <a:lnTo>
                      <a:pt x="10" y="33"/>
                    </a:lnTo>
                    <a:lnTo>
                      <a:pt x="10" y="33"/>
                    </a:lnTo>
                    <a:lnTo>
                      <a:pt x="24" y="25"/>
                    </a:lnTo>
                    <a:lnTo>
                      <a:pt x="24" y="25"/>
                    </a:lnTo>
                    <a:lnTo>
                      <a:pt x="16" y="32"/>
                    </a:lnTo>
                    <a:lnTo>
                      <a:pt x="13" y="35"/>
                    </a:lnTo>
                    <a:lnTo>
                      <a:pt x="13" y="37"/>
                    </a:lnTo>
                    <a:lnTo>
                      <a:pt x="15" y="37"/>
                    </a:lnTo>
                    <a:lnTo>
                      <a:pt x="15" y="37"/>
                    </a:lnTo>
                    <a:lnTo>
                      <a:pt x="18" y="37"/>
                    </a:lnTo>
                    <a:lnTo>
                      <a:pt x="18" y="37"/>
                    </a:lnTo>
                    <a:lnTo>
                      <a:pt x="34" y="29"/>
                    </a:lnTo>
                    <a:lnTo>
                      <a:pt x="34" y="29"/>
                    </a:lnTo>
                    <a:lnTo>
                      <a:pt x="42" y="24"/>
                    </a:lnTo>
                    <a:lnTo>
                      <a:pt x="42" y="24"/>
                    </a:lnTo>
                    <a:lnTo>
                      <a:pt x="50" y="19"/>
                    </a:lnTo>
                    <a:lnTo>
                      <a:pt x="50" y="19"/>
                    </a:lnTo>
                    <a:lnTo>
                      <a:pt x="55" y="16"/>
                    </a:lnTo>
                    <a:lnTo>
                      <a:pt x="58" y="11"/>
                    </a:lnTo>
                    <a:lnTo>
                      <a:pt x="42" y="0"/>
                    </a:lnTo>
                    <a:close/>
                  </a:path>
                </a:pathLst>
              </a:custGeom>
              <a:solidFill>
                <a:srgbClr val="E2BB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90" name="Freeform 597"/>
              <p:cNvSpPr>
                <a:spLocks/>
              </p:cNvSpPr>
              <p:nvPr/>
            </p:nvSpPr>
            <p:spPr bwMode="auto">
              <a:xfrm>
                <a:off x="6240463" y="3468688"/>
                <a:ext cx="120650" cy="107950"/>
              </a:xfrm>
              <a:custGeom>
                <a:avLst/>
                <a:gdLst>
                  <a:gd name="T0" fmla="*/ 128 w 152"/>
                  <a:gd name="T1" fmla="*/ 0 h 136"/>
                  <a:gd name="T2" fmla="*/ 128 w 152"/>
                  <a:gd name="T3" fmla="*/ 0 h 136"/>
                  <a:gd name="T4" fmla="*/ 120 w 152"/>
                  <a:gd name="T5" fmla="*/ 2 h 136"/>
                  <a:gd name="T6" fmla="*/ 113 w 152"/>
                  <a:gd name="T7" fmla="*/ 5 h 136"/>
                  <a:gd name="T8" fmla="*/ 107 w 152"/>
                  <a:gd name="T9" fmla="*/ 12 h 136"/>
                  <a:gd name="T10" fmla="*/ 104 w 152"/>
                  <a:gd name="T11" fmla="*/ 18 h 136"/>
                  <a:gd name="T12" fmla="*/ 104 w 152"/>
                  <a:gd name="T13" fmla="*/ 18 h 136"/>
                  <a:gd name="T14" fmla="*/ 98 w 152"/>
                  <a:gd name="T15" fmla="*/ 37 h 136"/>
                  <a:gd name="T16" fmla="*/ 90 w 152"/>
                  <a:gd name="T17" fmla="*/ 55 h 136"/>
                  <a:gd name="T18" fmla="*/ 90 w 152"/>
                  <a:gd name="T19" fmla="*/ 55 h 136"/>
                  <a:gd name="T20" fmla="*/ 85 w 152"/>
                  <a:gd name="T21" fmla="*/ 63 h 136"/>
                  <a:gd name="T22" fmla="*/ 80 w 152"/>
                  <a:gd name="T23" fmla="*/ 69 h 136"/>
                  <a:gd name="T24" fmla="*/ 74 w 152"/>
                  <a:gd name="T25" fmla="*/ 74 h 136"/>
                  <a:gd name="T26" fmla="*/ 64 w 152"/>
                  <a:gd name="T27" fmla="*/ 79 h 136"/>
                  <a:gd name="T28" fmla="*/ 64 w 152"/>
                  <a:gd name="T29" fmla="*/ 79 h 136"/>
                  <a:gd name="T30" fmla="*/ 38 w 152"/>
                  <a:gd name="T31" fmla="*/ 91 h 136"/>
                  <a:gd name="T32" fmla="*/ 24 w 152"/>
                  <a:gd name="T33" fmla="*/ 98 h 136"/>
                  <a:gd name="T34" fmla="*/ 24 w 152"/>
                  <a:gd name="T35" fmla="*/ 98 h 136"/>
                  <a:gd name="T36" fmla="*/ 11 w 152"/>
                  <a:gd name="T37" fmla="*/ 104 h 136"/>
                  <a:gd name="T38" fmla="*/ 0 w 152"/>
                  <a:gd name="T39" fmla="*/ 112 h 136"/>
                  <a:gd name="T40" fmla="*/ 0 w 152"/>
                  <a:gd name="T41" fmla="*/ 112 h 136"/>
                  <a:gd name="T42" fmla="*/ 13 w 152"/>
                  <a:gd name="T43" fmla="*/ 136 h 136"/>
                  <a:gd name="T44" fmla="*/ 13 w 152"/>
                  <a:gd name="T45" fmla="*/ 136 h 136"/>
                  <a:gd name="T46" fmla="*/ 50 w 152"/>
                  <a:gd name="T47" fmla="*/ 123 h 136"/>
                  <a:gd name="T48" fmla="*/ 88 w 152"/>
                  <a:gd name="T49" fmla="*/ 111 h 136"/>
                  <a:gd name="T50" fmla="*/ 88 w 152"/>
                  <a:gd name="T51" fmla="*/ 111 h 136"/>
                  <a:gd name="T52" fmla="*/ 94 w 152"/>
                  <a:gd name="T53" fmla="*/ 107 h 136"/>
                  <a:gd name="T54" fmla="*/ 104 w 152"/>
                  <a:gd name="T55" fmla="*/ 99 h 136"/>
                  <a:gd name="T56" fmla="*/ 123 w 152"/>
                  <a:gd name="T57" fmla="*/ 80 h 136"/>
                  <a:gd name="T58" fmla="*/ 134 w 152"/>
                  <a:gd name="T59" fmla="*/ 67 h 136"/>
                  <a:gd name="T60" fmla="*/ 142 w 152"/>
                  <a:gd name="T61" fmla="*/ 56 h 136"/>
                  <a:gd name="T62" fmla="*/ 149 w 152"/>
                  <a:gd name="T63" fmla="*/ 47 h 136"/>
                  <a:gd name="T64" fmla="*/ 150 w 152"/>
                  <a:gd name="T65" fmla="*/ 39 h 136"/>
                  <a:gd name="T66" fmla="*/ 150 w 152"/>
                  <a:gd name="T67" fmla="*/ 39 h 136"/>
                  <a:gd name="T68" fmla="*/ 152 w 152"/>
                  <a:gd name="T69" fmla="*/ 26 h 136"/>
                  <a:gd name="T70" fmla="*/ 150 w 152"/>
                  <a:gd name="T71" fmla="*/ 20 h 136"/>
                  <a:gd name="T72" fmla="*/ 149 w 152"/>
                  <a:gd name="T73" fmla="*/ 13 h 136"/>
                  <a:gd name="T74" fmla="*/ 145 w 152"/>
                  <a:gd name="T75" fmla="*/ 8 h 136"/>
                  <a:gd name="T76" fmla="*/ 141 w 152"/>
                  <a:gd name="T77" fmla="*/ 4 h 136"/>
                  <a:gd name="T78" fmla="*/ 134 w 152"/>
                  <a:gd name="T79" fmla="*/ 2 h 136"/>
                  <a:gd name="T80" fmla="*/ 128 w 152"/>
                  <a:gd name="T81" fmla="*/ 0 h 136"/>
                  <a:gd name="T82" fmla="*/ 128 w 152"/>
                  <a:gd name="T8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2" h="136">
                    <a:moveTo>
                      <a:pt x="128" y="0"/>
                    </a:moveTo>
                    <a:lnTo>
                      <a:pt x="128" y="0"/>
                    </a:lnTo>
                    <a:lnTo>
                      <a:pt x="120" y="2"/>
                    </a:lnTo>
                    <a:lnTo>
                      <a:pt x="113" y="5"/>
                    </a:lnTo>
                    <a:lnTo>
                      <a:pt x="107" y="12"/>
                    </a:lnTo>
                    <a:lnTo>
                      <a:pt x="104" y="18"/>
                    </a:lnTo>
                    <a:lnTo>
                      <a:pt x="104" y="18"/>
                    </a:lnTo>
                    <a:lnTo>
                      <a:pt x="98" y="37"/>
                    </a:lnTo>
                    <a:lnTo>
                      <a:pt x="90" y="55"/>
                    </a:lnTo>
                    <a:lnTo>
                      <a:pt x="90" y="55"/>
                    </a:lnTo>
                    <a:lnTo>
                      <a:pt x="85" y="63"/>
                    </a:lnTo>
                    <a:lnTo>
                      <a:pt x="80" y="69"/>
                    </a:lnTo>
                    <a:lnTo>
                      <a:pt x="74" y="74"/>
                    </a:lnTo>
                    <a:lnTo>
                      <a:pt x="64" y="79"/>
                    </a:lnTo>
                    <a:lnTo>
                      <a:pt x="64" y="79"/>
                    </a:lnTo>
                    <a:lnTo>
                      <a:pt x="38" y="91"/>
                    </a:lnTo>
                    <a:lnTo>
                      <a:pt x="24" y="98"/>
                    </a:lnTo>
                    <a:lnTo>
                      <a:pt x="24" y="98"/>
                    </a:lnTo>
                    <a:lnTo>
                      <a:pt x="11" y="104"/>
                    </a:lnTo>
                    <a:lnTo>
                      <a:pt x="0" y="112"/>
                    </a:lnTo>
                    <a:lnTo>
                      <a:pt x="0" y="112"/>
                    </a:lnTo>
                    <a:lnTo>
                      <a:pt x="13" y="136"/>
                    </a:lnTo>
                    <a:lnTo>
                      <a:pt x="13" y="136"/>
                    </a:lnTo>
                    <a:lnTo>
                      <a:pt x="50" y="123"/>
                    </a:lnTo>
                    <a:lnTo>
                      <a:pt x="88" y="111"/>
                    </a:lnTo>
                    <a:lnTo>
                      <a:pt x="88" y="111"/>
                    </a:lnTo>
                    <a:lnTo>
                      <a:pt x="94" y="107"/>
                    </a:lnTo>
                    <a:lnTo>
                      <a:pt x="104" y="99"/>
                    </a:lnTo>
                    <a:lnTo>
                      <a:pt x="123" y="80"/>
                    </a:lnTo>
                    <a:lnTo>
                      <a:pt x="134" y="67"/>
                    </a:lnTo>
                    <a:lnTo>
                      <a:pt x="142" y="56"/>
                    </a:lnTo>
                    <a:lnTo>
                      <a:pt x="149" y="47"/>
                    </a:lnTo>
                    <a:lnTo>
                      <a:pt x="150" y="39"/>
                    </a:lnTo>
                    <a:lnTo>
                      <a:pt x="150" y="39"/>
                    </a:lnTo>
                    <a:lnTo>
                      <a:pt x="152" y="26"/>
                    </a:lnTo>
                    <a:lnTo>
                      <a:pt x="150" y="20"/>
                    </a:lnTo>
                    <a:lnTo>
                      <a:pt x="149" y="13"/>
                    </a:lnTo>
                    <a:lnTo>
                      <a:pt x="145" y="8"/>
                    </a:lnTo>
                    <a:lnTo>
                      <a:pt x="141" y="4"/>
                    </a:lnTo>
                    <a:lnTo>
                      <a:pt x="134" y="2"/>
                    </a:lnTo>
                    <a:lnTo>
                      <a:pt x="128" y="0"/>
                    </a:lnTo>
                    <a:lnTo>
                      <a:pt x="128" y="0"/>
                    </a:lnTo>
                    <a:close/>
                  </a:path>
                </a:pathLst>
              </a:custGeom>
              <a:solidFill>
                <a:srgbClr val="1640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91" name="Freeform 598"/>
              <p:cNvSpPr>
                <a:spLocks/>
              </p:cNvSpPr>
              <p:nvPr/>
            </p:nvSpPr>
            <p:spPr bwMode="auto">
              <a:xfrm>
                <a:off x="6332538" y="3427413"/>
                <a:ext cx="25400" cy="41275"/>
              </a:xfrm>
              <a:custGeom>
                <a:avLst/>
                <a:gdLst>
                  <a:gd name="T0" fmla="*/ 34 w 34"/>
                  <a:gd name="T1" fmla="*/ 0 h 53"/>
                  <a:gd name="T2" fmla="*/ 34 w 34"/>
                  <a:gd name="T3" fmla="*/ 0 h 53"/>
                  <a:gd name="T4" fmla="*/ 21 w 34"/>
                  <a:gd name="T5" fmla="*/ 11 h 53"/>
                  <a:gd name="T6" fmla="*/ 21 w 34"/>
                  <a:gd name="T7" fmla="*/ 11 h 53"/>
                  <a:gd name="T8" fmla="*/ 5 w 34"/>
                  <a:gd name="T9" fmla="*/ 23 h 53"/>
                  <a:gd name="T10" fmla="*/ 0 w 34"/>
                  <a:gd name="T11" fmla="*/ 26 h 53"/>
                  <a:gd name="T12" fmla="*/ 0 w 34"/>
                  <a:gd name="T13" fmla="*/ 26 h 53"/>
                  <a:gd name="T14" fmla="*/ 3 w 34"/>
                  <a:gd name="T15" fmla="*/ 34 h 53"/>
                  <a:gd name="T16" fmla="*/ 3 w 34"/>
                  <a:gd name="T17" fmla="*/ 42 h 53"/>
                  <a:gd name="T18" fmla="*/ 2 w 34"/>
                  <a:gd name="T19" fmla="*/ 53 h 53"/>
                  <a:gd name="T20" fmla="*/ 2 w 34"/>
                  <a:gd name="T21" fmla="*/ 53 h 53"/>
                  <a:gd name="T22" fmla="*/ 13 w 34"/>
                  <a:gd name="T23" fmla="*/ 42 h 53"/>
                  <a:gd name="T24" fmla="*/ 22 w 34"/>
                  <a:gd name="T25" fmla="*/ 29 h 53"/>
                  <a:gd name="T26" fmla="*/ 29 w 34"/>
                  <a:gd name="T27" fmla="*/ 15 h 53"/>
                  <a:gd name="T28" fmla="*/ 34 w 34"/>
                  <a:gd name="T29" fmla="*/ 0 h 53"/>
                  <a:gd name="T30" fmla="*/ 34 w 34"/>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53">
                    <a:moveTo>
                      <a:pt x="34" y="0"/>
                    </a:moveTo>
                    <a:lnTo>
                      <a:pt x="34" y="0"/>
                    </a:lnTo>
                    <a:lnTo>
                      <a:pt x="21" y="11"/>
                    </a:lnTo>
                    <a:lnTo>
                      <a:pt x="21" y="11"/>
                    </a:lnTo>
                    <a:lnTo>
                      <a:pt x="5" y="23"/>
                    </a:lnTo>
                    <a:lnTo>
                      <a:pt x="0" y="26"/>
                    </a:lnTo>
                    <a:lnTo>
                      <a:pt x="0" y="26"/>
                    </a:lnTo>
                    <a:lnTo>
                      <a:pt x="3" y="34"/>
                    </a:lnTo>
                    <a:lnTo>
                      <a:pt x="3" y="42"/>
                    </a:lnTo>
                    <a:lnTo>
                      <a:pt x="2" y="53"/>
                    </a:lnTo>
                    <a:lnTo>
                      <a:pt x="2" y="53"/>
                    </a:lnTo>
                    <a:lnTo>
                      <a:pt x="13" y="42"/>
                    </a:lnTo>
                    <a:lnTo>
                      <a:pt x="22" y="29"/>
                    </a:lnTo>
                    <a:lnTo>
                      <a:pt x="29" y="15"/>
                    </a:lnTo>
                    <a:lnTo>
                      <a:pt x="34" y="0"/>
                    </a:lnTo>
                    <a:lnTo>
                      <a:pt x="34" y="0"/>
                    </a:lnTo>
                    <a:close/>
                  </a:path>
                </a:pathLst>
              </a:custGeom>
              <a:solidFill>
                <a:srgbClr val="CCA6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92" name="Freeform 599"/>
              <p:cNvSpPr>
                <a:spLocks/>
              </p:cNvSpPr>
              <p:nvPr/>
            </p:nvSpPr>
            <p:spPr bwMode="auto">
              <a:xfrm>
                <a:off x="6311901" y="3384550"/>
                <a:ext cx="53975" cy="68263"/>
              </a:xfrm>
              <a:custGeom>
                <a:avLst/>
                <a:gdLst>
                  <a:gd name="T0" fmla="*/ 11 w 68"/>
                  <a:gd name="T1" fmla="*/ 69 h 86"/>
                  <a:gd name="T2" fmla="*/ 11 w 68"/>
                  <a:gd name="T3" fmla="*/ 69 h 86"/>
                  <a:gd name="T4" fmla="*/ 9 w 68"/>
                  <a:gd name="T5" fmla="*/ 70 h 86"/>
                  <a:gd name="T6" fmla="*/ 9 w 68"/>
                  <a:gd name="T7" fmla="*/ 72 h 86"/>
                  <a:gd name="T8" fmla="*/ 9 w 68"/>
                  <a:gd name="T9" fmla="*/ 72 h 86"/>
                  <a:gd name="T10" fmla="*/ 11 w 68"/>
                  <a:gd name="T11" fmla="*/ 77 h 86"/>
                  <a:gd name="T12" fmla="*/ 11 w 68"/>
                  <a:gd name="T13" fmla="*/ 77 h 86"/>
                  <a:gd name="T14" fmla="*/ 11 w 68"/>
                  <a:gd name="T15" fmla="*/ 80 h 86"/>
                  <a:gd name="T16" fmla="*/ 11 w 68"/>
                  <a:gd name="T17" fmla="*/ 80 h 86"/>
                  <a:gd name="T18" fmla="*/ 12 w 68"/>
                  <a:gd name="T19" fmla="*/ 85 h 86"/>
                  <a:gd name="T20" fmla="*/ 17 w 68"/>
                  <a:gd name="T21" fmla="*/ 86 h 86"/>
                  <a:gd name="T22" fmla="*/ 17 w 68"/>
                  <a:gd name="T23" fmla="*/ 86 h 86"/>
                  <a:gd name="T24" fmla="*/ 22 w 68"/>
                  <a:gd name="T25" fmla="*/ 86 h 86"/>
                  <a:gd name="T26" fmla="*/ 25 w 68"/>
                  <a:gd name="T27" fmla="*/ 86 h 86"/>
                  <a:gd name="T28" fmla="*/ 25 w 68"/>
                  <a:gd name="T29" fmla="*/ 86 h 86"/>
                  <a:gd name="T30" fmla="*/ 35 w 68"/>
                  <a:gd name="T31" fmla="*/ 83 h 86"/>
                  <a:gd name="T32" fmla="*/ 43 w 68"/>
                  <a:gd name="T33" fmla="*/ 80 h 86"/>
                  <a:gd name="T34" fmla="*/ 49 w 68"/>
                  <a:gd name="T35" fmla="*/ 75 h 86"/>
                  <a:gd name="T36" fmla="*/ 55 w 68"/>
                  <a:gd name="T37" fmla="*/ 69 h 86"/>
                  <a:gd name="T38" fmla="*/ 55 w 68"/>
                  <a:gd name="T39" fmla="*/ 69 h 86"/>
                  <a:gd name="T40" fmla="*/ 59 w 68"/>
                  <a:gd name="T41" fmla="*/ 62 h 86"/>
                  <a:gd name="T42" fmla="*/ 62 w 68"/>
                  <a:gd name="T43" fmla="*/ 56 h 86"/>
                  <a:gd name="T44" fmla="*/ 67 w 68"/>
                  <a:gd name="T45" fmla="*/ 40 h 86"/>
                  <a:gd name="T46" fmla="*/ 67 w 68"/>
                  <a:gd name="T47" fmla="*/ 40 h 86"/>
                  <a:gd name="T48" fmla="*/ 68 w 68"/>
                  <a:gd name="T49" fmla="*/ 30 h 86"/>
                  <a:gd name="T50" fmla="*/ 67 w 68"/>
                  <a:gd name="T51" fmla="*/ 21 h 86"/>
                  <a:gd name="T52" fmla="*/ 67 w 68"/>
                  <a:gd name="T53" fmla="*/ 21 h 86"/>
                  <a:gd name="T54" fmla="*/ 65 w 68"/>
                  <a:gd name="T55" fmla="*/ 16 h 86"/>
                  <a:gd name="T56" fmla="*/ 65 w 68"/>
                  <a:gd name="T57" fmla="*/ 16 h 86"/>
                  <a:gd name="T58" fmla="*/ 63 w 68"/>
                  <a:gd name="T59" fmla="*/ 11 h 86"/>
                  <a:gd name="T60" fmla="*/ 59 w 68"/>
                  <a:gd name="T61" fmla="*/ 6 h 86"/>
                  <a:gd name="T62" fmla="*/ 54 w 68"/>
                  <a:gd name="T63" fmla="*/ 3 h 86"/>
                  <a:gd name="T64" fmla="*/ 49 w 68"/>
                  <a:gd name="T65" fmla="*/ 1 h 86"/>
                  <a:gd name="T66" fmla="*/ 38 w 68"/>
                  <a:gd name="T67" fmla="*/ 0 h 86"/>
                  <a:gd name="T68" fmla="*/ 27 w 68"/>
                  <a:gd name="T69" fmla="*/ 1 h 86"/>
                  <a:gd name="T70" fmla="*/ 27 w 68"/>
                  <a:gd name="T71" fmla="*/ 1 h 86"/>
                  <a:gd name="T72" fmla="*/ 22 w 68"/>
                  <a:gd name="T73" fmla="*/ 3 h 86"/>
                  <a:gd name="T74" fmla="*/ 17 w 68"/>
                  <a:gd name="T75" fmla="*/ 6 h 86"/>
                  <a:gd name="T76" fmla="*/ 9 w 68"/>
                  <a:gd name="T77" fmla="*/ 14 h 86"/>
                  <a:gd name="T78" fmla="*/ 6 w 68"/>
                  <a:gd name="T79" fmla="*/ 24 h 86"/>
                  <a:gd name="T80" fmla="*/ 4 w 68"/>
                  <a:gd name="T81" fmla="*/ 30 h 86"/>
                  <a:gd name="T82" fmla="*/ 4 w 68"/>
                  <a:gd name="T83" fmla="*/ 35 h 86"/>
                  <a:gd name="T84" fmla="*/ 4 w 68"/>
                  <a:gd name="T85" fmla="*/ 35 h 86"/>
                  <a:gd name="T86" fmla="*/ 6 w 68"/>
                  <a:gd name="T87" fmla="*/ 41 h 86"/>
                  <a:gd name="T88" fmla="*/ 6 w 68"/>
                  <a:gd name="T89" fmla="*/ 41 h 86"/>
                  <a:gd name="T90" fmla="*/ 4 w 68"/>
                  <a:gd name="T91" fmla="*/ 46 h 86"/>
                  <a:gd name="T92" fmla="*/ 3 w 68"/>
                  <a:gd name="T93" fmla="*/ 51 h 86"/>
                  <a:gd name="T94" fmla="*/ 3 w 68"/>
                  <a:gd name="T95" fmla="*/ 51 h 86"/>
                  <a:gd name="T96" fmla="*/ 0 w 68"/>
                  <a:gd name="T97" fmla="*/ 56 h 86"/>
                  <a:gd name="T98" fmla="*/ 0 w 68"/>
                  <a:gd name="T99" fmla="*/ 57 h 86"/>
                  <a:gd name="T100" fmla="*/ 1 w 68"/>
                  <a:gd name="T101" fmla="*/ 61 h 86"/>
                  <a:gd name="T102" fmla="*/ 1 w 68"/>
                  <a:gd name="T103" fmla="*/ 61 h 86"/>
                  <a:gd name="T104" fmla="*/ 3 w 68"/>
                  <a:gd name="T105" fmla="*/ 61 h 86"/>
                  <a:gd name="T106" fmla="*/ 6 w 68"/>
                  <a:gd name="T107" fmla="*/ 62 h 86"/>
                  <a:gd name="T108" fmla="*/ 6 w 68"/>
                  <a:gd name="T109" fmla="*/ 62 h 86"/>
                  <a:gd name="T110" fmla="*/ 6 w 68"/>
                  <a:gd name="T111" fmla="*/ 64 h 86"/>
                  <a:gd name="T112" fmla="*/ 8 w 68"/>
                  <a:gd name="T113" fmla="*/ 67 h 86"/>
                  <a:gd name="T114" fmla="*/ 8 w 68"/>
                  <a:gd name="T115" fmla="*/ 69 h 86"/>
                  <a:gd name="T116" fmla="*/ 8 w 68"/>
                  <a:gd name="T117" fmla="*/ 69 h 86"/>
                  <a:gd name="T118" fmla="*/ 11 w 68"/>
                  <a:gd name="T119" fmla="*/ 69 h 86"/>
                  <a:gd name="T120" fmla="*/ 11 w 68"/>
                  <a:gd name="T121" fmla="*/ 6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86">
                    <a:moveTo>
                      <a:pt x="11" y="69"/>
                    </a:moveTo>
                    <a:lnTo>
                      <a:pt x="11" y="69"/>
                    </a:lnTo>
                    <a:lnTo>
                      <a:pt x="9" y="70"/>
                    </a:lnTo>
                    <a:lnTo>
                      <a:pt x="9" y="72"/>
                    </a:lnTo>
                    <a:lnTo>
                      <a:pt x="9" y="72"/>
                    </a:lnTo>
                    <a:lnTo>
                      <a:pt x="11" y="77"/>
                    </a:lnTo>
                    <a:lnTo>
                      <a:pt x="11" y="77"/>
                    </a:lnTo>
                    <a:lnTo>
                      <a:pt x="11" y="80"/>
                    </a:lnTo>
                    <a:lnTo>
                      <a:pt x="11" y="80"/>
                    </a:lnTo>
                    <a:lnTo>
                      <a:pt x="12" y="85"/>
                    </a:lnTo>
                    <a:lnTo>
                      <a:pt x="17" y="86"/>
                    </a:lnTo>
                    <a:lnTo>
                      <a:pt x="17" y="86"/>
                    </a:lnTo>
                    <a:lnTo>
                      <a:pt x="22" y="86"/>
                    </a:lnTo>
                    <a:lnTo>
                      <a:pt x="25" y="86"/>
                    </a:lnTo>
                    <a:lnTo>
                      <a:pt x="25" y="86"/>
                    </a:lnTo>
                    <a:lnTo>
                      <a:pt x="35" y="83"/>
                    </a:lnTo>
                    <a:lnTo>
                      <a:pt x="43" y="80"/>
                    </a:lnTo>
                    <a:lnTo>
                      <a:pt x="49" y="75"/>
                    </a:lnTo>
                    <a:lnTo>
                      <a:pt x="55" y="69"/>
                    </a:lnTo>
                    <a:lnTo>
                      <a:pt x="55" y="69"/>
                    </a:lnTo>
                    <a:lnTo>
                      <a:pt x="59" y="62"/>
                    </a:lnTo>
                    <a:lnTo>
                      <a:pt x="62" y="56"/>
                    </a:lnTo>
                    <a:lnTo>
                      <a:pt x="67" y="40"/>
                    </a:lnTo>
                    <a:lnTo>
                      <a:pt x="67" y="40"/>
                    </a:lnTo>
                    <a:lnTo>
                      <a:pt x="68" y="30"/>
                    </a:lnTo>
                    <a:lnTo>
                      <a:pt x="67" y="21"/>
                    </a:lnTo>
                    <a:lnTo>
                      <a:pt x="67" y="21"/>
                    </a:lnTo>
                    <a:lnTo>
                      <a:pt x="65" y="16"/>
                    </a:lnTo>
                    <a:lnTo>
                      <a:pt x="65" y="16"/>
                    </a:lnTo>
                    <a:lnTo>
                      <a:pt x="63" y="11"/>
                    </a:lnTo>
                    <a:lnTo>
                      <a:pt x="59" y="6"/>
                    </a:lnTo>
                    <a:lnTo>
                      <a:pt x="54" y="3"/>
                    </a:lnTo>
                    <a:lnTo>
                      <a:pt x="49" y="1"/>
                    </a:lnTo>
                    <a:lnTo>
                      <a:pt x="38" y="0"/>
                    </a:lnTo>
                    <a:lnTo>
                      <a:pt x="27" y="1"/>
                    </a:lnTo>
                    <a:lnTo>
                      <a:pt x="27" y="1"/>
                    </a:lnTo>
                    <a:lnTo>
                      <a:pt x="22" y="3"/>
                    </a:lnTo>
                    <a:lnTo>
                      <a:pt x="17" y="6"/>
                    </a:lnTo>
                    <a:lnTo>
                      <a:pt x="9" y="14"/>
                    </a:lnTo>
                    <a:lnTo>
                      <a:pt x="6" y="24"/>
                    </a:lnTo>
                    <a:lnTo>
                      <a:pt x="4" y="30"/>
                    </a:lnTo>
                    <a:lnTo>
                      <a:pt x="4" y="35"/>
                    </a:lnTo>
                    <a:lnTo>
                      <a:pt x="4" y="35"/>
                    </a:lnTo>
                    <a:lnTo>
                      <a:pt x="6" y="41"/>
                    </a:lnTo>
                    <a:lnTo>
                      <a:pt x="6" y="41"/>
                    </a:lnTo>
                    <a:lnTo>
                      <a:pt x="4" y="46"/>
                    </a:lnTo>
                    <a:lnTo>
                      <a:pt x="3" y="51"/>
                    </a:lnTo>
                    <a:lnTo>
                      <a:pt x="3" y="51"/>
                    </a:lnTo>
                    <a:lnTo>
                      <a:pt x="0" y="56"/>
                    </a:lnTo>
                    <a:lnTo>
                      <a:pt x="0" y="57"/>
                    </a:lnTo>
                    <a:lnTo>
                      <a:pt x="1" y="61"/>
                    </a:lnTo>
                    <a:lnTo>
                      <a:pt x="1" y="61"/>
                    </a:lnTo>
                    <a:lnTo>
                      <a:pt x="3" y="61"/>
                    </a:lnTo>
                    <a:lnTo>
                      <a:pt x="6" y="62"/>
                    </a:lnTo>
                    <a:lnTo>
                      <a:pt x="6" y="62"/>
                    </a:lnTo>
                    <a:lnTo>
                      <a:pt x="6" y="64"/>
                    </a:lnTo>
                    <a:lnTo>
                      <a:pt x="8" y="67"/>
                    </a:lnTo>
                    <a:lnTo>
                      <a:pt x="8" y="69"/>
                    </a:lnTo>
                    <a:lnTo>
                      <a:pt x="8" y="69"/>
                    </a:lnTo>
                    <a:lnTo>
                      <a:pt x="11" y="69"/>
                    </a:lnTo>
                    <a:lnTo>
                      <a:pt x="11" y="69"/>
                    </a:lnTo>
                    <a:close/>
                  </a:path>
                </a:pathLst>
              </a:custGeom>
              <a:solidFill>
                <a:srgbClr val="E2BB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93" name="Freeform 600"/>
              <p:cNvSpPr>
                <a:spLocks/>
              </p:cNvSpPr>
              <p:nvPr/>
            </p:nvSpPr>
            <p:spPr bwMode="auto">
              <a:xfrm>
                <a:off x="6326188" y="3427413"/>
                <a:ext cx="46038" cy="60325"/>
              </a:xfrm>
              <a:custGeom>
                <a:avLst/>
                <a:gdLst>
                  <a:gd name="T0" fmla="*/ 56 w 59"/>
                  <a:gd name="T1" fmla="*/ 51 h 77"/>
                  <a:gd name="T2" fmla="*/ 56 w 59"/>
                  <a:gd name="T3" fmla="*/ 51 h 77"/>
                  <a:gd name="T4" fmla="*/ 51 w 59"/>
                  <a:gd name="T5" fmla="*/ 45 h 77"/>
                  <a:gd name="T6" fmla="*/ 51 w 59"/>
                  <a:gd name="T7" fmla="*/ 45 h 77"/>
                  <a:gd name="T8" fmla="*/ 48 w 59"/>
                  <a:gd name="T9" fmla="*/ 39 h 77"/>
                  <a:gd name="T10" fmla="*/ 45 w 59"/>
                  <a:gd name="T11" fmla="*/ 31 h 77"/>
                  <a:gd name="T12" fmla="*/ 45 w 59"/>
                  <a:gd name="T13" fmla="*/ 31 h 77"/>
                  <a:gd name="T14" fmla="*/ 42 w 59"/>
                  <a:gd name="T15" fmla="*/ 15 h 77"/>
                  <a:gd name="T16" fmla="*/ 43 w 59"/>
                  <a:gd name="T17" fmla="*/ 0 h 77"/>
                  <a:gd name="T18" fmla="*/ 42 w 59"/>
                  <a:gd name="T19" fmla="*/ 0 h 77"/>
                  <a:gd name="T20" fmla="*/ 42 w 59"/>
                  <a:gd name="T21" fmla="*/ 0 h 77"/>
                  <a:gd name="T22" fmla="*/ 37 w 59"/>
                  <a:gd name="T23" fmla="*/ 15 h 77"/>
                  <a:gd name="T24" fmla="*/ 30 w 59"/>
                  <a:gd name="T25" fmla="*/ 29 h 77"/>
                  <a:gd name="T26" fmla="*/ 21 w 59"/>
                  <a:gd name="T27" fmla="*/ 42 h 77"/>
                  <a:gd name="T28" fmla="*/ 10 w 59"/>
                  <a:gd name="T29" fmla="*/ 53 h 77"/>
                  <a:gd name="T30" fmla="*/ 10 w 59"/>
                  <a:gd name="T31" fmla="*/ 53 h 77"/>
                  <a:gd name="T32" fmla="*/ 8 w 59"/>
                  <a:gd name="T33" fmla="*/ 55 h 77"/>
                  <a:gd name="T34" fmla="*/ 8 w 59"/>
                  <a:gd name="T35" fmla="*/ 55 h 77"/>
                  <a:gd name="T36" fmla="*/ 5 w 59"/>
                  <a:gd name="T37" fmla="*/ 61 h 77"/>
                  <a:gd name="T38" fmla="*/ 2 w 59"/>
                  <a:gd name="T39" fmla="*/ 67 h 77"/>
                  <a:gd name="T40" fmla="*/ 0 w 59"/>
                  <a:gd name="T41" fmla="*/ 72 h 77"/>
                  <a:gd name="T42" fmla="*/ 3 w 59"/>
                  <a:gd name="T43" fmla="*/ 75 h 77"/>
                  <a:gd name="T44" fmla="*/ 3 w 59"/>
                  <a:gd name="T45" fmla="*/ 75 h 77"/>
                  <a:gd name="T46" fmla="*/ 6 w 59"/>
                  <a:gd name="T47" fmla="*/ 77 h 77"/>
                  <a:gd name="T48" fmla="*/ 10 w 59"/>
                  <a:gd name="T49" fmla="*/ 77 h 77"/>
                  <a:gd name="T50" fmla="*/ 19 w 59"/>
                  <a:gd name="T51" fmla="*/ 75 h 77"/>
                  <a:gd name="T52" fmla="*/ 37 w 59"/>
                  <a:gd name="T53" fmla="*/ 71 h 77"/>
                  <a:gd name="T54" fmla="*/ 37 w 59"/>
                  <a:gd name="T55" fmla="*/ 71 h 77"/>
                  <a:gd name="T56" fmla="*/ 40 w 59"/>
                  <a:gd name="T57" fmla="*/ 71 h 77"/>
                  <a:gd name="T58" fmla="*/ 40 w 59"/>
                  <a:gd name="T59" fmla="*/ 71 h 77"/>
                  <a:gd name="T60" fmla="*/ 42 w 59"/>
                  <a:gd name="T61" fmla="*/ 67 h 77"/>
                  <a:gd name="T62" fmla="*/ 43 w 59"/>
                  <a:gd name="T63" fmla="*/ 63 h 77"/>
                  <a:gd name="T64" fmla="*/ 43 w 59"/>
                  <a:gd name="T65" fmla="*/ 63 h 77"/>
                  <a:gd name="T66" fmla="*/ 48 w 59"/>
                  <a:gd name="T67" fmla="*/ 58 h 77"/>
                  <a:gd name="T68" fmla="*/ 48 w 59"/>
                  <a:gd name="T69" fmla="*/ 58 h 77"/>
                  <a:gd name="T70" fmla="*/ 53 w 59"/>
                  <a:gd name="T71" fmla="*/ 56 h 77"/>
                  <a:gd name="T72" fmla="*/ 53 w 59"/>
                  <a:gd name="T73" fmla="*/ 56 h 77"/>
                  <a:gd name="T74" fmla="*/ 56 w 59"/>
                  <a:gd name="T75" fmla="*/ 56 h 77"/>
                  <a:gd name="T76" fmla="*/ 59 w 59"/>
                  <a:gd name="T77" fmla="*/ 56 h 77"/>
                  <a:gd name="T78" fmla="*/ 59 w 59"/>
                  <a:gd name="T79" fmla="*/ 56 h 77"/>
                  <a:gd name="T80" fmla="*/ 59 w 59"/>
                  <a:gd name="T81" fmla="*/ 55 h 77"/>
                  <a:gd name="T82" fmla="*/ 59 w 59"/>
                  <a:gd name="T83" fmla="*/ 53 h 77"/>
                  <a:gd name="T84" fmla="*/ 56 w 59"/>
                  <a:gd name="T85" fmla="*/ 51 h 77"/>
                  <a:gd name="T86" fmla="*/ 56 w 59"/>
                  <a:gd name="T87" fmla="*/ 5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77">
                    <a:moveTo>
                      <a:pt x="56" y="51"/>
                    </a:moveTo>
                    <a:lnTo>
                      <a:pt x="56" y="51"/>
                    </a:lnTo>
                    <a:lnTo>
                      <a:pt x="51" y="45"/>
                    </a:lnTo>
                    <a:lnTo>
                      <a:pt x="51" y="45"/>
                    </a:lnTo>
                    <a:lnTo>
                      <a:pt x="48" y="39"/>
                    </a:lnTo>
                    <a:lnTo>
                      <a:pt x="45" y="31"/>
                    </a:lnTo>
                    <a:lnTo>
                      <a:pt x="45" y="31"/>
                    </a:lnTo>
                    <a:lnTo>
                      <a:pt x="42" y="15"/>
                    </a:lnTo>
                    <a:lnTo>
                      <a:pt x="43" y="0"/>
                    </a:lnTo>
                    <a:lnTo>
                      <a:pt x="42" y="0"/>
                    </a:lnTo>
                    <a:lnTo>
                      <a:pt x="42" y="0"/>
                    </a:lnTo>
                    <a:lnTo>
                      <a:pt x="37" y="15"/>
                    </a:lnTo>
                    <a:lnTo>
                      <a:pt x="30" y="29"/>
                    </a:lnTo>
                    <a:lnTo>
                      <a:pt x="21" y="42"/>
                    </a:lnTo>
                    <a:lnTo>
                      <a:pt x="10" y="53"/>
                    </a:lnTo>
                    <a:lnTo>
                      <a:pt x="10" y="53"/>
                    </a:lnTo>
                    <a:lnTo>
                      <a:pt x="8" y="55"/>
                    </a:lnTo>
                    <a:lnTo>
                      <a:pt x="8" y="55"/>
                    </a:lnTo>
                    <a:lnTo>
                      <a:pt x="5" y="61"/>
                    </a:lnTo>
                    <a:lnTo>
                      <a:pt x="2" y="67"/>
                    </a:lnTo>
                    <a:lnTo>
                      <a:pt x="0" y="72"/>
                    </a:lnTo>
                    <a:lnTo>
                      <a:pt x="3" y="75"/>
                    </a:lnTo>
                    <a:lnTo>
                      <a:pt x="3" y="75"/>
                    </a:lnTo>
                    <a:lnTo>
                      <a:pt x="6" y="77"/>
                    </a:lnTo>
                    <a:lnTo>
                      <a:pt x="10" y="77"/>
                    </a:lnTo>
                    <a:lnTo>
                      <a:pt x="19" y="75"/>
                    </a:lnTo>
                    <a:lnTo>
                      <a:pt x="37" y="71"/>
                    </a:lnTo>
                    <a:lnTo>
                      <a:pt x="37" y="71"/>
                    </a:lnTo>
                    <a:lnTo>
                      <a:pt x="40" y="71"/>
                    </a:lnTo>
                    <a:lnTo>
                      <a:pt x="40" y="71"/>
                    </a:lnTo>
                    <a:lnTo>
                      <a:pt x="42" y="67"/>
                    </a:lnTo>
                    <a:lnTo>
                      <a:pt x="43" y="63"/>
                    </a:lnTo>
                    <a:lnTo>
                      <a:pt x="43" y="63"/>
                    </a:lnTo>
                    <a:lnTo>
                      <a:pt x="48" y="58"/>
                    </a:lnTo>
                    <a:lnTo>
                      <a:pt x="48" y="58"/>
                    </a:lnTo>
                    <a:lnTo>
                      <a:pt x="53" y="56"/>
                    </a:lnTo>
                    <a:lnTo>
                      <a:pt x="53" y="56"/>
                    </a:lnTo>
                    <a:lnTo>
                      <a:pt x="56" y="56"/>
                    </a:lnTo>
                    <a:lnTo>
                      <a:pt x="59" y="56"/>
                    </a:lnTo>
                    <a:lnTo>
                      <a:pt x="59" y="56"/>
                    </a:lnTo>
                    <a:lnTo>
                      <a:pt x="59" y="55"/>
                    </a:lnTo>
                    <a:lnTo>
                      <a:pt x="59" y="53"/>
                    </a:lnTo>
                    <a:lnTo>
                      <a:pt x="56" y="51"/>
                    </a:lnTo>
                    <a:lnTo>
                      <a:pt x="56" y="51"/>
                    </a:lnTo>
                    <a:close/>
                  </a:path>
                </a:pathLst>
              </a:custGeom>
              <a:solidFill>
                <a:srgbClr val="D8AD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94" name="Freeform 601"/>
              <p:cNvSpPr>
                <a:spLocks/>
              </p:cNvSpPr>
              <p:nvPr/>
            </p:nvSpPr>
            <p:spPr bwMode="auto">
              <a:xfrm>
                <a:off x="6315076" y="3479800"/>
                <a:ext cx="42863" cy="65088"/>
              </a:xfrm>
              <a:custGeom>
                <a:avLst/>
                <a:gdLst>
                  <a:gd name="T0" fmla="*/ 15 w 55"/>
                  <a:gd name="T1" fmla="*/ 0 h 81"/>
                  <a:gd name="T2" fmla="*/ 15 w 55"/>
                  <a:gd name="T3" fmla="*/ 0 h 81"/>
                  <a:gd name="T4" fmla="*/ 18 w 55"/>
                  <a:gd name="T5" fmla="*/ 0 h 81"/>
                  <a:gd name="T6" fmla="*/ 26 w 55"/>
                  <a:gd name="T7" fmla="*/ 3 h 81"/>
                  <a:gd name="T8" fmla="*/ 37 w 55"/>
                  <a:gd name="T9" fmla="*/ 3 h 81"/>
                  <a:gd name="T10" fmla="*/ 45 w 55"/>
                  <a:gd name="T11" fmla="*/ 1 h 81"/>
                  <a:gd name="T12" fmla="*/ 55 w 55"/>
                  <a:gd name="T13" fmla="*/ 0 h 81"/>
                  <a:gd name="T14" fmla="*/ 55 w 55"/>
                  <a:gd name="T15" fmla="*/ 0 h 81"/>
                  <a:gd name="T16" fmla="*/ 50 w 55"/>
                  <a:gd name="T17" fmla="*/ 32 h 81"/>
                  <a:gd name="T18" fmla="*/ 43 w 55"/>
                  <a:gd name="T19" fmla="*/ 56 h 81"/>
                  <a:gd name="T20" fmla="*/ 37 w 55"/>
                  <a:gd name="T21" fmla="*/ 73 h 81"/>
                  <a:gd name="T22" fmla="*/ 8 w 55"/>
                  <a:gd name="T23" fmla="*/ 81 h 81"/>
                  <a:gd name="T24" fmla="*/ 0 w 55"/>
                  <a:gd name="T25" fmla="*/ 49 h 81"/>
                  <a:gd name="T26" fmla="*/ 15 w 55"/>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81">
                    <a:moveTo>
                      <a:pt x="15" y="0"/>
                    </a:moveTo>
                    <a:lnTo>
                      <a:pt x="15" y="0"/>
                    </a:lnTo>
                    <a:lnTo>
                      <a:pt x="18" y="0"/>
                    </a:lnTo>
                    <a:lnTo>
                      <a:pt x="26" y="3"/>
                    </a:lnTo>
                    <a:lnTo>
                      <a:pt x="37" y="3"/>
                    </a:lnTo>
                    <a:lnTo>
                      <a:pt x="45" y="1"/>
                    </a:lnTo>
                    <a:lnTo>
                      <a:pt x="55" y="0"/>
                    </a:lnTo>
                    <a:lnTo>
                      <a:pt x="55" y="0"/>
                    </a:lnTo>
                    <a:lnTo>
                      <a:pt x="50" y="32"/>
                    </a:lnTo>
                    <a:lnTo>
                      <a:pt x="43" y="56"/>
                    </a:lnTo>
                    <a:lnTo>
                      <a:pt x="37" y="73"/>
                    </a:lnTo>
                    <a:lnTo>
                      <a:pt x="8" y="81"/>
                    </a:lnTo>
                    <a:lnTo>
                      <a:pt x="0" y="49"/>
                    </a:lnTo>
                    <a:lnTo>
                      <a:pt x="15"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95" name="Freeform 602"/>
              <p:cNvSpPr>
                <a:spLocks/>
              </p:cNvSpPr>
              <p:nvPr/>
            </p:nvSpPr>
            <p:spPr bwMode="auto">
              <a:xfrm>
                <a:off x="6310313" y="3470275"/>
                <a:ext cx="88900" cy="163513"/>
              </a:xfrm>
              <a:custGeom>
                <a:avLst/>
                <a:gdLst>
                  <a:gd name="T0" fmla="*/ 0 w 112"/>
                  <a:gd name="T1" fmla="*/ 63 h 206"/>
                  <a:gd name="T2" fmla="*/ 16 w 112"/>
                  <a:gd name="T3" fmla="*/ 116 h 206"/>
                  <a:gd name="T4" fmla="*/ 19 w 112"/>
                  <a:gd name="T5" fmla="*/ 129 h 206"/>
                  <a:gd name="T6" fmla="*/ 21 w 112"/>
                  <a:gd name="T7" fmla="*/ 153 h 206"/>
                  <a:gd name="T8" fmla="*/ 14 w 112"/>
                  <a:gd name="T9" fmla="*/ 206 h 206"/>
                  <a:gd name="T10" fmla="*/ 104 w 112"/>
                  <a:gd name="T11" fmla="*/ 201 h 206"/>
                  <a:gd name="T12" fmla="*/ 110 w 112"/>
                  <a:gd name="T13" fmla="*/ 190 h 206"/>
                  <a:gd name="T14" fmla="*/ 112 w 112"/>
                  <a:gd name="T15" fmla="*/ 174 h 206"/>
                  <a:gd name="T16" fmla="*/ 107 w 112"/>
                  <a:gd name="T17" fmla="*/ 153 h 206"/>
                  <a:gd name="T18" fmla="*/ 99 w 112"/>
                  <a:gd name="T19" fmla="*/ 140 h 206"/>
                  <a:gd name="T20" fmla="*/ 99 w 112"/>
                  <a:gd name="T21" fmla="*/ 139 h 206"/>
                  <a:gd name="T22" fmla="*/ 97 w 112"/>
                  <a:gd name="T23" fmla="*/ 134 h 206"/>
                  <a:gd name="T24" fmla="*/ 97 w 112"/>
                  <a:gd name="T25" fmla="*/ 129 h 206"/>
                  <a:gd name="T26" fmla="*/ 99 w 112"/>
                  <a:gd name="T27" fmla="*/ 65 h 206"/>
                  <a:gd name="T28" fmla="*/ 94 w 112"/>
                  <a:gd name="T29" fmla="*/ 25 h 206"/>
                  <a:gd name="T30" fmla="*/ 57 w 112"/>
                  <a:gd name="T31" fmla="*/ 20 h 206"/>
                  <a:gd name="T32" fmla="*/ 27 w 112"/>
                  <a:gd name="T33" fmla="*/ 51 h 206"/>
                  <a:gd name="T34" fmla="*/ 16 w 112"/>
                  <a:gd name="T35" fmla="*/ 59 h 206"/>
                  <a:gd name="T36" fmla="*/ 18 w 112"/>
                  <a:gd name="T37" fmla="*/ 54 h 206"/>
                  <a:gd name="T38" fmla="*/ 18 w 112"/>
                  <a:gd name="T39" fmla="*/ 49 h 206"/>
                  <a:gd name="T40" fmla="*/ 18 w 112"/>
                  <a:gd name="T41" fmla="*/ 38 h 206"/>
                  <a:gd name="T42" fmla="*/ 21 w 112"/>
                  <a:gd name="T43" fmla="*/ 19 h 206"/>
                  <a:gd name="T44" fmla="*/ 24 w 112"/>
                  <a:gd name="T45" fmla="*/ 9 h 206"/>
                  <a:gd name="T46" fmla="*/ 25 w 112"/>
                  <a:gd name="T47" fmla="*/ 4 h 206"/>
                  <a:gd name="T48" fmla="*/ 25 w 112"/>
                  <a:gd name="T49" fmla="*/ 3 h 206"/>
                  <a:gd name="T50" fmla="*/ 27 w 112"/>
                  <a:gd name="T51" fmla="*/ 0 h 206"/>
                  <a:gd name="T52" fmla="*/ 25 w 112"/>
                  <a:gd name="T53" fmla="*/ 1 h 206"/>
                  <a:gd name="T54" fmla="*/ 24 w 112"/>
                  <a:gd name="T55" fmla="*/ 4 h 206"/>
                  <a:gd name="T56" fmla="*/ 21 w 112"/>
                  <a:gd name="T57" fmla="*/ 9 h 206"/>
                  <a:gd name="T58" fmla="*/ 18 w 112"/>
                  <a:gd name="T59" fmla="*/ 19 h 206"/>
                  <a:gd name="T60" fmla="*/ 10 w 112"/>
                  <a:gd name="T61" fmla="*/ 39 h 206"/>
                  <a:gd name="T62" fmla="*/ 3 w 112"/>
                  <a:gd name="T63" fmla="*/ 54 h 206"/>
                  <a:gd name="T64" fmla="*/ 2 w 112"/>
                  <a:gd name="T65" fmla="*/ 59 h 206"/>
                  <a:gd name="T66" fmla="*/ 0 w 112"/>
                  <a:gd name="T67"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206">
                    <a:moveTo>
                      <a:pt x="0" y="63"/>
                    </a:moveTo>
                    <a:lnTo>
                      <a:pt x="0" y="63"/>
                    </a:lnTo>
                    <a:lnTo>
                      <a:pt x="5" y="83"/>
                    </a:lnTo>
                    <a:lnTo>
                      <a:pt x="16" y="116"/>
                    </a:lnTo>
                    <a:lnTo>
                      <a:pt x="16" y="116"/>
                    </a:lnTo>
                    <a:lnTo>
                      <a:pt x="19" y="129"/>
                    </a:lnTo>
                    <a:lnTo>
                      <a:pt x="21" y="140"/>
                    </a:lnTo>
                    <a:lnTo>
                      <a:pt x="21" y="153"/>
                    </a:lnTo>
                    <a:lnTo>
                      <a:pt x="21" y="166"/>
                    </a:lnTo>
                    <a:lnTo>
                      <a:pt x="14" y="206"/>
                    </a:lnTo>
                    <a:lnTo>
                      <a:pt x="104" y="201"/>
                    </a:lnTo>
                    <a:lnTo>
                      <a:pt x="104" y="201"/>
                    </a:lnTo>
                    <a:lnTo>
                      <a:pt x="107" y="196"/>
                    </a:lnTo>
                    <a:lnTo>
                      <a:pt x="110" y="190"/>
                    </a:lnTo>
                    <a:lnTo>
                      <a:pt x="112" y="183"/>
                    </a:lnTo>
                    <a:lnTo>
                      <a:pt x="112" y="174"/>
                    </a:lnTo>
                    <a:lnTo>
                      <a:pt x="112" y="164"/>
                    </a:lnTo>
                    <a:lnTo>
                      <a:pt x="107" y="153"/>
                    </a:lnTo>
                    <a:lnTo>
                      <a:pt x="99" y="140"/>
                    </a:lnTo>
                    <a:lnTo>
                      <a:pt x="99" y="140"/>
                    </a:lnTo>
                    <a:lnTo>
                      <a:pt x="99" y="140"/>
                    </a:lnTo>
                    <a:lnTo>
                      <a:pt x="99" y="139"/>
                    </a:lnTo>
                    <a:lnTo>
                      <a:pt x="99" y="139"/>
                    </a:lnTo>
                    <a:lnTo>
                      <a:pt x="97" y="134"/>
                    </a:lnTo>
                    <a:lnTo>
                      <a:pt x="97" y="129"/>
                    </a:lnTo>
                    <a:lnTo>
                      <a:pt x="97" y="129"/>
                    </a:lnTo>
                    <a:lnTo>
                      <a:pt x="99" y="95"/>
                    </a:lnTo>
                    <a:lnTo>
                      <a:pt x="99" y="65"/>
                    </a:lnTo>
                    <a:lnTo>
                      <a:pt x="97" y="33"/>
                    </a:lnTo>
                    <a:lnTo>
                      <a:pt x="94" y="25"/>
                    </a:lnTo>
                    <a:lnTo>
                      <a:pt x="57" y="20"/>
                    </a:lnTo>
                    <a:lnTo>
                      <a:pt x="57" y="20"/>
                    </a:lnTo>
                    <a:lnTo>
                      <a:pt x="40" y="38"/>
                    </a:lnTo>
                    <a:lnTo>
                      <a:pt x="27" y="51"/>
                    </a:lnTo>
                    <a:lnTo>
                      <a:pt x="21" y="55"/>
                    </a:lnTo>
                    <a:lnTo>
                      <a:pt x="16" y="59"/>
                    </a:lnTo>
                    <a:lnTo>
                      <a:pt x="18" y="54"/>
                    </a:lnTo>
                    <a:lnTo>
                      <a:pt x="18" y="54"/>
                    </a:lnTo>
                    <a:lnTo>
                      <a:pt x="18" y="49"/>
                    </a:lnTo>
                    <a:lnTo>
                      <a:pt x="18" y="49"/>
                    </a:lnTo>
                    <a:lnTo>
                      <a:pt x="18" y="38"/>
                    </a:lnTo>
                    <a:lnTo>
                      <a:pt x="18" y="38"/>
                    </a:lnTo>
                    <a:lnTo>
                      <a:pt x="21" y="19"/>
                    </a:lnTo>
                    <a:lnTo>
                      <a:pt x="21" y="19"/>
                    </a:lnTo>
                    <a:lnTo>
                      <a:pt x="24" y="9"/>
                    </a:lnTo>
                    <a:lnTo>
                      <a:pt x="24" y="9"/>
                    </a:lnTo>
                    <a:lnTo>
                      <a:pt x="25" y="4"/>
                    </a:lnTo>
                    <a:lnTo>
                      <a:pt x="25" y="4"/>
                    </a:lnTo>
                    <a:lnTo>
                      <a:pt x="25" y="3"/>
                    </a:lnTo>
                    <a:lnTo>
                      <a:pt x="25" y="3"/>
                    </a:lnTo>
                    <a:lnTo>
                      <a:pt x="27" y="0"/>
                    </a:lnTo>
                    <a:lnTo>
                      <a:pt x="27" y="0"/>
                    </a:lnTo>
                    <a:lnTo>
                      <a:pt x="27" y="0"/>
                    </a:lnTo>
                    <a:lnTo>
                      <a:pt x="25" y="1"/>
                    </a:lnTo>
                    <a:lnTo>
                      <a:pt x="25" y="1"/>
                    </a:lnTo>
                    <a:lnTo>
                      <a:pt x="24" y="4"/>
                    </a:lnTo>
                    <a:lnTo>
                      <a:pt x="24" y="4"/>
                    </a:lnTo>
                    <a:lnTo>
                      <a:pt x="21" y="9"/>
                    </a:lnTo>
                    <a:lnTo>
                      <a:pt x="21" y="9"/>
                    </a:lnTo>
                    <a:lnTo>
                      <a:pt x="18" y="19"/>
                    </a:lnTo>
                    <a:lnTo>
                      <a:pt x="18" y="19"/>
                    </a:lnTo>
                    <a:lnTo>
                      <a:pt x="10" y="39"/>
                    </a:lnTo>
                    <a:lnTo>
                      <a:pt x="10" y="39"/>
                    </a:lnTo>
                    <a:lnTo>
                      <a:pt x="3" y="54"/>
                    </a:lnTo>
                    <a:lnTo>
                      <a:pt x="3" y="54"/>
                    </a:lnTo>
                    <a:lnTo>
                      <a:pt x="2" y="59"/>
                    </a:lnTo>
                    <a:lnTo>
                      <a:pt x="0" y="63"/>
                    </a:lnTo>
                    <a:lnTo>
                      <a:pt x="0" y="63"/>
                    </a:lnTo>
                    <a:close/>
                  </a:path>
                </a:pathLst>
              </a:custGeom>
              <a:solidFill>
                <a:srgbClr val="254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96" name="Freeform 603"/>
              <p:cNvSpPr>
                <a:spLocks/>
              </p:cNvSpPr>
              <p:nvPr/>
            </p:nvSpPr>
            <p:spPr bwMode="auto">
              <a:xfrm>
                <a:off x="6311901" y="3381375"/>
                <a:ext cx="71438" cy="57150"/>
              </a:xfrm>
              <a:custGeom>
                <a:avLst/>
                <a:gdLst>
                  <a:gd name="T0" fmla="*/ 43 w 91"/>
                  <a:gd name="T1" fmla="*/ 46 h 74"/>
                  <a:gd name="T2" fmla="*/ 43 w 91"/>
                  <a:gd name="T3" fmla="*/ 43 h 74"/>
                  <a:gd name="T4" fmla="*/ 51 w 91"/>
                  <a:gd name="T5" fmla="*/ 38 h 74"/>
                  <a:gd name="T6" fmla="*/ 54 w 91"/>
                  <a:gd name="T7" fmla="*/ 40 h 74"/>
                  <a:gd name="T8" fmla="*/ 57 w 91"/>
                  <a:gd name="T9" fmla="*/ 48 h 74"/>
                  <a:gd name="T10" fmla="*/ 55 w 91"/>
                  <a:gd name="T11" fmla="*/ 53 h 74"/>
                  <a:gd name="T12" fmla="*/ 54 w 91"/>
                  <a:gd name="T13" fmla="*/ 59 h 74"/>
                  <a:gd name="T14" fmla="*/ 59 w 91"/>
                  <a:gd name="T15" fmla="*/ 74 h 74"/>
                  <a:gd name="T16" fmla="*/ 67 w 91"/>
                  <a:gd name="T17" fmla="*/ 66 h 74"/>
                  <a:gd name="T18" fmla="*/ 75 w 91"/>
                  <a:gd name="T19" fmla="*/ 53 h 74"/>
                  <a:gd name="T20" fmla="*/ 81 w 91"/>
                  <a:gd name="T21" fmla="*/ 40 h 74"/>
                  <a:gd name="T22" fmla="*/ 81 w 91"/>
                  <a:gd name="T23" fmla="*/ 38 h 74"/>
                  <a:gd name="T24" fmla="*/ 83 w 91"/>
                  <a:gd name="T25" fmla="*/ 38 h 74"/>
                  <a:gd name="T26" fmla="*/ 87 w 91"/>
                  <a:gd name="T27" fmla="*/ 35 h 74"/>
                  <a:gd name="T28" fmla="*/ 89 w 91"/>
                  <a:gd name="T29" fmla="*/ 34 h 74"/>
                  <a:gd name="T30" fmla="*/ 91 w 91"/>
                  <a:gd name="T31" fmla="*/ 27 h 74"/>
                  <a:gd name="T32" fmla="*/ 89 w 91"/>
                  <a:gd name="T33" fmla="*/ 16 h 74"/>
                  <a:gd name="T34" fmla="*/ 86 w 91"/>
                  <a:gd name="T35" fmla="*/ 11 h 74"/>
                  <a:gd name="T36" fmla="*/ 70 w 91"/>
                  <a:gd name="T37" fmla="*/ 5 h 74"/>
                  <a:gd name="T38" fmla="*/ 63 w 91"/>
                  <a:gd name="T39" fmla="*/ 6 h 74"/>
                  <a:gd name="T40" fmla="*/ 59 w 91"/>
                  <a:gd name="T41" fmla="*/ 5 h 74"/>
                  <a:gd name="T42" fmla="*/ 55 w 91"/>
                  <a:gd name="T43" fmla="*/ 2 h 74"/>
                  <a:gd name="T44" fmla="*/ 36 w 91"/>
                  <a:gd name="T45" fmla="*/ 0 h 74"/>
                  <a:gd name="T46" fmla="*/ 20 w 91"/>
                  <a:gd name="T47" fmla="*/ 6 h 74"/>
                  <a:gd name="T48" fmla="*/ 12 w 91"/>
                  <a:gd name="T49" fmla="*/ 13 h 74"/>
                  <a:gd name="T50" fmla="*/ 8 w 91"/>
                  <a:gd name="T51" fmla="*/ 21 h 74"/>
                  <a:gd name="T52" fmla="*/ 6 w 91"/>
                  <a:gd name="T53" fmla="*/ 21 h 74"/>
                  <a:gd name="T54" fmla="*/ 4 w 91"/>
                  <a:gd name="T55" fmla="*/ 21 h 74"/>
                  <a:gd name="T56" fmla="*/ 1 w 91"/>
                  <a:gd name="T57" fmla="*/ 26 h 74"/>
                  <a:gd name="T58" fmla="*/ 1 w 91"/>
                  <a:gd name="T59" fmla="*/ 38 h 74"/>
                  <a:gd name="T60" fmla="*/ 14 w 91"/>
                  <a:gd name="T61" fmla="*/ 43 h 74"/>
                  <a:gd name="T62" fmla="*/ 14 w 91"/>
                  <a:gd name="T63" fmla="*/ 40 h 74"/>
                  <a:gd name="T64" fmla="*/ 17 w 91"/>
                  <a:gd name="T65" fmla="*/ 34 h 74"/>
                  <a:gd name="T66" fmla="*/ 19 w 91"/>
                  <a:gd name="T67" fmla="*/ 32 h 74"/>
                  <a:gd name="T68" fmla="*/ 25 w 91"/>
                  <a:gd name="T69" fmla="*/ 32 h 74"/>
                  <a:gd name="T70" fmla="*/ 31 w 91"/>
                  <a:gd name="T71" fmla="*/ 38 h 74"/>
                  <a:gd name="T72" fmla="*/ 39 w 91"/>
                  <a:gd name="T73" fmla="*/ 48 h 74"/>
                  <a:gd name="T74" fmla="*/ 41 w 91"/>
                  <a:gd name="T75" fmla="*/ 51 h 74"/>
                  <a:gd name="T76" fmla="*/ 43 w 91"/>
                  <a:gd name="T77" fmla="*/ 4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1" h="74">
                    <a:moveTo>
                      <a:pt x="43" y="46"/>
                    </a:moveTo>
                    <a:lnTo>
                      <a:pt x="43" y="46"/>
                    </a:lnTo>
                    <a:lnTo>
                      <a:pt x="43" y="43"/>
                    </a:lnTo>
                    <a:lnTo>
                      <a:pt x="43" y="43"/>
                    </a:lnTo>
                    <a:lnTo>
                      <a:pt x="46" y="40"/>
                    </a:lnTo>
                    <a:lnTo>
                      <a:pt x="51" y="38"/>
                    </a:lnTo>
                    <a:lnTo>
                      <a:pt x="51" y="38"/>
                    </a:lnTo>
                    <a:lnTo>
                      <a:pt x="54" y="40"/>
                    </a:lnTo>
                    <a:lnTo>
                      <a:pt x="55" y="42"/>
                    </a:lnTo>
                    <a:lnTo>
                      <a:pt x="57" y="48"/>
                    </a:lnTo>
                    <a:lnTo>
                      <a:pt x="57" y="48"/>
                    </a:lnTo>
                    <a:lnTo>
                      <a:pt x="55" y="53"/>
                    </a:lnTo>
                    <a:lnTo>
                      <a:pt x="54" y="59"/>
                    </a:lnTo>
                    <a:lnTo>
                      <a:pt x="54" y="59"/>
                    </a:lnTo>
                    <a:lnTo>
                      <a:pt x="59" y="74"/>
                    </a:lnTo>
                    <a:lnTo>
                      <a:pt x="59" y="74"/>
                    </a:lnTo>
                    <a:lnTo>
                      <a:pt x="63" y="70"/>
                    </a:lnTo>
                    <a:lnTo>
                      <a:pt x="67" y="66"/>
                    </a:lnTo>
                    <a:lnTo>
                      <a:pt x="67" y="66"/>
                    </a:lnTo>
                    <a:lnTo>
                      <a:pt x="75" y="53"/>
                    </a:lnTo>
                    <a:lnTo>
                      <a:pt x="78" y="46"/>
                    </a:lnTo>
                    <a:lnTo>
                      <a:pt x="81" y="40"/>
                    </a:lnTo>
                    <a:lnTo>
                      <a:pt x="81" y="40"/>
                    </a:lnTo>
                    <a:lnTo>
                      <a:pt x="81" y="38"/>
                    </a:lnTo>
                    <a:lnTo>
                      <a:pt x="83" y="38"/>
                    </a:lnTo>
                    <a:lnTo>
                      <a:pt x="83" y="38"/>
                    </a:lnTo>
                    <a:lnTo>
                      <a:pt x="86" y="37"/>
                    </a:lnTo>
                    <a:lnTo>
                      <a:pt x="87" y="35"/>
                    </a:lnTo>
                    <a:lnTo>
                      <a:pt x="87" y="35"/>
                    </a:lnTo>
                    <a:lnTo>
                      <a:pt x="89" y="34"/>
                    </a:lnTo>
                    <a:lnTo>
                      <a:pt x="89" y="34"/>
                    </a:lnTo>
                    <a:lnTo>
                      <a:pt x="91" y="27"/>
                    </a:lnTo>
                    <a:lnTo>
                      <a:pt x="91" y="22"/>
                    </a:lnTo>
                    <a:lnTo>
                      <a:pt x="89" y="16"/>
                    </a:lnTo>
                    <a:lnTo>
                      <a:pt x="86" y="11"/>
                    </a:lnTo>
                    <a:lnTo>
                      <a:pt x="86" y="11"/>
                    </a:lnTo>
                    <a:lnTo>
                      <a:pt x="78" y="6"/>
                    </a:lnTo>
                    <a:lnTo>
                      <a:pt x="70" y="5"/>
                    </a:lnTo>
                    <a:lnTo>
                      <a:pt x="70" y="5"/>
                    </a:lnTo>
                    <a:lnTo>
                      <a:pt x="63" y="6"/>
                    </a:lnTo>
                    <a:lnTo>
                      <a:pt x="63" y="6"/>
                    </a:lnTo>
                    <a:lnTo>
                      <a:pt x="59" y="5"/>
                    </a:lnTo>
                    <a:lnTo>
                      <a:pt x="55" y="2"/>
                    </a:lnTo>
                    <a:lnTo>
                      <a:pt x="55" y="2"/>
                    </a:lnTo>
                    <a:lnTo>
                      <a:pt x="46" y="0"/>
                    </a:lnTo>
                    <a:lnTo>
                      <a:pt x="36" y="0"/>
                    </a:lnTo>
                    <a:lnTo>
                      <a:pt x="28" y="2"/>
                    </a:lnTo>
                    <a:lnTo>
                      <a:pt x="20" y="6"/>
                    </a:lnTo>
                    <a:lnTo>
                      <a:pt x="20" y="6"/>
                    </a:lnTo>
                    <a:lnTo>
                      <a:pt x="12" y="13"/>
                    </a:lnTo>
                    <a:lnTo>
                      <a:pt x="9" y="16"/>
                    </a:lnTo>
                    <a:lnTo>
                      <a:pt x="8" y="21"/>
                    </a:lnTo>
                    <a:lnTo>
                      <a:pt x="8" y="21"/>
                    </a:lnTo>
                    <a:lnTo>
                      <a:pt x="6" y="21"/>
                    </a:lnTo>
                    <a:lnTo>
                      <a:pt x="4" y="21"/>
                    </a:lnTo>
                    <a:lnTo>
                      <a:pt x="4" y="21"/>
                    </a:lnTo>
                    <a:lnTo>
                      <a:pt x="1" y="26"/>
                    </a:lnTo>
                    <a:lnTo>
                      <a:pt x="1" y="26"/>
                    </a:lnTo>
                    <a:lnTo>
                      <a:pt x="0" y="32"/>
                    </a:lnTo>
                    <a:lnTo>
                      <a:pt x="1" y="38"/>
                    </a:lnTo>
                    <a:lnTo>
                      <a:pt x="1" y="38"/>
                    </a:lnTo>
                    <a:lnTo>
                      <a:pt x="14" y="43"/>
                    </a:lnTo>
                    <a:lnTo>
                      <a:pt x="14" y="43"/>
                    </a:lnTo>
                    <a:lnTo>
                      <a:pt x="14" y="40"/>
                    </a:lnTo>
                    <a:lnTo>
                      <a:pt x="14" y="37"/>
                    </a:lnTo>
                    <a:lnTo>
                      <a:pt x="17" y="34"/>
                    </a:lnTo>
                    <a:lnTo>
                      <a:pt x="19" y="32"/>
                    </a:lnTo>
                    <a:lnTo>
                      <a:pt x="19" y="32"/>
                    </a:lnTo>
                    <a:lnTo>
                      <a:pt x="22" y="30"/>
                    </a:lnTo>
                    <a:lnTo>
                      <a:pt x="25" y="32"/>
                    </a:lnTo>
                    <a:lnTo>
                      <a:pt x="31" y="38"/>
                    </a:lnTo>
                    <a:lnTo>
                      <a:pt x="31" y="38"/>
                    </a:lnTo>
                    <a:lnTo>
                      <a:pt x="38" y="45"/>
                    </a:lnTo>
                    <a:lnTo>
                      <a:pt x="39" y="48"/>
                    </a:lnTo>
                    <a:lnTo>
                      <a:pt x="41" y="51"/>
                    </a:lnTo>
                    <a:lnTo>
                      <a:pt x="41" y="51"/>
                    </a:lnTo>
                    <a:lnTo>
                      <a:pt x="43" y="46"/>
                    </a:lnTo>
                    <a:lnTo>
                      <a:pt x="43" y="46"/>
                    </a:lnTo>
                    <a:close/>
                  </a:path>
                </a:pathLst>
              </a:custGeom>
              <a:solidFill>
                <a:srgbClr val="252E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97" name="Freeform 604"/>
              <p:cNvSpPr>
                <a:spLocks/>
              </p:cNvSpPr>
              <p:nvPr/>
            </p:nvSpPr>
            <p:spPr bwMode="auto">
              <a:xfrm>
                <a:off x="6346826" y="3609975"/>
                <a:ext cx="28575" cy="39688"/>
              </a:xfrm>
              <a:custGeom>
                <a:avLst/>
                <a:gdLst>
                  <a:gd name="T0" fmla="*/ 26 w 35"/>
                  <a:gd name="T1" fmla="*/ 5 h 50"/>
                  <a:gd name="T2" fmla="*/ 18 w 35"/>
                  <a:gd name="T3" fmla="*/ 2 h 50"/>
                  <a:gd name="T4" fmla="*/ 13 w 35"/>
                  <a:gd name="T5" fmla="*/ 0 h 50"/>
                  <a:gd name="T6" fmla="*/ 7 w 35"/>
                  <a:gd name="T7" fmla="*/ 8 h 50"/>
                  <a:gd name="T8" fmla="*/ 2 w 35"/>
                  <a:gd name="T9" fmla="*/ 15 h 50"/>
                  <a:gd name="T10" fmla="*/ 2 w 35"/>
                  <a:gd name="T11" fmla="*/ 24 h 50"/>
                  <a:gd name="T12" fmla="*/ 0 w 35"/>
                  <a:gd name="T13" fmla="*/ 32 h 50"/>
                  <a:gd name="T14" fmla="*/ 0 w 35"/>
                  <a:gd name="T15" fmla="*/ 40 h 50"/>
                  <a:gd name="T16" fmla="*/ 2 w 35"/>
                  <a:gd name="T17" fmla="*/ 47 h 50"/>
                  <a:gd name="T18" fmla="*/ 3 w 35"/>
                  <a:gd name="T19" fmla="*/ 47 h 50"/>
                  <a:gd name="T20" fmla="*/ 5 w 35"/>
                  <a:gd name="T21" fmla="*/ 40 h 50"/>
                  <a:gd name="T22" fmla="*/ 5 w 35"/>
                  <a:gd name="T23" fmla="*/ 34 h 50"/>
                  <a:gd name="T24" fmla="*/ 10 w 35"/>
                  <a:gd name="T25" fmla="*/ 26 h 50"/>
                  <a:gd name="T26" fmla="*/ 7 w 35"/>
                  <a:gd name="T27" fmla="*/ 45 h 50"/>
                  <a:gd name="T28" fmla="*/ 7 w 35"/>
                  <a:gd name="T29" fmla="*/ 50 h 50"/>
                  <a:gd name="T30" fmla="*/ 8 w 35"/>
                  <a:gd name="T31" fmla="*/ 50 h 50"/>
                  <a:gd name="T32" fmla="*/ 10 w 35"/>
                  <a:gd name="T33" fmla="*/ 48 h 50"/>
                  <a:gd name="T34" fmla="*/ 11 w 35"/>
                  <a:gd name="T35" fmla="*/ 45 h 50"/>
                  <a:gd name="T36" fmla="*/ 16 w 35"/>
                  <a:gd name="T37" fmla="*/ 29 h 50"/>
                  <a:gd name="T38" fmla="*/ 13 w 35"/>
                  <a:gd name="T39" fmla="*/ 47 h 50"/>
                  <a:gd name="T40" fmla="*/ 13 w 35"/>
                  <a:gd name="T41" fmla="*/ 48 h 50"/>
                  <a:gd name="T42" fmla="*/ 15 w 35"/>
                  <a:gd name="T43" fmla="*/ 50 h 50"/>
                  <a:gd name="T44" fmla="*/ 16 w 35"/>
                  <a:gd name="T45" fmla="*/ 50 h 50"/>
                  <a:gd name="T46" fmla="*/ 19 w 35"/>
                  <a:gd name="T47" fmla="*/ 40 h 50"/>
                  <a:gd name="T48" fmla="*/ 23 w 35"/>
                  <a:gd name="T49" fmla="*/ 34 h 50"/>
                  <a:gd name="T50" fmla="*/ 24 w 35"/>
                  <a:gd name="T51" fmla="*/ 31 h 50"/>
                  <a:gd name="T52" fmla="*/ 19 w 35"/>
                  <a:gd name="T53" fmla="*/ 45 h 50"/>
                  <a:gd name="T54" fmla="*/ 19 w 35"/>
                  <a:gd name="T55" fmla="*/ 48 h 50"/>
                  <a:gd name="T56" fmla="*/ 23 w 35"/>
                  <a:gd name="T57" fmla="*/ 47 h 50"/>
                  <a:gd name="T58" fmla="*/ 29 w 35"/>
                  <a:gd name="T59" fmla="*/ 35 h 50"/>
                  <a:gd name="T60" fmla="*/ 32 w 35"/>
                  <a:gd name="T61" fmla="*/ 27 h 50"/>
                  <a:gd name="T62" fmla="*/ 35 w 35"/>
                  <a:gd name="T63" fmla="*/ 1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 h="50">
                    <a:moveTo>
                      <a:pt x="26" y="5"/>
                    </a:moveTo>
                    <a:lnTo>
                      <a:pt x="26" y="5"/>
                    </a:lnTo>
                    <a:lnTo>
                      <a:pt x="18" y="2"/>
                    </a:lnTo>
                    <a:lnTo>
                      <a:pt x="18" y="2"/>
                    </a:lnTo>
                    <a:lnTo>
                      <a:pt x="15" y="0"/>
                    </a:lnTo>
                    <a:lnTo>
                      <a:pt x="13" y="0"/>
                    </a:lnTo>
                    <a:lnTo>
                      <a:pt x="13" y="0"/>
                    </a:lnTo>
                    <a:lnTo>
                      <a:pt x="7" y="8"/>
                    </a:lnTo>
                    <a:lnTo>
                      <a:pt x="2" y="15"/>
                    </a:lnTo>
                    <a:lnTo>
                      <a:pt x="2" y="15"/>
                    </a:lnTo>
                    <a:lnTo>
                      <a:pt x="2" y="19"/>
                    </a:lnTo>
                    <a:lnTo>
                      <a:pt x="2" y="24"/>
                    </a:lnTo>
                    <a:lnTo>
                      <a:pt x="2" y="24"/>
                    </a:lnTo>
                    <a:lnTo>
                      <a:pt x="0" y="32"/>
                    </a:lnTo>
                    <a:lnTo>
                      <a:pt x="0" y="32"/>
                    </a:lnTo>
                    <a:lnTo>
                      <a:pt x="0" y="40"/>
                    </a:lnTo>
                    <a:lnTo>
                      <a:pt x="0" y="45"/>
                    </a:lnTo>
                    <a:lnTo>
                      <a:pt x="2" y="47"/>
                    </a:lnTo>
                    <a:lnTo>
                      <a:pt x="3" y="47"/>
                    </a:lnTo>
                    <a:lnTo>
                      <a:pt x="3" y="47"/>
                    </a:lnTo>
                    <a:lnTo>
                      <a:pt x="5" y="45"/>
                    </a:lnTo>
                    <a:lnTo>
                      <a:pt x="5" y="40"/>
                    </a:lnTo>
                    <a:lnTo>
                      <a:pt x="5" y="34"/>
                    </a:lnTo>
                    <a:lnTo>
                      <a:pt x="5" y="34"/>
                    </a:lnTo>
                    <a:lnTo>
                      <a:pt x="10" y="26"/>
                    </a:lnTo>
                    <a:lnTo>
                      <a:pt x="10" y="26"/>
                    </a:lnTo>
                    <a:lnTo>
                      <a:pt x="7" y="45"/>
                    </a:lnTo>
                    <a:lnTo>
                      <a:pt x="7" y="45"/>
                    </a:lnTo>
                    <a:lnTo>
                      <a:pt x="7" y="48"/>
                    </a:lnTo>
                    <a:lnTo>
                      <a:pt x="7" y="50"/>
                    </a:lnTo>
                    <a:lnTo>
                      <a:pt x="7" y="50"/>
                    </a:lnTo>
                    <a:lnTo>
                      <a:pt x="8" y="50"/>
                    </a:lnTo>
                    <a:lnTo>
                      <a:pt x="10" y="48"/>
                    </a:lnTo>
                    <a:lnTo>
                      <a:pt x="10" y="48"/>
                    </a:lnTo>
                    <a:lnTo>
                      <a:pt x="11" y="45"/>
                    </a:lnTo>
                    <a:lnTo>
                      <a:pt x="11" y="45"/>
                    </a:lnTo>
                    <a:lnTo>
                      <a:pt x="16" y="29"/>
                    </a:lnTo>
                    <a:lnTo>
                      <a:pt x="16" y="29"/>
                    </a:lnTo>
                    <a:lnTo>
                      <a:pt x="15" y="37"/>
                    </a:lnTo>
                    <a:lnTo>
                      <a:pt x="13" y="47"/>
                    </a:lnTo>
                    <a:lnTo>
                      <a:pt x="13" y="47"/>
                    </a:lnTo>
                    <a:lnTo>
                      <a:pt x="13" y="48"/>
                    </a:lnTo>
                    <a:lnTo>
                      <a:pt x="15" y="50"/>
                    </a:lnTo>
                    <a:lnTo>
                      <a:pt x="15" y="50"/>
                    </a:lnTo>
                    <a:lnTo>
                      <a:pt x="16" y="50"/>
                    </a:lnTo>
                    <a:lnTo>
                      <a:pt x="16" y="50"/>
                    </a:lnTo>
                    <a:lnTo>
                      <a:pt x="19" y="45"/>
                    </a:lnTo>
                    <a:lnTo>
                      <a:pt x="19" y="40"/>
                    </a:lnTo>
                    <a:lnTo>
                      <a:pt x="19" y="40"/>
                    </a:lnTo>
                    <a:lnTo>
                      <a:pt x="23" y="34"/>
                    </a:lnTo>
                    <a:lnTo>
                      <a:pt x="24" y="31"/>
                    </a:lnTo>
                    <a:lnTo>
                      <a:pt x="24" y="31"/>
                    </a:lnTo>
                    <a:lnTo>
                      <a:pt x="19" y="45"/>
                    </a:lnTo>
                    <a:lnTo>
                      <a:pt x="19" y="45"/>
                    </a:lnTo>
                    <a:lnTo>
                      <a:pt x="19" y="47"/>
                    </a:lnTo>
                    <a:lnTo>
                      <a:pt x="19" y="48"/>
                    </a:lnTo>
                    <a:lnTo>
                      <a:pt x="19" y="48"/>
                    </a:lnTo>
                    <a:lnTo>
                      <a:pt x="23" y="47"/>
                    </a:lnTo>
                    <a:lnTo>
                      <a:pt x="23" y="47"/>
                    </a:lnTo>
                    <a:lnTo>
                      <a:pt x="29" y="35"/>
                    </a:lnTo>
                    <a:lnTo>
                      <a:pt x="32" y="27"/>
                    </a:lnTo>
                    <a:lnTo>
                      <a:pt x="32" y="27"/>
                    </a:lnTo>
                    <a:lnTo>
                      <a:pt x="34" y="18"/>
                    </a:lnTo>
                    <a:lnTo>
                      <a:pt x="35" y="10"/>
                    </a:lnTo>
                    <a:lnTo>
                      <a:pt x="26" y="5"/>
                    </a:lnTo>
                    <a:close/>
                  </a:path>
                </a:pathLst>
              </a:custGeom>
              <a:solidFill>
                <a:srgbClr val="E2BB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98" name="Freeform 605"/>
              <p:cNvSpPr>
                <a:spLocks/>
              </p:cNvSpPr>
              <p:nvPr/>
            </p:nvSpPr>
            <p:spPr bwMode="auto">
              <a:xfrm>
                <a:off x="6350001" y="3470275"/>
                <a:ext cx="52388" cy="152400"/>
              </a:xfrm>
              <a:custGeom>
                <a:avLst/>
                <a:gdLst>
                  <a:gd name="T0" fmla="*/ 7 w 68"/>
                  <a:gd name="T1" fmla="*/ 164 h 191"/>
                  <a:gd name="T2" fmla="*/ 7 w 68"/>
                  <a:gd name="T3" fmla="*/ 164 h 191"/>
                  <a:gd name="T4" fmla="*/ 0 w 68"/>
                  <a:gd name="T5" fmla="*/ 177 h 191"/>
                  <a:gd name="T6" fmla="*/ 0 w 68"/>
                  <a:gd name="T7" fmla="*/ 177 h 191"/>
                  <a:gd name="T8" fmla="*/ 4 w 68"/>
                  <a:gd name="T9" fmla="*/ 178 h 191"/>
                  <a:gd name="T10" fmla="*/ 4 w 68"/>
                  <a:gd name="T11" fmla="*/ 178 h 191"/>
                  <a:gd name="T12" fmla="*/ 18 w 68"/>
                  <a:gd name="T13" fmla="*/ 185 h 191"/>
                  <a:gd name="T14" fmla="*/ 32 w 68"/>
                  <a:gd name="T15" fmla="*/ 191 h 191"/>
                  <a:gd name="T16" fmla="*/ 32 w 68"/>
                  <a:gd name="T17" fmla="*/ 191 h 191"/>
                  <a:gd name="T18" fmla="*/ 37 w 68"/>
                  <a:gd name="T19" fmla="*/ 178 h 191"/>
                  <a:gd name="T20" fmla="*/ 44 w 68"/>
                  <a:gd name="T21" fmla="*/ 166 h 191"/>
                  <a:gd name="T22" fmla="*/ 44 w 68"/>
                  <a:gd name="T23" fmla="*/ 166 h 191"/>
                  <a:gd name="T24" fmla="*/ 48 w 68"/>
                  <a:gd name="T25" fmla="*/ 158 h 191"/>
                  <a:gd name="T26" fmla="*/ 52 w 68"/>
                  <a:gd name="T27" fmla="*/ 147 h 191"/>
                  <a:gd name="T28" fmla="*/ 60 w 68"/>
                  <a:gd name="T29" fmla="*/ 123 h 191"/>
                  <a:gd name="T30" fmla="*/ 66 w 68"/>
                  <a:gd name="T31" fmla="*/ 100 h 191"/>
                  <a:gd name="T32" fmla="*/ 68 w 68"/>
                  <a:gd name="T33" fmla="*/ 87 h 191"/>
                  <a:gd name="T34" fmla="*/ 68 w 68"/>
                  <a:gd name="T35" fmla="*/ 87 h 191"/>
                  <a:gd name="T36" fmla="*/ 55 w 68"/>
                  <a:gd name="T37" fmla="*/ 33 h 191"/>
                  <a:gd name="T38" fmla="*/ 55 w 68"/>
                  <a:gd name="T39" fmla="*/ 33 h 191"/>
                  <a:gd name="T40" fmla="*/ 52 w 68"/>
                  <a:gd name="T41" fmla="*/ 25 h 191"/>
                  <a:gd name="T42" fmla="*/ 48 w 68"/>
                  <a:gd name="T43" fmla="*/ 14 h 191"/>
                  <a:gd name="T44" fmla="*/ 42 w 68"/>
                  <a:gd name="T45" fmla="*/ 6 h 191"/>
                  <a:gd name="T46" fmla="*/ 39 w 68"/>
                  <a:gd name="T47" fmla="*/ 3 h 191"/>
                  <a:gd name="T48" fmla="*/ 34 w 68"/>
                  <a:gd name="T49" fmla="*/ 0 h 191"/>
                  <a:gd name="T50" fmla="*/ 34 w 68"/>
                  <a:gd name="T51" fmla="*/ 0 h 191"/>
                  <a:gd name="T52" fmla="*/ 31 w 68"/>
                  <a:gd name="T53" fmla="*/ 0 h 191"/>
                  <a:gd name="T54" fmla="*/ 31 w 68"/>
                  <a:gd name="T55" fmla="*/ 0 h 191"/>
                  <a:gd name="T56" fmla="*/ 24 w 68"/>
                  <a:gd name="T57" fmla="*/ 0 h 191"/>
                  <a:gd name="T58" fmla="*/ 18 w 68"/>
                  <a:gd name="T59" fmla="*/ 3 h 191"/>
                  <a:gd name="T60" fmla="*/ 13 w 68"/>
                  <a:gd name="T61" fmla="*/ 6 h 191"/>
                  <a:gd name="T62" fmla="*/ 10 w 68"/>
                  <a:gd name="T63" fmla="*/ 11 h 191"/>
                  <a:gd name="T64" fmla="*/ 8 w 68"/>
                  <a:gd name="T65" fmla="*/ 17 h 191"/>
                  <a:gd name="T66" fmla="*/ 7 w 68"/>
                  <a:gd name="T67" fmla="*/ 24 h 191"/>
                  <a:gd name="T68" fmla="*/ 7 w 68"/>
                  <a:gd name="T69" fmla="*/ 35 h 191"/>
                  <a:gd name="T70" fmla="*/ 7 w 68"/>
                  <a:gd name="T71" fmla="*/ 35 h 191"/>
                  <a:gd name="T72" fmla="*/ 12 w 68"/>
                  <a:gd name="T73" fmla="*/ 51 h 191"/>
                  <a:gd name="T74" fmla="*/ 16 w 68"/>
                  <a:gd name="T75" fmla="*/ 67 h 191"/>
                  <a:gd name="T76" fmla="*/ 16 w 68"/>
                  <a:gd name="T77" fmla="*/ 67 h 191"/>
                  <a:gd name="T78" fmla="*/ 21 w 68"/>
                  <a:gd name="T79" fmla="*/ 76 h 191"/>
                  <a:gd name="T80" fmla="*/ 24 w 68"/>
                  <a:gd name="T81" fmla="*/ 83 h 191"/>
                  <a:gd name="T82" fmla="*/ 26 w 68"/>
                  <a:gd name="T83" fmla="*/ 89 h 191"/>
                  <a:gd name="T84" fmla="*/ 24 w 68"/>
                  <a:gd name="T85" fmla="*/ 99 h 191"/>
                  <a:gd name="T86" fmla="*/ 24 w 68"/>
                  <a:gd name="T87" fmla="*/ 99 h 191"/>
                  <a:gd name="T88" fmla="*/ 16 w 68"/>
                  <a:gd name="T89" fmla="*/ 132 h 191"/>
                  <a:gd name="T90" fmla="*/ 13 w 68"/>
                  <a:gd name="T91" fmla="*/ 150 h 191"/>
                  <a:gd name="T92" fmla="*/ 7 w 68"/>
                  <a:gd name="T93" fmla="*/ 164 h 191"/>
                  <a:gd name="T94" fmla="*/ 7 w 68"/>
                  <a:gd name="T95" fmla="*/ 16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191">
                    <a:moveTo>
                      <a:pt x="7" y="164"/>
                    </a:moveTo>
                    <a:lnTo>
                      <a:pt x="7" y="164"/>
                    </a:lnTo>
                    <a:lnTo>
                      <a:pt x="0" y="177"/>
                    </a:lnTo>
                    <a:lnTo>
                      <a:pt x="0" y="177"/>
                    </a:lnTo>
                    <a:lnTo>
                      <a:pt x="4" y="178"/>
                    </a:lnTo>
                    <a:lnTo>
                      <a:pt x="4" y="178"/>
                    </a:lnTo>
                    <a:lnTo>
                      <a:pt x="18" y="185"/>
                    </a:lnTo>
                    <a:lnTo>
                      <a:pt x="32" y="191"/>
                    </a:lnTo>
                    <a:lnTo>
                      <a:pt x="32" y="191"/>
                    </a:lnTo>
                    <a:lnTo>
                      <a:pt x="37" y="178"/>
                    </a:lnTo>
                    <a:lnTo>
                      <a:pt x="44" y="166"/>
                    </a:lnTo>
                    <a:lnTo>
                      <a:pt x="44" y="166"/>
                    </a:lnTo>
                    <a:lnTo>
                      <a:pt x="48" y="158"/>
                    </a:lnTo>
                    <a:lnTo>
                      <a:pt x="52" y="147"/>
                    </a:lnTo>
                    <a:lnTo>
                      <a:pt x="60" y="123"/>
                    </a:lnTo>
                    <a:lnTo>
                      <a:pt x="66" y="100"/>
                    </a:lnTo>
                    <a:lnTo>
                      <a:pt x="68" y="87"/>
                    </a:lnTo>
                    <a:lnTo>
                      <a:pt x="68" y="87"/>
                    </a:lnTo>
                    <a:lnTo>
                      <a:pt x="55" y="33"/>
                    </a:lnTo>
                    <a:lnTo>
                      <a:pt x="55" y="33"/>
                    </a:lnTo>
                    <a:lnTo>
                      <a:pt x="52" y="25"/>
                    </a:lnTo>
                    <a:lnTo>
                      <a:pt x="48" y="14"/>
                    </a:lnTo>
                    <a:lnTo>
                      <a:pt x="42" y="6"/>
                    </a:lnTo>
                    <a:lnTo>
                      <a:pt x="39" y="3"/>
                    </a:lnTo>
                    <a:lnTo>
                      <a:pt x="34" y="0"/>
                    </a:lnTo>
                    <a:lnTo>
                      <a:pt x="34" y="0"/>
                    </a:lnTo>
                    <a:lnTo>
                      <a:pt x="31" y="0"/>
                    </a:lnTo>
                    <a:lnTo>
                      <a:pt x="31" y="0"/>
                    </a:lnTo>
                    <a:lnTo>
                      <a:pt x="24" y="0"/>
                    </a:lnTo>
                    <a:lnTo>
                      <a:pt x="18" y="3"/>
                    </a:lnTo>
                    <a:lnTo>
                      <a:pt x="13" y="6"/>
                    </a:lnTo>
                    <a:lnTo>
                      <a:pt x="10" y="11"/>
                    </a:lnTo>
                    <a:lnTo>
                      <a:pt x="8" y="17"/>
                    </a:lnTo>
                    <a:lnTo>
                      <a:pt x="7" y="24"/>
                    </a:lnTo>
                    <a:lnTo>
                      <a:pt x="7" y="35"/>
                    </a:lnTo>
                    <a:lnTo>
                      <a:pt x="7" y="35"/>
                    </a:lnTo>
                    <a:lnTo>
                      <a:pt x="12" y="51"/>
                    </a:lnTo>
                    <a:lnTo>
                      <a:pt x="16" y="67"/>
                    </a:lnTo>
                    <a:lnTo>
                      <a:pt x="16" y="67"/>
                    </a:lnTo>
                    <a:lnTo>
                      <a:pt x="21" y="76"/>
                    </a:lnTo>
                    <a:lnTo>
                      <a:pt x="24" y="83"/>
                    </a:lnTo>
                    <a:lnTo>
                      <a:pt x="26" y="89"/>
                    </a:lnTo>
                    <a:lnTo>
                      <a:pt x="24" y="99"/>
                    </a:lnTo>
                    <a:lnTo>
                      <a:pt x="24" y="99"/>
                    </a:lnTo>
                    <a:lnTo>
                      <a:pt x="16" y="132"/>
                    </a:lnTo>
                    <a:lnTo>
                      <a:pt x="13" y="150"/>
                    </a:lnTo>
                    <a:lnTo>
                      <a:pt x="7" y="164"/>
                    </a:lnTo>
                    <a:lnTo>
                      <a:pt x="7" y="164"/>
                    </a:lnTo>
                    <a:close/>
                  </a:path>
                </a:pathLst>
              </a:custGeom>
              <a:solidFill>
                <a:srgbClr val="1640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999" name="Freeform 606"/>
              <p:cNvSpPr>
                <a:spLocks/>
              </p:cNvSpPr>
              <p:nvPr/>
            </p:nvSpPr>
            <p:spPr bwMode="auto">
              <a:xfrm>
                <a:off x="6113463" y="3470275"/>
                <a:ext cx="22225" cy="36513"/>
              </a:xfrm>
              <a:custGeom>
                <a:avLst/>
                <a:gdLst>
                  <a:gd name="T0" fmla="*/ 10 w 29"/>
                  <a:gd name="T1" fmla="*/ 46 h 46"/>
                  <a:gd name="T2" fmla="*/ 10 w 29"/>
                  <a:gd name="T3" fmla="*/ 46 h 46"/>
                  <a:gd name="T4" fmla="*/ 11 w 29"/>
                  <a:gd name="T5" fmla="*/ 41 h 46"/>
                  <a:gd name="T6" fmla="*/ 13 w 29"/>
                  <a:gd name="T7" fmla="*/ 38 h 46"/>
                  <a:gd name="T8" fmla="*/ 19 w 29"/>
                  <a:gd name="T9" fmla="*/ 33 h 46"/>
                  <a:gd name="T10" fmla="*/ 19 w 29"/>
                  <a:gd name="T11" fmla="*/ 33 h 46"/>
                  <a:gd name="T12" fmla="*/ 24 w 29"/>
                  <a:gd name="T13" fmla="*/ 27 h 46"/>
                  <a:gd name="T14" fmla="*/ 26 w 29"/>
                  <a:gd name="T15" fmla="*/ 24 h 46"/>
                  <a:gd name="T16" fmla="*/ 26 w 29"/>
                  <a:gd name="T17" fmla="*/ 20 h 46"/>
                  <a:gd name="T18" fmla="*/ 26 w 29"/>
                  <a:gd name="T19" fmla="*/ 20 h 46"/>
                  <a:gd name="T20" fmla="*/ 26 w 29"/>
                  <a:gd name="T21" fmla="*/ 17 h 46"/>
                  <a:gd name="T22" fmla="*/ 26 w 29"/>
                  <a:gd name="T23" fmla="*/ 17 h 46"/>
                  <a:gd name="T24" fmla="*/ 27 w 29"/>
                  <a:gd name="T25" fmla="*/ 14 h 46"/>
                  <a:gd name="T26" fmla="*/ 27 w 29"/>
                  <a:gd name="T27" fmla="*/ 14 h 46"/>
                  <a:gd name="T28" fmla="*/ 29 w 29"/>
                  <a:gd name="T29" fmla="*/ 12 h 46"/>
                  <a:gd name="T30" fmla="*/ 29 w 29"/>
                  <a:gd name="T31" fmla="*/ 11 h 46"/>
                  <a:gd name="T32" fmla="*/ 29 w 29"/>
                  <a:gd name="T33" fmla="*/ 11 h 46"/>
                  <a:gd name="T34" fmla="*/ 26 w 29"/>
                  <a:gd name="T35" fmla="*/ 8 h 46"/>
                  <a:gd name="T36" fmla="*/ 26 w 29"/>
                  <a:gd name="T37" fmla="*/ 8 h 46"/>
                  <a:gd name="T38" fmla="*/ 26 w 29"/>
                  <a:gd name="T39" fmla="*/ 4 h 46"/>
                  <a:gd name="T40" fmla="*/ 26 w 29"/>
                  <a:gd name="T41" fmla="*/ 4 h 46"/>
                  <a:gd name="T42" fmla="*/ 26 w 29"/>
                  <a:gd name="T43" fmla="*/ 1 h 46"/>
                  <a:gd name="T44" fmla="*/ 26 w 29"/>
                  <a:gd name="T45" fmla="*/ 1 h 46"/>
                  <a:gd name="T46" fmla="*/ 24 w 29"/>
                  <a:gd name="T47" fmla="*/ 0 h 46"/>
                  <a:gd name="T48" fmla="*/ 24 w 29"/>
                  <a:gd name="T49" fmla="*/ 0 h 46"/>
                  <a:gd name="T50" fmla="*/ 19 w 29"/>
                  <a:gd name="T51" fmla="*/ 0 h 46"/>
                  <a:gd name="T52" fmla="*/ 11 w 29"/>
                  <a:gd name="T53" fmla="*/ 4 h 46"/>
                  <a:gd name="T54" fmla="*/ 11 w 29"/>
                  <a:gd name="T55" fmla="*/ 4 h 46"/>
                  <a:gd name="T56" fmla="*/ 5 w 29"/>
                  <a:gd name="T57" fmla="*/ 8 h 46"/>
                  <a:gd name="T58" fmla="*/ 5 w 29"/>
                  <a:gd name="T59" fmla="*/ 8 h 46"/>
                  <a:gd name="T60" fmla="*/ 3 w 29"/>
                  <a:gd name="T61" fmla="*/ 11 h 46"/>
                  <a:gd name="T62" fmla="*/ 0 w 29"/>
                  <a:gd name="T63" fmla="*/ 19 h 46"/>
                  <a:gd name="T64" fmla="*/ 7 w 29"/>
                  <a:gd name="T65" fmla="*/ 46 h 46"/>
                  <a:gd name="T66" fmla="*/ 10 w 29"/>
                  <a:gd name="T6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46">
                    <a:moveTo>
                      <a:pt x="10" y="46"/>
                    </a:moveTo>
                    <a:lnTo>
                      <a:pt x="10" y="46"/>
                    </a:lnTo>
                    <a:lnTo>
                      <a:pt x="11" y="41"/>
                    </a:lnTo>
                    <a:lnTo>
                      <a:pt x="13" y="38"/>
                    </a:lnTo>
                    <a:lnTo>
                      <a:pt x="19" y="33"/>
                    </a:lnTo>
                    <a:lnTo>
                      <a:pt x="19" y="33"/>
                    </a:lnTo>
                    <a:lnTo>
                      <a:pt x="24" y="27"/>
                    </a:lnTo>
                    <a:lnTo>
                      <a:pt x="26" y="24"/>
                    </a:lnTo>
                    <a:lnTo>
                      <a:pt x="26" y="20"/>
                    </a:lnTo>
                    <a:lnTo>
                      <a:pt x="26" y="20"/>
                    </a:lnTo>
                    <a:lnTo>
                      <a:pt x="26" y="17"/>
                    </a:lnTo>
                    <a:lnTo>
                      <a:pt x="26" y="17"/>
                    </a:lnTo>
                    <a:lnTo>
                      <a:pt x="27" y="14"/>
                    </a:lnTo>
                    <a:lnTo>
                      <a:pt x="27" y="14"/>
                    </a:lnTo>
                    <a:lnTo>
                      <a:pt x="29" y="12"/>
                    </a:lnTo>
                    <a:lnTo>
                      <a:pt x="29" y="11"/>
                    </a:lnTo>
                    <a:lnTo>
                      <a:pt x="29" y="11"/>
                    </a:lnTo>
                    <a:lnTo>
                      <a:pt x="26" y="8"/>
                    </a:lnTo>
                    <a:lnTo>
                      <a:pt x="26" y="8"/>
                    </a:lnTo>
                    <a:lnTo>
                      <a:pt x="26" y="4"/>
                    </a:lnTo>
                    <a:lnTo>
                      <a:pt x="26" y="4"/>
                    </a:lnTo>
                    <a:lnTo>
                      <a:pt x="26" y="1"/>
                    </a:lnTo>
                    <a:lnTo>
                      <a:pt x="26" y="1"/>
                    </a:lnTo>
                    <a:lnTo>
                      <a:pt x="24" y="0"/>
                    </a:lnTo>
                    <a:lnTo>
                      <a:pt x="24" y="0"/>
                    </a:lnTo>
                    <a:lnTo>
                      <a:pt x="19" y="0"/>
                    </a:lnTo>
                    <a:lnTo>
                      <a:pt x="11" y="4"/>
                    </a:lnTo>
                    <a:lnTo>
                      <a:pt x="11" y="4"/>
                    </a:lnTo>
                    <a:lnTo>
                      <a:pt x="5" y="8"/>
                    </a:lnTo>
                    <a:lnTo>
                      <a:pt x="5" y="8"/>
                    </a:lnTo>
                    <a:lnTo>
                      <a:pt x="3" y="11"/>
                    </a:lnTo>
                    <a:lnTo>
                      <a:pt x="0" y="19"/>
                    </a:lnTo>
                    <a:lnTo>
                      <a:pt x="7" y="46"/>
                    </a:lnTo>
                    <a:lnTo>
                      <a:pt x="10" y="46"/>
                    </a:lnTo>
                    <a:close/>
                  </a:path>
                </a:pathLst>
              </a:custGeom>
              <a:solidFill>
                <a:srgbClr val="EBB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0" name="Freeform 608"/>
              <p:cNvSpPr>
                <a:spLocks/>
              </p:cNvSpPr>
              <p:nvPr/>
            </p:nvSpPr>
            <p:spPr bwMode="auto">
              <a:xfrm>
                <a:off x="6110288" y="3448050"/>
                <a:ext cx="19050" cy="38100"/>
              </a:xfrm>
              <a:custGeom>
                <a:avLst/>
                <a:gdLst>
                  <a:gd name="T0" fmla="*/ 8 w 26"/>
                  <a:gd name="T1" fmla="*/ 46 h 48"/>
                  <a:gd name="T2" fmla="*/ 0 w 26"/>
                  <a:gd name="T3" fmla="*/ 1 h 48"/>
                  <a:gd name="T4" fmla="*/ 26 w 26"/>
                  <a:gd name="T5" fmla="*/ 0 h 48"/>
                  <a:gd name="T6" fmla="*/ 26 w 26"/>
                  <a:gd name="T7" fmla="*/ 48 h 48"/>
                  <a:gd name="T8" fmla="*/ 8 w 26"/>
                  <a:gd name="T9" fmla="*/ 46 h 48"/>
                </a:gdLst>
                <a:ahLst/>
                <a:cxnLst>
                  <a:cxn ang="0">
                    <a:pos x="T0" y="T1"/>
                  </a:cxn>
                  <a:cxn ang="0">
                    <a:pos x="T2" y="T3"/>
                  </a:cxn>
                  <a:cxn ang="0">
                    <a:pos x="T4" y="T5"/>
                  </a:cxn>
                  <a:cxn ang="0">
                    <a:pos x="T6" y="T7"/>
                  </a:cxn>
                  <a:cxn ang="0">
                    <a:pos x="T8" y="T9"/>
                  </a:cxn>
                </a:cxnLst>
                <a:rect l="0" t="0" r="r" b="b"/>
                <a:pathLst>
                  <a:path w="26" h="48">
                    <a:moveTo>
                      <a:pt x="8" y="46"/>
                    </a:moveTo>
                    <a:lnTo>
                      <a:pt x="0" y="1"/>
                    </a:lnTo>
                    <a:lnTo>
                      <a:pt x="26" y="0"/>
                    </a:lnTo>
                    <a:lnTo>
                      <a:pt x="26" y="48"/>
                    </a:lnTo>
                    <a:lnTo>
                      <a:pt x="8" y="46"/>
                    </a:lnTo>
                    <a:close/>
                  </a:path>
                </a:pathLst>
              </a:custGeom>
              <a:solidFill>
                <a:srgbClr val="002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1" name="Freeform 609"/>
              <p:cNvSpPr>
                <a:spLocks/>
              </p:cNvSpPr>
              <p:nvPr/>
            </p:nvSpPr>
            <p:spPr bwMode="auto">
              <a:xfrm>
                <a:off x="6119813" y="3481388"/>
                <a:ext cx="4762" cy="3175"/>
              </a:xfrm>
              <a:custGeom>
                <a:avLst/>
                <a:gdLst>
                  <a:gd name="T0" fmla="*/ 0 w 5"/>
                  <a:gd name="T1" fmla="*/ 2 h 5"/>
                  <a:gd name="T2" fmla="*/ 0 w 5"/>
                  <a:gd name="T3" fmla="*/ 2 h 5"/>
                  <a:gd name="T4" fmla="*/ 2 w 5"/>
                  <a:gd name="T5" fmla="*/ 4 h 5"/>
                  <a:gd name="T6" fmla="*/ 3 w 5"/>
                  <a:gd name="T7" fmla="*/ 5 h 5"/>
                  <a:gd name="T8" fmla="*/ 3 w 5"/>
                  <a:gd name="T9" fmla="*/ 5 h 5"/>
                  <a:gd name="T10" fmla="*/ 5 w 5"/>
                  <a:gd name="T11" fmla="*/ 4 h 5"/>
                  <a:gd name="T12" fmla="*/ 5 w 5"/>
                  <a:gd name="T13" fmla="*/ 2 h 5"/>
                  <a:gd name="T14" fmla="*/ 5 w 5"/>
                  <a:gd name="T15" fmla="*/ 2 h 5"/>
                  <a:gd name="T16" fmla="*/ 5 w 5"/>
                  <a:gd name="T17" fmla="*/ 0 h 5"/>
                  <a:gd name="T18" fmla="*/ 3 w 5"/>
                  <a:gd name="T19" fmla="*/ 0 h 5"/>
                  <a:gd name="T20" fmla="*/ 3 w 5"/>
                  <a:gd name="T21" fmla="*/ 0 h 5"/>
                  <a:gd name="T22" fmla="*/ 2 w 5"/>
                  <a:gd name="T23" fmla="*/ 0 h 5"/>
                  <a:gd name="T24" fmla="*/ 0 w 5"/>
                  <a:gd name="T25" fmla="*/ 2 h 5"/>
                  <a:gd name="T26" fmla="*/ 0 w 5"/>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5">
                    <a:moveTo>
                      <a:pt x="0" y="2"/>
                    </a:moveTo>
                    <a:lnTo>
                      <a:pt x="0" y="2"/>
                    </a:lnTo>
                    <a:lnTo>
                      <a:pt x="2" y="4"/>
                    </a:lnTo>
                    <a:lnTo>
                      <a:pt x="3" y="5"/>
                    </a:lnTo>
                    <a:lnTo>
                      <a:pt x="3" y="5"/>
                    </a:lnTo>
                    <a:lnTo>
                      <a:pt x="5" y="4"/>
                    </a:lnTo>
                    <a:lnTo>
                      <a:pt x="5" y="2"/>
                    </a:lnTo>
                    <a:lnTo>
                      <a:pt x="5" y="2"/>
                    </a:lnTo>
                    <a:lnTo>
                      <a:pt x="5" y="0"/>
                    </a:lnTo>
                    <a:lnTo>
                      <a:pt x="3" y="0"/>
                    </a:lnTo>
                    <a:lnTo>
                      <a:pt x="3" y="0"/>
                    </a:lnTo>
                    <a:lnTo>
                      <a:pt x="2" y="0"/>
                    </a:lnTo>
                    <a:lnTo>
                      <a:pt x="0"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2" name="Freeform 610"/>
              <p:cNvSpPr>
                <a:spLocks/>
              </p:cNvSpPr>
              <p:nvPr/>
            </p:nvSpPr>
            <p:spPr bwMode="auto">
              <a:xfrm>
                <a:off x="6113463" y="3451225"/>
                <a:ext cx="15875" cy="28575"/>
              </a:xfrm>
              <a:custGeom>
                <a:avLst/>
                <a:gdLst>
                  <a:gd name="T0" fmla="*/ 3 w 19"/>
                  <a:gd name="T1" fmla="*/ 0 h 35"/>
                  <a:gd name="T2" fmla="*/ 3 w 19"/>
                  <a:gd name="T3" fmla="*/ 1 h 35"/>
                  <a:gd name="T4" fmla="*/ 13 w 19"/>
                  <a:gd name="T5" fmla="*/ 1 h 35"/>
                  <a:gd name="T6" fmla="*/ 15 w 19"/>
                  <a:gd name="T7" fmla="*/ 0 h 35"/>
                  <a:gd name="T8" fmla="*/ 19 w 19"/>
                  <a:gd name="T9" fmla="*/ 0 h 35"/>
                  <a:gd name="T10" fmla="*/ 18 w 19"/>
                  <a:gd name="T11" fmla="*/ 35 h 35"/>
                  <a:gd name="T12" fmla="*/ 3 w 19"/>
                  <a:gd name="T13" fmla="*/ 35 h 35"/>
                  <a:gd name="T14" fmla="*/ 0 w 19"/>
                  <a:gd name="T15" fmla="*/ 0 h 35"/>
                  <a:gd name="T16" fmla="*/ 3 w 19"/>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5">
                    <a:moveTo>
                      <a:pt x="3" y="0"/>
                    </a:moveTo>
                    <a:lnTo>
                      <a:pt x="3" y="1"/>
                    </a:lnTo>
                    <a:lnTo>
                      <a:pt x="13" y="1"/>
                    </a:lnTo>
                    <a:lnTo>
                      <a:pt x="15" y="0"/>
                    </a:lnTo>
                    <a:lnTo>
                      <a:pt x="19" y="0"/>
                    </a:lnTo>
                    <a:lnTo>
                      <a:pt x="18" y="35"/>
                    </a:lnTo>
                    <a:lnTo>
                      <a:pt x="3" y="35"/>
                    </a:lnTo>
                    <a:lnTo>
                      <a:pt x="0" y="0"/>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3" name="Freeform 611"/>
              <p:cNvSpPr>
                <a:spLocks/>
              </p:cNvSpPr>
              <p:nvPr/>
            </p:nvSpPr>
            <p:spPr bwMode="auto">
              <a:xfrm>
                <a:off x="6118225" y="3451225"/>
                <a:ext cx="4762" cy="1588"/>
              </a:xfrm>
              <a:custGeom>
                <a:avLst/>
                <a:gdLst>
                  <a:gd name="T0" fmla="*/ 6 w 6"/>
                  <a:gd name="T1" fmla="*/ 0 h 1"/>
                  <a:gd name="T2" fmla="*/ 0 w 6"/>
                  <a:gd name="T3" fmla="*/ 0 h 1"/>
                  <a:gd name="T4" fmla="*/ 0 w 6"/>
                  <a:gd name="T5" fmla="*/ 1 h 1"/>
                  <a:gd name="T6" fmla="*/ 6 w 6"/>
                  <a:gd name="T7" fmla="*/ 0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0" y="0"/>
                    </a:lnTo>
                    <a:lnTo>
                      <a:pt x="0" y="1"/>
                    </a:lnTo>
                    <a:lnTo>
                      <a:pt x="6"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4" name="Freeform 612"/>
              <p:cNvSpPr>
                <a:spLocks/>
              </p:cNvSpPr>
              <p:nvPr/>
            </p:nvSpPr>
            <p:spPr bwMode="auto">
              <a:xfrm>
                <a:off x="6108700" y="3479800"/>
                <a:ext cx="14287" cy="33338"/>
              </a:xfrm>
              <a:custGeom>
                <a:avLst/>
                <a:gdLst>
                  <a:gd name="T0" fmla="*/ 8 w 17"/>
                  <a:gd name="T1" fmla="*/ 17 h 41"/>
                  <a:gd name="T2" fmla="*/ 8 w 17"/>
                  <a:gd name="T3" fmla="*/ 17 h 41"/>
                  <a:gd name="T4" fmla="*/ 3 w 17"/>
                  <a:gd name="T5" fmla="*/ 13 h 41"/>
                  <a:gd name="T6" fmla="*/ 0 w 17"/>
                  <a:gd name="T7" fmla="*/ 8 h 41"/>
                  <a:gd name="T8" fmla="*/ 0 w 17"/>
                  <a:gd name="T9" fmla="*/ 3 h 41"/>
                  <a:gd name="T10" fmla="*/ 0 w 17"/>
                  <a:gd name="T11" fmla="*/ 3 h 41"/>
                  <a:gd name="T12" fmla="*/ 3 w 17"/>
                  <a:gd name="T13" fmla="*/ 1 h 41"/>
                  <a:gd name="T14" fmla="*/ 9 w 17"/>
                  <a:gd name="T15" fmla="*/ 0 h 41"/>
                  <a:gd name="T16" fmla="*/ 14 w 17"/>
                  <a:gd name="T17" fmla="*/ 0 h 41"/>
                  <a:gd name="T18" fmla="*/ 17 w 17"/>
                  <a:gd name="T19" fmla="*/ 0 h 41"/>
                  <a:gd name="T20" fmla="*/ 17 w 17"/>
                  <a:gd name="T21" fmla="*/ 1 h 41"/>
                  <a:gd name="T22" fmla="*/ 17 w 17"/>
                  <a:gd name="T23" fmla="*/ 1 h 41"/>
                  <a:gd name="T24" fmla="*/ 16 w 17"/>
                  <a:gd name="T25" fmla="*/ 5 h 41"/>
                  <a:gd name="T26" fmla="*/ 14 w 17"/>
                  <a:gd name="T27" fmla="*/ 6 h 41"/>
                  <a:gd name="T28" fmla="*/ 9 w 17"/>
                  <a:gd name="T29" fmla="*/ 6 h 41"/>
                  <a:gd name="T30" fmla="*/ 9 w 17"/>
                  <a:gd name="T31" fmla="*/ 6 h 41"/>
                  <a:gd name="T32" fmla="*/ 14 w 17"/>
                  <a:gd name="T33" fmla="*/ 11 h 41"/>
                  <a:gd name="T34" fmla="*/ 17 w 17"/>
                  <a:gd name="T35" fmla="*/ 17 h 41"/>
                  <a:gd name="T36" fmla="*/ 17 w 17"/>
                  <a:gd name="T37" fmla="*/ 21 h 41"/>
                  <a:gd name="T38" fmla="*/ 17 w 17"/>
                  <a:gd name="T39" fmla="*/ 25 h 41"/>
                  <a:gd name="T40" fmla="*/ 17 w 17"/>
                  <a:gd name="T41" fmla="*/ 25 h 41"/>
                  <a:gd name="T42" fmla="*/ 14 w 17"/>
                  <a:gd name="T43" fmla="*/ 32 h 41"/>
                  <a:gd name="T44" fmla="*/ 13 w 17"/>
                  <a:gd name="T45" fmla="*/ 36 h 41"/>
                  <a:gd name="T46" fmla="*/ 11 w 17"/>
                  <a:gd name="T47" fmla="*/ 40 h 41"/>
                  <a:gd name="T48" fmla="*/ 11 w 17"/>
                  <a:gd name="T49" fmla="*/ 40 h 41"/>
                  <a:gd name="T50" fmla="*/ 11 w 17"/>
                  <a:gd name="T51" fmla="*/ 41 h 41"/>
                  <a:gd name="T52" fmla="*/ 9 w 17"/>
                  <a:gd name="T53" fmla="*/ 33 h 41"/>
                  <a:gd name="T54" fmla="*/ 8 w 17"/>
                  <a:gd name="T55" fmla="*/ 17 h 41"/>
                  <a:gd name="T56" fmla="*/ 8 w 17"/>
                  <a:gd name="T5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 h="41">
                    <a:moveTo>
                      <a:pt x="8" y="17"/>
                    </a:moveTo>
                    <a:lnTo>
                      <a:pt x="8" y="17"/>
                    </a:lnTo>
                    <a:lnTo>
                      <a:pt x="3" y="13"/>
                    </a:lnTo>
                    <a:lnTo>
                      <a:pt x="0" y="8"/>
                    </a:lnTo>
                    <a:lnTo>
                      <a:pt x="0" y="3"/>
                    </a:lnTo>
                    <a:lnTo>
                      <a:pt x="0" y="3"/>
                    </a:lnTo>
                    <a:lnTo>
                      <a:pt x="3" y="1"/>
                    </a:lnTo>
                    <a:lnTo>
                      <a:pt x="9" y="0"/>
                    </a:lnTo>
                    <a:lnTo>
                      <a:pt x="14" y="0"/>
                    </a:lnTo>
                    <a:lnTo>
                      <a:pt x="17" y="0"/>
                    </a:lnTo>
                    <a:lnTo>
                      <a:pt x="17" y="1"/>
                    </a:lnTo>
                    <a:lnTo>
                      <a:pt x="17" y="1"/>
                    </a:lnTo>
                    <a:lnTo>
                      <a:pt x="16" y="5"/>
                    </a:lnTo>
                    <a:lnTo>
                      <a:pt x="14" y="6"/>
                    </a:lnTo>
                    <a:lnTo>
                      <a:pt x="9" y="6"/>
                    </a:lnTo>
                    <a:lnTo>
                      <a:pt x="9" y="6"/>
                    </a:lnTo>
                    <a:lnTo>
                      <a:pt x="14" y="11"/>
                    </a:lnTo>
                    <a:lnTo>
                      <a:pt x="17" y="17"/>
                    </a:lnTo>
                    <a:lnTo>
                      <a:pt x="17" y="21"/>
                    </a:lnTo>
                    <a:lnTo>
                      <a:pt x="17" y="25"/>
                    </a:lnTo>
                    <a:lnTo>
                      <a:pt x="17" y="25"/>
                    </a:lnTo>
                    <a:lnTo>
                      <a:pt x="14" y="32"/>
                    </a:lnTo>
                    <a:lnTo>
                      <a:pt x="13" y="36"/>
                    </a:lnTo>
                    <a:lnTo>
                      <a:pt x="11" y="40"/>
                    </a:lnTo>
                    <a:lnTo>
                      <a:pt x="11" y="40"/>
                    </a:lnTo>
                    <a:lnTo>
                      <a:pt x="11" y="41"/>
                    </a:lnTo>
                    <a:lnTo>
                      <a:pt x="9" y="33"/>
                    </a:lnTo>
                    <a:lnTo>
                      <a:pt x="8" y="17"/>
                    </a:lnTo>
                    <a:lnTo>
                      <a:pt x="8" y="17"/>
                    </a:lnTo>
                    <a:close/>
                  </a:path>
                </a:pathLst>
              </a:custGeom>
              <a:solidFill>
                <a:srgbClr val="EBB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5" name="Freeform 613"/>
              <p:cNvSpPr>
                <a:spLocks/>
              </p:cNvSpPr>
              <p:nvPr/>
            </p:nvSpPr>
            <p:spPr bwMode="auto">
              <a:xfrm>
                <a:off x="6129338" y="3470275"/>
                <a:ext cx="3175" cy="12700"/>
              </a:xfrm>
              <a:custGeom>
                <a:avLst/>
                <a:gdLst>
                  <a:gd name="T0" fmla="*/ 4 w 5"/>
                  <a:gd name="T1" fmla="*/ 0 h 16"/>
                  <a:gd name="T2" fmla="*/ 4 w 5"/>
                  <a:gd name="T3" fmla="*/ 0 h 16"/>
                  <a:gd name="T4" fmla="*/ 2 w 5"/>
                  <a:gd name="T5" fmla="*/ 0 h 16"/>
                  <a:gd name="T6" fmla="*/ 0 w 5"/>
                  <a:gd name="T7" fmla="*/ 1 h 16"/>
                  <a:gd name="T8" fmla="*/ 0 w 5"/>
                  <a:gd name="T9" fmla="*/ 4 h 16"/>
                  <a:gd name="T10" fmla="*/ 2 w 5"/>
                  <a:gd name="T11" fmla="*/ 8 h 16"/>
                  <a:gd name="T12" fmla="*/ 2 w 5"/>
                  <a:gd name="T13" fmla="*/ 8 h 16"/>
                  <a:gd name="T14" fmla="*/ 0 w 5"/>
                  <a:gd name="T15" fmla="*/ 9 h 16"/>
                  <a:gd name="T16" fmla="*/ 0 w 5"/>
                  <a:gd name="T17" fmla="*/ 12 h 16"/>
                  <a:gd name="T18" fmla="*/ 2 w 5"/>
                  <a:gd name="T19" fmla="*/ 16 h 16"/>
                  <a:gd name="T20" fmla="*/ 2 w 5"/>
                  <a:gd name="T21" fmla="*/ 16 h 16"/>
                  <a:gd name="T22" fmla="*/ 4 w 5"/>
                  <a:gd name="T23" fmla="*/ 16 h 16"/>
                  <a:gd name="T24" fmla="*/ 4 w 5"/>
                  <a:gd name="T25" fmla="*/ 14 h 16"/>
                  <a:gd name="T26" fmla="*/ 5 w 5"/>
                  <a:gd name="T27" fmla="*/ 9 h 16"/>
                  <a:gd name="T28" fmla="*/ 4 w 5"/>
                  <a:gd name="T29" fmla="*/ 0 h 16"/>
                  <a:gd name="T30" fmla="*/ 4 w 5"/>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16">
                    <a:moveTo>
                      <a:pt x="4" y="0"/>
                    </a:moveTo>
                    <a:lnTo>
                      <a:pt x="4" y="0"/>
                    </a:lnTo>
                    <a:lnTo>
                      <a:pt x="2" y="0"/>
                    </a:lnTo>
                    <a:lnTo>
                      <a:pt x="0" y="1"/>
                    </a:lnTo>
                    <a:lnTo>
                      <a:pt x="0" y="4"/>
                    </a:lnTo>
                    <a:lnTo>
                      <a:pt x="2" y="8"/>
                    </a:lnTo>
                    <a:lnTo>
                      <a:pt x="2" y="8"/>
                    </a:lnTo>
                    <a:lnTo>
                      <a:pt x="0" y="9"/>
                    </a:lnTo>
                    <a:lnTo>
                      <a:pt x="0" y="12"/>
                    </a:lnTo>
                    <a:lnTo>
                      <a:pt x="2" y="16"/>
                    </a:lnTo>
                    <a:lnTo>
                      <a:pt x="2" y="16"/>
                    </a:lnTo>
                    <a:lnTo>
                      <a:pt x="4" y="16"/>
                    </a:lnTo>
                    <a:lnTo>
                      <a:pt x="4" y="14"/>
                    </a:lnTo>
                    <a:lnTo>
                      <a:pt x="5" y="9"/>
                    </a:lnTo>
                    <a:lnTo>
                      <a:pt x="4" y="0"/>
                    </a:lnTo>
                    <a:lnTo>
                      <a:pt x="4" y="0"/>
                    </a:lnTo>
                    <a:close/>
                  </a:path>
                </a:pathLst>
              </a:custGeom>
              <a:solidFill>
                <a:srgbClr val="EDBB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6" name="Freeform 614"/>
              <p:cNvSpPr>
                <a:spLocks/>
              </p:cNvSpPr>
              <p:nvPr/>
            </p:nvSpPr>
            <p:spPr bwMode="auto">
              <a:xfrm>
                <a:off x="6091238" y="3494088"/>
                <a:ext cx="30162" cy="84138"/>
              </a:xfrm>
              <a:custGeom>
                <a:avLst/>
                <a:gdLst>
                  <a:gd name="T0" fmla="*/ 39 w 39"/>
                  <a:gd name="T1" fmla="*/ 18 h 107"/>
                  <a:gd name="T2" fmla="*/ 39 w 39"/>
                  <a:gd name="T3" fmla="*/ 18 h 107"/>
                  <a:gd name="T4" fmla="*/ 36 w 39"/>
                  <a:gd name="T5" fmla="*/ 35 h 107"/>
                  <a:gd name="T6" fmla="*/ 31 w 39"/>
                  <a:gd name="T7" fmla="*/ 56 h 107"/>
                  <a:gd name="T8" fmla="*/ 28 w 39"/>
                  <a:gd name="T9" fmla="*/ 75 h 107"/>
                  <a:gd name="T10" fmla="*/ 24 w 39"/>
                  <a:gd name="T11" fmla="*/ 87 h 107"/>
                  <a:gd name="T12" fmla="*/ 24 w 39"/>
                  <a:gd name="T13" fmla="*/ 87 h 107"/>
                  <a:gd name="T14" fmla="*/ 23 w 39"/>
                  <a:gd name="T15" fmla="*/ 93 h 107"/>
                  <a:gd name="T16" fmla="*/ 20 w 39"/>
                  <a:gd name="T17" fmla="*/ 101 h 107"/>
                  <a:gd name="T18" fmla="*/ 16 w 39"/>
                  <a:gd name="T19" fmla="*/ 104 h 107"/>
                  <a:gd name="T20" fmla="*/ 13 w 39"/>
                  <a:gd name="T21" fmla="*/ 107 h 107"/>
                  <a:gd name="T22" fmla="*/ 10 w 39"/>
                  <a:gd name="T23" fmla="*/ 107 h 107"/>
                  <a:gd name="T24" fmla="*/ 7 w 39"/>
                  <a:gd name="T25" fmla="*/ 107 h 107"/>
                  <a:gd name="T26" fmla="*/ 7 w 39"/>
                  <a:gd name="T27" fmla="*/ 107 h 107"/>
                  <a:gd name="T28" fmla="*/ 4 w 39"/>
                  <a:gd name="T29" fmla="*/ 104 h 107"/>
                  <a:gd name="T30" fmla="*/ 0 w 39"/>
                  <a:gd name="T31" fmla="*/ 103 h 107"/>
                  <a:gd name="T32" fmla="*/ 0 w 39"/>
                  <a:gd name="T33" fmla="*/ 95 h 107"/>
                  <a:gd name="T34" fmla="*/ 2 w 39"/>
                  <a:gd name="T35" fmla="*/ 74 h 107"/>
                  <a:gd name="T36" fmla="*/ 2 w 39"/>
                  <a:gd name="T37" fmla="*/ 74 h 107"/>
                  <a:gd name="T38" fmla="*/ 4 w 39"/>
                  <a:gd name="T39" fmla="*/ 66 h 107"/>
                  <a:gd name="T40" fmla="*/ 7 w 39"/>
                  <a:gd name="T41" fmla="*/ 58 h 107"/>
                  <a:gd name="T42" fmla="*/ 16 w 39"/>
                  <a:gd name="T43" fmla="*/ 43 h 107"/>
                  <a:gd name="T44" fmla="*/ 24 w 39"/>
                  <a:gd name="T45" fmla="*/ 24 h 107"/>
                  <a:gd name="T46" fmla="*/ 29 w 39"/>
                  <a:gd name="T47" fmla="*/ 13 h 107"/>
                  <a:gd name="T48" fmla="*/ 31 w 39"/>
                  <a:gd name="T49" fmla="*/ 0 h 107"/>
                  <a:gd name="T50" fmla="*/ 31 w 39"/>
                  <a:gd name="T51" fmla="*/ 0 h 107"/>
                  <a:gd name="T52" fmla="*/ 32 w 39"/>
                  <a:gd name="T53" fmla="*/ 0 h 107"/>
                  <a:gd name="T54" fmla="*/ 32 w 39"/>
                  <a:gd name="T55" fmla="*/ 2 h 107"/>
                  <a:gd name="T56" fmla="*/ 36 w 39"/>
                  <a:gd name="T57" fmla="*/ 8 h 107"/>
                  <a:gd name="T58" fmla="*/ 39 w 39"/>
                  <a:gd name="T59" fmla="*/ 18 h 107"/>
                  <a:gd name="T60" fmla="*/ 39 w 39"/>
                  <a:gd name="T61"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107">
                    <a:moveTo>
                      <a:pt x="39" y="18"/>
                    </a:moveTo>
                    <a:lnTo>
                      <a:pt x="39" y="18"/>
                    </a:lnTo>
                    <a:lnTo>
                      <a:pt x="36" y="35"/>
                    </a:lnTo>
                    <a:lnTo>
                      <a:pt x="31" y="56"/>
                    </a:lnTo>
                    <a:lnTo>
                      <a:pt x="28" y="75"/>
                    </a:lnTo>
                    <a:lnTo>
                      <a:pt x="24" y="87"/>
                    </a:lnTo>
                    <a:lnTo>
                      <a:pt x="24" y="87"/>
                    </a:lnTo>
                    <a:lnTo>
                      <a:pt x="23" y="93"/>
                    </a:lnTo>
                    <a:lnTo>
                      <a:pt x="20" y="101"/>
                    </a:lnTo>
                    <a:lnTo>
                      <a:pt x="16" y="104"/>
                    </a:lnTo>
                    <a:lnTo>
                      <a:pt x="13" y="107"/>
                    </a:lnTo>
                    <a:lnTo>
                      <a:pt x="10" y="107"/>
                    </a:lnTo>
                    <a:lnTo>
                      <a:pt x="7" y="107"/>
                    </a:lnTo>
                    <a:lnTo>
                      <a:pt x="7" y="107"/>
                    </a:lnTo>
                    <a:lnTo>
                      <a:pt x="4" y="104"/>
                    </a:lnTo>
                    <a:lnTo>
                      <a:pt x="0" y="103"/>
                    </a:lnTo>
                    <a:lnTo>
                      <a:pt x="0" y="95"/>
                    </a:lnTo>
                    <a:lnTo>
                      <a:pt x="2" y="74"/>
                    </a:lnTo>
                    <a:lnTo>
                      <a:pt x="2" y="74"/>
                    </a:lnTo>
                    <a:lnTo>
                      <a:pt x="4" y="66"/>
                    </a:lnTo>
                    <a:lnTo>
                      <a:pt x="7" y="58"/>
                    </a:lnTo>
                    <a:lnTo>
                      <a:pt x="16" y="43"/>
                    </a:lnTo>
                    <a:lnTo>
                      <a:pt x="24" y="24"/>
                    </a:lnTo>
                    <a:lnTo>
                      <a:pt x="29" y="13"/>
                    </a:lnTo>
                    <a:lnTo>
                      <a:pt x="31" y="0"/>
                    </a:lnTo>
                    <a:lnTo>
                      <a:pt x="31" y="0"/>
                    </a:lnTo>
                    <a:lnTo>
                      <a:pt x="32" y="0"/>
                    </a:lnTo>
                    <a:lnTo>
                      <a:pt x="32" y="2"/>
                    </a:lnTo>
                    <a:lnTo>
                      <a:pt x="36" y="8"/>
                    </a:lnTo>
                    <a:lnTo>
                      <a:pt x="39" y="18"/>
                    </a:lnTo>
                    <a:lnTo>
                      <a:pt x="39" y="18"/>
                    </a:lnTo>
                    <a:close/>
                  </a:path>
                </a:pathLst>
              </a:custGeom>
              <a:solidFill>
                <a:srgbClr val="EBB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7" name="Freeform 615"/>
              <p:cNvSpPr>
                <a:spLocks/>
              </p:cNvSpPr>
              <p:nvPr/>
            </p:nvSpPr>
            <p:spPr bwMode="auto">
              <a:xfrm>
                <a:off x="6065838" y="3490913"/>
                <a:ext cx="26987" cy="60325"/>
              </a:xfrm>
              <a:custGeom>
                <a:avLst/>
                <a:gdLst>
                  <a:gd name="T0" fmla="*/ 15 w 34"/>
                  <a:gd name="T1" fmla="*/ 0 h 75"/>
                  <a:gd name="T2" fmla="*/ 15 w 34"/>
                  <a:gd name="T3" fmla="*/ 0 h 75"/>
                  <a:gd name="T4" fmla="*/ 18 w 34"/>
                  <a:gd name="T5" fmla="*/ 3 h 75"/>
                  <a:gd name="T6" fmla="*/ 21 w 34"/>
                  <a:gd name="T7" fmla="*/ 8 h 75"/>
                  <a:gd name="T8" fmla="*/ 26 w 34"/>
                  <a:gd name="T9" fmla="*/ 18 h 75"/>
                  <a:gd name="T10" fmla="*/ 29 w 34"/>
                  <a:gd name="T11" fmla="*/ 32 h 75"/>
                  <a:gd name="T12" fmla="*/ 31 w 34"/>
                  <a:gd name="T13" fmla="*/ 46 h 75"/>
                  <a:gd name="T14" fmla="*/ 34 w 34"/>
                  <a:gd name="T15" fmla="*/ 70 h 75"/>
                  <a:gd name="T16" fmla="*/ 34 w 34"/>
                  <a:gd name="T17" fmla="*/ 75 h 75"/>
                  <a:gd name="T18" fmla="*/ 12 w 34"/>
                  <a:gd name="T19" fmla="*/ 59 h 75"/>
                  <a:gd name="T20" fmla="*/ 0 w 34"/>
                  <a:gd name="T21" fmla="*/ 14 h 75"/>
                  <a:gd name="T22" fmla="*/ 15 w 34"/>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75">
                    <a:moveTo>
                      <a:pt x="15" y="0"/>
                    </a:moveTo>
                    <a:lnTo>
                      <a:pt x="15" y="0"/>
                    </a:lnTo>
                    <a:lnTo>
                      <a:pt x="18" y="3"/>
                    </a:lnTo>
                    <a:lnTo>
                      <a:pt x="21" y="8"/>
                    </a:lnTo>
                    <a:lnTo>
                      <a:pt x="26" y="18"/>
                    </a:lnTo>
                    <a:lnTo>
                      <a:pt x="29" y="32"/>
                    </a:lnTo>
                    <a:lnTo>
                      <a:pt x="31" y="46"/>
                    </a:lnTo>
                    <a:lnTo>
                      <a:pt x="34" y="70"/>
                    </a:lnTo>
                    <a:lnTo>
                      <a:pt x="34" y="75"/>
                    </a:lnTo>
                    <a:lnTo>
                      <a:pt x="12" y="59"/>
                    </a:lnTo>
                    <a:lnTo>
                      <a:pt x="0" y="14"/>
                    </a:lnTo>
                    <a:lnTo>
                      <a:pt x="15" y="0"/>
                    </a:lnTo>
                    <a:close/>
                  </a:path>
                </a:pathLst>
              </a:custGeom>
              <a:solidFill>
                <a:srgbClr val="254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8" name="Freeform 616"/>
              <p:cNvSpPr>
                <a:spLocks/>
              </p:cNvSpPr>
              <p:nvPr/>
            </p:nvSpPr>
            <p:spPr bwMode="auto">
              <a:xfrm>
                <a:off x="6111875" y="3498850"/>
                <a:ext cx="12700" cy="11113"/>
              </a:xfrm>
              <a:custGeom>
                <a:avLst/>
                <a:gdLst>
                  <a:gd name="T0" fmla="*/ 16 w 18"/>
                  <a:gd name="T1" fmla="*/ 14 h 14"/>
                  <a:gd name="T2" fmla="*/ 18 w 18"/>
                  <a:gd name="T3" fmla="*/ 6 h 14"/>
                  <a:gd name="T4" fmla="*/ 3 w 18"/>
                  <a:gd name="T5" fmla="*/ 0 h 14"/>
                  <a:gd name="T6" fmla="*/ 0 w 18"/>
                  <a:gd name="T7" fmla="*/ 8 h 14"/>
                  <a:gd name="T8" fmla="*/ 16 w 18"/>
                  <a:gd name="T9" fmla="*/ 14 h 14"/>
                </a:gdLst>
                <a:ahLst/>
                <a:cxnLst>
                  <a:cxn ang="0">
                    <a:pos x="T0" y="T1"/>
                  </a:cxn>
                  <a:cxn ang="0">
                    <a:pos x="T2" y="T3"/>
                  </a:cxn>
                  <a:cxn ang="0">
                    <a:pos x="T4" y="T5"/>
                  </a:cxn>
                  <a:cxn ang="0">
                    <a:pos x="T6" y="T7"/>
                  </a:cxn>
                  <a:cxn ang="0">
                    <a:pos x="T8" y="T9"/>
                  </a:cxn>
                </a:cxnLst>
                <a:rect l="0" t="0" r="r" b="b"/>
                <a:pathLst>
                  <a:path w="18" h="14">
                    <a:moveTo>
                      <a:pt x="16" y="14"/>
                    </a:moveTo>
                    <a:lnTo>
                      <a:pt x="18" y="6"/>
                    </a:lnTo>
                    <a:lnTo>
                      <a:pt x="3" y="0"/>
                    </a:lnTo>
                    <a:lnTo>
                      <a:pt x="0" y="8"/>
                    </a:lnTo>
                    <a:lnTo>
                      <a:pt x="16" y="14"/>
                    </a:lnTo>
                    <a:close/>
                  </a:path>
                </a:pathLst>
              </a:custGeom>
              <a:solidFill>
                <a:srgbClr val="F2E6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09" name="Freeform 617"/>
              <p:cNvSpPr>
                <a:spLocks/>
              </p:cNvSpPr>
              <p:nvPr/>
            </p:nvSpPr>
            <p:spPr bwMode="auto">
              <a:xfrm>
                <a:off x="6070600" y="3502025"/>
                <a:ext cx="55562" cy="79375"/>
              </a:xfrm>
              <a:custGeom>
                <a:avLst/>
                <a:gdLst>
                  <a:gd name="T0" fmla="*/ 25 w 70"/>
                  <a:gd name="T1" fmla="*/ 55 h 100"/>
                  <a:gd name="T2" fmla="*/ 49 w 70"/>
                  <a:gd name="T3" fmla="*/ 0 h 100"/>
                  <a:gd name="T4" fmla="*/ 70 w 70"/>
                  <a:gd name="T5" fmla="*/ 8 h 100"/>
                  <a:gd name="T6" fmla="*/ 70 w 70"/>
                  <a:gd name="T7" fmla="*/ 8 h 100"/>
                  <a:gd name="T8" fmla="*/ 64 w 70"/>
                  <a:gd name="T9" fmla="*/ 40 h 100"/>
                  <a:gd name="T10" fmla="*/ 57 w 70"/>
                  <a:gd name="T11" fmla="*/ 63 h 100"/>
                  <a:gd name="T12" fmla="*/ 48 w 70"/>
                  <a:gd name="T13" fmla="*/ 92 h 100"/>
                  <a:gd name="T14" fmla="*/ 48 w 70"/>
                  <a:gd name="T15" fmla="*/ 92 h 100"/>
                  <a:gd name="T16" fmla="*/ 45 w 70"/>
                  <a:gd name="T17" fmla="*/ 96 h 100"/>
                  <a:gd name="T18" fmla="*/ 40 w 70"/>
                  <a:gd name="T19" fmla="*/ 100 h 100"/>
                  <a:gd name="T20" fmla="*/ 35 w 70"/>
                  <a:gd name="T21" fmla="*/ 100 h 100"/>
                  <a:gd name="T22" fmla="*/ 29 w 70"/>
                  <a:gd name="T23" fmla="*/ 98 h 100"/>
                  <a:gd name="T24" fmla="*/ 29 w 70"/>
                  <a:gd name="T25" fmla="*/ 98 h 100"/>
                  <a:gd name="T26" fmla="*/ 24 w 70"/>
                  <a:gd name="T27" fmla="*/ 93 h 100"/>
                  <a:gd name="T28" fmla="*/ 19 w 70"/>
                  <a:gd name="T29" fmla="*/ 87 h 100"/>
                  <a:gd name="T30" fmla="*/ 11 w 70"/>
                  <a:gd name="T31" fmla="*/ 64 h 100"/>
                  <a:gd name="T32" fmla="*/ 0 w 70"/>
                  <a:gd name="T33" fmla="*/ 34 h 100"/>
                  <a:gd name="T34" fmla="*/ 25 w 70"/>
                  <a:gd name="T35" fmla="*/ 5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100">
                    <a:moveTo>
                      <a:pt x="25" y="55"/>
                    </a:moveTo>
                    <a:lnTo>
                      <a:pt x="49" y="0"/>
                    </a:lnTo>
                    <a:lnTo>
                      <a:pt x="70" y="8"/>
                    </a:lnTo>
                    <a:lnTo>
                      <a:pt x="70" y="8"/>
                    </a:lnTo>
                    <a:lnTo>
                      <a:pt x="64" y="40"/>
                    </a:lnTo>
                    <a:lnTo>
                      <a:pt x="57" y="63"/>
                    </a:lnTo>
                    <a:lnTo>
                      <a:pt x="48" y="92"/>
                    </a:lnTo>
                    <a:lnTo>
                      <a:pt x="48" y="92"/>
                    </a:lnTo>
                    <a:lnTo>
                      <a:pt x="45" y="96"/>
                    </a:lnTo>
                    <a:lnTo>
                      <a:pt x="40" y="100"/>
                    </a:lnTo>
                    <a:lnTo>
                      <a:pt x="35" y="100"/>
                    </a:lnTo>
                    <a:lnTo>
                      <a:pt x="29" y="98"/>
                    </a:lnTo>
                    <a:lnTo>
                      <a:pt x="29" y="98"/>
                    </a:lnTo>
                    <a:lnTo>
                      <a:pt x="24" y="93"/>
                    </a:lnTo>
                    <a:lnTo>
                      <a:pt x="19" y="87"/>
                    </a:lnTo>
                    <a:lnTo>
                      <a:pt x="11" y="64"/>
                    </a:lnTo>
                    <a:lnTo>
                      <a:pt x="0" y="34"/>
                    </a:lnTo>
                    <a:lnTo>
                      <a:pt x="25" y="55"/>
                    </a:lnTo>
                    <a:close/>
                  </a:path>
                </a:pathLst>
              </a:custGeom>
              <a:solidFill>
                <a:srgbClr val="254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10" name="Freeform 618"/>
              <p:cNvSpPr>
                <a:spLocks/>
              </p:cNvSpPr>
              <p:nvPr/>
            </p:nvSpPr>
            <p:spPr bwMode="auto">
              <a:xfrm>
                <a:off x="6054725" y="3748088"/>
                <a:ext cx="33337" cy="111125"/>
              </a:xfrm>
              <a:custGeom>
                <a:avLst/>
                <a:gdLst>
                  <a:gd name="T0" fmla="*/ 0 w 43"/>
                  <a:gd name="T1" fmla="*/ 2 h 139"/>
                  <a:gd name="T2" fmla="*/ 0 w 43"/>
                  <a:gd name="T3" fmla="*/ 2 h 139"/>
                  <a:gd name="T4" fmla="*/ 0 w 43"/>
                  <a:gd name="T5" fmla="*/ 21 h 139"/>
                  <a:gd name="T6" fmla="*/ 0 w 43"/>
                  <a:gd name="T7" fmla="*/ 40 h 139"/>
                  <a:gd name="T8" fmla="*/ 2 w 43"/>
                  <a:gd name="T9" fmla="*/ 61 h 139"/>
                  <a:gd name="T10" fmla="*/ 2 w 43"/>
                  <a:gd name="T11" fmla="*/ 61 h 139"/>
                  <a:gd name="T12" fmla="*/ 5 w 43"/>
                  <a:gd name="T13" fmla="*/ 85 h 139"/>
                  <a:gd name="T14" fmla="*/ 5 w 43"/>
                  <a:gd name="T15" fmla="*/ 101 h 139"/>
                  <a:gd name="T16" fmla="*/ 3 w 43"/>
                  <a:gd name="T17" fmla="*/ 109 h 139"/>
                  <a:gd name="T18" fmla="*/ 2 w 43"/>
                  <a:gd name="T19" fmla="*/ 112 h 139"/>
                  <a:gd name="T20" fmla="*/ 2 w 43"/>
                  <a:gd name="T21" fmla="*/ 112 h 139"/>
                  <a:gd name="T22" fmla="*/ 3 w 43"/>
                  <a:gd name="T23" fmla="*/ 117 h 139"/>
                  <a:gd name="T24" fmla="*/ 5 w 43"/>
                  <a:gd name="T25" fmla="*/ 120 h 139"/>
                  <a:gd name="T26" fmla="*/ 8 w 43"/>
                  <a:gd name="T27" fmla="*/ 123 h 139"/>
                  <a:gd name="T28" fmla="*/ 8 w 43"/>
                  <a:gd name="T29" fmla="*/ 123 h 139"/>
                  <a:gd name="T30" fmla="*/ 13 w 43"/>
                  <a:gd name="T31" fmla="*/ 125 h 139"/>
                  <a:gd name="T32" fmla="*/ 16 w 43"/>
                  <a:gd name="T33" fmla="*/ 127 h 139"/>
                  <a:gd name="T34" fmla="*/ 22 w 43"/>
                  <a:gd name="T35" fmla="*/ 133 h 139"/>
                  <a:gd name="T36" fmla="*/ 29 w 43"/>
                  <a:gd name="T37" fmla="*/ 138 h 139"/>
                  <a:gd name="T38" fmla="*/ 32 w 43"/>
                  <a:gd name="T39" fmla="*/ 139 h 139"/>
                  <a:gd name="T40" fmla="*/ 35 w 43"/>
                  <a:gd name="T41" fmla="*/ 139 h 139"/>
                  <a:gd name="T42" fmla="*/ 35 w 43"/>
                  <a:gd name="T43" fmla="*/ 139 h 139"/>
                  <a:gd name="T44" fmla="*/ 42 w 43"/>
                  <a:gd name="T45" fmla="*/ 136 h 139"/>
                  <a:gd name="T46" fmla="*/ 43 w 43"/>
                  <a:gd name="T47" fmla="*/ 136 h 139"/>
                  <a:gd name="T48" fmla="*/ 43 w 43"/>
                  <a:gd name="T49" fmla="*/ 136 h 139"/>
                  <a:gd name="T50" fmla="*/ 37 w 43"/>
                  <a:gd name="T51" fmla="*/ 130 h 139"/>
                  <a:gd name="T52" fmla="*/ 32 w 43"/>
                  <a:gd name="T53" fmla="*/ 125 h 139"/>
                  <a:gd name="T54" fmla="*/ 29 w 43"/>
                  <a:gd name="T55" fmla="*/ 120 h 139"/>
                  <a:gd name="T56" fmla="*/ 29 w 43"/>
                  <a:gd name="T57" fmla="*/ 120 h 139"/>
                  <a:gd name="T58" fmla="*/ 26 w 43"/>
                  <a:gd name="T59" fmla="*/ 115 h 139"/>
                  <a:gd name="T60" fmla="*/ 24 w 43"/>
                  <a:gd name="T61" fmla="*/ 112 h 139"/>
                  <a:gd name="T62" fmla="*/ 21 w 43"/>
                  <a:gd name="T63" fmla="*/ 104 h 139"/>
                  <a:gd name="T64" fmla="*/ 21 w 43"/>
                  <a:gd name="T65" fmla="*/ 104 h 139"/>
                  <a:gd name="T66" fmla="*/ 21 w 43"/>
                  <a:gd name="T67" fmla="*/ 98 h 139"/>
                  <a:gd name="T68" fmla="*/ 21 w 43"/>
                  <a:gd name="T69" fmla="*/ 88 h 139"/>
                  <a:gd name="T70" fmla="*/ 24 w 43"/>
                  <a:gd name="T71" fmla="*/ 63 h 139"/>
                  <a:gd name="T72" fmla="*/ 35 w 43"/>
                  <a:gd name="T73" fmla="*/ 5 h 139"/>
                  <a:gd name="T74" fmla="*/ 35 w 43"/>
                  <a:gd name="T75" fmla="*/ 5 h 139"/>
                  <a:gd name="T76" fmla="*/ 34 w 43"/>
                  <a:gd name="T77" fmla="*/ 2 h 139"/>
                  <a:gd name="T78" fmla="*/ 30 w 43"/>
                  <a:gd name="T79" fmla="*/ 0 h 139"/>
                  <a:gd name="T80" fmla="*/ 18 w 43"/>
                  <a:gd name="T81" fmla="*/ 0 h 139"/>
                  <a:gd name="T82" fmla="*/ 0 w 43"/>
                  <a:gd name="T83" fmla="*/ 2 h 139"/>
                  <a:gd name="T84" fmla="*/ 0 w 43"/>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39">
                    <a:moveTo>
                      <a:pt x="0" y="2"/>
                    </a:moveTo>
                    <a:lnTo>
                      <a:pt x="0" y="2"/>
                    </a:lnTo>
                    <a:lnTo>
                      <a:pt x="0" y="21"/>
                    </a:lnTo>
                    <a:lnTo>
                      <a:pt x="0" y="40"/>
                    </a:lnTo>
                    <a:lnTo>
                      <a:pt x="2" y="61"/>
                    </a:lnTo>
                    <a:lnTo>
                      <a:pt x="2" y="61"/>
                    </a:lnTo>
                    <a:lnTo>
                      <a:pt x="5" y="85"/>
                    </a:lnTo>
                    <a:lnTo>
                      <a:pt x="5" y="101"/>
                    </a:lnTo>
                    <a:lnTo>
                      <a:pt x="3" y="109"/>
                    </a:lnTo>
                    <a:lnTo>
                      <a:pt x="2" y="112"/>
                    </a:lnTo>
                    <a:lnTo>
                      <a:pt x="2" y="112"/>
                    </a:lnTo>
                    <a:lnTo>
                      <a:pt x="3" y="117"/>
                    </a:lnTo>
                    <a:lnTo>
                      <a:pt x="5" y="120"/>
                    </a:lnTo>
                    <a:lnTo>
                      <a:pt x="8" y="123"/>
                    </a:lnTo>
                    <a:lnTo>
                      <a:pt x="8" y="123"/>
                    </a:lnTo>
                    <a:lnTo>
                      <a:pt x="13" y="125"/>
                    </a:lnTo>
                    <a:lnTo>
                      <a:pt x="16" y="127"/>
                    </a:lnTo>
                    <a:lnTo>
                      <a:pt x="22" y="133"/>
                    </a:lnTo>
                    <a:lnTo>
                      <a:pt x="29" y="138"/>
                    </a:lnTo>
                    <a:lnTo>
                      <a:pt x="32" y="139"/>
                    </a:lnTo>
                    <a:lnTo>
                      <a:pt x="35" y="139"/>
                    </a:lnTo>
                    <a:lnTo>
                      <a:pt x="35" y="139"/>
                    </a:lnTo>
                    <a:lnTo>
                      <a:pt x="42" y="136"/>
                    </a:lnTo>
                    <a:lnTo>
                      <a:pt x="43" y="136"/>
                    </a:lnTo>
                    <a:lnTo>
                      <a:pt x="43" y="136"/>
                    </a:lnTo>
                    <a:lnTo>
                      <a:pt x="37" y="130"/>
                    </a:lnTo>
                    <a:lnTo>
                      <a:pt x="32" y="125"/>
                    </a:lnTo>
                    <a:lnTo>
                      <a:pt x="29" y="120"/>
                    </a:lnTo>
                    <a:lnTo>
                      <a:pt x="29" y="120"/>
                    </a:lnTo>
                    <a:lnTo>
                      <a:pt x="26" y="115"/>
                    </a:lnTo>
                    <a:lnTo>
                      <a:pt x="24" y="112"/>
                    </a:lnTo>
                    <a:lnTo>
                      <a:pt x="21" y="104"/>
                    </a:lnTo>
                    <a:lnTo>
                      <a:pt x="21" y="104"/>
                    </a:lnTo>
                    <a:lnTo>
                      <a:pt x="21" y="98"/>
                    </a:lnTo>
                    <a:lnTo>
                      <a:pt x="21" y="88"/>
                    </a:lnTo>
                    <a:lnTo>
                      <a:pt x="24" y="63"/>
                    </a:lnTo>
                    <a:lnTo>
                      <a:pt x="35" y="5"/>
                    </a:lnTo>
                    <a:lnTo>
                      <a:pt x="35" y="5"/>
                    </a:lnTo>
                    <a:lnTo>
                      <a:pt x="34" y="2"/>
                    </a:lnTo>
                    <a:lnTo>
                      <a:pt x="30" y="0"/>
                    </a:lnTo>
                    <a:lnTo>
                      <a:pt x="18" y="0"/>
                    </a:lnTo>
                    <a:lnTo>
                      <a:pt x="0" y="2"/>
                    </a:lnTo>
                    <a:lnTo>
                      <a:pt x="0" y="2"/>
                    </a:lnTo>
                    <a:close/>
                  </a:path>
                </a:pathLst>
              </a:custGeom>
              <a:solidFill>
                <a:srgbClr val="DF9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11" name="Freeform 619"/>
              <p:cNvSpPr>
                <a:spLocks/>
              </p:cNvSpPr>
              <p:nvPr/>
            </p:nvSpPr>
            <p:spPr bwMode="auto">
              <a:xfrm>
                <a:off x="5978525" y="3840163"/>
                <a:ext cx="30162" cy="42863"/>
              </a:xfrm>
              <a:custGeom>
                <a:avLst/>
                <a:gdLst>
                  <a:gd name="T0" fmla="*/ 37 w 39"/>
                  <a:gd name="T1" fmla="*/ 0 h 55"/>
                  <a:gd name="T2" fmla="*/ 37 w 39"/>
                  <a:gd name="T3" fmla="*/ 0 h 55"/>
                  <a:gd name="T4" fmla="*/ 39 w 39"/>
                  <a:gd name="T5" fmla="*/ 4 h 55"/>
                  <a:gd name="T6" fmla="*/ 39 w 39"/>
                  <a:gd name="T7" fmla="*/ 8 h 55"/>
                  <a:gd name="T8" fmla="*/ 37 w 39"/>
                  <a:gd name="T9" fmla="*/ 13 h 55"/>
                  <a:gd name="T10" fmla="*/ 37 w 39"/>
                  <a:gd name="T11" fmla="*/ 13 h 55"/>
                  <a:gd name="T12" fmla="*/ 32 w 39"/>
                  <a:gd name="T13" fmla="*/ 24 h 55"/>
                  <a:gd name="T14" fmla="*/ 31 w 39"/>
                  <a:gd name="T15" fmla="*/ 34 h 55"/>
                  <a:gd name="T16" fmla="*/ 31 w 39"/>
                  <a:gd name="T17" fmla="*/ 34 h 55"/>
                  <a:gd name="T18" fmla="*/ 29 w 39"/>
                  <a:gd name="T19" fmla="*/ 39 h 55"/>
                  <a:gd name="T20" fmla="*/ 26 w 39"/>
                  <a:gd name="T21" fmla="*/ 45 h 55"/>
                  <a:gd name="T22" fmla="*/ 21 w 39"/>
                  <a:gd name="T23" fmla="*/ 50 h 55"/>
                  <a:gd name="T24" fmla="*/ 15 w 39"/>
                  <a:gd name="T25" fmla="*/ 55 h 55"/>
                  <a:gd name="T26" fmla="*/ 15 w 39"/>
                  <a:gd name="T27" fmla="*/ 55 h 55"/>
                  <a:gd name="T28" fmla="*/ 8 w 39"/>
                  <a:gd name="T29" fmla="*/ 55 h 55"/>
                  <a:gd name="T30" fmla="*/ 3 w 39"/>
                  <a:gd name="T31" fmla="*/ 53 h 55"/>
                  <a:gd name="T32" fmla="*/ 2 w 39"/>
                  <a:gd name="T33" fmla="*/ 48 h 55"/>
                  <a:gd name="T34" fmla="*/ 0 w 39"/>
                  <a:gd name="T35" fmla="*/ 44 h 55"/>
                  <a:gd name="T36" fmla="*/ 0 w 39"/>
                  <a:gd name="T37" fmla="*/ 44 h 55"/>
                  <a:gd name="T38" fmla="*/ 3 w 39"/>
                  <a:gd name="T39" fmla="*/ 37 h 55"/>
                  <a:gd name="T40" fmla="*/ 7 w 39"/>
                  <a:gd name="T41" fmla="*/ 32 h 55"/>
                  <a:gd name="T42" fmla="*/ 11 w 39"/>
                  <a:gd name="T43" fmla="*/ 26 h 55"/>
                  <a:gd name="T44" fmla="*/ 37 w 39"/>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55">
                    <a:moveTo>
                      <a:pt x="37" y="0"/>
                    </a:moveTo>
                    <a:lnTo>
                      <a:pt x="37" y="0"/>
                    </a:lnTo>
                    <a:lnTo>
                      <a:pt x="39" y="4"/>
                    </a:lnTo>
                    <a:lnTo>
                      <a:pt x="39" y="8"/>
                    </a:lnTo>
                    <a:lnTo>
                      <a:pt x="37" y="13"/>
                    </a:lnTo>
                    <a:lnTo>
                      <a:pt x="37" y="13"/>
                    </a:lnTo>
                    <a:lnTo>
                      <a:pt x="32" y="24"/>
                    </a:lnTo>
                    <a:lnTo>
                      <a:pt x="31" y="34"/>
                    </a:lnTo>
                    <a:lnTo>
                      <a:pt x="31" y="34"/>
                    </a:lnTo>
                    <a:lnTo>
                      <a:pt x="29" y="39"/>
                    </a:lnTo>
                    <a:lnTo>
                      <a:pt x="26" y="45"/>
                    </a:lnTo>
                    <a:lnTo>
                      <a:pt x="21" y="50"/>
                    </a:lnTo>
                    <a:lnTo>
                      <a:pt x="15" y="55"/>
                    </a:lnTo>
                    <a:lnTo>
                      <a:pt x="15" y="55"/>
                    </a:lnTo>
                    <a:lnTo>
                      <a:pt x="8" y="55"/>
                    </a:lnTo>
                    <a:lnTo>
                      <a:pt x="3" y="53"/>
                    </a:lnTo>
                    <a:lnTo>
                      <a:pt x="2" y="48"/>
                    </a:lnTo>
                    <a:lnTo>
                      <a:pt x="0" y="44"/>
                    </a:lnTo>
                    <a:lnTo>
                      <a:pt x="0" y="44"/>
                    </a:lnTo>
                    <a:lnTo>
                      <a:pt x="3" y="37"/>
                    </a:lnTo>
                    <a:lnTo>
                      <a:pt x="7" y="32"/>
                    </a:lnTo>
                    <a:lnTo>
                      <a:pt x="11" y="26"/>
                    </a:lnTo>
                    <a:lnTo>
                      <a:pt x="37" y="0"/>
                    </a:lnTo>
                    <a:close/>
                  </a:path>
                </a:pathLst>
              </a:custGeom>
              <a:solidFill>
                <a:srgbClr val="3E4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12" name="Freeform 620"/>
              <p:cNvSpPr>
                <a:spLocks/>
              </p:cNvSpPr>
              <p:nvPr/>
            </p:nvSpPr>
            <p:spPr bwMode="auto">
              <a:xfrm>
                <a:off x="6054725" y="3602038"/>
                <a:ext cx="44450" cy="153988"/>
              </a:xfrm>
              <a:custGeom>
                <a:avLst/>
                <a:gdLst>
                  <a:gd name="T0" fmla="*/ 26 w 58"/>
                  <a:gd name="T1" fmla="*/ 195 h 195"/>
                  <a:gd name="T2" fmla="*/ 26 w 58"/>
                  <a:gd name="T3" fmla="*/ 195 h 195"/>
                  <a:gd name="T4" fmla="*/ 27 w 58"/>
                  <a:gd name="T5" fmla="*/ 195 h 195"/>
                  <a:gd name="T6" fmla="*/ 30 w 58"/>
                  <a:gd name="T7" fmla="*/ 193 h 195"/>
                  <a:gd name="T8" fmla="*/ 30 w 58"/>
                  <a:gd name="T9" fmla="*/ 193 h 195"/>
                  <a:gd name="T10" fmla="*/ 32 w 58"/>
                  <a:gd name="T11" fmla="*/ 190 h 195"/>
                  <a:gd name="T12" fmla="*/ 35 w 58"/>
                  <a:gd name="T13" fmla="*/ 190 h 195"/>
                  <a:gd name="T14" fmla="*/ 35 w 58"/>
                  <a:gd name="T15" fmla="*/ 190 h 195"/>
                  <a:gd name="T16" fmla="*/ 37 w 58"/>
                  <a:gd name="T17" fmla="*/ 173 h 195"/>
                  <a:gd name="T18" fmla="*/ 37 w 58"/>
                  <a:gd name="T19" fmla="*/ 158 h 195"/>
                  <a:gd name="T20" fmla="*/ 37 w 58"/>
                  <a:gd name="T21" fmla="*/ 147 h 195"/>
                  <a:gd name="T22" fmla="*/ 37 w 58"/>
                  <a:gd name="T23" fmla="*/ 147 h 195"/>
                  <a:gd name="T24" fmla="*/ 40 w 58"/>
                  <a:gd name="T25" fmla="*/ 131 h 195"/>
                  <a:gd name="T26" fmla="*/ 43 w 58"/>
                  <a:gd name="T27" fmla="*/ 117 h 195"/>
                  <a:gd name="T28" fmla="*/ 45 w 58"/>
                  <a:gd name="T29" fmla="*/ 101 h 195"/>
                  <a:gd name="T30" fmla="*/ 50 w 58"/>
                  <a:gd name="T31" fmla="*/ 77 h 195"/>
                  <a:gd name="T32" fmla="*/ 50 w 58"/>
                  <a:gd name="T33" fmla="*/ 77 h 195"/>
                  <a:gd name="T34" fmla="*/ 58 w 58"/>
                  <a:gd name="T35" fmla="*/ 34 h 195"/>
                  <a:gd name="T36" fmla="*/ 58 w 58"/>
                  <a:gd name="T37" fmla="*/ 34 h 195"/>
                  <a:gd name="T38" fmla="*/ 58 w 58"/>
                  <a:gd name="T39" fmla="*/ 27 h 195"/>
                  <a:gd name="T40" fmla="*/ 56 w 58"/>
                  <a:gd name="T41" fmla="*/ 22 h 195"/>
                  <a:gd name="T42" fmla="*/ 54 w 58"/>
                  <a:gd name="T43" fmla="*/ 18 h 195"/>
                  <a:gd name="T44" fmla="*/ 51 w 58"/>
                  <a:gd name="T45" fmla="*/ 13 h 195"/>
                  <a:gd name="T46" fmla="*/ 48 w 58"/>
                  <a:gd name="T47" fmla="*/ 8 h 195"/>
                  <a:gd name="T48" fmla="*/ 43 w 58"/>
                  <a:gd name="T49" fmla="*/ 5 h 195"/>
                  <a:gd name="T50" fmla="*/ 38 w 58"/>
                  <a:gd name="T51" fmla="*/ 3 h 195"/>
                  <a:gd name="T52" fmla="*/ 34 w 58"/>
                  <a:gd name="T53" fmla="*/ 2 h 195"/>
                  <a:gd name="T54" fmla="*/ 11 w 58"/>
                  <a:gd name="T55" fmla="*/ 0 h 195"/>
                  <a:gd name="T56" fmla="*/ 11 w 58"/>
                  <a:gd name="T57" fmla="*/ 0 h 195"/>
                  <a:gd name="T58" fmla="*/ 8 w 58"/>
                  <a:gd name="T59" fmla="*/ 58 h 195"/>
                  <a:gd name="T60" fmla="*/ 0 w 58"/>
                  <a:gd name="T61" fmla="*/ 177 h 195"/>
                  <a:gd name="T62" fmla="*/ 0 w 58"/>
                  <a:gd name="T63" fmla="*/ 177 h 195"/>
                  <a:gd name="T64" fmla="*/ 0 w 58"/>
                  <a:gd name="T65" fmla="*/ 189 h 195"/>
                  <a:gd name="T66" fmla="*/ 0 w 58"/>
                  <a:gd name="T67" fmla="*/ 189 h 195"/>
                  <a:gd name="T68" fmla="*/ 13 w 58"/>
                  <a:gd name="T69" fmla="*/ 192 h 195"/>
                  <a:gd name="T70" fmla="*/ 26 w 58"/>
                  <a:gd name="T71"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195">
                    <a:moveTo>
                      <a:pt x="26" y="195"/>
                    </a:moveTo>
                    <a:lnTo>
                      <a:pt x="26" y="195"/>
                    </a:lnTo>
                    <a:lnTo>
                      <a:pt x="27" y="195"/>
                    </a:lnTo>
                    <a:lnTo>
                      <a:pt x="30" y="193"/>
                    </a:lnTo>
                    <a:lnTo>
                      <a:pt x="30" y="193"/>
                    </a:lnTo>
                    <a:lnTo>
                      <a:pt x="32" y="190"/>
                    </a:lnTo>
                    <a:lnTo>
                      <a:pt x="35" y="190"/>
                    </a:lnTo>
                    <a:lnTo>
                      <a:pt x="35" y="190"/>
                    </a:lnTo>
                    <a:lnTo>
                      <a:pt x="37" y="173"/>
                    </a:lnTo>
                    <a:lnTo>
                      <a:pt x="37" y="158"/>
                    </a:lnTo>
                    <a:lnTo>
                      <a:pt x="37" y="147"/>
                    </a:lnTo>
                    <a:lnTo>
                      <a:pt x="37" y="147"/>
                    </a:lnTo>
                    <a:lnTo>
                      <a:pt x="40" y="131"/>
                    </a:lnTo>
                    <a:lnTo>
                      <a:pt x="43" y="117"/>
                    </a:lnTo>
                    <a:lnTo>
                      <a:pt x="45" y="101"/>
                    </a:lnTo>
                    <a:lnTo>
                      <a:pt x="50" y="77"/>
                    </a:lnTo>
                    <a:lnTo>
                      <a:pt x="50" y="77"/>
                    </a:lnTo>
                    <a:lnTo>
                      <a:pt x="58" y="34"/>
                    </a:lnTo>
                    <a:lnTo>
                      <a:pt x="58" y="34"/>
                    </a:lnTo>
                    <a:lnTo>
                      <a:pt x="58" y="27"/>
                    </a:lnTo>
                    <a:lnTo>
                      <a:pt x="56" y="22"/>
                    </a:lnTo>
                    <a:lnTo>
                      <a:pt x="54" y="18"/>
                    </a:lnTo>
                    <a:lnTo>
                      <a:pt x="51" y="13"/>
                    </a:lnTo>
                    <a:lnTo>
                      <a:pt x="48" y="8"/>
                    </a:lnTo>
                    <a:lnTo>
                      <a:pt x="43" y="5"/>
                    </a:lnTo>
                    <a:lnTo>
                      <a:pt x="38" y="3"/>
                    </a:lnTo>
                    <a:lnTo>
                      <a:pt x="34" y="2"/>
                    </a:lnTo>
                    <a:lnTo>
                      <a:pt x="11" y="0"/>
                    </a:lnTo>
                    <a:lnTo>
                      <a:pt x="11" y="0"/>
                    </a:lnTo>
                    <a:lnTo>
                      <a:pt x="8" y="58"/>
                    </a:lnTo>
                    <a:lnTo>
                      <a:pt x="0" y="177"/>
                    </a:lnTo>
                    <a:lnTo>
                      <a:pt x="0" y="177"/>
                    </a:lnTo>
                    <a:lnTo>
                      <a:pt x="0" y="189"/>
                    </a:lnTo>
                    <a:lnTo>
                      <a:pt x="0" y="189"/>
                    </a:lnTo>
                    <a:lnTo>
                      <a:pt x="13" y="192"/>
                    </a:lnTo>
                    <a:lnTo>
                      <a:pt x="26" y="195"/>
                    </a:lnTo>
                    <a:close/>
                  </a:path>
                </a:pathLst>
              </a:custGeom>
              <a:solidFill>
                <a:srgbClr val="DF9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13" name="Freeform 621"/>
              <p:cNvSpPr>
                <a:spLocks/>
              </p:cNvSpPr>
              <p:nvPr/>
            </p:nvSpPr>
            <p:spPr bwMode="auto">
              <a:xfrm>
                <a:off x="6054725" y="3602038"/>
                <a:ext cx="44450" cy="153988"/>
              </a:xfrm>
              <a:custGeom>
                <a:avLst/>
                <a:gdLst>
                  <a:gd name="T0" fmla="*/ 26 w 58"/>
                  <a:gd name="T1" fmla="*/ 195 h 195"/>
                  <a:gd name="T2" fmla="*/ 26 w 58"/>
                  <a:gd name="T3" fmla="*/ 195 h 195"/>
                  <a:gd name="T4" fmla="*/ 27 w 58"/>
                  <a:gd name="T5" fmla="*/ 195 h 195"/>
                  <a:gd name="T6" fmla="*/ 30 w 58"/>
                  <a:gd name="T7" fmla="*/ 193 h 195"/>
                  <a:gd name="T8" fmla="*/ 30 w 58"/>
                  <a:gd name="T9" fmla="*/ 193 h 195"/>
                  <a:gd name="T10" fmla="*/ 32 w 58"/>
                  <a:gd name="T11" fmla="*/ 190 h 195"/>
                  <a:gd name="T12" fmla="*/ 35 w 58"/>
                  <a:gd name="T13" fmla="*/ 190 h 195"/>
                  <a:gd name="T14" fmla="*/ 35 w 58"/>
                  <a:gd name="T15" fmla="*/ 190 h 195"/>
                  <a:gd name="T16" fmla="*/ 37 w 58"/>
                  <a:gd name="T17" fmla="*/ 173 h 195"/>
                  <a:gd name="T18" fmla="*/ 37 w 58"/>
                  <a:gd name="T19" fmla="*/ 158 h 195"/>
                  <a:gd name="T20" fmla="*/ 37 w 58"/>
                  <a:gd name="T21" fmla="*/ 147 h 195"/>
                  <a:gd name="T22" fmla="*/ 37 w 58"/>
                  <a:gd name="T23" fmla="*/ 147 h 195"/>
                  <a:gd name="T24" fmla="*/ 40 w 58"/>
                  <a:gd name="T25" fmla="*/ 131 h 195"/>
                  <a:gd name="T26" fmla="*/ 43 w 58"/>
                  <a:gd name="T27" fmla="*/ 117 h 195"/>
                  <a:gd name="T28" fmla="*/ 45 w 58"/>
                  <a:gd name="T29" fmla="*/ 101 h 195"/>
                  <a:gd name="T30" fmla="*/ 50 w 58"/>
                  <a:gd name="T31" fmla="*/ 77 h 195"/>
                  <a:gd name="T32" fmla="*/ 50 w 58"/>
                  <a:gd name="T33" fmla="*/ 77 h 195"/>
                  <a:gd name="T34" fmla="*/ 58 w 58"/>
                  <a:gd name="T35" fmla="*/ 34 h 195"/>
                  <a:gd name="T36" fmla="*/ 58 w 58"/>
                  <a:gd name="T37" fmla="*/ 34 h 195"/>
                  <a:gd name="T38" fmla="*/ 58 w 58"/>
                  <a:gd name="T39" fmla="*/ 27 h 195"/>
                  <a:gd name="T40" fmla="*/ 56 w 58"/>
                  <a:gd name="T41" fmla="*/ 22 h 195"/>
                  <a:gd name="T42" fmla="*/ 54 w 58"/>
                  <a:gd name="T43" fmla="*/ 18 h 195"/>
                  <a:gd name="T44" fmla="*/ 51 w 58"/>
                  <a:gd name="T45" fmla="*/ 13 h 195"/>
                  <a:gd name="T46" fmla="*/ 48 w 58"/>
                  <a:gd name="T47" fmla="*/ 8 h 195"/>
                  <a:gd name="T48" fmla="*/ 43 w 58"/>
                  <a:gd name="T49" fmla="*/ 5 h 195"/>
                  <a:gd name="T50" fmla="*/ 38 w 58"/>
                  <a:gd name="T51" fmla="*/ 3 h 195"/>
                  <a:gd name="T52" fmla="*/ 34 w 58"/>
                  <a:gd name="T53" fmla="*/ 2 h 195"/>
                  <a:gd name="T54" fmla="*/ 11 w 58"/>
                  <a:gd name="T55" fmla="*/ 0 h 195"/>
                  <a:gd name="T56" fmla="*/ 11 w 58"/>
                  <a:gd name="T57" fmla="*/ 0 h 195"/>
                  <a:gd name="T58" fmla="*/ 8 w 58"/>
                  <a:gd name="T59" fmla="*/ 58 h 195"/>
                  <a:gd name="T60" fmla="*/ 0 w 58"/>
                  <a:gd name="T61" fmla="*/ 177 h 195"/>
                  <a:gd name="T62" fmla="*/ 0 w 58"/>
                  <a:gd name="T63" fmla="*/ 177 h 195"/>
                  <a:gd name="T64" fmla="*/ 0 w 58"/>
                  <a:gd name="T65" fmla="*/ 189 h 195"/>
                  <a:gd name="T66" fmla="*/ 0 w 58"/>
                  <a:gd name="T67" fmla="*/ 189 h 195"/>
                  <a:gd name="T68" fmla="*/ 13 w 58"/>
                  <a:gd name="T69" fmla="*/ 192 h 195"/>
                  <a:gd name="T70" fmla="*/ 26 w 58"/>
                  <a:gd name="T71"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195">
                    <a:moveTo>
                      <a:pt x="26" y="195"/>
                    </a:moveTo>
                    <a:lnTo>
                      <a:pt x="26" y="195"/>
                    </a:lnTo>
                    <a:lnTo>
                      <a:pt x="27" y="195"/>
                    </a:lnTo>
                    <a:lnTo>
                      <a:pt x="30" y="193"/>
                    </a:lnTo>
                    <a:lnTo>
                      <a:pt x="30" y="193"/>
                    </a:lnTo>
                    <a:lnTo>
                      <a:pt x="32" y="190"/>
                    </a:lnTo>
                    <a:lnTo>
                      <a:pt x="35" y="190"/>
                    </a:lnTo>
                    <a:lnTo>
                      <a:pt x="35" y="190"/>
                    </a:lnTo>
                    <a:lnTo>
                      <a:pt x="37" y="173"/>
                    </a:lnTo>
                    <a:lnTo>
                      <a:pt x="37" y="158"/>
                    </a:lnTo>
                    <a:lnTo>
                      <a:pt x="37" y="147"/>
                    </a:lnTo>
                    <a:lnTo>
                      <a:pt x="37" y="147"/>
                    </a:lnTo>
                    <a:lnTo>
                      <a:pt x="40" y="131"/>
                    </a:lnTo>
                    <a:lnTo>
                      <a:pt x="43" y="117"/>
                    </a:lnTo>
                    <a:lnTo>
                      <a:pt x="45" y="101"/>
                    </a:lnTo>
                    <a:lnTo>
                      <a:pt x="50" y="77"/>
                    </a:lnTo>
                    <a:lnTo>
                      <a:pt x="50" y="77"/>
                    </a:lnTo>
                    <a:lnTo>
                      <a:pt x="58" y="34"/>
                    </a:lnTo>
                    <a:lnTo>
                      <a:pt x="58" y="34"/>
                    </a:lnTo>
                    <a:lnTo>
                      <a:pt x="58" y="27"/>
                    </a:lnTo>
                    <a:lnTo>
                      <a:pt x="56" y="22"/>
                    </a:lnTo>
                    <a:lnTo>
                      <a:pt x="54" y="18"/>
                    </a:lnTo>
                    <a:lnTo>
                      <a:pt x="51" y="13"/>
                    </a:lnTo>
                    <a:lnTo>
                      <a:pt x="48" y="8"/>
                    </a:lnTo>
                    <a:lnTo>
                      <a:pt x="43" y="5"/>
                    </a:lnTo>
                    <a:lnTo>
                      <a:pt x="38" y="3"/>
                    </a:lnTo>
                    <a:lnTo>
                      <a:pt x="34" y="2"/>
                    </a:lnTo>
                    <a:lnTo>
                      <a:pt x="11" y="0"/>
                    </a:lnTo>
                    <a:lnTo>
                      <a:pt x="11" y="0"/>
                    </a:lnTo>
                    <a:lnTo>
                      <a:pt x="8" y="58"/>
                    </a:lnTo>
                    <a:lnTo>
                      <a:pt x="0" y="177"/>
                    </a:lnTo>
                    <a:lnTo>
                      <a:pt x="0" y="177"/>
                    </a:lnTo>
                    <a:lnTo>
                      <a:pt x="0" y="189"/>
                    </a:lnTo>
                    <a:lnTo>
                      <a:pt x="0" y="189"/>
                    </a:lnTo>
                    <a:lnTo>
                      <a:pt x="13" y="192"/>
                    </a:lnTo>
                    <a:lnTo>
                      <a:pt x="26" y="1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14" name="Freeform 622"/>
              <p:cNvSpPr>
                <a:spLocks/>
              </p:cNvSpPr>
              <p:nvPr/>
            </p:nvSpPr>
            <p:spPr bwMode="auto">
              <a:xfrm>
                <a:off x="6007100" y="3579813"/>
                <a:ext cx="69850" cy="211138"/>
              </a:xfrm>
              <a:custGeom>
                <a:avLst/>
                <a:gdLst>
                  <a:gd name="T0" fmla="*/ 88 w 88"/>
                  <a:gd name="T1" fmla="*/ 13 h 267"/>
                  <a:gd name="T2" fmla="*/ 88 w 88"/>
                  <a:gd name="T3" fmla="*/ 13 h 267"/>
                  <a:gd name="T4" fmla="*/ 83 w 88"/>
                  <a:gd name="T5" fmla="*/ 8 h 267"/>
                  <a:gd name="T6" fmla="*/ 78 w 88"/>
                  <a:gd name="T7" fmla="*/ 3 h 267"/>
                  <a:gd name="T8" fmla="*/ 72 w 88"/>
                  <a:gd name="T9" fmla="*/ 2 h 267"/>
                  <a:gd name="T10" fmla="*/ 64 w 88"/>
                  <a:gd name="T11" fmla="*/ 0 h 267"/>
                  <a:gd name="T12" fmla="*/ 61 w 88"/>
                  <a:gd name="T13" fmla="*/ 2 h 267"/>
                  <a:gd name="T14" fmla="*/ 56 w 88"/>
                  <a:gd name="T15" fmla="*/ 3 h 267"/>
                  <a:gd name="T16" fmla="*/ 53 w 88"/>
                  <a:gd name="T17" fmla="*/ 8 h 267"/>
                  <a:gd name="T18" fmla="*/ 48 w 88"/>
                  <a:gd name="T19" fmla="*/ 13 h 267"/>
                  <a:gd name="T20" fmla="*/ 43 w 88"/>
                  <a:gd name="T21" fmla="*/ 19 h 267"/>
                  <a:gd name="T22" fmla="*/ 38 w 88"/>
                  <a:gd name="T23" fmla="*/ 29 h 267"/>
                  <a:gd name="T24" fmla="*/ 38 w 88"/>
                  <a:gd name="T25" fmla="*/ 29 h 267"/>
                  <a:gd name="T26" fmla="*/ 32 w 88"/>
                  <a:gd name="T27" fmla="*/ 48 h 267"/>
                  <a:gd name="T28" fmla="*/ 27 w 88"/>
                  <a:gd name="T29" fmla="*/ 67 h 267"/>
                  <a:gd name="T30" fmla="*/ 26 w 88"/>
                  <a:gd name="T31" fmla="*/ 85 h 267"/>
                  <a:gd name="T32" fmla="*/ 26 w 88"/>
                  <a:gd name="T33" fmla="*/ 101 h 267"/>
                  <a:gd name="T34" fmla="*/ 27 w 88"/>
                  <a:gd name="T35" fmla="*/ 126 h 267"/>
                  <a:gd name="T36" fmla="*/ 29 w 88"/>
                  <a:gd name="T37" fmla="*/ 136 h 267"/>
                  <a:gd name="T38" fmla="*/ 29 w 88"/>
                  <a:gd name="T39" fmla="*/ 136 h 267"/>
                  <a:gd name="T40" fmla="*/ 27 w 88"/>
                  <a:gd name="T41" fmla="*/ 158 h 267"/>
                  <a:gd name="T42" fmla="*/ 27 w 88"/>
                  <a:gd name="T43" fmla="*/ 158 h 267"/>
                  <a:gd name="T44" fmla="*/ 18 w 88"/>
                  <a:gd name="T45" fmla="*/ 176 h 267"/>
                  <a:gd name="T46" fmla="*/ 10 w 88"/>
                  <a:gd name="T47" fmla="*/ 193 h 267"/>
                  <a:gd name="T48" fmla="*/ 3 w 88"/>
                  <a:gd name="T49" fmla="*/ 212 h 267"/>
                  <a:gd name="T50" fmla="*/ 3 w 88"/>
                  <a:gd name="T51" fmla="*/ 212 h 267"/>
                  <a:gd name="T52" fmla="*/ 2 w 88"/>
                  <a:gd name="T53" fmla="*/ 233 h 267"/>
                  <a:gd name="T54" fmla="*/ 0 w 88"/>
                  <a:gd name="T55" fmla="*/ 259 h 267"/>
                  <a:gd name="T56" fmla="*/ 0 w 88"/>
                  <a:gd name="T57" fmla="*/ 259 h 267"/>
                  <a:gd name="T58" fmla="*/ 10 w 88"/>
                  <a:gd name="T59" fmla="*/ 262 h 267"/>
                  <a:gd name="T60" fmla="*/ 19 w 88"/>
                  <a:gd name="T61" fmla="*/ 267 h 267"/>
                  <a:gd name="T62" fmla="*/ 19 w 88"/>
                  <a:gd name="T63" fmla="*/ 267 h 267"/>
                  <a:gd name="T64" fmla="*/ 24 w 88"/>
                  <a:gd name="T65" fmla="*/ 262 h 267"/>
                  <a:gd name="T66" fmla="*/ 27 w 88"/>
                  <a:gd name="T67" fmla="*/ 257 h 267"/>
                  <a:gd name="T68" fmla="*/ 27 w 88"/>
                  <a:gd name="T69" fmla="*/ 257 h 267"/>
                  <a:gd name="T70" fmla="*/ 35 w 88"/>
                  <a:gd name="T71" fmla="*/ 236 h 267"/>
                  <a:gd name="T72" fmla="*/ 43 w 88"/>
                  <a:gd name="T73" fmla="*/ 212 h 267"/>
                  <a:gd name="T74" fmla="*/ 51 w 88"/>
                  <a:gd name="T75" fmla="*/ 177 h 267"/>
                  <a:gd name="T76" fmla="*/ 51 w 88"/>
                  <a:gd name="T77" fmla="*/ 177 h 267"/>
                  <a:gd name="T78" fmla="*/ 53 w 88"/>
                  <a:gd name="T79" fmla="*/ 173 h 267"/>
                  <a:gd name="T80" fmla="*/ 56 w 88"/>
                  <a:gd name="T81" fmla="*/ 166 h 267"/>
                  <a:gd name="T82" fmla="*/ 64 w 88"/>
                  <a:gd name="T83" fmla="*/ 153 h 267"/>
                  <a:gd name="T84" fmla="*/ 64 w 88"/>
                  <a:gd name="T85" fmla="*/ 153 h 267"/>
                  <a:gd name="T86" fmla="*/ 67 w 88"/>
                  <a:gd name="T87" fmla="*/ 145 h 267"/>
                  <a:gd name="T88" fmla="*/ 70 w 88"/>
                  <a:gd name="T89" fmla="*/ 129 h 267"/>
                  <a:gd name="T90" fmla="*/ 78 w 88"/>
                  <a:gd name="T91" fmla="*/ 81 h 267"/>
                  <a:gd name="T92" fmla="*/ 88 w 88"/>
                  <a:gd name="T93" fmla="*/ 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267">
                    <a:moveTo>
                      <a:pt x="88" y="13"/>
                    </a:moveTo>
                    <a:lnTo>
                      <a:pt x="88" y="13"/>
                    </a:lnTo>
                    <a:lnTo>
                      <a:pt x="83" y="8"/>
                    </a:lnTo>
                    <a:lnTo>
                      <a:pt x="78" y="3"/>
                    </a:lnTo>
                    <a:lnTo>
                      <a:pt x="72" y="2"/>
                    </a:lnTo>
                    <a:lnTo>
                      <a:pt x="64" y="0"/>
                    </a:lnTo>
                    <a:lnTo>
                      <a:pt x="61" y="2"/>
                    </a:lnTo>
                    <a:lnTo>
                      <a:pt x="56" y="3"/>
                    </a:lnTo>
                    <a:lnTo>
                      <a:pt x="53" y="8"/>
                    </a:lnTo>
                    <a:lnTo>
                      <a:pt x="48" y="13"/>
                    </a:lnTo>
                    <a:lnTo>
                      <a:pt x="43" y="19"/>
                    </a:lnTo>
                    <a:lnTo>
                      <a:pt x="38" y="29"/>
                    </a:lnTo>
                    <a:lnTo>
                      <a:pt x="38" y="29"/>
                    </a:lnTo>
                    <a:lnTo>
                      <a:pt x="32" y="48"/>
                    </a:lnTo>
                    <a:lnTo>
                      <a:pt x="27" y="67"/>
                    </a:lnTo>
                    <a:lnTo>
                      <a:pt x="26" y="85"/>
                    </a:lnTo>
                    <a:lnTo>
                      <a:pt x="26" y="101"/>
                    </a:lnTo>
                    <a:lnTo>
                      <a:pt x="27" y="126"/>
                    </a:lnTo>
                    <a:lnTo>
                      <a:pt x="29" y="136"/>
                    </a:lnTo>
                    <a:lnTo>
                      <a:pt x="29" y="136"/>
                    </a:lnTo>
                    <a:lnTo>
                      <a:pt x="27" y="158"/>
                    </a:lnTo>
                    <a:lnTo>
                      <a:pt x="27" y="158"/>
                    </a:lnTo>
                    <a:lnTo>
                      <a:pt x="18" y="176"/>
                    </a:lnTo>
                    <a:lnTo>
                      <a:pt x="10" y="193"/>
                    </a:lnTo>
                    <a:lnTo>
                      <a:pt x="3" y="212"/>
                    </a:lnTo>
                    <a:lnTo>
                      <a:pt x="3" y="212"/>
                    </a:lnTo>
                    <a:lnTo>
                      <a:pt x="2" y="233"/>
                    </a:lnTo>
                    <a:lnTo>
                      <a:pt x="0" y="259"/>
                    </a:lnTo>
                    <a:lnTo>
                      <a:pt x="0" y="259"/>
                    </a:lnTo>
                    <a:lnTo>
                      <a:pt x="10" y="262"/>
                    </a:lnTo>
                    <a:lnTo>
                      <a:pt x="19" y="267"/>
                    </a:lnTo>
                    <a:lnTo>
                      <a:pt x="19" y="267"/>
                    </a:lnTo>
                    <a:lnTo>
                      <a:pt x="24" y="262"/>
                    </a:lnTo>
                    <a:lnTo>
                      <a:pt x="27" y="257"/>
                    </a:lnTo>
                    <a:lnTo>
                      <a:pt x="27" y="257"/>
                    </a:lnTo>
                    <a:lnTo>
                      <a:pt x="35" y="236"/>
                    </a:lnTo>
                    <a:lnTo>
                      <a:pt x="43" y="212"/>
                    </a:lnTo>
                    <a:lnTo>
                      <a:pt x="51" y="177"/>
                    </a:lnTo>
                    <a:lnTo>
                      <a:pt x="51" y="177"/>
                    </a:lnTo>
                    <a:lnTo>
                      <a:pt x="53" y="173"/>
                    </a:lnTo>
                    <a:lnTo>
                      <a:pt x="56" y="166"/>
                    </a:lnTo>
                    <a:lnTo>
                      <a:pt x="64" y="153"/>
                    </a:lnTo>
                    <a:lnTo>
                      <a:pt x="64" y="153"/>
                    </a:lnTo>
                    <a:lnTo>
                      <a:pt x="67" y="145"/>
                    </a:lnTo>
                    <a:lnTo>
                      <a:pt x="70" y="129"/>
                    </a:lnTo>
                    <a:lnTo>
                      <a:pt x="78" y="81"/>
                    </a:lnTo>
                    <a:lnTo>
                      <a:pt x="88" y="13"/>
                    </a:lnTo>
                    <a:close/>
                  </a:path>
                </a:pathLst>
              </a:custGeom>
              <a:solidFill>
                <a:srgbClr val="EBB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15" name="Freeform 623"/>
              <p:cNvSpPr>
                <a:spLocks/>
              </p:cNvSpPr>
              <p:nvPr/>
            </p:nvSpPr>
            <p:spPr bwMode="auto">
              <a:xfrm>
                <a:off x="6007100" y="3579813"/>
                <a:ext cx="69850" cy="211138"/>
              </a:xfrm>
              <a:custGeom>
                <a:avLst/>
                <a:gdLst>
                  <a:gd name="T0" fmla="*/ 88 w 88"/>
                  <a:gd name="T1" fmla="*/ 13 h 267"/>
                  <a:gd name="T2" fmla="*/ 88 w 88"/>
                  <a:gd name="T3" fmla="*/ 13 h 267"/>
                  <a:gd name="T4" fmla="*/ 83 w 88"/>
                  <a:gd name="T5" fmla="*/ 8 h 267"/>
                  <a:gd name="T6" fmla="*/ 78 w 88"/>
                  <a:gd name="T7" fmla="*/ 3 h 267"/>
                  <a:gd name="T8" fmla="*/ 72 w 88"/>
                  <a:gd name="T9" fmla="*/ 2 h 267"/>
                  <a:gd name="T10" fmla="*/ 64 w 88"/>
                  <a:gd name="T11" fmla="*/ 0 h 267"/>
                  <a:gd name="T12" fmla="*/ 61 w 88"/>
                  <a:gd name="T13" fmla="*/ 2 h 267"/>
                  <a:gd name="T14" fmla="*/ 56 w 88"/>
                  <a:gd name="T15" fmla="*/ 3 h 267"/>
                  <a:gd name="T16" fmla="*/ 53 w 88"/>
                  <a:gd name="T17" fmla="*/ 8 h 267"/>
                  <a:gd name="T18" fmla="*/ 48 w 88"/>
                  <a:gd name="T19" fmla="*/ 13 h 267"/>
                  <a:gd name="T20" fmla="*/ 43 w 88"/>
                  <a:gd name="T21" fmla="*/ 19 h 267"/>
                  <a:gd name="T22" fmla="*/ 38 w 88"/>
                  <a:gd name="T23" fmla="*/ 29 h 267"/>
                  <a:gd name="T24" fmla="*/ 38 w 88"/>
                  <a:gd name="T25" fmla="*/ 29 h 267"/>
                  <a:gd name="T26" fmla="*/ 32 w 88"/>
                  <a:gd name="T27" fmla="*/ 48 h 267"/>
                  <a:gd name="T28" fmla="*/ 27 w 88"/>
                  <a:gd name="T29" fmla="*/ 67 h 267"/>
                  <a:gd name="T30" fmla="*/ 26 w 88"/>
                  <a:gd name="T31" fmla="*/ 85 h 267"/>
                  <a:gd name="T32" fmla="*/ 26 w 88"/>
                  <a:gd name="T33" fmla="*/ 101 h 267"/>
                  <a:gd name="T34" fmla="*/ 27 w 88"/>
                  <a:gd name="T35" fmla="*/ 126 h 267"/>
                  <a:gd name="T36" fmla="*/ 29 w 88"/>
                  <a:gd name="T37" fmla="*/ 136 h 267"/>
                  <a:gd name="T38" fmla="*/ 29 w 88"/>
                  <a:gd name="T39" fmla="*/ 136 h 267"/>
                  <a:gd name="T40" fmla="*/ 27 w 88"/>
                  <a:gd name="T41" fmla="*/ 158 h 267"/>
                  <a:gd name="T42" fmla="*/ 27 w 88"/>
                  <a:gd name="T43" fmla="*/ 158 h 267"/>
                  <a:gd name="T44" fmla="*/ 18 w 88"/>
                  <a:gd name="T45" fmla="*/ 176 h 267"/>
                  <a:gd name="T46" fmla="*/ 10 w 88"/>
                  <a:gd name="T47" fmla="*/ 193 h 267"/>
                  <a:gd name="T48" fmla="*/ 3 w 88"/>
                  <a:gd name="T49" fmla="*/ 212 h 267"/>
                  <a:gd name="T50" fmla="*/ 3 w 88"/>
                  <a:gd name="T51" fmla="*/ 212 h 267"/>
                  <a:gd name="T52" fmla="*/ 2 w 88"/>
                  <a:gd name="T53" fmla="*/ 233 h 267"/>
                  <a:gd name="T54" fmla="*/ 0 w 88"/>
                  <a:gd name="T55" fmla="*/ 259 h 267"/>
                  <a:gd name="T56" fmla="*/ 0 w 88"/>
                  <a:gd name="T57" fmla="*/ 259 h 267"/>
                  <a:gd name="T58" fmla="*/ 10 w 88"/>
                  <a:gd name="T59" fmla="*/ 262 h 267"/>
                  <a:gd name="T60" fmla="*/ 19 w 88"/>
                  <a:gd name="T61" fmla="*/ 267 h 267"/>
                  <a:gd name="T62" fmla="*/ 19 w 88"/>
                  <a:gd name="T63" fmla="*/ 267 h 267"/>
                  <a:gd name="T64" fmla="*/ 24 w 88"/>
                  <a:gd name="T65" fmla="*/ 262 h 267"/>
                  <a:gd name="T66" fmla="*/ 27 w 88"/>
                  <a:gd name="T67" fmla="*/ 257 h 267"/>
                  <a:gd name="T68" fmla="*/ 27 w 88"/>
                  <a:gd name="T69" fmla="*/ 257 h 267"/>
                  <a:gd name="T70" fmla="*/ 35 w 88"/>
                  <a:gd name="T71" fmla="*/ 236 h 267"/>
                  <a:gd name="T72" fmla="*/ 43 w 88"/>
                  <a:gd name="T73" fmla="*/ 212 h 267"/>
                  <a:gd name="T74" fmla="*/ 51 w 88"/>
                  <a:gd name="T75" fmla="*/ 177 h 267"/>
                  <a:gd name="T76" fmla="*/ 51 w 88"/>
                  <a:gd name="T77" fmla="*/ 177 h 267"/>
                  <a:gd name="T78" fmla="*/ 53 w 88"/>
                  <a:gd name="T79" fmla="*/ 173 h 267"/>
                  <a:gd name="T80" fmla="*/ 56 w 88"/>
                  <a:gd name="T81" fmla="*/ 166 h 267"/>
                  <a:gd name="T82" fmla="*/ 64 w 88"/>
                  <a:gd name="T83" fmla="*/ 153 h 267"/>
                  <a:gd name="T84" fmla="*/ 64 w 88"/>
                  <a:gd name="T85" fmla="*/ 153 h 267"/>
                  <a:gd name="T86" fmla="*/ 67 w 88"/>
                  <a:gd name="T87" fmla="*/ 145 h 267"/>
                  <a:gd name="T88" fmla="*/ 70 w 88"/>
                  <a:gd name="T89" fmla="*/ 129 h 267"/>
                  <a:gd name="T90" fmla="*/ 78 w 88"/>
                  <a:gd name="T91" fmla="*/ 81 h 267"/>
                  <a:gd name="T92" fmla="*/ 88 w 88"/>
                  <a:gd name="T93" fmla="*/ 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267">
                    <a:moveTo>
                      <a:pt x="88" y="13"/>
                    </a:moveTo>
                    <a:lnTo>
                      <a:pt x="88" y="13"/>
                    </a:lnTo>
                    <a:lnTo>
                      <a:pt x="83" y="8"/>
                    </a:lnTo>
                    <a:lnTo>
                      <a:pt x="78" y="3"/>
                    </a:lnTo>
                    <a:lnTo>
                      <a:pt x="72" y="2"/>
                    </a:lnTo>
                    <a:lnTo>
                      <a:pt x="64" y="0"/>
                    </a:lnTo>
                    <a:lnTo>
                      <a:pt x="61" y="2"/>
                    </a:lnTo>
                    <a:lnTo>
                      <a:pt x="56" y="3"/>
                    </a:lnTo>
                    <a:lnTo>
                      <a:pt x="53" y="8"/>
                    </a:lnTo>
                    <a:lnTo>
                      <a:pt x="48" y="13"/>
                    </a:lnTo>
                    <a:lnTo>
                      <a:pt x="43" y="19"/>
                    </a:lnTo>
                    <a:lnTo>
                      <a:pt x="38" y="29"/>
                    </a:lnTo>
                    <a:lnTo>
                      <a:pt x="38" y="29"/>
                    </a:lnTo>
                    <a:lnTo>
                      <a:pt x="32" y="48"/>
                    </a:lnTo>
                    <a:lnTo>
                      <a:pt x="27" y="67"/>
                    </a:lnTo>
                    <a:lnTo>
                      <a:pt x="26" y="85"/>
                    </a:lnTo>
                    <a:lnTo>
                      <a:pt x="26" y="101"/>
                    </a:lnTo>
                    <a:lnTo>
                      <a:pt x="27" y="126"/>
                    </a:lnTo>
                    <a:lnTo>
                      <a:pt x="29" y="136"/>
                    </a:lnTo>
                    <a:lnTo>
                      <a:pt x="29" y="136"/>
                    </a:lnTo>
                    <a:lnTo>
                      <a:pt x="27" y="158"/>
                    </a:lnTo>
                    <a:lnTo>
                      <a:pt x="27" y="158"/>
                    </a:lnTo>
                    <a:lnTo>
                      <a:pt x="18" y="176"/>
                    </a:lnTo>
                    <a:lnTo>
                      <a:pt x="10" y="193"/>
                    </a:lnTo>
                    <a:lnTo>
                      <a:pt x="3" y="212"/>
                    </a:lnTo>
                    <a:lnTo>
                      <a:pt x="3" y="212"/>
                    </a:lnTo>
                    <a:lnTo>
                      <a:pt x="2" y="233"/>
                    </a:lnTo>
                    <a:lnTo>
                      <a:pt x="0" y="259"/>
                    </a:lnTo>
                    <a:lnTo>
                      <a:pt x="0" y="259"/>
                    </a:lnTo>
                    <a:lnTo>
                      <a:pt x="10" y="262"/>
                    </a:lnTo>
                    <a:lnTo>
                      <a:pt x="19" y="267"/>
                    </a:lnTo>
                    <a:lnTo>
                      <a:pt x="19" y="267"/>
                    </a:lnTo>
                    <a:lnTo>
                      <a:pt x="24" y="262"/>
                    </a:lnTo>
                    <a:lnTo>
                      <a:pt x="27" y="257"/>
                    </a:lnTo>
                    <a:lnTo>
                      <a:pt x="27" y="257"/>
                    </a:lnTo>
                    <a:lnTo>
                      <a:pt x="35" y="236"/>
                    </a:lnTo>
                    <a:lnTo>
                      <a:pt x="43" y="212"/>
                    </a:lnTo>
                    <a:lnTo>
                      <a:pt x="51" y="177"/>
                    </a:lnTo>
                    <a:lnTo>
                      <a:pt x="51" y="177"/>
                    </a:lnTo>
                    <a:lnTo>
                      <a:pt x="53" y="173"/>
                    </a:lnTo>
                    <a:lnTo>
                      <a:pt x="56" y="166"/>
                    </a:lnTo>
                    <a:lnTo>
                      <a:pt x="64" y="153"/>
                    </a:lnTo>
                    <a:lnTo>
                      <a:pt x="64" y="153"/>
                    </a:lnTo>
                    <a:lnTo>
                      <a:pt x="67" y="145"/>
                    </a:lnTo>
                    <a:lnTo>
                      <a:pt x="70" y="129"/>
                    </a:lnTo>
                    <a:lnTo>
                      <a:pt x="78" y="81"/>
                    </a:lnTo>
                    <a:lnTo>
                      <a:pt x="88"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16" name="Freeform 624"/>
              <p:cNvSpPr>
                <a:spLocks/>
              </p:cNvSpPr>
              <p:nvPr/>
            </p:nvSpPr>
            <p:spPr bwMode="auto">
              <a:xfrm>
                <a:off x="5984875" y="3771900"/>
                <a:ext cx="44450" cy="96838"/>
              </a:xfrm>
              <a:custGeom>
                <a:avLst/>
                <a:gdLst>
                  <a:gd name="T0" fmla="*/ 56 w 56"/>
                  <a:gd name="T1" fmla="*/ 13 h 123"/>
                  <a:gd name="T2" fmla="*/ 56 w 56"/>
                  <a:gd name="T3" fmla="*/ 13 h 123"/>
                  <a:gd name="T4" fmla="*/ 37 w 56"/>
                  <a:gd name="T5" fmla="*/ 56 h 123"/>
                  <a:gd name="T6" fmla="*/ 37 w 56"/>
                  <a:gd name="T7" fmla="*/ 56 h 123"/>
                  <a:gd name="T8" fmla="*/ 32 w 56"/>
                  <a:gd name="T9" fmla="*/ 67 h 123"/>
                  <a:gd name="T10" fmla="*/ 29 w 56"/>
                  <a:gd name="T11" fmla="*/ 79 h 123"/>
                  <a:gd name="T12" fmla="*/ 24 w 56"/>
                  <a:gd name="T13" fmla="*/ 101 h 123"/>
                  <a:gd name="T14" fmla="*/ 24 w 56"/>
                  <a:gd name="T15" fmla="*/ 101 h 123"/>
                  <a:gd name="T16" fmla="*/ 21 w 56"/>
                  <a:gd name="T17" fmla="*/ 109 h 123"/>
                  <a:gd name="T18" fmla="*/ 16 w 56"/>
                  <a:gd name="T19" fmla="*/ 117 h 123"/>
                  <a:gd name="T20" fmla="*/ 13 w 56"/>
                  <a:gd name="T21" fmla="*/ 122 h 123"/>
                  <a:gd name="T22" fmla="*/ 9 w 56"/>
                  <a:gd name="T23" fmla="*/ 123 h 123"/>
                  <a:gd name="T24" fmla="*/ 6 w 56"/>
                  <a:gd name="T25" fmla="*/ 123 h 123"/>
                  <a:gd name="T26" fmla="*/ 6 w 56"/>
                  <a:gd name="T27" fmla="*/ 123 h 123"/>
                  <a:gd name="T28" fmla="*/ 1 w 56"/>
                  <a:gd name="T29" fmla="*/ 122 h 123"/>
                  <a:gd name="T30" fmla="*/ 0 w 56"/>
                  <a:gd name="T31" fmla="*/ 120 h 123"/>
                  <a:gd name="T32" fmla="*/ 0 w 56"/>
                  <a:gd name="T33" fmla="*/ 117 h 123"/>
                  <a:gd name="T34" fmla="*/ 1 w 56"/>
                  <a:gd name="T35" fmla="*/ 110 h 123"/>
                  <a:gd name="T36" fmla="*/ 8 w 56"/>
                  <a:gd name="T37" fmla="*/ 99 h 123"/>
                  <a:gd name="T38" fmla="*/ 8 w 56"/>
                  <a:gd name="T39" fmla="*/ 99 h 123"/>
                  <a:gd name="T40" fmla="*/ 13 w 56"/>
                  <a:gd name="T41" fmla="*/ 90 h 123"/>
                  <a:gd name="T42" fmla="*/ 14 w 56"/>
                  <a:gd name="T43" fmla="*/ 82 h 123"/>
                  <a:gd name="T44" fmla="*/ 16 w 56"/>
                  <a:gd name="T45" fmla="*/ 71 h 123"/>
                  <a:gd name="T46" fmla="*/ 16 w 56"/>
                  <a:gd name="T47" fmla="*/ 71 h 123"/>
                  <a:gd name="T48" fmla="*/ 27 w 56"/>
                  <a:gd name="T49" fmla="*/ 2 h 123"/>
                  <a:gd name="T50" fmla="*/ 27 w 56"/>
                  <a:gd name="T51" fmla="*/ 2 h 123"/>
                  <a:gd name="T52" fmla="*/ 30 w 56"/>
                  <a:gd name="T53" fmla="*/ 0 h 123"/>
                  <a:gd name="T54" fmla="*/ 38 w 56"/>
                  <a:gd name="T55" fmla="*/ 2 h 123"/>
                  <a:gd name="T56" fmla="*/ 43 w 56"/>
                  <a:gd name="T57" fmla="*/ 2 h 123"/>
                  <a:gd name="T58" fmla="*/ 48 w 56"/>
                  <a:gd name="T59" fmla="*/ 5 h 123"/>
                  <a:gd name="T60" fmla="*/ 53 w 56"/>
                  <a:gd name="T61" fmla="*/ 8 h 123"/>
                  <a:gd name="T62" fmla="*/ 56 w 56"/>
                  <a:gd name="T63" fmla="*/ 13 h 123"/>
                  <a:gd name="T64" fmla="*/ 56 w 56"/>
                  <a:gd name="T65" fmla="*/ 1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3">
                    <a:moveTo>
                      <a:pt x="56" y="13"/>
                    </a:moveTo>
                    <a:lnTo>
                      <a:pt x="56" y="13"/>
                    </a:lnTo>
                    <a:lnTo>
                      <a:pt x="37" y="56"/>
                    </a:lnTo>
                    <a:lnTo>
                      <a:pt x="37" y="56"/>
                    </a:lnTo>
                    <a:lnTo>
                      <a:pt x="32" y="67"/>
                    </a:lnTo>
                    <a:lnTo>
                      <a:pt x="29" y="79"/>
                    </a:lnTo>
                    <a:lnTo>
                      <a:pt x="24" y="101"/>
                    </a:lnTo>
                    <a:lnTo>
                      <a:pt x="24" y="101"/>
                    </a:lnTo>
                    <a:lnTo>
                      <a:pt x="21" y="109"/>
                    </a:lnTo>
                    <a:lnTo>
                      <a:pt x="16" y="117"/>
                    </a:lnTo>
                    <a:lnTo>
                      <a:pt x="13" y="122"/>
                    </a:lnTo>
                    <a:lnTo>
                      <a:pt x="9" y="123"/>
                    </a:lnTo>
                    <a:lnTo>
                      <a:pt x="6" y="123"/>
                    </a:lnTo>
                    <a:lnTo>
                      <a:pt x="6" y="123"/>
                    </a:lnTo>
                    <a:lnTo>
                      <a:pt x="1" y="122"/>
                    </a:lnTo>
                    <a:lnTo>
                      <a:pt x="0" y="120"/>
                    </a:lnTo>
                    <a:lnTo>
                      <a:pt x="0" y="117"/>
                    </a:lnTo>
                    <a:lnTo>
                      <a:pt x="1" y="110"/>
                    </a:lnTo>
                    <a:lnTo>
                      <a:pt x="8" y="99"/>
                    </a:lnTo>
                    <a:lnTo>
                      <a:pt x="8" y="99"/>
                    </a:lnTo>
                    <a:lnTo>
                      <a:pt x="13" y="90"/>
                    </a:lnTo>
                    <a:lnTo>
                      <a:pt x="14" y="82"/>
                    </a:lnTo>
                    <a:lnTo>
                      <a:pt x="16" y="71"/>
                    </a:lnTo>
                    <a:lnTo>
                      <a:pt x="16" y="71"/>
                    </a:lnTo>
                    <a:lnTo>
                      <a:pt x="27" y="2"/>
                    </a:lnTo>
                    <a:lnTo>
                      <a:pt x="27" y="2"/>
                    </a:lnTo>
                    <a:lnTo>
                      <a:pt x="30" y="0"/>
                    </a:lnTo>
                    <a:lnTo>
                      <a:pt x="38" y="2"/>
                    </a:lnTo>
                    <a:lnTo>
                      <a:pt x="43" y="2"/>
                    </a:lnTo>
                    <a:lnTo>
                      <a:pt x="48" y="5"/>
                    </a:lnTo>
                    <a:lnTo>
                      <a:pt x="53" y="8"/>
                    </a:lnTo>
                    <a:lnTo>
                      <a:pt x="56" y="13"/>
                    </a:lnTo>
                    <a:lnTo>
                      <a:pt x="56" y="13"/>
                    </a:lnTo>
                    <a:close/>
                  </a:path>
                </a:pathLst>
              </a:custGeom>
              <a:solidFill>
                <a:srgbClr val="EBB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17" name="Freeform 625"/>
              <p:cNvSpPr>
                <a:spLocks/>
              </p:cNvSpPr>
              <p:nvPr/>
            </p:nvSpPr>
            <p:spPr bwMode="auto">
              <a:xfrm>
                <a:off x="5984875" y="3481388"/>
                <a:ext cx="92075" cy="50800"/>
              </a:xfrm>
              <a:custGeom>
                <a:avLst/>
                <a:gdLst>
                  <a:gd name="T0" fmla="*/ 89 w 115"/>
                  <a:gd name="T1" fmla="*/ 4 h 64"/>
                  <a:gd name="T2" fmla="*/ 89 w 115"/>
                  <a:gd name="T3" fmla="*/ 4 h 64"/>
                  <a:gd name="T4" fmla="*/ 78 w 115"/>
                  <a:gd name="T5" fmla="*/ 2 h 64"/>
                  <a:gd name="T6" fmla="*/ 64 w 115"/>
                  <a:gd name="T7" fmla="*/ 0 h 64"/>
                  <a:gd name="T8" fmla="*/ 56 w 115"/>
                  <a:gd name="T9" fmla="*/ 2 h 64"/>
                  <a:gd name="T10" fmla="*/ 48 w 115"/>
                  <a:gd name="T11" fmla="*/ 4 h 64"/>
                  <a:gd name="T12" fmla="*/ 38 w 115"/>
                  <a:gd name="T13" fmla="*/ 7 h 64"/>
                  <a:gd name="T14" fmla="*/ 30 w 115"/>
                  <a:gd name="T15" fmla="*/ 13 h 64"/>
                  <a:gd name="T16" fmla="*/ 30 w 115"/>
                  <a:gd name="T17" fmla="*/ 13 h 64"/>
                  <a:gd name="T18" fmla="*/ 14 w 115"/>
                  <a:gd name="T19" fmla="*/ 24 h 64"/>
                  <a:gd name="T20" fmla="*/ 8 w 115"/>
                  <a:gd name="T21" fmla="*/ 32 h 64"/>
                  <a:gd name="T22" fmla="*/ 0 w 115"/>
                  <a:gd name="T23" fmla="*/ 42 h 64"/>
                  <a:gd name="T24" fmla="*/ 0 w 115"/>
                  <a:gd name="T25" fmla="*/ 42 h 64"/>
                  <a:gd name="T26" fmla="*/ 8 w 115"/>
                  <a:gd name="T27" fmla="*/ 47 h 64"/>
                  <a:gd name="T28" fmla="*/ 27 w 115"/>
                  <a:gd name="T29" fmla="*/ 55 h 64"/>
                  <a:gd name="T30" fmla="*/ 40 w 115"/>
                  <a:gd name="T31" fmla="*/ 59 h 64"/>
                  <a:gd name="T32" fmla="*/ 53 w 115"/>
                  <a:gd name="T33" fmla="*/ 63 h 64"/>
                  <a:gd name="T34" fmla="*/ 65 w 115"/>
                  <a:gd name="T35" fmla="*/ 64 h 64"/>
                  <a:gd name="T36" fmla="*/ 77 w 115"/>
                  <a:gd name="T37" fmla="*/ 63 h 64"/>
                  <a:gd name="T38" fmla="*/ 77 w 115"/>
                  <a:gd name="T39" fmla="*/ 63 h 64"/>
                  <a:gd name="T40" fmla="*/ 86 w 115"/>
                  <a:gd name="T41" fmla="*/ 59 h 64"/>
                  <a:gd name="T42" fmla="*/ 96 w 115"/>
                  <a:gd name="T43" fmla="*/ 53 h 64"/>
                  <a:gd name="T44" fmla="*/ 102 w 115"/>
                  <a:gd name="T45" fmla="*/ 45 h 64"/>
                  <a:gd name="T46" fmla="*/ 107 w 115"/>
                  <a:gd name="T47" fmla="*/ 37 h 64"/>
                  <a:gd name="T48" fmla="*/ 113 w 115"/>
                  <a:gd name="T49" fmla="*/ 21 h 64"/>
                  <a:gd name="T50" fmla="*/ 115 w 115"/>
                  <a:gd name="T51" fmla="*/ 13 h 64"/>
                  <a:gd name="T52" fmla="*/ 115 w 115"/>
                  <a:gd name="T53" fmla="*/ 13 h 64"/>
                  <a:gd name="T54" fmla="*/ 107 w 115"/>
                  <a:gd name="T55" fmla="*/ 10 h 64"/>
                  <a:gd name="T56" fmla="*/ 89 w 115"/>
                  <a:gd name="T57" fmla="*/ 4 h 64"/>
                  <a:gd name="T58" fmla="*/ 89 w 115"/>
                  <a:gd name="T59"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5" h="64">
                    <a:moveTo>
                      <a:pt x="89" y="4"/>
                    </a:moveTo>
                    <a:lnTo>
                      <a:pt x="89" y="4"/>
                    </a:lnTo>
                    <a:lnTo>
                      <a:pt x="78" y="2"/>
                    </a:lnTo>
                    <a:lnTo>
                      <a:pt x="64" y="0"/>
                    </a:lnTo>
                    <a:lnTo>
                      <a:pt x="56" y="2"/>
                    </a:lnTo>
                    <a:lnTo>
                      <a:pt x="48" y="4"/>
                    </a:lnTo>
                    <a:lnTo>
                      <a:pt x="38" y="7"/>
                    </a:lnTo>
                    <a:lnTo>
                      <a:pt x="30" y="13"/>
                    </a:lnTo>
                    <a:lnTo>
                      <a:pt x="30" y="13"/>
                    </a:lnTo>
                    <a:lnTo>
                      <a:pt x="14" y="24"/>
                    </a:lnTo>
                    <a:lnTo>
                      <a:pt x="8" y="32"/>
                    </a:lnTo>
                    <a:lnTo>
                      <a:pt x="0" y="42"/>
                    </a:lnTo>
                    <a:lnTo>
                      <a:pt x="0" y="42"/>
                    </a:lnTo>
                    <a:lnTo>
                      <a:pt x="8" y="47"/>
                    </a:lnTo>
                    <a:lnTo>
                      <a:pt x="27" y="55"/>
                    </a:lnTo>
                    <a:lnTo>
                      <a:pt x="40" y="59"/>
                    </a:lnTo>
                    <a:lnTo>
                      <a:pt x="53" y="63"/>
                    </a:lnTo>
                    <a:lnTo>
                      <a:pt x="65" y="64"/>
                    </a:lnTo>
                    <a:lnTo>
                      <a:pt x="77" y="63"/>
                    </a:lnTo>
                    <a:lnTo>
                      <a:pt x="77" y="63"/>
                    </a:lnTo>
                    <a:lnTo>
                      <a:pt x="86" y="59"/>
                    </a:lnTo>
                    <a:lnTo>
                      <a:pt x="96" y="53"/>
                    </a:lnTo>
                    <a:lnTo>
                      <a:pt x="102" y="45"/>
                    </a:lnTo>
                    <a:lnTo>
                      <a:pt x="107" y="37"/>
                    </a:lnTo>
                    <a:lnTo>
                      <a:pt x="113" y="21"/>
                    </a:lnTo>
                    <a:lnTo>
                      <a:pt x="115" y="13"/>
                    </a:lnTo>
                    <a:lnTo>
                      <a:pt x="115" y="13"/>
                    </a:lnTo>
                    <a:lnTo>
                      <a:pt x="107" y="10"/>
                    </a:lnTo>
                    <a:lnTo>
                      <a:pt x="89" y="4"/>
                    </a:lnTo>
                    <a:lnTo>
                      <a:pt x="89" y="4"/>
                    </a:lnTo>
                    <a:close/>
                  </a:path>
                </a:pathLst>
              </a:custGeom>
              <a:solidFill>
                <a:srgbClr val="254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18" name="Freeform 626"/>
              <p:cNvSpPr>
                <a:spLocks/>
              </p:cNvSpPr>
              <p:nvPr/>
            </p:nvSpPr>
            <p:spPr bwMode="auto">
              <a:xfrm>
                <a:off x="5997575" y="3394075"/>
                <a:ext cx="60325" cy="74613"/>
              </a:xfrm>
              <a:custGeom>
                <a:avLst/>
                <a:gdLst>
                  <a:gd name="T0" fmla="*/ 16 w 75"/>
                  <a:gd name="T1" fmla="*/ 4 h 92"/>
                  <a:gd name="T2" fmla="*/ 16 w 75"/>
                  <a:gd name="T3" fmla="*/ 4 h 92"/>
                  <a:gd name="T4" fmla="*/ 25 w 75"/>
                  <a:gd name="T5" fmla="*/ 1 h 92"/>
                  <a:gd name="T6" fmla="*/ 32 w 75"/>
                  <a:gd name="T7" fmla="*/ 0 h 92"/>
                  <a:gd name="T8" fmla="*/ 40 w 75"/>
                  <a:gd name="T9" fmla="*/ 0 h 92"/>
                  <a:gd name="T10" fmla="*/ 48 w 75"/>
                  <a:gd name="T11" fmla="*/ 1 h 92"/>
                  <a:gd name="T12" fmla="*/ 54 w 75"/>
                  <a:gd name="T13" fmla="*/ 6 h 92"/>
                  <a:gd name="T14" fmla="*/ 62 w 75"/>
                  <a:gd name="T15" fmla="*/ 14 h 92"/>
                  <a:gd name="T16" fmla="*/ 69 w 75"/>
                  <a:gd name="T17" fmla="*/ 25 h 92"/>
                  <a:gd name="T18" fmla="*/ 69 w 75"/>
                  <a:gd name="T19" fmla="*/ 25 h 92"/>
                  <a:gd name="T20" fmla="*/ 72 w 75"/>
                  <a:gd name="T21" fmla="*/ 40 h 92"/>
                  <a:gd name="T22" fmla="*/ 75 w 75"/>
                  <a:gd name="T23" fmla="*/ 52 h 92"/>
                  <a:gd name="T24" fmla="*/ 73 w 75"/>
                  <a:gd name="T25" fmla="*/ 64 h 92"/>
                  <a:gd name="T26" fmla="*/ 70 w 75"/>
                  <a:gd name="T27" fmla="*/ 75 h 92"/>
                  <a:gd name="T28" fmla="*/ 67 w 75"/>
                  <a:gd name="T29" fmla="*/ 83 h 92"/>
                  <a:gd name="T30" fmla="*/ 61 w 75"/>
                  <a:gd name="T31" fmla="*/ 88 h 92"/>
                  <a:gd name="T32" fmla="*/ 54 w 75"/>
                  <a:gd name="T33" fmla="*/ 91 h 92"/>
                  <a:gd name="T34" fmla="*/ 46 w 75"/>
                  <a:gd name="T35" fmla="*/ 92 h 92"/>
                  <a:gd name="T36" fmla="*/ 46 w 75"/>
                  <a:gd name="T37" fmla="*/ 92 h 92"/>
                  <a:gd name="T38" fmla="*/ 38 w 75"/>
                  <a:gd name="T39" fmla="*/ 89 h 92"/>
                  <a:gd name="T40" fmla="*/ 30 w 75"/>
                  <a:gd name="T41" fmla="*/ 86 h 92"/>
                  <a:gd name="T42" fmla="*/ 24 w 75"/>
                  <a:gd name="T43" fmla="*/ 80 h 92"/>
                  <a:gd name="T44" fmla="*/ 17 w 75"/>
                  <a:gd name="T45" fmla="*/ 73 h 92"/>
                  <a:gd name="T46" fmla="*/ 13 w 75"/>
                  <a:gd name="T47" fmla="*/ 67 h 92"/>
                  <a:gd name="T48" fmla="*/ 8 w 75"/>
                  <a:gd name="T49" fmla="*/ 59 h 92"/>
                  <a:gd name="T50" fmla="*/ 1 w 75"/>
                  <a:gd name="T51" fmla="*/ 43 h 92"/>
                  <a:gd name="T52" fmla="*/ 1 w 75"/>
                  <a:gd name="T53" fmla="*/ 43 h 92"/>
                  <a:gd name="T54" fmla="*/ 0 w 75"/>
                  <a:gd name="T55" fmla="*/ 36 h 92"/>
                  <a:gd name="T56" fmla="*/ 0 w 75"/>
                  <a:gd name="T57" fmla="*/ 30 h 92"/>
                  <a:gd name="T58" fmla="*/ 1 w 75"/>
                  <a:gd name="T59" fmla="*/ 24 h 92"/>
                  <a:gd name="T60" fmla="*/ 3 w 75"/>
                  <a:gd name="T61" fmla="*/ 19 h 92"/>
                  <a:gd name="T62" fmla="*/ 9 w 75"/>
                  <a:gd name="T63" fmla="*/ 11 h 92"/>
                  <a:gd name="T64" fmla="*/ 16 w 75"/>
                  <a:gd name="T65" fmla="*/ 4 h 92"/>
                  <a:gd name="T66" fmla="*/ 16 w 75"/>
                  <a:gd name="T67"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 h="92">
                    <a:moveTo>
                      <a:pt x="16" y="4"/>
                    </a:moveTo>
                    <a:lnTo>
                      <a:pt x="16" y="4"/>
                    </a:lnTo>
                    <a:lnTo>
                      <a:pt x="25" y="1"/>
                    </a:lnTo>
                    <a:lnTo>
                      <a:pt x="32" y="0"/>
                    </a:lnTo>
                    <a:lnTo>
                      <a:pt x="40" y="0"/>
                    </a:lnTo>
                    <a:lnTo>
                      <a:pt x="48" y="1"/>
                    </a:lnTo>
                    <a:lnTo>
                      <a:pt x="54" y="6"/>
                    </a:lnTo>
                    <a:lnTo>
                      <a:pt x="62" y="14"/>
                    </a:lnTo>
                    <a:lnTo>
                      <a:pt x="69" y="25"/>
                    </a:lnTo>
                    <a:lnTo>
                      <a:pt x="69" y="25"/>
                    </a:lnTo>
                    <a:lnTo>
                      <a:pt x="72" y="40"/>
                    </a:lnTo>
                    <a:lnTo>
                      <a:pt x="75" y="52"/>
                    </a:lnTo>
                    <a:lnTo>
                      <a:pt x="73" y="64"/>
                    </a:lnTo>
                    <a:lnTo>
                      <a:pt x="70" y="75"/>
                    </a:lnTo>
                    <a:lnTo>
                      <a:pt x="67" y="83"/>
                    </a:lnTo>
                    <a:lnTo>
                      <a:pt x="61" y="88"/>
                    </a:lnTo>
                    <a:lnTo>
                      <a:pt x="54" y="91"/>
                    </a:lnTo>
                    <a:lnTo>
                      <a:pt x="46" y="92"/>
                    </a:lnTo>
                    <a:lnTo>
                      <a:pt x="46" y="92"/>
                    </a:lnTo>
                    <a:lnTo>
                      <a:pt x="38" y="89"/>
                    </a:lnTo>
                    <a:lnTo>
                      <a:pt x="30" y="86"/>
                    </a:lnTo>
                    <a:lnTo>
                      <a:pt x="24" y="80"/>
                    </a:lnTo>
                    <a:lnTo>
                      <a:pt x="17" y="73"/>
                    </a:lnTo>
                    <a:lnTo>
                      <a:pt x="13" y="67"/>
                    </a:lnTo>
                    <a:lnTo>
                      <a:pt x="8" y="59"/>
                    </a:lnTo>
                    <a:lnTo>
                      <a:pt x="1" y="43"/>
                    </a:lnTo>
                    <a:lnTo>
                      <a:pt x="1" y="43"/>
                    </a:lnTo>
                    <a:lnTo>
                      <a:pt x="0" y="36"/>
                    </a:lnTo>
                    <a:lnTo>
                      <a:pt x="0" y="30"/>
                    </a:lnTo>
                    <a:lnTo>
                      <a:pt x="1" y="24"/>
                    </a:lnTo>
                    <a:lnTo>
                      <a:pt x="3" y="19"/>
                    </a:lnTo>
                    <a:lnTo>
                      <a:pt x="9" y="11"/>
                    </a:lnTo>
                    <a:lnTo>
                      <a:pt x="16" y="4"/>
                    </a:lnTo>
                    <a:lnTo>
                      <a:pt x="16" y="4"/>
                    </a:ln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19" name="Freeform 627"/>
              <p:cNvSpPr>
                <a:spLocks/>
              </p:cNvSpPr>
              <p:nvPr/>
            </p:nvSpPr>
            <p:spPr bwMode="auto">
              <a:xfrm>
                <a:off x="5995988" y="3392488"/>
                <a:ext cx="57150" cy="63500"/>
              </a:xfrm>
              <a:custGeom>
                <a:avLst/>
                <a:gdLst>
                  <a:gd name="T0" fmla="*/ 72 w 72"/>
                  <a:gd name="T1" fmla="*/ 29 h 82"/>
                  <a:gd name="T2" fmla="*/ 72 w 72"/>
                  <a:gd name="T3" fmla="*/ 29 h 82"/>
                  <a:gd name="T4" fmla="*/ 70 w 72"/>
                  <a:gd name="T5" fmla="*/ 24 h 82"/>
                  <a:gd name="T6" fmla="*/ 68 w 72"/>
                  <a:gd name="T7" fmla="*/ 18 h 82"/>
                  <a:gd name="T8" fmla="*/ 65 w 72"/>
                  <a:gd name="T9" fmla="*/ 13 h 82"/>
                  <a:gd name="T10" fmla="*/ 60 w 72"/>
                  <a:gd name="T11" fmla="*/ 7 h 82"/>
                  <a:gd name="T12" fmla="*/ 52 w 72"/>
                  <a:gd name="T13" fmla="*/ 2 h 82"/>
                  <a:gd name="T14" fmla="*/ 44 w 72"/>
                  <a:gd name="T15" fmla="*/ 0 h 82"/>
                  <a:gd name="T16" fmla="*/ 33 w 72"/>
                  <a:gd name="T17" fmla="*/ 0 h 82"/>
                  <a:gd name="T18" fmla="*/ 33 w 72"/>
                  <a:gd name="T19" fmla="*/ 0 h 82"/>
                  <a:gd name="T20" fmla="*/ 22 w 72"/>
                  <a:gd name="T21" fmla="*/ 4 h 82"/>
                  <a:gd name="T22" fmla="*/ 12 w 72"/>
                  <a:gd name="T23" fmla="*/ 8 h 82"/>
                  <a:gd name="T24" fmla="*/ 6 w 72"/>
                  <a:gd name="T25" fmla="*/ 15 h 82"/>
                  <a:gd name="T26" fmla="*/ 3 w 72"/>
                  <a:gd name="T27" fmla="*/ 23 h 82"/>
                  <a:gd name="T28" fmla="*/ 0 w 72"/>
                  <a:gd name="T29" fmla="*/ 31 h 82"/>
                  <a:gd name="T30" fmla="*/ 0 w 72"/>
                  <a:gd name="T31" fmla="*/ 39 h 82"/>
                  <a:gd name="T32" fmla="*/ 0 w 72"/>
                  <a:gd name="T33" fmla="*/ 47 h 82"/>
                  <a:gd name="T34" fmla="*/ 1 w 72"/>
                  <a:gd name="T35" fmla="*/ 55 h 82"/>
                  <a:gd name="T36" fmla="*/ 1 w 72"/>
                  <a:gd name="T37" fmla="*/ 55 h 82"/>
                  <a:gd name="T38" fmla="*/ 4 w 72"/>
                  <a:gd name="T39" fmla="*/ 61 h 82"/>
                  <a:gd name="T40" fmla="*/ 8 w 72"/>
                  <a:gd name="T41" fmla="*/ 68 h 82"/>
                  <a:gd name="T42" fmla="*/ 16 w 72"/>
                  <a:gd name="T43" fmla="*/ 76 h 82"/>
                  <a:gd name="T44" fmla="*/ 22 w 72"/>
                  <a:gd name="T45" fmla="*/ 80 h 82"/>
                  <a:gd name="T46" fmla="*/ 25 w 72"/>
                  <a:gd name="T47" fmla="*/ 82 h 82"/>
                  <a:gd name="T48" fmla="*/ 25 w 72"/>
                  <a:gd name="T49" fmla="*/ 82 h 82"/>
                  <a:gd name="T50" fmla="*/ 24 w 72"/>
                  <a:gd name="T51" fmla="*/ 74 h 82"/>
                  <a:gd name="T52" fmla="*/ 24 w 72"/>
                  <a:gd name="T53" fmla="*/ 66 h 82"/>
                  <a:gd name="T54" fmla="*/ 24 w 72"/>
                  <a:gd name="T55" fmla="*/ 63 h 82"/>
                  <a:gd name="T56" fmla="*/ 25 w 72"/>
                  <a:gd name="T57" fmla="*/ 61 h 82"/>
                  <a:gd name="T58" fmla="*/ 25 w 72"/>
                  <a:gd name="T59" fmla="*/ 61 h 82"/>
                  <a:gd name="T60" fmla="*/ 44 w 72"/>
                  <a:gd name="T61" fmla="*/ 47 h 82"/>
                  <a:gd name="T62" fmla="*/ 56 w 72"/>
                  <a:gd name="T63" fmla="*/ 34 h 82"/>
                  <a:gd name="T64" fmla="*/ 60 w 72"/>
                  <a:gd name="T65" fmla="*/ 28 h 82"/>
                  <a:gd name="T66" fmla="*/ 64 w 72"/>
                  <a:gd name="T67" fmla="*/ 20 h 82"/>
                  <a:gd name="T68" fmla="*/ 64 w 72"/>
                  <a:gd name="T69" fmla="*/ 20 h 82"/>
                  <a:gd name="T70" fmla="*/ 67 w 72"/>
                  <a:gd name="T71" fmla="*/ 23 h 82"/>
                  <a:gd name="T72" fmla="*/ 72 w 72"/>
                  <a:gd name="T73" fmla="*/ 29 h 82"/>
                  <a:gd name="T74" fmla="*/ 72 w 72"/>
                  <a:gd name="T75"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82">
                    <a:moveTo>
                      <a:pt x="72" y="29"/>
                    </a:moveTo>
                    <a:lnTo>
                      <a:pt x="72" y="29"/>
                    </a:lnTo>
                    <a:lnTo>
                      <a:pt x="70" y="24"/>
                    </a:lnTo>
                    <a:lnTo>
                      <a:pt x="68" y="18"/>
                    </a:lnTo>
                    <a:lnTo>
                      <a:pt x="65" y="13"/>
                    </a:lnTo>
                    <a:lnTo>
                      <a:pt x="60" y="7"/>
                    </a:lnTo>
                    <a:lnTo>
                      <a:pt x="52" y="2"/>
                    </a:lnTo>
                    <a:lnTo>
                      <a:pt x="44" y="0"/>
                    </a:lnTo>
                    <a:lnTo>
                      <a:pt x="33" y="0"/>
                    </a:lnTo>
                    <a:lnTo>
                      <a:pt x="33" y="0"/>
                    </a:lnTo>
                    <a:lnTo>
                      <a:pt x="22" y="4"/>
                    </a:lnTo>
                    <a:lnTo>
                      <a:pt x="12" y="8"/>
                    </a:lnTo>
                    <a:lnTo>
                      <a:pt x="6" y="15"/>
                    </a:lnTo>
                    <a:lnTo>
                      <a:pt x="3" y="23"/>
                    </a:lnTo>
                    <a:lnTo>
                      <a:pt x="0" y="31"/>
                    </a:lnTo>
                    <a:lnTo>
                      <a:pt x="0" y="39"/>
                    </a:lnTo>
                    <a:lnTo>
                      <a:pt x="0" y="47"/>
                    </a:lnTo>
                    <a:lnTo>
                      <a:pt x="1" y="55"/>
                    </a:lnTo>
                    <a:lnTo>
                      <a:pt x="1" y="55"/>
                    </a:lnTo>
                    <a:lnTo>
                      <a:pt x="4" y="61"/>
                    </a:lnTo>
                    <a:lnTo>
                      <a:pt x="8" y="68"/>
                    </a:lnTo>
                    <a:lnTo>
                      <a:pt x="16" y="76"/>
                    </a:lnTo>
                    <a:lnTo>
                      <a:pt x="22" y="80"/>
                    </a:lnTo>
                    <a:lnTo>
                      <a:pt x="25" y="82"/>
                    </a:lnTo>
                    <a:lnTo>
                      <a:pt x="25" y="82"/>
                    </a:lnTo>
                    <a:lnTo>
                      <a:pt x="24" y="74"/>
                    </a:lnTo>
                    <a:lnTo>
                      <a:pt x="24" y="66"/>
                    </a:lnTo>
                    <a:lnTo>
                      <a:pt x="24" y="63"/>
                    </a:lnTo>
                    <a:lnTo>
                      <a:pt x="25" y="61"/>
                    </a:lnTo>
                    <a:lnTo>
                      <a:pt x="25" y="61"/>
                    </a:lnTo>
                    <a:lnTo>
                      <a:pt x="44" y="47"/>
                    </a:lnTo>
                    <a:lnTo>
                      <a:pt x="56" y="34"/>
                    </a:lnTo>
                    <a:lnTo>
                      <a:pt x="60" y="28"/>
                    </a:lnTo>
                    <a:lnTo>
                      <a:pt x="64" y="20"/>
                    </a:lnTo>
                    <a:lnTo>
                      <a:pt x="64" y="20"/>
                    </a:lnTo>
                    <a:lnTo>
                      <a:pt x="67" y="23"/>
                    </a:lnTo>
                    <a:lnTo>
                      <a:pt x="72" y="29"/>
                    </a:lnTo>
                    <a:lnTo>
                      <a:pt x="72" y="29"/>
                    </a:lnTo>
                    <a:close/>
                  </a:path>
                </a:pathLst>
              </a:custGeom>
              <a:solidFill>
                <a:srgbClr val="252E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20" name="Freeform 628"/>
              <p:cNvSpPr>
                <a:spLocks/>
              </p:cNvSpPr>
              <p:nvPr/>
            </p:nvSpPr>
            <p:spPr bwMode="auto">
              <a:xfrm>
                <a:off x="5983288" y="3395663"/>
                <a:ext cx="34925" cy="41275"/>
              </a:xfrm>
              <a:custGeom>
                <a:avLst/>
                <a:gdLst>
                  <a:gd name="T0" fmla="*/ 44 w 44"/>
                  <a:gd name="T1" fmla="*/ 29 h 51"/>
                  <a:gd name="T2" fmla="*/ 44 w 44"/>
                  <a:gd name="T3" fmla="*/ 29 h 51"/>
                  <a:gd name="T4" fmla="*/ 41 w 44"/>
                  <a:gd name="T5" fmla="*/ 39 h 51"/>
                  <a:gd name="T6" fmla="*/ 36 w 44"/>
                  <a:gd name="T7" fmla="*/ 47 h 51"/>
                  <a:gd name="T8" fmla="*/ 28 w 44"/>
                  <a:gd name="T9" fmla="*/ 51 h 51"/>
                  <a:gd name="T10" fmla="*/ 24 w 44"/>
                  <a:gd name="T11" fmla="*/ 51 h 51"/>
                  <a:gd name="T12" fmla="*/ 19 w 44"/>
                  <a:gd name="T13" fmla="*/ 51 h 51"/>
                  <a:gd name="T14" fmla="*/ 19 w 44"/>
                  <a:gd name="T15" fmla="*/ 51 h 51"/>
                  <a:gd name="T16" fmla="*/ 14 w 44"/>
                  <a:gd name="T17" fmla="*/ 51 h 51"/>
                  <a:gd name="T18" fmla="*/ 11 w 44"/>
                  <a:gd name="T19" fmla="*/ 48 h 51"/>
                  <a:gd name="T20" fmla="*/ 4 w 44"/>
                  <a:gd name="T21" fmla="*/ 42 h 51"/>
                  <a:gd name="T22" fmla="*/ 0 w 44"/>
                  <a:gd name="T23" fmla="*/ 34 h 51"/>
                  <a:gd name="T24" fmla="*/ 0 w 44"/>
                  <a:gd name="T25" fmla="*/ 23 h 51"/>
                  <a:gd name="T26" fmla="*/ 0 w 44"/>
                  <a:gd name="T27" fmla="*/ 23 h 51"/>
                  <a:gd name="T28" fmla="*/ 3 w 44"/>
                  <a:gd name="T29" fmla="*/ 13 h 51"/>
                  <a:gd name="T30" fmla="*/ 9 w 44"/>
                  <a:gd name="T31" fmla="*/ 7 h 51"/>
                  <a:gd name="T32" fmla="*/ 17 w 44"/>
                  <a:gd name="T33" fmla="*/ 2 h 51"/>
                  <a:gd name="T34" fmla="*/ 20 w 44"/>
                  <a:gd name="T35" fmla="*/ 0 h 51"/>
                  <a:gd name="T36" fmla="*/ 25 w 44"/>
                  <a:gd name="T37" fmla="*/ 0 h 51"/>
                  <a:gd name="T38" fmla="*/ 25 w 44"/>
                  <a:gd name="T39" fmla="*/ 0 h 51"/>
                  <a:gd name="T40" fmla="*/ 30 w 44"/>
                  <a:gd name="T41" fmla="*/ 2 h 51"/>
                  <a:gd name="T42" fmla="*/ 35 w 44"/>
                  <a:gd name="T43" fmla="*/ 3 h 51"/>
                  <a:gd name="T44" fmla="*/ 41 w 44"/>
                  <a:gd name="T45" fmla="*/ 10 h 51"/>
                  <a:gd name="T46" fmla="*/ 44 w 44"/>
                  <a:gd name="T47" fmla="*/ 18 h 51"/>
                  <a:gd name="T48" fmla="*/ 44 w 44"/>
                  <a:gd name="T49" fmla="*/ 29 h 51"/>
                  <a:gd name="T50" fmla="*/ 44 w 44"/>
                  <a:gd name="T51"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51">
                    <a:moveTo>
                      <a:pt x="44" y="29"/>
                    </a:moveTo>
                    <a:lnTo>
                      <a:pt x="44" y="29"/>
                    </a:lnTo>
                    <a:lnTo>
                      <a:pt x="41" y="39"/>
                    </a:lnTo>
                    <a:lnTo>
                      <a:pt x="36" y="47"/>
                    </a:lnTo>
                    <a:lnTo>
                      <a:pt x="28" y="51"/>
                    </a:lnTo>
                    <a:lnTo>
                      <a:pt x="24" y="51"/>
                    </a:lnTo>
                    <a:lnTo>
                      <a:pt x="19" y="51"/>
                    </a:lnTo>
                    <a:lnTo>
                      <a:pt x="19" y="51"/>
                    </a:lnTo>
                    <a:lnTo>
                      <a:pt x="14" y="51"/>
                    </a:lnTo>
                    <a:lnTo>
                      <a:pt x="11" y="48"/>
                    </a:lnTo>
                    <a:lnTo>
                      <a:pt x="4" y="42"/>
                    </a:lnTo>
                    <a:lnTo>
                      <a:pt x="0" y="34"/>
                    </a:lnTo>
                    <a:lnTo>
                      <a:pt x="0" y="23"/>
                    </a:lnTo>
                    <a:lnTo>
                      <a:pt x="0" y="23"/>
                    </a:lnTo>
                    <a:lnTo>
                      <a:pt x="3" y="13"/>
                    </a:lnTo>
                    <a:lnTo>
                      <a:pt x="9" y="7"/>
                    </a:lnTo>
                    <a:lnTo>
                      <a:pt x="17" y="2"/>
                    </a:lnTo>
                    <a:lnTo>
                      <a:pt x="20" y="0"/>
                    </a:lnTo>
                    <a:lnTo>
                      <a:pt x="25" y="0"/>
                    </a:lnTo>
                    <a:lnTo>
                      <a:pt x="25" y="0"/>
                    </a:lnTo>
                    <a:lnTo>
                      <a:pt x="30" y="2"/>
                    </a:lnTo>
                    <a:lnTo>
                      <a:pt x="35" y="3"/>
                    </a:lnTo>
                    <a:lnTo>
                      <a:pt x="41" y="10"/>
                    </a:lnTo>
                    <a:lnTo>
                      <a:pt x="44" y="18"/>
                    </a:lnTo>
                    <a:lnTo>
                      <a:pt x="44" y="29"/>
                    </a:lnTo>
                    <a:lnTo>
                      <a:pt x="44" y="29"/>
                    </a:lnTo>
                    <a:close/>
                  </a:path>
                </a:pathLst>
              </a:custGeom>
              <a:solidFill>
                <a:srgbClr val="252E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21" name="Freeform 629"/>
              <p:cNvSpPr>
                <a:spLocks/>
              </p:cNvSpPr>
              <p:nvPr/>
            </p:nvSpPr>
            <p:spPr bwMode="auto">
              <a:xfrm>
                <a:off x="6016625" y="3449638"/>
                <a:ext cx="31750" cy="44450"/>
              </a:xfrm>
              <a:custGeom>
                <a:avLst/>
                <a:gdLst>
                  <a:gd name="T0" fmla="*/ 35 w 40"/>
                  <a:gd name="T1" fmla="*/ 14 h 54"/>
                  <a:gd name="T2" fmla="*/ 35 w 40"/>
                  <a:gd name="T3" fmla="*/ 14 h 54"/>
                  <a:gd name="T4" fmla="*/ 37 w 40"/>
                  <a:gd name="T5" fmla="*/ 29 h 54"/>
                  <a:gd name="T6" fmla="*/ 40 w 40"/>
                  <a:gd name="T7" fmla="*/ 48 h 54"/>
                  <a:gd name="T8" fmla="*/ 40 w 40"/>
                  <a:gd name="T9" fmla="*/ 48 h 54"/>
                  <a:gd name="T10" fmla="*/ 37 w 40"/>
                  <a:gd name="T11" fmla="*/ 51 h 54"/>
                  <a:gd name="T12" fmla="*/ 35 w 40"/>
                  <a:gd name="T13" fmla="*/ 53 h 54"/>
                  <a:gd name="T14" fmla="*/ 31 w 40"/>
                  <a:gd name="T15" fmla="*/ 54 h 54"/>
                  <a:gd name="T16" fmla="*/ 26 w 40"/>
                  <a:gd name="T17" fmla="*/ 54 h 54"/>
                  <a:gd name="T18" fmla="*/ 21 w 40"/>
                  <a:gd name="T19" fmla="*/ 51 h 54"/>
                  <a:gd name="T20" fmla="*/ 13 w 40"/>
                  <a:gd name="T21" fmla="*/ 46 h 54"/>
                  <a:gd name="T22" fmla="*/ 5 w 40"/>
                  <a:gd name="T23" fmla="*/ 38 h 54"/>
                  <a:gd name="T24" fmla="*/ 5 w 40"/>
                  <a:gd name="T25" fmla="*/ 38 h 54"/>
                  <a:gd name="T26" fmla="*/ 5 w 40"/>
                  <a:gd name="T27" fmla="*/ 35 h 54"/>
                  <a:gd name="T28" fmla="*/ 7 w 40"/>
                  <a:gd name="T29" fmla="*/ 29 h 54"/>
                  <a:gd name="T30" fmla="*/ 5 w 40"/>
                  <a:gd name="T31" fmla="*/ 19 h 54"/>
                  <a:gd name="T32" fmla="*/ 0 w 40"/>
                  <a:gd name="T33" fmla="*/ 6 h 54"/>
                  <a:gd name="T34" fmla="*/ 0 w 40"/>
                  <a:gd name="T35" fmla="*/ 6 h 54"/>
                  <a:gd name="T36" fmla="*/ 0 w 40"/>
                  <a:gd name="T37" fmla="*/ 2 h 54"/>
                  <a:gd name="T38" fmla="*/ 0 w 40"/>
                  <a:gd name="T39" fmla="*/ 2 h 54"/>
                  <a:gd name="T40" fmla="*/ 2 w 40"/>
                  <a:gd name="T41" fmla="*/ 0 h 54"/>
                  <a:gd name="T42" fmla="*/ 8 w 40"/>
                  <a:gd name="T43" fmla="*/ 2 h 54"/>
                  <a:gd name="T44" fmla="*/ 15 w 40"/>
                  <a:gd name="T45" fmla="*/ 3 h 54"/>
                  <a:gd name="T46" fmla="*/ 29 w 40"/>
                  <a:gd name="T47" fmla="*/ 11 h 54"/>
                  <a:gd name="T48" fmla="*/ 35 w 40"/>
                  <a:gd name="T49" fmla="*/ 14 h 54"/>
                  <a:gd name="T50" fmla="*/ 35 w 40"/>
                  <a:gd name="T51"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54">
                    <a:moveTo>
                      <a:pt x="35" y="14"/>
                    </a:moveTo>
                    <a:lnTo>
                      <a:pt x="35" y="14"/>
                    </a:lnTo>
                    <a:lnTo>
                      <a:pt x="37" y="29"/>
                    </a:lnTo>
                    <a:lnTo>
                      <a:pt x="40" y="48"/>
                    </a:lnTo>
                    <a:lnTo>
                      <a:pt x="40" y="48"/>
                    </a:lnTo>
                    <a:lnTo>
                      <a:pt x="37" y="51"/>
                    </a:lnTo>
                    <a:lnTo>
                      <a:pt x="35" y="53"/>
                    </a:lnTo>
                    <a:lnTo>
                      <a:pt x="31" y="54"/>
                    </a:lnTo>
                    <a:lnTo>
                      <a:pt x="26" y="54"/>
                    </a:lnTo>
                    <a:lnTo>
                      <a:pt x="21" y="51"/>
                    </a:lnTo>
                    <a:lnTo>
                      <a:pt x="13" y="46"/>
                    </a:lnTo>
                    <a:lnTo>
                      <a:pt x="5" y="38"/>
                    </a:lnTo>
                    <a:lnTo>
                      <a:pt x="5" y="38"/>
                    </a:lnTo>
                    <a:lnTo>
                      <a:pt x="5" y="35"/>
                    </a:lnTo>
                    <a:lnTo>
                      <a:pt x="7" y="29"/>
                    </a:lnTo>
                    <a:lnTo>
                      <a:pt x="5" y="19"/>
                    </a:lnTo>
                    <a:lnTo>
                      <a:pt x="0" y="6"/>
                    </a:lnTo>
                    <a:lnTo>
                      <a:pt x="0" y="6"/>
                    </a:lnTo>
                    <a:lnTo>
                      <a:pt x="0" y="2"/>
                    </a:lnTo>
                    <a:lnTo>
                      <a:pt x="0" y="2"/>
                    </a:lnTo>
                    <a:lnTo>
                      <a:pt x="2" y="0"/>
                    </a:lnTo>
                    <a:lnTo>
                      <a:pt x="8" y="2"/>
                    </a:lnTo>
                    <a:lnTo>
                      <a:pt x="15" y="3"/>
                    </a:lnTo>
                    <a:lnTo>
                      <a:pt x="29" y="11"/>
                    </a:lnTo>
                    <a:lnTo>
                      <a:pt x="35" y="14"/>
                    </a:lnTo>
                    <a:lnTo>
                      <a:pt x="35" y="14"/>
                    </a:ln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22" name="Freeform 630"/>
              <p:cNvSpPr>
                <a:spLocks/>
              </p:cNvSpPr>
              <p:nvPr/>
            </p:nvSpPr>
            <p:spPr bwMode="auto">
              <a:xfrm>
                <a:off x="6010275" y="3432175"/>
                <a:ext cx="12700" cy="15875"/>
              </a:xfrm>
              <a:custGeom>
                <a:avLst/>
                <a:gdLst>
                  <a:gd name="T0" fmla="*/ 9 w 14"/>
                  <a:gd name="T1" fmla="*/ 1 h 19"/>
                  <a:gd name="T2" fmla="*/ 9 w 14"/>
                  <a:gd name="T3" fmla="*/ 1 h 19"/>
                  <a:gd name="T4" fmla="*/ 8 w 14"/>
                  <a:gd name="T5" fmla="*/ 0 h 19"/>
                  <a:gd name="T6" fmla="*/ 5 w 14"/>
                  <a:gd name="T7" fmla="*/ 0 h 19"/>
                  <a:gd name="T8" fmla="*/ 3 w 14"/>
                  <a:gd name="T9" fmla="*/ 0 h 19"/>
                  <a:gd name="T10" fmla="*/ 1 w 14"/>
                  <a:gd name="T11" fmla="*/ 0 h 19"/>
                  <a:gd name="T12" fmla="*/ 1 w 14"/>
                  <a:gd name="T13" fmla="*/ 0 h 19"/>
                  <a:gd name="T14" fmla="*/ 0 w 14"/>
                  <a:gd name="T15" fmla="*/ 3 h 19"/>
                  <a:gd name="T16" fmla="*/ 0 w 14"/>
                  <a:gd name="T17" fmla="*/ 6 h 19"/>
                  <a:gd name="T18" fmla="*/ 1 w 14"/>
                  <a:gd name="T19" fmla="*/ 9 h 19"/>
                  <a:gd name="T20" fmla="*/ 3 w 14"/>
                  <a:gd name="T21" fmla="*/ 14 h 19"/>
                  <a:gd name="T22" fmla="*/ 3 w 14"/>
                  <a:gd name="T23" fmla="*/ 14 h 19"/>
                  <a:gd name="T24" fmla="*/ 8 w 14"/>
                  <a:gd name="T25" fmla="*/ 17 h 19"/>
                  <a:gd name="T26" fmla="*/ 11 w 14"/>
                  <a:gd name="T27" fmla="*/ 19 h 19"/>
                  <a:gd name="T28" fmla="*/ 13 w 14"/>
                  <a:gd name="T29" fmla="*/ 19 h 19"/>
                  <a:gd name="T30" fmla="*/ 14 w 14"/>
                  <a:gd name="T31" fmla="*/ 16 h 19"/>
                  <a:gd name="T32" fmla="*/ 14 w 14"/>
                  <a:gd name="T33" fmla="*/ 12 h 19"/>
                  <a:gd name="T34" fmla="*/ 13 w 14"/>
                  <a:gd name="T35" fmla="*/ 8 h 19"/>
                  <a:gd name="T36" fmla="*/ 9 w 14"/>
                  <a:gd name="T37" fmla="*/ 1 h 19"/>
                  <a:gd name="T38" fmla="*/ 9 w 14"/>
                  <a:gd name="T39"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9">
                    <a:moveTo>
                      <a:pt x="9" y="1"/>
                    </a:moveTo>
                    <a:lnTo>
                      <a:pt x="9" y="1"/>
                    </a:lnTo>
                    <a:lnTo>
                      <a:pt x="8" y="0"/>
                    </a:lnTo>
                    <a:lnTo>
                      <a:pt x="5" y="0"/>
                    </a:lnTo>
                    <a:lnTo>
                      <a:pt x="3" y="0"/>
                    </a:lnTo>
                    <a:lnTo>
                      <a:pt x="1" y="0"/>
                    </a:lnTo>
                    <a:lnTo>
                      <a:pt x="1" y="0"/>
                    </a:lnTo>
                    <a:lnTo>
                      <a:pt x="0" y="3"/>
                    </a:lnTo>
                    <a:lnTo>
                      <a:pt x="0" y="6"/>
                    </a:lnTo>
                    <a:lnTo>
                      <a:pt x="1" y="9"/>
                    </a:lnTo>
                    <a:lnTo>
                      <a:pt x="3" y="14"/>
                    </a:lnTo>
                    <a:lnTo>
                      <a:pt x="3" y="14"/>
                    </a:lnTo>
                    <a:lnTo>
                      <a:pt x="8" y="17"/>
                    </a:lnTo>
                    <a:lnTo>
                      <a:pt x="11" y="19"/>
                    </a:lnTo>
                    <a:lnTo>
                      <a:pt x="13" y="19"/>
                    </a:lnTo>
                    <a:lnTo>
                      <a:pt x="14" y="16"/>
                    </a:lnTo>
                    <a:lnTo>
                      <a:pt x="14" y="12"/>
                    </a:lnTo>
                    <a:lnTo>
                      <a:pt x="13" y="8"/>
                    </a:lnTo>
                    <a:lnTo>
                      <a:pt x="9" y="1"/>
                    </a:lnTo>
                    <a:lnTo>
                      <a:pt x="9" y="1"/>
                    </a:ln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23" name="Freeform 631"/>
              <p:cNvSpPr>
                <a:spLocks/>
              </p:cNvSpPr>
              <p:nvPr/>
            </p:nvSpPr>
            <p:spPr bwMode="auto">
              <a:xfrm>
                <a:off x="6021388" y="3462338"/>
                <a:ext cx="23812" cy="7938"/>
              </a:xfrm>
              <a:custGeom>
                <a:avLst/>
                <a:gdLst>
                  <a:gd name="T0" fmla="*/ 28 w 30"/>
                  <a:gd name="T1" fmla="*/ 5 h 12"/>
                  <a:gd name="T2" fmla="*/ 30 w 30"/>
                  <a:gd name="T3" fmla="*/ 12 h 12"/>
                  <a:gd name="T4" fmla="*/ 30 w 30"/>
                  <a:gd name="T5" fmla="*/ 12 h 12"/>
                  <a:gd name="T6" fmla="*/ 27 w 30"/>
                  <a:gd name="T7" fmla="*/ 12 h 12"/>
                  <a:gd name="T8" fmla="*/ 22 w 30"/>
                  <a:gd name="T9" fmla="*/ 12 h 12"/>
                  <a:gd name="T10" fmla="*/ 12 w 30"/>
                  <a:gd name="T11" fmla="*/ 8 h 12"/>
                  <a:gd name="T12" fmla="*/ 6 w 30"/>
                  <a:gd name="T13" fmla="*/ 5 h 12"/>
                  <a:gd name="T14" fmla="*/ 0 w 30"/>
                  <a:gd name="T15" fmla="*/ 0 h 12"/>
                  <a:gd name="T16" fmla="*/ 0 w 30"/>
                  <a:gd name="T17" fmla="*/ 0 h 12"/>
                  <a:gd name="T18" fmla="*/ 1 w 30"/>
                  <a:gd name="T19" fmla="*/ 2 h 12"/>
                  <a:gd name="T20" fmla="*/ 8 w 30"/>
                  <a:gd name="T21" fmla="*/ 5 h 12"/>
                  <a:gd name="T22" fmla="*/ 17 w 30"/>
                  <a:gd name="T23" fmla="*/ 7 h 12"/>
                  <a:gd name="T24" fmla="*/ 24 w 30"/>
                  <a:gd name="T25" fmla="*/ 7 h 12"/>
                  <a:gd name="T26" fmla="*/ 28 w 30"/>
                  <a:gd name="T27" fmla="*/ 5 h 12"/>
                  <a:gd name="T28" fmla="*/ 28 w 30"/>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2">
                    <a:moveTo>
                      <a:pt x="28" y="5"/>
                    </a:moveTo>
                    <a:lnTo>
                      <a:pt x="30" y="12"/>
                    </a:lnTo>
                    <a:lnTo>
                      <a:pt x="30" y="12"/>
                    </a:lnTo>
                    <a:lnTo>
                      <a:pt x="27" y="12"/>
                    </a:lnTo>
                    <a:lnTo>
                      <a:pt x="22" y="12"/>
                    </a:lnTo>
                    <a:lnTo>
                      <a:pt x="12" y="8"/>
                    </a:lnTo>
                    <a:lnTo>
                      <a:pt x="6" y="5"/>
                    </a:lnTo>
                    <a:lnTo>
                      <a:pt x="0" y="0"/>
                    </a:lnTo>
                    <a:lnTo>
                      <a:pt x="0" y="0"/>
                    </a:lnTo>
                    <a:lnTo>
                      <a:pt x="1" y="2"/>
                    </a:lnTo>
                    <a:lnTo>
                      <a:pt x="8" y="5"/>
                    </a:lnTo>
                    <a:lnTo>
                      <a:pt x="17" y="7"/>
                    </a:lnTo>
                    <a:lnTo>
                      <a:pt x="24" y="7"/>
                    </a:lnTo>
                    <a:lnTo>
                      <a:pt x="28" y="5"/>
                    </a:lnTo>
                    <a:lnTo>
                      <a:pt x="28" y="5"/>
                    </a:lnTo>
                    <a:close/>
                  </a:path>
                </a:pathLst>
              </a:custGeom>
              <a:solidFill>
                <a:srgbClr val="A778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24" name="Freeform 632"/>
              <p:cNvSpPr>
                <a:spLocks/>
              </p:cNvSpPr>
              <p:nvPr/>
            </p:nvSpPr>
            <p:spPr bwMode="auto">
              <a:xfrm>
                <a:off x="6011863" y="3582988"/>
                <a:ext cx="90487" cy="125413"/>
              </a:xfrm>
              <a:custGeom>
                <a:avLst/>
                <a:gdLst>
                  <a:gd name="T0" fmla="*/ 107 w 114"/>
                  <a:gd name="T1" fmla="*/ 10 h 160"/>
                  <a:gd name="T2" fmla="*/ 107 w 114"/>
                  <a:gd name="T3" fmla="*/ 10 h 160"/>
                  <a:gd name="T4" fmla="*/ 111 w 114"/>
                  <a:gd name="T5" fmla="*/ 19 h 160"/>
                  <a:gd name="T6" fmla="*/ 112 w 114"/>
                  <a:gd name="T7" fmla="*/ 31 h 160"/>
                  <a:gd name="T8" fmla="*/ 114 w 114"/>
                  <a:gd name="T9" fmla="*/ 54 h 160"/>
                  <a:gd name="T10" fmla="*/ 114 w 114"/>
                  <a:gd name="T11" fmla="*/ 77 h 160"/>
                  <a:gd name="T12" fmla="*/ 111 w 114"/>
                  <a:gd name="T13" fmla="*/ 99 h 160"/>
                  <a:gd name="T14" fmla="*/ 107 w 114"/>
                  <a:gd name="T15" fmla="*/ 120 h 160"/>
                  <a:gd name="T16" fmla="*/ 103 w 114"/>
                  <a:gd name="T17" fmla="*/ 136 h 160"/>
                  <a:gd name="T18" fmla="*/ 99 w 114"/>
                  <a:gd name="T19" fmla="*/ 150 h 160"/>
                  <a:gd name="T20" fmla="*/ 99 w 114"/>
                  <a:gd name="T21" fmla="*/ 150 h 160"/>
                  <a:gd name="T22" fmla="*/ 91 w 114"/>
                  <a:gd name="T23" fmla="*/ 152 h 160"/>
                  <a:gd name="T24" fmla="*/ 72 w 114"/>
                  <a:gd name="T25" fmla="*/ 157 h 160"/>
                  <a:gd name="T26" fmla="*/ 60 w 114"/>
                  <a:gd name="T27" fmla="*/ 158 h 160"/>
                  <a:gd name="T28" fmla="*/ 47 w 114"/>
                  <a:gd name="T29" fmla="*/ 160 h 160"/>
                  <a:gd name="T30" fmla="*/ 32 w 114"/>
                  <a:gd name="T31" fmla="*/ 157 h 160"/>
                  <a:gd name="T32" fmla="*/ 16 w 114"/>
                  <a:gd name="T33" fmla="*/ 154 h 160"/>
                  <a:gd name="T34" fmla="*/ 2 w 114"/>
                  <a:gd name="T35" fmla="*/ 88 h 160"/>
                  <a:gd name="T36" fmla="*/ 2 w 114"/>
                  <a:gd name="T37" fmla="*/ 88 h 160"/>
                  <a:gd name="T38" fmla="*/ 2 w 114"/>
                  <a:gd name="T39" fmla="*/ 78 h 160"/>
                  <a:gd name="T40" fmla="*/ 0 w 114"/>
                  <a:gd name="T41" fmla="*/ 70 h 160"/>
                  <a:gd name="T42" fmla="*/ 0 w 114"/>
                  <a:gd name="T43" fmla="*/ 58 h 160"/>
                  <a:gd name="T44" fmla="*/ 4 w 114"/>
                  <a:gd name="T45" fmla="*/ 46 h 160"/>
                  <a:gd name="T46" fmla="*/ 7 w 114"/>
                  <a:gd name="T47" fmla="*/ 34 h 160"/>
                  <a:gd name="T48" fmla="*/ 13 w 114"/>
                  <a:gd name="T49" fmla="*/ 21 h 160"/>
                  <a:gd name="T50" fmla="*/ 18 w 114"/>
                  <a:gd name="T51" fmla="*/ 16 h 160"/>
                  <a:gd name="T52" fmla="*/ 24 w 114"/>
                  <a:gd name="T53" fmla="*/ 11 h 160"/>
                  <a:gd name="T54" fmla="*/ 24 w 114"/>
                  <a:gd name="T55" fmla="*/ 11 h 160"/>
                  <a:gd name="T56" fmla="*/ 31 w 114"/>
                  <a:gd name="T57" fmla="*/ 7 h 160"/>
                  <a:gd name="T58" fmla="*/ 37 w 114"/>
                  <a:gd name="T59" fmla="*/ 5 h 160"/>
                  <a:gd name="T60" fmla="*/ 50 w 114"/>
                  <a:gd name="T61" fmla="*/ 0 h 160"/>
                  <a:gd name="T62" fmla="*/ 64 w 114"/>
                  <a:gd name="T63" fmla="*/ 0 h 160"/>
                  <a:gd name="T64" fmla="*/ 79 w 114"/>
                  <a:gd name="T65" fmla="*/ 2 h 160"/>
                  <a:gd name="T66" fmla="*/ 90 w 114"/>
                  <a:gd name="T67" fmla="*/ 3 h 160"/>
                  <a:gd name="T68" fmla="*/ 99 w 114"/>
                  <a:gd name="T69" fmla="*/ 7 h 160"/>
                  <a:gd name="T70" fmla="*/ 107 w 114"/>
                  <a:gd name="T71" fmla="*/ 1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60">
                    <a:moveTo>
                      <a:pt x="107" y="10"/>
                    </a:moveTo>
                    <a:lnTo>
                      <a:pt x="107" y="10"/>
                    </a:lnTo>
                    <a:lnTo>
                      <a:pt x="111" y="19"/>
                    </a:lnTo>
                    <a:lnTo>
                      <a:pt x="112" y="31"/>
                    </a:lnTo>
                    <a:lnTo>
                      <a:pt x="114" y="54"/>
                    </a:lnTo>
                    <a:lnTo>
                      <a:pt x="114" y="77"/>
                    </a:lnTo>
                    <a:lnTo>
                      <a:pt x="111" y="99"/>
                    </a:lnTo>
                    <a:lnTo>
                      <a:pt x="107" y="120"/>
                    </a:lnTo>
                    <a:lnTo>
                      <a:pt x="103" y="136"/>
                    </a:lnTo>
                    <a:lnTo>
                      <a:pt x="99" y="150"/>
                    </a:lnTo>
                    <a:lnTo>
                      <a:pt x="99" y="150"/>
                    </a:lnTo>
                    <a:lnTo>
                      <a:pt x="91" y="152"/>
                    </a:lnTo>
                    <a:lnTo>
                      <a:pt x="72" y="157"/>
                    </a:lnTo>
                    <a:lnTo>
                      <a:pt x="60" y="158"/>
                    </a:lnTo>
                    <a:lnTo>
                      <a:pt x="47" y="160"/>
                    </a:lnTo>
                    <a:lnTo>
                      <a:pt x="32" y="157"/>
                    </a:lnTo>
                    <a:lnTo>
                      <a:pt x="16" y="154"/>
                    </a:lnTo>
                    <a:lnTo>
                      <a:pt x="2" y="88"/>
                    </a:lnTo>
                    <a:lnTo>
                      <a:pt x="2" y="88"/>
                    </a:lnTo>
                    <a:lnTo>
                      <a:pt x="2" y="78"/>
                    </a:lnTo>
                    <a:lnTo>
                      <a:pt x="0" y="70"/>
                    </a:lnTo>
                    <a:lnTo>
                      <a:pt x="0" y="58"/>
                    </a:lnTo>
                    <a:lnTo>
                      <a:pt x="4" y="46"/>
                    </a:lnTo>
                    <a:lnTo>
                      <a:pt x="7" y="34"/>
                    </a:lnTo>
                    <a:lnTo>
                      <a:pt x="13" y="21"/>
                    </a:lnTo>
                    <a:lnTo>
                      <a:pt x="18" y="16"/>
                    </a:lnTo>
                    <a:lnTo>
                      <a:pt x="24" y="11"/>
                    </a:lnTo>
                    <a:lnTo>
                      <a:pt x="24" y="11"/>
                    </a:lnTo>
                    <a:lnTo>
                      <a:pt x="31" y="7"/>
                    </a:lnTo>
                    <a:lnTo>
                      <a:pt x="37" y="5"/>
                    </a:lnTo>
                    <a:lnTo>
                      <a:pt x="50" y="0"/>
                    </a:lnTo>
                    <a:lnTo>
                      <a:pt x="64" y="0"/>
                    </a:lnTo>
                    <a:lnTo>
                      <a:pt x="79" y="2"/>
                    </a:lnTo>
                    <a:lnTo>
                      <a:pt x="90" y="3"/>
                    </a:lnTo>
                    <a:lnTo>
                      <a:pt x="99" y="7"/>
                    </a:lnTo>
                    <a:lnTo>
                      <a:pt x="107" y="10"/>
                    </a:lnTo>
                    <a:close/>
                  </a:path>
                </a:pathLst>
              </a:custGeom>
              <a:solidFill>
                <a:srgbClr val="0E2C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25" name="Freeform 633"/>
              <p:cNvSpPr>
                <a:spLocks/>
              </p:cNvSpPr>
              <p:nvPr/>
            </p:nvSpPr>
            <p:spPr bwMode="auto">
              <a:xfrm>
                <a:off x="6011863" y="3582988"/>
                <a:ext cx="90487" cy="125413"/>
              </a:xfrm>
              <a:custGeom>
                <a:avLst/>
                <a:gdLst>
                  <a:gd name="T0" fmla="*/ 107 w 114"/>
                  <a:gd name="T1" fmla="*/ 10 h 160"/>
                  <a:gd name="T2" fmla="*/ 107 w 114"/>
                  <a:gd name="T3" fmla="*/ 10 h 160"/>
                  <a:gd name="T4" fmla="*/ 111 w 114"/>
                  <a:gd name="T5" fmla="*/ 19 h 160"/>
                  <a:gd name="T6" fmla="*/ 112 w 114"/>
                  <a:gd name="T7" fmla="*/ 31 h 160"/>
                  <a:gd name="T8" fmla="*/ 114 w 114"/>
                  <a:gd name="T9" fmla="*/ 54 h 160"/>
                  <a:gd name="T10" fmla="*/ 114 w 114"/>
                  <a:gd name="T11" fmla="*/ 77 h 160"/>
                  <a:gd name="T12" fmla="*/ 111 w 114"/>
                  <a:gd name="T13" fmla="*/ 99 h 160"/>
                  <a:gd name="T14" fmla="*/ 107 w 114"/>
                  <a:gd name="T15" fmla="*/ 120 h 160"/>
                  <a:gd name="T16" fmla="*/ 103 w 114"/>
                  <a:gd name="T17" fmla="*/ 136 h 160"/>
                  <a:gd name="T18" fmla="*/ 99 w 114"/>
                  <a:gd name="T19" fmla="*/ 150 h 160"/>
                  <a:gd name="T20" fmla="*/ 99 w 114"/>
                  <a:gd name="T21" fmla="*/ 150 h 160"/>
                  <a:gd name="T22" fmla="*/ 91 w 114"/>
                  <a:gd name="T23" fmla="*/ 152 h 160"/>
                  <a:gd name="T24" fmla="*/ 72 w 114"/>
                  <a:gd name="T25" fmla="*/ 157 h 160"/>
                  <a:gd name="T26" fmla="*/ 60 w 114"/>
                  <a:gd name="T27" fmla="*/ 158 h 160"/>
                  <a:gd name="T28" fmla="*/ 47 w 114"/>
                  <a:gd name="T29" fmla="*/ 160 h 160"/>
                  <a:gd name="T30" fmla="*/ 32 w 114"/>
                  <a:gd name="T31" fmla="*/ 157 h 160"/>
                  <a:gd name="T32" fmla="*/ 16 w 114"/>
                  <a:gd name="T33" fmla="*/ 154 h 160"/>
                  <a:gd name="T34" fmla="*/ 2 w 114"/>
                  <a:gd name="T35" fmla="*/ 88 h 160"/>
                  <a:gd name="T36" fmla="*/ 2 w 114"/>
                  <a:gd name="T37" fmla="*/ 88 h 160"/>
                  <a:gd name="T38" fmla="*/ 2 w 114"/>
                  <a:gd name="T39" fmla="*/ 78 h 160"/>
                  <a:gd name="T40" fmla="*/ 0 w 114"/>
                  <a:gd name="T41" fmla="*/ 70 h 160"/>
                  <a:gd name="T42" fmla="*/ 0 w 114"/>
                  <a:gd name="T43" fmla="*/ 58 h 160"/>
                  <a:gd name="T44" fmla="*/ 4 w 114"/>
                  <a:gd name="T45" fmla="*/ 46 h 160"/>
                  <a:gd name="T46" fmla="*/ 7 w 114"/>
                  <a:gd name="T47" fmla="*/ 34 h 160"/>
                  <a:gd name="T48" fmla="*/ 13 w 114"/>
                  <a:gd name="T49" fmla="*/ 21 h 160"/>
                  <a:gd name="T50" fmla="*/ 18 w 114"/>
                  <a:gd name="T51" fmla="*/ 16 h 160"/>
                  <a:gd name="T52" fmla="*/ 24 w 114"/>
                  <a:gd name="T53" fmla="*/ 11 h 160"/>
                  <a:gd name="T54" fmla="*/ 24 w 114"/>
                  <a:gd name="T55" fmla="*/ 11 h 160"/>
                  <a:gd name="T56" fmla="*/ 31 w 114"/>
                  <a:gd name="T57" fmla="*/ 7 h 160"/>
                  <a:gd name="T58" fmla="*/ 37 w 114"/>
                  <a:gd name="T59" fmla="*/ 5 h 160"/>
                  <a:gd name="T60" fmla="*/ 50 w 114"/>
                  <a:gd name="T61" fmla="*/ 0 h 160"/>
                  <a:gd name="T62" fmla="*/ 64 w 114"/>
                  <a:gd name="T63" fmla="*/ 0 h 160"/>
                  <a:gd name="T64" fmla="*/ 79 w 114"/>
                  <a:gd name="T65" fmla="*/ 2 h 160"/>
                  <a:gd name="T66" fmla="*/ 90 w 114"/>
                  <a:gd name="T67" fmla="*/ 3 h 160"/>
                  <a:gd name="T68" fmla="*/ 99 w 114"/>
                  <a:gd name="T69" fmla="*/ 7 h 160"/>
                  <a:gd name="T70" fmla="*/ 107 w 114"/>
                  <a:gd name="T71" fmla="*/ 1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60">
                    <a:moveTo>
                      <a:pt x="107" y="10"/>
                    </a:moveTo>
                    <a:lnTo>
                      <a:pt x="107" y="10"/>
                    </a:lnTo>
                    <a:lnTo>
                      <a:pt x="111" y="19"/>
                    </a:lnTo>
                    <a:lnTo>
                      <a:pt x="112" y="31"/>
                    </a:lnTo>
                    <a:lnTo>
                      <a:pt x="114" y="54"/>
                    </a:lnTo>
                    <a:lnTo>
                      <a:pt x="114" y="77"/>
                    </a:lnTo>
                    <a:lnTo>
                      <a:pt x="111" y="99"/>
                    </a:lnTo>
                    <a:lnTo>
                      <a:pt x="107" y="120"/>
                    </a:lnTo>
                    <a:lnTo>
                      <a:pt x="103" y="136"/>
                    </a:lnTo>
                    <a:lnTo>
                      <a:pt x="99" y="150"/>
                    </a:lnTo>
                    <a:lnTo>
                      <a:pt x="99" y="150"/>
                    </a:lnTo>
                    <a:lnTo>
                      <a:pt x="91" y="152"/>
                    </a:lnTo>
                    <a:lnTo>
                      <a:pt x="72" y="157"/>
                    </a:lnTo>
                    <a:lnTo>
                      <a:pt x="60" y="158"/>
                    </a:lnTo>
                    <a:lnTo>
                      <a:pt x="47" y="160"/>
                    </a:lnTo>
                    <a:lnTo>
                      <a:pt x="32" y="157"/>
                    </a:lnTo>
                    <a:lnTo>
                      <a:pt x="16" y="154"/>
                    </a:lnTo>
                    <a:lnTo>
                      <a:pt x="2" y="88"/>
                    </a:lnTo>
                    <a:lnTo>
                      <a:pt x="2" y="88"/>
                    </a:lnTo>
                    <a:lnTo>
                      <a:pt x="2" y="78"/>
                    </a:lnTo>
                    <a:lnTo>
                      <a:pt x="0" y="70"/>
                    </a:lnTo>
                    <a:lnTo>
                      <a:pt x="0" y="58"/>
                    </a:lnTo>
                    <a:lnTo>
                      <a:pt x="4" y="46"/>
                    </a:lnTo>
                    <a:lnTo>
                      <a:pt x="7" y="34"/>
                    </a:lnTo>
                    <a:lnTo>
                      <a:pt x="13" y="21"/>
                    </a:lnTo>
                    <a:lnTo>
                      <a:pt x="18" y="16"/>
                    </a:lnTo>
                    <a:lnTo>
                      <a:pt x="24" y="11"/>
                    </a:lnTo>
                    <a:lnTo>
                      <a:pt x="24" y="11"/>
                    </a:lnTo>
                    <a:lnTo>
                      <a:pt x="31" y="7"/>
                    </a:lnTo>
                    <a:lnTo>
                      <a:pt x="37" y="5"/>
                    </a:lnTo>
                    <a:lnTo>
                      <a:pt x="50" y="0"/>
                    </a:lnTo>
                    <a:lnTo>
                      <a:pt x="64" y="0"/>
                    </a:lnTo>
                    <a:lnTo>
                      <a:pt x="79" y="2"/>
                    </a:lnTo>
                    <a:lnTo>
                      <a:pt x="90" y="3"/>
                    </a:lnTo>
                    <a:lnTo>
                      <a:pt x="99" y="7"/>
                    </a:lnTo>
                    <a:lnTo>
                      <a:pt x="107"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26" name="Freeform 634"/>
              <p:cNvSpPr>
                <a:spLocks/>
              </p:cNvSpPr>
              <p:nvPr/>
            </p:nvSpPr>
            <p:spPr bwMode="auto">
              <a:xfrm>
                <a:off x="6099175" y="3594100"/>
                <a:ext cx="1587" cy="4763"/>
              </a:xfrm>
              <a:custGeom>
                <a:avLst/>
                <a:gdLst>
                  <a:gd name="T0" fmla="*/ 0 w 3"/>
                  <a:gd name="T1" fmla="*/ 0 h 6"/>
                  <a:gd name="T2" fmla="*/ 0 w 3"/>
                  <a:gd name="T3" fmla="*/ 0 h 6"/>
                  <a:gd name="T4" fmla="*/ 0 w 3"/>
                  <a:gd name="T5" fmla="*/ 0 h 6"/>
                  <a:gd name="T6" fmla="*/ 0 w 3"/>
                  <a:gd name="T7" fmla="*/ 0 h 6"/>
                  <a:gd name="T8" fmla="*/ 2 w 3"/>
                  <a:gd name="T9" fmla="*/ 6 h 6"/>
                  <a:gd name="T10" fmla="*/ 2 w 3"/>
                  <a:gd name="T11" fmla="*/ 6 h 6"/>
                  <a:gd name="T12" fmla="*/ 3 w 3"/>
                  <a:gd name="T13" fmla="*/ 6 h 6"/>
                  <a:gd name="T14" fmla="*/ 3 w 3"/>
                  <a:gd name="T15" fmla="*/ 6 h 6"/>
                  <a:gd name="T16" fmla="*/ 0 w 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0" y="0"/>
                    </a:moveTo>
                    <a:lnTo>
                      <a:pt x="0" y="0"/>
                    </a:lnTo>
                    <a:lnTo>
                      <a:pt x="0" y="0"/>
                    </a:lnTo>
                    <a:lnTo>
                      <a:pt x="0" y="0"/>
                    </a:lnTo>
                    <a:lnTo>
                      <a:pt x="2" y="6"/>
                    </a:lnTo>
                    <a:lnTo>
                      <a:pt x="2" y="6"/>
                    </a:lnTo>
                    <a:lnTo>
                      <a:pt x="3" y="6"/>
                    </a:lnTo>
                    <a:lnTo>
                      <a:pt x="3" y="6"/>
                    </a:lnTo>
                    <a:lnTo>
                      <a:pt x="0" y="0"/>
                    </a:lnTo>
                    <a:close/>
                  </a:path>
                </a:pathLst>
              </a:custGeom>
              <a:solidFill>
                <a:srgbClr val="E0E1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27" name="Freeform 635"/>
              <p:cNvSpPr>
                <a:spLocks/>
              </p:cNvSpPr>
              <p:nvPr/>
            </p:nvSpPr>
            <p:spPr bwMode="auto">
              <a:xfrm>
                <a:off x="6099175" y="3594100"/>
                <a:ext cx="1587" cy="4763"/>
              </a:xfrm>
              <a:custGeom>
                <a:avLst/>
                <a:gdLst>
                  <a:gd name="T0" fmla="*/ 0 w 3"/>
                  <a:gd name="T1" fmla="*/ 0 h 6"/>
                  <a:gd name="T2" fmla="*/ 0 w 3"/>
                  <a:gd name="T3" fmla="*/ 0 h 6"/>
                  <a:gd name="T4" fmla="*/ 0 w 3"/>
                  <a:gd name="T5" fmla="*/ 0 h 6"/>
                  <a:gd name="T6" fmla="*/ 0 w 3"/>
                  <a:gd name="T7" fmla="*/ 0 h 6"/>
                  <a:gd name="T8" fmla="*/ 2 w 3"/>
                  <a:gd name="T9" fmla="*/ 6 h 6"/>
                  <a:gd name="T10" fmla="*/ 2 w 3"/>
                  <a:gd name="T11" fmla="*/ 6 h 6"/>
                  <a:gd name="T12" fmla="*/ 3 w 3"/>
                  <a:gd name="T13" fmla="*/ 6 h 6"/>
                  <a:gd name="T14" fmla="*/ 3 w 3"/>
                  <a:gd name="T15" fmla="*/ 6 h 6"/>
                  <a:gd name="T16" fmla="*/ 0 w 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0" y="0"/>
                    </a:moveTo>
                    <a:lnTo>
                      <a:pt x="0" y="0"/>
                    </a:lnTo>
                    <a:lnTo>
                      <a:pt x="0" y="0"/>
                    </a:lnTo>
                    <a:lnTo>
                      <a:pt x="0" y="0"/>
                    </a:lnTo>
                    <a:lnTo>
                      <a:pt x="2" y="6"/>
                    </a:lnTo>
                    <a:lnTo>
                      <a:pt x="2" y="6"/>
                    </a:lnTo>
                    <a:lnTo>
                      <a:pt x="3" y="6"/>
                    </a:lnTo>
                    <a:lnTo>
                      <a:pt x="3"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28" name="Freeform 636"/>
              <p:cNvSpPr>
                <a:spLocks/>
              </p:cNvSpPr>
              <p:nvPr/>
            </p:nvSpPr>
            <p:spPr bwMode="auto">
              <a:xfrm>
                <a:off x="6073775" y="3594100"/>
                <a:ext cx="25400" cy="12700"/>
              </a:xfrm>
              <a:custGeom>
                <a:avLst/>
                <a:gdLst>
                  <a:gd name="T0" fmla="*/ 30 w 32"/>
                  <a:gd name="T1" fmla="*/ 0 h 16"/>
                  <a:gd name="T2" fmla="*/ 30 w 32"/>
                  <a:gd name="T3" fmla="*/ 0 h 16"/>
                  <a:gd name="T4" fmla="*/ 19 w 32"/>
                  <a:gd name="T5" fmla="*/ 4 h 16"/>
                  <a:gd name="T6" fmla="*/ 9 w 32"/>
                  <a:gd name="T7" fmla="*/ 8 h 16"/>
                  <a:gd name="T8" fmla="*/ 0 w 32"/>
                  <a:gd name="T9" fmla="*/ 11 h 16"/>
                  <a:gd name="T10" fmla="*/ 0 w 32"/>
                  <a:gd name="T11" fmla="*/ 16 h 16"/>
                  <a:gd name="T12" fmla="*/ 0 w 32"/>
                  <a:gd name="T13" fmla="*/ 16 h 16"/>
                  <a:gd name="T14" fmla="*/ 19 w 32"/>
                  <a:gd name="T15" fmla="*/ 12 h 16"/>
                  <a:gd name="T16" fmla="*/ 28 w 32"/>
                  <a:gd name="T17" fmla="*/ 9 h 16"/>
                  <a:gd name="T18" fmla="*/ 32 w 32"/>
                  <a:gd name="T19" fmla="*/ 6 h 16"/>
                  <a:gd name="T20" fmla="*/ 32 w 32"/>
                  <a:gd name="T21" fmla="*/ 6 h 16"/>
                  <a:gd name="T22" fmla="*/ 30 w 32"/>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16">
                    <a:moveTo>
                      <a:pt x="30" y="0"/>
                    </a:moveTo>
                    <a:lnTo>
                      <a:pt x="30" y="0"/>
                    </a:lnTo>
                    <a:lnTo>
                      <a:pt x="19" y="4"/>
                    </a:lnTo>
                    <a:lnTo>
                      <a:pt x="9" y="8"/>
                    </a:lnTo>
                    <a:lnTo>
                      <a:pt x="0" y="11"/>
                    </a:lnTo>
                    <a:lnTo>
                      <a:pt x="0" y="16"/>
                    </a:lnTo>
                    <a:lnTo>
                      <a:pt x="0" y="16"/>
                    </a:lnTo>
                    <a:lnTo>
                      <a:pt x="19" y="12"/>
                    </a:lnTo>
                    <a:lnTo>
                      <a:pt x="28" y="9"/>
                    </a:lnTo>
                    <a:lnTo>
                      <a:pt x="32" y="6"/>
                    </a:lnTo>
                    <a:lnTo>
                      <a:pt x="32" y="6"/>
                    </a:lnTo>
                    <a:lnTo>
                      <a:pt x="30" y="0"/>
                    </a:lnTo>
                    <a:close/>
                  </a:path>
                </a:pathLst>
              </a:custGeom>
              <a:solidFill>
                <a:srgbClr val="0C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29" name="Freeform 637"/>
              <p:cNvSpPr>
                <a:spLocks/>
              </p:cNvSpPr>
              <p:nvPr/>
            </p:nvSpPr>
            <p:spPr bwMode="auto">
              <a:xfrm>
                <a:off x="6073775" y="3594100"/>
                <a:ext cx="25400" cy="12700"/>
              </a:xfrm>
              <a:custGeom>
                <a:avLst/>
                <a:gdLst>
                  <a:gd name="T0" fmla="*/ 30 w 32"/>
                  <a:gd name="T1" fmla="*/ 0 h 16"/>
                  <a:gd name="T2" fmla="*/ 30 w 32"/>
                  <a:gd name="T3" fmla="*/ 0 h 16"/>
                  <a:gd name="T4" fmla="*/ 19 w 32"/>
                  <a:gd name="T5" fmla="*/ 4 h 16"/>
                  <a:gd name="T6" fmla="*/ 9 w 32"/>
                  <a:gd name="T7" fmla="*/ 8 h 16"/>
                  <a:gd name="T8" fmla="*/ 0 w 32"/>
                  <a:gd name="T9" fmla="*/ 11 h 16"/>
                  <a:gd name="T10" fmla="*/ 0 w 32"/>
                  <a:gd name="T11" fmla="*/ 16 h 16"/>
                  <a:gd name="T12" fmla="*/ 0 w 32"/>
                  <a:gd name="T13" fmla="*/ 16 h 16"/>
                  <a:gd name="T14" fmla="*/ 19 w 32"/>
                  <a:gd name="T15" fmla="*/ 12 h 16"/>
                  <a:gd name="T16" fmla="*/ 28 w 32"/>
                  <a:gd name="T17" fmla="*/ 9 h 16"/>
                  <a:gd name="T18" fmla="*/ 32 w 32"/>
                  <a:gd name="T19" fmla="*/ 6 h 16"/>
                  <a:gd name="T20" fmla="*/ 32 w 32"/>
                  <a:gd name="T21" fmla="*/ 6 h 16"/>
                  <a:gd name="T22" fmla="*/ 30 w 32"/>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16">
                    <a:moveTo>
                      <a:pt x="30" y="0"/>
                    </a:moveTo>
                    <a:lnTo>
                      <a:pt x="30" y="0"/>
                    </a:lnTo>
                    <a:lnTo>
                      <a:pt x="19" y="4"/>
                    </a:lnTo>
                    <a:lnTo>
                      <a:pt x="9" y="8"/>
                    </a:lnTo>
                    <a:lnTo>
                      <a:pt x="0" y="11"/>
                    </a:lnTo>
                    <a:lnTo>
                      <a:pt x="0" y="16"/>
                    </a:lnTo>
                    <a:lnTo>
                      <a:pt x="0" y="16"/>
                    </a:lnTo>
                    <a:lnTo>
                      <a:pt x="19" y="12"/>
                    </a:lnTo>
                    <a:lnTo>
                      <a:pt x="28" y="9"/>
                    </a:lnTo>
                    <a:lnTo>
                      <a:pt x="32" y="6"/>
                    </a:lnTo>
                    <a:lnTo>
                      <a:pt x="32" y="6"/>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30" name="Freeform 638"/>
              <p:cNvSpPr>
                <a:spLocks/>
              </p:cNvSpPr>
              <p:nvPr/>
            </p:nvSpPr>
            <p:spPr bwMode="auto">
              <a:xfrm>
                <a:off x="6002338" y="3500438"/>
                <a:ext cx="80962" cy="73025"/>
              </a:xfrm>
              <a:custGeom>
                <a:avLst/>
                <a:gdLst>
                  <a:gd name="T0" fmla="*/ 83 w 102"/>
                  <a:gd name="T1" fmla="*/ 0 h 93"/>
                  <a:gd name="T2" fmla="*/ 83 w 102"/>
                  <a:gd name="T3" fmla="*/ 0 h 93"/>
                  <a:gd name="T4" fmla="*/ 87 w 102"/>
                  <a:gd name="T5" fmla="*/ 3 h 93"/>
                  <a:gd name="T6" fmla="*/ 92 w 102"/>
                  <a:gd name="T7" fmla="*/ 8 h 93"/>
                  <a:gd name="T8" fmla="*/ 97 w 102"/>
                  <a:gd name="T9" fmla="*/ 13 h 93"/>
                  <a:gd name="T10" fmla="*/ 100 w 102"/>
                  <a:gd name="T11" fmla="*/ 19 h 93"/>
                  <a:gd name="T12" fmla="*/ 102 w 102"/>
                  <a:gd name="T13" fmla="*/ 26 h 93"/>
                  <a:gd name="T14" fmla="*/ 100 w 102"/>
                  <a:gd name="T15" fmla="*/ 34 h 93"/>
                  <a:gd name="T16" fmla="*/ 94 w 102"/>
                  <a:gd name="T17" fmla="*/ 42 h 93"/>
                  <a:gd name="T18" fmla="*/ 102 w 102"/>
                  <a:gd name="T19" fmla="*/ 79 h 93"/>
                  <a:gd name="T20" fmla="*/ 40 w 102"/>
                  <a:gd name="T21" fmla="*/ 93 h 93"/>
                  <a:gd name="T22" fmla="*/ 40 w 102"/>
                  <a:gd name="T23" fmla="*/ 93 h 93"/>
                  <a:gd name="T24" fmla="*/ 22 w 102"/>
                  <a:gd name="T25" fmla="*/ 66 h 93"/>
                  <a:gd name="T26" fmla="*/ 8 w 102"/>
                  <a:gd name="T27" fmla="*/ 43 h 93"/>
                  <a:gd name="T28" fmla="*/ 0 w 102"/>
                  <a:gd name="T29" fmla="*/ 29 h 93"/>
                  <a:gd name="T30" fmla="*/ 83 w 102"/>
                  <a:gd name="T3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93">
                    <a:moveTo>
                      <a:pt x="83" y="0"/>
                    </a:moveTo>
                    <a:lnTo>
                      <a:pt x="83" y="0"/>
                    </a:lnTo>
                    <a:lnTo>
                      <a:pt x="87" y="3"/>
                    </a:lnTo>
                    <a:lnTo>
                      <a:pt x="92" y="8"/>
                    </a:lnTo>
                    <a:lnTo>
                      <a:pt x="97" y="13"/>
                    </a:lnTo>
                    <a:lnTo>
                      <a:pt x="100" y="19"/>
                    </a:lnTo>
                    <a:lnTo>
                      <a:pt x="102" y="26"/>
                    </a:lnTo>
                    <a:lnTo>
                      <a:pt x="100" y="34"/>
                    </a:lnTo>
                    <a:lnTo>
                      <a:pt x="94" y="42"/>
                    </a:lnTo>
                    <a:lnTo>
                      <a:pt x="102" y="79"/>
                    </a:lnTo>
                    <a:lnTo>
                      <a:pt x="40" y="93"/>
                    </a:lnTo>
                    <a:lnTo>
                      <a:pt x="40" y="93"/>
                    </a:lnTo>
                    <a:lnTo>
                      <a:pt x="22" y="66"/>
                    </a:lnTo>
                    <a:lnTo>
                      <a:pt x="8" y="43"/>
                    </a:lnTo>
                    <a:lnTo>
                      <a:pt x="0" y="29"/>
                    </a:lnTo>
                    <a:lnTo>
                      <a:pt x="83" y="0"/>
                    </a:lnTo>
                    <a:close/>
                  </a:path>
                </a:pathLst>
              </a:custGeom>
              <a:solidFill>
                <a:srgbClr val="254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31" name="Freeform 639"/>
              <p:cNvSpPr>
                <a:spLocks/>
              </p:cNvSpPr>
              <p:nvPr/>
            </p:nvSpPr>
            <p:spPr bwMode="auto">
              <a:xfrm>
                <a:off x="6027738" y="3487738"/>
                <a:ext cx="28575" cy="41275"/>
              </a:xfrm>
              <a:custGeom>
                <a:avLst/>
                <a:gdLst>
                  <a:gd name="T0" fmla="*/ 33 w 36"/>
                  <a:gd name="T1" fmla="*/ 0 h 53"/>
                  <a:gd name="T2" fmla="*/ 36 w 36"/>
                  <a:gd name="T3" fmla="*/ 53 h 53"/>
                  <a:gd name="T4" fmla="*/ 0 w 36"/>
                  <a:gd name="T5" fmla="*/ 16 h 53"/>
                  <a:gd name="T6" fmla="*/ 0 w 36"/>
                  <a:gd name="T7" fmla="*/ 16 h 53"/>
                  <a:gd name="T8" fmla="*/ 6 w 36"/>
                  <a:gd name="T9" fmla="*/ 12 h 53"/>
                  <a:gd name="T10" fmla="*/ 17 w 36"/>
                  <a:gd name="T11" fmla="*/ 4 h 53"/>
                  <a:gd name="T12" fmla="*/ 17 w 36"/>
                  <a:gd name="T13" fmla="*/ 4 h 53"/>
                  <a:gd name="T14" fmla="*/ 27 w 36"/>
                  <a:gd name="T15" fmla="*/ 2 h 53"/>
                  <a:gd name="T16" fmla="*/ 33 w 36"/>
                  <a:gd name="T17" fmla="*/ 0 h 53"/>
                  <a:gd name="T18" fmla="*/ 33 w 36"/>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3">
                    <a:moveTo>
                      <a:pt x="33" y="0"/>
                    </a:moveTo>
                    <a:lnTo>
                      <a:pt x="36" y="53"/>
                    </a:lnTo>
                    <a:lnTo>
                      <a:pt x="0" y="16"/>
                    </a:lnTo>
                    <a:lnTo>
                      <a:pt x="0" y="16"/>
                    </a:lnTo>
                    <a:lnTo>
                      <a:pt x="6" y="12"/>
                    </a:lnTo>
                    <a:lnTo>
                      <a:pt x="17" y="4"/>
                    </a:lnTo>
                    <a:lnTo>
                      <a:pt x="17" y="4"/>
                    </a:lnTo>
                    <a:lnTo>
                      <a:pt x="27" y="2"/>
                    </a:lnTo>
                    <a:lnTo>
                      <a:pt x="33" y="0"/>
                    </a:lnTo>
                    <a:lnTo>
                      <a:pt x="33" y="0"/>
                    </a:lnTo>
                    <a:close/>
                  </a:path>
                </a:pathLst>
              </a:custGeom>
              <a:solidFill>
                <a:srgbClr val="F2E6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32" name="Freeform 640"/>
              <p:cNvSpPr>
                <a:spLocks/>
              </p:cNvSpPr>
              <p:nvPr/>
            </p:nvSpPr>
            <p:spPr bwMode="auto">
              <a:xfrm>
                <a:off x="6022975" y="3532188"/>
                <a:ext cx="79375" cy="71438"/>
              </a:xfrm>
              <a:custGeom>
                <a:avLst/>
                <a:gdLst>
                  <a:gd name="T0" fmla="*/ 65 w 99"/>
                  <a:gd name="T1" fmla="*/ 0 h 91"/>
                  <a:gd name="T2" fmla="*/ 99 w 99"/>
                  <a:gd name="T3" fmla="*/ 75 h 91"/>
                  <a:gd name="T4" fmla="*/ 99 w 99"/>
                  <a:gd name="T5" fmla="*/ 75 h 91"/>
                  <a:gd name="T6" fmla="*/ 91 w 99"/>
                  <a:gd name="T7" fmla="*/ 80 h 91"/>
                  <a:gd name="T8" fmla="*/ 81 w 99"/>
                  <a:gd name="T9" fmla="*/ 85 h 91"/>
                  <a:gd name="T10" fmla="*/ 68 w 99"/>
                  <a:gd name="T11" fmla="*/ 88 h 91"/>
                  <a:gd name="T12" fmla="*/ 54 w 99"/>
                  <a:gd name="T13" fmla="*/ 91 h 91"/>
                  <a:gd name="T14" fmla="*/ 38 w 99"/>
                  <a:gd name="T15" fmla="*/ 91 h 91"/>
                  <a:gd name="T16" fmla="*/ 29 w 99"/>
                  <a:gd name="T17" fmla="*/ 90 h 91"/>
                  <a:gd name="T18" fmla="*/ 19 w 99"/>
                  <a:gd name="T19" fmla="*/ 88 h 91"/>
                  <a:gd name="T20" fmla="*/ 9 w 99"/>
                  <a:gd name="T21" fmla="*/ 85 h 91"/>
                  <a:gd name="T22" fmla="*/ 0 w 99"/>
                  <a:gd name="T23" fmla="*/ 80 h 91"/>
                  <a:gd name="T24" fmla="*/ 11 w 99"/>
                  <a:gd name="T25" fmla="*/ 42 h 91"/>
                  <a:gd name="T26" fmla="*/ 65 w 99"/>
                  <a:gd name="T2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1">
                    <a:moveTo>
                      <a:pt x="65" y="0"/>
                    </a:moveTo>
                    <a:lnTo>
                      <a:pt x="99" y="75"/>
                    </a:lnTo>
                    <a:lnTo>
                      <a:pt x="99" y="75"/>
                    </a:lnTo>
                    <a:lnTo>
                      <a:pt x="91" y="80"/>
                    </a:lnTo>
                    <a:lnTo>
                      <a:pt x="81" y="85"/>
                    </a:lnTo>
                    <a:lnTo>
                      <a:pt x="68" y="88"/>
                    </a:lnTo>
                    <a:lnTo>
                      <a:pt x="54" y="91"/>
                    </a:lnTo>
                    <a:lnTo>
                      <a:pt x="38" y="91"/>
                    </a:lnTo>
                    <a:lnTo>
                      <a:pt x="29" y="90"/>
                    </a:lnTo>
                    <a:lnTo>
                      <a:pt x="19" y="88"/>
                    </a:lnTo>
                    <a:lnTo>
                      <a:pt x="9" y="85"/>
                    </a:lnTo>
                    <a:lnTo>
                      <a:pt x="0" y="80"/>
                    </a:lnTo>
                    <a:lnTo>
                      <a:pt x="11" y="42"/>
                    </a:lnTo>
                    <a:lnTo>
                      <a:pt x="65" y="0"/>
                    </a:lnTo>
                    <a:close/>
                  </a:path>
                </a:pathLst>
              </a:custGeom>
              <a:solidFill>
                <a:srgbClr val="484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33" name="Freeform 641"/>
              <p:cNvSpPr>
                <a:spLocks/>
              </p:cNvSpPr>
              <p:nvPr/>
            </p:nvSpPr>
            <p:spPr bwMode="auto">
              <a:xfrm>
                <a:off x="6022975" y="3532188"/>
                <a:ext cx="79375" cy="71438"/>
              </a:xfrm>
              <a:custGeom>
                <a:avLst/>
                <a:gdLst>
                  <a:gd name="T0" fmla="*/ 65 w 99"/>
                  <a:gd name="T1" fmla="*/ 0 h 91"/>
                  <a:gd name="T2" fmla="*/ 99 w 99"/>
                  <a:gd name="T3" fmla="*/ 75 h 91"/>
                  <a:gd name="T4" fmla="*/ 99 w 99"/>
                  <a:gd name="T5" fmla="*/ 75 h 91"/>
                  <a:gd name="T6" fmla="*/ 91 w 99"/>
                  <a:gd name="T7" fmla="*/ 80 h 91"/>
                  <a:gd name="T8" fmla="*/ 81 w 99"/>
                  <a:gd name="T9" fmla="*/ 85 h 91"/>
                  <a:gd name="T10" fmla="*/ 68 w 99"/>
                  <a:gd name="T11" fmla="*/ 88 h 91"/>
                  <a:gd name="T12" fmla="*/ 54 w 99"/>
                  <a:gd name="T13" fmla="*/ 91 h 91"/>
                  <a:gd name="T14" fmla="*/ 38 w 99"/>
                  <a:gd name="T15" fmla="*/ 91 h 91"/>
                  <a:gd name="T16" fmla="*/ 29 w 99"/>
                  <a:gd name="T17" fmla="*/ 90 h 91"/>
                  <a:gd name="T18" fmla="*/ 19 w 99"/>
                  <a:gd name="T19" fmla="*/ 88 h 91"/>
                  <a:gd name="T20" fmla="*/ 9 w 99"/>
                  <a:gd name="T21" fmla="*/ 85 h 91"/>
                  <a:gd name="T22" fmla="*/ 0 w 99"/>
                  <a:gd name="T23" fmla="*/ 80 h 91"/>
                  <a:gd name="T24" fmla="*/ 11 w 99"/>
                  <a:gd name="T25" fmla="*/ 42 h 91"/>
                  <a:gd name="T26" fmla="*/ 65 w 99"/>
                  <a:gd name="T2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1">
                    <a:moveTo>
                      <a:pt x="65" y="0"/>
                    </a:moveTo>
                    <a:lnTo>
                      <a:pt x="99" y="75"/>
                    </a:lnTo>
                    <a:lnTo>
                      <a:pt x="99" y="75"/>
                    </a:lnTo>
                    <a:lnTo>
                      <a:pt x="91" y="80"/>
                    </a:lnTo>
                    <a:lnTo>
                      <a:pt x="81" y="85"/>
                    </a:lnTo>
                    <a:lnTo>
                      <a:pt x="68" y="88"/>
                    </a:lnTo>
                    <a:lnTo>
                      <a:pt x="54" y="91"/>
                    </a:lnTo>
                    <a:lnTo>
                      <a:pt x="38" y="91"/>
                    </a:lnTo>
                    <a:lnTo>
                      <a:pt x="29" y="90"/>
                    </a:lnTo>
                    <a:lnTo>
                      <a:pt x="19" y="88"/>
                    </a:lnTo>
                    <a:lnTo>
                      <a:pt x="9" y="85"/>
                    </a:lnTo>
                    <a:lnTo>
                      <a:pt x="0" y="80"/>
                    </a:lnTo>
                    <a:lnTo>
                      <a:pt x="11" y="42"/>
                    </a:lnTo>
                    <a:lnTo>
                      <a:pt x="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34" name="Freeform 642"/>
              <p:cNvSpPr>
                <a:spLocks/>
              </p:cNvSpPr>
              <p:nvPr/>
            </p:nvSpPr>
            <p:spPr bwMode="auto">
              <a:xfrm>
                <a:off x="6013450" y="3532188"/>
                <a:ext cx="88900" cy="71438"/>
              </a:xfrm>
              <a:custGeom>
                <a:avLst/>
                <a:gdLst>
                  <a:gd name="T0" fmla="*/ 46 w 112"/>
                  <a:gd name="T1" fmla="*/ 10 h 91"/>
                  <a:gd name="T2" fmla="*/ 46 w 112"/>
                  <a:gd name="T3" fmla="*/ 10 h 91"/>
                  <a:gd name="T4" fmla="*/ 53 w 112"/>
                  <a:gd name="T5" fmla="*/ 3 h 91"/>
                  <a:gd name="T6" fmla="*/ 59 w 112"/>
                  <a:gd name="T7" fmla="*/ 0 h 91"/>
                  <a:gd name="T8" fmla="*/ 65 w 112"/>
                  <a:gd name="T9" fmla="*/ 0 h 91"/>
                  <a:gd name="T10" fmla="*/ 70 w 112"/>
                  <a:gd name="T11" fmla="*/ 2 h 91"/>
                  <a:gd name="T12" fmla="*/ 70 w 112"/>
                  <a:gd name="T13" fmla="*/ 2 h 91"/>
                  <a:gd name="T14" fmla="*/ 75 w 112"/>
                  <a:gd name="T15" fmla="*/ 2 h 91"/>
                  <a:gd name="T16" fmla="*/ 80 w 112"/>
                  <a:gd name="T17" fmla="*/ 2 h 91"/>
                  <a:gd name="T18" fmla="*/ 112 w 112"/>
                  <a:gd name="T19" fmla="*/ 75 h 91"/>
                  <a:gd name="T20" fmla="*/ 112 w 112"/>
                  <a:gd name="T21" fmla="*/ 75 h 91"/>
                  <a:gd name="T22" fmla="*/ 104 w 112"/>
                  <a:gd name="T23" fmla="*/ 80 h 91"/>
                  <a:gd name="T24" fmla="*/ 94 w 112"/>
                  <a:gd name="T25" fmla="*/ 85 h 91"/>
                  <a:gd name="T26" fmla="*/ 81 w 112"/>
                  <a:gd name="T27" fmla="*/ 88 h 91"/>
                  <a:gd name="T28" fmla="*/ 67 w 112"/>
                  <a:gd name="T29" fmla="*/ 91 h 91"/>
                  <a:gd name="T30" fmla="*/ 51 w 112"/>
                  <a:gd name="T31" fmla="*/ 91 h 91"/>
                  <a:gd name="T32" fmla="*/ 42 w 112"/>
                  <a:gd name="T33" fmla="*/ 90 h 91"/>
                  <a:gd name="T34" fmla="*/ 32 w 112"/>
                  <a:gd name="T35" fmla="*/ 88 h 91"/>
                  <a:gd name="T36" fmla="*/ 22 w 112"/>
                  <a:gd name="T37" fmla="*/ 85 h 91"/>
                  <a:gd name="T38" fmla="*/ 13 w 112"/>
                  <a:gd name="T39" fmla="*/ 80 h 91"/>
                  <a:gd name="T40" fmla="*/ 22 w 112"/>
                  <a:gd name="T41" fmla="*/ 48 h 91"/>
                  <a:gd name="T42" fmla="*/ 22 w 112"/>
                  <a:gd name="T43" fmla="*/ 48 h 91"/>
                  <a:gd name="T44" fmla="*/ 6 w 112"/>
                  <a:gd name="T45" fmla="*/ 23 h 91"/>
                  <a:gd name="T46" fmla="*/ 6 w 112"/>
                  <a:gd name="T47" fmla="*/ 23 h 91"/>
                  <a:gd name="T48" fmla="*/ 2 w 112"/>
                  <a:gd name="T49" fmla="*/ 15 h 91"/>
                  <a:gd name="T50" fmla="*/ 0 w 112"/>
                  <a:gd name="T51" fmla="*/ 10 h 91"/>
                  <a:gd name="T52" fmla="*/ 0 w 112"/>
                  <a:gd name="T53" fmla="*/ 10 h 91"/>
                  <a:gd name="T54" fmla="*/ 5 w 112"/>
                  <a:gd name="T55" fmla="*/ 13 h 91"/>
                  <a:gd name="T56" fmla="*/ 16 w 112"/>
                  <a:gd name="T57" fmla="*/ 18 h 91"/>
                  <a:gd name="T58" fmla="*/ 22 w 112"/>
                  <a:gd name="T59" fmla="*/ 18 h 91"/>
                  <a:gd name="T60" fmla="*/ 30 w 112"/>
                  <a:gd name="T61" fmla="*/ 18 h 91"/>
                  <a:gd name="T62" fmla="*/ 38 w 112"/>
                  <a:gd name="T63" fmla="*/ 15 h 91"/>
                  <a:gd name="T64" fmla="*/ 46 w 112"/>
                  <a:gd name="T65" fmla="*/ 1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91">
                    <a:moveTo>
                      <a:pt x="46" y="10"/>
                    </a:moveTo>
                    <a:lnTo>
                      <a:pt x="46" y="10"/>
                    </a:lnTo>
                    <a:lnTo>
                      <a:pt x="53" y="3"/>
                    </a:lnTo>
                    <a:lnTo>
                      <a:pt x="59" y="0"/>
                    </a:lnTo>
                    <a:lnTo>
                      <a:pt x="65" y="0"/>
                    </a:lnTo>
                    <a:lnTo>
                      <a:pt x="70" y="2"/>
                    </a:lnTo>
                    <a:lnTo>
                      <a:pt x="70" y="2"/>
                    </a:lnTo>
                    <a:lnTo>
                      <a:pt x="75" y="2"/>
                    </a:lnTo>
                    <a:lnTo>
                      <a:pt x="80" y="2"/>
                    </a:lnTo>
                    <a:lnTo>
                      <a:pt x="112" y="75"/>
                    </a:lnTo>
                    <a:lnTo>
                      <a:pt x="112" y="75"/>
                    </a:lnTo>
                    <a:lnTo>
                      <a:pt x="104" y="80"/>
                    </a:lnTo>
                    <a:lnTo>
                      <a:pt x="94" y="85"/>
                    </a:lnTo>
                    <a:lnTo>
                      <a:pt x="81" y="88"/>
                    </a:lnTo>
                    <a:lnTo>
                      <a:pt x="67" y="91"/>
                    </a:lnTo>
                    <a:lnTo>
                      <a:pt x="51" y="91"/>
                    </a:lnTo>
                    <a:lnTo>
                      <a:pt x="42" y="90"/>
                    </a:lnTo>
                    <a:lnTo>
                      <a:pt x="32" y="88"/>
                    </a:lnTo>
                    <a:lnTo>
                      <a:pt x="22" y="85"/>
                    </a:lnTo>
                    <a:lnTo>
                      <a:pt x="13" y="80"/>
                    </a:lnTo>
                    <a:lnTo>
                      <a:pt x="22" y="48"/>
                    </a:lnTo>
                    <a:lnTo>
                      <a:pt x="22" y="48"/>
                    </a:lnTo>
                    <a:lnTo>
                      <a:pt x="6" y="23"/>
                    </a:lnTo>
                    <a:lnTo>
                      <a:pt x="6" y="23"/>
                    </a:lnTo>
                    <a:lnTo>
                      <a:pt x="2" y="15"/>
                    </a:lnTo>
                    <a:lnTo>
                      <a:pt x="0" y="10"/>
                    </a:lnTo>
                    <a:lnTo>
                      <a:pt x="0" y="10"/>
                    </a:lnTo>
                    <a:lnTo>
                      <a:pt x="5" y="13"/>
                    </a:lnTo>
                    <a:lnTo>
                      <a:pt x="16" y="18"/>
                    </a:lnTo>
                    <a:lnTo>
                      <a:pt x="22" y="18"/>
                    </a:lnTo>
                    <a:lnTo>
                      <a:pt x="30" y="18"/>
                    </a:lnTo>
                    <a:lnTo>
                      <a:pt x="38" y="15"/>
                    </a:lnTo>
                    <a:lnTo>
                      <a:pt x="46" y="10"/>
                    </a:lnTo>
                    <a:close/>
                  </a:path>
                </a:pathLst>
              </a:custGeom>
              <a:solidFill>
                <a:srgbClr val="254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35" name="Freeform 643"/>
              <p:cNvSpPr>
                <a:spLocks/>
              </p:cNvSpPr>
              <p:nvPr/>
            </p:nvSpPr>
            <p:spPr bwMode="auto">
              <a:xfrm>
                <a:off x="6013450" y="3532188"/>
                <a:ext cx="88900" cy="71438"/>
              </a:xfrm>
              <a:custGeom>
                <a:avLst/>
                <a:gdLst>
                  <a:gd name="T0" fmla="*/ 46 w 112"/>
                  <a:gd name="T1" fmla="*/ 10 h 91"/>
                  <a:gd name="T2" fmla="*/ 46 w 112"/>
                  <a:gd name="T3" fmla="*/ 10 h 91"/>
                  <a:gd name="T4" fmla="*/ 53 w 112"/>
                  <a:gd name="T5" fmla="*/ 3 h 91"/>
                  <a:gd name="T6" fmla="*/ 59 w 112"/>
                  <a:gd name="T7" fmla="*/ 0 h 91"/>
                  <a:gd name="T8" fmla="*/ 65 w 112"/>
                  <a:gd name="T9" fmla="*/ 0 h 91"/>
                  <a:gd name="T10" fmla="*/ 70 w 112"/>
                  <a:gd name="T11" fmla="*/ 2 h 91"/>
                  <a:gd name="T12" fmla="*/ 70 w 112"/>
                  <a:gd name="T13" fmla="*/ 2 h 91"/>
                  <a:gd name="T14" fmla="*/ 75 w 112"/>
                  <a:gd name="T15" fmla="*/ 2 h 91"/>
                  <a:gd name="T16" fmla="*/ 80 w 112"/>
                  <a:gd name="T17" fmla="*/ 2 h 91"/>
                  <a:gd name="T18" fmla="*/ 112 w 112"/>
                  <a:gd name="T19" fmla="*/ 75 h 91"/>
                  <a:gd name="T20" fmla="*/ 112 w 112"/>
                  <a:gd name="T21" fmla="*/ 75 h 91"/>
                  <a:gd name="T22" fmla="*/ 104 w 112"/>
                  <a:gd name="T23" fmla="*/ 80 h 91"/>
                  <a:gd name="T24" fmla="*/ 94 w 112"/>
                  <a:gd name="T25" fmla="*/ 85 h 91"/>
                  <a:gd name="T26" fmla="*/ 81 w 112"/>
                  <a:gd name="T27" fmla="*/ 88 h 91"/>
                  <a:gd name="T28" fmla="*/ 67 w 112"/>
                  <a:gd name="T29" fmla="*/ 91 h 91"/>
                  <a:gd name="T30" fmla="*/ 51 w 112"/>
                  <a:gd name="T31" fmla="*/ 91 h 91"/>
                  <a:gd name="T32" fmla="*/ 42 w 112"/>
                  <a:gd name="T33" fmla="*/ 90 h 91"/>
                  <a:gd name="T34" fmla="*/ 32 w 112"/>
                  <a:gd name="T35" fmla="*/ 88 h 91"/>
                  <a:gd name="T36" fmla="*/ 22 w 112"/>
                  <a:gd name="T37" fmla="*/ 85 h 91"/>
                  <a:gd name="T38" fmla="*/ 13 w 112"/>
                  <a:gd name="T39" fmla="*/ 80 h 91"/>
                  <a:gd name="T40" fmla="*/ 22 w 112"/>
                  <a:gd name="T41" fmla="*/ 48 h 91"/>
                  <a:gd name="T42" fmla="*/ 22 w 112"/>
                  <a:gd name="T43" fmla="*/ 48 h 91"/>
                  <a:gd name="T44" fmla="*/ 6 w 112"/>
                  <a:gd name="T45" fmla="*/ 23 h 91"/>
                  <a:gd name="T46" fmla="*/ 6 w 112"/>
                  <a:gd name="T47" fmla="*/ 23 h 91"/>
                  <a:gd name="T48" fmla="*/ 2 w 112"/>
                  <a:gd name="T49" fmla="*/ 15 h 91"/>
                  <a:gd name="T50" fmla="*/ 0 w 112"/>
                  <a:gd name="T51" fmla="*/ 10 h 91"/>
                  <a:gd name="T52" fmla="*/ 0 w 112"/>
                  <a:gd name="T53" fmla="*/ 10 h 91"/>
                  <a:gd name="T54" fmla="*/ 5 w 112"/>
                  <a:gd name="T55" fmla="*/ 13 h 91"/>
                  <a:gd name="T56" fmla="*/ 16 w 112"/>
                  <a:gd name="T57" fmla="*/ 18 h 91"/>
                  <a:gd name="T58" fmla="*/ 22 w 112"/>
                  <a:gd name="T59" fmla="*/ 18 h 91"/>
                  <a:gd name="T60" fmla="*/ 30 w 112"/>
                  <a:gd name="T61" fmla="*/ 18 h 91"/>
                  <a:gd name="T62" fmla="*/ 38 w 112"/>
                  <a:gd name="T63" fmla="*/ 15 h 91"/>
                  <a:gd name="T64" fmla="*/ 46 w 112"/>
                  <a:gd name="T65" fmla="*/ 1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91">
                    <a:moveTo>
                      <a:pt x="46" y="10"/>
                    </a:moveTo>
                    <a:lnTo>
                      <a:pt x="46" y="10"/>
                    </a:lnTo>
                    <a:lnTo>
                      <a:pt x="53" y="3"/>
                    </a:lnTo>
                    <a:lnTo>
                      <a:pt x="59" y="0"/>
                    </a:lnTo>
                    <a:lnTo>
                      <a:pt x="65" y="0"/>
                    </a:lnTo>
                    <a:lnTo>
                      <a:pt x="70" y="2"/>
                    </a:lnTo>
                    <a:lnTo>
                      <a:pt x="70" y="2"/>
                    </a:lnTo>
                    <a:lnTo>
                      <a:pt x="75" y="2"/>
                    </a:lnTo>
                    <a:lnTo>
                      <a:pt x="80" y="2"/>
                    </a:lnTo>
                    <a:lnTo>
                      <a:pt x="112" y="75"/>
                    </a:lnTo>
                    <a:lnTo>
                      <a:pt x="112" y="75"/>
                    </a:lnTo>
                    <a:lnTo>
                      <a:pt x="104" y="80"/>
                    </a:lnTo>
                    <a:lnTo>
                      <a:pt x="94" y="85"/>
                    </a:lnTo>
                    <a:lnTo>
                      <a:pt x="81" y="88"/>
                    </a:lnTo>
                    <a:lnTo>
                      <a:pt x="67" y="91"/>
                    </a:lnTo>
                    <a:lnTo>
                      <a:pt x="51" y="91"/>
                    </a:lnTo>
                    <a:lnTo>
                      <a:pt x="42" y="90"/>
                    </a:lnTo>
                    <a:lnTo>
                      <a:pt x="32" y="88"/>
                    </a:lnTo>
                    <a:lnTo>
                      <a:pt x="22" y="85"/>
                    </a:lnTo>
                    <a:lnTo>
                      <a:pt x="13" y="80"/>
                    </a:lnTo>
                    <a:lnTo>
                      <a:pt x="22" y="48"/>
                    </a:lnTo>
                    <a:lnTo>
                      <a:pt x="22" y="48"/>
                    </a:lnTo>
                    <a:lnTo>
                      <a:pt x="6" y="23"/>
                    </a:lnTo>
                    <a:lnTo>
                      <a:pt x="6" y="23"/>
                    </a:lnTo>
                    <a:lnTo>
                      <a:pt x="2" y="15"/>
                    </a:lnTo>
                    <a:lnTo>
                      <a:pt x="0" y="10"/>
                    </a:lnTo>
                    <a:lnTo>
                      <a:pt x="0" y="10"/>
                    </a:lnTo>
                    <a:lnTo>
                      <a:pt x="5" y="13"/>
                    </a:lnTo>
                    <a:lnTo>
                      <a:pt x="16" y="18"/>
                    </a:lnTo>
                    <a:lnTo>
                      <a:pt x="22" y="18"/>
                    </a:lnTo>
                    <a:lnTo>
                      <a:pt x="30" y="18"/>
                    </a:lnTo>
                    <a:lnTo>
                      <a:pt x="38" y="15"/>
                    </a:lnTo>
                    <a:lnTo>
                      <a:pt x="46"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36" name="Freeform 644"/>
              <p:cNvSpPr>
                <a:spLocks/>
              </p:cNvSpPr>
              <p:nvPr/>
            </p:nvSpPr>
            <p:spPr bwMode="auto">
              <a:xfrm>
                <a:off x="6054725" y="3836988"/>
                <a:ext cx="46037" cy="33338"/>
              </a:xfrm>
              <a:custGeom>
                <a:avLst/>
                <a:gdLst>
                  <a:gd name="T0" fmla="*/ 40 w 59"/>
                  <a:gd name="T1" fmla="*/ 26 h 42"/>
                  <a:gd name="T2" fmla="*/ 40 w 59"/>
                  <a:gd name="T3" fmla="*/ 26 h 42"/>
                  <a:gd name="T4" fmla="*/ 40 w 59"/>
                  <a:gd name="T5" fmla="*/ 26 h 42"/>
                  <a:gd name="T6" fmla="*/ 40 w 59"/>
                  <a:gd name="T7" fmla="*/ 24 h 42"/>
                  <a:gd name="T8" fmla="*/ 38 w 59"/>
                  <a:gd name="T9" fmla="*/ 19 h 42"/>
                  <a:gd name="T10" fmla="*/ 35 w 59"/>
                  <a:gd name="T11" fmla="*/ 15 h 42"/>
                  <a:gd name="T12" fmla="*/ 35 w 59"/>
                  <a:gd name="T13" fmla="*/ 15 h 42"/>
                  <a:gd name="T14" fmla="*/ 46 w 59"/>
                  <a:gd name="T15" fmla="*/ 24 h 42"/>
                  <a:gd name="T16" fmla="*/ 54 w 59"/>
                  <a:gd name="T17" fmla="*/ 32 h 42"/>
                  <a:gd name="T18" fmla="*/ 59 w 59"/>
                  <a:gd name="T19" fmla="*/ 37 h 42"/>
                  <a:gd name="T20" fmla="*/ 59 w 59"/>
                  <a:gd name="T21" fmla="*/ 37 h 42"/>
                  <a:gd name="T22" fmla="*/ 58 w 59"/>
                  <a:gd name="T23" fmla="*/ 40 h 42"/>
                  <a:gd name="T24" fmla="*/ 56 w 59"/>
                  <a:gd name="T25" fmla="*/ 42 h 42"/>
                  <a:gd name="T26" fmla="*/ 54 w 59"/>
                  <a:gd name="T27" fmla="*/ 42 h 42"/>
                  <a:gd name="T28" fmla="*/ 54 w 59"/>
                  <a:gd name="T29" fmla="*/ 42 h 42"/>
                  <a:gd name="T30" fmla="*/ 42 w 59"/>
                  <a:gd name="T31" fmla="*/ 40 h 42"/>
                  <a:gd name="T32" fmla="*/ 30 w 59"/>
                  <a:gd name="T33" fmla="*/ 35 h 42"/>
                  <a:gd name="T34" fmla="*/ 30 w 59"/>
                  <a:gd name="T35" fmla="*/ 35 h 42"/>
                  <a:gd name="T36" fmla="*/ 26 w 59"/>
                  <a:gd name="T37" fmla="*/ 32 h 42"/>
                  <a:gd name="T38" fmla="*/ 19 w 59"/>
                  <a:gd name="T39" fmla="*/ 26 h 42"/>
                  <a:gd name="T40" fmla="*/ 8 w 59"/>
                  <a:gd name="T41" fmla="*/ 15 h 42"/>
                  <a:gd name="T42" fmla="*/ 8 w 59"/>
                  <a:gd name="T43" fmla="*/ 15 h 42"/>
                  <a:gd name="T44" fmla="*/ 8 w 59"/>
                  <a:gd name="T45" fmla="*/ 15 h 42"/>
                  <a:gd name="T46" fmla="*/ 7 w 59"/>
                  <a:gd name="T47" fmla="*/ 16 h 42"/>
                  <a:gd name="T48" fmla="*/ 7 w 59"/>
                  <a:gd name="T49" fmla="*/ 23 h 42"/>
                  <a:gd name="T50" fmla="*/ 5 w 59"/>
                  <a:gd name="T51" fmla="*/ 32 h 42"/>
                  <a:gd name="T52" fmla="*/ 2 w 59"/>
                  <a:gd name="T53" fmla="*/ 31 h 42"/>
                  <a:gd name="T54" fmla="*/ 2 w 59"/>
                  <a:gd name="T55" fmla="*/ 31 h 42"/>
                  <a:gd name="T56" fmla="*/ 0 w 59"/>
                  <a:gd name="T57" fmla="*/ 19 h 42"/>
                  <a:gd name="T58" fmla="*/ 0 w 59"/>
                  <a:gd name="T59" fmla="*/ 10 h 42"/>
                  <a:gd name="T60" fmla="*/ 2 w 59"/>
                  <a:gd name="T61" fmla="*/ 0 h 42"/>
                  <a:gd name="T62" fmla="*/ 2 w 59"/>
                  <a:gd name="T63" fmla="*/ 0 h 42"/>
                  <a:gd name="T64" fmla="*/ 5 w 59"/>
                  <a:gd name="T65" fmla="*/ 2 h 42"/>
                  <a:gd name="T66" fmla="*/ 13 w 59"/>
                  <a:gd name="T67" fmla="*/ 8 h 42"/>
                  <a:gd name="T68" fmla="*/ 13 w 59"/>
                  <a:gd name="T69" fmla="*/ 8 h 42"/>
                  <a:gd name="T70" fmla="*/ 27 w 59"/>
                  <a:gd name="T71" fmla="*/ 19 h 42"/>
                  <a:gd name="T72" fmla="*/ 35 w 59"/>
                  <a:gd name="T73" fmla="*/ 24 h 42"/>
                  <a:gd name="T74" fmla="*/ 40 w 59"/>
                  <a:gd name="T75" fmla="*/ 26 h 42"/>
                  <a:gd name="T76" fmla="*/ 40 w 59"/>
                  <a:gd name="T77"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 h="42">
                    <a:moveTo>
                      <a:pt x="40" y="26"/>
                    </a:moveTo>
                    <a:lnTo>
                      <a:pt x="40" y="26"/>
                    </a:lnTo>
                    <a:lnTo>
                      <a:pt x="40" y="26"/>
                    </a:lnTo>
                    <a:lnTo>
                      <a:pt x="40" y="24"/>
                    </a:lnTo>
                    <a:lnTo>
                      <a:pt x="38" y="19"/>
                    </a:lnTo>
                    <a:lnTo>
                      <a:pt x="35" y="15"/>
                    </a:lnTo>
                    <a:lnTo>
                      <a:pt x="35" y="15"/>
                    </a:lnTo>
                    <a:lnTo>
                      <a:pt x="46" y="24"/>
                    </a:lnTo>
                    <a:lnTo>
                      <a:pt x="54" y="32"/>
                    </a:lnTo>
                    <a:lnTo>
                      <a:pt x="59" y="37"/>
                    </a:lnTo>
                    <a:lnTo>
                      <a:pt x="59" y="37"/>
                    </a:lnTo>
                    <a:lnTo>
                      <a:pt x="58" y="40"/>
                    </a:lnTo>
                    <a:lnTo>
                      <a:pt x="56" y="42"/>
                    </a:lnTo>
                    <a:lnTo>
                      <a:pt x="54" y="42"/>
                    </a:lnTo>
                    <a:lnTo>
                      <a:pt x="54" y="42"/>
                    </a:lnTo>
                    <a:lnTo>
                      <a:pt x="42" y="40"/>
                    </a:lnTo>
                    <a:lnTo>
                      <a:pt x="30" y="35"/>
                    </a:lnTo>
                    <a:lnTo>
                      <a:pt x="30" y="35"/>
                    </a:lnTo>
                    <a:lnTo>
                      <a:pt x="26" y="32"/>
                    </a:lnTo>
                    <a:lnTo>
                      <a:pt x="19" y="26"/>
                    </a:lnTo>
                    <a:lnTo>
                      <a:pt x="8" y="15"/>
                    </a:lnTo>
                    <a:lnTo>
                      <a:pt x="8" y="15"/>
                    </a:lnTo>
                    <a:lnTo>
                      <a:pt x="8" y="15"/>
                    </a:lnTo>
                    <a:lnTo>
                      <a:pt x="7" y="16"/>
                    </a:lnTo>
                    <a:lnTo>
                      <a:pt x="7" y="23"/>
                    </a:lnTo>
                    <a:lnTo>
                      <a:pt x="5" y="32"/>
                    </a:lnTo>
                    <a:lnTo>
                      <a:pt x="2" y="31"/>
                    </a:lnTo>
                    <a:lnTo>
                      <a:pt x="2" y="31"/>
                    </a:lnTo>
                    <a:lnTo>
                      <a:pt x="0" y="19"/>
                    </a:lnTo>
                    <a:lnTo>
                      <a:pt x="0" y="10"/>
                    </a:lnTo>
                    <a:lnTo>
                      <a:pt x="2" y="0"/>
                    </a:lnTo>
                    <a:lnTo>
                      <a:pt x="2" y="0"/>
                    </a:lnTo>
                    <a:lnTo>
                      <a:pt x="5" y="2"/>
                    </a:lnTo>
                    <a:lnTo>
                      <a:pt x="13" y="8"/>
                    </a:lnTo>
                    <a:lnTo>
                      <a:pt x="13" y="8"/>
                    </a:lnTo>
                    <a:lnTo>
                      <a:pt x="27" y="19"/>
                    </a:lnTo>
                    <a:lnTo>
                      <a:pt x="35" y="24"/>
                    </a:lnTo>
                    <a:lnTo>
                      <a:pt x="40" y="26"/>
                    </a:lnTo>
                    <a:lnTo>
                      <a:pt x="40" y="26"/>
                    </a:lnTo>
                    <a:close/>
                  </a:path>
                </a:pathLst>
              </a:custGeom>
              <a:solidFill>
                <a:srgbClr val="3E4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37" name="Freeform 645"/>
              <p:cNvSpPr>
                <a:spLocks/>
              </p:cNvSpPr>
              <p:nvPr/>
            </p:nvSpPr>
            <p:spPr bwMode="auto">
              <a:xfrm>
                <a:off x="6034088" y="3633788"/>
                <a:ext cx="65087" cy="74613"/>
              </a:xfrm>
              <a:custGeom>
                <a:avLst/>
                <a:gdLst>
                  <a:gd name="T0" fmla="*/ 71 w 83"/>
                  <a:gd name="T1" fmla="*/ 84 h 94"/>
                  <a:gd name="T2" fmla="*/ 71 w 83"/>
                  <a:gd name="T3" fmla="*/ 84 h 94"/>
                  <a:gd name="T4" fmla="*/ 65 w 83"/>
                  <a:gd name="T5" fmla="*/ 86 h 94"/>
                  <a:gd name="T6" fmla="*/ 49 w 83"/>
                  <a:gd name="T7" fmla="*/ 91 h 94"/>
                  <a:gd name="T8" fmla="*/ 38 w 83"/>
                  <a:gd name="T9" fmla="*/ 92 h 94"/>
                  <a:gd name="T10" fmla="*/ 27 w 83"/>
                  <a:gd name="T11" fmla="*/ 94 h 94"/>
                  <a:gd name="T12" fmla="*/ 14 w 83"/>
                  <a:gd name="T13" fmla="*/ 92 h 94"/>
                  <a:gd name="T14" fmla="*/ 0 w 83"/>
                  <a:gd name="T15" fmla="*/ 91 h 94"/>
                  <a:gd name="T16" fmla="*/ 0 w 83"/>
                  <a:gd name="T17" fmla="*/ 91 h 94"/>
                  <a:gd name="T18" fmla="*/ 12 w 83"/>
                  <a:gd name="T19" fmla="*/ 84 h 94"/>
                  <a:gd name="T20" fmla="*/ 25 w 83"/>
                  <a:gd name="T21" fmla="*/ 78 h 94"/>
                  <a:gd name="T22" fmla="*/ 25 w 83"/>
                  <a:gd name="T23" fmla="*/ 78 h 94"/>
                  <a:gd name="T24" fmla="*/ 33 w 83"/>
                  <a:gd name="T25" fmla="*/ 70 h 94"/>
                  <a:gd name="T26" fmla="*/ 38 w 83"/>
                  <a:gd name="T27" fmla="*/ 62 h 94"/>
                  <a:gd name="T28" fmla="*/ 43 w 83"/>
                  <a:gd name="T29" fmla="*/ 52 h 94"/>
                  <a:gd name="T30" fmla="*/ 46 w 83"/>
                  <a:gd name="T31" fmla="*/ 43 h 94"/>
                  <a:gd name="T32" fmla="*/ 46 w 83"/>
                  <a:gd name="T33" fmla="*/ 43 h 94"/>
                  <a:gd name="T34" fmla="*/ 51 w 83"/>
                  <a:gd name="T35" fmla="*/ 22 h 94"/>
                  <a:gd name="T36" fmla="*/ 51 w 83"/>
                  <a:gd name="T37" fmla="*/ 0 h 94"/>
                  <a:gd name="T38" fmla="*/ 51 w 83"/>
                  <a:gd name="T39" fmla="*/ 57 h 94"/>
                  <a:gd name="T40" fmla="*/ 51 w 83"/>
                  <a:gd name="T41" fmla="*/ 57 h 94"/>
                  <a:gd name="T42" fmla="*/ 52 w 83"/>
                  <a:gd name="T43" fmla="*/ 60 h 94"/>
                  <a:gd name="T44" fmla="*/ 54 w 83"/>
                  <a:gd name="T45" fmla="*/ 64 h 94"/>
                  <a:gd name="T46" fmla="*/ 57 w 83"/>
                  <a:gd name="T47" fmla="*/ 67 h 94"/>
                  <a:gd name="T48" fmla="*/ 63 w 83"/>
                  <a:gd name="T49" fmla="*/ 67 h 94"/>
                  <a:gd name="T50" fmla="*/ 67 w 83"/>
                  <a:gd name="T51" fmla="*/ 65 h 94"/>
                  <a:gd name="T52" fmla="*/ 68 w 83"/>
                  <a:gd name="T53" fmla="*/ 62 h 94"/>
                  <a:gd name="T54" fmla="*/ 68 w 83"/>
                  <a:gd name="T55" fmla="*/ 62 h 94"/>
                  <a:gd name="T56" fmla="*/ 68 w 83"/>
                  <a:gd name="T57" fmla="*/ 62 h 94"/>
                  <a:gd name="T58" fmla="*/ 76 w 83"/>
                  <a:gd name="T59" fmla="*/ 46 h 94"/>
                  <a:gd name="T60" fmla="*/ 83 w 83"/>
                  <a:gd name="T61" fmla="*/ 28 h 94"/>
                  <a:gd name="T62" fmla="*/ 83 w 83"/>
                  <a:gd name="T63" fmla="*/ 28 h 94"/>
                  <a:gd name="T64" fmla="*/ 79 w 83"/>
                  <a:gd name="T65" fmla="*/ 51 h 94"/>
                  <a:gd name="T66" fmla="*/ 75 w 83"/>
                  <a:gd name="T67" fmla="*/ 68 h 94"/>
                  <a:gd name="T68" fmla="*/ 71 w 83"/>
                  <a:gd name="T69" fmla="*/ 8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94">
                    <a:moveTo>
                      <a:pt x="71" y="84"/>
                    </a:moveTo>
                    <a:lnTo>
                      <a:pt x="71" y="84"/>
                    </a:lnTo>
                    <a:lnTo>
                      <a:pt x="65" y="86"/>
                    </a:lnTo>
                    <a:lnTo>
                      <a:pt x="49" y="91"/>
                    </a:lnTo>
                    <a:lnTo>
                      <a:pt x="38" y="92"/>
                    </a:lnTo>
                    <a:lnTo>
                      <a:pt x="27" y="94"/>
                    </a:lnTo>
                    <a:lnTo>
                      <a:pt x="14" y="92"/>
                    </a:lnTo>
                    <a:lnTo>
                      <a:pt x="0" y="91"/>
                    </a:lnTo>
                    <a:lnTo>
                      <a:pt x="0" y="91"/>
                    </a:lnTo>
                    <a:lnTo>
                      <a:pt x="12" y="84"/>
                    </a:lnTo>
                    <a:lnTo>
                      <a:pt x="25" y="78"/>
                    </a:lnTo>
                    <a:lnTo>
                      <a:pt x="25" y="78"/>
                    </a:lnTo>
                    <a:lnTo>
                      <a:pt x="33" y="70"/>
                    </a:lnTo>
                    <a:lnTo>
                      <a:pt x="38" y="62"/>
                    </a:lnTo>
                    <a:lnTo>
                      <a:pt x="43" y="52"/>
                    </a:lnTo>
                    <a:lnTo>
                      <a:pt x="46" y="43"/>
                    </a:lnTo>
                    <a:lnTo>
                      <a:pt x="46" y="43"/>
                    </a:lnTo>
                    <a:lnTo>
                      <a:pt x="51" y="22"/>
                    </a:lnTo>
                    <a:lnTo>
                      <a:pt x="51" y="0"/>
                    </a:lnTo>
                    <a:lnTo>
                      <a:pt x="51" y="57"/>
                    </a:lnTo>
                    <a:lnTo>
                      <a:pt x="51" y="57"/>
                    </a:lnTo>
                    <a:lnTo>
                      <a:pt x="52" y="60"/>
                    </a:lnTo>
                    <a:lnTo>
                      <a:pt x="54" y="64"/>
                    </a:lnTo>
                    <a:lnTo>
                      <a:pt x="57" y="67"/>
                    </a:lnTo>
                    <a:lnTo>
                      <a:pt x="63" y="67"/>
                    </a:lnTo>
                    <a:lnTo>
                      <a:pt x="67" y="65"/>
                    </a:lnTo>
                    <a:lnTo>
                      <a:pt x="68" y="62"/>
                    </a:lnTo>
                    <a:lnTo>
                      <a:pt x="68" y="62"/>
                    </a:lnTo>
                    <a:lnTo>
                      <a:pt x="68" y="62"/>
                    </a:lnTo>
                    <a:lnTo>
                      <a:pt x="76" y="46"/>
                    </a:lnTo>
                    <a:lnTo>
                      <a:pt x="83" y="28"/>
                    </a:lnTo>
                    <a:lnTo>
                      <a:pt x="83" y="28"/>
                    </a:lnTo>
                    <a:lnTo>
                      <a:pt x="79" y="51"/>
                    </a:lnTo>
                    <a:lnTo>
                      <a:pt x="75" y="68"/>
                    </a:lnTo>
                    <a:lnTo>
                      <a:pt x="71" y="84"/>
                    </a:lnTo>
                    <a:close/>
                  </a:path>
                </a:pathLst>
              </a:custGeom>
              <a:solidFill>
                <a:srgbClr val="254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38" name="Freeform 646"/>
              <p:cNvSpPr>
                <a:spLocks/>
              </p:cNvSpPr>
              <p:nvPr/>
            </p:nvSpPr>
            <p:spPr bwMode="auto">
              <a:xfrm>
                <a:off x="6034088" y="3633788"/>
                <a:ext cx="65087" cy="74613"/>
              </a:xfrm>
              <a:custGeom>
                <a:avLst/>
                <a:gdLst>
                  <a:gd name="T0" fmla="*/ 71 w 83"/>
                  <a:gd name="T1" fmla="*/ 84 h 94"/>
                  <a:gd name="T2" fmla="*/ 71 w 83"/>
                  <a:gd name="T3" fmla="*/ 84 h 94"/>
                  <a:gd name="T4" fmla="*/ 65 w 83"/>
                  <a:gd name="T5" fmla="*/ 86 h 94"/>
                  <a:gd name="T6" fmla="*/ 49 w 83"/>
                  <a:gd name="T7" fmla="*/ 91 h 94"/>
                  <a:gd name="T8" fmla="*/ 38 w 83"/>
                  <a:gd name="T9" fmla="*/ 92 h 94"/>
                  <a:gd name="T10" fmla="*/ 27 w 83"/>
                  <a:gd name="T11" fmla="*/ 94 h 94"/>
                  <a:gd name="T12" fmla="*/ 14 w 83"/>
                  <a:gd name="T13" fmla="*/ 92 h 94"/>
                  <a:gd name="T14" fmla="*/ 0 w 83"/>
                  <a:gd name="T15" fmla="*/ 91 h 94"/>
                  <a:gd name="T16" fmla="*/ 0 w 83"/>
                  <a:gd name="T17" fmla="*/ 91 h 94"/>
                  <a:gd name="T18" fmla="*/ 12 w 83"/>
                  <a:gd name="T19" fmla="*/ 84 h 94"/>
                  <a:gd name="T20" fmla="*/ 25 w 83"/>
                  <a:gd name="T21" fmla="*/ 78 h 94"/>
                  <a:gd name="T22" fmla="*/ 25 w 83"/>
                  <a:gd name="T23" fmla="*/ 78 h 94"/>
                  <a:gd name="T24" fmla="*/ 33 w 83"/>
                  <a:gd name="T25" fmla="*/ 70 h 94"/>
                  <a:gd name="T26" fmla="*/ 38 w 83"/>
                  <a:gd name="T27" fmla="*/ 62 h 94"/>
                  <a:gd name="T28" fmla="*/ 43 w 83"/>
                  <a:gd name="T29" fmla="*/ 52 h 94"/>
                  <a:gd name="T30" fmla="*/ 46 w 83"/>
                  <a:gd name="T31" fmla="*/ 43 h 94"/>
                  <a:gd name="T32" fmla="*/ 46 w 83"/>
                  <a:gd name="T33" fmla="*/ 43 h 94"/>
                  <a:gd name="T34" fmla="*/ 51 w 83"/>
                  <a:gd name="T35" fmla="*/ 22 h 94"/>
                  <a:gd name="T36" fmla="*/ 51 w 83"/>
                  <a:gd name="T37" fmla="*/ 0 h 94"/>
                  <a:gd name="T38" fmla="*/ 51 w 83"/>
                  <a:gd name="T39" fmla="*/ 57 h 94"/>
                  <a:gd name="T40" fmla="*/ 51 w 83"/>
                  <a:gd name="T41" fmla="*/ 57 h 94"/>
                  <a:gd name="T42" fmla="*/ 52 w 83"/>
                  <a:gd name="T43" fmla="*/ 60 h 94"/>
                  <a:gd name="T44" fmla="*/ 54 w 83"/>
                  <a:gd name="T45" fmla="*/ 64 h 94"/>
                  <a:gd name="T46" fmla="*/ 57 w 83"/>
                  <a:gd name="T47" fmla="*/ 67 h 94"/>
                  <a:gd name="T48" fmla="*/ 63 w 83"/>
                  <a:gd name="T49" fmla="*/ 67 h 94"/>
                  <a:gd name="T50" fmla="*/ 67 w 83"/>
                  <a:gd name="T51" fmla="*/ 65 h 94"/>
                  <a:gd name="T52" fmla="*/ 68 w 83"/>
                  <a:gd name="T53" fmla="*/ 62 h 94"/>
                  <a:gd name="T54" fmla="*/ 68 w 83"/>
                  <a:gd name="T55" fmla="*/ 62 h 94"/>
                  <a:gd name="T56" fmla="*/ 68 w 83"/>
                  <a:gd name="T57" fmla="*/ 62 h 94"/>
                  <a:gd name="T58" fmla="*/ 76 w 83"/>
                  <a:gd name="T59" fmla="*/ 46 h 94"/>
                  <a:gd name="T60" fmla="*/ 83 w 83"/>
                  <a:gd name="T61" fmla="*/ 28 h 94"/>
                  <a:gd name="T62" fmla="*/ 83 w 83"/>
                  <a:gd name="T63" fmla="*/ 28 h 94"/>
                  <a:gd name="T64" fmla="*/ 79 w 83"/>
                  <a:gd name="T65" fmla="*/ 51 h 94"/>
                  <a:gd name="T66" fmla="*/ 75 w 83"/>
                  <a:gd name="T67" fmla="*/ 68 h 94"/>
                  <a:gd name="T68" fmla="*/ 71 w 83"/>
                  <a:gd name="T69" fmla="*/ 8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94">
                    <a:moveTo>
                      <a:pt x="71" y="84"/>
                    </a:moveTo>
                    <a:lnTo>
                      <a:pt x="71" y="84"/>
                    </a:lnTo>
                    <a:lnTo>
                      <a:pt x="65" y="86"/>
                    </a:lnTo>
                    <a:lnTo>
                      <a:pt x="49" y="91"/>
                    </a:lnTo>
                    <a:lnTo>
                      <a:pt x="38" y="92"/>
                    </a:lnTo>
                    <a:lnTo>
                      <a:pt x="27" y="94"/>
                    </a:lnTo>
                    <a:lnTo>
                      <a:pt x="14" y="92"/>
                    </a:lnTo>
                    <a:lnTo>
                      <a:pt x="0" y="91"/>
                    </a:lnTo>
                    <a:lnTo>
                      <a:pt x="0" y="91"/>
                    </a:lnTo>
                    <a:lnTo>
                      <a:pt x="12" y="84"/>
                    </a:lnTo>
                    <a:lnTo>
                      <a:pt x="25" y="78"/>
                    </a:lnTo>
                    <a:lnTo>
                      <a:pt x="25" y="78"/>
                    </a:lnTo>
                    <a:lnTo>
                      <a:pt x="33" y="70"/>
                    </a:lnTo>
                    <a:lnTo>
                      <a:pt x="38" y="62"/>
                    </a:lnTo>
                    <a:lnTo>
                      <a:pt x="43" y="52"/>
                    </a:lnTo>
                    <a:lnTo>
                      <a:pt x="46" y="43"/>
                    </a:lnTo>
                    <a:lnTo>
                      <a:pt x="46" y="43"/>
                    </a:lnTo>
                    <a:lnTo>
                      <a:pt x="51" y="22"/>
                    </a:lnTo>
                    <a:lnTo>
                      <a:pt x="51" y="0"/>
                    </a:lnTo>
                    <a:lnTo>
                      <a:pt x="51" y="57"/>
                    </a:lnTo>
                    <a:lnTo>
                      <a:pt x="51" y="57"/>
                    </a:lnTo>
                    <a:lnTo>
                      <a:pt x="52" y="60"/>
                    </a:lnTo>
                    <a:lnTo>
                      <a:pt x="54" y="64"/>
                    </a:lnTo>
                    <a:lnTo>
                      <a:pt x="57" y="67"/>
                    </a:lnTo>
                    <a:lnTo>
                      <a:pt x="63" y="67"/>
                    </a:lnTo>
                    <a:lnTo>
                      <a:pt x="67" y="65"/>
                    </a:lnTo>
                    <a:lnTo>
                      <a:pt x="68" y="62"/>
                    </a:lnTo>
                    <a:lnTo>
                      <a:pt x="68" y="62"/>
                    </a:lnTo>
                    <a:lnTo>
                      <a:pt x="68" y="62"/>
                    </a:lnTo>
                    <a:lnTo>
                      <a:pt x="76" y="46"/>
                    </a:lnTo>
                    <a:lnTo>
                      <a:pt x="83" y="28"/>
                    </a:lnTo>
                    <a:lnTo>
                      <a:pt x="83" y="28"/>
                    </a:lnTo>
                    <a:lnTo>
                      <a:pt x="79" y="51"/>
                    </a:lnTo>
                    <a:lnTo>
                      <a:pt x="75" y="68"/>
                    </a:lnTo>
                    <a:lnTo>
                      <a:pt x="71" y="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39" name="Freeform 647"/>
              <p:cNvSpPr>
                <a:spLocks/>
              </p:cNvSpPr>
              <p:nvPr/>
            </p:nvSpPr>
            <p:spPr bwMode="auto">
              <a:xfrm>
                <a:off x="5984875" y="3513138"/>
                <a:ext cx="25400" cy="63500"/>
              </a:xfrm>
              <a:custGeom>
                <a:avLst/>
                <a:gdLst>
                  <a:gd name="T0" fmla="*/ 34 w 34"/>
                  <a:gd name="T1" fmla="*/ 22 h 80"/>
                  <a:gd name="T2" fmla="*/ 34 w 34"/>
                  <a:gd name="T3" fmla="*/ 73 h 80"/>
                  <a:gd name="T4" fmla="*/ 7 w 34"/>
                  <a:gd name="T5" fmla="*/ 80 h 80"/>
                  <a:gd name="T6" fmla="*/ 7 w 34"/>
                  <a:gd name="T7" fmla="*/ 80 h 80"/>
                  <a:gd name="T8" fmla="*/ 2 w 34"/>
                  <a:gd name="T9" fmla="*/ 48 h 80"/>
                  <a:gd name="T10" fmla="*/ 0 w 34"/>
                  <a:gd name="T11" fmla="*/ 21 h 80"/>
                  <a:gd name="T12" fmla="*/ 0 w 34"/>
                  <a:gd name="T13" fmla="*/ 9 h 80"/>
                  <a:gd name="T14" fmla="*/ 2 w 34"/>
                  <a:gd name="T15" fmla="*/ 0 h 80"/>
                  <a:gd name="T16" fmla="*/ 2 w 34"/>
                  <a:gd name="T17" fmla="*/ 0 h 80"/>
                  <a:gd name="T18" fmla="*/ 7 w 34"/>
                  <a:gd name="T19" fmla="*/ 1 h 80"/>
                  <a:gd name="T20" fmla="*/ 16 w 34"/>
                  <a:gd name="T21" fmla="*/ 5 h 80"/>
                  <a:gd name="T22" fmla="*/ 23 w 34"/>
                  <a:gd name="T23" fmla="*/ 6 h 80"/>
                  <a:gd name="T24" fmla="*/ 27 w 34"/>
                  <a:gd name="T25" fmla="*/ 11 h 80"/>
                  <a:gd name="T26" fmla="*/ 32 w 34"/>
                  <a:gd name="T27" fmla="*/ 16 h 80"/>
                  <a:gd name="T28" fmla="*/ 34 w 34"/>
                  <a:gd name="T29" fmla="*/ 22 h 80"/>
                  <a:gd name="T30" fmla="*/ 34 w 34"/>
                  <a:gd name="T31" fmla="*/ 2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80">
                    <a:moveTo>
                      <a:pt x="34" y="22"/>
                    </a:moveTo>
                    <a:lnTo>
                      <a:pt x="34" y="73"/>
                    </a:lnTo>
                    <a:lnTo>
                      <a:pt x="7" y="80"/>
                    </a:lnTo>
                    <a:lnTo>
                      <a:pt x="7" y="80"/>
                    </a:lnTo>
                    <a:lnTo>
                      <a:pt x="2" y="48"/>
                    </a:lnTo>
                    <a:lnTo>
                      <a:pt x="0" y="21"/>
                    </a:lnTo>
                    <a:lnTo>
                      <a:pt x="0" y="9"/>
                    </a:lnTo>
                    <a:lnTo>
                      <a:pt x="2" y="0"/>
                    </a:lnTo>
                    <a:lnTo>
                      <a:pt x="2" y="0"/>
                    </a:lnTo>
                    <a:lnTo>
                      <a:pt x="7" y="1"/>
                    </a:lnTo>
                    <a:lnTo>
                      <a:pt x="16" y="5"/>
                    </a:lnTo>
                    <a:lnTo>
                      <a:pt x="23" y="6"/>
                    </a:lnTo>
                    <a:lnTo>
                      <a:pt x="27" y="11"/>
                    </a:lnTo>
                    <a:lnTo>
                      <a:pt x="32" y="16"/>
                    </a:lnTo>
                    <a:lnTo>
                      <a:pt x="34" y="22"/>
                    </a:lnTo>
                    <a:lnTo>
                      <a:pt x="34" y="22"/>
                    </a:lnTo>
                    <a:close/>
                  </a:path>
                </a:pathLst>
              </a:custGeom>
              <a:solidFill>
                <a:srgbClr val="1640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40" name="Freeform 648"/>
              <p:cNvSpPr>
                <a:spLocks/>
              </p:cNvSpPr>
              <p:nvPr/>
            </p:nvSpPr>
            <p:spPr bwMode="auto">
              <a:xfrm>
                <a:off x="6027738" y="3487738"/>
                <a:ext cx="26987" cy="15875"/>
              </a:xfrm>
              <a:custGeom>
                <a:avLst/>
                <a:gdLst>
                  <a:gd name="T0" fmla="*/ 14 w 35"/>
                  <a:gd name="T1" fmla="*/ 7 h 21"/>
                  <a:gd name="T2" fmla="*/ 14 w 35"/>
                  <a:gd name="T3" fmla="*/ 7 h 21"/>
                  <a:gd name="T4" fmla="*/ 16 w 35"/>
                  <a:gd name="T5" fmla="*/ 7 h 21"/>
                  <a:gd name="T6" fmla="*/ 16 w 35"/>
                  <a:gd name="T7" fmla="*/ 7 h 21"/>
                  <a:gd name="T8" fmla="*/ 17 w 35"/>
                  <a:gd name="T9" fmla="*/ 5 h 21"/>
                  <a:gd name="T10" fmla="*/ 17 w 35"/>
                  <a:gd name="T11" fmla="*/ 4 h 21"/>
                  <a:gd name="T12" fmla="*/ 17 w 35"/>
                  <a:gd name="T13" fmla="*/ 4 h 21"/>
                  <a:gd name="T14" fmla="*/ 27 w 35"/>
                  <a:gd name="T15" fmla="*/ 2 h 21"/>
                  <a:gd name="T16" fmla="*/ 33 w 35"/>
                  <a:gd name="T17" fmla="*/ 0 h 21"/>
                  <a:gd name="T18" fmla="*/ 35 w 35"/>
                  <a:gd name="T19" fmla="*/ 15 h 21"/>
                  <a:gd name="T20" fmla="*/ 33 w 35"/>
                  <a:gd name="T21" fmla="*/ 16 h 21"/>
                  <a:gd name="T22" fmla="*/ 33 w 35"/>
                  <a:gd name="T23" fmla="*/ 16 h 21"/>
                  <a:gd name="T24" fmla="*/ 32 w 35"/>
                  <a:gd name="T25" fmla="*/ 16 h 21"/>
                  <a:gd name="T26" fmla="*/ 30 w 35"/>
                  <a:gd name="T27" fmla="*/ 16 h 21"/>
                  <a:gd name="T28" fmla="*/ 25 w 35"/>
                  <a:gd name="T29" fmla="*/ 13 h 21"/>
                  <a:gd name="T30" fmla="*/ 20 w 35"/>
                  <a:gd name="T31" fmla="*/ 10 h 21"/>
                  <a:gd name="T32" fmla="*/ 17 w 35"/>
                  <a:gd name="T33" fmla="*/ 10 h 21"/>
                  <a:gd name="T34" fmla="*/ 17 w 35"/>
                  <a:gd name="T35" fmla="*/ 10 h 21"/>
                  <a:gd name="T36" fmla="*/ 4 w 35"/>
                  <a:gd name="T37" fmla="*/ 21 h 21"/>
                  <a:gd name="T38" fmla="*/ 0 w 35"/>
                  <a:gd name="T39" fmla="*/ 16 h 21"/>
                  <a:gd name="T40" fmla="*/ 0 w 35"/>
                  <a:gd name="T41" fmla="*/ 16 h 21"/>
                  <a:gd name="T42" fmla="*/ 14 w 35"/>
                  <a:gd name="T43" fmla="*/ 7 h 21"/>
                  <a:gd name="T44" fmla="*/ 14 w 35"/>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21">
                    <a:moveTo>
                      <a:pt x="14" y="7"/>
                    </a:moveTo>
                    <a:lnTo>
                      <a:pt x="14" y="7"/>
                    </a:lnTo>
                    <a:lnTo>
                      <a:pt x="16" y="7"/>
                    </a:lnTo>
                    <a:lnTo>
                      <a:pt x="16" y="7"/>
                    </a:lnTo>
                    <a:lnTo>
                      <a:pt x="17" y="5"/>
                    </a:lnTo>
                    <a:lnTo>
                      <a:pt x="17" y="4"/>
                    </a:lnTo>
                    <a:lnTo>
                      <a:pt x="17" y="4"/>
                    </a:lnTo>
                    <a:lnTo>
                      <a:pt x="27" y="2"/>
                    </a:lnTo>
                    <a:lnTo>
                      <a:pt x="33" y="0"/>
                    </a:lnTo>
                    <a:lnTo>
                      <a:pt x="35" y="15"/>
                    </a:lnTo>
                    <a:lnTo>
                      <a:pt x="33" y="16"/>
                    </a:lnTo>
                    <a:lnTo>
                      <a:pt x="33" y="16"/>
                    </a:lnTo>
                    <a:lnTo>
                      <a:pt x="32" y="16"/>
                    </a:lnTo>
                    <a:lnTo>
                      <a:pt x="30" y="16"/>
                    </a:lnTo>
                    <a:lnTo>
                      <a:pt x="25" y="13"/>
                    </a:lnTo>
                    <a:lnTo>
                      <a:pt x="20" y="10"/>
                    </a:lnTo>
                    <a:lnTo>
                      <a:pt x="17" y="10"/>
                    </a:lnTo>
                    <a:lnTo>
                      <a:pt x="17" y="10"/>
                    </a:lnTo>
                    <a:lnTo>
                      <a:pt x="4" y="21"/>
                    </a:lnTo>
                    <a:lnTo>
                      <a:pt x="0" y="16"/>
                    </a:lnTo>
                    <a:lnTo>
                      <a:pt x="0" y="16"/>
                    </a:lnTo>
                    <a:lnTo>
                      <a:pt x="14" y="7"/>
                    </a:lnTo>
                    <a:lnTo>
                      <a:pt x="14" y="7"/>
                    </a:lnTo>
                    <a:close/>
                  </a:path>
                </a:pathLst>
              </a:custGeom>
              <a:solidFill>
                <a:srgbClr val="CED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41" name="Freeform 649"/>
              <p:cNvSpPr>
                <a:spLocks/>
              </p:cNvSpPr>
              <p:nvPr/>
            </p:nvSpPr>
            <p:spPr bwMode="auto">
              <a:xfrm>
                <a:off x="6016625" y="3476625"/>
                <a:ext cx="39687" cy="26988"/>
              </a:xfrm>
              <a:custGeom>
                <a:avLst/>
                <a:gdLst>
                  <a:gd name="T0" fmla="*/ 3 w 49"/>
                  <a:gd name="T1" fmla="*/ 0 h 33"/>
                  <a:gd name="T2" fmla="*/ 3 w 49"/>
                  <a:gd name="T3" fmla="*/ 0 h 33"/>
                  <a:gd name="T4" fmla="*/ 14 w 49"/>
                  <a:gd name="T5" fmla="*/ 8 h 33"/>
                  <a:gd name="T6" fmla="*/ 22 w 49"/>
                  <a:gd name="T7" fmla="*/ 12 h 33"/>
                  <a:gd name="T8" fmla="*/ 29 w 49"/>
                  <a:gd name="T9" fmla="*/ 16 h 33"/>
                  <a:gd name="T10" fmla="*/ 29 w 49"/>
                  <a:gd name="T11" fmla="*/ 16 h 33"/>
                  <a:gd name="T12" fmla="*/ 30 w 49"/>
                  <a:gd name="T13" fmla="*/ 12 h 33"/>
                  <a:gd name="T14" fmla="*/ 33 w 49"/>
                  <a:gd name="T15" fmla="*/ 8 h 33"/>
                  <a:gd name="T16" fmla="*/ 35 w 49"/>
                  <a:gd name="T17" fmla="*/ 0 h 33"/>
                  <a:gd name="T18" fmla="*/ 35 w 49"/>
                  <a:gd name="T19" fmla="*/ 0 h 33"/>
                  <a:gd name="T20" fmla="*/ 40 w 49"/>
                  <a:gd name="T21" fmla="*/ 1 h 33"/>
                  <a:gd name="T22" fmla="*/ 46 w 49"/>
                  <a:gd name="T23" fmla="*/ 6 h 33"/>
                  <a:gd name="T24" fmla="*/ 46 w 49"/>
                  <a:gd name="T25" fmla="*/ 6 h 33"/>
                  <a:gd name="T26" fmla="*/ 49 w 49"/>
                  <a:gd name="T27" fmla="*/ 16 h 33"/>
                  <a:gd name="T28" fmla="*/ 49 w 49"/>
                  <a:gd name="T29" fmla="*/ 20 h 33"/>
                  <a:gd name="T30" fmla="*/ 48 w 49"/>
                  <a:gd name="T31" fmla="*/ 25 h 33"/>
                  <a:gd name="T32" fmla="*/ 48 w 49"/>
                  <a:gd name="T33" fmla="*/ 25 h 33"/>
                  <a:gd name="T34" fmla="*/ 46 w 49"/>
                  <a:gd name="T35" fmla="*/ 25 h 33"/>
                  <a:gd name="T36" fmla="*/ 45 w 49"/>
                  <a:gd name="T37" fmla="*/ 25 h 33"/>
                  <a:gd name="T38" fmla="*/ 38 w 49"/>
                  <a:gd name="T39" fmla="*/ 22 h 33"/>
                  <a:gd name="T40" fmla="*/ 33 w 49"/>
                  <a:gd name="T41" fmla="*/ 19 h 33"/>
                  <a:gd name="T42" fmla="*/ 29 w 49"/>
                  <a:gd name="T43" fmla="*/ 19 h 33"/>
                  <a:gd name="T44" fmla="*/ 29 w 49"/>
                  <a:gd name="T45" fmla="*/ 19 h 33"/>
                  <a:gd name="T46" fmla="*/ 22 w 49"/>
                  <a:gd name="T47" fmla="*/ 27 h 33"/>
                  <a:gd name="T48" fmla="*/ 17 w 49"/>
                  <a:gd name="T49" fmla="*/ 31 h 33"/>
                  <a:gd name="T50" fmla="*/ 14 w 49"/>
                  <a:gd name="T51" fmla="*/ 33 h 33"/>
                  <a:gd name="T52" fmla="*/ 14 w 49"/>
                  <a:gd name="T53" fmla="*/ 33 h 33"/>
                  <a:gd name="T54" fmla="*/ 11 w 49"/>
                  <a:gd name="T55" fmla="*/ 30 h 33"/>
                  <a:gd name="T56" fmla="*/ 6 w 49"/>
                  <a:gd name="T57" fmla="*/ 24 h 33"/>
                  <a:gd name="T58" fmla="*/ 1 w 49"/>
                  <a:gd name="T59" fmla="*/ 14 h 33"/>
                  <a:gd name="T60" fmla="*/ 0 w 49"/>
                  <a:gd name="T61" fmla="*/ 8 h 33"/>
                  <a:gd name="T62" fmla="*/ 0 w 49"/>
                  <a:gd name="T63" fmla="*/ 8 h 33"/>
                  <a:gd name="T64" fmla="*/ 1 w 49"/>
                  <a:gd name="T65" fmla="*/ 3 h 33"/>
                  <a:gd name="T66" fmla="*/ 3 w 49"/>
                  <a:gd name="T67" fmla="*/ 0 h 33"/>
                  <a:gd name="T68" fmla="*/ 3 w 49"/>
                  <a:gd name="T6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3">
                    <a:moveTo>
                      <a:pt x="3" y="0"/>
                    </a:moveTo>
                    <a:lnTo>
                      <a:pt x="3" y="0"/>
                    </a:lnTo>
                    <a:lnTo>
                      <a:pt x="14" y="8"/>
                    </a:lnTo>
                    <a:lnTo>
                      <a:pt x="22" y="12"/>
                    </a:lnTo>
                    <a:lnTo>
                      <a:pt x="29" y="16"/>
                    </a:lnTo>
                    <a:lnTo>
                      <a:pt x="29" y="16"/>
                    </a:lnTo>
                    <a:lnTo>
                      <a:pt x="30" y="12"/>
                    </a:lnTo>
                    <a:lnTo>
                      <a:pt x="33" y="8"/>
                    </a:lnTo>
                    <a:lnTo>
                      <a:pt x="35" y="0"/>
                    </a:lnTo>
                    <a:lnTo>
                      <a:pt x="35" y="0"/>
                    </a:lnTo>
                    <a:lnTo>
                      <a:pt x="40" y="1"/>
                    </a:lnTo>
                    <a:lnTo>
                      <a:pt x="46" y="6"/>
                    </a:lnTo>
                    <a:lnTo>
                      <a:pt x="46" y="6"/>
                    </a:lnTo>
                    <a:lnTo>
                      <a:pt x="49" y="16"/>
                    </a:lnTo>
                    <a:lnTo>
                      <a:pt x="49" y="20"/>
                    </a:lnTo>
                    <a:lnTo>
                      <a:pt x="48" y="25"/>
                    </a:lnTo>
                    <a:lnTo>
                      <a:pt x="48" y="25"/>
                    </a:lnTo>
                    <a:lnTo>
                      <a:pt x="46" y="25"/>
                    </a:lnTo>
                    <a:lnTo>
                      <a:pt x="45" y="25"/>
                    </a:lnTo>
                    <a:lnTo>
                      <a:pt x="38" y="22"/>
                    </a:lnTo>
                    <a:lnTo>
                      <a:pt x="33" y="19"/>
                    </a:lnTo>
                    <a:lnTo>
                      <a:pt x="29" y="19"/>
                    </a:lnTo>
                    <a:lnTo>
                      <a:pt x="29" y="19"/>
                    </a:lnTo>
                    <a:lnTo>
                      <a:pt x="22" y="27"/>
                    </a:lnTo>
                    <a:lnTo>
                      <a:pt x="17" y="31"/>
                    </a:lnTo>
                    <a:lnTo>
                      <a:pt x="14" y="33"/>
                    </a:lnTo>
                    <a:lnTo>
                      <a:pt x="14" y="33"/>
                    </a:lnTo>
                    <a:lnTo>
                      <a:pt x="11" y="30"/>
                    </a:lnTo>
                    <a:lnTo>
                      <a:pt x="6" y="24"/>
                    </a:lnTo>
                    <a:lnTo>
                      <a:pt x="1" y="14"/>
                    </a:lnTo>
                    <a:lnTo>
                      <a:pt x="0" y="8"/>
                    </a:lnTo>
                    <a:lnTo>
                      <a:pt x="0" y="8"/>
                    </a:lnTo>
                    <a:lnTo>
                      <a:pt x="1" y="3"/>
                    </a:lnTo>
                    <a:lnTo>
                      <a:pt x="3" y="0"/>
                    </a:lnTo>
                    <a:lnTo>
                      <a:pt x="3" y="0"/>
                    </a:lnTo>
                    <a:close/>
                  </a:path>
                </a:pathLst>
              </a:custGeom>
              <a:solidFill>
                <a:srgbClr val="F2E6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042" name="Picture 65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72175" y="3576638"/>
                <a:ext cx="11112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Freeform 651"/>
              <p:cNvSpPr>
                <a:spLocks/>
              </p:cNvSpPr>
              <p:nvPr/>
            </p:nvSpPr>
            <p:spPr bwMode="auto">
              <a:xfrm>
                <a:off x="5994400" y="3586163"/>
                <a:ext cx="25400" cy="3175"/>
              </a:xfrm>
              <a:custGeom>
                <a:avLst/>
                <a:gdLst>
                  <a:gd name="T0" fmla="*/ 32 w 32"/>
                  <a:gd name="T1" fmla="*/ 0 h 3"/>
                  <a:gd name="T2" fmla="*/ 0 w 32"/>
                  <a:gd name="T3" fmla="*/ 3 h 3"/>
                  <a:gd name="T4" fmla="*/ 0 w 32"/>
                  <a:gd name="T5" fmla="*/ 3 h 3"/>
                  <a:gd name="T6" fmla="*/ 32 w 32"/>
                  <a:gd name="T7" fmla="*/ 0 h 3"/>
                  <a:gd name="T8" fmla="*/ 32 w 32"/>
                  <a:gd name="T9" fmla="*/ 0 h 3"/>
                  <a:gd name="T10" fmla="*/ 32 w 32"/>
                  <a:gd name="T11" fmla="*/ 0 h 3"/>
                </a:gdLst>
                <a:ahLst/>
                <a:cxnLst>
                  <a:cxn ang="0">
                    <a:pos x="T0" y="T1"/>
                  </a:cxn>
                  <a:cxn ang="0">
                    <a:pos x="T2" y="T3"/>
                  </a:cxn>
                  <a:cxn ang="0">
                    <a:pos x="T4" y="T5"/>
                  </a:cxn>
                  <a:cxn ang="0">
                    <a:pos x="T6" y="T7"/>
                  </a:cxn>
                  <a:cxn ang="0">
                    <a:pos x="T8" y="T9"/>
                  </a:cxn>
                  <a:cxn ang="0">
                    <a:pos x="T10" y="T11"/>
                  </a:cxn>
                </a:cxnLst>
                <a:rect l="0" t="0" r="r" b="b"/>
                <a:pathLst>
                  <a:path w="32" h="3">
                    <a:moveTo>
                      <a:pt x="32" y="0"/>
                    </a:moveTo>
                    <a:lnTo>
                      <a:pt x="0" y="3"/>
                    </a:lnTo>
                    <a:lnTo>
                      <a:pt x="0" y="3"/>
                    </a:lnTo>
                    <a:lnTo>
                      <a:pt x="32" y="0"/>
                    </a:lnTo>
                    <a:lnTo>
                      <a:pt x="32" y="0"/>
                    </a:lnTo>
                    <a:lnTo>
                      <a:pt x="32" y="0"/>
                    </a:lnTo>
                    <a:close/>
                  </a:path>
                </a:pathLst>
              </a:custGeom>
              <a:solidFill>
                <a:srgbClr val="DAD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44" name="Freeform 652"/>
              <p:cNvSpPr>
                <a:spLocks/>
              </p:cNvSpPr>
              <p:nvPr/>
            </p:nvSpPr>
            <p:spPr bwMode="auto">
              <a:xfrm>
                <a:off x="5994400" y="3586163"/>
                <a:ext cx="25400" cy="3175"/>
              </a:xfrm>
              <a:custGeom>
                <a:avLst/>
                <a:gdLst>
                  <a:gd name="T0" fmla="*/ 32 w 32"/>
                  <a:gd name="T1" fmla="*/ 0 h 3"/>
                  <a:gd name="T2" fmla="*/ 0 w 32"/>
                  <a:gd name="T3" fmla="*/ 3 h 3"/>
                  <a:gd name="T4" fmla="*/ 0 w 32"/>
                  <a:gd name="T5" fmla="*/ 3 h 3"/>
                  <a:gd name="T6" fmla="*/ 32 w 32"/>
                  <a:gd name="T7" fmla="*/ 0 h 3"/>
                  <a:gd name="T8" fmla="*/ 32 w 32"/>
                  <a:gd name="T9" fmla="*/ 0 h 3"/>
                  <a:gd name="T10" fmla="*/ 32 w 32"/>
                  <a:gd name="T11" fmla="*/ 0 h 3"/>
                </a:gdLst>
                <a:ahLst/>
                <a:cxnLst>
                  <a:cxn ang="0">
                    <a:pos x="T0" y="T1"/>
                  </a:cxn>
                  <a:cxn ang="0">
                    <a:pos x="T2" y="T3"/>
                  </a:cxn>
                  <a:cxn ang="0">
                    <a:pos x="T4" y="T5"/>
                  </a:cxn>
                  <a:cxn ang="0">
                    <a:pos x="T6" y="T7"/>
                  </a:cxn>
                  <a:cxn ang="0">
                    <a:pos x="T8" y="T9"/>
                  </a:cxn>
                  <a:cxn ang="0">
                    <a:pos x="T10" y="T11"/>
                  </a:cxn>
                </a:cxnLst>
                <a:rect l="0" t="0" r="r" b="b"/>
                <a:pathLst>
                  <a:path w="32" h="3">
                    <a:moveTo>
                      <a:pt x="32" y="0"/>
                    </a:moveTo>
                    <a:lnTo>
                      <a:pt x="0" y="3"/>
                    </a:lnTo>
                    <a:lnTo>
                      <a:pt x="0" y="3"/>
                    </a:lnTo>
                    <a:lnTo>
                      <a:pt x="32" y="0"/>
                    </a:lnTo>
                    <a:lnTo>
                      <a:pt x="32" y="0"/>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45" name="Freeform 653"/>
              <p:cNvSpPr>
                <a:spLocks noEditPoints="1"/>
              </p:cNvSpPr>
              <p:nvPr/>
            </p:nvSpPr>
            <p:spPr bwMode="auto">
              <a:xfrm>
                <a:off x="6073775" y="3630613"/>
                <a:ext cx="4762" cy="11113"/>
              </a:xfrm>
              <a:custGeom>
                <a:avLst/>
                <a:gdLst>
                  <a:gd name="T0" fmla="*/ 4 w 4"/>
                  <a:gd name="T1" fmla="*/ 14 h 14"/>
                  <a:gd name="T2" fmla="*/ 0 w 4"/>
                  <a:gd name="T3" fmla="*/ 14 h 14"/>
                  <a:gd name="T4" fmla="*/ 4 w 4"/>
                  <a:gd name="T5" fmla="*/ 14 h 14"/>
                  <a:gd name="T6" fmla="*/ 3 w 4"/>
                  <a:gd name="T7" fmla="*/ 0 h 14"/>
                  <a:gd name="T8" fmla="*/ 3 w 4"/>
                  <a:gd name="T9" fmla="*/ 0 h 14"/>
                  <a:gd name="T10" fmla="*/ 3 w 4"/>
                  <a:gd name="T11" fmla="*/ 0 h 14"/>
                  <a:gd name="T12" fmla="*/ 4 w 4"/>
                  <a:gd name="T13" fmla="*/ 14 h 14"/>
                  <a:gd name="T14" fmla="*/ 3 w 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4">
                    <a:moveTo>
                      <a:pt x="4" y="14"/>
                    </a:moveTo>
                    <a:lnTo>
                      <a:pt x="0" y="14"/>
                    </a:lnTo>
                    <a:lnTo>
                      <a:pt x="4" y="14"/>
                    </a:lnTo>
                    <a:close/>
                    <a:moveTo>
                      <a:pt x="3" y="0"/>
                    </a:moveTo>
                    <a:lnTo>
                      <a:pt x="3" y="0"/>
                    </a:lnTo>
                    <a:lnTo>
                      <a:pt x="3" y="0"/>
                    </a:lnTo>
                    <a:lnTo>
                      <a:pt x="4" y="14"/>
                    </a:lnTo>
                    <a:lnTo>
                      <a:pt x="3" y="0"/>
                    </a:lnTo>
                    <a:close/>
                  </a:path>
                </a:pathLst>
              </a:custGeom>
              <a:solidFill>
                <a:srgbClr val="0C2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46" name="Freeform 654"/>
              <p:cNvSpPr>
                <a:spLocks/>
              </p:cNvSpPr>
              <p:nvPr/>
            </p:nvSpPr>
            <p:spPr bwMode="auto">
              <a:xfrm>
                <a:off x="6073775" y="3641725"/>
                <a:ext cx="4762"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47" name="Freeform 655"/>
              <p:cNvSpPr>
                <a:spLocks/>
              </p:cNvSpPr>
              <p:nvPr/>
            </p:nvSpPr>
            <p:spPr bwMode="auto">
              <a:xfrm>
                <a:off x="6076950" y="3630613"/>
                <a:ext cx="1587" cy="11113"/>
              </a:xfrm>
              <a:custGeom>
                <a:avLst/>
                <a:gdLst>
                  <a:gd name="T0" fmla="*/ 0 w 1"/>
                  <a:gd name="T1" fmla="*/ 0 h 14"/>
                  <a:gd name="T2" fmla="*/ 0 w 1"/>
                  <a:gd name="T3" fmla="*/ 0 h 14"/>
                  <a:gd name="T4" fmla="*/ 0 w 1"/>
                  <a:gd name="T5" fmla="*/ 0 h 14"/>
                  <a:gd name="T6" fmla="*/ 1 w 1"/>
                  <a:gd name="T7" fmla="*/ 14 h 14"/>
                  <a:gd name="T8" fmla="*/ 0 w 1"/>
                  <a:gd name="T9" fmla="*/ 0 h 14"/>
                </a:gdLst>
                <a:ahLst/>
                <a:cxnLst>
                  <a:cxn ang="0">
                    <a:pos x="T0" y="T1"/>
                  </a:cxn>
                  <a:cxn ang="0">
                    <a:pos x="T2" y="T3"/>
                  </a:cxn>
                  <a:cxn ang="0">
                    <a:pos x="T4" y="T5"/>
                  </a:cxn>
                  <a:cxn ang="0">
                    <a:pos x="T6" y="T7"/>
                  </a:cxn>
                  <a:cxn ang="0">
                    <a:pos x="T8" y="T9"/>
                  </a:cxn>
                </a:cxnLst>
                <a:rect l="0" t="0" r="r" b="b"/>
                <a:pathLst>
                  <a:path w="1" h="14">
                    <a:moveTo>
                      <a:pt x="0" y="0"/>
                    </a:moveTo>
                    <a:lnTo>
                      <a:pt x="0" y="0"/>
                    </a:lnTo>
                    <a:lnTo>
                      <a:pt x="0" y="0"/>
                    </a:lnTo>
                    <a:lnTo>
                      <a:pt x="1" y="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48" name="Rectangle 656"/>
              <p:cNvSpPr>
                <a:spLocks noChangeArrowheads="1"/>
              </p:cNvSpPr>
              <p:nvPr/>
            </p:nvSpPr>
            <p:spPr bwMode="auto">
              <a:xfrm>
                <a:off x="6008688" y="3648075"/>
                <a:ext cx="4762" cy="158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49" name="Rectangle 657"/>
              <p:cNvSpPr>
                <a:spLocks noChangeArrowheads="1"/>
              </p:cNvSpPr>
              <p:nvPr/>
            </p:nvSpPr>
            <p:spPr bwMode="auto">
              <a:xfrm>
                <a:off x="6008688" y="3648075"/>
                <a:ext cx="476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50" name="Freeform 658"/>
              <p:cNvSpPr>
                <a:spLocks/>
              </p:cNvSpPr>
              <p:nvPr/>
            </p:nvSpPr>
            <p:spPr bwMode="auto">
              <a:xfrm>
                <a:off x="6013450" y="3641725"/>
                <a:ext cx="60325" cy="6350"/>
              </a:xfrm>
              <a:custGeom>
                <a:avLst/>
                <a:gdLst>
                  <a:gd name="T0" fmla="*/ 77 w 77"/>
                  <a:gd name="T1" fmla="*/ 0 h 8"/>
                  <a:gd name="T2" fmla="*/ 0 w 77"/>
                  <a:gd name="T3" fmla="*/ 8 h 8"/>
                  <a:gd name="T4" fmla="*/ 0 w 77"/>
                  <a:gd name="T5" fmla="*/ 8 h 8"/>
                  <a:gd name="T6" fmla="*/ 77 w 77"/>
                  <a:gd name="T7" fmla="*/ 0 h 8"/>
                  <a:gd name="T8" fmla="*/ 77 w 77"/>
                  <a:gd name="T9" fmla="*/ 0 h 8"/>
                </a:gdLst>
                <a:ahLst/>
                <a:cxnLst>
                  <a:cxn ang="0">
                    <a:pos x="T0" y="T1"/>
                  </a:cxn>
                  <a:cxn ang="0">
                    <a:pos x="T2" y="T3"/>
                  </a:cxn>
                  <a:cxn ang="0">
                    <a:pos x="T4" y="T5"/>
                  </a:cxn>
                  <a:cxn ang="0">
                    <a:pos x="T6" y="T7"/>
                  </a:cxn>
                  <a:cxn ang="0">
                    <a:pos x="T8" y="T9"/>
                  </a:cxn>
                </a:cxnLst>
                <a:rect l="0" t="0" r="r" b="b"/>
                <a:pathLst>
                  <a:path w="77" h="8">
                    <a:moveTo>
                      <a:pt x="77" y="0"/>
                    </a:moveTo>
                    <a:lnTo>
                      <a:pt x="0" y="8"/>
                    </a:lnTo>
                    <a:lnTo>
                      <a:pt x="0" y="8"/>
                    </a:lnTo>
                    <a:lnTo>
                      <a:pt x="77" y="0"/>
                    </a:lnTo>
                    <a:lnTo>
                      <a:pt x="77" y="0"/>
                    </a:lnTo>
                    <a:close/>
                  </a:path>
                </a:pathLst>
              </a:custGeom>
              <a:solidFill>
                <a:srgbClr val="0C2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51" name="Freeform 659"/>
              <p:cNvSpPr>
                <a:spLocks/>
              </p:cNvSpPr>
              <p:nvPr/>
            </p:nvSpPr>
            <p:spPr bwMode="auto">
              <a:xfrm>
                <a:off x="6013450" y="3641725"/>
                <a:ext cx="60325" cy="6350"/>
              </a:xfrm>
              <a:custGeom>
                <a:avLst/>
                <a:gdLst>
                  <a:gd name="T0" fmla="*/ 77 w 77"/>
                  <a:gd name="T1" fmla="*/ 0 h 8"/>
                  <a:gd name="T2" fmla="*/ 0 w 77"/>
                  <a:gd name="T3" fmla="*/ 8 h 8"/>
                  <a:gd name="T4" fmla="*/ 0 w 77"/>
                  <a:gd name="T5" fmla="*/ 8 h 8"/>
                  <a:gd name="T6" fmla="*/ 77 w 77"/>
                  <a:gd name="T7" fmla="*/ 0 h 8"/>
                  <a:gd name="T8" fmla="*/ 77 w 77"/>
                  <a:gd name="T9" fmla="*/ 0 h 8"/>
                </a:gdLst>
                <a:ahLst/>
                <a:cxnLst>
                  <a:cxn ang="0">
                    <a:pos x="T0" y="T1"/>
                  </a:cxn>
                  <a:cxn ang="0">
                    <a:pos x="T2" y="T3"/>
                  </a:cxn>
                  <a:cxn ang="0">
                    <a:pos x="T4" y="T5"/>
                  </a:cxn>
                  <a:cxn ang="0">
                    <a:pos x="T6" y="T7"/>
                  </a:cxn>
                  <a:cxn ang="0">
                    <a:pos x="T8" y="T9"/>
                  </a:cxn>
                </a:cxnLst>
                <a:rect l="0" t="0" r="r" b="b"/>
                <a:pathLst>
                  <a:path w="77" h="8">
                    <a:moveTo>
                      <a:pt x="77" y="0"/>
                    </a:moveTo>
                    <a:lnTo>
                      <a:pt x="0" y="8"/>
                    </a:lnTo>
                    <a:lnTo>
                      <a:pt x="0" y="8"/>
                    </a:lnTo>
                    <a:lnTo>
                      <a:pt x="77" y="0"/>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pic>
            <p:nvPicPr>
              <p:cNvPr id="1052" name="Picture 66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88050" y="3581400"/>
                <a:ext cx="9525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3" name="Freeform 661"/>
              <p:cNvSpPr>
                <a:spLocks/>
              </p:cNvSpPr>
              <p:nvPr/>
            </p:nvSpPr>
            <p:spPr bwMode="auto">
              <a:xfrm>
                <a:off x="6010275" y="3625850"/>
                <a:ext cx="31750" cy="33338"/>
              </a:xfrm>
              <a:custGeom>
                <a:avLst/>
                <a:gdLst>
                  <a:gd name="T0" fmla="*/ 0 w 40"/>
                  <a:gd name="T1" fmla="*/ 4 h 42"/>
                  <a:gd name="T2" fmla="*/ 0 w 40"/>
                  <a:gd name="T3" fmla="*/ 4 h 42"/>
                  <a:gd name="T4" fmla="*/ 3 w 40"/>
                  <a:gd name="T5" fmla="*/ 13 h 42"/>
                  <a:gd name="T6" fmla="*/ 3 w 40"/>
                  <a:gd name="T7" fmla="*/ 13 h 42"/>
                  <a:gd name="T8" fmla="*/ 5 w 40"/>
                  <a:gd name="T9" fmla="*/ 24 h 42"/>
                  <a:gd name="T10" fmla="*/ 5 w 40"/>
                  <a:gd name="T11" fmla="*/ 24 h 42"/>
                  <a:gd name="T12" fmla="*/ 5 w 40"/>
                  <a:gd name="T13" fmla="*/ 28 h 42"/>
                  <a:gd name="T14" fmla="*/ 5 w 40"/>
                  <a:gd name="T15" fmla="*/ 29 h 42"/>
                  <a:gd name="T16" fmla="*/ 6 w 40"/>
                  <a:gd name="T17" fmla="*/ 31 h 42"/>
                  <a:gd name="T18" fmla="*/ 8 w 40"/>
                  <a:gd name="T19" fmla="*/ 32 h 42"/>
                  <a:gd name="T20" fmla="*/ 8 w 40"/>
                  <a:gd name="T21" fmla="*/ 32 h 42"/>
                  <a:gd name="T22" fmla="*/ 14 w 40"/>
                  <a:gd name="T23" fmla="*/ 36 h 42"/>
                  <a:gd name="T24" fmla="*/ 16 w 40"/>
                  <a:gd name="T25" fmla="*/ 37 h 42"/>
                  <a:gd name="T26" fmla="*/ 16 w 40"/>
                  <a:gd name="T27" fmla="*/ 37 h 42"/>
                  <a:gd name="T28" fmla="*/ 17 w 40"/>
                  <a:gd name="T29" fmla="*/ 40 h 42"/>
                  <a:gd name="T30" fmla="*/ 19 w 40"/>
                  <a:gd name="T31" fmla="*/ 40 h 42"/>
                  <a:gd name="T32" fmla="*/ 24 w 40"/>
                  <a:gd name="T33" fmla="*/ 39 h 42"/>
                  <a:gd name="T34" fmla="*/ 24 w 40"/>
                  <a:gd name="T35" fmla="*/ 39 h 42"/>
                  <a:gd name="T36" fmla="*/ 24 w 40"/>
                  <a:gd name="T37" fmla="*/ 40 h 42"/>
                  <a:gd name="T38" fmla="*/ 29 w 40"/>
                  <a:gd name="T39" fmla="*/ 42 h 42"/>
                  <a:gd name="T40" fmla="*/ 29 w 40"/>
                  <a:gd name="T41" fmla="*/ 42 h 42"/>
                  <a:gd name="T42" fmla="*/ 30 w 40"/>
                  <a:gd name="T43" fmla="*/ 42 h 42"/>
                  <a:gd name="T44" fmla="*/ 32 w 40"/>
                  <a:gd name="T45" fmla="*/ 40 h 42"/>
                  <a:gd name="T46" fmla="*/ 33 w 40"/>
                  <a:gd name="T47" fmla="*/ 31 h 42"/>
                  <a:gd name="T48" fmla="*/ 33 w 40"/>
                  <a:gd name="T49" fmla="*/ 31 h 42"/>
                  <a:gd name="T50" fmla="*/ 37 w 40"/>
                  <a:gd name="T51" fmla="*/ 29 h 42"/>
                  <a:gd name="T52" fmla="*/ 40 w 40"/>
                  <a:gd name="T53" fmla="*/ 26 h 42"/>
                  <a:gd name="T54" fmla="*/ 40 w 40"/>
                  <a:gd name="T55" fmla="*/ 24 h 42"/>
                  <a:gd name="T56" fmla="*/ 40 w 40"/>
                  <a:gd name="T57" fmla="*/ 24 h 42"/>
                  <a:gd name="T58" fmla="*/ 35 w 40"/>
                  <a:gd name="T59" fmla="*/ 23 h 42"/>
                  <a:gd name="T60" fmla="*/ 29 w 40"/>
                  <a:gd name="T61" fmla="*/ 18 h 42"/>
                  <a:gd name="T62" fmla="*/ 19 w 40"/>
                  <a:gd name="T63" fmla="*/ 15 h 42"/>
                  <a:gd name="T64" fmla="*/ 11 w 40"/>
                  <a:gd name="T65" fmla="*/ 0 h 42"/>
                  <a:gd name="T66" fmla="*/ 0 w 40"/>
                  <a:gd name="T67"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2">
                    <a:moveTo>
                      <a:pt x="0" y="4"/>
                    </a:moveTo>
                    <a:lnTo>
                      <a:pt x="0" y="4"/>
                    </a:lnTo>
                    <a:lnTo>
                      <a:pt x="3" y="13"/>
                    </a:lnTo>
                    <a:lnTo>
                      <a:pt x="3" y="13"/>
                    </a:lnTo>
                    <a:lnTo>
                      <a:pt x="5" y="24"/>
                    </a:lnTo>
                    <a:lnTo>
                      <a:pt x="5" y="24"/>
                    </a:lnTo>
                    <a:lnTo>
                      <a:pt x="5" y="28"/>
                    </a:lnTo>
                    <a:lnTo>
                      <a:pt x="5" y="29"/>
                    </a:lnTo>
                    <a:lnTo>
                      <a:pt x="6" y="31"/>
                    </a:lnTo>
                    <a:lnTo>
                      <a:pt x="8" y="32"/>
                    </a:lnTo>
                    <a:lnTo>
                      <a:pt x="8" y="32"/>
                    </a:lnTo>
                    <a:lnTo>
                      <a:pt x="14" y="36"/>
                    </a:lnTo>
                    <a:lnTo>
                      <a:pt x="16" y="37"/>
                    </a:lnTo>
                    <a:lnTo>
                      <a:pt x="16" y="37"/>
                    </a:lnTo>
                    <a:lnTo>
                      <a:pt x="17" y="40"/>
                    </a:lnTo>
                    <a:lnTo>
                      <a:pt x="19" y="40"/>
                    </a:lnTo>
                    <a:lnTo>
                      <a:pt x="24" y="39"/>
                    </a:lnTo>
                    <a:lnTo>
                      <a:pt x="24" y="39"/>
                    </a:lnTo>
                    <a:lnTo>
                      <a:pt x="24" y="40"/>
                    </a:lnTo>
                    <a:lnTo>
                      <a:pt x="29" y="42"/>
                    </a:lnTo>
                    <a:lnTo>
                      <a:pt x="29" y="42"/>
                    </a:lnTo>
                    <a:lnTo>
                      <a:pt x="30" y="42"/>
                    </a:lnTo>
                    <a:lnTo>
                      <a:pt x="32" y="40"/>
                    </a:lnTo>
                    <a:lnTo>
                      <a:pt x="33" y="31"/>
                    </a:lnTo>
                    <a:lnTo>
                      <a:pt x="33" y="31"/>
                    </a:lnTo>
                    <a:lnTo>
                      <a:pt x="37" y="29"/>
                    </a:lnTo>
                    <a:lnTo>
                      <a:pt x="40" y="26"/>
                    </a:lnTo>
                    <a:lnTo>
                      <a:pt x="40" y="24"/>
                    </a:lnTo>
                    <a:lnTo>
                      <a:pt x="40" y="24"/>
                    </a:lnTo>
                    <a:lnTo>
                      <a:pt x="35" y="23"/>
                    </a:lnTo>
                    <a:lnTo>
                      <a:pt x="29" y="18"/>
                    </a:lnTo>
                    <a:lnTo>
                      <a:pt x="19" y="15"/>
                    </a:lnTo>
                    <a:lnTo>
                      <a:pt x="11" y="0"/>
                    </a:lnTo>
                    <a:lnTo>
                      <a:pt x="0" y="4"/>
                    </a:lnTo>
                    <a:close/>
                  </a:path>
                </a:pathLst>
              </a:custGeom>
              <a:solidFill>
                <a:srgbClr val="EDBB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54" name="Freeform 662"/>
              <p:cNvSpPr>
                <a:spLocks/>
              </p:cNvSpPr>
              <p:nvPr/>
            </p:nvSpPr>
            <p:spPr bwMode="auto">
              <a:xfrm>
                <a:off x="6010275" y="3625850"/>
                <a:ext cx="15875" cy="12700"/>
              </a:xfrm>
              <a:custGeom>
                <a:avLst/>
                <a:gdLst>
                  <a:gd name="T0" fmla="*/ 18 w 21"/>
                  <a:gd name="T1" fmla="*/ 0 h 16"/>
                  <a:gd name="T2" fmla="*/ 21 w 21"/>
                  <a:gd name="T3" fmla="*/ 10 h 16"/>
                  <a:gd name="T4" fmla="*/ 2 w 21"/>
                  <a:gd name="T5" fmla="*/ 16 h 16"/>
                  <a:gd name="T6" fmla="*/ 0 w 21"/>
                  <a:gd name="T7" fmla="*/ 7 h 16"/>
                  <a:gd name="T8" fmla="*/ 18 w 21"/>
                  <a:gd name="T9" fmla="*/ 0 h 16"/>
                </a:gdLst>
                <a:ahLst/>
                <a:cxnLst>
                  <a:cxn ang="0">
                    <a:pos x="T0" y="T1"/>
                  </a:cxn>
                  <a:cxn ang="0">
                    <a:pos x="T2" y="T3"/>
                  </a:cxn>
                  <a:cxn ang="0">
                    <a:pos x="T4" y="T5"/>
                  </a:cxn>
                  <a:cxn ang="0">
                    <a:pos x="T6" y="T7"/>
                  </a:cxn>
                  <a:cxn ang="0">
                    <a:pos x="T8" y="T9"/>
                  </a:cxn>
                </a:cxnLst>
                <a:rect l="0" t="0" r="r" b="b"/>
                <a:pathLst>
                  <a:path w="21" h="16">
                    <a:moveTo>
                      <a:pt x="18" y="0"/>
                    </a:moveTo>
                    <a:lnTo>
                      <a:pt x="21" y="10"/>
                    </a:lnTo>
                    <a:lnTo>
                      <a:pt x="2" y="16"/>
                    </a:lnTo>
                    <a:lnTo>
                      <a:pt x="0" y="7"/>
                    </a:lnTo>
                    <a:lnTo>
                      <a:pt x="18" y="0"/>
                    </a:lnTo>
                    <a:close/>
                  </a:path>
                </a:pathLst>
              </a:custGeom>
              <a:solidFill>
                <a:srgbClr val="F2E6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55" name="Freeform 663"/>
              <p:cNvSpPr>
                <a:spLocks/>
              </p:cNvSpPr>
              <p:nvPr/>
            </p:nvSpPr>
            <p:spPr bwMode="auto">
              <a:xfrm>
                <a:off x="5988050" y="3552825"/>
                <a:ext cx="38100" cy="80963"/>
              </a:xfrm>
              <a:custGeom>
                <a:avLst/>
                <a:gdLst>
                  <a:gd name="T0" fmla="*/ 0 w 48"/>
                  <a:gd name="T1" fmla="*/ 0 h 103"/>
                  <a:gd name="T2" fmla="*/ 27 w 48"/>
                  <a:gd name="T3" fmla="*/ 0 h 103"/>
                  <a:gd name="T4" fmla="*/ 29 w 48"/>
                  <a:gd name="T5" fmla="*/ 24 h 103"/>
                  <a:gd name="T6" fmla="*/ 29 w 48"/>
                  <a:gd name="T7" fmla="*/ 24 h 103"/>
                  <a:gd name="T8" fmla="*/ 32 w 48"/>
                  <a:gd name="T9" fmla="*/ 32 h 103"/>
                  <a:gd name="T10" fmla="*/ 35 w 48"/>
                  <a:gd name="T11" fmla="*/ 42 h 103"/>
                  <a:gd name="T12" fmla="*/ 38 w 48"/>
                  <a:gd name="T13" fmla="*/ 56 h 103"/>
                  <a:gd name="T14" fmla="*/ 38 w 48"/>
                  <a:gd name="T15" fmla="*/ 56 h 103"/>
                  <a:gd name="T16" fmla="*/ 40 w 48"/>
                  <a:gd name="T17" fmla="*/ 68 h 103"/>
                  <a:gd name="T18" fmla="*/ 42 w 48"/>
                  <a:gd name="T19" fmla="*/ 79 h 103"/>
                  <a:gd name="T20" fmla="*/ 48 w 48"/>
                  <a:gd name="T21" fmla="*/ 95 h 103"/>
                  <a:gd name="T22" fmla="*/ 48 w 48"/>
                  <a:gd name="T23" fmla="*/ 95 h 103"/>
                  <a:gd name="T24" fmla="*/ 26 w 48"/>
                  <a:gd name="T25" fmla="*/ 103 h 103"/>
                  <a:gd name="T26" fmla="*/ 26 w 48"/>
                  <a:gd name="T27" fmla="*/ 103 h 103"/>
                  <a:gd name="T28" fmla="*/ 11 w 48"/>
                  <a:gd name="T29" fmla="*/ 63 h 103"/>
                  <a:gd name="T30" fmla="*/ 2 w 48"/>
                  <a:gd name="T31" fmla="*/ 31 h 103"/>
                  <a:gd name="T32" fmla="*/ 2 w 48"/>
                  <a:gd name="T33" fmla="*/ 31 h 103"/>
                  <a:gd name="T34" fmla="*/ 0 w 48"/>
                  <a:gd name="T35" fmla="*/ 13 h 103"/>
                  <a:gd name="T36" fmla="*/ 0 w 48"/>
                  <a:gd name="T37" fmla="*/ 0 h 103"/>
                  <a:gd name="T38" fmla="*/ 0 w 48"/>
                  <a:gd name="T3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03">
                    <a:moveTo>
                      <a:pt x="0" y="0"/>
                    </a:moveTo>
                    <a:lnTo>
                      <a:pt x="27" y="0"/>
                    </a:lnTo>
                    <a:lnTo>
                      <a:pt x="29" y="24"/>
                    </a:lnTo>
                    <a:lnTo>
                      <a:pt x="29" y="24"/>
                    </a:lnTo>
                    <a:lnTo>
                      <a:pt x="32" y="32"/>
                    </a:lnTo>
                    <a:lnTo>
                      <a:pt x="35" y="42"/>
                    </a:lnTo>
                    <a:lnTo>
                      <a:pt x="38" y="56"/>
                    </a:lnTo>
                    <a:lnTo>
                      <a:pt x="38" y="56"/>
                    </a:lnTo>
                    <a:lnTo>
                      <a:pt x="40" y="68"/>
                    </a:lnTo>
                    <a:lnTo>
                      <a:pt x="42" y="79"/>
                    </a:lnTo>
                    <a:lnTo>
                      <a:pt x="48" y="95"/>
                    </a:lnTo>
                    <a:lnTo>
                      <a:pt x="48" y="95"/>
                    </a:lnTo>
                    <a:lnTo>
                      <a:pt x="26" y="103"/>
                    </a:lnTo>
                    <a:lnTo>
                      <a:pt x="26" y="103"/>
                    </a:lnTo>
                    <a:lnTo>
                      <a:pt x="11" y="63"/>
                    </a:lnTo>
                    <a:lnTo>
                      <a:pt x="2" y="31"/>
                    </a:lnTo>
                    <a:lnTo>
                      <a:pt x="2" y="31"/>
                    </a:lnTo>
                    <a:lnTo>
                      <a:pt x="0" y="13"/>
                    </a:lnTo>
                    <a:lnTo>
                      <a:pt x="0" y="0"/>
                    </a:lnTo>
                    <a:lnTo>
                      <a:pt x="0" y="0"/>
                    </a:lnTo>
                    <a:close/>
                  </a:path>
                </a:pathLst>
              </a:custGeom>
              <a:solidFill>
                <a:srgbClr val="1640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1056" name="Content Placeholder 2">
              <a:extLst>
                <a:ext uri="{FF2B5EF4-FFF2-40B4-BE49-F238E27FC236}">
                  <a16:creationId xmlns:a16="http://schemas.microsoft.com/office/drawing/2014/main" id="{9F5D7F4F-04CA-BF4A-AF1D-2CAF8FA69241}"/>
                </a:ext>
              </a:extLst>
            </p:cNvPr>
            <p:cNvSpPr txBox="1">
              <a:spLocks/>
            </p:cNvSpPr>
            <p:nvPr/>
          </p:nvSpPr>
          <p:spPr>
            <a:xfrm>
              <a:off x="7650920" y="5473431"/>
              <a:ext cx="1628113" cy="1042077"/>
            </a:xfrm>
            <a:prstGeom prst="rect">
              <a:avLst/>
            </a:prstGeom>
          </p:spPr>
          <p:txBody>
            <a:bodyPr vert="horz" lIns="91440" tIns="45720" rIns="91440" bIns="45720" rtlCol="0">
              <a:noAutofit/>
            </a:bodyPr>
            <a:lstStyle>
              <a:defPPr>
                <a:defRPr lang="en-US"/>
              </a:defPPr>
              <a:lvl1pPr marL="0" indent="0" algn="ctr" defTabSz="457200" eaLnBrk="1" fontAlgn="auto" latinLnBrk="0" hangingPunct="1">
                <a:lnSpc>
                  <a:spcPct val="90000"/>
                </a:lnSpc>
                <a:spcBef>
                  <a:spcPct val="20000"/>
                </a:spcBef>
                <a:spcAft>
                  <a:spcPts val="0"/>
                </a:spcAft>
                <a:buFont typeface="Arial"/>
                <a:buNone/>
                <a:defRPr sz="1500">
                  <a:solidFill>
                    <a:schemeClr val="bg1"/>
                  </a:solidFill>
                  <a:latin typeface="Georgia"/>
                  <a:cs typeface="Georgia"/>
                </a:defRPr>
              </a:lvl1pPr>
              <a:lvl2pPr marL="742950" indent="-285750" defTabSz="457200" eaLnBrk="1" latinLnBrk="0" hangingPunct="1">
                <a:spcBef>
                  <a:spcPct val="20000"/>
                </a:spcBef>
                <a:buFont typeface="Arial"/>
                <a:buChar char="–"/>
                <a:defRPr sz="2800">
                  <a:latin typeface="Georgia"/>
                  <a:cs typeface="Georgia"/>
                </a:defRPr>
              </a:lvl2pPr>
              <a:lvl3pPr marL="1143000" indent="-228600" defTabSz="457200" eaLnBrk="1" latinLnBrk="0" hangingPunct="1">
                <a:spcBef>
                  <a:spcPct val="20000"/>
                </a:spcBef>
                <a:buFont typeface="Arial"/>
                <a:buChar char="•"/>
                <a:defRPr sz="2400">
                  <a:latin typeface="Georgia"/>
                  <a:cs typeface="Georgia"/>
                </a:defRPr>
              </a:lvl3pPr>
              <a:lvl4pPr marL="1600200" indent="-228600" defTabSz="457200" eaLnBrk="1" latinLnBrk="0" hangingPunct="1">
                <a:spcBef>
                  <a:spcPct val="20000"/>
                </a:spcBef>
                <a:buFont typeface="Arial"/>
                <a:buChar char="–"/>
                <a:defRPr sz="2000">
                  <a:latin typeface="Georgia"/>
                  <a:cs typeface="Georgia"/>
                </a:defRPr>
              </a:lvl4pPr>
              <a:lvl5pPr marL="2057400" indent="-228600" defTabSz="457200" eaLnBrk="1" latinLnBrk="0" hangingPunct="1">
                <a:spcBef>
                  <a:spcPct val="20000"/>
                </a:spcBef>
                <a:buFont typeface="Arial"/>
                <a:buChar char="»"/>
                <a:defRPr sz="2000">
                  <a:latin typeface="Georgia"/>
                  <a:cs typeface="Georgia"/>
                </a:defRPr>
              </a:lvl5pPr>
              <a:lvl6pPr marL="2514600" indent="-228600">
                <a:spcBef>
                  <a:spcPct val="20000"/>
                </a:spcBef>
                <a:buFont typeface="Arial"/>
                <a:buChar char="•"/>
                <a:defRPr sz="2000">
                  <a:latin typeface="+mn-lt"/>
                </a:defRPr>
              </a:lvl6pPr>
              <a:lvl7pPr marL="2971800" indent="-228600">
                <a:spcBef>
                  <a:spcPct val="20000"/>
                </a:spcBef>
                <a:buFont typeface="Arial"/>
                <a:buChar char="•"/>
                <a:defRPr sz="2000">
                  <a:latin typeface="+mn-lt"/>
                </a:defRPr>
              </a:lvl7pPr>
              <a:lvl8pPr marL="3429000" indent="-228600">
                <a:spcBef>
                  <a:spcPct val="20000"/>
                </a:spcBef>
                <a:buFont typeface="Arial"/>
                <a:buChar char="•"/>
                <a:defRPr sz="2000">
                  <a:latin typeface="+mn-lt"/>
                </a:defRPr>
              </a:lvl8pPr>
              <a:lvl9pPr marL="3886200" indent="-228600">
                <a:spcBef>
                  <a:spcPct val="20000"/>
                </a:spcBef>
                <a:buFont typeface="Arial"/>
                <a:buChar char="•"/>
                <a:defRPr sz="2000">
                  <a:latin typeface="+mn-lt"/>
                </a:defRPr>
              </a:lvl9pPr>
            </a:lstStyle>
            <a:p>
              <a:r>
                <a:rPr lang="en-US" sz="1300">
                  <a:latin typeface="Arial" panose="020B0604020202020204" pitchFamily="34" charset="0"/>
                  <a:cs typeface="Arial" panose="020B0604020202020204" pitchFamily="34" charset="0"/>
                </a:rPr>
                <a:t>Built to expand and face your future</a:t>
              </a:r>
            </a:p>
          </p:txBody>
        </p:sp>
        <p:sp>
          <p:nvSpPr>
            <p:cNvPr id="1058" name="Content Placeholder 2">
              <a:extLst>
                <a:ext uri="{FF2B5EF4-FFF2-40B4-BE49-F238E27FC236}">
                  <a16:creationId xmlns:a16="http://schemas.microsoft.com/office/drawing/2014/main" id="{9F5D7F4F-04CA-BF4A-AF1D-2CAF8FA69241}"/>
                </a:ext>
              </a:extLst>
            </p:cNvPr>
            <p:cNvSpPr txBox="1">
              <a:spLocks/>
            </p:cNvSpPr>
            <p:nvPr/>
          </p:nvSpPr>
          <p:spPr>
            <a:xfrm>
              <a:off x="9364361" y="5704148"/>
              <a:ext cx="1628113" cy="580643"/>
            </a:xfrm>
            <a:prstGeom prst="rect">
              <a:avLst/>
            </a:prstGeom>
          </p:spPr>
          <p:txBody>
            <a:bodyPr vert="horz" lIns="91440" tIns="45720" rIns="91440" bIns="45720" rtlCol="0">
              <a:noAutofit/>
            </a:bodyPr>
            <a:lstStyle>
              <a:defPPr>
                <a:defRPr lang="en-US"/>
              </a:defPPr>
              <a:lvl1pPr marL="0" indent="0" algn="ctr" defTabSz="457200" eaLnBrk="1" fontAlgn="auto" latinLnBrk="0" hangingPunct="1">
                <a:lnSpc>
                  <a:spcPct val="130000"/>
                </a:lnSpc>
                <a:spcBef>
                  <a:spcPct val="20000"/>
                </a:spcBef>
                <a:spcAft>
                  <a:spcPts val="0"/>
                </a:spcAft>
                <a:buFont typeface="Arial"/>
                <a:buNone/>
                <a:defRPr sz="1500">
                  <a:solidFill>
                    <a:schemeClr val="bg1"/>
                  </a:solidFill>
                  <a:latin typeface="Georgia"/>
                  <a:cs typeface="Georgia"/>
                </a:defRPr>
              </a:lvl1pPr>
              <a:lvl2pPr marL="742950" indent="-285750" defTabSz="457200" eaLnBrk="1" latinLnBrk="0" hangingPunct="1">
                <a:spcBef>
                  <a:spcPct val="20000"/>
                </a:spcBef>
                <a:buFont typeface="Arial"/>
                <a:buChar char="–"/>
                <a:defRPr sz="2800">
                  <a:latin typeface="Georgia"/>
                  <a:cs typeface="Georgia"/>
                </a:defRPr>
              </a:lvl2pPr>
              <a:lvl3pPr marL="1143000" indent="-228600" defTabSz="457200" eaLnBrk="1" latinLnBrk="0" hangingPunct="1">
                <a:spcBef>
                  <a:spcPct val="20000"/>
                </a:spcBef>
                <a:buFont typeface="Arial"/>
                <a:buChar char="•"/>
                <a:defRPr sz="2400">
                  <a:latin typeface="Georgia"/>
                  <a:cs typeface="Georgia"/>
                </a:defRPr>
              </a:lvl3pPr>
              <a:lvl4pPr marL="1600200" indent="-228600" defTabSz="457200" eaLnBrk="1" latinLnBrk="0" hangingPunct="1">
                <a:spcBef>
                  <a:spcPct val="20000"/>
                </a:spcBef>
                <a:buFont typeface="Arial"/>
                <a:buChar char="–"/>
                <a:defRPr sz="2000">
                  <a:latin typeface="Georgia"/>
                  <a:cs typeface="Georgia"/>
                </a:defRPr>
              </a:lvl4pPr>
              <a:lvl5pPr marL="2057400" indent="-228600" defTabSz="457200" eaLnBrk="1" latinLnBrk="0" hangingPunct="1">
                <a:spcBef>
                  <a:spcPct val="20000"/>
                </a:spcBef>
                <a:buFont typeface="Arial"/>
                <a:buChar char="»"/>
                <a:defRPr sz="2000">
                  <a:latin typeface="Georgia"/>
                  <a:cs typeface="Georgia"/>
                </a:defRPr>
              </a:lvl5pPr>
              <a:lvl6pPr marL="2514600" indent="-228600">
                <a:spcBef>
                  <a:spcPct val="20000"/>
                </a:spcBef>
                <a:buFont typeface="Arial"/>
                <a:buChar char="•"/>
                <a:defRPr sz="2000">
                  <a:latin typeface="+mn-lt"/>
                </a:defRPr>
              </a:lvl6pPr>
              <a:lvl7pPr marL="2971800" indent="-228600">
                <a:spcBef>
                  <a:spcPct val="20000"/>
                </a:spcBef>
                <a:buFont typeface="Arial"/>
                <a:buChar char="•"/>
                <a:defRPr sz="2000">
                  <a:latin typeface="+mn-lt"/>
                </a:defRPr>
              </a:lvl7pPr>
              <a:lvl8pPr marL="3429000" indent="-228600">
                <a:spcBef>
                  <a:spcPct val="20000"/>
                </a:spcBef>
                <a:buFont typeface="Arial"/>
                <a:buChar char="•"/>
                <a:defRPr sz="2000">
                  <a:latin typeface="+mn-lt"/>
                </a:defRPr>
              </a:lvl8pPr>
              <a:lvl9pPr marL="3886200" indent="-228600">
                <a:spcBef>
                  <a:spcPct val="20000"/>
                </a:spcBef>
                <a:buFont typeface="Arial"/>
                <a:buChar char="•"/>
                <a:defRPr sz="2000">
                  <a:latin typeface="+mn-lt"/>
                </a:defRPr>
              </a:lvl9pPr>
            </a:lstStyle>
            <a:p>
              <a:pPr>
                <a:lnSpc>
                  <a:spcPct val="90000"/>
                </a:lnSpc>
              </a:pPr>
              <a:r>
                <a:rPr lang="en-US" sz="1300">
                  <a:latin typeface="Arial" panose="020B0604020202020204" pitchFamily="34" charset="0"/>
                  <a:cs typeface="Arial" panose="020B0604020202020204" pitchFamily="34" charset="0"/>
                </a:rPr>
                <a:t>Committed</a:t>
              </a:r>
              <a:br>
                <a:rPr lang="en-US" sz="1300">
                  <a:latin typeface="Arial" panose="020B0604020202020204" pitchFamily="34" charset="0"/>
                  <a:cs typeface="Arial" panose="020B0604020202020204" pitchFamily="34" charset="0"/>
                </a:rPr>
              </a:br>
              <a:r>
                <a:rPr lang="en-US" sz="1300">
                  <a:latin typeface="Arial" panose="020B0604020202020204" pitchFamily="34" charset="0"/>
                  <a:cs typeface="Arial" panose="020B0604020202020204" pitchFamily="34" charset="0"/>
                </a:rPr>
                <a:t>to innovation</a:t>
              </a:r>
            </a:p>
          </p:txBody>
        </p:sp>
      </p:grpSp>
      <p:sp>
        <p:nvSpPr>
          <p:cNvPr id="1062" name="Title 1">
            <a:extLst>
              <a:ext uri="{FF2B5EF4-FFF2-40B4-BE49-F238E27FC236}">
                <a16:creationId xmlns:a16="http://schemas.microsoft.com/office/drawing/2014/main" id="{D1CFE6FA-FAA8-B940-8734-CB6D62E4FF19}"/>
              </a:ext>
            </a:extLst>
          </p:cNvPr>
          <p:cNvSpPr>
            <a:spLocks noGrp="1"/>
          </p:cNvSpPr>
          <p:nvPr>
            <p:ph type="title"/>
          </p:nvPr>
        </p:nvSpPr>
        <p:spPr>
          <a:xfrm>
            <a:off x="450404" y="1028319"/>
            <a:ext cx="2774401" cy="1740599"/>
          </a:xfrm>
        </p:spPr>
        <p:txBody>
          <a:bodyPr anchor="ctr">
            <a:normAutofit/>
          </a:bodyPr>
          <a:lstStyle/>
          <a:p>
            <a:r>
              <a:rPr lang="en-US"/>
              <a:t>Fiery is built to face the challenges</a:t>
            </a:r>
          </a:p>
        </p:txBody>
      </p:sp>
      <p:pic>
        <p:nvPicPr>
          <p:cNvPr id="667" name="Picture 666" descr="A close up of a sign&#10;&#10;Description generated with very high confidence">
            <a:extLst>
              <a:ext uri="{FF2B5EF4-FFF2-40B4-BE49-F238E27FC236}">
                <a16:creationId xmlns:a16="http://schemas.microsoft.com/office/drawing/2014/main" id="{18FD5EAD-A004-434F-980E-E840DD10AB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791" y="2874882"/>
            <a:ext cx="959527" cy="853979"/>
          </a:xfrm>
          <a:prstGeom prst="rect">
            <a:avLst/>
          </a:prstGeom>
          <a:noFill/>
        </p:spPr>
      </p:pic>
    </p:spTree>
    <p:extLst>
      <p:ext uri="{BB962C8B-B14F-4D97-AF65-F5344CB8AC3E}">
        <p14:creationId xmlns:p14="http://schemas.microsoft.com/office/powerpoint/2010/main" val="1205573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0" presetClass="path" presetSubtype="0" accel="50000" decel="50000" fill="hold" nodeType="withEffect">
                                  <p:stCondLst>
                                    <p:cond delay="1000"/>
                                  </p:stCondLst>
                                  <p:childTnLst>
                                    <p:animMotion origin="layout" path="M 5E-6 -4.07407E-6 L 0.05495 -0.00138 " pathEditMode="relative" rAng="0" ptsTypes="AA">
                                      <p:cBhvr>
                                        <p:cTn id="10" dur="2000" fill="hold"/>
                                        <p:tgtEl>
                                          <p:spTgt spid="3"/>
                                        </p:tgtEl>
                                        <p:attrNameLst>
                                          <p:attrName>ppt_x</p:attrName>
                                          <p:attrName>ppt_y</p:attrName>
                                        </p:attrNameLst>
                                      </p:cBhvr>
                                      <p:rCtr x="274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p:cNvSpPr>
            <a:spLocks noGrp="1"/>
          </p:cNvSpPr>
          <p:nvPr>
            <p:ph type="title"/>
          </p:nvPr>
        </p:nvSpPr>
        <p:spPr/>
        <p:txBody>
          <a:bodyPr>
            <a:noAutofit/>
          </a:bodyPr>
          <a:lstStyle/>
          <a:p>
            <a:r>
              <a:rPr lang="en-US" sz="3000" dirty="0"/>
              <a:t>Fiery innovates in the areas you care the most</a:t>
            </a:r>
          </a:p>
        </p:txBody>
      </p:sp>
      <p:sp>
        <p:nvSpPr>
          <p:cNvPr id="3" name="Content Placeholder 2">
            <a:extLst>
              <a:ext uri="{FF2B5EF4-FFF2-40B4-BE49-F238E27FC236}">
                <a16:creationId xmlns:a16="http://schemas.microsoft.com/office/drawing/2014/main" id="{B0F37CFC-942D-C949-9969-F89CAB3C09D7}"/>
              </a:ext>
            </a:extLst>
          </p:cNvPr>
          <p:cNvSpPr>
            <a:spLocks noGrp="1"/>
          </p:cNvSpPr>
          <p:nvPr>
            <p:ph sz="quarter" idx="12"/>
          </p:nvPr>
        </p:nvSpPr>
        <p:spPr>
          <a:xfrm>
            <a:off x="457200" y="1202172"/>
            <a:ext cx="8478078" cy="1041159"/>
          </a:xfrm>
        </p:spPr>
        <p:txBody>
          <a:bodyPr vert="horz" lIns="91440" tIns="45720" rIns="91440" bIns="45720" rtlCol="0" anchor="t">
            <a:normAutofit/>
          </a:bodyPr>
          <a:lstStyle/>
          <a:p>
            <a:pPr marL="0" indent="0">
              <a:buNone/>
            </a:pPr>
            <a:r>
              <a:rPr lang="en-US" sz="1800" dirty="0"/>
              <a:t>Fiery</a:t>
            </a:r>
            <a:r>
              <a:rPr lang="en-US" sz="1800" baseline="30000" dirty="0"/>
              <a:t>®</a:t>
            </a:r>
            <a:r>
              <a:rPr lang="en-US" sz="1800" dirty="0"/>
              <a:t> remains the worldwide market leader in digital front end (DFE) innovation</a:t>
            </a:r>
          </a:p>
        </p:txBody>
      </p:sp>
      <p:sp>
        <p:nvSpPr>
          <p:cNvPr id="23" name="AutoShape 3"/>
          <p:cNvSpPr>
            <a:spLocks noChangeAspect="1" noChangeArrowheads="1" noTextEdit="1"/>
          </p:cNvSpPr>
          <p:nvPr/>
        </p:nvSpPr>
        <p:spPr bwMode="auto">
          <a:xfrm>
            <a:off x="606773" y="2141288"/>
            <a:ext cx="7239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nvGrpSpPr>
          <p:cNvPr id="6" name="Group 5">
            <a:extLst>
              <a:ext uri="{FF2B5EF4-FFF2-40B4-BE49-F238E27FC236}">
                <a16:creationId xmlns:a16="http://schemas.microsoft.com/office/drawing/2014/main" id="{05B2FEC2-A24D-B345-95D1-9A5332D7EE72}"/>
              </a:ext>
            </a:extLst>
          </p:cNvPr>
          <p:cNvGrpSpPr/>
          <p:nvPr/>
        </p:nvGrpSpPr>
        <p:grpSpPr>
          <a:xfrm>
            <a:off x="6699807" y="2141287"/>
            <a:ext cx="1986994" cy="2021343"/>
            <a:chOff x="8879695" y="3327401"/>
            <a:chExt cx="2649325" cy="2695123"/>
          </a:xfrm>
        </p:grpSpPr>
        <p:sp>
          <p:nvSpPr>
            <p:cNvPr id="17" name="TextBox 2">
              <a:extLst>
                <a:ext uri="{FF2B5EF4-FFF2-40B4-BE49-F238E27FC236}">
                  <a16:creationId xmlns:a16="http://schemas.microsoft.com/office/drawing/2014/main" id="{0C64AEF3-135C-4710-8C68-A686D9241C16}"/>
                </a:ext>
              </a:extLst>
            </p:cNvPr>
            <p:cNvSpPr txBox="1"/>
            <p:nvPr/>
          </p:nvSpPr>
          <p:spPr>
            <a:xfrm>
              <a:off x="8879695" y="5283860"/>
              <a:ext cx="2649325" cy="738664"/>
            </a:xfrm>
            <a:prstGeom prst="rect">
              <a:avLst/>
            </a:prstGeom>
            <a:noFill/>
          </p:spPr>
          <p:txBody>
            <a:bodyPr wrap="square" rtlCol="0">
              <a:spAutoFit/>
            </a:bodyPr>
            <a:lstStyle>
              <a:defPPr>
                <a:defRPr lang="en-US"/>
              </a:defPPr>
              <a:lvl1pPr algn="ctr">
                <a:defRPr sz="1000">
                  <a:latin typeface="Georgia" panose="02040502050405020303" pitchFamily="18" charset="0"/>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a:lstStyle>
            <a:p>
              <a:r>
                <a:rPr lang="en-US">
                  <a:latin typeface="Arial" panose="020B0604020202020204" pitchFamily="34" charset="0"/>
                </a:rPr>
                <a:t>Offers versatility </a:t>
              </a:r>
              <a:br>
                <a:rPr lang="en-US">
                  <a:latin typeface="Arial" panose="020B0604020202020204" pitchFamily="34" charset="0"/>
                </a:rPr>
              </a:br>
              <a:r>
                <a:rPr lang="en-US">
                  <a:latin typeface="Arial" panose="020B0604020202020204" pitchFamily="34" charset="0"/>
                </a:rPr>
                <a:t>to fit in any environment with reliable system operation</a:t>
              </a:r>
            </a:p>
          </p:txBody>
        </p:sp>
        <p:grpSp>
          <p:nvGrpSpPr>
            <p:cNvPr id="58" name="Group 57"/>
            <p:cNvGrpSpPr/>
            <p:nvPr/>
          </p:nvGrpSpPr>
          <p:grpSpPr>
            <a:xfrm>
              <a:off x="9035446" y="3327401"/>
              <a:ext cx="2296077" cy="1869332"/>
              <a:chOff x="6234113" y="2495550"/>
              <a:chExt cx="1571625" cy="1279525"/>
            </a:xfrm>
          </p:grpSpPr>
          <p:sp>
            <p:nvSpPr>
              <p:cNvPr id="27" name="Freeform 8"/>
              <p:cNvSpPr>
                <a:spLocks/>
              </p:cNvSpPr>
              <p:nvPr/>
            </p:nvSpPr>
            <p:spPr bwMode="auto">
              <a:xfrm>
                <a:off x="6234113" y="2495550"/>
                <a:ext cx="630238" cy="630238"/>
              </a:xfrm>
              <a:custGeom>
                <a:avLst/>
                <a:gdLst>
                  <a:gd name="T0" fmla="*/ 794 w 794"/>
                  <a:gd name="T1" fmla="*/ 397 h 795"/>
                  <a:gd name="T2" fmla="*/ 793 w 794"/>
                  <a:gd name="T3" fmla="*/ 437 h 795"/>
                  <a:gd name="T4" fmla="*/ 787 w 794"/>
                  <a:gd name="T5" fmla="*/ 477 h 795"/>
                  <a:gd name="T6" fmla="*/ 776 w 794"/>
                  <a:gd name="T7" fmla="*/ 515 h 795"/>
                  <a:gd name="T8" fmla="*/ 762 w 794"/>
                  <a:gd name="T9" fmla="*/ 552 h 795"/>
                  <a:gd name="T10" fmla="*/ 746 w 794"/>
                  <a:gd name="T11" fmla="*/ 587 h 795"/>
                  <a:gd name="T12" fmla="*/ 726 w 794"/>
                  <a:gd name="T13" fmla="*/ 619 h 795"/>
                  <a:gd name="T14" fmla="*/ 678 w 794"/>
                  <a:gd name="T15" fmla="*/ 678 h 795"/>
                  <a:gd name="T16" fmla="*/ 619 w 794"/>
                  <a:gd name="T17" fmla="*/ 726 h 795"/>
                  <a:gd name="T18" fmla="*/ 587 w 794"/>
                  <a:gd name="T19" fmla="*/ 746 h 795"/>
                  <a:gd name="T20" fmla="*/ 552 w 794"/>
                  <a:gd name="T21" fmla="*/ 762 h 795"/>
                  <a:gd name="T22" fmla="*/ 515 w 794"/>
                  <a:gd name="T23" fmla="*/ 776 h 795"/>
                  <a:gd name="T24" fmla="*/ 477 w 794"/>
                  <a:gd name="T25" fmla="*/ 785 h 795"/>
                  <a:gd name="T26" fmla="*/ 437 w 794"/>
                  <a:gd name="T27" fmla="*/ 791 h 795"/>
                  <a:gd name="T28" fmla="*/ 397 w 794"/>
                  <a:gd name="T29" fmla="*/ 795 h 795"/>
                  <a:gd name="T30" fmla="*/ 376 w 794"/>
                  <a:gd name="T31" fmla="*/ 793 h 795"/>
                  <a:gd name="T32" fmla="*/ 336 w 794"/>
                  <a:gd name="T33" fmla="*/ 790 h 795"/>
                  <a:gd name="T34" fmla="*/ 298 w 794"/>
                  <a:gd name="T35" fmla="*/ 782 h 795"/>
                  <a:gd name="T36" fmla="*/ 260 w 794"/>
                  <a:gd name="T37" fmla="*/ 770 h 795"/>
                  <a:gd name="T38" fmla="*/ 225 w 794"/>
                  <a:gd name="T39" fmla="*/ 755 h 795"/>
                  <a:gd name="T40" fmla="*/ 191 w 794"/>
                  <a:gd name="T41" fmla="*/ 736 h 795"/>
                  <a:gd name="T42" fmla="*/ 144 w 794"/>
                  <a:gd name="T43" fmla="*/ 703 h 795"/>
                  <a:gd name="T44" fmla="*/ 90 w 794"/>
                  <a:gd name="T45" fmla="*/ 649 h 795"/>
                  <a:gd name="T46" fmla="*/ 58 w 794"/>
                  <a:gd name="T47" fmla="*/ 604 h 795"/>
                  <a:gd name="T48" fmla="*/ 40 w 794"/>
                  <a:gd name="T49" fmla="*/ 568 h 795"/>
                  <a:gd name="T50" fmla="*/ 25 w 794"/>
                  <a:gd name="T51" fmla="*/ 533 h 795"/>
                  <a:gd name="T52" fmla="*/ 13 w 794"/>
                  <a:gd name="T53" fmla="*/ 497 h 795"/>
                  <a:gd name="T54" fmla="*/ 5 w 794"/>
                  <a:gd name="T55" fmla="*/ 457 h 795"/>
                  <a:gd name="T56" fmla="*/ 0 w 794"/>
                  <a:gd name="T57" fmla="*/ 417 h 795"/>
                  <a:gd name="T58" fmla="*/ 0 w 794"/>
                  <a:gd name="T59" fmla="*/ 397 h 795"/>
                  <a:gd name="T60" fmla="*/ 2 w 794"/>
                  <a:gd name="T61" fmla="*/ 356 h 795"/>
                  <a:gd name="T62" fmla="*/ 8 w 794"/>
                  <a:gd name="T63" fmla="*/ 316 h 795"/>
                  <a:gd name="T64" fmla="*/ 19 w 794"/>
                  <a:gd name="T65" fmla="*/ 278 h 795"/>
                  <a:gd name="T66" fmla="*/ 31 w 794"/>
                  <a:gd name="T67" fmla="*/ 241 h 795"/>
                  <a:gd name="T68" fmla="*/ 48 w 794"/>
                  <a:gd name="T69" fmla="*/ 208 h 795"/>
                  <a:gd name="T70" fmla="*/ 68 w 794"/>
                  <a:gd name="T71" fmla="*/ 174 h 795"/>
                  <a:gd name="T72" fmla="*/ 116 w 794"/>
                  <a:gd name="T73" fmla="*/ 116 h 795"/>
                  <a:gd name="T74" fmla="*/ 174 w 794"/>
                  <a:gd name="T75" fmla="*/ 67 h 795"/>
                  <a:gd name="T76" fmla="*/ 208 w 794"/>
                  <a:gd name="T77" fmla="*/ 47 h 795"/>
                  <a:gd name="T78" fmla="*/ 243 w 794"/>
                  <a:gd name="T79" fmla="*/ 31 h 795"/>
                  <a:gd name="T80" fmla="*/ 280 w 794"/>
                  <a:gd name="T81" fmla="*/ 17 h 795"/>
                  <a:gd name="T82" fmla="*/ 316 w 794"/>
                  <a:gd name="T83" fmla="*/ 8 h 795"/>
                  <a:gd name="T84" fmla="*/ 356 w 794"/>
                  <a:gd name="T85" fmla="*/ 2 h 795"/>
                  <a:gd name="T86" fmla="*/ 397 w 794"/>
                  <a:gd name="T87" fmla="*/ 0 h 795"/>
                  <a:gd name="T88" fmla="*/ 417 w 794"/>
                  <a:gd name="T89" fmla="*/ 0 h 795"/>
                  <a:gd name="T90" fmla="*/ 457 w 794"/>
                  <a:gd name="T91" fmla="*/ 5 h 795"/>
                  <a:gd name="T92" fmla="*/ 497 w 794"/>
                  <a:gd name="T93" fmla="*/ 12 h 795"/>
                  <a:gd name="T94" fmla="*/ 533 w 794"/>
                  <a:gd name="T95" fmla="*/ 23 h 795"/>
                  <a:gd name="T96" fmla="*/ 570 w 794"/>
                  <a:gd name="T97" fmla="*/ 38 h 795"/>
                  <a:gd name="T98" fmla="*/ 604 w 794"/>
                  <a:gd name="T99" fmla="*/ 57 h 795"/>
                  <a:gd name="T100" fmla="*/ 649 w 794"/>
                  <a:gd name="T101" fmla="*/ 90 h 795"/>
                  <a:gd name="T102" fmla="*/ 703 w 794"/>
                  <a:gd name="T103" fmla="*/ 144 h 795"/>
                  <a:gd name="T104" fmla="*/ 736 w 794"/>
                  <a:gd name="T105" fmla="*/ 191 h 795"/>
                  <a:gd name="T106" fmla="*/ 755 w 794"/>
                  <a:gd name="T107" fmla="*/ 225 h 795"/>
                  <a:gd name="T108" fmla="*/ 770 w 794"/>
                  <a:gd name="T109" fmla="*/ 260 h 795"/>
                  <a:gd name="T110" fmla="*/ 782 w 794"/>
                  <a:gd name="T111" fmla="*/ 298 h 795"/>
                  <a:gd name="T112" fmla="*/ 790 w 794"/>
                  <a:gd name="T113" fmla="*/ 336 h 795"/>
                  <a:gd name="T114" fmla="*/ 794 w 794"/>
                  <a:gd name="T115" fmla="*/ 376 h 795"/>
                  <a:gd name="T116" fmla="*/ 794 w 794"/>
                  <a:gd name="T117" fmla="*/ 39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4" h="795">
                    <a:moveTo>
                      <a:pt x="794" y="397"/>
                    </a:moveTo>
                    <a:lnTo>
                      <a:pt x="794" y="397"/>
                    </a:lnTo>
                    <a:lnTo>
                      <a:pt x="794" y="417"/>
                    </a:lnTo>
                    <a:lnTo>
                      <a:pt x="793" y="437"/>
                    </a:lnTo>
                    <a:lnTo>
                      <a:pt x="790" y="457"/>
                    </a:lnTo>
                    <a:lnTo>
                      <a:pt x="787" y="477"/>
                    </a:lnTo>
                    <a:lnTo>
                      <a:pt x="782" y="497"/>
                    </a:lnTo>
                    <a:lnTo>
                      <a:pt x="776" y="515"/>
                    </a:lnTo>
                    <a:lnTo>
                      <a:pt x="770" y="533"/>
                    </a:lnTo>
                    <a:lnTo>
                      <a:pt x="762" y="552"/>
                    </a:lnTo>
                    <a:lnTo>
                      <a:pt x="755" y="568"/>
                    </a:lnTo>
                    <a:lnTo>
                      <a:pt x="746" y="587"/>
                    </a:lnTo>
                    <a:lnTo>
                      <a:pt x="736" y="604"/>
                    </a:lnTo>
                    <a:lnTo>
                      <a:pt x="726" y="619"/>
                    </a:lnTo>
                    <a:lnTo>
                      <a:pt x="703" y="649"/>
                    </a:lnTo>
                    <a:lnTo>
                      <a:pt x="678" y="678"/>
                    </a:lnTo>
                    <a:lnTo>
                      <a:pt x="649" y="703"/>
                    </a:lnTo>
                    <a:lnTo>
                      <a:pt x="619" y="726"/>
                    </a:lnTo>
                    <a:lnTo>
                      <a:pt x="604" y="736"/>
                    </a:lnTo>
                    <a:lnTo>
                      <a:pt x="587" y="746"/>
                    </a:lnTo>
                    <a:lnTo>
                      <a:pt x="570" y="755"/>
                    </a:lnTo>
                    <a:lnTo>
                      <a:pt x="552" y="762"/>
                    </a:lnTo>
                    <a:lnTo>
                      <a:pt x="533" y="770"/>
                    </a:lnTo>
                    <a:lnTo>
                      <a:pt x="515" y="776"/>
                    </a:lnTo>
                    <a:lnTo>
                      <a:pt x="497" y="782"/>
                    </a:lnTo>
                    <a:lnTo>
                      <a:pt x="477" y="785"/>
                    </a:lnTo>
                    <a:lnTo>
                      <a:pt x="457" y="790"/>
                    </a:lnTo>
                    <a:lnTo>
                      <a:pt x="437" y="791"/>
                    </a:lnTo>
                    <a:lnTo>
                      <a:pt x="417" y="793"/>
                    </a:lnTo>
                    <a:lnTo>
                      <a:pt x="397" y="795"/>
                    </a:lnTo>
                    <a:lnTo>
                      <a:pt x="397" y="795"/>
                    </a:lnTo>
                    <a:lnTo>
                      <a:pt x="376" y="793"/>
                    </a:lnTo>
                    <a:lnTo>
                      <a:pt x="356" y="791"/>
                    </a:lnTo>
                    <a:lnTo>
                      <a:pt x="336" y="790"/>
                    </a:lnTo>
                    <a:lnTo>
                      <a:pt x="316" y="785"/>
                    </a:lnTo>
                    <a:lnTo>
                      <a:pt x="298" y="782"/>
                    </a:lnTo>
                    <a:lnTo>
                      <a:pt x="280" y="776"/>
                    </a:lnTo>
                    <a:lnTo>
                      <a:pt x="260" y="770"/>
                    </a:lnTo>
                    <a:lnTo>
                      <a:pt x="243" y="762"/>
                    </a:lnTo>
                    <a:lnTo>
                      <a:pt x="225" y="755"/>
                    </a:lnTo>
                    <a:lnTo>
                      <a:pt x="208" y="746"/>
                    </a:lnTo>
                    <a:lnTo>
                      <a:pt x="191" y="736"/>
                    </a:lnTo>
                    <a:lnTo>
                      <a:pt x="174" y="726"/>
                    </a:lnTo>
                    <a:lnTo>
                      <a:pt x="144" y="703"/>
                    </a:lnTo>
                    <a:lnTo>
                      <a:pt x="116" y="678"/>
                    </a:lnTo>
                    <a:lnTo>
                      <a:pt x="90" y="649"/>
                    </a:lnTo>
                    <a:lnTo>
                      <a:pt x="68" y="619"/>
                    </a:lnTo>
                    <a:lnTo>
                      <a:pt x="58" y="604"/>
                    </a:lnTo>
                    <a:lnTo>
                      <a:pt x="48" y="587"/>
                    </a:lnTo>
                    <a:lnTo>
                      <a:pt x="40" y="568"/>
                    </a:lnTo>
                    <a:lnTo>
                      <a:pt x="31" y="552"/>
                    </a:lnTo>
                    <a:lnTo>
                      <a:pt x="25" y="533"/>
                    </a:lnTo>
                    <a:lnTo>
                      <a:pt x="19" y="515"/>
                    </a:lnTo>
                    <a:lnTo>
                      <a:pt x="13" y="497"/>
                    </a:lnTo>
                    <a:lnTo>
                      <a:pt x="8" y="477"/>
                    </a:lnTo>
                    <a:lnTo>
                      <a:pt x="5" y="457"/>
                    </a:lnTo>
                    <a:lnTo>
                      <a:pt x="2" y="437"/>
                    </a:lnTo>
                    <a:lnTo>
                      <a:pt x="0" y="417"/>
                    </a:lnTo>
                    <a:lnTo>
                      <a:pt x="0" y="397"/>
                    </a:lnTo>
                    <a:lnTo>
                      <a:pt x="0" y="397"/>
                    </a:lnTo>
                    <a:lnTo>
                      <a:pt x="0" y="376"/>
                    </a:lnTo>
                    <a:lnTo>
                      <a:pt x="2" y="356"/>
                    </a:lnTo>
                    <a:lnTo>
                      <a:pt x="5" y="336"/>
                    </a:lnTo>
                    <a:lnTo>
                      <a:pt x="8" y="316"/>
                    </a:lnTo>
                    <a:lnTo>
                      <a:pt x="13" y="298"/>
                    </a:lnTo>
                    <a:lnTo>
                      <a:pt x="19" y="278"/>
                    </a:lnTo>
                    <a:lnTo>
                      <a:pt x="25" y="260"/>
                    </a:lnTo>
                    <a:lnTo>
                      <a:pt x="31" y="241"/>
                    </a:lnTo>
                    <a:lnTo>
                      <a:pt x="40" y="225"/>
                    </a:lnTo>
                    <a:lnTo>
                      <a:pt x="48" y="208"/>
                    </a:lnTo>
                    <a:lnTo>
                      <a:pt x="58" y="191"/>
                    </a:lnTo>
                    <a:lnTo>
                      <a:pt x="68" y="174"/>
                    </a:lnTo>
                    <a:lnTo>
                      <a:pt x="90" y="144"/>
                    </a:lnTo>
                    <a:lnTo>
                      <a:pt x="116" y="116"/>
                    </a:lnTo>
                    <a:lnTo>
                      <a:pt x="144" y="90"/>
                    </a:lnTo>
                    <a:lnTo>
                      <a:pt x="174" y="67"/>
                    </a:lnTo>
                    <a:lnTo>
                      <a:pt x="191" y="57"/>
                    </a:lnTo>
                    <a:lnTo>
                      <a:pt x="208" y="47"/>
                    </a:lnTo>
                    <a:lnTo>
                      <a:pt x="225" y="38"/>
                    </a:lnTo>
                    <a:lnTo>
                      <a:pt x="243" y="31"/>
                    </a:lnTo>
                    <a:lnTo>
                      <a:pt x="260" y="23"/>
                    </a:lnTo>
                    <a:lnTo>
                      <a:pt x="280" y="17"/>
                    </a:lnTo>
                    <a:lnTo>
                      <a:pt x="298" y="12"/>
                    </a:lnTo>
                    <a:lnTo>
                      <a:pt x="316" y="8"/>
                    </a:lnTo>
                    <a:lnTo>
                      <a:pt x="336" y="5"/>
                    </a:lnTo>
                    <a:lnTo>
                      <a:pt x="356" y="2"/>
                    </a:lnTo>
                    <a:lnTo>
                      <a:pt x="376" y="0"/>
                    </a:lnTo>
                    <a:lnTo>
                      <a:pt x="397" y="0"/>
                    </a:lnTo>
                    <a:lnTo>
                      <a:pt x="397" y="0"/>
                    </a:lnTo>
                    <a:lnTo>
                      <a:pt x="417" y="0"/>
                    </a:lnTo>
                    <a:lnTo>
                      <a:pt x="437" y="2"/>
                    </a:lnTo>
                    <a:lnTo>
                      <a:pt x="457" y="5"/>
                    </a:lnTo>
                    <a:lnTo>
                      <a:pt x="477" y="8"/>
                    </a:lnTo>
                    <a:lnTo>
                      <a:pt x="497" y="12"/>
                    </a:lnTo>
                    <a:lnTo>
                      <a:pt x="515" y="17"/>
                    </a:lnTo>
                    <a:lnTo>
                      <a:pt x="533" y="23"/>
                    </a:lnTo>
                    <a:lnTo>
                      <a:pt x="552" y="31"/>
                    </a:lnTo>
                    <a:lnTo>
                      <a:pt x="570" y="38"/>
                    </a:lnTo>
                    <a:lnTo>
                      <a:pt x="587" y="47"/>
                    </a:lnTo>
                    <a:lnTo>
                      <a:pt x="604" y="57"/>
                    </a:lnTo>
                    <a:lnTo>
                      <a:pt x="619" y="67"/>
                    </a:lnTo>
                    <a:lnTo>
                      <a:pt x="649" y="90"/>
                    </a:lnTo>
                    <a:lnTo>
                      <a:pt x="678" y="116"/>
                    </a:lnTo>
                    <a:lnTo>
                      <a:pt x="703" y="144"/>
                    </a:lnTo>
                    <a:lnTo>
                      <a:pt x="726" y="174"/>
                    </a:lnTo>
                    <a:lnTo>
                      <a:pt x="736" y="191"/>
                    </a:lnTo>
                    <a:lnTo>
                      <a:pt x="746" y="208"/>
                    </a:lnTo>
                    <a:lnTo>
                      <a:pt x="755" y="225"/>
                    </a:lnTo>
                    <a:lnTo>
                      <a:pt x="762" y="241"/>
                    </a:lnTo>
                    <a:lnTo>
                      <a:pt x="770" y="260"/>
                    </a:lnTo>
                    <a:lnTo>
                      <a:pt x="776" y="278"/>
                    </a:lnTo>
                    <a:lnTo>
                      <a:pt x="782" y="298"/>
                    </a:lnTo>
                    <a:lnTo>
                      <a:pt x="787" y="316"/>
                    </a:lnTo>
                    <a:lnTo>
                      <a:pt x="790" y="336"/>
                    </a:lnTo>
                    <a:lnTo>
                      <a:pt x="793" y="356"/>
                    </a:lnTo>
                    <a:lnTo>
                      <a:pt x="794" y="376"/>
                    </a:lnTo>
                    <a:lnTo>
                      <a:pt x="794" y="397"/>
                    </a:lnTo>
                    <a:lnTo>
                      <a:pt x="794" y="397"/>
                    </a:lnTo>
                    <a:close/>
                  </a:path>
                </a:pathLst>
              </a:custGeom>
              <a:solidFill>
                <a:srgbClr val="9F5D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 name="Freeform 9"/>
              <p:cNvSpPr>
                <a:spLocks/>
              </p:cNvSpPr>
              <p:nvPr/>
            </p:nvSpPr>
            <p:spPr bwMode="auto">
              <a:xfrm>
                <a:off x="6529388" y="2786063"/>
                <a:ext cx="49213" cy="47625"/>
              </a:xfrm>
              <a:custGeom>
                <a:avLst/>
                <a:gdLst>
                  <a:gd name="T0" fmla="*/ 30 w 61"/>
                  <a:gd name="T1" fmla="*/ 0 h 61"/>
                  <a:gd name="T2" fmla="*/ 30 w 61"/>
                  <a:gd name="T3" fmla="*/ 0 h 61"/>
                  <a:gd name="T4" fmla="*/ 24 w 61"/>
                  <a:gd name="T5" fmla="*/ 0 h 61"/>
                  <a:gd name="T6" fmla="*/ 18 w 61"/>
                  <a:gd name="T7" fmla="*/ 2 h 61"/>
                  <a:gd name="T8" fmla="*/ 12 w 61"/>
                  <a:gd name="T9" fmla="*/ 5 h 61"/>
                  <a:gd name="T10" fmla="*/ 8 w 61"/>
                  <a:gd name="T11" fmla="*/ 9 h 61"/>
                  <a:gd name="T12" fmla="*/ 5 w 61"/>
                  <a:gd name="T13" fmla="*/ 14 h 61"/>
                  <a:gd name="T14" fmla="*/ 1 w 61"/>
                  <a:gd name="T15" fmla="*/ 19 h 61"/>
                  <a:gd name="T16" fmla="*/ 0 w 61"/>
                  <a:gd name="T17" fmla="*/ 25 h 61"/>
                  <a:gd name="T18" fmla="*/ 0 w 61"/>
                  <a:gd name="T19" fmla="*/ 31 h 61"/>
                  <a:gd name="T20" fmla="*/ 0 w 61"/>
                  <a:gd name="T21" fmla="*/ 31 h 61"/>
                  <a:gd name="T22" fmla="*/ 0 w 61"/>
                  <a:gd name="T23" fmla="*/ 37 h 61"/>
                  <a:gd name="T24" fmla="*/ 1 w 61"/>
                  <a:gd name="T25" fmla="*/ 43 h 61"/>
                  <a:gd name="T26" fmla="*/ 5 w 61"/>
                  <a:gd name="T27" fmla="*/ 48 h 61"/>
                  <a:gd name="T28" fmla="*/ 8 w 61"/>
                  <a:gd name="T29" fmla="*/ 52 h 61"/>
                  <a:gd name="T30" fmla="*/ 12 w 61"/>
                  <a:gd name="T31" fmla="*/ 57 h 61"/>
                  <a:gd name="T32" fmla="*/ 18 w 61"/>
                  <a:gd name="T33" fmla="*/ 60 h 61"/>
                  <a:gd name="T34" fmla="*/ 24 w 61"/>
                  <a:gd name="T35" fmla="*/ 61 h 61"/>
                  <a:gd name="T36" fmla="*/ 30 w 61"/>
                  <a:gd name="T37" fmla="*/ 61 h 61"/>
                  <a:gd name="T38" fmla="*/ 30 w 61"/>
                  <a:gd name="T39" fmla="*/ 61 h 61"/>
                  <a:gd name="T40" fmla="*/ 37 w 61"/>
                  <a:gd name="T41" fmla="*/ 61 h 61"/>
                  <a:gd name="T42" fmla="*/ 43 w 61"/>
                  <a:gd name="T43" fmla="*/ 60 h 61"/>
                  <a:gd name="T44" fmla="*/ 47 w 61"/>
                  <a:gd name="T45" fmla="*/ 57 h 61"/>
                  <a:gd name="T46" fmla="*/ 52 w 61"/>
                  <a:gd name="T47" fmla="*/ 52 h 61"/>
                  <a:gd name="T48" fmla="*/ 56 w 61"/>
                  <a:gd name="T49" fmla="*/ 48 h 61"/>
                  <a:gd name="T50" fmla="*/ 59 w 61"/>
                  <a:gd name="T51" fmla="*/ 43 h 61"/>
                  <a:gd name="T52" fmla="*/ 61 w 61"/>
                  <a:gd name="T53" fmla="*/ 37 h 61"/>
                  <a:gd name="T54" fmla="*/ 61 w 61"/>
                  <a:gd name="T55" fmla="*/ 31 h 61"/>
                  <a:gd name="T56" fmla="*/ 61 w 61"/>
                  <a:gd name="T57" fmla="*/ 31 h 61"/>
                  <a:gd name="T58" fmla="*/ 61 w 61"/>
                  <a:gd name="T59" fmla="*/ 25 h 61"/>
                  <a:gd name="T60" fmla="*/ 59 w 61"/>
                  <a:gd name="T61" fmla="*/ 19 h 61"/>
                  <a:gd name="T62" fmla="*/ 56 w 61"/>
                  <a:gd name="T63" fmla="*/ 14 h 61"/>
                  <a:gd name="T64" fmla="*/ 52 w 61"/>
                  <a:gd name="T65" fmla="*/ 9 h 61"/>
                  <a:gd name="T66" fmla="*/ 47 w 61"/>
                  <a:gd name="T67" fmla="*/ 5 h 61"/>
                  <a:gd name="T68" fmla="*/ 43 w 61"/>
                  <a:gd name="T69" fmla="*/ 2 h 61"/>
                  <a:gd name="T70" fmla="*/ 37 w 61"/>
                  <a:gd name="T71" fmla="*/ 0 h 61"/>
                  <a:gd name="T72" fmla="*/ 30 w 61"/>
                  <a:gd name="T73" fmla="*/ 0 h 61"/>
                  <a:gd name="T74" fmla="*/ 30 w 61"/>
                  <a:gd name="T7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61">
                    <a:moveTo>
                      <a:pt x="30" y="0"/>
                    </a:moveTo>
                    <a:lnTo>
                      <a:pt x="30" y="0"/>
                    </a:lnTo>
                    <a:lnTo>
                      <a:pt x="24" y="0"/>
                    </a:lnTo>
                    <a:lnTo>
                      <a:pt x="18" y="2"/>
                    </a:lnTo>
                    <a:lnTo>
                      <a:pt x="12" y="5"/>
                    </a:lnTo>
                    <a:lnTo>
                      <a:pt x="8" y="9"/>
                    </a:lnTo>
                    <a:lnTo>
                      <a:pt x="5" y="14"/>
                    </a:lnTo>
                    <a:lnTo>
                      <a:pt x="1" y="19"/>
                    </a:lnTo>
                    <a:lnTo>
                      <a:pt x="0" y="25"/>
                    </a:lnTo>
                    <a:lnTo>
                      <a:pt x="0" y="31"/>
                    </a:lnTo>
                    <a:lnTo>
                      <a:pt x="0" y="31"/>
                    </a:lnTo>
                    <a:lnTo>
                      <a:pt x="0" y="37"/>
                    </a:lnTo>
                    <a:lnTo>
                      <a:pt x="1" y="43"/>
                    </a:lnTo>
                    <a:lnTo>
                      <a:pt x="5" y="48"/>
                    </a:lnTo>
                    <a:lnTo>
                      <a:pt x="8" y="52"/>
                    </a:lnTo>
                    <a:lnTo>
                      <a:pt x="12" y="57"/>
                    </a:lnTo>
                    <a:lnTo>
                      <a:pt x="18" y="60"/>
                    </a:lnTo>
                    <a:lnTo>
                      <a:pt x="24" y="61"/>
                    </a:lnTo>
                    <a:lnTo>
                      <a:pt x="30" y="61"/>
                    </a:lnTo>
                    <a:lnTo>
                      <a:pt x="30" y="61"/>
                    </a:lnTo>
                    <a:lnTo>
                      <a:pt x="37" y="61"/>
                    </a:lnTo>
                    <a:lnTo>
                      <a:pt x="43" y="60"/>
                    </a:lnTo>
                    <a:lnTo>
                      <a:pt x="47" y="57"/>
                    </a:lnTo>
                    <a:lnTo>
                      <a:pt x="52" y="52"/>
                    </a:lnTo>
                    <a:lnTo>
                      <a:pt x="56" y="48"/>
                    </a:lnTo>
                    <a:lnTo>
                      <a:pt x="59" y="43"/>
                    </a:lnTo>
                    <a:lnTo>
                      <a:pt x="61" y="37"/>
                    </a:lnTo>
                    <a:lnTo>
                      <a:pt x="61" y="31"/>
                    </a:lnTo>
                    <a:lnTo>
                      <a:pt x="61" y="31"/>
                    </a:lnTo>
                    <a:lnTo>
                      <a:pt x="61" y="25"/>
                    </a:lnTo>
                    <a:lnTo>
                      <a:pt x="59" y="19"/>
                    </a:lnTo>
                    <a:lnTo>
                      <a:pt x="56" y="14"/>
                    </a:lnTo>
                    <a:lnTo>
                      <a:pt x="52" y="9"/>
                    </a:lnTo>
                    <a:lnTo>
                      <a:pt x="47" y="5"/>
                    </a:lnTo>
                    <a:lnTo>
                      <a:pt x="43" y="2"/>
                    </a:lnTo>
                    <a:lnTo>
                      <a:pt x="37" y="0"/>
                    </a:lnTo>
                    <a:lnTo>
                      <a:pt x="30" y="0"/>
                    </a:lnTo>
                    <a:lnTo>
                      <a:pt x="30"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9" name="Freeform 10"/>
              <p:cNvSpPr>
                <a:spLocks noEditPoints="1"/>
              </p:cNvSpPr>
              <p:nvPr/>
            </p:nvSpPr>
            <p:spPr bwMode="auto">
              <a:xfrm>
                <a:off x="6337301" y="2655888"/>
                <a:ext cx="434975" cy="319088"/>
              </a:xfrm>
              <a:custGeom>
                <a:avLst/>
                <a:gdLst>
                  <a:gd name="T0" fmla="*/ 550 w 550"/>
                  <a:gd name="T1" fmla="*/ 111 h 402"/>
                  <a:gd name="T2" fmla="*/ 484 w 550"/>
                  <a:gd name="T3" fmla="*/ 67 h 402"/>
                  <a:gd name="T4" fmla="*/ 324 w 550"/>
                  <a:gd name="T5" fmla="*/ 149 h 402"/>
                  <a:gd name="T6" fmla="*/ 408 w 550"/>
                  <a:gd name="T7" fmla="*/ 38 h 402"/>
                  <a:gd name="T8" fmla="*/ 382 w 550"/>
                  <a:gd name="T9" fmla="*/ 0 h 402"/>
                  <a:gd name="T10" fmla="*/ 356 w 550"/>
                  <a:gd name="T11" fmla="*/ 32 h 402"/>
                  <a:gd name="T12" fmla="*/ 290 w 550"/>
                  <a:gd name="T13" fmla="*/ 88 h 402"/>
                  <a:gd name="T14" fmla="*/ 286 w 550"/>
                  <a:gd name="T15" fmla="*/ 26 h 402"/>
                  <a:gd name="T16" fmla="*/ 225 w 550"/>
                  <a:gd name="T17" fmla="*/ 50 h 402"/>
                  <a:gd name="T18" fmla="*/ 261 w 550"/>
                  <a:gd name="T19" fmla="*/ 127 h 402"/>
                  <a:gd name="T20" fmla="*/ 182 w 550"/>
                  <a:gd name="T21" fmla="*/ 32 h 402"/>
                  <a:gd name="T22" fmla="*/ 121 w 550"/>
                  <a:gd name="T23" fmla="*/ 6 h 402"/>
                  <a:gd name="T24" fmla="*/ 121 w 550"/>
                  <a:gd name="T25" fmla="*/ 73 h 402"/>
                  <a:gd name="T26" fmla="*/ 209 w 550"/>
                  <a:gd name="T27" fmla="*/ 174 h 402"/>
                  <a:gd name="T28" fmla="*/ 105 w 550"/>
                  <a:gd name="T29" fmla="*/ 120 h 402"/>
                  <a:gd name="T30" fmla="*/ 64 w 550"/>
                  <a:gd name="T31" fmla="*/ 154 h 402"/>
                  <a:gd name="T32" fmla="*/ 118 w 550"/>
                  <a:gd name="T33" fmla="*/ 183 h 402"/>
                  <a:gd name="T34" fmla="*/ 61 w 550"/>
                  <a:gd name="T35" fmla="*/ 229 h 402"/>
                  <a:gd name="T36" fmla="*/ 0 w 550"/>
                  <a:gd name="T37" fmla="*/ 263 h 402"/>
                  <a:gd name="T38" fmla="*/ 47 w 550"/>
                  <a:gd name="T39" fmla="*/ 302 h 402"/>
                  <a:gd name="T40" fmla="*/ 211 w 550"/>
                  <a:gd name="T41" fmla="*/ 221 h 402"/>
                  <a:gd name="T42" fmla="*/ 122 w 550"/>
                  <a:gd name="T43" fmla="*/ 301 h 402"/>
                  <a:gd name="T44" fmla="*/ 136 w 550"/>
                  <a:gd name="T45" fmla="*/ 365 h 402"/>
                  <a:gd name="T46" fmla="*/ 191 w 550"/>
                  <a:gd name="T47" fmla="*/ 328 h 402"/>
                  <a:gd name="T48" fmla="*/ 229 w 550"/>
                  <a:gd name="T49" fmla="*/ 279 h 402"/>
                  <a:gd name="T50" fmla="*/ 202 w 550"/>
                  <a:gd name="T51" fmla="*/ 311 h 402"/>
                  <a:gd name="T52" fmla="*/ 244 w 550"/>
                  <a:gd name="T53" fmla="*/ 328 h 402"/>
                  <a:gd name="T54" fmla="*/ 255 w 550"/>
                  <a:gd name="T55" fmla="*/ 258 h 402"/>
                  <a:gd name="T56" fmla="*/ 273 w 550"/>
                  <a:gd name="T57" fmla="*/ 362 h 402"/>
                  <a:gd name="T58" fmla="*/ 321 w 550"/>
                  <a:gd name="T59" fmla="*/ 402 h 402"/>
                  <a:gd name="T60" fmla="*/ 345 w 550"/>
                  <a:gd name="T61" fmla="*/ 340 h 402"/>
                  <a:gd name="T62" fmla="*/ 316 w 550"/>
                  <a:gd name="T63" fmla="*/ 246 h 402"/>
                  <a:gd name="T64" fmla="*/ 362 w 550"/>
                  <a:gd name="T65" fmla="*/ 339 h 402"/>
                  <a:gd name="T66" fmla="*/ 426 w 550"/>
                  <a:gd name="T67" fmla="*/ 327 h 402"/>
                  <a:gd name="T68" fmla="*/ 390 w 550"/>
                  <a:gd name="T69" fmla="*/ 270 h 402"/>
                  <a:gd name="T70" fmla="*/ 457 w 550"/>
                  <a:gd name="T71" fmla="*/ 250 h 402"/>
                  <a:gd name="T72" fmla="*/ 496 w 550"/>
                  <a:gd name="T73" fmla="*/ 282 h 402"/>
                  <a:gd name="T74" fmla="*/ 518 w 550"/>
                  <a:gd name="T75" fmla="*/ 232 h 402"/>
                  <a:gd name="T76" fmla="*/ 341 w 550"/>
                  <a:gd name="T77" fmla="*/ 201 h 402"/>
                  <a:gd name="T78" fmla="*/ 478 w 550"/>
                  <a:gd name="T79" fmla="*/ 149 h 402"/>
                  <a:gd name="T80" fmla="*/ 78 w 550"/>
                  <a:gd name="T81" fmla="*/ 154 h 402"/>
                  <a:gd name="T82" fmla="*/ 119 w 550"/>
                  <a:gd name="T83" fmla="*/ 154 h 402"/>
                  <a:gd name="T84" fmla="*/ 332 w 550"/>
                  <a:gd name="T85" fmla="*/ 380 h 402"/>
                  <a:gd name="T86" fmla="*/ 289 w 550"/>
                  <a:gd name="T87" fmla="*/ 373 h 402"/>
                  <a:gd name="T88" fmla="*/ 313 w 550"/>
                  <a:gd name="T89" fmla="*/ 336 h 402"/>
                  <a:gd name="T90" fmla="*/ 238 w 550"/>
                  <a:gd name="T91" fmla="*/ 59 h 402"/>
                  <a:gd name="T92" fmla="*/ 269 w 550"/>
                  <a:gd name="T93" fmla="*/ 33 h 402"/>
                  <a:gd name="T94" fmla="*/ 286 w 550"/>
                  <a:gd name="T95" fmla="*/ 73 h 402"/>
                  <a:gd name="T96" fmla="*/ 243 w 550"/>
                  <a:gd name="T97" fmla="*/ 73 h 402"/>
                  <a:gd name="T98" fmla="*/ 130 w 550"/>
                  <a:gd name="T99" fmla="*/ 343 h 402"/>
                  <a:gd name="T100" fmla="*/ 145 w 550"/>
                  <a:gd name="T101" fmla="*/ 302 h 402"/>
                  <a:gd name="T102" fmla="*/ 177 w 550"/>
                  <a:gd name="T103" fmla="*/ 328 h 402"/>
                  <a:gd name="T104" fmla="*/ 273 w 550"/>
                  <a:gd name="T105" fmla="*/ 247 h 402"/>
                  <a:gd name="T106" fmla="*/ 223 w 550"/>
                  <a:gd name="T107" fmla="*/ 172 h 402"/>
                  <a:gd name="T108" fmla="*/ 312 w 550"/>
                  <a:gd name="T109" fmla="*/ 156 h 402"/>
                  <a:gd name="T110" fmla="*/ 295 w 550"/>
                  <a:gd name="T111" fmla="*/ 243 h 402"/>
                  <a:gd name="T112" fmla="*/ 533 w 550"/>
                  <a:gd name="T113" fmla="*/ 97 h 402"/>
                  <a:gd name="T114" fmla="*/ 503 w 550"/>
                  <a:gd name="T115" fmla="*/ 143 h 402"/>
                  <a:gd name="T116" fmla="*/ 470 w 550"/>
                  <a:gd name="T117" fmla="*/ 10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0" h="402">
                    <a:moveTo>
                      <a:pt x="503" y="157"/>
                    </a:moveTo>
                    <a:lnTo>
                      <a:pt x="503" y="157"/>
                    </a:lnTo>
                    <a:lnTo>
                      <a:pt x="513" y="157"/>
                    </a:lnTo>
                    <a:lnTo>
                      <a:pt x="521" y="154"/>
                    </a:lnTo>
                    <a:lnTo>
                      <a:pt x="530" y="149"/>
                    </a:lnTo>
                    <a:lnTo>
                      <a:pt x="536" y="143"/>
                    </a:lnTo>
                    <a:lnTo>
                      <a:pt x="542" y="137"/>
                    </a:lnTo>
                    <a:lnTo>
                      <a:pt x="547" y="128"/>
                    </a:lnTo>
                    <a:lnTo>
                      <a:pt x="548" y="120"/>
                    </a:lnTo>
                    <a:lnTo>
                      <a:pt x="550" y="111"/>
                    </a:lnTo>
                    <a:lnTo>
                      <a:pt x="550" y="111"/>
                    </a:lnTo>
                    <a:lnTo>
                      <a:pt x="548" y="101"/>
                    </a:lnTo>
                    <a:lnTo>
                      <a:pt x="547" y="93"/>
                    </a:lnTo>
                    <a:lnTo>
                      <a:pt x="542" y="84"/>
                    </a:lnTo>
                    <a:lnTo>
                      <a:pt x="536" y="78"/>
                    </a:lnTo>
                    <a:lnTo>
                      <a:pt x="530" y="72"/>
                    </a:lnTo>
                    <a:lnTo>
                      <a:pt x="521" y="67"/>
                    </a:lnTo>
                    <a:lnTo>
                      <a:pt x="513" y="64"/>
                    </a:lnTo>
                    <a:lnTo>
                      <a:pt x="503" y="64"/>
                    </a:lnTo>
                    <a:lnTo>
                      <a:pt x="503" y="64"/>
                    </a:lnTo>
                    <a:lnTo>
                      <a:pt x="493" y="64"/>
                    </a:lnTo>
                    <a:lnTo>
                      <a:pt x="484" y="67"/>
                    </a:lnTo>
                    <a:lnTo>
                      <a:pt x="477" y="72"/>
                    </a:lnTo>
                    <a:lnTo>
                      <a:pt x="470" y="78"/>
                    </a:lnTo>
                    <a:lnTo>
                      <a:pt x="464" y="84"/>
                    </a:lnTo>
                    <a:lnTo>
                      <a:pt x="460" y="93"/>
                    </a:lnTo>
                    <a:lnTo>
                      <a:pt x="457" y="101"/>
                    </a:lnTo>
                    <a:lnTo>
                      <a:pt x="457" y="111"/>
                    </a:lnTo>
                    <a:lnTo>
                      <a:pt x="457" y="111"/>
                    </a:lnTo>
                    <a:lnTo>
                      <a:pt x="457" y="117"/>
                    </a:lnTo>
                    <a:lnTo>
                      <a:pt x="332" y="160"/>
                    </a:lnTo>
                    <a:lnTo>
                      <a:pt x="332" y="160"/>
                    </a:lnTo>
                    <a:lnTo>
                      <a:pt x="324" y="149"/>
                    </a:lnTo>
                    <a:lnTo>
                      <a:pt x="316" y="142"/>
                    </a:lnTo>
                    <a:lnTo>
                      <a:pt x="374" y="53"/>
                    </a:lnTo>
                    <a:lnTo>
                      <a:pt x="374" y="53"/>
                    </a:lnTo>
                    <a:lnTo>
                      <a:pt x="382" y="55"/>
                    </a:lnTo>
                    <a:lnTo>
                      <a:pt x="382" y="55"/>
                    </a:lnTo>
                    <a:lnTo>
                      <a:pt x="388" y="53"/>
                    </a:lnTo>
                    <a:lnTo>
                      <a:pt x="393" y="52"/>
                    </a:lnTo>
                    <a:lnTo>
                      <a:pt x="397" y="50"/>
                    </a:lnTo>
                    <a:lnTo>
                      <a:pt x="402" y="47"/>
                    </a:lnTo>
                    <a:lnTo>
                      <a:pt x="405" y="42"/>
                    </a:lnTo>
                    <a:lnTo>
                      <a:pt x="408" y="38"/>
                    </a:lnTo>
                    <a:lnTo>
                      <a:pt x="409" y="33"/>
                    </a:lnTo>
                    <a:lnTo>
                      <a:pt x="409" y="27"/>
                    </a:lnTo>
                    <a:lnTo>
                      <a:pt x="409" y="27"/>
                    </a:lnTo>
                    <a:lnTo>
                      <a:pt x="409" y="21"/>
                    </a:lnTo>
                    <a:lnTo>
                      <a:pt x="408" y="16"/>
                    </a:lnTo>
                    <a:lnTo>
                      <a:pt x="405" y="12"/>
                    </a:lnTo>
                    <a:lnTo>
                      <a:pt x="402" y="7"/>
                    </a:lnTo>
                    <a:lnTo>
                      <a:pt x="397" y="4"/>
                    </a:lnTo>
                    <a:lnTo>
                      <a:pt x="393" y="1"/>
                    </a:lnTo>
                    <a:lnTo>
                      <a:pt x="388" y="0"/>
                    </a:lnTo>
                    <a:lnTo>
                      <a:pt x="382" y="0"/>
                    </a:lnTo>
                    <a:lnTo>
                      <a:pt x="382" y="0"/>
                    </a:lnTo>
                    <a:lnTo>
                      <a:pt x="377" y="0"/>
                    </a:lnTo>
                    <a:lnTo>
                      <a:pt x="371" y="1"/>
                    </a:lnTo>
                    <a:lnTo>
                      <a:pt x="367" y="4"/>
                    </a:lnTo>
                    <a:lnTo>
                      <a:pt x="364" y="7"/>
                    </a:lnTo>
                    <a:lnTo>
                      <a:pt x="361" y="12"/>
                    </a:lnTo>
                    <a:lnTo>
                      <a:pt x="357" y="16"/>
                    </a:lnTo>
                    <a:lnTo>
                      <a:pt x="356" y="21"/>
                    </a:lnTo>
                    <a:lnTo>
                      <a:pt x="356" y="27"/>
                    </a:lnTo>
                    <a:lnTo>
                      <a:pt x="356" y="27"/>
                    </a:lnTo>
                    <a:lnTo>
                      <a:pt x="356" y="32"/>
                    </a:lnTo>
                    <a:lnTo>
                      <a:pt x="357" y="36"/>
                    </a:lnTo>
                    <a:lnTo>
                      <a:pt x="362" y="46"/>
                    </a:lnTo>
                    <a:lnTo>
                      <a:pt x="304" y="134"/>
                    </a:lnTo>
                    <a:lnTo>
                      <a:pt x="304" y="134"/>
                    </a:lnTo>
                    <a:lnTo>
                      <a:pt x="290" y="128"/>
                    </a:lnTo>
                    <a:lnTo>
                      <a:pt x="275" y="127"/>
                    </a:lnTo>
                    <a:lnTo>
                      <a:pt x="273" y="97"/>
                    </a:lnTo>
                    <a:lnTo>
                      <a:pt x="273" y="97"/>
                    </a:lnTo>
                    <a:lnTo>
                      <a:pt x="280" y="94"/>
                    </a:lnTo>
                    <a:lnTo>
                      <a:pt x="286" y="91"/>
                    </a:lnTo>
                    <a:lnTo>
                      <a:pt x="290" y="88"/>
                    </a:lnTo>
                    <a:lnTo>
                      <a:pt x="295" y="84"/>
                    </a:lnTo>
                    <a:lnTo>
                      <a:pt x="298" y="78"/>
                    </a:lnTo>
                    <a:lnTo>
                      <a:pt x="301" y="72"/>
                    </a:lnTo>
                    <a:lnTo>
                      <a:pt x="302" y="65"/>
                    </a:lnTo>
                    <a:lnTo>
                      <a:pt x="304" y="59"/>
                    </a:lnTo>
                    <a:lnTo>
                      <a:pt x="304" y="59"/>
                    </a:lnTo>
                    <a:lnTo>
                      <a:pt x="302" y="50"/>
                    </a:lnTo>
                    <a:lnTo>
                      <a:pt x="301" y="42"/>
                    </a:lnTo>
                    <a:lnTo>
                      <a:pt x="296" y="36"/>
                    </a:lnTo>
                    <a:lnTo>
                      <a:pt x="292" y="30"/>
                    </a:lnTo>
                    <a:lnTo>
                      <a:pt x="286" y="26"/>
                    </a:lnTo>
                    <a:lnTo>
                      <a:pt x="280" y="23"/>
                    </a:lnTo>
                    <a:lnTo>
                      <a:pt x="272" y="20"/>
                    </a:lnTo>
                    <a:lnTo>
                      <a:pt x="264" y="20"/>
                    </a:lnTo>
                    <a:lnTo>
                      <a:pt x="264" y="20"/>
                    </a:lnTo>
                    <a:lnTo>
                      <a:pt x="255" y="20"/>
                    </a:lnTo>
                    <a:lnTo>
                      <a:pt x="249" y="23"/>
                    </a:lnTo>
                    <a:lnTo>
                      <a:pt x="241" y="26"/>
                    </a:lnTo>
                    <a:lnTo>
                      <a:pt x="235" y="30"/>
                    </a:lnTo>
                    <a:lnTo>
                      <a:pt x="231" y="36"/>
                    </a:lnTo>
                    <a:lnTo>
                      <a:pt x="228" y="42"/>
                    </a:lnTo>
                    <a:lnTo>
                      <a:pt x="225" y="50"/>
                    </a:lnTo>
                    <a:lnTo>
                      <a:pt x="225" y="59"/>
                    </a:lnTo>
                    <a:lnTo>
                      <a:pt x="225" y="59"/>
                    </a:lnTo>
                    <a:lnTo>
                      <a:pt x="225" y="65"/>
                    </a:lnTo>
                    <a:lnTo>
                      <a:pt x="226" y="73"/>
                    </a:lnTo>
                    <a:lnTo>
                      <a:pt x="231" y="79"/>
                    </a:lnTo>
                    <a:lnTo>
                      <a:pt x="234" y="85"/>
                    </a:lnTo>
                    <a:lnTo>
                      <a:pt x="240" y="90"/>
                    </a:lnTo>
                    <a:lnTo>
                      <a:pt x="246" y="94"/>
                    </a:lnTo>
                    <a:lnTo>
                      <a:pt x="252" y="96"/>
                    </a:lnTo>
                    <a:lnTo>
                      <a:pt x="260" y="97"/>
                    </a:lnTo>
                    <a:lnTo>
                      <a:pt x="261" y="127"/>
                    </a:lnTo>
                    <a:lnTo>
                      <a:pt x="261" y="127"/>
                    </a:lnTo>
                    <a:lnTo>
                      <a:pt x="248" y="131"/>
                    </a:lnTo>
                    <a:lnTo>
                      <a:pt x="235" y="137"/>
                    </a:lnTo>
                    <a:lnTo>
                      <a:pt x="174" y="65"/>
                    </a:lnTo>
                    <a:lnTo>
                      <a:pt x="174" y="65"/>
                    </a:lnTo>
                    <a:lnTo>
                      <a:pt x="177" y="59"/>
                    </a:lnTo>
                    <a:lnTo>
                      <a:pt x="180" y="53"/>
                    </a:lnTo>
                    <a:lnTo>
                      <a:pt x="182" y="47"/>
                    </a:lnTo>
                    <a:lnTo>
                      <a:pt x="183" y="39"/>
                    </a:lnTo>
                    <a:lnTo>
                      <a:pt x="183" y="39"/>
                    </a:lnTo>
                    <a:lnTo>
                      <a:pt x="182" y="32"/>
                    </a:lnTo>
                    <a:lnTo>
                      <a:pt x="180" y="24"/>
                    </a:lnTo>
                    <a:lnTo>
                      <a:pt x="176" y="18"/>
                    </a:lnTo>
                    <a:lnTo>
                      <a:pt x="171" y="12"/>
                    </a:lnTo>
                    <a:lnTo>
                      <a:pt x="165" y="6"/>
                    </a:lnTo>
                    <a:lnTo>
                      <a:pt x="159" y="3"/>
                    </a:lnTo>
                    <a:lnTo>
                      <a:pt x="151" y="1"/>
                    </a:lnTo>
                    <a:lnTo>
                      <a:pt x="144" y="0"/>
                    </a:lnTo>
                    <a:lnTo>
                      <a:pt x="144" y="0"/>
                    </a:lnTo>
                    <a:lnTo>
                      <a:pt x="135" y="1"/>
                    </a:lnTo>
                    <a:lnTo>
                      <a:pt x="127" y="3"/>
                    </a:lnTo>
                    <a:lnTo>
                      <a:pt x="121" y="6"/>
                    </a:lnTo>
                    <a:lnTo>
                      <a:pt x="115" y="12"/>
                    </a:lnTo>
                    <a:lnTo>
                      <a:pt x="110" y="18"/>
                    </a:lnTo>
                    <a:lnTo>
                      <a:pt x="107" y="24"/>
                    </a:lnTo>
                    <a:lnTo>
                      <a:pt x="104" y="32"/>
                    </a:lnTo>
                    <a:lnTo>
                      <a:pt x="104" y="39"/>
                    </a:lnTo>
                    <a:lnTo>
                      <a:pt x="104" y="39"/>
                    </a:lnTo>
                    <a:lnTo>
                      <a:pt x="104" y="47"/>
                    </a:lnTo>
                    <a:lnTo>
                      <a:pt x="107" y="55"/>
                    </a:lnTo>
                    <a:lnTo>
                      <a:pt x="110" y="62"/>
                    </a:lnTo>
                    <a:lnTo>
                      <a:pt x="115" y="68"/>
                    </a:lnTo>
                    <a:lnTo>
                      <a:pt x="121" y="73"/>
                    </a:lnTo>
                    <a:lnTo>
                      <a:pt x="127" y="76"/>
                    </a:lnTo>
                    <a:lnTo>
                      <a:pt x="135" y="79"/>
                    </a:lnTo>
                    <a:lnTo>
                      <a:pt x="144" y="79"/>
                    </a:lnTo>
                    <a:lnTo>
                      <a:pt x="144" y="79"/>
                    </a:lnTo>
                    <a:lnTo>
                      <a:pt x="154" y="78"/>
                    </a:lnTo>
                    <a:lnTo>
                      <a:pt x="164" y="75"/>
                    </a:lnTo>
                    <a:lnTo>
                      <a:pt x="225" y="146"/>
                    </a:lnTo>
                    <a:lnTo>
                      <a:pt x="225" y="146"/>
                    </a:lnTo>
                    <a:lnTo>
                      <a:pt x="215" y="159"/>
                    </a:lnTo>
                    <a:lnTo>
                      <a:pt x="211" y="166"/>
                    </a:lnTo>
                    <a:lnTo>
                      <a:pt x="209" y="174"/>
                    </a:lnTo>
                    <a:lnTo>
                      <a:pt x="133" y="157"/>
                    </a:lnTo>
                    <a:lnTo>
                      <a:pt x="133" y="157"/>
                    </a:lnTo>
                    <a:lnTo>
                      <a:pt x="133" y="154"/>
                    </a:lnTo>
                    <a:lnTo>
                      <a:pt x="133" y="154"/>
                    </a:lnTo>
                    <a:lnTo>
                      <a:pt x="133" y="148"/>
                    </a:lnTo>
                    <a:lnTo>
                      <a:pt x="130" y="142"/>
                    </a:lnTo>
                    <a:lnTo>
                      <a:pt x="127" y="136"/>
                    </a:lnTo>
                    <a:lnTo>
                      <a:pt x="124" y="130"/>
                    </a:lnTo>
                    <a:lnTo>
                      <a:pt x="118" y="127"/>
                    </a:lnTo>
                    <a:lnTo>
                      <a:pt x="113" y="123"/>
                    </a:lnTo>
                    <a:lnTo>
                      <a:pt x="105" y="120"/>
                    </a:lnTo>
                    <a:lnTo>
                      <a:pt x="99" y="120"/>
                    </a:lnTo>
                    <a:lnTo>
                      <a:pt x="99" y="120"/>
                    </a:lnTo>
                    <a:lnTo>
                      <a:pt x="92" y="120"/>
                    </a:lnTo>
                    <a:lnTo>
                      <a:pt x="86" y="123"/>
                    </a:lnTo>
                    <a:lnTo>
                      <a:pt x="80" y="127"/>
                    </a:lnTo>
                    <a:lnTo>
                      <a:pt x="75" y="130"/>
                    </a:lnTo>
                    <a:lnTo>
                      <a:pt x="70" y="136"/>
                    </a:lnTo>
                    <a:lnTo>
                      <a:pt x="67" y="142"/>
                    </a:lnTo>
                    <a:lnTo>
                      <a:pt x="66" y="148"/>
                    </a:lnTo>
                    <a:lnTo>
                      <a:pt x="64" y="154"/>
                    </a:lnTo>
                    <a:lnTo>
                      <a:pt x="64" y="154"/>
                    </a:lnTo>
                    <a:lnTo>
                      <a:pt x="66" y="162"/>
                    </a:lnTo>
                    <a:lnTo>
                      <a:pt x="67" y="168"/>
                    </a:lnTo>
                    <a:lnTo>
                      <a:pt x="70" y="174"/>
                    </a:lnTo>
                    <a:lnTo>
                      <a:pt x="75" y="178"/>
                    </a:lnTo>
                    <a:lnTo>
                      <a:pt x="80" y="183"/>
                    </a:lnTo>
                    <a:lnTo>
                      <a:pt x="86" y="186"/>
                    </a:lnTo>
                    <a:lnTo>
                      <a:pt x="92" y="188"/>
                    </a:lnTo>
                    <a:lnTo>
                      <a:pt x="99" y="189"/>
                    </a:lnTo>
                    <a:lnTo>
                      <a:pt x="99" y="189"/>
                    </a:lnTo>
                    <a:lnTo>
                      <a:pt x="109" y="188"/>
                    </a:lnTo>
                    <a:lnTo>
                      <a:pt x="118" y="183"/>
                    </a:lnTo>
                    <a:lnTo>
                      <a:pt x="124" y="178"/>
                    </a:lnTo>
                    <a:lnTo>
                      <a:pt x="130" y="171"/>
                    </a:lnTo>
                    <a:lnTo>
                      <a:pt x="206" y="188"/>
                    </a:lnTo>
                    <a:lnTo>
                      <a:pt x="206" y="188"/>
                    </a:lnTo>
                    <a:lnTo>
                      <a:pt x="206" y="194"/>
                    </a:lnTo>
                    <a:lnTo>
                      <a:pt x="206" y="194"/>
                    </a:lnTo>
                    <a:lnTo>
                      <a:pt x="208" y="207"/>
                    </a:lnTo>
                    <a:lnTo>
                      <a:pt x="76" y="246"/>
                    </a:lnTo>
                    <a:lnTo>
                      <a:pt x="76" y="246"/>
                    </a:lnTo>
                    <a:lnTo>
                      <a:pt x="70" y="237"/>
                    </a:lnTo>
                    <a:lnTo>
                      <a:pt x="61" y="229"/>
                    </a:lnTo>
                    <a:lnTo>
                      <a:pt x="52" y="224"/>
                    </a:lnTo>
                    <a:lnTo>
                      <a:pt x="40" y="223"/>
                    </a:lnTo>
                    <a:lnTo>
                      <a:pt x="40" y="223"/>
                    </a:lnTo>
                    <a:lnTo>
                      <a:pt x="32" y="224"/>
                    </a:lnTo>
                    <a:lnTo>
                      <a:pt x="25" y="226"/>
                    </a:lnTo>
                    <a:lnTo>
                      <a:pt x="18" y="230"/>
                    </a:lnTo>
                    <a:lnTo>
                      <a:pt x="12" y="235"/>
                    </a:lnTo>
                    <a:lnTo>
                      <a:pt x="8" y="241"/>
                    </a:lnTo>
                    <a:lnTo>
                      <a:pt x="3" y="247"/>
                    </a:lnTo>
                    <a:lnTo>
                      <a:pt x="2" y="255"/>
                    </a:lnTo>
                    <a:lnTo>
                      <a:pt x="0" y="263"/>
                    </a:lnTo>
                    <a:lnTo>
                      <a:pt x="0" y="263"/>
                    </a:lnTo>
                    <a:lnTo>
                      <a:pt x="2" y="270"/>
                    </a:lnTo>
                    <a:lnTo>
                      <a:pt x="3" y="278"/>
                    </a:lnTo>
                    <a:lnTo>
                      <a:pt x="8" y="285"/>
                    </a:lnTo>
                    <a:lnTo>
                      <a:pt x="12" y="292"/>
                    </a:lnTo>
                    <a:lnTo>
                      <a:pt x="18" y="296"/>
                    </a:lnTo>
                    <a:lnTo>
                      <a:pt x="25" y="299"/>
                    </a:lnTo>
                    <a:lnTo>
                      <a:pt x="32" y="302"/>
                    </a:lnTo>
                    <a:lnTo>
                      <a:pt x="40" y="302"/>
                    </a:lnTo>
                    <a:lnTo>
                      <a:pt x="40" y="302"/>
                    </a:lnTo>
                    <a:lnTo>
                      <a:pt x="47" y="302"/>
                    </a:lnTo>
                    <a:lnTo>
                      <a:pt x="55" y="299"/>
                    </a:lnTo>
                    <a:lnTo>
                      <a:pt x="63" y="296"/>
                    </a:lnTo>
                    <a:lnTo>
                      <a:pt x="69" y="292"/>
                    </a:lnTo>
                    <a:lnTo>
                      <a:pt x="73" y="285"/>
                    </a:lnTo>
                    <a:lnTo>
                      <a:pt x="76" y="278"/>
                    </a:lnTo>
                    <a:lnTo>
                      <a:pt x="80" y="270"/>
                    </a:lnTo>
                    <a:lnTo>
                      <a:pt x="80" y="263"/>
                    </a:lnTo>
                    <a:lnTo>
                      <a:pt x="80" y="263"/>
                    </a:lnTo>
                    <a:lnTo>
                      <a:pt x="80" y="258"/>
                    </a:lnTo>
                    <a:lnTo>
                      <a:pt x="211" y="221"/>
                    </a:lnTo>
                    <a:lnTo>
                      <a:pt x="211" y="221"/>
                    </a:lnTo>
                    <a:lnTo>
                      <a:pt x="215" y="229"/>
                    </a:lnTo>
                    <a:lnTo>
                      <a:pt x="222" y="237"/>
                    </a:lnTo>
                    <a:lnTo>
                      <a:pt x="170" y="293"/>
                    </a:lnTo>
                    <a:lnTo>
                      <a:pt x="170" y="293"/>
                    </a:lnTo>
                    <a:lnTo>
                      <a:pt x="160" y="290"/>
                    </a:lnTo>
                    <a:lnTo>
                      <a:pt x="151" y="288"/>
                    </a:lnTo>
                    <a:lnTo>
                      <a:pt x="151" y="288"/>
                    </a:lnTo>
                    <a:lnTo>
                      <a:pt x="144" y="290"/>
                    </a:lnTo>
                    <a:lnTo>
                      <a:pt x="136" y="292"/>
                    </a:lnTo>
                    <a:lnTo>
                      <a:pt x="128" y="296"/>
                    </a:lnTo>
                    <a:lnTo>
                      <a:pt x="122" y="301"/>
                    </a:lnTo>
                    <a:lnTo>
                      <a:pt x="118" y="307"/>
                    </a:lnTo>
                    <a:lnTo>
                      <a:pt x="115" y="313"/>
                    </a:lnTo>
                    <a:lnTo>
                      <a:pt x="112" y="321"/>
                    </a:lnTo>
                    <a:lnTo>
                      <a:pt x="112" y="328"/>
                    </a:lnTo>
                    <a:lnTo>
                      <a:pt x="112" y="328"/>
                    </a:lnTo>
                    <a:lnTo>
                      <a:pt x="112" y="336"/>
                    </a:lnTo>
                    <a:lnTo>
                      <a:pt x="115" y="343"/>
                    </a:lnTo>
                    <a:lnTo>
                      <a:pt x="118" y="351"/>
                    </a:lnTo>
                    <a:lnTo>
                      <a:pt x="122" y="356"/>
                    </a:lnTo>
                    <a:lnTo>
                      <a:pt x="128" y="362"/>
                    </a:lnTo>
                    <a:lnTo>
                      <a:pt x="136" y="365"/>
                    </a:lnTo>
                    <a:lnTo>
                      <a:pt x="144" y="368"/>
                    </a:lnTo>
                    <a:lnTo>
                      <a:pt x="151" y="368"/>
                    </a:lnTo>
                    <a:lnTo>
                      <a:pt x="151" y="368"/>
                    </a:lnTo>
                    <a:lnTo>
                      <a:pt x="159" y="368"/>
                    </a:lnTo>
                    <a:lnTo>
                      <a:pt x="167" y="365"/>
                    </a:lnTo>
                    <a:lnTo>
                      <a:pt x="173" y="362"/>
                    </a:lnTo>
                    <a:lnTo>
                      <a:pt x="179" y="356"/>
                    </a:lnTo>
                    <a:lnTo>
                      <a:pt x="183" y="351"/>
                    </a:lnTo>
                    <a:lnTo>
                      <a:pt x="188" y="343"/>
                    </a:lnTo>
                    <a:lnTo>
                      <a:pt x="189" y="336"/>
                    </a:lnTo>
                    <a:lnTo>
                      <a:pt x="191" y="328"/>
                    </a:lnTo>
                    <a:lnTo>
                      <a:pt x="191" y="328"/>
                    </a:lnTo>
                    <a:lnTo>
                      <a:pt x="189" y="321"/>
                    </a:lnTo>
                    <a:lnTo>
                      <a:pt x="188" y="314"/>
                    </a:lnTo>
                    <a:lnTo>
                      <a:pt x="185" y="308"/>
                    </a:lnTo>
                    <a:lnTo>
                      <a:pt x="180" y="302"/>
                    </a:lnTo>
                    <a:lnTo>
                      <a:pt x="231" y="246"/>
                    </a:lnTo>
                    <a:lnTo>
                      <a:pt x="231" y="246"/>
                    </a:lnTo>
                    <a:lnTo>
                      <a:pt x="241" y="253"/>
                    </a:lnTo>
                    <a:lnTo>
                      <a:pt x="232" y="279"/>
                    </a:lnTo>
                    <a:lnTo>
                      <a:pt x="232" y="279"/>
                    </a:lnTo>
                    <a:lnTo>
                      <a:pt x="229" y="279"/>
                    </a:lnTo>
                    <a:lnTo>
                      <a:pt x="229" y="279"/>
                    </a:lnTo>
                    <a:lnTo>
                      <a:pt x="223" y="279"/>
                    </a:lnTo>
                    <a:lnTo>
                      <a:pt x="219" y="281"/>
                    </a:lnTo>
                    <a:lnTo>
                      <a:pt x="214" y="284"/>
                    </a:lnTo>
                    <a:lnTo>
                      <a:pt x="209" y="287"/>
                    </a:lnTo>
                    <a:lnTo>
                      <a:pt x="206" y="292"/>
                    </a:lnTo>
                    <a:lnTo>
                      <a:pt x="203" y="296"/>
                    </a:lnTo>
                    <a:lnTo>
                      <a:pt x="202" y="301"/>
                    </a:lnTo>
                    <a:lnTo>
                      <a:pt x="202" y="307"/>
                    </a:lnTo>
                    <a:lnTo>
                      <a:pt x="202" y="307"/>
                    </a:lnTo>
                    <a:lnTo>
                      <a:pt x="202" y="311"/>
                    </a:lnTo>
                    <a:lnTo>
                      <a:pt x="203" y="318"/>
                    </a:lnTo>
                    <a:lnTo>
                      <a:pt x="206" y="322"/>
                    </a:lnTo>
                    <a:lnTo>
                      <a:pt x="209" y="325"/>
                    </a:lnTo>
                    <a:lnTo>
                      <a:pt x="214" y="328"/>
                    </a:lnTo>
                    <a:lnTo>
                      <a:pt x="219" y="331"/>
                    </a:lnTo>
                    <a:lnTo>
                      <a:pt x="223" y="333"/>
                    </a:lnTo>
                    <a:lnTo>
                      <a:pt x="229" y="333"/>
                    </a:lnTo>
                    <a:lnTo>
                      <a:pt x="229" y="333"/>
                    </a:lnTo>
                    <a:lnTo>
                      <a:pt x="234" y="333"/>
                    </a:lnTo>
                    <a:lnTo>
                      <a:pt x="240" y="331"/>
                    </a:lnTo>
                    <a:lnTo>
                      <a:pt x="244" y="328"/>
                    </a:lnTo>
                    <a:lnTo>
                      <a:pt x="248" y="325"/>
                    </a:lnTo>
                    <a:lnTo>
                      <a:pt x="251" y="322"/>
                    </a:lnTo>
                    <a:lnTo>
                      <a:pt x="254" y="318"/>
                    </a:lnTo>
                    <a:lnTo>
                      <a:pt x="255" y="311"/>
                    </a:lnTo>
                    <a:lnTo>
                      <a:pt x="255" y="307"/>
                    </a:lnTo>
                    <a:lnTo>
                      <a:pt x="255" y="307"/>
                    </a:lnTo>
                    <a:lnTo>
                      <a:pt x="255" y="299"/>
                    </a:lnTo>
                    <a:lnTo>
                      <a:pt x="252" y="293"/>
                    </a:lnTo>
                    <a:lnTo>
                      <a:pt x="249" y="288"/>
                    </a:lnTo>
                    <a:lnTo>
                      <a:pt x="244" y="284"/>
                    </a:lnTo>
                    <a:lnTo>
                      <a:pt x="255" y="258"/>
                    </a:lnTo>
                    <a:lnTo>
                      <a:pt x="255" y="258"/>
                    </a:lnTo>
                    <a:lnTo>
                      <a:pt x="264" y="261"/>
                    </a:lnTo>
                    <a:lnTo>
                      <a:pt x="273" y="261"/>
                    </a:lnTo>
                    <a:lnTo>
                      <a:pt x="273" y="261"/>
                    </a:lnTo>
                    <a:lnTo>
                      <a:pt x="283" y="261"/>
                    </a:lnTo>
                    <a:lnTo>
                      <a:pt x="296" y="327"/>
                    </a:lnTo>
                    <a:lnTo>
                      <a:pt x="296" y="327"/>
                    </a:lnTo>
                    <a:lnTo>
                      <a:pt x="287" y="333"/>
                    </a:lnTo>
                    <a:lnTo>
                      <a:pt x="280" y="340"/>
                    </a:lnTo>
                    <a:lnTo>
                      <a:pt x="275" y="351"/>
                    </a:lnTo>
                    <a:lnTo>
                      <a:pt x="273" y="362"/>
                    </a:lnTo>
                    <a:lnTo>
                      <a:pt x="273" y="362"/>
                    </a:lnTo>
                    <a:lnTo>
                      <a:pt x="273" y="371"/>
                    </a:lnTo>
                    <a:lnTo>
                      <a:pt x="277" y="377"/>
                    </a:lnTo>
                    <a:lnTo>
                      <a:pt x="280" y="385"/>
                    </a:lnTo>
                    <a:lnTo>
                      <a:pt x="286" y="391"/>
                    </a:lnTo>
                    <a:lnTo>
                      <a:pt x="290" y="395"/>
                    </a:lnTo>
                    <a:lnTo>
                      <a:pt x="298" y="398"/>
                    </a:lnTo>
                    <a:lnTo>
                      <a:pt x="306" y="402"/>
                    </a:lnTo>
                    <a:lnTo>
                      <a:pt x="313" y="402"/>
                    </a:lnTo>
                    <a:lnTo>
                      <a:pt x="313" y="402"/>
                    </a:lnTo>
                    <a:lnTo>
                      <a:pt x="321" y="402"/>
                    </a:lnTo>
                    <a:lnTo>
                      <a:pt x="328" y="398"/>
                    </a:lnTo>
                    <a:lnTo>
                      <a:pt x="335" y="395"/>
                    </a:lnTo>
                    <a:lnTo>
                      <a:pt x="341" y="391"/>
                    </a:lnTo>
                    <a:lnTo>
                      <a:pt x="345" y="385"/>
                    </a:lnTo>
                    <a:lnTo>
                      <a:pt x="350" y="377"/>
                    </a:lnTo>
                    <a:lnTo>
                      <a:pt x="351" y="371"/>
                    </a:lnTo>
                    <a:lnTo>
                      <a:pt x="353" y="362"/>
                    </a:lnTo>
                    <a:lnTo>
                      <a:pt x="353" y="362"/>
                    </a:lnTo>
                    <a:lnTo>
                      <a:pt x="351" y="354"/>
                    </a:lnTo>
                    <a:lnTo>
                      <a:pt x="350" y="347"/>
                    </a:lnTo>
                    <a:lnTo>
                      <a:pt x="345" y="340"/>
                    </a:lnTo>
                    <a:lnTo>
                      <a:pt x="341" y="334"/>
                    </a:lnTo>
                    <a:lnTo>
                      <a:pt x="335" y="330"/>
                    </a:lnTo>
                    <a:lnTo>
                      <a:pt x="328" y="325"/>
                    </a:lnTo>
                    <a:lnTo>
                      <a:pt x="321" y="324"/>
                    </a:lnTo>
                    <a:lnTo>
                      <a:pt x="313" y="322"/>
                    </a:lnTo>
                    <a:lnTo>
                      <a:pt x="313" y="322"/>
                    </a:lnTo>
                    <a:lnTo>
                      <a:pt x="309" y="324"/>
                    </a:lnTo>
                    <a:lnTo>
                      <a:pt x="296" y="256"/>
                    </a:lnTo>
                    <a:lnTo>
                      <a:pt x="296" y="256"/>
                    </a:lnTo>
                    <a:lnTo>
                      <a:pt x="307" y="252"/>
                    </a:lnTo>
                    <a:lnTo>
                      <a:pt x="316" y="246"/>
                    </a:lnTo>
                    <a:lnTo>
                      <a:pt x="357" y="287"/>
                    </a:lnTo>
                    <a:lnTo>
                      <a:pt x="357" y="287"/>
                    </a:lnTo>
                    <a:lnTo>
                      <a:pt x="354" y="292"/>
                    </a:lnTo>
                    <a:lnTo>
                      <a:pt x="353" y="298"/>
                    </a:lnTo>
                    <a:lnTo>
                      <a:pt x="351" y="304"/>
                    </a:lnTo>
                    <a:lnTo>
                      <a:pt x="350" y="310"/>
                    </a:lnTo>
                    <a:lnTo>
                      <a:pt x="350" y="310"/>
                    </a:lnTo>
                    <a:lnTo>
                      <a:pt x="351" y="319"/>
                    </a:lnTo>
                    <a:lnTo>
                      <a:pt x="353" y="327"/>
                    </a:lnTo>
                    <a:lnTo>
                      <a:pt x="357" y="333"/>
                    </a:lnTo>
                    <a:lnTo>
                      <a:pt x="362" y="339"/>
                    </a:lnTo>
                    <a:lnTo>
                      <a:pt x="368" y="343"/>
                    </a:lnTo>
                    <a:lnTo>
                      <a:pt x="374" y="348"/>
                    </a:lnTo>
                    <a:lnTo>
                      <a:pt x="382" y="350"/>
                    </a:lnTo>
                    <a:lnTo>
                      <a:pt x="390" y="351"/>
                    </a:lnTo>
                    <a:lnTo>
                      <a:pt x="390" y="351"/>
                    </a:lnTo>
                    <a:lnTo>
                      <a:pt x="399" y="350"/>
                    </a:lnTo>
                    <a:lnTo>
                      <a:pt x="406" y="348"/>
                    </a:lnTo>
                    <a:lnTo>
                      <a:pt x="412" y="343"/>
                    </a:lnTo>
                    <a:lnTo>
                      <a:pt x="419" y="339"/>
                    </a:lnTo>
                    <a:lnTo>
                      <a:pt x="423" y="333"/>
                    </a:lnTo>
                    <a:lnTo>
                      <a:pt x="426" y="327"/>
                    </a:lnTo>
                    <a:lnTo>
                      <a:pt x="429" y="319"/>
                    </a:lnTo>
                    <a:lnTo>
                      <a:pt x="431" y="310"/>
                    </a:lnTo>
                    <a:lnTo>
                      <a:pt x="431" y="310"/>
                    </a:lnTo>
                    <a:lnTo>
                      <a:pt x="429" y="302"/>
                    </a:lnTo>
                    <a:lnTo>
                      <a:pt x="426" y="295"/>
                    </a:lnTo>
                    <a:lnTo>
                      <a:pt x="423" y="288"/>
                    </a:lnTo>
                    <a:lnTo>
                      <a:pt x="419" y="282"/>
                    </a:lnTo>
                    <a:lnTo>
                      <a:pt x="412" y="278"/>
                    </a:lnTo>
                    <a:lnTo>
                      <a:pt x="406" y="273"/>
                    </a:lnTo>
                    <a:lnTo>
                      <a:pt x="399" y="272"/>
                    </a:lnTo>
                    <a:lnTo>
                      <a:pt x="390" y="270"/>
                    </a:lnTo>
                    <a:lnTo>
                      <a:pt x="390" y="270"/>
                    </a:lnTo>
                    <a:lnTo>
                      <a:pt x="383" y="272"/>
                    </a:lnTo>
                    <a:lnTo>
                      <a:pt x="379" y="273"/>
                    </a:lnTo>
                    <a:lnTo>
                      <a:pt x="368" y="278"/>
                    </a:lnTo>
                    <a:lnTo>
                      <a:pt x="325" y="237"/>
                    </a:lnTo>
                    <a:lnTo>
                      <a:pt x="325" y="237"/>
                    </a:lnTo>
                    <a:lnTo>
                      <a:pt x="333" y="226"/>
                    </a:lnTo>
                    <a:lnTo>
                      <a:pt x="338" y="215"/>
                    </a:lnTo>
                    <a:lnTo>
                      <a:pt x="458" y="247"/>
                    </a:lnTo>
                    <a:lnTo>
                      <a:pt x="458" y="247"/>
                    </a:lnTo>
                    <a:lnTo>
                      <a:pt x="457" y="250"/>
                    </a:lnTo>
                    <a:lnTo>
                      <a:pt x="457" y="250"/>
                    </a:lnTo>
                    <a:lnTo>
                      <a:pt x="458" y="258"/>
                    </a:lnTo>
                    <a:lnTo>
                      <a:pt x="460" y="264"/>
                    </a:lnTo>
                    <a:lnTo>
                      <a:pt x="463" y="269"/>
                    </a:lnTo>
                    <a:lnTo>
                      <a:pt x="467" y="275"/>
                    </a:lnTo>
                    <a:lnTo>
                      <a:pt x="472" y="278"/>
                    </a:lnTo>
                    <a:lnTo>
                      <a:pt x="478" y="281"/>
                    </a:lnTo>
                    <a:lnTo>
                      <a:pt x="484" y="282"/>
                    </a:lnTo>
                    <a:lnTo>
                      <a:pt x="490" y="284"/>
                    </a:lnTo>
                    <a:lnTo>
                      <a:pt x="490" y="284"/>
                    </a:lnTo>
                    <a:lnTo>
                      <a:pt x="496" y="282"/>
                    </a:lnTo>
                    <a:lnTo>
                      <a:pt x="503" y="281"/>
                    </a:lnTo>
                    <a:lnTo>
                      <a:pt x="509" y="278"/>
                    </a:lnTo>
                    <a:lnTo>
                      <a:pt x="513" y="275"/>
                    </a:lnTo>
                    <a:lnTo>
                      <a:pt x="518" y="269"/>
                    </a:lnTo>
                    <a:lnTo>
                      <a:pt x="521" y="264"/>
                    </a:lnTo>
                    <a:lnTo>
                      <a:pt x="522" y="258"/>
                    </a:lnTo>
                    <a:lnTo>
                      <a:pt x="522" y="250"/>
                    </a:lnTo>
                    <a:lnTo>
                      <a:pt x="522" y="250"/>
                    </a:lnTo>
                    <a:lnTo>
                      <a:pt x="522" y="244"/>
                    </a:lnTo>
                    <a:lnTo>
                      <a:pt x="521" y="238"/>
                    </a:lnTo>
                    <a:lnTo>
                      <a:pt x="518" y="232"/>
                    </a:lnTo>
                    <a:lnTo>
                      <a:pt x="513" y="227"/>
                    </a:lnTo>
                    <a:lnTo>
                      <a:pt x="509" y="224"/>
                    </a:lnTo>
                    <a:lnTo>
                      <a:pt x="503" y="221"/>
                    </a:lnTo>
                    <a:lnTo>
                      <a:pt x="496" y="218"/>
                    </a:lnTo>
                    <a:lnTo>
                      <a:pt x="490" y="218"/>
                    </a:lnTo>
                    <a:lnTo>
                      <a:pt x="490" y="218"/>
                    </a:lnTo>
                    <a:lnTo>
                      <a:pt x="481" y="220"/>
                    </a:lnTo>
                    <a:lnTo>
                      <a:pt x="474" y="223"/>
                    </a:lnTo>
                    <a:lnTo>
                      <a:pt x="467" y="227"/>
                    </a:lnTo>
                    <a:lnTo>
                      <a:pt x="463" y="235"/>
                    </a:lnTo>
                    <a:lnTo>
                      <a:pt x="341" y="201"/>
                    </a:lnTo>
                    <a:lnTo>
                      <a:pt x="341" y="201"/>
                    </a:lnTo>
                    <a:lnTo>
                      <a:pt x="341" y="194"/>
                    </a:lnTo>
                    <a:lnTo>
                      <a:pt x="341" y="194"/>
                    </a:lnTo>
                    <a:lnTo>
                      <a:pt x="339" y="183"/>
                    </a:lnTo>
                    <a:lnTo>
                      <a:pt x="338" y="172"/>
                    </a:lnTo>
                    <a:lnTo>
                      <a:pt x="460" y="130"/>
                    </a:lnTo>
                    <a:lnTo>
                      <a:pt x="460" y="130"/>
                    </a:lnTo>
                    <a:lnTo>
                      <a:pt x="464" y="136"/>
                    </a:lnTo>
                    <a:lnTo>
                      <a:pt x="467" y="140"/>
                    </a:lnTo>
                    <a:lnTo>
                      <a:pt x="472" y="146"/>
                    </a:lnTo>
                    <a:lnTo>
                      <a:pt x="478" y="149"/>
                    </a:lnTo>
                    <a:lnTo>
                      <a:pt x="483" y="152"/>
                    </a:lnTo>
                    <a:lnTo>
                      <a:pt x="489" y="156"/>
                    </a:lnTo>
                    <a:lnTo>
                      <a:pt x="496" y="157"/>
                    </a:lnTo>
                    <a:lnTo>
                      <a:pt x="503" y="157"/>
                    </a:lnTo>
                    <a:lnTo>
                      <a:pt x="503" y="157"/>
                    </a:lnTo>
                    <a:close/>
                    <a:moveTo>
                      <a:pt x="99" y="175"/>
                    </a:moveTo>
                    <a:lnTo>
                      <a:pt x="99" y="175"/>
                    </a:lnTo>
                    <a:lnTo>
                      <a:pt x="92" y="174"/>
                    </a:lnTo>
                    <a:lnTo>
                      <a:pt x="84" y="169"/>
                    </a:lnTo>
                    <a:lnTo>
                      <a:pt x="80" y="162"/>
                    </a:lnTo>
                    <a:lnTo>
                      <a:pt x="78" y="154"/>
                    </a:lnTo>
                    <a:lnTo>
                      <a:pt x="78" y="154"/>
                    </a:lnTo>
                    <a:lnTo>
                      <a:pt x="80" y="146"/>
                    </a:lnTo>
                    <a:lnTo>
                      <a:pt x="84" y="140"/>
                    </a:lnTo>
                    <a:lnTo>
                      <a:pt x="92" y="136"/>
                    </a:lnTo>
                    <a:lnTo>
                      <a:pt x="99" y="134"/>
                    </a:lnTo>
                    <a:lnTo>
                      <a:pt x="99" y="134"/>
                    </a:lnTo>
                    <a:lnTo>
                      <a:pt x="107" y="136"/>
                    </a:lnTo>
                    <a:lnTo>
                      <a:pt x="113" y="140"/>
                    </a:lnTo>
                    <a:lnTo>
                      <a:pt x="118" y="146"/>
                    </a:lnTo>
                    <a:lnTo>
                      <a:pt x="119" y="154"/>
                    </a:lnTo>
                    <a:lnTo>
                      <a:pt x="119" y="154"/>
                    </a:lnTo>
                    <a:lnTo>
                      <a:pt x="118" y="162"/>
                    </a:lnTo>
                    <a:lnTo>
                      <a:pt x="113" y="169"/>
                    </a:lnTo>
                    <a:lnTo>
                      <a:pt x="107" y="174"/>
                    </a:lnTo>
                    <a:lnTo>
                      <a:pt x="99" y="175"/>
                    </a:lnTo>
                    <a:lnTo>
                      <a:pt x="99" y="175"/>
                    </a:lnTo>
                    <a:close/>
                    <a:moveTo>
                      <a:pt x="339" y="362"/>
                    </a:moveTo>
                    <a:lnTo>
                      <a:pt x="339" y="362"/>
                    </a:lnTo>
                    <a:lnTo>
                      <a:pt x="339" y="368"/>
                    </a:lnTo>
                    <a:lnTo>
                      <a:pt x="338" y="373"/>
                    </a:lnTo>
                    <a:lnTo>
                      <a:pt x="335" y="377"/>
                    </a:lnTo>
                    <a:lnTo>
                      <a:pt x="332" y="380"/>
                    </a:lnTo>
                    <a:lnTo>
                      <a:pt x="327" y="385"/>
                    </a:lnTo>
                    <a:lnTo>
                      <a:pt x="322" y="386"/>
                    </a:lnTo>
                    <a:lnTo>
                      <a:pt x="318" y="388"/>
                    </a:lnTo>
                    <a:lnTo>
                      <a:pt x="313" y="388"/>
                    </a:lnTo>
                    <a:lnTo>
                      <a:pt x="313" y="388"/>
                    </a:lnTo>
                    <a:lnTo>
                      <a:pt x="307" y="388"/>
                    </a:lnTo>
                    <a:lnTo>
                      <a:pt x="302" y="386"/>
                    </a:lnTo>
                    <a:lnTo>
                      <a:pt x="298" y="385"/>
                    </a:lnTo>
                    <a:lnTo>
                      <a:pt x="295" y="380"/>
                    </a:lnTo>
                    <a:lnTo>
                      <a:pt x="292" y="377"/>
                    </a:lnTo>
                    <a:lnTo>
                      <a:pt x="289" y="373"/>
                    </a:lnTo>
                    <a:lnTo>
                      <a:pt x="287" y="368"/>
                    </a:lnTo>
                    <a:lnTo>
                      <a:pt x="287" y="362"/>
                    </a:lnTo>
                    <a:lnTo>
                      <a:pt x="287" y="362"/>
                    </a:lnTo>
                    <a:lnTo>
                      <a:pt x="287" y="357"/>
                    </a:lnTo>
                    <a:lnTo>
                      <a:pt x="289" y="353"/>
                    </a:lnTo>
                    <a:lnTo>
                      <a:pt x="292" y="348"/>
                    </a:lnTo>
                    <a:lnTo>
                      <a:pt x="295" y="343"/>
                    </a:lnTo>
                    <a:lnTo>
                      <a:pt x="298" y="340"/>
                    </a:lnTo>
                    <a:lnTo>
                      <a:pt x="302" y="339"/>
                    </a:lnTo>
                    <a:lnTo>
                      <a:pt x="307" y="337"/>
                    </a:lnTo>
                    <a:lnTo>
                      <a:pt x="313" y="336"/>
                    </a:lnTo>
                    <a:lnTo>
                      <a:pt x="313" y="336"/>
                    </a:lnTo>
                    <a:lnTo>
                      <a:pt x="318" y="337"/>
                    </a:lnTo>
                    <a:lnTo>
                      <a:pt x="322" y="339"/>
                    </a:lnTo>
                    <a:lnTo>
                      <a:pt x="327" y="340"/>
                    </a:lnTo>
                    <a:lnTo>
                      <a:pt x="332" y="343"/>
                    </a:lnTo>
                    <a:lnTo>
                      <a:pt x="335" y="348"/>
                    </a:lnTo>
                    <a:lnTo>
                      <a:pt x="338" y="353"/>
                    </a:lnTo>
                    <a:lnTo>
                      <a:pt x="339" y="357"/>
                    </a:lnTo>
                    <a:lnTo>
                      <a:pt x="339" y="362"/>
                    </a:lnTo>
                    <a:lnTo>
                      <a:pt x="339" y="362"/>
                    </a:lnTo>
                    <a:close/>
                    <a:moveTo>
                      <a:pt x="238" y="59"/>
                    </a:moveTo>
                    <a:lnTo>
                      <a:pt x="238" y="59"/>
                    </a:lnTo>
                    <a:lnTo>
                      <a:pt x="238" y="53"/>
                    </a:lnTo>
                    <a:lnTo>
                      <a:pt x="240" y="49"/>
                    </a:lnTo>
                    <a:lnTo>
                      <a:pt x="243" y="44"/>
                    </a:lnTo>
                    <a:lnTo>
                      <a:pt x="246" y="41"/>
                    </a:lnTo>
                    <a:lnTo>
                      <a:pt x="249" y="36"/>
                    </a:lnTo>
                    <a:lnTo>
                      <a:pt x="254" y="35"/>
                    </a:lnTo>
                    <a:lnTo>
                      <a:pt x="258" y="33"/>
                    </a:lnTo>
                    <a:lnTo>
                      <a:pt x="264" y="33"/>
                    </a:lnTo>
                    <a:lnTo>
                      <a:pt x="264" y="33"/>
                    </a:lnTo>
                    <a:lnTo>
                      <a:pt x="269" y="33"/>
                    </a:lnTo>
                    <a:lnTo>
                      <a:pt x="273" y="35"/>
                    </a:lnTo>
                    <a:lnTo>
                      <a:pt x="278" y="36"/>
                    </a:lnTo>
                    <a:lnTo>
                      <a:pt x="283" y="41"/>
                    </a:lnTo>
                    <a:lnTo>
                      <a:pt x="286" y="44"/>
                    </a:lnTo>
                    <a:lnTo>
                      <a:pt x="287" y="49"/>
                    </a:lnTo>
                    <a:lnTo>
                      <a:pt x="289" y="53"/>
                    </a:lnTo>
                    <a:lnTo>
                      <a:pt x="290" y="59"/>
                    </a:lnTo>
                    <a:lnTo>
                      <a:pt x="290" y="59"/>
                    </a:lnTo>
                    <a:lnTo>
                      <a:pt x="289" y="64"/>
                    </a:lnTo>
                    <a:lnTo>
                      <a:pt x="287" y="68"/>
                    </a:lnTo>
                    <a:lnTo>
                      <a:pt x="286" y="73"/>
                    </a:lnTo>
                    <a:lnTo>
                      <a:pt x="283" y="78"/>
                    </a:lnTo>
                    <a:lnTo>
                      <a:pt x="278" y="81"/>
                    </a:lnTo>
                    <a:lnTo>
                      <a:pt x="273" y="82"/>
                    </a:lnTo>
                    <a:lnTo>
                      <a:pt x="269" y="84"/>
                    </a:lnTo>
                    <a:lnTo>
                      <a:pt x="264" y="85"/>
                    </a:lnTo>
                    <a:lnTo>
                      <a:pt x="264" y="85"/>
                    </a:lnTo>
                    <a:lnTo>
                      <a:pt x="258" y="84"/>
                    </a:lnTo>
                    <a:lnTo>
                      <a:pt x="254" y="82"/>
                    </a:lnTo>
                    <a:lnTo>
                      <a:pt x="249" y="81"/>
                    </a:lnTo>
                    <a:lnTo>
                      <a:pt x="246" y="78"/>
                    </a:lnTo>
                    <a:lnTo>
                      <a:pt x="243" y="73"/>
                    </a:lnTo>
                    <a:lnTo>
                      <a:pt x="240" y="68"/>
                    </a:lnTo>
                    <a:lnTo>
                      <a:pt x="238" y="64"/>
                    </a:lnTo>
                    <a:lnTo>
                      <a:pt x="238" y="59"/>
                    </a:lnTo>
                    <a:lnTo>
                      <a:pt x="238" y="59"/>
                    </a:lnTo>
                    <a:close/>
                    <a:moveTo>
                      <a:pt x="151" y="354"/>
                    </a:moveTo>
                    <a:lnTo>
                      <a:pt x="151" y="354"/>
                    </a:lnTo>
                    <a:lnTo>
                      <a:pt x="145" y="354"/>
                    </a:lnTo>
                    <a:lnTo>
                      <a:pt x="141" y="353"/>
                    </a:lnTo>
                    <a:lnTo>
                      <a:pt x="136" y="350"/>
                    </a:lnTo>
                    <a:lnTo>
                      <a:pt x="133" y="347"/>
                    </a:lnTo>
                    <a:lnTo>
                      <a:pt x="130" y="343"/>
                    </a:lnTo>
                    <a:lnTo>
                      <a:pt x="127" y="339"/>
                    </a:lnTo>
                    <a:lnTo>
                      <a:pt x="125" y="334"/>
                    </a:lnTo>
                    <a:lnTo>
                      <a:pt x="125" y="328"/>
                    </a:lnTo>
                    <a:lnTo>
                      <a:pt x="125" y="328"/>
                    </a:lnTo>
                    <a:lnTo>
                      <a:pt x="125" y="324"/>
                    </a:lnTo>
                    <a:lnTo>
                      <a:pt x="127" y="318"/>
                    </a:lnTo>
                    <a:lnTo>
                      <a:pt x="130" y="314"/>
                    </a:lnTo>
                    <a:lnTo>
                      <a:pt x="133" y="310"/>
                    </a:lnTo>
                    <a:lnTo>
                      <a:pt x="136" y="307"/>
                    </a:lnTo>
                    <a:lnTo>
                      <a:pt x="141" y="304"/>
                    </a:lnTo>
                    <a:lnTo>
                      <a:pt x="145" y="302"/>
                    </a:lnTo>
                    <a:lnTo>
                      <a:pt x="151" y="302"/>
                    </a:lnTo>
                    <a:lnTo>
                      <a:pt x="151" y="302"/>
                    </a:lnTo>
                    <a:lnTo>
                      <a:pt x="156" y="302"/>
                    </a:lnTo>
                    <a:lnTo>
                      <a:pt x="160" y="304"/>
                    </a:lnTo>
                    <a:lnTo>
                      <a:pt x="165" y="307"/>
                    </a:lnTo>
                    <a:lnTo>
                      <a:pt x="170" y="310"/>
                    </a:lnTo>
                    <a:lnTo>
                      <a:pt x="173" y="314"/>
                    </a:lnTo>
                    <a:lnTo>
                      <a:pt x="174" y="318"/>
                    </a:lnTo>
                    <a:lnTo>
                      <a:pt x="176" y="324"/>
                    </a:lnTo>
                    <a:lnTo>
                      <a:pt x="177" y="328"/>
                    </a:lnTo>
                    <a:lnTo>
                      <a:pt x="177" y="328"/>
                    </a:lnTo>
                    <a:lnTo>
                      <a:pt x="176" y="334"/>
                    </a:lnTo>
                    <a:lnTo>
                      <a:pt x="174" y="339"/>
                    </a:lnTo>
                    <a:lnTo>
                      <a:pt x="173" y="343"/>
                    </a:lnTo>
                    <a:lnTo>
                      <a:pt x="170" y="347"/>
                    </a:lnTo>
                    <a:lnTo>
                      <a:pt x="165" y="350"/>
                    </a:lnTo>
                    <a:lnTo>
                      <a:pt x="160" y="353"/>
                    </a:lnTo>
                    <a:lnTo>
                      <a:pt x="156" y="354"/>
                    </a:lnTo>
                    <a:lnTo>
                      <a:pt x="151" y="354"/>
                    </a:lnTo>
                    <a:lnTo>
                      <a:pt x="151" y="354"/>
                    </a:lnTo>
                    <a:close/>
                    <a:moveTo>
                      <a:pt x="273" y="247"/>
                    </a:moveTo>
                    <a:lnTo>
                      <a:pt x="273" y="247"/>
                    </a:lnTo>
                    <a:lnTo>
                      <a:pt x="263" y="246"/>
                    </a:lnTo>
                    <a:lnTo>
                      <a:pt x="252" y="243"/>
                    </a:lnTo>
                    <a:lnTo>
                      <a:pt x="243" y="238"/>
                    </a:lnTo>
                    <a:lnTo>
                      <a:pt x="235" y="232"/>
                    </a:lnTo>
                    <a:lnTo>
                      <a:pt x="229" y="224"/>
                    </a:lnTo>
                    <a:lnTo>
                      <a:pt x="223" y="215"/>
                    </a:lnTo>
                    <a:lnTo>
                      <a:pt x="220" y="204"/>
                    </a:lnTo>
                    <a:lnTo>
                      <a:pt x="220" y="194"/>
                    </a:lnTo>
                    <a:lnTo>
                      <a:pt x="220" y="194"/>
                    </a:lnTo>
                    <a:lnTo>
                      <a:pt x="220" y="183"/>
                    </a:lnTo>
                    <a:lnTo>
                      <a:pt x="223" y="172"/>
                    </a:lnTo>
                    <a:lnTo>
                      <a:pt x="229" y="163"/>
                    </a:lnTo>
                    <a:lnTo>
                      <a:pt x="235" y="156"/>
                    </a:lnTo>
                    <a:lnTo>
                      <a:pt x="243" y="149"/>
                    </a:lnTo>
                    <a:lnTo>
                      <a:pt x="252" y="143"/>
                    </a:lnTo>
                    <a:lnTo>
                      <a:pt x="263" y="140"/>
                    </a:lnTo>
                    <a:lnTo>
                      <a:pt x="273" y="140"/>
                    </a:lnTo>
                    <a:lnTo>
                      <a:pt x="273" y="140"/>
                    </a:lnTo>
                    <a:lnTo>
                      <a:pt x="284" y="140"/>
                    </a:lnTo>
                    <a:lnTo>
                      <a:pt x="295" y="143"/>
                    </a:lnTo>
                    <a:lnTo>
                      <a:pt x="304" y="149"/>
                    </a:lnTo>
                    <a:lnTo>
                      <a:pt x="312" y="156"/>
                    </a:lnTo>
                    <a:lnTo>
                      <a:pt x="318" y="163"/>
                    </a:lnTo>
                    <a:lnTo>
                      <a:pt x="322" y="172"/>
                    </a:lnTo>
                    <a:lnTo>
                      <a:pt x="325" y="183"/>
                    </a:lnTo>
                    <a:lnTo>
                      <a:pt x="327" y="194"/>
                    </a:lnTo>
                    <a:lnTo>
                      <a:pt x="327" y="194"/>
                    </a:lnTo>
                    <a:lnTo>
                      <a:pt x="325" y="204"/>
                    </a:lnTo>
                    <a:lnTo>
                      <a:pt x="322" y="215"/>
                    </a:lnTo>
                    <a:lnTo>
                      <a:pt x="318" y="224"/>
                    </a:lnTo>
                    <a:lnTo>
                      <a:pt x="312" y="232"/>
                    </a:lnTo>
                    <a:lnTo>
                      <a:pt x="304" y="238"/>
                    </a:lnTo>
                    <a:lnTo>
                      <a:pt x="295" y="243"/>
                    </a:lnTo>
                    <a:lnTo>
                      <a:pt x="284" y="246"/>
                    </a:lnTo>
                    <a:lnTo>
                      <a:pt x="273" y="247"/>
                    </a:lnTo>
                    <a:lnTo>
                      <a:pt x="273" y="247"/>
                    </a:lnTo>
                    <a:close/>
                    <a:moveTo>
                      <a:pt x="503" y="78"/>
                    </a:moveTo>
                    <a:lnTo>
                      <a:pt x="503" y="78"/>
                    </a:lnTo>
                    <a:lnTo>
                      <a:pt x="510" y="78"/>
                    </a:lnTo>
                    <a:lnTo>
                      <a:pt x="516" y="79"/>
                    </a:lnTo>
                    <a:lnTo>
                      <a:pt x="522" y="82"/>
                    </a:lnTo>
                    <a:lnTo>
                      <a:pt x="527" y="87"/>
                    </a:lnTo>
                    <a:lnTo>
                      <a:pt x="530" y="91"/>
                    </a:lnTo>
                    <a:lnTo>
                      <a:pt x="533" y="97"/>
                    </a:lnTo>
                    <a:lnTo>
                      <a:pt x="536" y="104"/>
                    </a:lnTo>
                    <a:lnTo>
                      <a:pt x="536" y="111"/>
                    </a:lnTo>
                    <a:lnTo>
                      <a:pt x="536" y="111"/>
                    </a:lnTo>
                    <a:lnTo>
                      <a:pt x="536" y="117"/>
                    </a:lnTo>
                    <a:lnTo>
                      <a:pt x="533" y="123"/>
                    </a:lnTo>
                    <a:lnTo>
                      <a:pt x="530" y="130"/>
                    </a:lnTo>
                    <a:lnTo>
                      <a:pt x="527" y="134"/>
                    </a:lnTo>
                    <a:lnTo>
                      <a:pt x="522" y="139"/>
                    </a:lnTo>
                    <a:lnTo>
                      <a:pt x="516" y="142"/>
                    </a:lnTo>
                    <a:lnTo>
                      <a:pt x="510" y="143"/>
                    </a:lnTo>
                    <a:lnTo>
                      <a:pt x="503" y="143"/>
                    </a:lnTo>
                    <a:lnTo>
                      <a:pt x="503" y="143"/>
                    </a:lnTo>
                    <a:lnTo>
                      <a:pt x="496" y="143"/>
                    </a:lnTo>
                    <a:lnTo>
                      <a:pt x="490" y="142"/>
                    </a:lnTo>
                    <a:lnTo>
                      <a:pt x="484" y="139"/>
                    </a:lnTo>
                    <a:lnTo>
                      <a:pt x="480" y="134"/>
                    </a:lnTo>
                    <a:lnTo>
                      <a:pt x="475" y="130"/>
                    </a:lnTo>
                    <a:lnTo>
                      <a:pt x="472" y="123"/>
                    </a:lnTo>
                    <a:lnTo>
                      <a:pt x="470" y="117"/>
                    </a:lnTo>
                    <a:lnTo>
                      <a:pt x="470" y="111"/>
                    </a:lnTo>
                    <a:lnTo>
                      <a:pt x="470" y="111"/>
                    </a:lnTo>
                    <a:lnTo>
                      <a:pt x="470" y="104"/>
                    </a:lnTo>
                    <a:lnTo>
                      <a:pt x="472" y="97"/>
                    </a:lnTo>
                    <a:lnTo>
                      <a:pt x="475" y="91"/>
                    </a:lnTo>
                    <a:lnTo>
                      <a:pt x="480" y="87"/>
                    </a:lnTo>
                    <a:lnTo>
                      <a:pt x="484" y="82"/>
                    </a:lnTo>
                    <a:lnTo>
                      <a:pt x="490" y="79"/>
                    </a:lnTo>
                    <a:lnTo>
                      <a:pt x="496" y="78"/>
                    </a:lnTo>
                    <a:lnTo>
                      <a:pt x="503" y="78"/>
                    </a:lnTo>
                    <a:lnTo>
                      <a:pt x="503" y="7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0" name="Freeform 11"/>
              <p:cNvSpPr>
                <a:spLocks/>
              </p:cNvSpPr>
              <p:nvPr/>
            </p:nvSpPr>
            <p:spPr bwMode="auto">
              <a:xfrm>
                <a:off x="6524626" y="2781300"/>
                <a:ext cx="47625" cy="47625"/>
              </a:xfrm>
              <a:custGeom>
                <a:avLst/>
                <a:gdLst>
                  <a:gd name="T0" fmla="*/ 30 w 61"/>
                  <a:gd name="T1" fmla="*/ 0 h 61"/>
                  <a:gd name="T2" fmla="*/ 30 w 61"/>
                  <a:gd name="T3" fmla="*/ 0 h 61"/>
                  <a:gd name="T4" fmla="*/ 24 w 61"/>
                  <a:gd name="T5" fmla="*/ 0 h 61"/>
                  <a:gd name="T6" fmla="*/ 18 w 61"/>
                  <a:gd name="T7" fmla="*/ 2 h 61"/>
                  <a:gd name="T8" fmla="*/ 12 w 61"/>
                  <a:gd name="T9" fmla="*/ 5 h 61"/>
                  <a:gd name="T10" fmla="*/ 7 w 61"/>
                  <a:gd name="T11" fmla="*/ 9 h 61"/>
                  <a:gd name="T12" fmla="*/ 4 w 61"/>
                  <a:gd name="T13" fmla="*/ 14 h 61"/>
                  <a:gd name="T14" fmla="*/ 1 w 61"/>
                  <a:gd name="T15" fmla="*/ 18 h 61"/>
                  <a:gd name="T16" fmla="*/ 0 w 61"/>
                  <a:gd name="T17" fmla="*/ 25 h 61"/>
                  <a:gd name="T18" fmla="*/ 0 w 61"/>
                  <a:gd name="T19" fmla="*/ 31 h 61"/>
                  <a:gd name="T20" fmla="*/ 0 w 61"/>
                  <a:gd name="T21" fmla="*/ 31 h 61"/>
                  <a:gd name="T22" fmla="*/ 0 w 61"/>
                  <a:gd name="T23" fmla="*/ 37 h 61"/>
                  <a:gd name="T24" fmla="*/ 1 w 61"/>
                  <a:gd name="T25" fmla="*/ 43 h 61"/>
                  <a:gd name="T26" fmla="*/ 4 w 61"/>
                  <a:gd name="T27" fmla="*/ 47 h 61"/>
                  <a:gd name="T28" fmla="*/ 7 w 61"/>
                  <a:gd name="T29" fmla="*/ 52 h 61"/>
                  <a:gd name="T30" fmla="*/ 12 w 61"/>
                  <a:gd name="T31" fmla="*/ 57 h 61"/>
                  <a:gd name="T32" fmla="*/ 18 w 61"/>
                  <a:gd name="T33" fmla="*/ 60 h 61"/>
                  <a:gd name="T34" fmla="*/ 24 w 61"/>
                  <a:gd name="T35" fmla="*/ 61 h 61"/>
                  <a:gd name="T36" fmla="*/ 30 w 61"/>
                  <a:gd name="T37" fmla="*/ 61 h 61"/>
                  <a:gd name="T38" fmla="*/ 30 w 61"/>
                  <a:gd name="T39" fmla="*/ 61 h 61"/>
                  <a:gd name="T40" fmla="*/ 36 w 61"/>
                  <a:gd name="T41" fmla="*/ 61 h 61"/>
                  <a:gd name="T42" fmla="*/ 43 w 61"/>
                  <a:gd name="T43" fmla="*/ 60 h 61"/>
                  <a:gd name="T44" fmla="*/ 47 w 61"/>
                  <a:gd name="T45" fmla="*/ 57 h 61"/>
                  <a:gd name="T46" fmla="*/ 52 w 61"/>
                  <a:gd name="T47" fmla="*/ 52 h 61"/>
                  <a:gd name="T48" fmla="*/ 56 w 61"/>
                  <a:gd name="T49" fmla="*/ 47 h 61"/>
                  <a:gd name="T50" fmla="*/ 59 w 61"/>
                  <a:gd name="T51" fmla="*/ 43 h 61"/>
                  <a:gd name="T52" fmla="*/ 61 w 61"/>
                  <a:gd name="T53" fmla="*/ 37 h 61"/>
                  <a:gd name="T54" fmla="*/ 61 w 61"/>
                  <a:gd name="T55" fmla="*/ 31 h 61"/>
                  <a:gd name="T56" fmla="*/ 61 w 61"/>
                  <a:gd name="T57" fmla="*/ 31 h 61"/>
                  <a:gd name="T58" fmla="*/ 61 w 61"/>
                  <a:gd name="T59" fmla="*/ 25 h 61"/>
                  <a:gd name="T60" fmla="*/ 59 w 61"/>
                  <a:gd name="T61" fmla="*/ 18 h 61"/>
                  <a:gd name="T62" fmla="*/ 56 w 61"/>
                  <a:gd name="T63" fmla="*/ 14 h 61"/>
                  <a:gd name="T64" fmla="*/ 52 w 61"/>
                  <a:gd name="T65" fmla="*/ 9 h 61"/>
                  <a:gd name="T66" fmla="*/ 47 w 61"/>
                  <a:gd name="T67" fmla="*/ 5 h 61"/>
                  <a:gd name="T68" fmla="*/ 43 w 61"/>
                  <a:gd name="T69" fmla="*/ 2 h 61"/>
                  <a:gd name="T70" fmla="*/ 36 w 61"/>
                  <a:gd name="T71" fmla="*/ 0 h 61"/>
                  <a:gd name="T72" fmla="*/ 30 w 61"/>
                  <a:gd name="T73" fmla="*/ 0 h 61"/>
                  <a:gd name="T74" fmla="*/ 30 w 61"/>
                  <a:gd name="T7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61">
                    <a:moveTo>
                      <a:pt x="30" y="0"/>
                    </a:moveTo>
                    <a:lnTo>
                      <a:pt x="30" y="0"/>
                    </a:lnTo>
                    <a:lnTo>
                      <a:pt x="24" y="0"/>
                    </a:lnTo>
                    <a:lnTo>
                      <a:pt x="18" y="2"/>
                    </a:lnTo>
                    <a:lnTo>
                      <a:pt x="12" y="5"/>
                    </a:lnTo>
                    <a:lnTo>
                      <a:pt x="7" y="9"/>
                    </a:lnTo>
                    <a:lnTo>
                      <a:pt x="4" y="14"/>
                    </a:lnTo>
                    <a:lnTo>
                      <a:pt x="1" y="18"/>
                    </a:lnTo>
                    <a:lnTo>
                      <a:pt x="0" y="25"/>
                    </a:lnTo>
                    <a:lnTo>
                      <a:pt x="0" y="31"/>
                    </a:lnTo>
                    <a:lnTo>
                      <a:pt x="0" y="31"/>
                    </a:lnTo>
                    <a:lnTo>
                      <a:pt x="0" y="37"/>
                    </a:lnTo>
                    <a:lnTo>
                      <a:pt x="1" y="43"/>
                    </a:lnTo>
                    <a:lnTo>
                      <a:pt x="4" y="47"/>
                    </a:lnTo>
                    <a:lnTo>
                      <a:pt x="7" y="52"/>
                    </a:lnTo>
                    <a:lnTo>
                      <a:pt x="12" y="57"/>
                    </a:lnTo>
                    <a:lnTo>
                      <a:pt x="18" y="60"/>
                    </a:lnTo>
                    <a:lnTo>
                      <a:pt x="24" y="61"/>
                    </a:lnTo>
                    <a:lnTo>
                      <a:pt x="30" y="61"/>
                    </a:lnTo>
                    <a:lnTo>
                      <a:pt x="30" y="61"/>
                    </a:lnTo>
                    <a:lnTo>
                      <a:pt x="36" y="61"/>
                    </a:lnTo>
                    <a:lnTo>
                      <a:pt x="43" y="60"/>
                    </a:lnTo>
                    <a:lnTo>
                      <a:pt x="47" y="57"/>
                    </a:lnTo>
                    <a:lnTo>
                      <a:pt x="52" y="52"/>
                    </a:lnTo>
                    <a:lnTo>
                      <a:pt x="56" y="47"/>
                    </a:lnTo>
                    <a:lnTo>
                      <a:pt x="59" y="43"/>
                    </a:lnTo>
                    <a:lnTo>
                      <a:pt x="61" y="37"/>
                    </a:lnTo>
                    <a:lnTo>
                      <a:pt x="61" y="31"/>
                    </a:lnTo>
                    <a:lnTo>
                      <a:pt x="61" y="31"/>
                    </a:lnTo>
                    <a:lnTo>
                      <a:pt x="61" y="25"/>
                    </a:lnTo>
                    <a:lnTo>
                      <a:pt x="59" y="18"/>
                    </a:lnTo>
                    <a:lnTo>
                      <a:pt x="56" y="14"/>
                    </a:lnTo>
                    <a:lnTo>
                      <a:pt x="52" y="9"/>
                    </a:lnTo>
                    <a:lnTo>
                      <a:pt x="47" y="5"/>
                    </a:lnTo>
                    <a:lnTo>
                      <a:pt x="43" y="2"/>
                    </a:lnTo>
                    <a:lnTo>
                      <a:pt x="36" y="0"/>
                    </a:lnTo>
                    <a:lnTo>
                      <a:pt x="30"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 name="Freeform 12"/>
              <p:cNvSpPr>
                <a:spLocks noEditPoints="1"/>
              </p:cNvSpPr>
              <p:nvPr/>
            </p:nvSpPr>
            <p:spPr bwMode="auto">
              <a:xfrm>
                <a:off x="6332538" y="2651125"/>
                <a:ext cx="434975" cy="319088"/>
              </a:xfrm>
              <a:custGeom>
                <a:avLst/>
                <a:gdLst>
                  <a:gd name="T0" fmla="*/ 550 w 550"/>
                  <a:gd name="T1" fmla="*/ 111 h 401"/>
                  <a:gd name="T2" fmla="*/ 484 w 550"/>
                  <a:gd name="T3" fmla="*/ 67 h 401"/>
                  <a:gd name="T4" fmla="*/ 324 w 550"/>
                  <a:gd name="T5" fmla="*/ 149 h 401"/>
                  <a:gd name="T6" fmla="*/ 408 w 550"/>
                  <a:gd name="T7" fmla="*/ 38 h 401"/>
                  <a:gd name="T8" fmla="*/ 382 w 550"/>
                  <a:gd name="T9" fmla="*/ 0 h 401"/>
                  <a:gd name="T10" fmla="*/ 356 w 550"/>
                  <a:gd name="T11" fmla="*/ 32 h 401"/>
                  <a:gd name="T12" fmla="*/ 290 w 550"/>
                  <a:gd name="T13" fmla="*/ 88 h 401"/>
                  <a:gd name="T14" fmla="*/ 286 w 550"/>
                  <a:gd name="T15" fmla="*/ 26 h 401"/>
                  <a:gd name="T16" fmla="*/ 225 w 550"/>
                  <a:gd name="T17" fmla="*/ 50 h 401"/>
                  <a:gd name="T18" fmla="*/ 261 w 550"/>
                  <a:gd name="T19" fmla="*/ 126 h 401"/>
                  <a:gd name="T20" fmla="*/ 182 w 550"/>
                  <a:gd name="T21" fmla="*/ 32 h 401"/>
                  <a:gd name="T22" fmla="*/ 121 w 550"/>
                  <a:gd name="T23" fmla="*/ 6 h 401"/>
                  <a:gd name="T24" fmla="*/ 121 w 550"/>
                  <a:gd name="T25" fmla="*/ 73 h 401"/>
                  <a:gd name="T26" fmla="*/ 209 w 550"/>
                  <a:gd name="T27" fmla="*/ 174 h 401"/>
                  <a:gd name="T28" fmla="*/ 105 w 550"/>
                  <a:gd name="T29" fmla="*/ 120 h 401"/>
                  <a:gd name="T30" fmla="*/ 64 w 550"/>
                  <a:gd name="T31" fmla="*/ 154 h 401"/>
                  <a:gd name="T32" fmla="*/ 118 w 550"/>
                  <a:gd name="T33" fmla="*/ 183 h 401"/>
                  <a:gd name="T34" fmla="*/ 61 w 550"/>
                  <a:gd name="T35" fmla="*/ 229 h 401"/>
                  <a:gd name="T36" fmla="*/ 0 w 550"/>
                  <a:gd name="T37" fmla="*/ 262 h 401"/>
                  <a:gd name="T38" fmla="*/ 47 w 550"/>
                  <a:gd name="T39" fmla="*/ 302 h 401"/>
                  <a:gd name="T40" fmla="*/ 211 w 550"/>
                  <a:gd name="T41" fmla="*/ 221 h 401"/>
                  <a:gd name="T42" fmla="*/ 122 w 550"/>
                  <a:gd name="T43" fmla="*/ 301 h 401"/>
                  <a:gd name="T44" fmla="*/ 136 w 550"/>
                  <a:gd name="T45" fmla="*/ 365 h 401"/>
                  <a:gd name="T46" fmla="*/ 191 w 550"/>
                  <a:gd name="T47" fmla="*/ 328 h 401"/>
                  <a:gd name="T48" fmla="*/ 229 w 550"/>
                  <a:gd name="T49" fmla="*/ 279 h 401"/>
                  <a:gd name="T50" fmla="*/ 202 w 550"/>
                  <a:gd name="T51" fmla="*/ 311 h 401"/>
                  <a:gd name="T52" fmla="*/ 244 w 550"/>
                  <a:gd name="T53" fmla="*/ 328 h 401"/>
                  <a:gd name="T54" fmla="*/ 255 w 550"/>
                  <a:gd name="T55" fmla="*/ 258 h 401"/>
                  <a:gd name="T56" fmla="*/ 273 w 550"/>
                  <a:gd name="T57" fmla="*/ 362 h 401"/>
                  <a:gd name="T58" fmla="*/ 321 w 550"/>
                  <a:gd name="T59" fmla="*/ 401 h 401"/>
                  <a:gd name="T60" fmla="*/ 345 w 550"/>
                  <a:gd name="T61" fmla="*/ 340 h 401"/>
                  <a:gd name="T62" fmla="*/ 316 w 550"/>
                  <a:gd name="T63" fmla="*/ 246 h 401"/>
                  <a:gd name="T64" fmla="*/ 362 w 550"/>
                  <a:gd name="T65" fmla="*/ 339 h 401"/>
                  <a:gd name="T66" fmla="*/ 426 w 550"/>
                  <a:gd name="T67" fmla="*/ 327 h 401"/>
                  <a:gd name="T68" fmla="*/ 389 w 550"/>
                  <a:gd name="T69" fmla="*/ 270 h 401"/>
                  <a:gd name="T70" fmla="*/ 457 w 550"/>
                  <a:gd name="T71" fmla="*/ 250 h 401"/>
                  <a:gd name="T72" fmla="*/ 496 w 550"/>
                  <a:gd name="T73" fmla="*/ 282 h 401"/>
                  <a:gd name="T74" fmla="*/ 518 w 550"/>
                  <a:gd name="T75" fmla="*/ 232 h 401"/>
                  <a:gd name="T76" fmla="*/ 341 w 550"/>
                  <a:gd name="T77" fmla="*/ 201 h 401"/>
                  <a:gd name="T78" fmla="*/ 478 w 550"/>
                  <a:gd name="T79" fmla="*/ 149 h 401"/>
                  <a:gd name="T80" fmla="*/ 78 w 550"/>
                  <a:gd name="T81" fmla="*/ 154 h 401"/>
                  <a:gd name="T82" fmla="*/ 119 w 550"/>
                  <a:gd name="T83" fmla="*/ 154 h 401"/>
                  <a:gd name="T84" fmla="*/ 331 w 550"/>
                  <a:gd name="T85" fmla="*/ 380 h 401"/>
                  <a:gd name="T86" fmla="*/ 289 w 550"/>
                  <a:gd name="T87" fmla="*/ 372 h 401"/>
                  <a:gd name="T88" fmla="*/ 313 w 550"/>
                  <a:gd name="T89" fmla="*/ 336 h 401"/>
                  <a:gd name="T90" fmla="*/ 238 w 550"/>
                  <a:gd name="T91" fmla="*/ 59 h 401"/>
                  <a:gd name="T92" fmla="*/ 269 w 550"/>
                  <a:gd name="T93" fmla="*/ 33 h 401"/>
                  <a:gd name="T94" fmla="*/ 286 w 550"/>
                  <a:gd name="T95" fmla="*/ 73 h 401"/>
                  <a:gd name="T96" fmla="*/ 243 w 550"/>
                  <a:gd name="T97" fmla="*/ 73 h 401"/>
                  <a:gd name="T98" fmla="*/ 130 w 550"/>
                  <a:gd name="T99" fmla="*/ 343 h 401"/>
                  <a:gd name="T100" fmla="*/ 145 w 550"/>
                  <a:gd name="T101" fmla="*/ 302 h 401"/>
                  <a:gd name="T102" fmla="*/ 177 w 550"/>
                  <a:gd name="T103" fmla="*/ 328 h 401"/>
                  <a:gd name="T104" fmla="*/ 273 w 550"/>
                  <a:gd name="T105" fmla="*/ 247 h 401"/>
                  <a:gd name="T106" fmla="*/ 223 w 550"/>
                  <a:gd name="T107" fmla="*/ 172 h 401"/>
                  <a:gd name="T108" fmla="*/ 312 w 550"/>
                  <a:gd name="T109" fmla="*/ 155 h 401"/>
                  <a:gd name="T110" fmla="*/ 295 w 550"/>
                  <a:gd name="T111" fmla="*/ 243 h 401"/>
                  <a:gd name="T112" fmla="*/ 533 w 550"/>
                  <a:gd name="T113" fmla="*/ 97 h 401"/>
                  <a:gd name="T114" fmla="*/ 502 w 550"/>
                  <a:gd name="T115" fmla="*/ 143 h 401"/>
                  <a:gd name="T116" fmla="*/ 470 w 550"/>
                  <a:gd name="T117" fmla="*/ 10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0" h="401">
                    <a:moveTo>
                      <a:pt x="502" y="157"/>
                    </a:moveTo>
                    <a:lnTo>
                      <a:pt x="502" y="157"/>
                    </a:lnTo>
                    <a:lnTo>
                      <a:pt x="513" y="157"/>
                    </a:lnTo>
                    <a:lnTo>
                      <a:pt x="521" y="154"/>
                    </a:lnTo>
                    <a:lnTo>
                      <a:pt x="530" y="149"/>
                    </a:lnTo>
                    <a:lnTo>
                      <a:pt x="536" y="143"/>
                    </a:lnTo>
                    <a:lnTo>
                      <a:pt x="542" y="137"/>
                    </a:lnTo>
                    <a:lnTo>
                      <a:pt x="547" y="128"/>
                    </a:lnTo>
                    <a:lnTo>
                      <a:pt x="548" y="120"/>
                    </a:lnTo>
                    <a:lnTo>
                      <a:pt x="550" y="111"/>
                    </a:lnTo>
                    <a:lnTo>
                      <a:pt x="550" y="111"/>
                    </a:lnTo>
                    <a:lnTo>
                      <a:pt x="548" y="100"/>
                    </a:lnTo>
                    <a:lnTo>
                      <a:pt x="547" y="93"/>
                    </a:lnTo>
                    <a:lnTo>
                      <a:pt x="542" y="84"/>
                    </a:lnTo>
                    <a:lnTo>
                      <a:pt x="536" y="78"/>
                    </a:lnTo>
                    <a:lnTo>
                      <a:pt x="530" y="71"/>
                    </a:lnTo>
                    <a:lnTo>
                      <a:pt x="521" y="67"/>
                    </a:lnTo>
                    <a:lnTo>
                      <a:pt x="513" y="64"/>
                    </a:lnTo>
                    <a:lnTo>
                      <a:pt x="502" y="64"/>
                    </a:lnTo>
                    <a:lnTo>
                      <a:pt x="502" y="64"/>
                    </a:lnTo>
                    <a:lnTo>
                      <a:pt x="493" y="64"/>
                    </a:lnTo>
                    <a:lnTo>
                      <a:pt x="484" y="67"/>
                    </a:lnTo>
                    <a:lnTo>
                      <a:pt x="476" y="71"/>
                    </a:lnTo>
                    <a:lnTo>
                      <a:pt x="470" y="78"/>
                    </a:lnTo>
                    <a:lnTo>
                      <a:pt x="464" y="84"/>
                    </a:lnTo>
                    <a:lnTo>
                      <a:pt x="460" y="93"/>
                    </a:lnTo>
                    <a:lnTo>
                      <a:pt x="457" y="100"/>
                    </a:lnTo>
                    <a:lnTo>
                      <a:pt x="457" y="111"/>
                    </a:lnTo>
                    <a:lnTo>
                      <a:pt x="457" y="111"/>
                    </a:lnTo>
                    <a:lnTo>
                      <a:pt x="457" y="117"/>
                    </a:lnTo>
                    <a:lnTo>
                      <a:pt x="331" y="160"/>
                    </a:lnTo>
                    <a:lnTo>
                      <a:pt x="331" y="160"/>
                    </a:lnTo>
                    <a:lnTo>
                      <a:pt x="324" y="149"/>
                    </a:lnTo>
                    <a:lnTo>
                      <a:pt x="316" y="142"/>
                    </a:lnTo>
                    <a:lnTo>
                      <a:pt x="374" y="53"/>
                    </a:lnTo>
                    <a:lnTo>
                      <a:pt x="374" y="53"/>
                    </a:lnTo>
                    <a:lnTo>
                      <a:pt x="382" y="55"/>
                    </a:lnTo>
                    <a:lnTo>
                      <a:pt x="382" y="55"/>
                    </a:lnTo>
                    <a:lnTo>
                      <a:pt x="388" y="53"/>
                    </a:lnTo>
                    <a:lnTo>
                      <a:pt x="392" y="52"/>
                    </a:lnTo>
                    <a:lnTo>
                      <a:pt x="397" y="50"/>
                    </a:lnTo>
                    <a:lnTo>
                      <a:pt x="402" y="47"/>
                    </a:lnTo>
                    <a:lnTo>
                      <a:pt x="405" y="42"/>
                    </a:lnTo>
                    <a:lnTo>
                      <a:pt x="408" y="38"/>
                    </a:lnTo>
                    <a:lnTo>
                      <a:pt x="409" y="33"/>
                    </a:lnTo>
                    <a:lnTo>
                      <a:pt x="409" y="27"/>
                    </a:lnTo>
                    <a:lnTo>
                      <a:pt x="409" y="27"/>
                    </a:lnTo>
                    <a:lnTo>
                      <a:pt x="409" y="21"/>
                    </a:lnTo>
                    <a:lnTo>
                      <a:pt x="408" y="16"/>
                    </a:lnTo>
                    <a:lnTo>
                      <a:pt x="405" y="12"/>
                    </a:lnTo>
                    <a:lnTo>
                      <a:pt x="402" y="7"/>
                    </a:lnTo>
                    <a:lnTo>
                      <a:pt x="397" y="4"/>
                    </a:lnTo>
                    <a:lnTo>
                      <a:pt x="392" y="1"/>
                    </a:lnTo>
                    <a:lnTo>
                      <a:pt x="388" y="0"/>
                    </a:lnTo>
                    <a:lnTo>
                      <a:pt x="382" y="0"/>
                    </a:lnTo>
                    <a:lnTo>
                      <a:pt x="382" y="0"/>
                    </a:lnTo>
                    <a:lnTo>
                      <a:pt x="377" y="0"/>
                    </a:lnTo>
                    <a:lnTo>
                      <a:pt x="371" y="1"/>
                    </a:lnTo>
                    <a:lnTo>
                      <a:pt x="367" y="4"/>
                    </a:lnTo>
                    <a:lnTo>
                      <a:pt x="363" y="7"/>
                    </a:lnTo>
                    <a:lnTo>
                      <a:pt x="360" y="12"/>
                    </a:lnTo>
                    <a:lnTo>
                      <a:pt x="357" y="16"/>
                    </a:lnTo>
                    <a:lnTo>
                      <a:pt x="356" y="21"/>
                    </a:lnTo>
                    <a:lnTo>
                      <a:pt x="356" y="27"/>
                    </a:lnTo>
                    <a:lnTo>
                      <a:pt x="356" y="27"/>
                    </a:lnTo>
                    <a:lnTo>
                      <a:pt x="356" y="32"/>
                    </a:lnTo>
                    <a:lnTo>
                      <a:pt x="357" y="36"/>
                    </a:lnTo>
                    <a:lnTo>
                      <a:pt x="362" y="45"/>
                    </a:lnTo>
                    <a:lnTo>
                      <a:pt x="304" y="134"/>
                    </a:lnTo>
                    <a:lnTo>
                      <a:pt x="304" y="134"/>
                    </a:lnTo>
                    <a:lnTo>
                      <a:pt x="290" y="128"/>
                    </a:lnTo>
                    <a:lnTo>
                      <a:pt x="275" y="126"/>
                    </a:lnTo>
                    <a:lnTo>
                      <a:pt x="273" y="97"/>
                    </a:lnTo>
                    <a:lnTo>
                      <a:pt x="273" y="97"/>
                    </a:lnTo>
                    <a:lnTo>
                      <a:pt x="279" y="94"/>
                    </a:lnTo>
                    <a:lnTo>
                      <a:pt x="286" y="91"/>
                    </a:lnTo>
                    <a:lnTo>
                      <a:pt x="290" y="88"/>
                    </a:lnTo>
                    <a:lnTo>
                      <a:pt x="295" y="84"/>
                    </a:lnTo>
                    <a:lnTo>
                      <a:pt x="298" y="78"/>
                    </a:lnTo>
                    <a:lnTo>
                      <a:pt x="301" y="71"/>
                    </a:lnTo>
                    <a:lnTo>
                      <a:pt x="302" y="65"/>
                    </a:lnTo>
                    <a:lnTo>
                      <a:pt x="304" y="59"/>
                    </a:lnTo>
                    <a:lnTo>
                      <a:pt x="304" y="59"/>
                    </a:lnTo>
                    <a:lnTo>
                      <a:pt x="302" y="50"/>
                    </a:lnTo>
                    <a:lnTo>
                      <a:pt x="301" y="42"/>
                    </a:lnTo>
                    <a:lnTo>
                      <a:pt x="296" y="36"/>
                    </a:lnTo>
                    <a:lnTo>
                      <a:pt x="292" y="30"/>
                    </a:lnTo>
                    <a:lnTo>
                      <a:pt x="286" y="26"/>
                    </a:lnTo>
                    <a:lnTo>
                      <a:pt x="279" y="22"/>
                    </a:lnTo>
                    <a:lnTo>
                      <a:pt x="272" y="19"/>
                    </a:lnTo>
                    <a:lnTo>
                      <a:pt x="264" y="19"/>
                    </a:lnTo>
                    <a:lnTo>
                      <a:pt x="264" y="19"/>
                    </a:lnTo>
                    <a:lnTo>
                      <a:pt x="255" y="19"/>
                    </a:lnTo>
                    <a:lnTo>
                      <a:pt x="249" y="22"/>
                    </a:lnTo>
                    <a:lnTo>
                      <a:pt x="241" y="26"/>
                    </a:lnTo>
                    <a:lnTo>
                      <a:pt x="235" y="30"/>
                    </a:lnTo>
                    <a:lnTo>
                      <a:pt x="231" y="36"/>
                    </a:lnTo>
                    <a:lnTo>
                      <a:pt x="228" y="42"/>
                    </a:lnTo>
                    <a:lnTo>
                      <a:pt x="225" y="50"/>
                    </a:lnTo>
                    <a:lnTo>
                      <a:pt x="225" y="59"/>
                    </a:lnTo>
                    <a:lnTo>
                      <a:pt x="225" y="59"/>
                    </a:lnTo>
                    <a:lnTo>
                      <a:pt x="225" y="65"/>
                    </a:lnTo>
                    <a:lnTo>
                      <a:pt x="226" y="73"/>
                    </a:lnTo>
                    <a:lnTo>
                      <a:pt x="231" y="79"/>
                    </a:lnTo>
                    <a:lnTo>
                      <a:pt x="234" y="85"/>
                    </a:lnTo>
                    <a:lnTo>
                      <a:pt x="240" y="90"/>
                    </a:lnTo>
                    <a:lnTo>
                      <a:pt x="246" y="94"/>
                    </a:lnTo>
                    <a:lnTo>
                      <a:pt x="252" y="96"/>
                    </a:lnTo>
                    <a:lnTo>
                      <a:pt x="260" y="97"/>
                    </a:lnTo>
                    <a:lnTo>
                      <a:pt x="261" y="126"/>
                    </a:lnTo>
                    <a:lnTo>
                      <a:pt x="261" y="126"/>
                    </a:lnTo>
                    <a:lnTo>
                      <a:pt x="247" y="131"/>
                    </a:lnTo>
                    <a:lnTo>
                      <a:pt x="235" y="137"/>
                    </a:lnTo>
                    <a:lnTo>
                      <a:pt x="174" y="65"/>
                    </a:lnTo>
                    <a:lnTo>
                      <a:pt x="174" y="65"/>
                    </a:lnTo>
                    <a:lnTo>
                      <a:pt x="177" y="59"/>
                    </a:lnTo>
                    <a:lnTo>
                      <a:pt x="180" y="53"/>
                    </a:lnTo>
                    <a:lnTo>
                      <a:pt x="182" y="47"/>
                    </a:lnTo>
                    <a:lnTo>
                      <a:pt x="183" y="39"/>
                    </a:lnTo>
                    <a:lnTo>
                      <a:pt x="183" y="39"/>
                    </a:lnTo>
                    <a:lnTo>
                      <a:pt x="182" y="32"/>
                    </a:lnTo>
                    <a:lnTo>
                      <a:pt x="180" y="24"/>
                    </a:lnTo>
                    <a:lnTo>
                      <a:pt x="176" y="18"/>
                    </a:lnTo>
                    <a:lnTo>
                      <a:pt x="171" y="12"/>
                    </a:lnTo>
                    <a:lnTo>
                      <a:pt x="165" y="6"/>
                    </a:lnTo>
                    <a:lnTo>
                      <a:pt x="159" y="3"/>
                    </a:lnTo>
                    <a:lnTo>
                      <a:pt x="151" y="1"/>
                    </a:lnTo>
                    <a:lnTo>
                      <a:pt x="144" y="0"/>
                    </a:lnTo>
                    <a:lnTo>
                      <a:pt x="144" y="0"/>
                    </a:lnTo>
                    <a:lnTo>
                      <a:pt x="134" y="1"/>
                    </a:lnTo>
                    <a:lnTo>
                      <a:pt x="127" y="3"/>
                    </a:lnTo>
                    <a:lnTo>
                      <a:pt x="121" y="6"/>
                    </a:lnTo>
                    <a:lnTo>
                      <a:pt x="115" y="12"/>
                    </a:lnTo>
                    <a:lnTo>
                      <a:pt x="110" y="18"/>
                    </a:lnTo>
                    <a:lnTo>
                      <a:pt x="107" y="24"/>
                    </a:lnTo>
                    <a:lnTo>
                      <a:pt x="104" y="32"/>
                    </a:lnTo>
                    <a:lnTo>
                      <a:pt x="104" y="39"/>
                    </a:lnTo>
                    <a:lnTo>
                      <a:pt x="104" y="39"/>
                    </a:lnTo>
                    <a:lnTo>
                      <a:pt x="104" y="47"/>
                    </a:lnTo>
                    <a:lnTo>
                      <a:pt x="107" y="55"/>
                    </a:lnTo>
                    <a:lnTo>
                      <a:pt x="110" y="62"/>
                    </a:lnTo>
                    <a:lnTo>
                      <a:pt x="115" y="68"/>
                    </a:lnTo>
                    <a:lnTo>
                      <a:pt x="121" y="73"/>
                    </a:lnTo>
                    <a:lnTo>
                      <a:pt x="127" y="76"/>
                    </a:lnTo>
                    <a:lnTo>
                      <a:pt x="134" y="79"/>
                    </a:lnTo>
                    <a:lnTo>
                      <a:pt x="144" y="79"/>
                    </a:lnTo>
                    <a:lnTo>
                      <a:pt x="144" y="79"/>
                    </a:lnTo>
                    <a:lnTo>
                      <a:pt x="154" y="78"/>
                    </a:lnTo>
                    <a:lnTo>
                      <a:pt x="163" y="74"/>
                    </a:lnTo>
                    <a:lnTo>
                      <a:pt x="225" y="146"/>
                    </a:lnTo>
                    <a:lnTo>
                      <a:pt x="225" y="146"/>
                    </a:lnTo>
                    <a:lnTo>
                      <a:pt x="215" y="158"/>
                    </a:lnTo>
                    <a:lnTo>
                      <a:pt x="211" y="166"/>
                    </a:lnTo>
                    <a:lnTo>
                      <a:pt x="209" y="174"/>
                    </a:lnTo>
                    <a:lnTo>
                      <a:pt x="133" y="157"/>
                    </a:lnTo>
                    <a:lnTo>
                      <a:pt x="133" y="157"/>
                    </a:lnTo>
                    <a:lnTo>
                      <a:pt x="133" y="154"/>
                    </a:lnTo>
                    <a:lnTo>
                      <a:pt x="133" y="154"/>
                    </a:lnTo>
                    <a:lnTo>
                      <a:pt x="133" y="148"/>
                    </a:lnTo>
                    <a:lnTo>
                      <a:pt x="130" y="142"/>
                    </a:lnTo>
                    <a:lnTo>
                      <a:pt x="127" y="136"/>
                    </a:lnTo>
                    <a:lnTo>
                      <a:pt x="124" y="129"/>
                    </a:lnTo>
                    <a:lnTo>
                      <a:pt x="118" y="126"/>
                    </a:lnTo>
                    <a:lnTo>
                      <a:pt x="113" y="123"/>
                    </a:lnTo>
                    <a:lnTo>
                      <a:pt x="105" y="120"/>
                    </a:lnTo>
                    <a:lnTo>
                      <a:pt x="99" y="120"/>
                    </a:lnTo>
                    <a:lnTo>
                      <a:pt x="99" y="120"/>
                    </a:lnTo>
                    <a:lnTo>
                      <a:pt x="92" y="120"/>
                    </a:lnTo>
                    <a:lnTo>
                      <a:pt x="86" y="123"/>
                    </a:lnTo>
                    <a:lnTo>
                      <a:pt x="79" y="126"/>
                    </a:lnTo>
                    <a:lnTo>
                      <a:pt x="75" y="129"/>
                    </a:lnTo>
                    <a:lnTo>
                      <a:pt x="70" y="136"/>
                    </a:lnTo>
                    <a:lnTo>
                      <a:pt x="67" y="142"/>
                    </a:lnTo>
                    <a:lnTo>
                      <a:pt x="66" y="148"/>
                    </a:lnTo>
                    <a:lnTo>
                      <a:pt x="64" y="154"/>
                    </a:lnTo>
                    <a:lnTo>
                      <a:pt x="64" y="154"/>
                    </a:lnTo>
                    <a:lnTo>
                      <a:pt x="66" y="162"/>
                    </a:lnTo>
                    <a:lnTo>
                      <a:pt x="67" y="168"/>
                    </a:lnTo>
                    <a:lnTo>
                      <a:pt x="70" y="174"/>
                    </a:lnTo>
                    <a:lnTo>
                      <a:pt x="75" y="178"/>
                    </a:lnTo>
                    <a:lnTo>
                      <a:pt x="79" y="183"/>
                    </a:lnTo>
                    <a:lnTo>
                      <a:pt x="86" y="186"/>
                    </a:lnTo>
                    <a:lnTo>
                      <a:pt x="92" y="188"/>
                    </a:lnTo>
                    <a:lnTo>
                      <a:pt x="99" y="189"/>
                    </a:lnTo>
                    <a:lnTo>
                      <a:pt x="99" y="189"/>
                    </a:lnTo>
                    <a:lnTo>
                      <a:pt x="108" y="188"/>
                    </a:lnTo>
                    <a:lnTo>
                      <a:pt x="118" y="183"/>
                    </a:lnTo>
                    <a:lnTo>
                      <a:pt x="124" y="178"/>
                    </a:lnTo>
                    <a:lnTo>
                      <a:pt x="130" y="171"/>
                    </a:lnTo>
                    <a:lnTo>
                      <a:pt x="206" y="188"/>
                    </a:lnTo>
                    <a:lnTo>
                      <a:pt x="206" y="188"/>
                    </a:lnTo>
                    <a:lnTo>
                      <a:pt x="206" y="194"/>
                    </a:lnTo>
                    <a:lnTo>
                      <a:pt x="206" y="194"/>
                    </a:lnTo>
                    <a:lnTo>
                      <a:pt x="208" y="207"/>
                    </a:lnTo>
                    <a:lnTo>
                      <a:pt x="76" y="246"/>
                    </a:lnTo>
                    <a:lnTo>
                      <a:pt x="76" y="246"/>
                    </a:lnTo>
                    <a:lnTo>
                      <a:pt x="70" y="236"/>
                    </a:lnTo>
                    <a:lnTo>
                      <a:pt x="61" y="229"/>
                    </a:lnTo>
                    <a:lnTo>
                      <a:pt x="52" y="224"/>
                    </a:lnTo>
                    <a:lnTo>
                      <a:pt x="40" y="223"/>
                    </a:lnTo>
                    <a:lnTo>
                      <a:pt x="40" y="223"/>
                    </a:lnTo>
                    <a:lnTo>
                      <a:pt x="32" y="224"/>
                    </a:lnTo>
                    <a:lnTo>
                      <a:pt x="24" y="226"/>
                    </a:lnTo>
                    <a:lnTo>
                      <a:pt x="18" y="230"/>
                    </a:lnTo>
                    <a:lnTo>
                      <a:pt x="12" y="235"/>
                    </a:lnTo>
                    <a:lnTo>
                      <a:pt x="8" y="241"/>
                    </a:lnTo>
                    <a:lnTo>
                      <a:pt x="3" y="247"/>
                    </a:lnTo>
                    <a:lnTo>
                      <a:pt x="2" y="255"/>
                    </a:lnTo>
                    <a:lnTo>
                      <a:pt x="0" y="262"/>
                    </a:lnTo>
                    <a:lnTo>
                      <a:pt x="0" y="262"/>
                    </a:lnTo>
                    <a:lnTo>
                      <a:pt x="2" y="270"/>
                    </a:lnTo>
                    <a:lnTo>
                      <a:pt x="3" y="278"/>
                    </a:lnTo>
                    <a:lnTo>
                      <a:pt x="8" y="285"/>
                    </a:lnTo>
                    <a:lnTo>
                      <a:pt x="12" y="291"/>
                    </a:lnTo>
                    <a:lnTo>
                      <a:pt x="18" y="296"/>
                    </a:lnTo>
                    <a:lnTo>
                      <a:pt x="24" y="299"/>
                    </a:lnTo>
                    <a:lnTo>
                      <a:pt x="32" y="302"/>
                    </a:lnTo>
                    <a:lnTo>
                      <a:pt x="40" y="302"/>
                    </a:lnTo>
                    <a:lnTo>
                      <a:pt x="40" y="302"/>
                    </a:lnTo>
                    <a:lnTo>
                      <a:pt x="47" y="302"/>
                    </a:lnTo>
                    <a:lnTo>
                      <a:pt x="55" y="299"/>
                    </a:lnTo>
                    <a:lnTo>
                      <a:pt x="63" y="296"/>
                    </a:lnTo>
                    <a:lnTo>
                      <a:pt x="69" y="291"/>
                    </a:lnTo>
                    <a:lnTo>
                      <a:pt x="73" y="285"/>
                    </a:lnTo>
                    <a:lnTo>
                      <a:pt x="76" y="278"/>
                    </a:lnTo>
                    <a:lnTo>
                      <a:pt x="79" y="270"/>
                    </a:lnTo>
                    <a:lnTo>
                      <a:pt x="79" y="262"/>
                    </a:lnTo>
                    <a:lnTo>
                      <a:pt x="79" y="262"/>
                    </a:lnTo>
                    <a:lnTo>
                      <a:pt x="79" y="258"/>
                    </a:lnTo>
                    <a:lnTo>
                      <a:pt x="211" y="221"/>
                    </a:lnTo>
                    <a:lnTo>
                      <a:pt x="211" y="221"/>
                    </a:lnTo>
                    <a:lnTo>
                      <a:pt x="215" y="229"/>
                    </a:lnTo>
                    <a:lnTo>
                      <a:pt x="221" y="236"/>
                    </a:lnTo>
                    <a:lnTo>
                      <a:pt x="170" y="293"/>
                    </a:lnTo>
                    <a:lnTo>
                      <a:pt x="170" y="293"/>
                    </a:lnTo>
                    <a:lnTo>
                      <a:pt x="160" y="290"/>
                    </a:lnTo>
                    <a:lnTo>
                      <a:pt x="151" y="288"/>
                    </a:lnTo>
                    <a:lnTo>
                      <a:pt x="151" y="288"/>
                    </a:lnTo>
                    <a:lnTo>
                      <a:pt x="144" y="290"/>
                    </a:lnTo>
                    <a:lnTo>
                      <a:pt x="136" y="291"/>
                    </a:lnTo>
                    <a:lnTo>
                      <a:pt x="128" y="296"/>
                    </a:lnTo>
                    <a:lnTo>
                      <a:pt x="122" y="301"/>
                    </a:lnTo>
                    <a:lnTo>
                      <a:pt x="118" y="307"/>
                    </a:lnTo>
                    <a:lnTo>
                      <a:pt x="115" y="313"/>
                    </a:lnTo>
                    <a:lnTo>
                      <a:pt x="111" y="320"/>
                    </a:lnTo>
                    <a:lnTo>
                      <a:pt x="111" y="328"/>
                    </a:lnTo>
                    <a:lnTo>
                      <a:pt x="111" y="328"/>
                    </a:lnTo>
                    <a:lnTo>
                      <a:pt x="111" y="336"/>
                    </a:lnTo>
                    <a:lnTo>
                      <a:pt x="115" y="343"/>
                    </a:lnTo>
                    <a:lnTo>
                      <a:pt x="118" y="351"/>
                    </a:lnTo>
                    <a:lnTo>
                      <a:pt x="122" y="356"/>
                    </a:lnTo>
                    <a:lnTo>
                      <a:pt x="128" y="362"/>
                    </a:lnTo>
                    <a:lnTo>
                      <a:pt x="136" y="365"/>
                    </a:lnTo>
                    <a:lnTo>
                      <a:pt x="144" y="368"/>
                    </a:lnTo>
                    <a:lnTo>
                      <a:pt x="151" y="368"/>
                    </a:lnTo>
                    <a:lnTo>
                      <a:pt x="151" y="368"/>
                    </a:lnTo>
                    <a:lnTo>
                      <a:pt x="159" y="368"/>
                    </a:lnTo>
                    <a:lnTo>
                      <a:pt x="166" y="365"/>
                    </a:lnTo>
                    <a:lnTo>
                      <a:pt x="173" y="362"/>
                    </a:lnTo>
                    <a:lnTo>
                      <a:pt x="179" y="356"/>
                    </a:lnTo>
                    <a:lnTo>
                      <a:pt x="183" y="351"/>
                    </a:lnTo>
                    <a:lnTo>
                      <a:pt x="188" y="343"/>
                    </a:lnTo>
                    <a:lnTo>
                      <a:pt x="189" y="336"/>
                    </a:lnTo>
                    <a:lnTo>
                      <a:pt x="191" y="328"/>
                    </a:lnTo>
                    <a:lnTo>
                      <a:pt x="191" y="328"/>
                    </a:lnTo>
                    <a:lnTo>
                      <a:pt x="189" y="320"/>
                    </a:lnTo>
                    <a:lnTo>
                      <a:pt x="188" y="314"/>
                    </a:lnTo>
                    <a:lnTo>
                      <a:pt x="185" y="308"/>
                    </a:lnTo>
                    <a:lnTo>
                      <a:pt x="180" y="302"/>
                    </a:lnTo>
                    <a:lnTo>
                      <a:pt x="231" y="246"/>
                    </a:lnTo>
                    <a:lnTo>
                      <a:pt x="231" y="246"/>
                    </a:lnTo>
                    <a:lnTo>
                      <a:pt x="241" y="253"/>
                    </a:lnTo>
                    <a:lnTo>
                      <a:pt x="232" y="279"/>
                    </a:lnTo>
                    <a:lnTo>
                      <a:pt x="232" y="279"/>
                    </a:lnTo>
                    <a:lnTo>
                      <a:pt x="229" y="279"/>
                    </a:lnTo>
                    <a:lnTo>
                      <a:pt x="229" y="279"/>
                    </a:lnTo>
                    <a:lnTo>
                      <a:pt x="223" y="279"/>
                    </a:lnTo>
                    <a:lnTo>
                      <a:pt x="218" y="281"/>
                    </a:lnTo>
                    <a:lnTo>
                      <a:pt x="214" y="284"/>
                    </a:lnTo>
                    <a:lnTo>
                      <a:pt x="209" y="287"/>
                    </a:lnTo>
                    <a:lnTo>
                      <a:pt x="206" y="291"/>
                    </a:lnTo>
                    <a:lnTo>
                      <a:pt x="203" y="296"/>
                    </a:lnTo>
                    <a:lnTo>
                      <a:pt x="202" y="301"/>
                    </a:lnTo>
                    <a:lnTo>
                      <a:pt x="202" y="307"/>
                    </a:lnTo>
                    <a:lnTo>
                      <a:pt x="202" y="307"/>
                    </a:lnTo>
                    <a:lnTo>
                      <a:pt x="202" y="311"/>
                    </a:lnTo>
                    <a:lnTo>
                      <a:pt x="203" y="317"/>
                    </a:lnTo>
                    <a:lnTo>
                      <a:pt x="206" y="322"/>
                    </a:lnTo>
                    <a:lnTo>
                      <a:pt x="209" y="325"/>
                    </a:lnTo>
                    <a:lnTo>
                      <a:pt x="214" y="328"/>
                    </a:lnTo>
                    <a:lnTo>
                      <a:pt x="218" y="331"/>
                    </a:lnTo>
                    <a:lnTo>
                      <a:pt x="223" y="333"/>
                    </a:lnTo>
                    <a:lnTo>
                      <a:pt x="229" y="333"/>
                    </a:lnTo>
                    <a:lnTo>
                      <a:pt x="229" y="333"/>
                    </a:lnTo>
                    <a:lnTo>
                      <a:pt x="234" y="333"/>
                    </a:lnTo>
                    <a:lnTo>
                      <a:pt x="240" y="331"/>
                    </a:lnTo>
                    <a:lnTo>
                      <a:pt x="244" y="328"/>
                    </a:lnTo>
                    <a:lnTo>
                      <a:pt x="247" y="325"/>
                    </a:lnTo>
                    <a:lnTo>
                      <a:pt x="250" y="322"/>
                    </a:lnTo>
                    <a:lnTo>
                      <a:pt x="254" y="317"/>
                    </a:lnTo>
                    <a:lnTo>
                      <a:pt x="255" y="311"/>
                    </a:lnTo>
                    <a:lnTo>
                      <a:pt x="255" y="307"/>
                    </a:lnTo>
                    <a:lnTo>
                      <a:pt x="255" y="307"/>
                    </a:lnTo>
                    <a:lnTo>
                      <a:pt x="255" y="299"/>
                    </a:lnTo>
                    <a:lnTo>
                      <a:pt x="252" y="293"/>
                    </a:lnTo>
                    <a:lnTo>
                      <a:pt x="249" y="288"/>
                    </a:lnTo>
                    <a:lnTo>
                      <a:pt x="244" y="284"/>
                    </a:lnTo>
                    <a:lnTo>
                      <a:pt x="255" y="258"/>
                    </a:lnTo>
                    <a:lnTo>
                      <a:pt x="255" y="258"/>
                    </a:lnTo>
                    <a:lnTo>
                      <a:pt x="264" y="261"/>
                    </a:lnTo>
                    <a:lnTo>
                      <a:pt x="273" y="261"/>
                    </a:lnTo>
                    <a:lnTo>
                      <a:pt x="273" y="261"/>
                    </a:lnTo>
                    <a:lnTo>
                      <a:pt x="283" y="261"/>
                    </a:lnTo>
                    <a:lnTo>
                      <a:pt x="296" y="327"/>
                    </a:lnTo>
                    <a:lnTo>
                      <a:pt x="296" y="327"/>
                    </a:lnTo>
                    <a:lnTo>
                      <a:pt x="287" y="333"/>
                    </a:lnTo>
                    <a:lnTo>
                      <a:pt x="279" y="340"/>
                    </a:lnTo>
                    <a:lnTo>
                      <a:pt x="275" y="351"/>
                    </a:lnTo>
                    <a:lnTo>
                      <a:pt x="273" y="362"/>
                    </a:lnTo>
                    <a:lnTo>
                      <a:pt x="273" y="362"/>
                    </a:lnTo>
                    <a:lnTo>
                      <a:pt x="273" y="371"/>
                    </a:lnTo>
                    <a:lnTo>
                      <a:pt x="276" y="377"/>
                    </a:lnTo>
                    <a:lnTo>
                      <a:pt x="279" y="385"/>
                    </a:lnTo>
                    <a:lnTo>
                      <a:pt x="286" y="391"/>
                    </a:lnTo>
                    <a:lnTo>
                      <a:pt x="290" y="395"/>
                    </a:lnTo>
                    <a:lnTo>
                      <a:pt x="298" y="398"/>
                    </a:lnTo>
                    <a:lnTo>
                      <a:pt x="305" y="401"/>
                    </a:lnTo>
                    <a:lnTo>
                      <a:pt x="313" y="401"/>
                    </a:lnTo>
                    <a:lnTo>
                      <a:pt x="313" y="401"/>
                    </a:lnTo>
                    <a:lnTo>
                      <a:pt x="321" y="401"/>
                    </a:lnTo>
                    <a:lnTo>
                      <a:pt x="328" y="398"/>
                    </a:lnTo>
                    <a:lnTo>
                      <a:pt x="334" y="395"/>
                    </a:lnTo>
                    <a:lnTo>
                      <a:pt x="341" y="391"/>
                    </a:lnTo>
                    <a:lnTo>
                      <a:pt x="345" y="385"/>
                    </a:lnTo>
                    <a:lnTo>
                      <a:pt x="350" y="377"/>
                    </a:lnTo>
                    <a:lnTo>
                      <a:pt x="351" y="371"/>
                    </a:lnTo>
                    <a:lnTo>
                      <a:pt x="353" y="362"/>
                    </a:lnTo>
                    <a:lnTo>
                      <a:pt x="353" y="362"/>
                    </a:lnTo>
                    <a:lnTo>
                      <a:pt x="351" y="354"/>
                    </a:lnTo>
                    <a:lnTo>
                      <a:pt x="350" y="346"/>
                    </a:lnTo>
                    <a:lnTo>
                      <a:pt x="345" y="340"/>
                    </a:lnTo>
                    <a:lnTo>
                      <a:pt x="341" y="334"/>
                    </a:lnTo>
                    <a:lnTo>
                      <a:pt x="334" y="330"/>
                    </a:lnTo>
                    <a:lnTo>
                      <a:pt x="328" y="325"/>
                    </a:lnTo>
                    <a:lnTo>
                      <a:pt x="321" y="324"/>
                    </a:lnTo>
                    <a:lnTo>
                      <a:pt x="313" y="322"/>
                    </a:lnTo>
                    <a:lnTo>
                      <a:pt x="313" y="322"/>
                    </a:lnTo>
                    <a:lnTo>
                      <a:pt x="308" y="324"/>
                    </a:lnTo>
                    <a:lnTo>
                      <a:pt x="296" y="256"/>
                    </a:lnTo>
                    <a:lnTo>
                      <a:pt x="296" y="256"/>
                    </a:lnTo>
                    <a:lnTo>
                      <a:pt x="307" y="252"/>
                    </a:lnTo>
                    <a:lnTo>
                      <a:pt x="316" y="246"/>
                    </a:lnTo>
                    <a:lnTo>
                      <a:pt x="357" y="287"/>
                    </a:lnTo>
                    <a:lnTo>
                      <a:pt x="357" y="287"/>
                    </a:lnTo>
                    <a:lnTo>
                      <a:pt x="354" y="291"/>
                    </a:lnTo>
                    <a:lnTo>
                      <a:pt x="353" y="298"/>
                    </a:lnTo>
                    <a:lnTo>
                      <a:pt x="351" y="304"/>
                    </a:lnTo>
                    <a:lnTo>
                      <a:pt x="350" y="310"/>
                    </a:lnTo>
                    <a:lnTo>
                      <a:pt x="350" y="310"/>
                    </a:lnTo>
                    <a:lnTo>
                      <a:pt x="351" y="319"/>
                    </a:lnTo>
                    <a:lnTo>
                      <a:pt x="353" y="327"/>
                    </a:lnTo>
                    <a:lnTo>
                      <a:pt x="357" y="333"/>
                    </a:lnTo>
                    <a:lnTo>
                      <a:pt x="362" y="339"/>
                    </a:lnTo>
                    <a:lnTo>
                      <a:pt x="368" y="343"/>
                    </a:lnTo>
                    <a:lnTo>
                      <a:pt x="374" y="348"/>
                    </a:lnTo>
                    <a:lnTo>
                      <a:pt x="382" y="349"/>
                    </a:lnTo>
                    <a:lnTo>
                      <a:pt x="389" y="351"/>
                    </a:lnTo>
                    <a:lnTo>
                      <a:pt x="389" y="351"/>
                    </a:lnTo>
                    <a:lnTo>
                      <a:pt x="399" y="349"/>
                    </a:lnTo>
                    <a:lnTo>
                      <a:pt x="406" y="348"/>
                    </a:lnTo>
                    <a:lnTo>
                      <a:pt x="412" y="343"/>
                    </a:lnTo>
                    <a:lnTo>
                      <a:pt x="418" y="339"/>
                    </a:lnTo>
                    <a:lnTo>
                      <a:pt x="423" y="333"/>
                    </a:lnTo>
                    <a:lnTo>
                      <a:pt x="426" y="327"/>
                    </a:lnTo>
                    <a:lnTo>
                      <a:pt x="429" y="319"/>
                    </a:lnTo>
                    <a:lnTo>
                      <a:pt x="431" y="310"/>
                    </a:lnTo>
                    <a:lnTo>
                      <a:pt x="431" y="310"/>
                    </a:lnTo>
                    <a:lnTo>
                      <a:pt x="429" y="302"/>
                    </a:lnTo>
                    <a:lnTo>
                      <a:pt x="426" y="294"/>
                    </a:lnTo>
                    <a:lnTo>
                      <a:pt x="423" y="288"/>
                    </a:lnTo>
                    <a:lnTo>
                      <a:pt x="418" y="282"/>
                    </a:lnTo>
                    <a:lnTo>
                      <a:pt x="412" y="278"/>
                    </a:lnTo>
                    <a:lnTo>
                      <a:pt x="406" y="273"/>
                    </a:lnTo>
                    <a:lnTo>
                      <a:pt x="399" y="272"/>
                    </a:lnTo>
                    <a:lnTo>
                      <a:pt x="389" y="270"/>
                    </a:lnTo>
                    <a:lnTo>
                      <a:pt x="389" y="270"/>
                    </a:lnTo>
                    <a:lnTo>
                      <a:pt x="383" y="272"/>
                    </a:lnTo>
                    <a:lnTo>
                      <a:pt x="379" y="273"/>
                    </a:lnTo>
                    <a:lnTo>
                      <a:pt x="368" y="278"/>
                    </a:lnTo>
                    <a:lnTo>
                      <a:pt x="325" y="236"/>
                    </a:lnTo>
                    <a:lnTo>
                      <a:pt x="325" y="236"/>
                    </a:lnTo>
                    <a:lnTo>
                      <a:pt x="333" y="226"/>
                    </a:lnTo>
                    <a:lnTo>
                      <a:pt x="338" y="215"/>
                    </a:lnTo>
                    <a:lnTo>
                      <a:pt x="458" y="247"/>
                    </a:lnTo>
                    <a:lnTo>
                      <a:pt x="458" y="247"/>
                    </a:lnTo>
                    <a:lnTo>
                      <a:pt x="457" y="250"/>
                    </a:lnTo>
                    <a:lnTo>
                      <a:pt x="457" y="250"/>
                    </a:lnTo>
                    <a:lnTo>
                      <a:pt x="458" y="258"/>
                    </a:lnTo>
                    <a:lnTo>
                      <a:pt x="460" y="264"/>
                    </a:lnTo>
                    <a:lnTo>
                      <a:pt x="463" y="269"/>
                    </a:lnTo>
                    <a:lnTo>
                      <a:pt x="467" y="275"/>
                    </a:lnTo>
                    <a:lnTo>
                      <a:pt x="472" y="278"/>
                    </a:lnTo>
                    <a:lnTo>
                      <a:pt x="478" y="281"/>
                    </a:lnTo>
                    <a:lnTo>
                      <a:pt x="484" y="282"/>
                    </a:lnTo>
                    <a:lnTo>
                      <a:pt x="490" y="284"/>
                    </a:lnTo>
                    <a:lnTo>
                      <a:pt x="490" y="284"/>
                    </a:lnTo>
                    <a:lnTo>
                      <a:pt x="496" y="282"/>
                    </a:lnTo>
                    <a:lnTo>
                      <a:pt x="502" y="281"/>
                    </a:lnTo>
                    <a:lnTo>
                      <a:pt x="509" y="278"/>
                    </a:lnTo>
                    <a:lnTo>
                      <a:pt x="513" y="275"/>
                    </a:lnTo>
                    <a:lnTo>
                      <a:pt x="518" y="269"/>
                    </a:lnTo>
                    <a:lnTo>
                      <a:pt x="521" y="264"/>
                    </a:lnTo>
                    <a:lnTo>
                      <a:pt x="522" y="258"/>
                    </a:lnTo>
                    <a:lnTo>
                      <a:pt x="522" y="250"/>
                    </a:lnTo>
                    <a:lnTo>
                      <a:pt x="522" y="250"/>
                    </a:lnTo>
                    <a:lnTo>
                      <a:pt x="522" y="244"/>
                    </a:lnTo>
                    <a:lnTo>
                      <a:pt x="521" y="238"/>
                    </a:lnTo>
                    <a:lnTo>
                      <a:pt x="518" y="232"/>
                    </a:lnTo>
                    <a:lnTo>
                      <a:pt x="513" y="227"/>
                    </a:lnTo>
                    <a:lnTo>
                      <a:pt x="509" y="224"/>
                    </a:lnTo>
                    <a:lnTo>
                      <a:pt x="502" y="221"/>
                    </a:lnTo>
                    <a:lnTo>
                      <a:pt x="496" y="218"/>
                    </a:lnTo>
                    <a:lnTo>
                      <a:pt x="490" y="218"/>
                    </a:lnTo>
                    <a:lnTo>
                      <a:pt x="490" y="218"/>
                    </a:lnTo>
                    <a:lnTo>
                      <a:pt x="481" y="220"/>
                    </a:lnTo>
                    <a:lnTo>
                      <a:pt x="473" y="223"/>
                    </a:lnTo>
                    <a:lnTo>
                      <a:pt x="467" y="227"/>
                    </a:lnTo>
                    <a:lnTo>
                      <a:pt x="463" y="235"/>
                    </a:lnTo>
                    <a:lnTo>
                      <a:pt x="341" y="201"/>
                    </a:lnTo>
                    <a:lnTo>
                      <a:pt x="341" y="201"/>
                    </a:lnTo>
                    <a:lnTo>
                      <a:pt x="341" y="194"/>
                    </a:lnTo>
                    <a:lnTo>
                      <a:pt x="341" y="194"/>
                    </a:lnTo>
                    <a:lnTo>
                      <a:pt x="339" y="183"/>
                    </a:lnTo>
                    <a:lnTo>
                      <a:pt x="338" y="172"/>
                    </a:lnTo>
                    <a:lnTo>
                      <a:pt x="460" y="129"/>
                    </a:lnTo>
                    <a:lnTo>
                      <a:pt x="460" y="129"/>
                    </a:lnTo>
                    <a:lnTo>
                      <a:pt x="464" y="136"/>
                    </a:lnTo>
                    <a:lnTo>
                      <a:pt x="467" y="140"/>
                    </a:lnTo>
                    <a:lnTo>
                      <a:pt x="472" y="146"/>
                    </a:lnTo>
                    <a:lnTo>
                      <a:pt x="478" y="149"/>
                    </a:lnTo>
                    <a:lnTo>
                      <a:pt x="483" y="152"/>
                    </a:lnTo>
                    <a:lnTo>
                      <a:pt x="489" y="155"/>
                    </a:lnTo>
                    <a:lnTo>
                      <a:pt x="496" y="157"/>
                    </a:lnTo>
                    <a:lnTo>
                      <a:pt x="502" y="157"/>
                    </a:lnTo>
                    <a:lnTo>
                      <a:pt x="502" y="157"/>
                    </a:lnTo>
                    <a:close/>
                    <a:moveTo>
                      <a:pt x="99" y="175"/>
                    </a:moveTo>
                    <a:lnTo>
                      <a:pt x="99" y="175"/>
                    </a:lnTo>
                    <a:lnTo>
                      <a:pt x="92" y="174"/>
                    </a:lnTo>
                    <a:lnTo>
                      <a:pt x="84" y="169"/>
                    </a:lnTo>
                    <a:lnTo>
                      <a:pt x="79" y="162"/>
                    </a:lnTo>
                    <a:lnTo>
                      <a:pt x="78" y="154"/>
                    </a:lnTo>
                    <a:lnTo>
                      <a:pt x="78" y="154"/>
                    </a:lnTo>
                    <a:lnTo>
                      <a:pt x="79" y="146"/>
                    </a:lnTo>
                    <a:lnTo>
                      <a:pt x="84" y="140"/>
                    </a:lnTo>
                    <a:lnTo>
                      <a:pt x="92" y="136"/>
                    </a:lnTo>
                    <a:lnTo>
                      <a:pt x="99" y="134"/>
                    </a:lnTo>
                    <a:lnTo>
                      <a:pt x="99" y="134"/>
                    </a:lnTo>
                    <a:lnTo>
                      <a:pt x="107" y="136"/>
                    </a:lnTo>
                    <a:lnTo>
                      <a:pt x="113" y="140"/>
                    </a:lnTo>
                    <a:lnTo>
                      <a:pt x="118" y="146"/>
                    </a:lnTo>
                    <a:lnTo>
                      <a:pt x="119" y="154"/>
                    </a:lnTo>
                    <a:lnTo>
                      <a:pt x="119" y="154"/>
                    </a:lnTo>
                    <a:lnTo>
                      <a:pt x="118" y="162"/>
                    </a:lnTo>
                    <a:lnTo>
                      <a:pt x="113" y="169"/>
                    </a:lnTo>
                    <a:lnTo>
                      <a:pt x="107" y="174"/>
                    </a:lnTo>
                    <a:lnTo>
                      <a:pt x="99" y="175"/>
                    </a:lnTo>
                    <a:lnTo>
                      <a:pt x="99" y="175"/>
                    </a:lnTo>
                    <a:close/>
                    <a:moveTo>
                      <a:pt x="339" y="362"/>
                    </a:moveTo>
                    <a:lnTo>
                      <a:pt x="339" y="362"/>
                    </a:lnTo>
                    <a:lnTo>
                      <a:pt x="339" y="368"/>
                    </a:lnTo>
                    <a:lnTo>
                      <a:pt x="338" y="372"/>
                    </a:lnTo>
                    <a:lnTo>
                      <a:pt x="334" y="377"/>
                    </a:lnTo>
                    <a:lnTo>
                      <a:pt x="331" y="380"/>
                    </a:lnTo>
                    <a:lnTo>
                      <a:pt x="327" y="385"/>
                    </a:lnTo>
                    <a:lnTo>
                      <a:pt x="322" y="386"/>
                    </a:lnTo>
                    <a:lnTo>
                      <a:pt x="318" y="388"/>
                    </a:lnTo>
                    <a:lnTo>
                      <a:pt x="313" y="388"/>
                    </a:lnTo>
                    <a:lnTo>
                      <a:pt x="313" y="388"/>
                    </a:lnTo>
                    <a:lnTo>
                      <a:pt x="307" y="388"/>
                    </a:lnTo>
                    <a:lnTo>
                      <a:pt x="302" y="386"/>
                    </a:lnTo>
                    <a:lnTo>
                      <a:pt x="298" y="385"/>
                    </a:lnTo>
                    <a:lnTo>
                      <a:pt x="295" y="380"/>
                    </a:lnTo>
                    <a:lnTo>
                      <a:pt x="292" y="377"/>
                    </a:lnTo>
                    <a:lnTo>
                      <a:pt x="289" y="372"/>
                    </a:lnTo>
                    <a:lnTo>
                      <a:pt x="287" y="368"/>
                    </a:lnTo>
                    <a:lnTo>
                      <a:pt x="287" y="362"/>
                    </a:lnTo>
                    <a:lnTo>
                      <a:pt x="287" y="362"/>
                    </a:lnTo>
                    <a:lnTo>
                      <a:pt x="287" y="357"/>
                    </a:lnTo>
                    <a:lnTo>
                      <a:pt x="289" y="353"/>
                    </a:lnTo>
                    <a:lnTo>
                      <a:pt x="292" y="348"/>
                    </a:lnTo>
                    <a:lnTo>
                      <a:pt x="295" y="343"/>
                    </a:lnTo>
                    <a:lnTo>
                      <a:pt x="298" y="340"/>
                    </a:lnTo>
                    <a:lnTo>
                      <a:pt x="302" y="339"/>
                    </a:lnTo>
                    <a:lnTo>
                      <a:pt x="307" y="337"/>
                    </a:lnTo>
                    <a:lnTo>
                      <a:pt x="313" y="336"/>
                    </a:lnTo>
                    <a:lnTo>
                      <a:pt x="313" y="336"/>
                    </a:lnTo>
                    <a:lnTo>
                      <a:pt x="318" y="337"/>
                    </a:lnTo>
                    <a:lnTo>
                      <a:pt x="322" y="339"/>
                    </a:lnTo>
                    <a:lnTo>
                      <a:pt x="327" y="340"/>
                    </a:lnTo>
                    <a:lnTo>
                      <a:pt x="331" y="343"/>
                    </a:lnTo>
                    <a:lnTo>
                      <a:pt x="334" y="348"/>
                    </a:lnTo>
                    <a:lnTo>
                      <a:pt x="338" y="353"/>
                    </a:lnTo>
                    <a:lnTo>
                      <a:pt x="339" y="357"/>
                    </a:lnTo>
                    <a:lnTo>
                      <a:pt x="339" y="362"/>
                    </a:lnTo>
                    <a:lnTo>
                      <a:pt x="339" y="362"/>
                    </a:lnTo>
                    <a:close/>
                    <a:moveTo>
                      <a:pt x="238" y="59"/>
                    </a:moveTo>
                    <a:lnTo>
                      <a:pt x="238" y="59"/>
                    </a:lnTo>
                    <a:lnTo>
                      <a:pt x="238" y="53"/>
                    </a:lnTo>
                    <a:lnTo>
                      <a:pt x="240" y="48"/>
                    </a:lnTo>
                    <a:lnTo>
                      <a:pt x="243" y="44"/>
                    </a:lnTo>
                    <a:lnTo>
                      <a:pt x="246" y="41"/>
                    </a:lnTo>
                    <a:lnTo>
                      <a:pt x="249" y="36"/>
                    </a:lnTo>
                    <a:lnTo>
                      <a:pt x="254" y="35"/>
                    </a:lnTo>
                    <a:lnTo>
                      <a:pt x="258" y="33"/>
                    </a:lnTo>
                    <a:lnTo>
                      <a:pt x="264" y="33"/>
                    </a:lnTo>
                    <a:lnTo>
                      <a:pt x="264" y="33"/>
                    </a:lnTo>
                    <a:lnTo>
                      <a:pt x="269" y="33"/>
                    </a:lnTo>
                    <a:lnTo>
                      <a:pt x="273" y="35"/>
                    </a:lnTo>
                    <a:lnTo>
                      <a:pt x="278" y="36"/>
                    </a:lnTo>
                    <a:lnTo>
                      <a:pt x="283" y="41"/>
                    </a:lnTo>
                    <a:lnTo>
                      <a:pt x="286" y="44"/>
                    </a:lnTo>
                    <a:lnTo>
                      <a:pt x="287" y="48"/>
                    </a:lnTo>
                    <a:lnTo>
                      <a:pt x="289" y="53"/>
                    </a:lnTo>
                    <a:lnTo>
                      <a:pt x="290" y="59"/>
                    </a:lnTo>
                    <a:lnTo>
                      <a:pt x="290" y="59"/>
                    </a:lnTo>
                    <a:lnTo>
                      <a:pt x="289" y="64"/>
                    </a:lnTo>
                    <a:lnTo>
                      <a:pt x="287" y="68"/>
                    </a:lnTo>
                    <a:lnTo>
                      <a:pt x="286" y="73"/>
                    </a:lnTo>
                    <a:lnTo>
                      <a:pt x="283" y="78"/>
                    </a:lnTo>
                    <a:lnTo>
                      <a:pt x="278" y="81"/>
                    </a:lnTo>
                    <a:lnTo>
                      <a:pt x="273" y="82"/>
                    </a:lnTo>
                    <a:lnTo>
                      <a:pt x="269" y="84"/>
                    </a:lnTo>
                    <a:lnTo>
                      <a:pt x="264" y="85"/>
                    </a:lnTo>
                    <a:lnTo>
                      <a:pt x="264" y="85"/>
                    </a:lnTo>
                    <a:lnTo>
                      <a:pt x="258" y="84"/>
                    </a:lnTo>
                    <a:lnTo>
                      <a:pt x="254" y="82"/>
                    </a:lnTo>
                    <a:lnTo>
                      <a:pt x="249" y="81"/>
                    </a:lnTo>
                    <a:lnTo>
                      <a:pt x="246" y="78"/>
                    </a:lnTo>
                    <a:lnTo>
                      <a:pt x="243" y="73"/>
                    </a:lnTo>
                    <a:lnTo>
                      <a:pt x="240" y="68"/>
                    </a:lnTo>
                    <a:lnTo>
                      <a:pt x="238" y="64"/>
                    </a:lnTo>
                    <a:lnTo>
                      <a:pt x="238" y="59"/>
                    </a:lnTo>
                    <a:lnTo>
                      <a:pt x="238" y="59"/>
                    </a:lnTo>
                    <a:close/>
                    <a:moveTo>
                      <a:pt x="151" y="354"/>
                    </a:moveTo>
                    <a:lnTo>
                      <a:pt x="151" y="354"/>
                    </a:lnTo>
                    <a:lnTo>
                      <a:pt x="145" y="354"/>
                    </a:lnTo>
                    <a:lnTo>
                      <a:pt x="141" y="353"/>
                    </a:lnTo>
                    <a:lnTo>
                      <a:pt x="136" y="349"/>
                    </a:lnTo>
                    <a:lnTo>
                      <a:pt x="133" y="346"/>
                    </a:lnTo>
                    <a:lnTo>
                      <a:pt x="130" y="343"/>
                    </a:lnTo>
                    <a:lnTo>
                      <a:pt x="127" y="339"/>
                    </a:lnTo>
                    <a:lnTo>
                      <a:pt x="125" y="334"/>
                    </a:lnTo>
                    <a:lnTo>
                      <a:pt x="125" y="328"/>
                    </a:lnTo>
                    <a:lnTo>
                      <a:pt x="125" y="328"/>
                    </a:lnTo>
                    <a:lnTo>
                      <a:pt x="125" y="324"/>
                    </a:lnTo>
                    <a:lnTo>
                      <a:pt x="127" y="317"/>
                    </a:lnTo>
                    <a:lnTo>
                      <a:pt x="130" y="314"/>
                    </a:lnTo>
                    <a:lnTo>
                      <a:pt x="133" y="310"/>
                    </a:lnTo>
                    <a:lnTo>
                      <a:pt x="136" y="307"/>
                    </a:lnTo>
                    <a:lnTo>
                      <a:pt x="141" y="304"/>
                    </a:lnTo>
                    <a:lnTo>
                      <a:pt x="145" y="302"/>
                    </a:lnTo>
                    <a:lnTo>
                      <a:pt x="151" y="302"/>
                    </a:lnTo>
                    <a:lnTo>
                      <a:pt x="151" y="302"/>
                    </a:lnTo>
                    <a:lnTo>
                      <a:pt x="156" y="302"/>
                    </a:lnTo>
                    <a:lnTo>
                      <a:pt x="160" y="304"/>
                    </a:lnTo>
                    <a:lnTo>
                      <a:pt x="165" y="307"/>
                    </a:lnTo>
                    <a:lnTo>
                      <a:pt x="170" y="310"/>
                    </a:lnTo>
                    <a:lnTo>
                      <a:pt x="173" y="314"/>
                    </a:lnTo>
                    <a:lnTo>
                      <a:pt x="174" y="317"/>
                    </a:lnTo>
                    <a:lnTo>
                      <a:pt x="176" y="324"/>
                    </a:lnTo>
                    <a:lnTo>
                      <a:pt x="177" y="328"/>
                    </a:lnTo>
                    <a:lnTo>
                      <a:pt x="177" y="328"/>
                    </a:lnTo>
                    <a:lnTo>
                      <a:pt x="176" y="334"/>
                    </a:lnTo>
                    <a:lnTo>
                      <a:pt x="174" y="339"/>
                    </a:lnTo>
                    <a:lnTo>
                      <a:pt x="173" y="343"/>
                    </a:lnTo>
                    <a:lnTo>
                      <a:pt x="170" y="346"/>
                    </a:lnTo>
                    <a:lnTo>
                      <a:pt x="165" y="349"/>
                    </a:lnTo>
                    <a:lnTo>
                      <a:pt x="160" y="353"/>
                    </a:lnTo>
                    <a:lnTo>
                      <a:pt x="156" y="354"/>
                    </a:lnTo>
                    <a:lnTo>
                      <a:pt x="151" y="354"/>
                    </a:lnTo>
                    <a:lnTo>
                      <a:pt x="151" y="354"/>
                    </a:lnTo>
                    <a:close/>
                    <a:moveTo>
                      <a:pt x="273" y="247"/>
                    </a:moveTo>
                    <a:lnTo>
                      <a:pt x="273" y="247"/>
                    </a:lnTo>
                    <a:lnTo>
                      <a:pt x="263" y="246"/>
                    </a:lnTo>
                    <a:lnTo>
                      <a:pt x="252" y="243"/>
                    </a:lnTo>
                    <a:lnTo>
                      <a:pt x="243" y="238"/>
                    </a:lnTo>
                    <a:lnTo>
                      <a:pt x="235" y="232"/>
                    </a:lnTo>
                    <a:lnTo>
                      <a:pt x="229" y="224"/>
                    </a:lnTo>
                    <a:lnTo>
                      <a:pt x="223" y="215"/>
                    </a:lnTo>
                    <a:lnTo>
                      <a:pt x="220" y="204"/>
                    </a:lnTo>
                    <a:lnTo>
                      <a:pt x="220" y="194"/>
                    </a:lnTo>
                    <a:lnTo>
                      <a:pt x="220" y="194"/>
                    </a:lnTo>
                    <a:lnTo>
                      <a:pt x="220" y="183"/>
                    </a:lnTo>
                    <a:lnTo>
                      <a:pt x="223" y="172"/>
                    </a:lnTo>
                    <a:lnTo>
                      <a:pt x="229" y="163"/>
                    </a:lnTo>
                    <a:lnTo>
                      <a:pt x="235" y="155"/>
                    </a:lnTo>
                    <a:lnTo>
                      <a:pt x="243" y="149"/>
                    </a:lnTo>
                    <a:lnTo>
                      <a:pt x="252" y="143"/>
                    </a:lnTo>
                    <a:lnTo>
                      <a:pt x="263" y="140"/>
                    </a:lnTo>
                    <a:lnTo>
                      <a:pt x="273" y="140"/>
                    </a:lnTo>
                    <a:lnTo>
                      <a:pt x="273" y="140"/>
                    </a:lnTo>
                    <a:lnTo>
                      <a:pt x="284" y="140"/>
                    </a:lnTo>
                    <a:lnTo>
                      <a:pt x="295" y="143"/>
                    </a:lnTo>
                    <a:lnTo>
                      <a:pt x="304" y="149"/>
                    </a:lnTo>
                    <a:lnTo>
                      <a:pt x="312" y="155"/>
                    </a:lnTo>
                    <a:lnTo>
                      <a:pt x="318" y="163"/>
                    </a:lnTo>
                    <a:lnTo>
                      <a:pt x="322" y="172"/>
                    </a:lnTo>
                    <a:lnTo>
                      <a:pt x="325" y="183"/>
                    </a:lnTo>
                    <a:lnTo>
                      <a:pt x="327" y="194"/>
                    </a:lnTo>
                    <a:lnTo>
                      <a:pt x="327" y="194"/>
                    </a:lnTo>
                    <a:lnTo>
                      <a:pt x="325" y="204"/>
                    </a:lnTo>
                    <a:lnTo>
                      <a:pt x="322" y="215"/>
                    </a:lnTo>
                    <a:lnTo>
                      <a:pt x="318" y="224"/>
                    </a:lnTo>
                    <a:lnTo>
                      <a:pt x="312" y="232"/>
                    </a:lnTo>
                    <a:lnTo>
                      <a:pt x="304" y="238"/>
                    </a:lnTo>
                    <a:lnTo>
                      <a:pt x="295" y="243"/>
                    </a:lnTo>
                    <a:lnTo>
                      <a:pt x="284" y="246"/>
                    </a:lnTo>
                    <a:lnTo>
                      <a:pt x="273" y="247"/>
                    </a:lnTo>
                    <a:lnTo>
                      <a:pt x="273" y="247"/>
                    </a:lnTo>
                    <a:close/>
                    <a:moveTo>
                      <a:pt x="502" y="78"/>
                    </a:moveTo>
                    <a:lnTo>
                      <a:pt x="502" y="78"/>
                    </a:lnTo>
                    <a:lnTo>
                      <a:pt x="510" y="78"/>
                    </a:lnTo>
                    <a:lnTo>
                      <a:pt x="516" y="79"/>
                    </a:lnTo>
                    <a:lnTo>
                      <a:pt x="522" y="82"/>
                    </a:lnTo>
                    <a:lnTo>
                      <a:pt x="527" y="87"/>
                    </a:lnTo>
                    <a:lnTo>
                      <a:pt x="530" y="91"/>
                    </a:lnTo>
                    <a:lnTo>
                      <a:pt x="533" y="97"/>
                    </a:lnTo>
                    <a:lnTo>
                      <a:pt x="536" y="103"/>
                    </a:lnTo>
                    <a:lnTo>
                      <a:pt x="536" y="111"/>
                    </a:lnTo>
                    <a:lnTo>
                      <a:pt x="536" y="111"/>
                    </a:lnTo>
                    <a:lnTo>
                      <a:pt x="536" y="117"/>
                    </a:lnTo>
                    <a:lnTo>
                      <a:pt x="533" y="123"/>
                    </a:lnTo>
                    <a:lnTo>
                      <a:pt x="530" y="129"/>
                    </a:lnTo>
                    <a:lnTo>
                      <a:pt x="527" y="134"/>
                    </a:lnTo>
                    <a:lnTo>
                      <a:pt x="522" y="139"/>
                    </a:lnTo>
                    <a:lnTo>
                      <a:pt x="516" y="142"/>
                    </a:lnTo>
                    <a:lnTo>
                      <a:pt x="510" y="143"/>
                    </a:lnTo>
                    <a:lnTo>
                      <a:pt x="502" y="143"/>
                    </a:lnTo>
                    <a:lnTo>
                      <a:pt x="502" y="143"/>
                    </a:lnTo>
                    <a:lnTo>
                      <a:pt x="496" y="143"/>
                    </a:lnTo>
                    <a:lnTo>
                      <a:pt x="490" y="142"/>
                    </a:lnTo>
                    <a:lnTo>
                      <a:pt x="484" y="139"/>
                    </a:lnTo>
                    <a:lnTo>
                      <a:pt x="480" y="134"/>
                    </a:lnTo>
                    <a:lnTo>
                      <a:pt x="475" y="129"/>
                    </a:lnTo>
                    <a:lnTo>
                      <a:pt x="472" y="123"/>
                    </a:lnTo>
                    <a:lnTo>
                      <a:pt x="470" y="117"/>
                    </a:lnTo>
                    <a:lnTo>
                      <a:pt x="470" y="111"/>
                    </a:lnTo>
                    <a:lnTo>
                      <a:pt x="470" y="111"/>
                    </a:lnTo>
                    <a:lnTo>
                      <a:pt x="470" y="103"/>
                    </a:lnTo>
                    <a:lnTo>
                      <a:pt x="472" y="97"/>
                    </a:lnTo>
                    <a:lnTo>
                      <a:pt x="475" y="91"/>
                    </a:lnTo>
                    <a:lnTo>
                      <a:pt x="480" y="87"/>
                    </a:lnTo>
                    <a:lnTo>
                      <a:pt x="484" y="82"/>
                    </a:lnTo>
                    <a:lnTo>
                      <a:pt x="490" y="79"/>
                    </a:lnTo>
                    <a:lnTo>
                      <a:pt x="496" y="78"/>
                    </a:lnTo>
                    <a:lnTo>
                      <a:pt x="502" y="78"/>
                    </a:lnTo>
                    <a:lnTo>
                      <a:pt x="502"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 name="Freeform 13"/>
              <p:cNvSpPr>
                <a:spLocks/>
              </p:cNvSpPr>
              <p:nvPr/>
            </p:nvSpPr>
            <p:spPr bwMode="auto">
              <a:xfrm>
                <a:off x="6262688" y="3197225"/>
                <a:ext cx="1543050" cy="577850"/>
              </a:xfrm>
              <a:custGeom>
                <a:avLst/>
                <a:gdLst>
                  <a:gd name="T0" fmla="*/ 1944 w 1944"/>
                  <a:gd name="T1" fmla="*/ 727 h 727"/>
                  <a:gd name="T2" fmla="*/ 0 w 1944"/>
                  <a:gd name="T3" fmla="*/ 727 h 727"/>
                  <a:gd name="T4" fmla="*/ 0 w 1944"/>
                  <a:gd name="T5" fmla="*/ 162 h 727"/>
                  <a:gd name="T6" fmla="*/ 243 w 1944"/>
                  <a:gd name="T7" fmla="*/ 162 h 727"/>
                  <a:gd name="T8" fmla="*/ 336 w 1944"/>
                  <a:gd name="T9" fmla="*/ 0 h 727"/>
                  <a:gd name="T10" fmla="*/ 429 w 1944"/>
                  <a:gd name="T11" fmla="*/ 162 h 727"/>
                  <a:gd name="T12" fmla="*/ 1944 w 1944"/>
                  <a:gd name="T13" fmla="*/ 162 h 727"/>
                  <a:gd name="T14" fmla="*/ 1944 w 1944"/>
                  <a:gd name="T15" fmla="*/ 727 h 7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727">
                    <a:moveTo>
                      <a:pt x="1944" y="727"/>
                    </a:moveTo>
                    <a:lnTo>
                      <a:pt x="0" y="727"/>
                    </a:lnTo>
                    <a:lnTo>
                      <a:pt x="0" y="162"/>
                    </a:lnTo>
                    <a:lnTo>
                      <a:pt x="243" y="162"/>
                    </a:lnTo>
                    <a:lnTo>
                      <a:pt x="336" y="0"/>
                    </a:lnTo>
                    <a:lnTo>
                      <a:pt x="429" y="162"/>
                    </a:lnTo>
                    <a:lnTo>
                      <a:pt x="1944" y="162"/>
                    </a:lnTo>
                    <a:lnTo>
                      <a:pt x="1944" y="727"/>
                    </a:lnTo>
                    <a:close/>
                  </a:path>
                </a:pathLst>
              </a:custGeom>
              <a:solidFill>
                <a:srgbClr val="9F5D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grpSp>
        <p:nvGrpSpPr>
          <p:cNvPr id="4" name="Group 3">
            <a:extLst>
              <a:ext uri="{FF2B5EF4-FFF2-40B4-BE49-F238E27FC236}">
                <a16:creationId xmlns:a16="http://schemas.microsoft.com/office/drawing/2014/main" id="{09BA7425-478A-5C4A-B690-34FDA5B90CDA}"/>
              </a:ext>
            </a:extLst>
          </p:cNvPr>
          <p:cNvGrpSpPr/>
          <p:nvPr/>
        </p:nvGrpSpPr>
        <p:grpSpPr>
          <a:xfrm>
            <a:off x="2554798" y="2141287"/>
            <a:ext cx="1991373" cy="2021343"/>
            <a:chOff x="3353017" y="3327401"/>
            <a:chExt cx="2655164" cy="2695123"/>
          </a:xfrm>
        </p:grpSpPr>
        <p:sp>
          <p:nvSpPr>
            <p:cNvPr id="11" name="TextBox 11">
              <a:extLst>
                <a:ext uri="{FF2B5EF4-FFF2-40B4-BE49-F238E27FC236}">
                  <a16:creationId xmlns:a16="http://schemas.microsoft.com/office/drawing/2014/main" id="{57225153-2B37-451F-86C6-C69EB18A474A}"/>
                </a:ext>
              </a:extLst>
            </p:cNvPr>
            <p:cNvSpPr txBox="1"/>
            <p:nvPr/>
          </p:nvSpPr>
          <p:spPr>
            <a:xfrm>
              <a:off x="3353017" y="5283860"/>
              <a:ext cx="2655164" cy="738664"/>
            </a:xfrm>
            <a:prstGeom prst="rect">
              <a:avLst/>
            </a:prstGeom>
            <a:noFill/>
          </p:spPr>
          <p:txBody>
            <a:bodyPr wrap="square" rtlCol="0">
              <a:spAutoFit/>
            </a:bodyPr>
            <a:lstStyle>
              <a:defPPr>
                <a:defRPr lang="en-US"/>
              </a:defPPr>
              <a:lvl1pPr algn="ctr">
                <a:defRPr sz="1000">
                  <a:latin typeface="Georgia" panose="02040502050405020303" pitchFamily="18" charset="0"/>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a:lstStyle>
            <a:p>
              <a:r>
                <a:rPr lang="en-US">
                  <a:latin typeface="Arial" panose="020B0604020202020204" pitchFamily="34" charset="0"/>
                </a:rPr>
                <a:t>Provides performance </a:t>
              </a:r>
              <a:br>
                <a:rPr lang="en-US">
                  <a:latin typeface="Arial" panose="020B0604020202020204" pitchFamily="34" charset="0"/>
                </a:rPr>
              </a:br>
              <a:r>
                <a:rPr lang="en-US">
                  <a:latin typeface="Arial" panose="020B0604020202020204" pitchFamily="34" charset="0"/>
                </a:rPr>
                <a:t>and automated workflows that maximize printer throughput</a:t>
              </a:r>
            </a:p>
          </p:txBody>
        </p:sp>
        <p:grpSp>
          <p:nvGrpSpPr>
            <p:cNvPr id="57" name="Group 56"/>
            <p:cNvGrpSpPr/>
            <p:nvPr/>
          </p:nvGrpSpPr>
          <p:grpSpPr>
            <a:xfrm>
              <a:off x="3513263" y="3327401"/>
              <a:ext cx="2296077" cy="1869332"/>
              <a:chOff x="2454276" y="2495550"/>
              <a:chExt cx="1571625" cy="1279525"/>
            </a:xfrm>
          </p:grpSpPr>
          <p:sp>
            <p:nvSpPr>
              <p:cNvPr id="25" name="Freeform 6"/>
              <p:cNvSpPr>
                <a:spLocks/>
              </p:cNvSpPr>
              <p:nvPr/>
            </p:nvSpPr>
            <p:spPr bwMode="auto">
              <a:xfrm>
                <a:off x="2482851" y="3197225"/>
                <a:ext cx="1543050" cy="577850"/>
              </a:xfrm>
              <a:custGeom>
                <a:avLst/>
                <a:gdLst>
                  <a:gd name="T0" fmla="*/ 1944 w 1944"/>
                  <a:gd name="T1" fmla="*/ 727 h 727"/>
                  <a:gd name="T2" fmla="*/ 0 w 1944"/>
                  <a:gd name="T3" fmla="*/ 727 h 727"/>
                  <a:gd name="T4" fmla="*/ 0 w 1944"/>
                  <a:gd name="T5" fmla="*/ 162 h 727"/>
                  <a:gd name="T6" fmla="*/ 271 w 1944"/>
                  <a:gd name="T7" fmla="*/ 162 h 727"/>
                  <a:gd name="T8" fmla="*/ 364 w 1944"/>
                  <a:gd name="T9" fmla="*/ 0 h 727"/>
                  <a:gd name="T10" fmla="*/ 457 w 1944"/>
                  <a:gd name="T11" fmla="*/ 162 h 727"/>
                  <a:gd name="T12" fmla="*/ 1944 w 1944"/>
                  <a:gd name="T13" fmla="*/ 162 h 727"/>
                  <a:gd name="T14" fmla="*/ 1944 w 1944"/>
                  <a:gd name="T15" fmla="*/ 727 h 7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727">
                    <a:moveTo>
                      <a:pt x="1944" y="727"/>
                    </a:moveTo>
                    <a:lnTo>
                      <a:pt x="0" y="727"/>
                    </a:lnTo>
                    <a:lnTo>
                      <a:pt x="0" y="162"/>
                    </a:lnTo>
                    <a:lnTo>
                      <a:pt x="271" y="162"/>
                    </a:lnTo>
                    <a:lnTo>
                      <a:pt x="364" y="0"/>
                    </a:lnTo>
                    <a:lnTo>
                      <a:pt x="457" y="162"/>
                    </a:lnTo>
                    <a:lnTo>
                      <a:pt x="1944" y="162"/>
                    </a:lnTo>
                    <a:lnTo>
                      <a:pt x="1944" y="727"/>
                    </a:lnTo>
                    <a:close/>
                  </a:path>
                </a:pathLst>
              </a:custGeom>
              <a:solidFill>
                <a:srgbClr val="61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 name="Freeform 14"/>
              <p:cNvSpPr>
                <a:spLocks/>
              </p:cNvSpPr>
              <p:nvPr/>
            </p:nvSpPr>
            <p:spPr bwMode="auto">
              <a:xfrm>
                <a:off x="2454276" y="2495550"/>
                <a:ext cx="630238" cy="630238"/>
              </a:xfrm>
              <a:custGeom>
                <a:avLst/>
                <a:gdLst>
                  <a:gd name="T0" fmla="*/ 794 w 794"/>
                  <a:gd name="T1" fmla="*/ 397 h 795"/>
                  <a:gd name="T2" fmla="*/ 792 w 794"/>
                  <a:gd name="T3" fmla="*/ 437 h 795"/>
                  <a:gd name="T4" fmla="*/ 786 w 794"/>
                  <a:gd name="T5" fmla="*/ 477 h 795"/>
                  <a:gd name="T6" fmla="*/ 776 w 794"/>
                  <a:gd name="T7" fmla="*/ 515 h 795"/>
                  <a:gd name="T8" fmla="*/ 763 w 794"/>
                  <a:gd name="T9" fmla="*/ 552 h 795"/>
                  <a:gd name="T10" fmla="*/ 747 w 794"/>
                  <a:gd name="T11" fmla="*/ 587 h 795"/>
                  <a:gd name="T12" fmla="*/ 727 w 794"/>
                  <a:gd name="T13" fmla="*/ 619 h 795"/>
                  <a:gd name="T14" fmla="*/ 678 w 794"/>
                  <a:gd name="T15" fmla="*/ 678 h 795"/>
                  <a:gd name="T16" fmla="*/ 620 w 794"/>
                  <a:gd name="T17" fmla="*/ 726 h 795"/>
                  <a:gd name="T18" fmla="*/ 586 w 794"/>
                  <a:gd name="T19" fmla="*/ 746 h 795"/>
                  <a:gd name="T20" fmla="*/ 551 w 794"/>
                  <a:gd name="T21" fmla="*/ 762 h 795"/>
                  <a:gd name="T22" fmla="*/ 514 w 794"/>
                  <a:gd name="T23" fmla="*/ 776 h 795"/>
                  <a:gd name="T24" fmla="*/ 478 w 794"/>
                  <a:gd name="T25" fmla="*/ 785 h 795"/>
                  <a:gd name="T26" fmla="*/ 438 w 794"/>
                  <a:gd name="T27" fmla="*/ 791 h 795"/>
                  <a:gd name="T28" fmla="*/ 397 w 794"/>
                  <a:gd name="T29" fmla="*/ 795 h 795"/>
                  <a:gd name="T30" fmla="*/ 377 w 794"/>
                  <a:gd name="T31" fmla="*/ 793 h 795"/>
                  <a:gd name="T32" fmla="*/ 337 w 794"/>
                  <a:gd name="T33" fmla="*/ 790 h 795"/>
                  <a:gd name="T34" fmla="*/ 298 w 794"/>
                  <a:gd name="T35" fmla="*/ 782 h 795"/>
                  <a:gd name="T36" fmla="*/ 261 w 794"/>
                  <a:gd name="T37" fmla="*/ 770 h 795"/>
                  <a:gd name="T38" fmla="*/ 224 w 794"/>
                  <a:gd name="T39" fmla="*/ 755 h 795"/>
                  <a:gd name="T40" fmla="*/ 191 w 794"/>
                  <a:gd name="T41" fmla="*/ 736 h 795"/>
                  <a:gd name="T42" fmla="*/ 145 w 794"/>
                  <a:gd name="T43" fmla="*/ 703 h 795"/>
                  <a:gd name="T44" fmla="*/ 91 w 794"/>
                  <a:gd name="T45" fmla="*/ 649 h 795"/>
                  <a:gd name="T46" fmla="*/ 58 w 794"/>
                  <a:gd name="T47" fmla="*/ 604 h 795"/>
                  <a:gd name="T48" fmla="*/ 39 w 794"/>
                  <a:gd name="T49" fmla="*/ 568 h 795"/>
                  <a:gd name="T50" fmla="*/ 24 w 794"/>
                  <a:gd name="T51" fmla="*/ 533 h 795"/>
                  <a:gd name="T52" fmla="*/ 12 w 794"/>
                  <a:gd name="T53" fmla="*/ 497 h 795"/>
                  <a:gd name="T54" fmla="*/ 4 w 794"/>
                  <a:gd name="T55" fmla="*/ 457 h 795"/>
                  <a:gd name="T56" fmla="*/ 0 w 794"/>
                  <a:gd name="T57" fmla="*/ 417 h 795"/>
                  <a:gd name="T58" fmla="*/ 0 w 794"/>
                  <a:gd name="T59" fmla="*/ 397 h 795"/>
                  <a:gd name="T60" fmla="*/ 3 w 794"/>
                  <a:gd name="T61" fmla="*/ 356 h 795"/>
                  <a:gd name="T62" fmla="*/ 7 w 794"/>
                  <a:gd name="T63" fmla="*/ 316 h 795"/>
                  <a:gd name="T64" fmla="*/ 18 w 794"/>
                  <a:gd name="T65" fmla="*/ 278 h 795"/>
                  <a:gd name="T66" fmla="*/ 32 w 794"/>
                  <a:gd name="T67" fmla="*/ 241 h 795"/>
                  <a:gd name="T68" fmla="*/ 49 w 794"/>
                  <a:gd name="T69" fmla="*/ 208 h 795"/>
                  <a:gd name="T70" fmla="*/ 68 w 794"/>
                  <a:gd name="T71" fmla="*/ 174 h 795"/>
                  <a:gd name="T72" fmla="*/ 116 w 794"/>
                  <a:gd name="T73" fmla="*/ 116 h 795"/>
                  <a:gd name="T74" fmla="*/ 175 w 794"/>
                  <a:gd name="T75" fmla="*/ 67 h 795"/>
                  <a:gd name="T76" fmla="*/ 207 w 794"/>
                  <a:gd name="T77" fmla="*/ 47 h 795"/>
                  <a:gd name="T78" fmla="*/ 243 w 794"/>
                  <a:gd name="T79" fmla="*/ 31 h 795"/>
                  <a:gd name="T80" fmla="*/ 279 w 794"/>
                  <a:gd name="T81" fmla="*/ 17 h 795"/>
                  <a:gd name="T82" fmla="*/ 317 w 794"/>
                  <a:gd name="T83" fmla="*/ 8 h 795"/>
                  <a:gd name="T84" fmla="*/ 357 w 794"/>
                  <a:gd name="T85" fmla="*/ 2 h 795"/>
                  <a:gd name="T86" fmla="*/ 397 w 794"/>
                  <a:gd name="T87" fmla="*/ 0 h 795"/>
                  <a:gd name="T88" fmla="*/ 418 w 794"/>
                  <a:gd name="T89" fmla="*/ 0 h 795"/>
                  <a:gd name="T90" fmla="*/ 458 w 794"/>
                  <a:gd name="T91" fmla="*/ 5 h 795"/>
                  <a:gd name="T92" fmla="*/ 496 w 794"/>
                  <a:gd name="T93" fmla="*/ 12 h 795"/>
                  <a:gd name="T94" fmla="*/ 534 w 794"/>
                  <a:gd name="T95" fmla="*/ 23 h 795"/>
                  <a:gd name="T96" fmla="*/ 569 w 794"/>
                  <a:gd name="T97" fmla="*/ 38 h 795"/>
                  <a:gd name="T98" fmla="*/ 603 w 794"/>
                  <a:gd name="T99" fmla="*/ 57 h 795"/>
                  <a:gd name="T100" fmla="*/ 650 w 794"/>
                  <a:gd name="T101" fmla="*/ 90 h 795"/>
                  <a:gd name="T102" fmla="*/ 704 w 794"/>
                  <a:gd name="T103" fmla="*/ 144 h 795"/>
                  <a:gd name="T104" fmla="*/ 737 w 794"/>
                  <a:gd name="T105" fmla="*/ 191 h 795"/>
                  <a:gd name="T106" fmla="*/ 756 w 794"/>
                  <a:gd name="T107" fmla="*/ 225 h 795"/>
                  <a:gd name="T108" fmla="*/ 769 w 794"/>
                  <a:gd name="T109" fmla="*/ 260 h 795"/>
                  <a:gd name="T110" fmla="*/ 782 w 794"/>
                  <a:gd name="T111" fmla="*/ 298 h 795"/>
                  <a:gd name="T112" fmla="*/ 789 w 794"/>
                  <a:gd name="T113" fmla="*/ 336 h 795"/>
                  <a:gd name="T114" fmla="*/ 794 w 794"/>
                  <a:gd name="T115" fmla="*/ 376 h 795"/>
                  <a:gd name="T116" fmla="*/ 794 w 794"/>
                  <a:gd name="T117" fmla="*/ 39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4" h="795">
                    <a:moveTo>
                      <a:pt x="794" y="397"/>
                    </a:moveTo>
                    <a:lnTo>
                      <a:pt x="794" y="397"/>
                    </a:lnTo>
                    <a:lnTo>
                      <a:pt x="794" y="417"/>
                    </a:lnTo>
                    <a:lnTo>
                      <a:pt x="792" y="437"/>
                    </a:lnTo>
                    <a:lnTo>
                      <a:pt x="789" y="457"/>
                    </a:lnTo>
                    <a:lnTo>
                      <a:pt x="786" y="477"/>
                    </a:lnTo>
                    <a:lnTo>
                      <a:pt x="782" y="497"/>
                    </a:lnTo>
                    <a:lnTo>
                      <a:pt x="776" y="515"/>
                    </a:lnTo>
                    <a:lnTo>
                      <a:pt x="769" y="533"/>
                    </a:lnTo>
                    <a:lnTo>
                      <a:pt x="763" y="552"/>
                    </a:lnTo>
                    <a:lnTo>
                      <a:pt x="756" y="568"/>
                    </a:lnTo>
                    <a:lnTo>
                      <a:pt x="747" y="587"/>
                    </a:lnTo>
                    <a:lnTo>
                      <a:pt x="737" y="604"/>
                    </a:lnTo>
                    <a:lnTo>
                      <a:pt x="727" y="619"/>
                    </a:lnTo>
                    <a:lnTo>
                      <a:pt x="704" y="649"/>
                    </a:lnTo>
                    <a:lnTo>
                      <a:pt x="678" y="678"/>
                    </a:lnTo>
                    <a:lnTo>
                      <a:pt x="650" y="703"/>
                    </a:lnTo>
                    <a:lnTo>
                      <a:pt x="620" y="726"/>
                    </a:lnTo>
                    <a:lnTo>
                      <a:pt x="603" y="736"/>
                    </a:lnTo>
                    <a:lnTo>
                      <a:pt x="586" y="746"/>
                    </a:lnTo>
                    <a:lnTo>
                      <a:pt x="569" y="755"/>
                    </a:lnTo>
                    <a:lnTo>
                      <a:pt x="551" y="762"/>
                    </a:lnTo>
                    <a:lnTo>
                      <a:pt x="534" y="770"/>
                    </a:lnTo>
                    <a:lnTo>
                      <a:pt x="514" y="776"/>
                    </a:lnTo>
                    <a:lnTo>
                      <a:pt x="496" y="782"/>
                    </a:lnTo>
                    <a:lnTo>
                      <a:pt x="478" y="785"/>
                    </a:lnTo>
                    <a:lnTo>
                      <a:pt x="458" y="790"/>
                    </a:lnTo>
                    <a:lnTo>
                      <a:pt x="438" y="791"/>
                    </a:lnTo>
                    <a:lnTo>
                      <a:pt x="418" y="793"/>
                    </a:lnTo>
                    <a:lnTo>
                      <a:pt x="397" y="795"/>
                    </a:lnTo>
                    <a:lnTo>
                      <a:pt x="397" y="795"/>
                    </a:lnTo>
                    <a:lnTo>
                      <a:pt x="377" y="793"/>
                    </a:lnTo>
                    <a:lnTo>
                      <a:pt x="357" y="791"/>
                    </a:lnTo>
                    <a:lnTo>
                      <a:pt x="337" y="790"/>
                    </a:lnTo>
                    <a:lnTo>
                      <a:pt x="317" y="785"/>
                    </a:lnTo>
                    <a:lnTo>
                      <a:pt x="298" y="782"/>
                    </a:lnTo>
                    <a:lnTo>
                      <a:pt x="279" y="776"/>
                    </a:lnTo>
                    <a:lnTo>
                      <a:pt x="261" y="770"/>
                    </a:lnTo>
                    <a:lnTo>
                      <a:pt x="243" y="762"/>
                    </a:lnTo>
                    <a:lnTo>
                      <a:pt x="224" y="755"/>
                    </a:lnTo>
                    <a:lnTo>
                      <a:pt x="207" y="746"/>
                    </a:lnTo>
                    <a:lnTo>
                      <a:pt x="191" y="736"/>
                    </a:lnTo>
                    <a:lnTo>
                      <a:pt x="175" y="726"/>
                    </a:lnTo>
                    <a:lnTo>
                      <a:pt x="145" y="703"/>
                    </a:lnTo>
                    <a:lnTo>
                      <a:pt x="116" y="678"/>
                    </a:lnTo>
                    <a:lnTo>
                      <a:pt x="91" y="649"/>
                    </a:lnTo>
                    <a:lnTo>
                      <a:pt x="68" y="619"/>
                    </a:lnTo>
                    <a:lnTo>
                      <a:pt x="58" y="604"/>
                    </a:lnTo>
                    <a:lnTo>
                      <a:pt x="49" y="587"/>
                    </a:lnTo>
                    <a:lnTo>
                      <a:pt x="39" y="568"/>
                    </a:lnTo>
                    <a:lnTo>
                      <a:pt x="32" y="552"/>
                    </a:lnTo>
                    <a:lnTo>
                      <a:pt x="24" y="533"/>
                    </a:lnTo>
                    <a:lnTo>
                      <a:pt x="18" y="515"/>
                    </a:lnTo>
                    <a:lnTo>
                      <a:pt x="12" y="497"/>
                    </a:lnTo>
                    <a:lnTo>
                      <a:pt x="7" y="477"/>
                    </a:lnTo>
                    <a:lnTo>
                      <a:pt x="4" y="457"/>
                    </a:lnTo>
                    <a:lnTo>
                      <a:pt x="3" y="437"/>
                    </a:lnTo>
                    <a:lnTo>
                      <a:pt x="0" y="417"/>
                    </a:lnTo>
                    <a:lnTo>
                      <a:pt x="0" y="397"/>
                    </a:lnTo>
                    <a:lnTo>
                      <a:pt x="0" y="397"/>
                    </a:lnTo>
                    <a:lnTo>
                      <a:pt x="0" y="376"/>
                    </a:lnTo>
                    <a:lnTo>
                      <a:pt x="3" y="356"/>
                    </a:lnTo>
                    <a:lnTo>
                      <a:pt x="4" y="336"/>
                    </a:lnTo>
                    <a:lnTo>
                      <a:pt x="7" y="316"/>
                    </a:lnTo>
                    <a:lnTo>
                      <a:pt x="12" y="298"/>
                    </a:lnTo>
                    <a:lnTo>
                      <a:pt x="18" y="278"/>
                    </a:lnTo>
                    <a:lnTo>
                      <a:pt x="24" y="260"/>
                    </a:lnTo>
                    <a:lnTo>
                      <a:pt x="32" y="241"/>
                    </a:lnTo>
                    <a:lnTo>
                      <a:pt x="39" y="225"/>
                    </a:lnTo>
                    <a:lnTo>
                      <a:pt x="49" y="208"/>
                    </a:lnTo>
                    <a:lnTo>
                      <a:pt x="58" y="191"/>
                    </a:lnTo>
                    <a:lnTo>
                      <a:pt x="68" y="174"/>
                    </a:lnTo>
                    <a:lnTo>
                      <a:pt x="91" y="144"/>
                    </a:lnTo>
                    <a:lnTo>
                      <a:pt x="116" y="116"/>
                    </a:lnTo>
                    <a:lnTo>
                      <a:pt x="145" y="90"/>
                    </a:lnTo>
                    <a:lnTo>
                      <a:pt x="175" y="67"/>
                    </a:lnTo>
                    <a:lnTo>
                      <a:pt x="191" y="57"/>
                    </a:lnTo>
                    <a:lnTo>
                      <a:pt x="207" y="47"/>
                    </a:lnTo>
                    <a:lnTo>
                      <a:pt x="224" y="38"/>
                    </a:lnTo>
                    <a:lnTo>
                      <a:pt x="243" y="31"/>
                    </a:lnTo>
                    <a:lnTo>
                      <a:pt x="261" y="23"/>
                    </a:lnTo>
                    <a:lnTo>
                      <a:pt x="279" y="17"/>
                    </a:lnTo>
                    <a:lnTo>
                      <a:pt x="298" y="12"/>
                    </a:lnTo>
                    <a:lnTo>
                      <a:pt x="317" y="8"/>
                    </a:lnTo>
                    <a:lnTo>
                      <a:pt x="337" y="5"/>
                    </a:lnTo>
                    <a:lnTo>
                      <a:pt x="357" y="2"/>
                    </a:lnTo>
                    <a:lnTo>
                      <a:pt x="377" y="0"/>
                    </a:lnTo>
                    <a:lnTo>
                      <a:pt x="397" y="0"/>
                    </a:lnTo>
                    <a:lnTo>
                      <a:pt x="397" y="0"/>
                    </a:lnTo>
                    <a:lnTo>
                      <a:pt x="418" y="0"/>
                    </a:lnTo>
                    <a:lnTo>
                      <a:pt x="438" y="2"/>
                    </a:lnTo>
                    <a:lnTo>
                      <a:pt x="458" y="5"/>
                    </a:lnTo>
                    <a:lnTo>
                      <a:pt x="478" y="8"/>
                    </a:lnTo>
                    <a:lnTo>
                      <a:pt x="496" y="12"/>
                    </a:lnTo>
                    <a:lnTo>
                      <a:pt x="514" y="17"/>
                    </a:lnTo>
                    <a:lnTo>
                      <a:pt x="534" y="23"/>
                    </a:lnTo>
                    <a:lnTo>
                      <a:pt x="551" y="31"/>
                    </a:lnTo>
                    <a:lnTo>
                      <a:pt x="569" y="38"/>
                    </a:lnTo>
                    <a:lnTo>
                      <a:pt x="586" y="47"/>
                    </a:lnTo>
                    <a:lnTo>
                      <a:pt x="603" y="57"/>
                    </a:lnTo>
                    <a:lnTo>
                      <a:pt x="620" y="67"/>
                    </a:lnTo>
                    <a:lnTo>
                      <a:pt x="650" y="90"/>
                    </a:lnTo>
                    <a:lnTo>
                      <a:pt x="678" y="116"/>
                    </a:lnTo>
                    <a:lnTo>
                      <a:pt x="704" y="144"/>
                    </a:lnTo>
                    <a:lnTo>
                      <a:pt x="727" y="174"/>
                    </a:lnTo>
                    <a:lnTo>
                      <a:pt x="737" y="191"/>
                    </a:lnTo>
                    <a:lnTo>
                      <a:pt x="747" y="208"/>
                    </a:lnTo>
                    <a:lnTo>
                      <a:pt x="756" y="225"/>
                    </a:lnTo>
                    <a:lnTo>
                      <a:pt x="763" y="241"/>
                    </a:lnTo>
                    <a:lnTo>
                      <a:pt x="769" y="260"/>
                    </a:lnTo>
                    <a:lnTo>
                      <a:pt x="776" y="278"/>
                    </a:lnTo>
                    <a:lnTo>
                      <a:pt x="782" y="298"/>
                    </a:lnTo>
                    <a:lnTo>
                      <a:pt x="786" y="316"/>
                    </a:lnTo>
                    <a:lnTo>
                      <a:pt x="789" y="336"/>
                    </a:lnTo>
                    <a:lnTo>
                      <a:pt x="792" y="356"/>
                    </a:lnTo>
                    <a:lnTo>
                      <a:pt x="794" y="376"/>
                    </a:lnTo>
                    <a:lnTo>
                      <a:pt x="794" y="397"/>
                    </a:lnTo>
                    <a:lnTo>
                      <a:pt x="794" y="397"/>
                    </a:lnTo>
                    <a:close/>
                  </a:path>
                </a:pathLst>
              </a:custGeom>
              <a:solidFill>
                <a:srgbClr val="61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 name="Rectangle 15"/>
              <p:cNvSpPr>
                <a:spLocks noChangeArrowheads="1"/>
              </p:cNvSpPr>
              <p:nvPr/>
            </p:nvSpPr>
            <p:spPr bwMode="auto">
              <a:xfrm>
                <a:off x="2668588" y="2941638"/>
                <a:ext cx="212725" cy="4286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 name="Freeform 16"/>
              <p:cNvSpPr>
                <a:spLocks/>
              </p:cNvSpPr>
              <p:nvPr/>
            </p:nvSpPr>
            <p:spPr bwMode="auto">
              <a:xfrm>
                <a:off x="2733676" y="2770188"/>
                <a:ext cx="163513" cy="125413"/>
              </a:xfrm>
              <a:custGeom>
                <a:avLst/>
                <a:gdLst>
                  <a:gd name="T0" fmla="*/ 21 w 206"/>
                  <a:gd name="T1" fmla="*/ 62 h 157"/>
                  <a:gd name="T2" fmla="*/ 21 w 206"/>
                  <a:gd name="T3" fmla="*/ 62 h 157"/>
                  <a:gd name="T4" fmla="*/ 13 w 206"/>
                  <a:gd name="T5" fmla="*/ 69 h 157"/>
                  <a:gd name="T6" fmla="*/ 7 w 206"/>
                  <a:gd name="T7" fmla="*/ 78 h 157"/>
                  <a:gd name="T8" fmla="*/ 3 w 206"/>
                  <a:gd name="T9" fmla="*/ 85 h 157"/>
                  <a:gd name="T10" fmla="*/ 0 w 206"/>
                  <a:gd name="T11" fmla="*/ 96 h 157"/>
                  <a:gd name="T12" fmla="*/ 0 w 206"/>
                  <a:gd name="T13" fmla="*/ 105 h 157"/>
                  <a:gd name="T14" fmla="*/ 0 w 206"/>
                  <a:gd name="T15" fmla="*/ 116 h 157"/>
                  <a:gd name="T16" fmla="*/ 3 w 206"/>
                  <a:gd name="T17" fmla="*/ 125 h 157"/>
                  <a:gd name="T18" fmla="*/ 9 w 206"/>
                  <a:gd name="T19" fmla="*/ 134 h 157"/>
                  <a:gd name="T20" fmla="*/ 9 w 206"/>
                  <a:gd name="T21" fmla="*/ 134 h 157"/>
                  <a:gd name="T22" fmla="*/ 15 w 206"/>
                  <a:gd name="T23" fmla="*/ 142 h 157"/>
                  <a:gd name="T24" fmla="*/ 22 w 206"/>
                  <a:gd name="T25" fmla="*/ 150 h 157"/>
                  <a:gd name="T26" fmla="*/ 32 w 206"/>
                  <a:gd name="T27" fmla="*/ 153 h 157"/>
                  <a:gd name="T28" fmla="*/ 41 w 206"/>
                  <a:gd name="T29" fmla="*/ 156 h 157"/>
                  <a:gd name="T30" fmla="*/ 51 w 206"/>
                  <a:gd name="T31" fmla="*/ 157 h 157"/>
                  <a:gd name="T32" fmla="*/ 61 w 206"/>
                  <a:gd name="T33" fmla="*/ 156 h 157"/>
                  <a:gd name="T34" fmla="*/ 71 w 206"/>
                  <a:gd name="T35" fmla="*/ 153 h 157"/>
                  <a:gd name="T36" fmla="*/ 80 w 206"/>
                  <a:gd name="T37" fmla="*/ 148 h 157"/>
                  <a:gd name="T38" fmla="*/ 80 w 206"/>
                  <a:gd name="T39" fmla="*/ 148 h 157"/>
                  <a:gd name="T40" fmla="*/ 87 w 206"/>
                  <a:gd name="T41" fmla="*/ 143 h 157"/>
                  <a:gd name="T42" fmla="*/ 91 w 206"/>
                  <a:gd name="T43" fmla="*/ 137 h 157"/>
                  <a:gd name="T44" fmla="*/ 96 w 206"/>
                  <a:gd name="T45" fmla="*/ 131 h 157"/>
                  <a:gd name="T46" fmla="*/ 99 w 206"/>
                  <a:gd name="T47" fmla="*/ 125 h 157"/>
                  <a:gd name="T48" fmla="*/ 100 w 206"/>
                  <a:gd name="T49" fmla="*/ 119 h 157"/>
                  <a:gd name="T50" fmla="*/ 102 w 206"/>
                  <a:gd name="T51" fmla="*/ 113 h 157"/>
                  <a:gd name="T52" fmla="*/ 102 w 206"/>
                  <a:gd name="T53" fmla="*/ 105 h 157"/>
                  <a:gd name="T54" fmla="*/ 102 w 206"/>
                  <a:gd name="T55" fmla="*/ 98 h 157"/>
                  <a:gd name="T56" fmla="*/ 206 w 206"/>
                  <a:gd name="T57" fmla="*/ 0 h 157"/>
                  <a:gd name="T58" fmla="*/ 79 w 206"/>
                  <a:gd name="T59" fmla="*/ 61 h 157"/>
                  <a:gd name="T60" fmla="*/ 79 w 206"/>
                  <a:gd name="T61" fmla="*/ 61 h 157"/>
                  <a:gd name="T62" fmla="*/ 71 w 206"/>
                  <a:gd name="T63" fmla="*/ 58 h 157"/>
                  <a:gd name="T64" fmla="*/ 65 w 206"/>
                  <a:gd name="T65" fmla="*/ 55 h 157"/>
                  <a:gd name="T66" fmla="*/ 58 w 206"/>
                  <a:gd name="T67" fmla="*/ 53 h 157"/>
                  <a:gd name="T68" fmla="*/ 50 w 206"/>
                  <a:gd name="T69" fmla="*/ 53 h 157"/>
                  <a:gd name="T70" fmla="*/ 42 w 206"/>
                  <a:gd name="T71" fmla="*/ 53 h 157"/>
                  <a:gd name="T72" fmla="*/ 35 w 206"/>
                  <a:gd name="T73" fmla="*/ 55 h 157"/>
                  <a:gd name="T74" fmla="*/ 29 w 206"/>
                  <a:gd name="T75" fmla="*/ 58 h 157"/>
                  <a:gd name="T76" fmla="*/ 21 w 206"/>
                  <a:gd name="T77" fmla="*/ 62 h 157"/>
                  <a:gd name="T78" fmla="*/ 21 w 206"/>
                  <a:gd name="T79" fmla="*/ 6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157">
                    <a:moveTo>
                      <a:pt x="21" y="62"/>
                    </a:moveTo>
                    <a:lnTo>
                      <a:pt x="21" y="62"/>
                    </a:lnTo>
                    <a:lnTo>
                      <a:pt x="13" y="69"/>
                    </a:lnTo>
                    <a:lnTo>
                      <a:pt x="7" y="78"/>
                    </a:lnTo>
                    <a:lnTo>
                      <a:pt x="3" y="85"/>
                    </a:lnTo>
                    <a:lnTo>
                      <a:pt x="0" y="96"/>
                    </a:lnTo>
                    <a:lnTo>
                      <a:pt x="0" y="105"/>
                    </a:lnTo>
                    <a:lnTo>
                      <a:pt x="0" y="116"/>
                    </a:lnTo>
                    <a:lnTo>
                      <a:pt x="3" y="125"/>
                    </a:lnTo>
                    <a:lnTo>
                      <a:pt x="9" y="134"/>
                    </a:lnTo>
                    <a:lnTo>
                      <a:pt x="9" y="134"/>
                    </a:lnTo>
                    <a:lnTo>
                      <a:pt x="15" y="142"/>
                    </a:lnTo>
                    <a:lnTo>
                      <a:pt x="22" y="150"/>
                    </a:lnTo>
                    <a:lnTo>
                      <a:pt x="32" y="153"/>
                    </a:lnTo>
                    <a:lnTo>
                      <a:pt x="41" y="156"/>
                    </a:lnTo>
                    <a:lnTo>
                      <a:pt x="51" y="157"/>
                    </a:lnTo>
                    <a:lnTo>
                      <a:pt x="61" y="156"/>
                    </a:lnTo>
                    <a:lnTo>
                      <a:pt x="71" y="153"/>
                    </a:lnTo>
                    <a:lnTo>
                      <a:pt x="80" y="148"/>
                    </a:lnTo>
                    <a:lnTo>
                      <a:pt x="80" y="148"/>
                    </a:lnTo>
                    <a:lnTo>
                      <a:pt x="87" y="143"/>
                    </a:lnTo>
                    <a:lnTo>
                      <a:pt x="91" y="137"/>
                    </a:lnTo>
                    <a:lnTo>
                      <a:pt x="96" y="131"/>
                    </a:lnTo>
                    <a:lnTo>
                      <a:pt x="99" y="125"/>
                    </a:lnTo>
                    <a:lnTo>
                      <a:pt x="100" y="119"/>
                    </a:lnTo>
                    <a:lnTo>
                      <a:pt x="102" y="113"/>
                    </a:lnTo>
                    <a:lnTo>
                      <a:pt x="102" y="105"/>
                    </a:lnTo>
                    <a:lnTo>
                      <a:pt x="102" y="98"/>
                    </a:lnTo>
                    <a:lnTo>
                      <a:pt x="206" y="0"/>
                    </a:lnTo>
                    <a:lnTo>
                      <a:pt x="79" y="61"/>
                    </a:lnTo>
                    <a:lnTo>
                      <a:pt x="79" y="61"/>
                    </a:lnTo>
                    <a:lnTo>
                      <a:pt x="71" y="58"/>
                    </a:lnTo>
                    <a:lnTo>
                      <a:pt x="65" y="55"/>
                    </a:lnTo>
                    <a:lnTo>
                      <a:pt x="58" y="53"/>
                    </a:lnTo>
                    <a:lnTo>
                      <a:pt x="50" y="53"/>
                    </a:lnTo>
                    <a:lnTo>
                      <a:pt x="42" y="53"/>
                    </a:lnTo>
                    <a:lnTo>
                      <a:pt x="35" y="55"/>
                    </a:lnTo>
                    <a:lnTo>
                      <a:pt x="29" y="58"/>
                    </a:lnTo>
                    <a:lnTo>
                      <a:pt x="21" y="62"/>
                    </a:lnTo>
                    <a:lnTo>
                      <a:pt x="21" y="6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6" name="Freeform 17"/>
              <p:cNvSpPr>
                <a:spLocks/>
              </p:cNvSpPr>
              <p:nvPr/>
            </p:nvSpPr>
            <p:spPr bwMode="auto">
              <a:xfrm>
                <a:off x="2544763" y="2587625"/>
                <a:ext cx="460375" cy="312738"/>
              </a:xfrm>
              <a:custGeom>
                <a:avLst/>
                <a:gdLst>
                  <a:gd name="T0" fmla="*/ 290 w 581"/>
                  <a:gd name="T1" fmla="*/ 0 h 394"/>
                  <a:gd name="T2" fmla="*/ 232 w 581"/>
                  <a:gd name="T3" fmla="*/ 6 h 394"/>
                  <a:gd name="T4" fmla="*/ 177 w 581"/>
                  <a:gd name="T5" fmla="*/ 23 h 394"/>
                  <a:gd name="T6" fmla="*/ 129 w 581"/>
                  <a:gd name="T7" fmla="*/ 51 h 394"/>
                  <a:gd name="T8" fmla="*/ 86 w 581"/>
                  <a:gd name="T9" fmla="*/ 86 h 394"/>
                  <a:gd name="T10" fmla="*/ 49 w 581"/>
                  <a:gd name="T11" fmla="*/ 128 h 394"/>
                  <a:gd name="T12" fmla="*/ 23 w 581"/>
                  <a:gd name="T13" fmla="*/ 177 h 394"/>
                  <a:gd name="T14" fmla="*/ 6 w 581"/>
                  <a:gd name="T15" fmla="*/ 232 h 394"/>
                  <a:gd name="T16" fmla="*/ 0 w 581"/>
                  <a:gd name="T17" fmla="*/ 290 h 394"/>
                  <a:gd name="T18" fmla="*/ 2 w 581"/>
                  <a:gd name="T19" fmla="*/ 318 h 394"/>
                  <a:gd name="T20" fmla="*/ 11 w 581"/>
                  <a:gd name="T21" fmla="*/ 370 h 394"/>
                  <a:gd name="T22" fmla="*/ 63 w 581"/>
                  <a:gd name="T23" fmla="*/ 378 h 394"/>
                  <a:gd name="T24" fmla="*/ 55 w 581"/>
                  <a:gd name="T25" fmla="*/ 358 h 394"/>
                  <a:gd name="T26" fmla="*/ 48 w 581"/>
                  <a:gd name="T27" fmla="*/ 313 h 394"/>
                  <a:gd name="T28" fmla="*/ 46 w 581"/>
                  <a:gd name="T29" fmla="*/ 290 h 394"/>
                  <a:gd name="T30" fmla="*/ 48 w 581"/>
                  <a:gd name="T31" fmla="*/ 260 h 394"/>
                  <a:gd name="T32" fmla="*/ 98 w 581"/>
                  <a:gd name="T33" fmla="*/ 219 h 394"/>
                  <a:gd name="T34" fmla="*/ 60 w 581"/>
                  <a:gd name="T35" fmla="*/ 208 h 394"/>
                  <a:gd name="T36" fmla="*/ 80 w 581"/>
                  <a:gd name="T37" fmla="*/ 167 h 394"/>
                  <a:gd name="T38" fmla="*/ 107 w 581"/>
                  <a:gd name="T39" fmla="*/ 128 h 394"/>
                  <a:gd name="T40" fmla="*/ 173 w 581"/>
                  <a:gd name="T41" fmla="*/ 118 h 394"/>
                  <a:gd name="T42" fmla="*/ 147 w 581"/>
                  <a:gd name="T43" fmla="*/ 92 h 394"/>
                  <a:gd name="T44" fmla="*/ 173 w 581"/>
                  <a:gd name="T45" fmla="*/ 77 h 394"/>
                  <a:gd name="T46" fmla="*/ 202 w 581"/>
                  <a:gd name="T47" fmla="*/ 63 h 394"/>
                  <a:gd name="T48" fmla="*/ 232 w 581"/>
                  <a:gd name="T49" fmla="*/ 54 h 394"/>
                  <a:gd name="T50" fmla="*/ 263 w 581"/>
                  <a:gd name="T51" fmla="*/ 47 h 394"/>
                  <a:gd name="T52" fmla="*/ 316 w 581"/>
                  <a:gd name="T53" fmla="*/ 89 h 394"/>
                  <a:gd name="T54" fmla="*/ 316 w 581"/>
                  <a:gd name="T55" fmla="*/ 47 h 394"/>
                  <a:gd name="T56" fmla="*/ 348 w 581"/>
                  <a:gd name="T57" fmla="*/ 54 h 394"/>
                  <a:gd name="T58" fmla="*/ 379 w 581"/>
                  <a:gd name="T59" fmla="*/ 63 h 394"/>
                  <a:gd name="T60" fmla="*/ 406 w 581"/>
                  <a:gd name="T61" fmla="*/ 77 h 394"/>
                  <a:gd name="T62" fmla="*/ 432 w 581"/>
                  <a:gd name="T63" fmla="*/ 92 h 394"/>
                  <a:gd name="T64" fmla="*/ 445 w 581"/>
                  <a:gd name="T65" fmla="*/ 156 h 394"/>
                  <a:gd name="T66" fmla="*/ 472 w 581"/>
                  <a:gd name="T67" fmla="*/ 128 h 394"/>
                  <a:gd name="T68" fmla="*/ 500 w 581"/>
                  <a:gd name="T69" fmla="*/ 167 h 394"/>
                  <a:gd name="T70" fmla="*/ 519 w 581"/>
                  <a:gd name="T71" fmla="*/ 208 h 394"/>
                  <a:gd name="T72" fmla="*/ 497 w 581"/>
                  <a:gd name="T73" fmla="*/ 271 h 394"/>
                  <a:gd name="T74" fmla="*/ 532 w 581"/>
                  <a:gd name="T75" fmla="*/ 260 h 394"/>
                  <a:gd name="T76" fmla="*/ 535 w 581"/>
                  <a:gd name="T77" fmla="*/ 290 h 394"/>
                  <a:gd name="T78" fmla="*/ 533 w 581"/>
                  <a:gd name="T79" fmla="*/ 313 h 394"/>
                  <a:gd name="T80" fmla="*/ 526 w 581"/>
                  <a:gd name="T81" fmla="*/ 358 h 394"/>
                  <a:gd name="T82" fmla="*/ 561 w 581"/>
                  <a:gd name="T83" fmla="*/ 394 h 394"/>
                  <a:gd name="T84" fmla="*/ 568 w 581"/>
                  <a:gd name="T85" fmla="*/ 370 h 394"/>
                  <a:gd name="T86" fmla="*/ 579 w 581"/>
                  <a:gd name="T87" fmla="*/ 318 h 394"/>
                  <a:gd name="T88" fmla="*/ 581 w 581"/>
                  <a:gd name="T89" fmla="*/ 290 h 394"/>
                  <a:gd name="T90" fmla="*/ 574 w 581"/>
                  <a:gd name="T91" fmla="*/ 232 h 394"/>
                  <a:gd name="T92" fmla="*/ 558 w 581"/>
                  <a:gd name="T93" fmla="*/ 177 h 394"/>
                  <a:gd name="T94" fmla="*/ 530 w 581"/>
                  <a:gd name="T95" fmla="*/ 128 h 394"/>
                  <a:gd name="T96" fmla="*/ 495 w 581"/>
                  <a:gd name="T97" fmla="*/ 86 h 394"/>
                  <a:gd name="T98" fmla="*/ 452 w 581"/>
                  <a:gd name="T99" fmla="*/ 51 h 394"/>
                  <a:gd name="T100" fmla="*/ 403 w 581"/>
                  <a:gd name="T101" fmla="*/ 23 h 394"/>
                  <a:gd name="T102" fmla="*/ 348 w 581"/>
                  <a:gd name="T103" fmla="*/ 6 h 394"/>
                  <a:gd name="T104" fmla="*/ 290 w 581"/>
                  <a:gd name="T10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394">
                    <a:moveTo>
                      <a:pt x="290" y="0"/>
                    </a:moveTo>
                    <a:lnTo>
                      <a:pt x="290" y="0"/>
                    </a:lnTo>
                    <a:lnTo>
                      <a:pt x="260" y="2"/>
                    </a:lnTo>
                    <a:lnTo>
                      <a:pt x="232" y="6"/>
                    </a:lnTo>
                    <a:lnTo>
                      <a:pt x="203" y="14"/>
                    </a:lnTo>
                    <a:lnTo>
                      <a:pt x="177" y="23"/>
                    </a:lnTo>
                    <a:lnTo>
                      <a:pt x="151" y="35"/>
                    </a:lnTo>
                    <a:lnTo>
                      <a:pt x="129" y="51"/>
                    </a:lnTo>
                    <a:lnTo>
                      <a:pt x="106" y="67"/>
                    </a:lnTo>
                    <a:lnTo>
                      <a:pt x="86" y="86"/>
                    </a:lnTo>
                    <a:lnTo>
                      <a:pt x="66" y="106"/>
                    </a:lnTo>
                    <a:lnTo>
                      <a:pt x="49" y="128"/>
                    </a:lnTo>
                    <a:lnTo>
                      <a:pt x="35" y="153"/>
                    </a:lnTo>
                    <a:lnTo>
                      <a:pt x="23" y="177"/>
                    </a:lnTo>
                    <a:lnTo>
                      <a:pt x="14" y="205"/>
                    </a:lnTo>
                    <a:lnTo>
                      <a:pt x="6" y="232"/>
                    </a:lnTo>
                    <a:lnTo>
                      <a:pt x="2" y="261"/>
                    </a:lnTo>
                    <a:lnTo>
                      <a:pt x="0" y="290"/>
                    </a:lnTo>
                    <a:lnTo>
                      <a:pt x="0" y="290"/>
                    </a:lnTo>
                    <a:lnTo>
                      <a:pt x="2" y="318"/>
                    </a:lnTo>
                    <a:lnTo>
                      <a:pt x="5" y="344"/>
                    </a:lnTo>
                    <a:lnTo>
                      <a:pt x="11" y="370"/>
                    </a:lnTo>
                    <a:lnTo>
                      <a:pt x="20" y="394"/>
                    </a:lnTo>
                    <a:lnTo>
                      <a:pt x="63" y="378"/>
                    </a:lnTo>
                    <a:lnTo>
                      <a:pt x="63" y="378"/>
                    </a:lnTo>
                    <a:lnTo>
                      <a:pt x="55" y="358"/>
                    </a:lnTo>
                    <a:lnTo>
                      <a:pt x="51" y="336"/>
                    </a:lnTo>
                    <a:lnTo>
                      <a:pt x="48" y="313"/>
                    </a:lnTo>
                    <a:lnTo>
                      <a:pt x="46" y="290"/>
                    </a:lnTo>
                    <a:lnTo>
                      <a:pt x="46" y="290"/>
                    </a:lnTo>
                    <a:lnTo>
                      <a:pt x="46" y="275"/>
                    </a:lnTo>
                    <a:lnTo>
                      <a:pt x="48" y="260"/>
                    </a:lnTo>
                    <a:lnTo>
                      <a:pt x="84" y="271"/>
                    </a:lnTo>
                    <a:lnTo>
                      <a:pt x="98" y="219"/>
                    </a:lnTo>
                    <a:lnTo>
                      <a:pt x="60" y="208"/>
                    </a:lnTo>
                    <a:lnTo>
                      <a:pt x="60" y="208"/>
                    </a:lnTo>
                    <a:lnTo>
                      <a:pt x="69" y="187"/>
                    </a:lnTo>
                    <a:lnTo>
                      <a:pt x="80" y="167"/>
                    </a:lnTo>
                    <a:lnTo>
                      <a:pt x="93" y="147"/>
                    </a:lnTo>
                    <a:lnTo>
                      <a:pt x="107" y="128"/>
                    </a:lnTo>
                    <a:lnTo>
                      <a:pt x="136" y="156"/>
                    </a:lnTo>
                    <a:lnTo>
                      <a:pt x="173" y="118"/>
                    </a:lnTo>
                    <a:lnTo>
                      <a:pt x="147" y="92"/>
                    </a:lnTo>
                    <a:lnTo>
                      <a:pt x="147" y="92"/>
                    </a:lnTo>
                    <a:lnTo>
                      <a:pt x="161" y="84"/>
                    </a:lnTo>
                    <a:lnTo>
                      <a:pt x="173" y="77"/>
                    </a:lnTo>
                    <a:lnTo>
                      <a:pt x="188" y="69"/>
                    </a:lnTo>
                    <a:lnTo>
                      <a:pt x="202" y="63"/>
                    </a:lnTo>
                    <a:lnTo>
                      <a:pt x="217" y="58"/>
                    </a:lnTo>
                    <a:lnTo>
                      <a:pt x="232" y="54"/>
                    </a:lnTo>
                    <a:lnTo>
                      <a:pt x="248" y="51"/>
                    </a:lnTo>
                    <a:lnTo>
                      <a:pt x="263" y="47"/>
                    </a:lnTo>
                    <a:lnTo>
                      <a:pt x="263" y="89"/>
                    </a:lnTo>
                    <a:lnTo>
                      <a:pt x="316" y="89"/>
                    </a:lnTo>
                    <a:lnTo>
                      <a:pt x="316" y="47"/>
                    </a:lnTo>
                    <a:lnTo>
                      <a:pt x="316" y="47"/>
                    </a:lnTo>
                    <a:lnTo>
                      <a:pt x="333" y="51"/>
                    </a:lnTo>
                    <a:lnTo>
                      <a:pt x="348" y="54"/>
                    </a:lnTo>
                    <a:lnTo>
                      <a:pt x="364" y="58"/>
                    </a:lnTo>
                    <a:lnTo>
                      <a:pt x="379" y="63"/>
                    </a:lnTo>
                    <a:lnTo>
                      <a:pt x="393" y="69"/>
                    </a:lnTo>
                    <a:lnTo>
                      <a:pt x="406" y="77"/>
                    </a:lnTo>
                    <a:lnTo>
                      <a:pt x="420" y="84"/>
                    </a:lnTo>
                    <a:lnTo>
                      <a:pt x="432" y="92"/>
                    </a:lnTo>
                    <a:lnTo>
                      <a:pt x="406" y="118"/>
                    </a:lnTo>
                    <a:lnTo>
                      <a:pt x="445" y="156"/>
                    </a:lnTo>
                    <a:lnTo>
                      <a:pt x="472" y="128"/>
                    </a:lnTo>
                    <a:lnTo>
                      <a:pt x="472" y="128"/>
                    </a:lnTo>
                    <a:lnTo>
                      <a:pt x="487" y="147"/>
                    </a:lnTo>
                    <a:lnTo>
                      <a:pt x="500" y="167"/>
                    </a:lnTo>
                    <a:lnTo>
                      <a:pt x="510" y="187"/>
                    </a:lnTo>
                    <a:lnTo>
                      <a:pt x="519" y="208"/>
                    </a:lnTo>
                    <a:lnTo>
                      <a:pt x="481" y="219"/>
                    </a:lnTo>
                    <a:lnTo>
                      <a:pt x="497" y="271"/>
                    </a:lnTo>
                    <a:lnTo>
                      <a:pt x="532" y="260"/>
                    </a:lnTo>
                    <a:lnTo>
                      <a:pt x="532" y="260"/>
                    </a:lnTo>
                    <a:lnTo>
                      <a:pt x="533" y="275"/>
                    </a:lnTo>
                    <a:lnTo>
                      <a:pt x="535" y="290"/>
                    </a:lnTo>
                    <a:lnTo>
                      <a:pt x="535" y="290"/>
                    </a:lnTo>
                    <a:lnTo>
                      <a:pt x="533" y="313"/>
                    </a:lnTo>
                    <a:lnTo>
                      <a:pt x="530" y="336"/>
                    </a:lnTo>
                    <a:lnTo>
                      <a:pt x="526" y="358"/>
                    </a:lnTo>
                    <a:lnTo>
                      <a:pt x="518" y="378"/>
                    </a:lnTo>
                    <a:lnTo>
                      <a:pt x="561" y="394"/>
                    </a:lnTo>
                    <a:lnTo>
                      <a:pt x="561" y="394"/>
                    </a:lnTo>
                    <a:lnTo>
                      <a:pt x="568" y="370"/>
                    </a:lnTo>
                    <a:lnTo>
                      <a:pt x="574" y="344"/>
                    </a:lnTo>
                    <a:lnTo>
                      <a:pt x="579" y="318"/>
                    </a:lnTo>
                    <a:lnTo>
                      <a:pt x="581" y="290"/>
                    </a:lnTo>
                    <a:lnTo>
                      <a:pt x="581" y="290"/>
                    </a:lnTo>
                    <a:lnTo>
                      <a:pt x="579" y="261"/>
                    </a:lnTo>
                    <a:lnTo>
                      <a:pt x="574" y="232"/>
                    </a:lnTo>
                    <a:lnTo>
                      <a:pt x="567" y="205"/>
                    </a:lnTo>
                    <a:lnTo>
                      <a:pt x="558" y="177"/>
                    </a:lnTo>
                    <a:lnTo>
                      <a:pt x="545" y="153"/>
                    </a:lnTo>
                    <a:lnTo>
                      <a:pt x="530" y="128"/>
                    </a:lnTo>
                    <a:lnTo>
                      <a:pt x="513" y="106"/>
                    </a:lnTo>
                    <a:lnTo>
                      <a:pt x="495" y="86"/>
                    </a:lnTo>
                    <a:lnTo>
                      <a:pt x="474" y="67"/>
                    </a:lnTo>
                    <a:lnTo>
                      <a:pt x="452" y="51"/>
                    </a:lnTo>
                    <a:lnTo>
                      <a:pt x="428" y="35"/>
                    </a:lnTo>
                    <a:lnTo>
                      <a:pt x="403" y="23"/>
                    </a:lnTo>
                    <a:lnTo>
                      <a:pt x="376" y="14"/>
                    </a:lnTo>
                    <a:lnTo>
                      <a:pt x="348" y="6"/>
                    </a:lnTo>
                    <a:lnTo>
                      <a:pt x="319" y="2"/>
                    </a:lnTo>
                    <a:lnTo>
                      <a:pt x="290" y="0"/>
                    </a:lnTo>
                    <a:lnTo>
                      <a:pt x="290"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7" name="Rectangle 18"/>
              <p:cNvSpPr>
                <a:spLocks noChangeArrowheads="1"/>
              </p:cNvSpPr>
              <p:nvPr/>
            </p:nvSpPr>
            <p:spPr bwMode="auto">
              <a:xfrm>
                <a:off x="2663826" y="2936875"/>
                <a:ext cx="212725" cy="42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8" name="Freeform 19"/>
              <p:cNvSpPr>
                <a:spLocks/>
              </p:cNvSpPr>
              <p:nvPr/>
            </p:nvSpPr>
            <p:spPr bwMode="auto">
              <a:xfrm>
                <a:off x="2728913" y="2765425"/>
                <a:ext cx="163513" cy="125413"/>
              </a:xfrm>
              <a:custGeom>
                <a:avLst/>
                <a:gdLst>
                  <a:gd name="T0" fmla="*/ 22 w 207"/>
                  <a:gd name="T1" fmla="*/ 62 h 157"/>
                  <a:gd name="T2" fmla="*/ 22 w 207"/>
                  <a:gd name="T3" fmla="*/ 62 h 157"/>
                  <a:gd name="T4" fmla="*/ 14 w 207"/>
                  <a:gd name="T5" fmla="*/ 68 h 157"/>
                  <a:gd name="T6" fmla="*/ 8 w 207"/>
                  <a:gd name="T7" fmla="*/ 78 h 157"/>
                  <a:gd name="T8" fmla="*/ 3 w 207"/>
                  <a:gd name="T9" fmla="*/ 85 h 157"/>
                  <a:gd name="T10" fmla="*/ 0 w 207"/>
                  <a:gd name="T11" fmla="*/ 96 h 157"/>
                  <a:gd name="T12" fmla="*/ 0 w 207"/>
                  <a:gd name="T13" fmla="*/ 105 h 157"/>
                  <a:gd name="T14" fmla="*/ 0 w 207"/>
                  <a:gd name="T15" fmla="*/ 116 h 157"/>
                  <a:gd name="T16" fmla="*/ 3 w 207"/>
                  <a:gd name="T17" fmla="*/ 125 h 157"/>
                  <a:gd name="T18" fmla="*/ 10 w 207"/>
                  <a:gd name="T19" fmla="*/ 134 h 157"/>
                  <a:gd name="T20" fmla="*/ 10 w 207"/>
                  <a:gd name="T21" fmla="*/ 134 h 157"/>
                  <a:gd name="T22" fmla="*/ 16 w 207"/>
                  <a:gd name="T23" fmla="*/ 142 h 157"/>
                  <a:gd name="T24" fmla="*/ 23 w 207"/>
                  <a:gd name="T25" fmla="*/ 149 h 157"/>
                  <a:gd name="T26" fmla="*/ 32 w 207"/>
                  <a:gd name="T27" fmla="*/ 153 h 157"/>
                  <a:gd name="T28" fmla="*/ 42 w 207"/>
                  <a:gd name="T29" fmla="*/ 156 h 157"/>
                  <a:gd name="T30" fmla="*/ 52 w 207"/>
                  <a:gd name="T31" fmla="*/ 157 h 157"/>
                  <a:gd name="T32" fmla="*/ 61 w 207"/>
                  <a:gd name="T33" fmla="*/ 156 h 157"/>
                  <a:gd name="T34" fmla="*/ 72 w 207"/>
                  <a:gd name="T35" fmla="*/ 153 h 157"/>
                  <a:gd name="T36" fmla="*/ 81 w 207"/>
                  <a:gd name="T37" fmla="*/ 148 h 157"/>
                  <a:gd name="T38" fmla="*/ 81 w 207"/>
                  <a:gd name="T39" fmla="*/ 148 h 157"/>
                  <a:gd name="T40" fmla="*/ 87 w 207"/>
                  <a:gd name="T41" fmla="*/ 143 h 157"/>
                  <a:gd name="T42" fmla="*/ 92 w 207"/>
                  <a:gd name="T43" fmla="*/ 137 h 157"/>
                  <a:gd name="T44" fmla="*/ 97 w 207"/>
                  <a:gd name="T45" fmla="*/ 131 h 157"/>
                  <a:gd name="T46" fmla="*/ 100 w 207"/>
                  <a:gd name="T47" fmla="*/ 125 h 157"/>
                  <a:gd name="T48" fmla="*/ 101 w 207"/>
                  <a:gd name="T49" fmla="*/ 119 h 157"/>
                  <a:gd name="T50" fmla="*/ 103 w 207"/>
                  <a:gd name="T51" fmla="*/ 113 h 157"/>
                  <a:gd name="T52" fmla="*/ 103 w 207"/>
                  <a:gd name="T53" fmla="*/ 105 h 157"/>
                  <a:gd name="T54" fmla="*/ 103 w 207"/>
                  <a:gd name="T55" fmla="*/ 98 h 157"/>
                  <a:gd name="T56" fmla="*/ 207 w 207"/>
                  <a:gd name="T57" fmla="*/ 0 h 157"/>
                  <a:gd name="T58" fmla="*/ 80 w 207"/>
                  <a:gd name="T59" fmla="*/ 61 h 157"/>
                  <a:gd name="T60" fmla="*/ 80 w 207"/>
                  <a:gd name="T61" fmla="*/ 61 h 157"/>
                  <a:gd name="T62" fmla="*/ 72 w 207"/>
                  <a:gd name="T63" fmla="*/ 58 h 157"/>
                  <a:gd name="T64" fmla="*/ 66 w 207"/>
                  <a:gd name="T65" fmla="*/ 55 h 157"/>
                  <a:gd name="T66" fmla="*/ 58 w 207"/>
                  <a:gd name="T67" fmla="*/ 53 h 157"/>
                  <a:gd name="T68" fmla="*/ 51 w 207"/>
                  <a:gd name="T69" fmla="*/ 53 h 157"/>
                  <a:gd name="T70" fmla="*/ 43 w 207"/>
                  <a:gd name="T71" fmla="*/ 53 h 157"/>
                  <a:gd name="T72" fmla="*/ 36 w 207"/>
                  <a:gd name="T73" fmla="*/ 55 h 157"/>
                  <a:gd name="T74" fmla="*/ 29 w 207"/>
                  <a:gd name="T75" fmla="*/ 58 h 157"/>
                  <a:gd name="T76" fmla="*/ 22 w 207"/>
                  <a:gd name="T77" fmla="*/ 62 h 157"/>
                  <a:gd name="T78" fmla="*/ 22 w 207"/>
                  <a:gd name="T79" fmla="*/ 6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7" h="157">
                    <a:moveTo>
                      <a:pt x="22" y="62"/>
                    </a:moveTo>
                    <a:lnTo>
                      <a:pt x="22" y="62"/>
                    </a:lnTo>
                    <a:lnTo>
                      <a:pt x="14" y="68"/>
                    </a:lnTo>
                    <a:lnTo>
                      <a:pt x="8" y="78"/>
                    </a:lnTo>
                    <a:lnTo>
                      <a:pt x="3" y="85"/>
                    </a:lnTo>
                    <a:lnTo>
                      <a:pt x="0" y="96"/>
                    </a:lnTo>
                    <a:lnTo>
                      <a:pt x="0" y="105"/>
                    </a:lnTo>
                    <a:lnTo>
                      <a:pt x="0" y="116"/>
                    </a:lnTo>
                    <a:lnTo>
                      <a:pt x="3" y="125"/>
                    </a:lnTo>
                    <a:lnTo>
                      <a:pt x="10" y="134"/>
                    </a:lnTo>
                    <a:lnTo>
                      <a:pt x="10" y="134"/>
                    </a:lnTo>
                    <a:lnTo>
                      <a:pt x="16" y="142"/>
                    </a:lnTo>
                    <a:lnTo>
                      <a:pt x="23" y="149"/>
                    </a:lnTo>
                    <a:lnTo>
                      <a:pt x="32" y="153"/>
                    </a:lnTo>
                    <a:lnTo>
                      <a:pt x="42" y="156"/>
                    </a:lnTo>
                    <a:lnTo>
                      <a:pt x="52" y="157"/>
                    </a:lnTo>
                    <a:lnTo>
                      <a:pt x="61" y="156"/>
                    </a:lnTo>
                    <a:lnTo>
                      <a:pt x="72" y="153"/>
                    </a:lnTo>
                    <a:lnTo>
                      <a:pt x="81" y="148"/>
                    </a:lnTo>
                    <a:lnTo>
                      <a:pt x="81" y="148"/>
                    </a:lnTo>
                    <a:lnTo>
                      <a:pt x="87" y="143"/>
                    </a:lnTo>
                    <a:lnTo>
                      <a:pt x="92" y="137"/>
                    </a:lnTo>
                    <a:lnTo>
                      <a:pt x="97" y="131"/>
                    </a:lnTo>
                    <a:lnTo>
                      <a:pt x="100" y="125"/>
                    </a:lnTo>
                    <a:lnTo>
                      <a:pt x="101" y="119"/>
                    </a:lnTo>
                    <a:lnTo>
                      <a:pt x="103" y="113"/>
                    </a:lnTo>
                    <a:lnTo>
                      <a:pt x="103" y="105"/>
                    </a:lnTo>
                    <a:lnTo>
                      <a:pt x="103" y="98"/>
                    </a:lnTo>
                    <a:lnTo>
                      <a:pt x="207" y="0"/>
                    </a:lnTo>
                    <a:lnTo>
                      <a:pt x="80" y="61"/>
                    </a:lnTo>
                    <a:lnTo>
                      <a:pt x="80" y="61"/>
                    </a:lnTo>
                    <a:lnTo>
                      <a:pt x="72" y="58"/>
                    </a:lnTo>
                    <a:lnTo>
                      <a:pt x="66" y="55"/>
                    </a:lnTo>
                    <a:lnTo>
                      <a:pt x="58" y="53"/>
                    </a:lnTo>
                    <a:lnTo>
                      <a:pt x="51" y="53"/>
                    </a:lnTo>
                    <a:lnTo>
                      <a:pt x="43" y="53"/>
                    </a:lnTo>
                    <a:lnTo>
                      <a:pt x="36" y="55"/>
                    </a:lnTo>
                    <a:lnTo>
                      <a:pt x="29" y="58"/>
                    </a:lnTo>
                    <a:lnTo>
                      <a:pt x="22" y="62"/>
                    </a:lnTo>
                    <a:lnTo>
                      <a:pt x="22"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 name="Freeform 20"/>
              <p:cNvSpPr>
                <a:spLocks/>
              </p:cNvSpPr>
              <p:nvPr/>
            </p:nvSpPr>
            <p:spPr bwMode="auto">
              <a:xfrm>
                <a:off x="2540001" y="2582863"/>
                <a:ext cx="460375" cy="312738"/>
              </a:xfrm>
              <a:custGeom>
                <a:avLst/>
                <a:gdLst>
                  <a:gd name="T0" fmla="*/ 290 w 580"/>
                  <a:gd name="T1" fmla="*/ 0 h 394"/>
                  <a:gd name="T2" fmla="*/ 232 w 580"/>
                  <a:gd name="T3" fmla="*/ 6 h 394"/>
                  <a:gd name="T4" fmla="*/ 177 w 580"/>
                  <a:gd name="T5" fmla="*/ 23 h 394"/>
                  <a:gd name="T6" fmla="*/ 128 w 580"/>
                  <a:gd name="T7" fmla="*/ 50 h 394"/>
                  <a:gd name="T8" fmla="*/ 86 w 580"/>
                  <a:gd name="T9" fmla="*/ 86 h 394"/>
                  <a:gd name="T10" fmla="*/ 49 w 580"/>
                  <a:gd name="T11" fmla="*/ 128 h 394"/>
                  <a:gd name="T12" fmla="*/ 23 w 580"/>
                  <a:gd name="T13" fmla="*/ 177 h 394"/>
                  <a:gd name="T14" fmla="*/ 6 w 580"/>
                  <a:gd name="T15" fmla="*/ 232 h 394"/>
                  <a:gd name="T16" fmla="*/ 0 w 580"/>
                  <a:gd name="T17" fmla="*/ 290 h 394"/>
                  <a:gd name="T18" fmla="*/ 2 w 580"/>
                  <a:gd name="T19" fmla="*/ 318 h 394"/>
                  <a:gd name="T20" fmla="*/ 11 w 580"/>
                  <a:gd name="T21" fmla="*/ 370 h 394"/>
                  <a:gd name="T22" fmla="*/ 63 w 580"/>
                  <a:gd name="T23" fmla="*/ 377 h 394"/>
                  <a:gd name="T24" fmla="*/ 55 w 580"/>
                  <a:gd name="T25" fmla="*/ 358 h 394"/>
                  <a:gd name="T26" fmla="*/ 48 w 580"/>
                  <a:gd name="T27" fmla="*/ 313 h 394"/>
                  <a:gd name="T28" fmla="*/ 46 w 580"/>
                  <a:gd name="T29" fmla="*/ 290 h 394"/>
                  <a:gd name="T30" fmla="*/ 48 w 580"/>
                  <a:gd name="T31" fmla="*/ 260 h 394"/>
                  <a:gd name="T32" fmla="*/ 98 w 580"/>
                  <a:gd name="T33" fmla="*/ 219 h 394"/>
                  <a:gd name="T34" fmla="*/ 60 w 580"/>
                  <a:gd name="T35" fmla="*/ 208 h 394"/>
                  <a:gd name="T36" fmla="*/ 80 w 580"/>
                  <a:gd name="T37" fmla="*/ 167 h 394"/>
                  <a:gd name="T38" fmla="*/ 107 w 580"/>
                  <a:gd name="T39" fmla="*/ 128 h 394"/>
                  <a:gd name="T40" fmla="*/ 173 w 580"/>
                  <a:gd name="T41" fmla="*/ 118 h 394"/>
                  <a:gd name="T42" fmla="*/ 147 w 580"/>
                  <a:gd name="T43" fmla="*/ 92 h 394"/>
                  <a:gd name="T44" fmla="*/ 173 w 580"/>
                  <a:gd name="T45" fmla="*/ 76 h 394"/>
                  <a:gd name="T46" fmla="*/ 202 w 580"/>
                  <a:gd name="T47" fmla="*/ 63 h 394"/>
                  <a:gd name="T48" fmla="*/ 232 w 580"/>
                  <a:gd name="T49" fmla="*/ 53 h 394"/>
                  <a:gd name="T50" fmla="*/ 263 w 580"/>
                  <a:gd name="T51" fmla="*/ 47 h 394"/>
                  <a:gd name="T52" fmla="*/ 316 w 580"/>
                  <a:gd name="T53" fmla="*/ 89 h 394"/>
                  <a:gd name="T54" fmla="*/ 316 w 580"/>
                  <a:gd name="T55" fmla="*/ 47 h 394"/>
                  <a:gd name="T56" fmla="*/ 348 w 580"/>
                  <a:gd name="T57" fmla="*/ 53 h 394"/>
                  <a:gd name="T58" fmla="*/ 379 w 580"/>
                  <a:gd name="T59" fmla="*/ 63 h 394"/>
                  <a:gd name="T60" fmla="*/ 406 w 580"/>
                  <a:gd name="T61" fmla="*/ 76 h 394"/>
                  <a:gd name="T62" fmla="*/ 432 w 580"/>
                  <a:gd name="T63" fmla="*/ 92 h 394"/>
                  <a:gd name="T64" fmla="*/ 445 w 580"/>
                  <a:gd name="T65" fmla="*/ 156 h 394"/>
                  <a:gd name="T66" fmla="*/ 472 w 580"/>
                  <a:gd name="T67" fmla="*/ 128 h 394"/>
                  <a:gd name="T68" fmla="*/ 500 w 580"/>
                  <a:gd name="T69" fmla="*/ 167 h 394"/>
                  <a:gd name="T70" fmla="*/ 519 w 580"/>
                  <a:gd name="T71" fmla="*/ 208 h 394"/>
                  <a:gd name="T72" fmla="*/ 496 w 580"/>
                  <a:gd name="T73" fmla="*/ 270 h 394"/>
                  <a:gd name="T74" fmla="*/ 532 w 580"/>
                  <a:gd name="T75" fmla="*/ 260 h 394"/>
                  <a:gd name="T76" fmla="*/ 535 w 580"/>
                  <a:gd name="T77" fmla="*/ 290 h 394"/>
                  <a:gd name="T78" fmla="*/ 533 w 580"/>
                  <a:gd name="T79" fmla="*/ 313 h 394"/>
                  <a:gd name="T80" fmla="*/ 525 w 580"/>
                  <a:gd name="T81" fmla="*/ 358 h 394"/>
                  <a:gd name="T82" fmla="*/ 561 w 580"/>
                  <a:gd name="T83" fmla="*/ 394 h 394"/>
                  <a:gd name="T84" fmla="*/ 568 w 580"/>
                  <a:gd name="T85" fmla="*/ 370 h 394"/>
                  <a:gd name="T86" fmla="*/ 579 w 580"/>
                  <a:gd name="T87" fmla="*/ 318 h 394"/>
                  <a:gd name="T88" fmla="*/ 580 w 580"/>
                  <a:gd name="T89" fmla="*/ 290 h 394"/>
                  <a:gd name="T90" fmla="*/ 574 w 580"/>
                  <a:gd name="T91" fmla="*/ 232 h 394"/>
                  <a:gd name="T92" fmla="*/ 558 w 580"/>
                  <a:gd name="T93" fmla="*/ 177 h 394"/>
                  <a:gd name="T94" fmla="*/ 530 w 580"/>
                  <a:gd name="T95" fmla="*/ 128 h 394"/>
                  <a:gd name="T96" fmla="*/ 495 w 580"/>
                  <a:gd name="T97" fmla="*/ 86 h 394"/>
                  <a:gd name="T98" fmla="*/ 452 w 580"/>
                  <a:gd name="T99" fmla="*/ 50 h 394"/>
                  <a:gd name="T100" fmla="*/ 403 w 580"/>
                  <a:gd name="T101" fmla="*/ 23 h 394"/>
                  <a:gd name="T102" fmla="*/ 348 w 580"/>
                  <a:gd name="T103" fmla="*/ 6 h 394"/>
                  <a:gd name="T104" fmla="*/ 290 w 580"/>
                  <a:gd name="T10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0" h="394">
                    <a:moveTo>
                      <a:pt x="290" y="0"/>
                    </a:moveTo>
                    <a:lnTo>
                      <a:pt x="290" y="0"/>
                    </a:lnTo>
                    <a:lnTo>
                      <a:pt x="260" y="2"/>
                    </a:lnTo>
                    <a:lnTo>
                      <a:pt x="232" y="6"/>
                    </a:lnTo>
                    <a:lnTo>
                      <a:pt x="203" y="14"/>
                    </a:lnTo>
                    <a:lnTo>
                      <a:pt x="177" y="23"/>
                    </a:lnTo>
                    <a:lnTo>
                      <a:pt x="151" y="35"/>
                    </a:lnTo>
                    <a:lnTo>
                      <a:pt x="128" y="50"/>
                    </a:lnTo>
                    <a:lnTo>
                      <a:pt x="106" y="67"/>
                    </a:lnTo>
                    <a:lnTo>
                      <a:pt x="86" y="86"/>
                    </a:lnTo>
                    <a:lnTo>
                      <a:pt x="66" y="105"/>
                    </a:lnTo>
                    <a:lnTo>
                      <a:pt x="49" y="128"/>
                    </a:lnTo>
                    <a:lnTo>
                      <a:pt x="35" y="153"/>
                    </a:lnTo>
                    <a:lnTo>
                      <a:pt x="23" y="177"/>
                    </a:lnTo>
                    <a:lnTo>
                      <a:pt x="14" y="205"/>
                    </a:lnTo>
                    <a:lnTo>
                      <a:pt x="6" y="232"/>
                    </a:lnTo>
                    <a:lnTo>
                      <a:pt x="2" y="261"/>
                    </a:lnTo>
                    <a:lnTo>
                      <a:pt x="0" y="290"/>
                    </a:lnTo>
                    <a:lnTo>
                      <a:pt x="0" y="290"/>
                    </a:lnTo>
                    <a:lnTo>
                      <a:pt x="2" y="318"/>
                    </a:lnTo>
                    <a:lnTo>
                      <a:pt x="5" y="344"/>
                    </a:lnTo>
                    <a:lnTo>
                      <a:pt x="11" y="370"/>
                    </a:lnTo>
                    <a:lnTo>
                      <a:pt x="20" y="394"/>
                    </a:lnTo>
                    <a:lnTo>
                      <a:pt x="63" y="377"/>
                    </a:lnTo>
                    <a:lnTo>
                      <a:pt x="63" y="377"/>
                    </a:lnTo>
                    <a:lnTo>
                      <a:pt x="55" y="358"/>
                    </a:lnTo>
                    <a:lnTo>
                      <a:pt x="51" y="336"/>
                    </a:lnTo>
                    <a:lnTo>
                      <a:pt x="48" y="313"/>
                    </a:lnTo>
                    <a:lnTo>
                      <a:pt x="46" y="290"/>
                    </a:lnTo>
                    <a:lnTo>
                      <a:pt x="46" y="290"/>
                    </a:lnTo>
                    <a:lnTo>
                      <a:pt x="46" y="275"/>
                    </a:lnTo>
                    <a:lnTo>
                      <a:pt x="48" y="260"/>
                    </a:lnTo>
                    <a:lnTo>
                      <a:pt x="84" y="270"/>
                    </a:lnTo>
                    <a:lnTo>
                      <a:pt x="98" y="219"/>
                    </a:lnTo>
                    <a:lnTo>
                      <a:pt x="60" y="208"/>
                    </a:lnTo>
                    <a:lnTo>
                      <a:pt x="60" y="208"/>
                    </a:lnTo>
                    <a:lnTo>
                      <a:pt x="69" y="186"/>
                    </a:lnTo>
                    <a:lnTo>
                      <a:pt x="80" y="167"/>
                    </a:lnTo>
                    <a:lnTo>
                      <a:pt x="93" y="147"/>
                    </a:lnTo>
                    <a:lnTo>
                      <a:pt x="107" y="128"/>
                    </a:lnTo>
                    <a:lnTo>
                      <a:pt x="136" y="156"/>
                    </a:lnTo>
                    <a:lnTo>
                      <a:pt x="173" y="118"/>
                    </a:lnTo>
                    <a:lnTo>
                      <a:pt x="147" y="92"/>
                    </a:lnTo>
                    <a:lnTo>
                      <a:pt x="147" y="92"/>
                    </a:lnTo>
                    <a:lnTo>
                      <a:pt x="161" y="84"/>
                    </a:lnTo>
                    <a:lnTo>
                      <a:pt x="173" y="76"/>
                    </a:lnTo>
                    <a:lnTo>
                      <a:pt x="188" y="69"/>
                    </a:lnTo>
                    <a:lnTo>
                      <a:pt x="202" y="63"/>
                    </a:lnTo>
                    <a:lnTo>
                      <a:pt x="217" y="58"/>
                    </a:lnTo>
                    <a:lnTo>
                      <a:pt x="232" y="53"/>
                    </a:lnTo>
                    <a:lnTo>
                      <a:pt x="248" y="50"/>
                    </a:lnTo>
                    <a:lnTo>
                      <a:pt x="263" y="47"/>
                    </a:lnTo>
                    <a:lnTo>
                      <a:pt x="263" y="89"/>
                    </a:lnTo>
                    <a:lnTo>
                      <a:pt x="316" y="89"/>
                    </a:lnTo>
                    <a:lnTo>
                      <a:pt x="316" y="47"/>
                    </a:lnTo>
                    <a:lnTo>
                      <a:pt x="316" y="47"/>
                    </a:lnTo>
                    <a:lnTo>
                      <a:pt x="333" y="50"/>
                    </a:lnTo>
                    <a:lnTo>
                      <a:pt x="348" y="53"/>
                    </a:lnTo>
                    <a:lnTo>
                      <a:pt x="364" y="58"/>
                    </a:lnTo>
                    <a:lnTo>
                      <a:pt x="379" y="63"/>
                    </a:lnTo>
                    <a:lnTo>
                      <a:pt x="393" y="69"/>
                    </a:lnTo>
                    <a:lnTo>
                      <a:pt x="406" y="76"/>
                    </a:lnTo>
                    <a:lnTo>
                      <a:pt x="420" y="84"/>
                    </a:lnTo>
                    <a:lnTo>
                      <a:pt x="432" y="92"/>
                    </a:lnTo>
                    <a:lnTo>
                      <a:pt x="406" y="118"/>
                    </a:lnTo>
                    <a:lnTo>
                      <a:pt x="445" y="156"/>
                    </a:lnTo>
                    <a:lnTo>
                      <a:pt x="472" y="128"/>
                    </a:lnTo>
                    <a:lnTo>
                      <a:pt x="472" y="128"/>
                    </a:lnTo>
                    <a:lnTo>
                      <a:pt x="487" y="147"/>
                    </a:lnTo>
                    <a:lnTo>
                      <a:pt x="500" y="167"/>
                    </a:lnTo>
                    <a:lnTo>
                      <a:pt x="510" y="186"/>
                    </a:lnTo>
                    <a:lnTo>
                      <a:pt x="519" y="208"/>
                    </a:lnTo>
                    <a:lnTo>
                      <a:pt x="481" y="219"/>
                    </a:lnTo>
                    <a:lnTo>
                      <a:pt x="496" y="270"/>
                    </a:lnTo>
                    <a:lnTo>
                      <a:pt x="532" y="260"/>
                    </a:lnTo>
                    <a:lnTo>
                      <a:pt x="532" y="260"/>
                    </a:lnTo>
                    <a:lnTo>
                      <a:pt x="533" y="275"/>
                    </a:lnTo>
                    <a:lnTo>
                      <a:pt x="535" y="290"/>
                    </a:lnTo>
                    <a:lnTo>
                      <a:pt x="535" y="290"/>
                    </a:lnTo>
                    <a:lnTo>
                      <a:pt x="533" y="313"/>
                    </a:lnTo>
                    <a:lnTo>
                      <a:pt x="530" y="336"/>
                    </a:lnTo>
                    <a:lnTo>
                      <a:pt x="525" y="358"/>
                    </a:lnTo>
                    <a:lnTo>
                      <a:pt x="518" y="377"/>
                    </a:lnTo>
                    <a:lnTo>
                      <a:pt x="561" y="394"/>
                    </a:lnTo>
                    <a:lnTo>
                      <a:pt x="561" y="394"/>
                    </a:lnTo>
                    <a:lnTo>
                      <a:pt x="568" y="370"/>
                    </a:lnTo>
                    <a:lnTo>
                      <a:pt x="574" y="344"/>
                    </a:lnTo>
                    <a:lnTo>
                      <a:pt x="579" y="318"/>
                    </a:lnTo>
                    <a:lnTo>
                      <a:pt x="580" y="290"/>
                    </a:lnTo>
                    <a:lnTo>
                      <a:pt x="580" y="290"/>
                    </a:lnTo>
                    <a:lnTo>
                      <a:pt x="579" y="261"/>
                    </a:lnTo>
                    <a:lnTo>
                      <a:pt x="574" y="232"/>
                    </a:lnTo>
                    <a:lnTo>
                      <a:pt x="567" y="205"/>
                    </a:lnTo>
                    <a:lnTo>
                      <a:pt x="558" y="177"/>
                    </a:lnTo>
                    <a:lnTo>
                      <a:pt x="545" y="153"/>
                    </a:lnTo>
                    <a:lnTo>
                      <a:pt x="530" y="128"/>
                    </a:lnTo>
                    <a:lnTo>
                      <a:pt x="513" y="105"/>
                    </a:lnTo>
                    <a:lnTo>
                      <a:pt x="495" y="86"/>
                    </a:lnTo>
                    <a:lnTo>
                      <a:pt x="474" y="67"/>
                    </a:lnTo>
                    <a:lnTo>
                      <a:pt x="452" y="50"/>
                    </a:lnTo>
                    <a:lnTo>
                      <a:pt x="428" y="35"/>
                    </a:lnTo>
                    <a:lnTo>
                      <a:pt x="403" y="23"/>
                    </a:lnTo>
                    <a:lnTo>
                      <a:pt x="376" y="14"/>
                    </a:lnTo>
                    <a:lnTo>
                      <a:pt x="348" y="6"/>
                    </a:lnTo>
                    <a:lnTo>
                      <a:pt x="319" y="2"/>
                    </a:lnTo>
                    <a:lnTo>
                      <a:pt x="290" y="0"/>
                    </a:lnTo>
                    <a:lnTo>
                      <a:pt x="2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grpSp>
        <p:nvGrpSpPr>
          <p:cNvPr id="5" name="Group 4">
            <a:extLst>
              <a:ext uri="{FF2B5EF4-FFF2-40B4-BE49-F238E27FC236}">
                <a16:creationId xmlns:a16="http://schemas.microsoft.com/office/drawing/2014/main" id="{1AECCBF9-1266-F740-8850-E62F32351851}"/>
              </a:ext>
            </a:extLst>
          </p:cNvPr>
          <p:cNvGrpSpPr/>
          <p:nvPr/>
        </p:nvGrpSpPr>
        <p:grpSpPr>
          <a:xfrm>
            <a:off x="4678945" y="2141287"/>
            <a:ext cx="1920620" cy="2175231"/>
            <a:chOff x="6185212" y="3327401"/>
            <a:chExt cx="2560827" cy="2900307"/>
          </a:xfrm>
        </p:grpSpPr>
        <p:sp>
          <p:nvSpPr>
            <p:cNvPr id="15" name="TextBox 5">
              <a:extLst>
                <a:ext uri="{FF2B5EF4-FFF2-40B4-BE49-F238E27FC236}">
                  <a16:creationId xmlns:a16="http://schemas.microsoft.com/office/drawing/2014/main" id="{E117336E-534A-4F28-B3E0-9F4014F9CC19}"/>
                </a:ext>
              </a:extLst>
            </p:cNvPr>
            <p:cNvSpPr txBox="1"/>
            <p:nvPr/>
          </p:nvSpPr>
          <p:spPr>
            <a:xfrm>
              <a:off x="6185212" y="5283860"/>
              <a:ext cx="2560827" cy="943848"/>
            </a:xfrm>
            <a:prstGeom prst="rect">
              <a:avLst/>
            </a:prstGeom>
            <a:noFill/>
          </p:spPr>
          <p:txBody>
            <a:bodyPr wrap="square" rtlCol="0">
              <a:spAutoFit/>
            </a:bodyPr>
            <a:lstStyle>
              <a:defPPr>
                <a:defRPr lang="en-US"/>
              </a:defPPr>
              <a:lvl1pPr algn="ctr">
                <a:defRPr sz="1000">
                  <a:latin typeface="Georgia" panose="02040502050405020303" pitchFamily="18" charset="0"/>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a:lstStyle>
            <a:p>
              <a:r>
                <a:rPr lang="en-US">
                  <a:latin typeface="Arial" panose="020B0604020202020204" pitchFamily="34" charset="0"/>
                </a:rPr>
                <a:t>Enables profitable production of high-value products through leading job prep and management</a:t>
              </a:r>
            </a:p>
          </p:txBody>
        </p:sp>
        <p:grpSp>
          <p:nvGrpSpPr>
            <p:cNvPr id="59" name="Group 58"/>
            <p:cNvGrpSpPr/>
            <p:nvPr/>
          </p:nvGrpSpPr>
          <p:grpSpPr>
            <a:xfrm>
              <a:off x="6250002" y="3327401"/>
              <a:ext cx="2344781" cy="1869332"/>
              <a:chOff x="4327526" y="2495550"/>
              <a:chExt cx="1604962" cy="1279525"/>
            </a:xfrm>
          </p:grpSpPr>
          <p:sp>
            <p:nvSpPr>
              <p:cNvPr id="26" name="Freeform 7"/>
              <p:cNvSpPr>
                <a:spLocks/>
              </p:cNvSpPr>
              <p:nvPr/>
            </p:nvSpPr>
            <p:spPr bwMode="auto">
              <a:xfrm>
                <a:off x="4389438" y="3197225"/>
                <a:ext cx="1543050" cy="577850"/>
              </a:xfrm>
              <a:custGeom>
                <a:avLst/>
                <a:gdLst>
                  <a:gd name="T0" fmla="*/ 426 w 1944"/>
                  <a:gd name="T1" fmla="*/ 164 h 729"/>
                  <a:gd name="T2" fmla="*/ 331 w 1944"/>
                  <a:gd name="T3" fmla="*/ 0 h 729"/>
                  <a:gd name="T4" fmla="*/ 238 w 1944"/>
                  <a:gd name="T5" fmla="*/ 164 h 729"/>
                  <a:gd name="T6" fmla="*/ 0 w 1944"/>
                  <a:gd name="T7" fmla="*/ 164 h 729"/>
                  <a:gd name="T8" fmla="*/ 0 w 1944"/>
                  <a:gd name="T9" fmla="*/ 729 h 729"/>
                  <a:gd name="T10" fmla="*/ 1944 w 1944"/>
                  <a:gd name="T11" fmla="*/ 729 h 729"/>
                  <a:gd name="T12" fmla="*/ 1944 w 1944"/>
                  <a:gd name="T13" fmla="*/ 164 h 729"/>
                  <a:gd name="T14" fmla="*/ 426 w 1944"/>
                  <a:gd name="T15" fmla="*/ 164 h 7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729">
                    <a:moveTo>
                      <a:pt x="426" y="164"/>
                    </a:moveTo>
                    <a:lnTo>
                      <a:pt x="331" y="0"/>
                    </a:lnTo>
                    <a:lnTo>
                      <a:pt x="238" y="164"/>
                    </a:lnTo>
                    <a:lnTo>
                      <a:pt x="0" y="164"/>
                    </a:lnTo>
                    <a:lnTo>
                      <a:pt x="0" y="729"/>
                    </a:lnTo>
                    <a:lnTo>
                      <a:pt x="1944" y="729"/>
                    </a:lnTo>
                    <a:lnTo>
                      <a:pt x="1944" y="164"/>
                    </a:lnTo>
                    <a:lnTo>
                      <a:pt x="426" y="164"/>
                    </a:lnTo>
                    <a:close/>
                  </a:path>
                </a:pathLst>
              </a:custGeom>
              <a:solidFill>
                <a:srgbClr val="7096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5" name="Freeform 26"/>
              <p:cNvSpPr>
                <a:spLocks/>
              </p:cNvSpPr>
              <p:nvPr/>
            </p:nvSpPr>
            <p:spPr bwMode="auto">
              <a:xfrm>
                <a:off x="4327526" y="2495550"/>
                <a:ext cx="630238" cy="630238"/>
              </a:xfrm>
              <a:custGeom>
                <a:avLst/>
                <a:gdLst>
                  <a:gd name="T0" fmla="*/ 794 w 794"/>
                  <a:gd name="T1" fmla="*/ 397 h 795"/>
                  <a:gd name="T2" fmla="*/ 792 w 794"/>
                  <a:gd name="T3" fmla="*/ 437 h 795"/>
                  <a:gd name="T4" fmla="*/ 786 w 794"/>
                  <a:gd name="T5" fmla="*/ 477 h 795"/>
                  <a:gd name="T6" fmla="*/ 775 w 794"/>
                  <a:gd name="T7" fmla="*/ 515 h 795"/>
                  <a:gd name="T8" fmla="*/ 763 w 794"/>
                  <a:gd name="T9" fmla="*/ 552 h 795"/>
                  <a:gd name="T10" fmla="*/ 746 w 794"/>
                  <a:gd name="T11" fmla="*/ 587 h 795"/>
                  <a:gd name="T12" fmla="*/ 727 w 794"/>
                  <a:gd name="T13" fmla="*/ 619 h 795"/>
                  <a:gd name="T14" fmla="*/ 678 w 794"/>
                  <a:gd name="T15" fmla="*/ 678 h 795"/>
                  <a:gd name="T16" fmla="*/ 618 w 794"/>
                  <a:gd name="T17" fmla="*/ 726 h 795"/>
                  <a:gd name="T18" fmla="*/ 586 w 794"/>
                  <a:gd name="T19" fmla="*/ 746 h 795"/>
                  <a:gd name="T20" fmla="*/ 551 w 794"/>
                  <a:gd name="T21" fmla="*/ 762 h 795"/>
                  <a:gd name="T22" fmla="*/ 514 w 794"/>
                  <a:gd name="T23" fmla="*/ 776 h 795"/>
                  <a:gd name="T24" fmla="*/ 476 w 794"/>
                  <a:gd name="T25" fmla="*/ 785 h 795"/>
                  <a:gd name="T26" fmla="*/ 438 w 794"/>
                  <a:gd name="T27" fmla="*/ 791 h 795"/>
                  <a:gd name="T28" fmla="*/ 397 w 794"/>
                  <a:gd name="T29" fmla="*/ 795 h 795"/>
                  <a:gd name="T30" fmla="*/ 377 w 794"/>
                  <a:gd name="T31" fmla="*/ 793 h 795"/>
                  <a:gd name="T32" fmla="*/ 336 w 794"/>
                  <a:gd name="T33" fmla="*/ 790 h 795"/>
                  <a:gd name="T34" fmla="*/ 297 w 794"/>
                  <a:gd name="T35" fmla="*/ 782 h 795"/>
                  <a:gd name="T36" fmla="*/ 261 w 794"/>
                  <a:gd name="T37" fmla="*/ 770 h 795"/>
                  <a:gd name="T38" fmla="*/ 224 w 794"/>
                  <a:gd name="T39" fmla="*/ 755 h 795"/>
                  <a:gd name="T40" fmla="*/ 191 w 794"/>
                  <a:gd name="T41" fmla="*/ 736 h 795"/>
                  <a:gd name="T42" fmla="*/ 145 w 794"/>
                  <a:gd name="T43" fmla="*/ 703 h 795"/>
                  <a:gd name="T44" fmla="*/ 90 w 794"/>
                  <a:gd name="T45" fmla="*/ 649 h 795"/>
                  <a:gd name="T46" fmla="*/ 58 w 794"/>
                  <a:gd name="T47" fmla="*/ 604 h 795"/>
                  <a:gd name="T48" fmla="*/ 39 w 794"/>
                  <a:gd name="T49" fmla="*/ 568 h 795"/>
                  <a:gd name="T50" fmla="*/ 24 w 794"/>
                  <a:gd name="T51" fmla="*/ 533 h 795"/>
                  <a:gd name="T52" fmla="*/ 12 w 794"/>
                  <a:gd name="T53" fmla="*/ 497 h 795"/>
                  <a:gd name="T54" fmla="*/ 4 w 794"/>
                  <a:gd name="T55" fmla="*/ 457 h 795"/>
                  <a:gd name="T56" fmla="*/ 0 w 794"/>
                  <a:gd name="T57" fmla="*/ 417 h 795"/>
                  <a:gd name="T58" fmla="*/ 0 w 794"/>
                  <a:gd name="T59" fmla="*/ 397 h 795"/>
                  <a:gd name="T60" fmla="*/ 1 w 794"/>
                  <a:gd name="T61" fmla="*/ 356 h 795"/>
                  <a:gd name="T62" fmla="*/ 7 w 794"/>
                  <a:gd name="T63" fmla="*/ 316 h 795"/>
                  <a:gd name="T64" fmla="*/ 18 w 794"/>
                  <a:gd name="T65" fmla="*/ 278 h 795"/>
                  <a:gd name="T66" fmla="*/ 32 w 794"/>
                  <a:gd name="T67" fmla="*/ 241 h 795"/>
                  <a:gd name="T68" fmla="*/ 47 w 794"/>
                  <a:gd name="T69" fmla="*/ 208 h 795"/>
                  <a:gd name="T70" fmla="*/ 67 w 794"/>
                  <a:gd name="T71" fmla="*/ 174 h 795"/>
                  <a:gd name="T72" fmla="*/ 116 w 794"/>
                  <a:gd name="T73" fmla="*/ 116 h 795"/>
                  <a:gd name="T74" fmla="*/ 175 w 794"/>
                  <a:gd name="T75" fmla="*/ 67 h 795"/>
                  <a:gd name="T76" fmla="*/ 207 w 794"/>
                  <a:gd name="T77" fmla="*/ 47 h 795"/>
                  <a:gd name="T78" fmla="*/ 242 w 794"/>
                  <a:gd name="T79" fmla="*/ 31 h 795"/>
                  <a:gd name="T80" fmla="*/ 279 w 794"/>
                  <a:gd name="T81" fmla="*/ 17 h 795"/>
                  <a:gd name="T82" fmla="*/ 317 w 794"/>
                  <a:gd name="T83" fmla="*/ 8 h 795"/>
                  <a:gd name="T84" fmla="*/ 355 w 794"/>
                  <a:gd name="T85" fmla="*/ 2 h 795"/>
                  <a:gd name="T86" fmla="*/ 397 w 794"/>
                  <a:gd name="T87" fmla="*/ 0 h 795"/>
                  <a:gd name="T88" fmla="*/ 417 w 794"/>
                  <a:gd name="T89" fmla="*/ 0 h 795"/>
                  <a:gd name="T90" fmla="*/ 458 w 794"/>
                  <a:gd name="T91" fmla="*/ 5 h 795"/>
                  <a:gd name="T92" fmla="*/ 496 w 794"/>
                  <a:gd name="T93" fmla="*/ 12 h 795"/>
                  <a:gd name="T94" fmla="*/ 533 w 794"/>
                  <a:gd name="T95" fmla="*/ 23 h 795"/>
                  <a:gd name="T96" fmla="*/ 569 w 794"/>
                  <a:gd name="T97" fmla="*/ 38 h 795"/>
                  <a:gd name="T98" fmla="*/ 603 w 794"/>
                  <a:gd name="T99" fmla="*/ 57 h 795"/>
                  <a:gd name="T100" fmla="*/ 649 w 794"/>
                  <a:gd name="T101" fmla="*/ 90 h 795"/>
                  <a:gd name="T102" fmla="*/ 704 w 794"/>
                  <a:gd name="T103" fmla="*/ 144 h 795"/>
                  <a:gd name="T104" fmla="*/ 736 w 794"/>
                  <a:gd name="T105" fmla="*/ 191 h 795"/>
                  <a:gd name="T106" fmla="*/ 754 w 794"/>
                  <a:gd name="T107" fmla="*/ 225 h 795"/>
                  <a:gd name="T108" fmla="*/ 769 w 794"/>
                  <a:gd name="T109" fmla="*/ 260 h 795"/>
                  <a:gd name="T110" fmla="*/ 782 w 794"/>
                  <a:gd name="T111" fmla="*/ 298 h 795"/>
                  <a:gd name="T112" fmla="*/ 789 w 794"/>
                  <a:gd name="T113" fmla="*/ 336 h 795"/>
                  <a:gd name="T114" fmla="*/ 794 w 794"/>
                  <a:gd name="T115" fmla="*/ 376 h 795"/>
                  <a:gd name="T116" fmla="*/ 794 w 794"/>
                  <a:gd name="T117" fmla="*/ 39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4" h="795">
                    <a:moveTo>
                      <a:pt x="794" y="397"/>
                    </a:moveTo>
                    <a:lnTo>
                      <a:pt x="794" y="397"/>
                    </a:lnTo>
                    <a:lnTo>
                      <a:pt x="794" y="417"/>
                    </a:lnTo>
                    <a:lnTo>
                      <a:pt x="792" y="437"/>
                    </a:lnTo>
                    <a:lnTo>
                      <a:pt x="789" y="457"/>
                    </a:lnTo>
                    <a:lnTo>
                      <a:pt x="786" y="477"/>
                    </a:lnTo>
                    <a:lnTo>
                      <a:pt x="782" y="497"/>
                    </a:lnTo>
                    <a:lnTo>
                      <a:pt x="775" y="515"/>
                    </a:lnTo>
                    <a:lnTo>
                      <a:pt x="769" y="533"/>
                    </a:lnTo>
                    <a:lnTo>
                      <a:pt x="763" y="552"/>
                    </a:lnTo>
                    <a:lnTo>
                      <a:pt x="754" y="568"/>
                    </a:lnTo>
                    <a:lnTo>
                      <a:pt x="746" y="587"/>
                    </a:lnTo>
                    <a:lnTo>
                      <a:pt x="736" y="604"/>
                    </a:lnTo>
                    <a:lnTo>
                      <a:pt x="727" y="619"/>
                    </a:lnTo>
                    <a:lnTo>
                      <a:pt x="704" y="649"/>
                    </a:lnTo>
                    <a:lnTo>
                      <a:pt x="678" y="678"/>
                    </a:lnTo>
                    <a:lnTo>
                      <a:pt x="649" y="703"/>
                    </a:lnTo>
                    <a:lnTo>
                      <a:pt x="618" y="726"/>
                    </a:lnTo>
                    <a:lnTo>
                      <a:pt x="603" y="736"/>
                    </a:lnTo>
                    <a:lnTo>
                      <a:pt x="586" y="746"/>
                    </a:lnTo>
                    <a:lnTo>
                      <a:pt x="569" y="755"/>
                    </a:lnTo>
                    <a:lnTo>
                      <a:pt x="551" y="762"/>
                    </a:lnTo>
                    <a:lnTo>
                      <a:pt x="533" y="770"/>
                    </a:lnTo>
                    <a:lnTo>
                      <a:pt x="514" y="776"/>
                    </a:lnTo>
                    <a:lnTo>
                      <a:pt x="496" y="782"/>
                    </a:lnTo>
                    <a:lnTo>
                      <a:pt x="476" y="785"/>
                    </a:lnTo>
                    <a:lnTo>
                      <a:pt x="458" y="790"/>
                    </a:lnTo>
                    <a:lnTo>
                      <a:pt x="438" y="791"/>
                    </a:lnTo>
                    <a:lnTo>
                      <a:pt x="417" y="793"/>
                    </a:lnTo>
                    <a:lnTo>
                      <a:pt x="397" y="795"/>
                    </a:lnTo>
                    <a:lnTo>
                      <a:pt x="397" y="795"/>
                    </a:lnTo>
                    <a:lnTo>
                      <a:pt x="377" y="793"/>
                    </a:lnTo>
                    <a:lnTo>
                      <a:pt x="355" y="791"/>
                    </a:lnTo>
                    <a:lnTo>
                      <a:pt x="336" y="790"/>
                    </a:lnTo>
                    <a:lnTo>
                      <a:pt x="317" y="785"/>
                    </a:lnTo>
                    <a:lnTo>
                      <a:pt x="297" y="782"/>
                    </a:lnTo>
                    <a:lnTo>
                      <a:pt x="279" y="776"/>
                    </a:lnTo>
                    <a:lnTo>
                      <a:pt x="261" y="770"/>
                    </a:lnTo>
                    <a:lnTo>
                      <a:pt x="242" y="762"/>
                    </a:lnTo>
                    <a:lnTo>
                      <a:pt x="224" y="755"/>
                    </a:lnTo>
                    <a:lnTo>
                      <a:pt x="207" y="746"/>
                    </a:lnTo>
                    <a:lnTo>
                      <a:pt x="191" y="736"/>
                    </a:lnTo>
                    <a:lnTo>
                      <a:pt x="175" y="726"/>
                    </a:lnTo>
                    <a:lnTo>
                      <a:pt x="145" y="703"/>
                    </a:lnTo>
                    <a:lnTo>
                      <a:pt x="116" y="678"/>
                    </a:lnTo>
                    <a:lnTo>
                      <a:pt x="90" y="649"/>
                    </a:lnTo>
                    <a:lnTo>
                      <a:pt x="67" y="619"/>
                    </a:lnTo>
                    <a:lnTo>
                      <a:pt x="58" y="604"/>
                    </a:lnTo>
                    <a:lnTo>
                      <a:pt x="47" y="587"/>
                    </a:lnTo>
                    <a:lnTo>
                      <a:pt x="39" y="568"/>
                    </a:lnTo>
                    <a:lnTo>
                      <a:pt x="32" y="552"/>
                    </a:lnTo>
                    <a:lnTo>
                      <a:pt x="24" y="533"/>
                    </a:lnTo>
                    <a:lnTo>
                      <a:pt x="18" y="515"/>
                    </a:lnTo>
                    <a:lnTo>
                      <a:pt x="12" y="497"/>
                    </a:lnTo>
                    <a:lnTo>
                      <a:pt x="7" y="477"/>
                    </a:lnTo>
                    <a:lnTo>
                      <a:pt x="4" y="457"/>
                    </a:lnTo>
                    <a:lnTo>
                      <a:pt x="1" y="437"/>
                    </a:lnTo>
                    <a:lnTo>
                      <a:pt x="0" y="417"/>
                    </a:lnTo>
                    <a:lnTo>
                      <a:pt x="0" y="397"/>
                    </a:lnTo>
                    <a:lnTo>
                      <a:pt x="0" y="397"/>
                    </a:lnTo>
                    <a:lnTo>
                      <a:pt x="0" y="376"/>
                    </a:lnTo>
                    <a:lnTo>
                      <a:pt x="1" y="356"/>
                    </a:lnTo>
                    <a:lnTo>
                      <a:pt x="4" y="336"/>
                    </a:lnTo>
                    <a:lnTo>
                      <a:pt x="7" y="316"/>
                    </a:lnTo>
                    <a:lnTo>
                      <a:pt x="12" y="298"/>
                    </a:lnTo>
                    <a:lnTo>
                      <a:pt x="18" y="278"/>
                    </a:lnTo>
                    <a:lnTo>
                      <a:pt x="24" y="260"/>
                    </a:lnTo>
                    <a:lnTo>
                      <a:pt x="32" y="241"/>
                    </a:lnTo>
                    <a:lnTo>
                      <a:pt x="39" y="225"/>
                    </a:lnTo>
                    <a:lnTo>
                      <a:pt x="47" y="208"/>
                    </a:lnTo>
                    <a:lnTo>
                      <a:pt x="58" y="191"/>
                    </a:lnTo>
                    <a:lnTo>
                      <a:pt x="67" y="174"/>
                    </a:lnTo>
                    <a:lnTo>
                      <a:pt x="90" y="144"/>
                    </a:lnTo>
                    <a:lnTo>
                      <a:pt x="116" y="116"/>
                    </a:lnTo>
                    <a:lnTo>
                      <a:pt x="145" y="90"/>
                    </a:lnTo>
                    <a:lnTo>
                      <a:pt x="175" y="67"/>
                    </a:lnTo>
                    <a:lnTo>
                      <a:pt x="191" y="57"/>
                    </a:lnTo>
                    <a:lnTo>
                      <a:pt x="207" y="47"/>
                    </a:lnTo>
                    <a:lnTo>
                      <a:pt x="224" y="38"/>
                    </a:lnTo>
                    <a:lnTo>
                      <a:pt x="242" y="31"/>
                    </a:lnTo>
                    <a:lnTo>
                      <a:pt x="261" y="23"/>
                    </a:lnTo>
                    <a:lnTo>
                      <a:pt x="279" y="17"/>
                    </a:lnTo>
                    <a:lnTo>
                      <a:pt x="297" y="12"/>
                    </a:lnTo>
                    <a:lnTo>
                      <a:pt x="317" y="8"/>
                    </a:lnTo>
                    <a:lnTo>
                      <a:pt x="336" y="5"/>
                    </a:lnTo>
                    <a:lnTo>
                      <a:pt x="355" y="2"/>
                    </a:lnTo>
                    <a:lnTo>
                      <a:pt x="377" y="0"/>
                    </a:lnTo>
                    <a:lnTo>
                      <a:pt x="397" y="0"/>
                    </a:lnTo>
                    <a:lnTo>
                      <a:pt x="397" y="0"/>
                    </a:lnTo>
                    <a:lnTo>
                      <a:pt x="417" y="0"/>
                    </a:lnTo>
                    <a:lnTo>
                      <a:pt x="438" y="2"/>
                    </a:lnTo>
                    <a:lnTo>
                      <a:pt x="458" y="5"/>
                    </a:lnTo>
                    <a:lnTo>
                      <a:pt x="476" y="8"/>
                    </a:lnTo>
                    <a:lnTo>
                      <a:pt x="496" y="12"/>
                    </a:lnTo>
                    <a:lnTo>
                      <a:pt x="514" y="17"/>
                    </a:lnTo>
                    <a:lnTo>
                      <a:pt x="533" y="23"/>
                    </a:lnTo>
                    <a:lnTo>
                      <a:pt x="551" y="31"/>
                    </a:lnTo>
                    <a:lnTo>
                      <a:pt x="569" y="38"/>
                    </a:lnTo>
                    <a:lnTo>
                      <a:pt x="586" y="47"/>
                    </a:lnTo>
                    <a:lnTo>
                      <a:pt x="603" y="57"/>
                    </a:lnTo>
                    <a:lnTo>
                      <a:pt x="618" y="67"/>
                    </a:lnTo>
                    <a:lnTo>
                      <a:pt x="649" y="90"/>
                    </a:lnTo>
                    <a:lnTo>
                      <a:pt x="678" y="116"/>
                    </a:lnTo>
                    <a:lnTo>
                      <a:pt x="704" y="144"/>
                    </a:lnTo>
                    <a:lnTo>
                      <a:pt x="727" y="174"/>
                    </a:lnTo>
                    <a:lnTo>
                      <a:pt x="736" y="191"/>
                    </a:lnTo>
                    <a:lnTo>
                      <a:pt x="746" y="208"/>
                    </a:lnTo>
                    <a:lnTo>
                      <a:pt x="754" y="225"/>
                    </a:lnTo>
                    <a:lnTo>
                      <a:pt x="763" y="241"/>
                    </a:lnTo>
                    <a:lnTo>
                      <a:pt x="769" y="260"/>
                    </a:lnTo>
                    <a:lnTo>
                      <a:pt x="775" y="278"/>
                    </a:lnTo>
                    <a:lnTo>
                      <a:pt x="782" y="298"/>
                    </a:lnTo>
                    <a:lnTo>
                      <a:pt x="786" y="316"/>
                    </a:lnTo>
                    <a:lnTo>
                      <a:pt x="789" y="336"/>
                    </a:lnTo>
                    <a:lnTo>
                      <a:pt x="792" y="356"/>
                    </a:lnTo>
                    <a:lnTo>
                      <a:pt x="794" y="376"/>
                    </a:lnTo>
                    <a:lnTo>
                      <a:pt x="794" y="397"/>
                    </a:lnTo>
                    <a:lnTo>
                      <a:pt x="794" y="397"/>
                    </a:lnTo>
                    <a:close/>
                  </a:path>
                </a:pathLst>
              </a:custGeom>
              <a:solidFill>
                <a:srgbClr val="7096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6" name="Freeform 27"/>
              <p:cNvSpPr>
                <a:spLocks noEditPoints="1"/>
              </p:cNvSpPr>
              <p:nvPr/>
            </p:nvSpPr>
            <p:spPr bwMode="auto">
              <a:xfrm>
                <a:off x="4457701" y="2641600"/>
                <a:ext cx="381000" cy="263525"/>
              </a:xfrm>
              <a:custGeom>
                <a:avLst/>
                <a:gdLst>
                  <a:gd name="T0" fmla="*/ 15 w 480"/>
                  <a:gd name="T1" fmla="*/ 2 h 333"/>
                  <a:gd name="T2" fmla="*/ 0 w 480"/>
                  <a:gd name="T3" fmla="*/ 309 h 333"/>
                  <a:gd name="T4" fmla="*/ 15 w 480"/>
                  <a:gd name="T5" fmla="*/ 332 h 333"/>
                  <a:gd name="T6" fmla="*/ 460 w 480"/>
                  <a:gd name="T7" fmla="*/ 333 h 333"/>
                  <a:gd name="T8" fmla="*/ 480 w 480"/>
                  <a:gd name="T9" fmla="*/ 309 h 333"/>
                  <a:gd name="T10" fmla="*/ 472 w 480"/>
                  <a:gd name="T11" fmla="*/ 8 h 333"/>
                  <a:gd name="T12" fmla="*/ 455 w 480"/>
                  <a:gd name="T13" fmla="*/ 25 h 333"/>
                  <a:gd name="T14" fmla="*/ 414 w 480"/>
                  <a:gd name="T15" fmla="*/ 123 h 333"/>
                  <a:gd name="T16" fmla="*/ 376 w 480"/>
                  <a:gd name="T17" fmla="*/ 116 h 333"/>
                  <a:gd name="T18" fmla="*/ 364 w 480"/>
                  <a:gd name="T19" fmla="*/ 153 h 333"/>
                  <a:gd name="T20" fmla="*/ 341 w 480"/>
                  <a:gd name="T21" fmla="*/ 132 h 333"/>
                  <a:gd name="T22" fmla="*/ 307 w 480"/>
                  <a:gd name="T23" fmla="*/ 116 h 333"/>
                  <a:gd name="T24" fmla="*/ 280 w 480"/>
                  <a:gd name="T25" fmla="*/ 127 h 333"/>
                  <a:gd name="T26" fmla="*/ 252 w 480"/>
                  <a:gd name="T27" fmla="*/ 153 h 333"/>
                  <a:gd name="T28" fmla="*/ 246 w 480"/>
                  <a:gd name="T29" fmla="*/ 83 h 333"/>
                  <a:gd name="T30" fmla="*/ 212 w 480"/>
                  <a:gd name="T31" fmla="*/ 86 h 333"/>
                  <a:gd name="T32" fmla="*/ 191 w 480"/>
                  <a:gd name="T33" fmla="*/ 153 h 333"/>
                  <a:gd name="T34" fmla="*/ 162 w 480"/>
                  <a:gd name="T35" fmla="*/ 130 h 333"/>
                  <a:gd name="T36" fmla="*/ 122 w 480"/>
                  <a:gd name="T37" fmla="*/ 153 h 333"/>
                  <a:gd name="T38" fmla="*/ 112 w 480"/>
                  <a:gd name="T39" fmla="*/ 58 h 333"/>
                  <a:gd name="T40" fmla="*/ 72 w 480"/>
                  <a:gd name="T41" fmla="*/ 63 h 333"/>
                  <a:gd name="T42" fmla="*/ 25 w 480"/>
                  <a:gd name="T43" fmla="*/ 25 h 333"/>
                  <a:gd name="T44" fmla="*/ 335 w 480"/>
                  <a:gd name="T45" fmla="*/ 171 h 333"/>
                  <a:gd name="T46" fmla="*/ 313 w 480"/>
                  <a:gd name="T47" fmla="*/ 188 h 333"/>
                  <a:gd name="T48" fmla="*/ 292 w 480"/>
                  <a:gd name="T49" fmla="*/ 184 h 333"/>
                  <a:gd name="T50" fmla="*/ 278 w 480"/>
                  <a:gd name="T51" fmla="*/ 161 h 333"/>
                  <a:gd name="T52" fmla="*/ 287 w 480"/>
                  <a:gd name="T53" fmla="*/ 139 h 333"/>
                  <a:gd name="T54" fmla="*/ 307 w 480"/>
                  <a:gd name="T55" fmla="*/ 132 h 333"/>
                  <a:gd name="T56" fmla="*/ 331 w 480"/>
                  <a:gd name="T57" fmla="*/ 144 h 333"/>
                  <a:gd name="T58" fmla="*/ 109 w 480"/>
                  <a:gd name="T59" fmla="*/ 77 h 333"/>
                  <a:gd name="T60" fmla="*/ 84 w 480"/>
                  <a:gd name="T61" fmla="*/ 249 h 333"/>
                  <a:gd name="T62" fmla="*/ 79 w 480"/>
                  <a:gd name="T63" fmla="*/ 77 h 333"/>
                  <a:gd name="T64" fmla="*/ 107 w 480"/>
                  <a:gd name="T65" fmla="*/ 74 h 333"/>
                  <a:gd name="T66" fmla="*/ 235 w 480"/>
                  <a:gd name="T67" fmla="*/ 326 h 333"/>
                  <a:gd name="T68" fmla="*/ 231 w 480"/>
                  <a:gd name="T69" fmla="*/ 312 h 333"/>
                  <a:gd name="T70" fmla="*/ 244 w 480"/>
                  <a:gd name="T71" fmla="*/ 306 h 333"/>
                  <a:gd name="T72" fmla="*/ 249 w 480"/>
                  <a:gd name="T73" fmla="*/ 320 h 333"/>
                  <a:gd name="T74" fmla="*/ 426 w 480"/>
                  <a:gd name="T75" fmla="*/ 318 h 333"/>
                  <a:gd name="T76" fmla="*/ 420 w 480"/>
                  <a:gd name="T77" fmla="*/ 312 h 333"/>
                  <a:gd name="T78" fmla="*/ 426 w 480"/>
                  <a:gd name="T79" fmla="*/ 306 h 333"/>
                  <a:gd name="T80" fmla="*/ 432 w 480"/>
                  <a:gd name="T81" fmla="*/ 312 h 333"/>
                  <a:gd name="T82" fmla="*/ 426 w 480"/>
                  <a:gd name="T83" fmla="*/ 318 h 333"/>
                  <a:gd name="T84" fmla="*/ 441 w 480"/>
                  <a:gd name="T85" fmla="*/ 315 h 333"/>
                  <a:gd name="T86" fmla="*/ 441 w 480"/>
                  <a:gd name="T87" fmla="*/ 307 h 333"/>
                  <a:gd name="T88" fmla="*/ 449 w 480"/>
                  <a:gd name="T89" fmla="*/ 307 h 333"/>
                  <a:gd name="T90" fmla="*/ 449 w 480"/>
                  <a:gd name="T91" fmla="*/ 315 h 333"/>
                  <a:gd name="T92" fmla="*/ 25 w 480"/>
                  <a:gd name="T93" fmla="*/ 167 h 333"/>
                  <a:gd name="T94" fmla="*/ 72 w 480"/>
                  <a:gd name="T95" fmla="*/ 257 h 333"/>
                  <a:gd name="T96" fmla="*/ 112 w 480"/>
                  <a:gd name="T97" fmla="*/ 262 h 333"/>
                  <a:gd name="T98" fmla="*/ 134 w 480"/>
                  <a:gd name="T99" fmla="*/ 167 h 333"/>
                  <a:gd name="T100" fmla="*/ 162 w 480"/>
                  <a:gd name="T101" fmla="*/ 190 h 333"/>
                  <a:gd name="T102" fmla="*/ 191 w 480"/>
                  <a:gd name="T103" fmla="*/ 167 h 333"/>
                  <a:gd name="T104" fmla="*/ 212 w 480"/>
                  <a:gd name="T105" fmla="*/ 237 h 333"/>
                  <a:gd name="T106" fmla="*/ 246 w 480"/>
                  <a:gd name="T107" fmla="*/ 239 h 333"/>
                  <a:gd name="T108" fmla="*/ 264 w 480"/>
                  <a:gd name="T109" fmla="*/ 167 h 333"/>
                  <a:gd name="T110" fmla="*/ 280 w 480"/>
                  <a:gd name="T111" fmla="*/ 193 h 333"/>
                  <a:gd name="T112" fmla="*/ 307 w 480"/>
                  <a:gd name="T113" fmla="*/ 204 h 333"/>
                  <a:gd name="T114" fmla="*/ 341 w 480"/>
                  <a:gd name="T115" fmla="*/ 188 h 333"/>
                  <a:gd name="T116" fmla="*/ 364 w 480"/>
                  <a:gd name="T117" fmla="*/ 201 h 333"/>
                  <a:gd name="T118" fmla="*/ 376 w 480"/>
                  <a:gd name="T119" fmla="*/ 211 h 333"/>
                  <a:gd name="T120" fmla="*/ 414 w 480"/>
                  <a:gd name="T121" fmla="*/ 205 h 333"/>
                  <a:gd name="T122" fmla="*/ 25 w 480"/>
                  <a:gd name="T123" fmla="*/ 29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0" h="333">
                    <a:moveTo>
                      <a:pt x="455" y="0"/>
                    </a:moveTo>
                    <a:lnTo>
                      <a:pt x="25" y="0"/>
                    </a:lnTo>
                    <a:lnTo>
                      <a:pt x="25" y="0"/>
                    </a:lnTo>
                    <a:lnTo>
                      <a:pt x="20" y="0"/>
                    </a:lnTo>
                    <a:lnTo>
                      <a:pt x="15" y="2"/>
                    </a:lnTo>
                    <a:lnTo>
                      <a:pt x="8" y="8"/>
                    </a:lnTo>
                    <a:lnTo>
                      <a:pt x="2" y="16"/>
                    </a:lnTo>
                    <a:lnTo>
                      <a:pt x="0" y="20"/>
                    </a:lnTo>
                    <a:lnTo>
                      <a:pt x="0" y="25"/>
                    </a:lnTo>
                    <a:lnTo>
                      <a:pt x="0" y="309"/>
                    </a:lnTo>
                    <a:lnTo>
                      <a:pt x="0" y="309"/>
                    </a:lnTo>
                    <a:lnTo>
                      <a:pt x="0" y="315"/>
                    </a:lnTo>
                    <a:lnTo>
                      <a:pt x="2" y="320"/>
                    </a:lnTo>
                    <a:lnTo>
                      <a:pt x="8" y="327"/>
                    </a:lnTo>
                    <a:lnTo>
                      <a:pt x="15" y="332"/>
                    </a:lnTo>
                    <a:lnTo>
                      <a:pt x="20" y="333"/>
                    </a:lnTo>
                    <a:lnTo>
                      <a:pt x="25" y="333"/>
                    </a:lnTo>
                    <a:lnTo>
                      <a:pt x="455" y="333"/>
                    </a:lnTo>
                    <a:lnTo>
                      <a:pt x="455" y="333"/>
                    </a:lnTo>
                    <a:lnTo>
                      <a:pt x="460" y="333"/>
                    </a:lnTo>
                    <a:lnTo>
                      <a:pt x="464" y="332"/>
                    </a:lnTo>
                    <a:lnTo>
                      <a:pt x="472" y="327"/>
                    </a:lnTo>
                    <a:lnTo>
                      <a:pt x="478" y="320"/>
                    </a:lnTo>
                    <a:lnTo>
                      <a:pt x="480" y="315"/>
                    </a:lnTo>
                    <a:lnTo>
                      <a:pt x="480" y="309"/>
                    </a:lnTo>
                    <a:lnTo>
                      <a:pt x="480" y="25"/>
                    </a:lnTo>
                    <a:lnTo>
                      <a:pt x="480" y="25"/>
                    </a:lnTo>
                    <a:lnTo>
                      <a:pt x="480" y="20"/>
                    </a:lnTo>
                    <a:lnTo>
                      <a:pt x="478" y="16"/>
                    </a:lnTo>
                    <a:lnTo>
                      <a:pt x="472" y="8"/>
                    </a:lnTo>
                    <a:lnTo>
                      <a:pt x="464" y="2"/>
                    </a:lnTo>
                    <a:lnTo>
                      <a:pt x="460" y="0"/>
                    </a:lnTo>
                    <a:lnTo>
                      <a:pt x="455" y="0"/>
                    </a:lnTo>
                    <a:lnTo>
                      <a:pt x="455" y="0"/>
                    </a:lnTo>
                    <a:close/>
                    <a:moveTo>
                      <a:pt x="455" y="25"/>
                    </a:moveTo>
                    <a:lnTo>
                      <a:pt x="455" y="153"/>
                    </a:lnTo>
                    <a:lnTo>
                      <a:pt x="415" y="153"/>
                    </a:lnTo>
                    <a:lnTo>
                      <a:pt x="415" y="127"/>
                    </a:lnTo>
                    <a:lnTo>
                      <a:pt x="415" y="127"/>
                    </a:lnTo>
                    <a:lnTo>
                      <a:pt x="414" y="123"/>
                    </a:lnTo>
                    <a:lnTo>
                      <a:pt x="411" y="120"/>
                    </a:lnTo>
                    <a:lnTo>
                      <a:pt x="408" y="116"/>
                    </a:lnTo>
                    <a:lnTo>
                      <a:pt x="403" y="116"/>
                    </a:lnTo>
                    <a:lnTo>
                      <a:pt x="376" y="116"/>
                    </a:lnTo>
                    <a:lnTo>
                      <a:pt x="376" y="116"/>
                    </a:lnTo>
                    <a:lnTo>
                      <a:pt x="371" y="116"/>
                    </a:lnTo>
                    <a:lnTo>
                      <a:pt x="367" y="120"/>
                    </a:lnTo>
                    <a:lnTo>
                      <a:pt x="365" y="123"/>
                    </a:lnTo>
                    <a:lnTo>
                      <a:pt x="364" y="127"/>
                    </a:lnTo>
                    <a:lnTo>
                      <a:pt x="364" y="153"/>
                    </a:lnTo>
                    <a:lnTo>
                      <a:pt x="351" y="153"/>
                    </a:lnTo>
                    <a:lnTo>
                      <a:pt x="351" y="153"/>
                    </a:lnTo>
                    <a:lnTo>
                      <a:pt x="348" y="146"/>
                    </a:lnTo>
                    <a:lnTo>
                      <a:pt x="345" y="139"/>
                    </a:lnTo>
                    <a:lnTo>
                      <a:pt x="341" y="132"/>
                    </a:lnTo>
                    <a:lnTo>
                      <a:pt x="336" y="127"/>
                    </a:lnTo>
                    <a:lnTo>
                      <a:pt x="330" y="123"/>
                    </a:lnTo>
                    <a:lnTo>
                      <a:pt x="322" y="120"/>
                    </a:lnTo>
                    <a:lnTo>
                      <a:pt x="316" y="118"/>
                    </a:lnTo>
                    <a:lnTo>
                      <a:pt x="307" y="116"/>
                    </a:lnTo>
                    <a:lnTo>
                      <a:pt x="307" y="116"/>
                    </a:lnTo>
                    <a:lnTo>
                      <a:pt x="299" y="118"/>
                    </a:lnTo>
                    <a:lnTo>
                      <a:pt x="292" y="120"/>
                    </a:lnTo>
                    <a:lnTo>
                      <a:pt x="286" y="123"/>
                    </a:lnTo>
                    <a:lnTo>
                      <a:pt x="280" y="127"/>
                    </a:lnTo>
                    <a:lnTo>
                      <a:pt x="275" y="132"/>
                    </a:lnTo>
                    <a:lnTo>
                      <a:pt x="270" y="139"/>
                    </a:lnTo>
                    <a:lnTo>
                      <a:pt x="267" y="146"/>
                    </a:lnTo>
                    <a:lnTo>
                      <a:pt x="264" y="153"/>
                    </a:lnTo>
                    <a:lnTo>
                      <a:pt x="252" y="153"/>
                    </a:lnTo>
                    <a:lnTo>
                      <a:pt x="252" y="94"/>
                    </a:lnTo>
                    <a:lnTo>
                      <a:pt x="252" y="94"/>
                    </a:lnTo>
                    <a:lnTo>
                      <a:pt x="252" y="89"/>
                    </a:lnTo>
                    <a:lnTo>
                      <a:pt x="249" y="86"/>
                    </a:lnTo>
                    <a:lnTo>
                      <a:pt x="246" y="83"/>
                    </a:lnTo>
                    <a:lnTo>
                      <a:pt x="241" y="83"/>
                    </a:lnTo>
                    <a:lnTo>
                      <a:pt x="222" y="83"/>
                    </a:lnTo>
                    <a:lnTo>
                      <a:pt x="222" y="83"/>
                    </a:lnTo>
                    <a:lnTo>
                      <a:pt x="217" y="83"/>
                    </a:lnTo>
                    <a:lnTo>
                      <a:pt x="212" y="86"/>
                    </a:lnTo>
                    <a:lnTo>
                      <a:pt x="211" y="89"/>
                    </a:lnTo>
                    <a:lnTo>
                      <a:pt x="209" y="94"/>
                    </a:lnTo>
                    <a:lnTo>
                      <a:pt x="209" y="153"/>
                    </a:lnTo>
                    <a:lnTo>
                      <a:pt x="191" y="153"/>
                    </a:lnTo>
                    <a:lnTo>
                      <a:pt x="191" y="153"/>
                    </a:lnTo>
                    <a:lnTo>
                      <a:pt x="188" y="144"/>
                    </a:lnTo>
                    <a:lnTo>
                      <a:pt x="180" y="136"/>
                    </a:lnTo>
                    <a:lnTo>
                      <a:pt x="173" y="132"/>
                    </a:lnTo>
                    <a:lnTo>
                      <a:pt x="162" y="130"/>
                    </a:lnTo>
                    <a:lnTo>
                      <a:pt x="162" y="130"/>
                    </a:lnTo>
                    <a:lnTo>
                      <a:pt x="153" y="132"/>
                    </a:lnTo>
                    <a:lnTo>
                      <a:pt x="144" y="136"/>
                    </a:lnTo>
                    <a:lnTo>
                      <a:pt x="138" y="144"/>
                    </a:lnTo>
                    <a:lnTo>
                      <a:pt x="134" y="153"/>
                    </a:lnTo>
                    <a:lnTo>
                      <a:pt x="122" y="153"/>
                    </a:lnTo>
                    <a:lnTo>
                      <a:pt x="122" y="77"/>
                    </a:lnTo>
                    <a:lnTo>
                      <a:pt x="122" y="77"/>
                    </a:lnTo>
                    <a:lnTo>
                      <a:pt x="121" y="69"/>
                    </a:lnTo>
                    <a:lnTo>
                      <a:pt x="118" y="63"/>
                    </a:lnTo>
                    <a:lnTo>
                      <a:pt x="112" y="58"/>
                    </a:lnTo>
                    <a:lnTo>
                      <a:pt x="104" y="57"/>
                    </a:lnTo>
                    <a:lnTo>
                      <a:pt x="84" y="57"/>
                    </a:lnTo>
                    <a:lnTo>
                      <a:pt x="84" y="57"/>
                    </a:lnTo>
                    <a:lnTo>
                      <a:pt x="76" y="58"/>
                    </a:lnTo>
                    <a:lnTo>
                      <a:pt x="72" y="63"/>
                    </a:lnTo>
                    <a:lnTo>
                      <a:pt x="67" y="69"/>
                    </a:lnTo>
                    <a:lnTo>
                      <a:pt x="66" y="77"/>
                    </a:lnTo>
                    <a:lnTo>
                      <a:pt x="66" y="153"/>
                    </a:lnTo>
                    <a:lnTo>
                      <a:pt x="25" y="153"/>
                    </a:lnTo>
                    <a:lnTo>
                      <a:pt x="25" y="25"/>
                    </a:lnTo>
                    <a:lnTo>
                      <a:pt x="455" y="25"/>
                    </a:lnTo>
                    <a:close/>
                    <a:moveTo>
                      <a:pt x="338" y="161"/>
                    </a:moveTo>
                    <a:lnTo>
                      <a:pt x="338" y="161"/>
                    </a:lnTo>
                    <a:lnTo>
                      <a:pt x="336" y="165"/>
                    </a:lnTo>
                    <a:lnTo>
                      <a:pt x="335" y="171"/>
                    </a:lnTo>
                    <a:lnTo>
                      <a:pt x="331" y="176"/>
                    </a:lnTo>
                    <a:lnTo>
                      <a:pt x="328" y="181"/>
                    </a:lnTo>
                    <a:lnTo>
                      <a:pt x="324" y="184"/>
                    </a:lnTo>
                    <a:lnTo>
                      <a:pt x="319" y="187"/>
                    </a:lnTo>
                    <a:lnTo>
                      <a:pt x="313" y="188"/>
                    </a:lnTo>
                    <a:lnTo>
                      <a:pt x="307" y="190"/>
                    </a:lnTo>
                    <a:lnTo>
                      <a:pt x="307" y="190"/>
                    </a:lnTo>
                    <a:lnTo>
                      <a:pt x="302" y="188"/>
                    </a:lnTo>
                    <a:lnTo>
                      <a:pt x="296" y="187"/>
                    </a:lnTo>
                    <a:lnTo>
                      <a:pt x="292" y="184"/>
                    </a:lnTo>
                    <a:lnTo>
                      <a:pt x="287" y="181"/>
                    </a:lnTo>
                    <a:lnTo>
                      <a:pt x="284" y="176"/>
                    </a:lnTo>
                    <a:lnTo>
                      <a:pt x="281" y="171"/>
                    </a:lnTo>
                    <a:lnTo>
                      <a:pt x="280" y="165"/>
                    </a:lnTo>
                    <a:lnTo>
                      <a:pt x="278" y="161"/>
                    </a:lnTo>
                    <a:lnTo>
                      <a:pt x="278" y="161"/>
                    </a:lnTo>
                    <a:lnTo>
                      <a:pt x="280" y="155"/>
                    </a:lnTo>
                    <a:lnTo>
                      <a:pt x="281" y="149"/>
                    </a:lnTo>
                    <a:lnTo>
                      <a:pt x="284" y="144"/>
                    </a:lnTo>
                    <a:lnTo>
                      <a:pt x="287" y="139"/>
                    </a:lnTo>
                    <a:lnTo>
                      <a:pt x="292" y="136"/>
                    </a:lnTo>
                    <a:lnTo>
                      <a:pt x="296" y="133"/>
                    </a:lnTo>
                    <a:lnTo>
                      <a:pt x="302" y="132"/>
                    </a:lnTo>
                    <a:lnTo>
                      <a:pt x="307" y="132"/>
                    </a:lnTo>
                    <a:lnTo>
                      <a:pt x="307" y="132"/>
                    </a:lnTo>
                    <a:lnTo>
                      <a:pt x="313" y="132"/>
                    </a:lnTo>
                    <a:lnTo>
                      <a:pt x="319" y="133"/>
                    </a:lnTo>
                    <a:lnTo>
                      <a:pt x="324" y="136"/>
                    </a:lnTo>
                    <a:lnTo>
                      <a:pt x="328" y="139"/>
                    </a:lnTo>
                    <a:lnTo>
                      <a:pt x="331" y="144"/>
                    </a:lnTo>
                    <a:lnTo>
                      <a:pt x="335" y="149"/>
                    </a:lnTo>
                    <a:lnTo>
                      <a:pt x="336" y="155"/>
                    </a:lnTo>
                    <a:lnTo>
                      <a:pt x="338" y="161"/>
                    </a:lnTo>
                    <a:lnTo>
                      <a:pt x="338" y="161"/>
                    </a:lnTo>
                    <a:close/>
                    <a:moveTo>
                      <a:pt x="109" y="77"/>
                    </a:moveTo>
                    <a:lnTo>
                      <a:pt x="109" y="245"/>
                    </a:lnTo>
                    <a:lnTo>
                      <a:pt x="109" y="245"/>
                    </a:lnTo>
                    <a:lnTo>
                      <a:pt x="107" y="248"/>
                    </a:lnTo>
                    <a:lnTo>
                      <a:pt x="104" y="249"/>
                    </a:lnTo>
                    <a:lnTo>
                      <a:pt x="84" y="249"/>
                    </a:lnTo>
                    <a:lnTo>
                      <a:pt x="84" y="249"/>
                    </a:lnTo>
                    <a:lnTo>
                      <a:pt x="81" y="248"/>
                    </a:lnTo>
                    <a:lnTo>
                      <a:pt x="79" y="245"/>
                    </a:lnTo>
                    <a:lnTo>
                      <a:pt x="79" y="77"/>
                    </a:lnTo>
                    <a:lnTo>
                      <a:pt x="79" y="77"/>
                    </a:lnTo>
                    <a:lnTo>
                      <a:pt x="81" y="74"/>
                    </a:lnTo>
                    <a:lnTo>
                      <a:pt x="84" y="72"/>
                    </a:lnTo>
                    <a:lnTo>
                      <a:pt x="104" y="72"/>
                    </a:lnTo>
                    <a:lnTo>
                      <a:pt x="104" y="72"/>
                    </a:lnTo>
                    <a:lnTo>
                      <a:pt x="107" y="74"/>
                    </a:lnTo>
                    <a:lnTo>
                      <a:pt x="109" y="77"/>
                    </a:lnTo>
                    <a:lnTo>
                      <a:pt x="109" y="77"/>
                    </a:lnTo>
                    <a:close/>
                    <a:moveTo>
                      <a:pt x="240" y="326"/>
                    </a:moveTo>
                    <a:lnTo>
                      <a:pt x="240" y="326"/>
                    </a:lnTo>
                    <a:lnTo>
                      <a:pt x="235" y="326"/>
                    </a:lnTo>
                    <a:lnTo>
                      <a:pt x="232" y="323"/>
                    </a:lnTo>
                    <a:lnTo>
                      <a:pt x="231" y="320"/>
                    </a:lnTo>
                    <a:lnTo>
                      <a:pt x="229" y="315"/>
                    </a:lnTo>
                    <a:lnTo>
                      <a:pt x="229" y="315"/>
                    </a:lnTo>
                    <a:lnTo>
                      <a:pt x="231" y="312"/>
                    </a:lnTo>
                    <a:lnTo>
                      <a:pt x="232" y="307"/>
                    </a:lnTo>
                    <a:lnTo>
                      <a:pt x="235" y="306"/>
                    </a:lnTo>
                    <a:lnTo>
                      <a:pt x="240" y="304"/>
                    </a:lnTo>
                    <a:lnTo>
                      <a:pt x="240" y="304"/>
                    </a:lnTo>
                    <a:lnTo>
                      <a:pt x="244" y="306"/>
                    </a:lnTo>
                    <a:lnTo>
                      <a:pt x="247" y="307"/>
                    </a:lnTo>
                    <a:lnTo>
                      <a:pt x="249" y="312"/>
                    </a:lnTo>
                    <a:lnTo>
                      <a:pt x="251" y="315"/>
                    </a:lnTo>
                    <a:lnTo>
                      <a:pt x="251" y="315"/>
                    </a:lnTo>
                    <a:lnTo>
                      <a:pt x="249" y="320"/>
                    </a:lnTo>
                    <a:lnTo>
                      <a:pt x="247" y="323"/>
                    </a:lnTo>
                    <a:lnTo>
                      <a:pt x="244" y="326"/>
                    </a:lnTo>
                    <a:lnTo>
                      <a:pt x="240" y="326"/>
                    </a:lnTo>
                    <a:lnTo>
                      <a:pt x="240" y="326"/>
                    </a:lnTo>
                    <a:close/>
                    <a:moveTo>
                      <a:pt x="426" y="318"/>
                    </a:moveTo>
                    <a:lnTo>
                      <a:pt x="426" y="318"/>
                    </a:lnTo>
                    <a:lnTo>
                      <a:pt x="425" y="317"/>
                    </a:lnTo>
                    <a:lnTo>
                      <a:pt x="422" y="315"/>
                    </a:lnTo>
                    <a:lnTo>
                      <a:pt x="422" y="314"/>
                    </a:lnTo>
                    <a:lnTo>
                      <a:pt x="420" y="312"/>
                    </a:lnTo>
                    <a:lnTo>
                      <a:pt x="420" y="312"/>
                    </a:lnTo>
                    <a:lnTo>
                      <a:pt x="422" y="309"/>
                    </a:lnTo>
                    <a:lnTo>
                      <a:pt x="422" y="307"/>
                    </a:lnTo>
                    <a:lnTo>
                      <a:pt x="425" y="306"/>
                    </a:lnTo>
                    <a:lnTo>
                      <a:pt x="426" y="306"/>
                    </a:lnTo>
                    <a:lnTo>
                      <a:pt x="426" y="306"/>
                    </a:lnTo>
                    <a:lnTo>
                      <a:pt x="429" y="306"/>
                    </a:lnTo>
                    <a:lnTo>
                      <a:pt x="431" y="307"/>
                    </a:lnTo>
                    <a:lnTo>
                      <a:pt x="432" y="309"/>
                    </a:lnTo>
                    <a:lnTo>
                      <a:pt x="432" y="312"/>
                    </a:lnTo>
                    <a:lnTo>
                      <a:pt x="432" y="312"/>
                    </a:lnTo>
                    <a:lnTo>
                      <a:pt x="432" y="314"/>
                    </a:lnTo>
                    <a:lnTo>
                      <a:pt x="431" y="315"/>
                    </a:lnTo>
                    <a:lnTo>
                      <a:pt x="429" y="317"/>
                    </a:lnTo>
                    <a:lnTo>
                      <a:pt x="426" y="318"/>
                    </a:lnTo>
                    <a:lnTo>
                      <a:pt x="426" y="318"/>
                    </a:lnTo>
                    <a:close/>
                    <a:moveTo>
                      <a:pt x="446" y="318"/>
                    </a:moveTo>
                    <a:lnTo>
                      <a:pt x="446" y="318"/>
                    </a:lnTo>
                    <a:lnTo>
                      <a:pt x="443" y="317"/>
                    </a:lnTo>
                    <a:lnTo>
                      <a:pt x="441" y="315"/>
                    </a:lnTo>
                    <a:lnTo>
                      <a:pt x="440" y="314"/>
                    </a:lnTo>
                    <a:lnTo>
                      <a:pt x="440" y="312"/>
                    </a:lnTo>
                    <a:lnTo>
                      <a:pt x="440" y="312"/>
                    </a:lnTo>
                    <a:lnTo>
                      <a:pt x="440" y="309"/>
                    </a:lnTo>
                    <a:lnTo>
                      <a:pt x="441" y="307"/>
                    </a:lnTo>
                    <a:lnTo>
                      <a:pt x="443" y="306"/>
                    </a:lnTo>
                    <a:lnTo>
                      <a:pt x="446" y="306"/>
                    </a:lnTo>
                    <a:lnTo>
                      <a:pt x="446" y="306"/>
                    </a:lnTo>
                    <a:lnTo>
                      <a:pt x="448" y="306"/>
                    </a:lnTo>
                    <a:lnTo>
                      <a:pt x="449" y="307"/>
                    </a:lnTo>
                    <a:lnTo>
                      <a:pt x="451" y="309"/>
                    </a:lnTo>
                    <a:lnTo>
                      <a:pt x="452" y="312"/>
                    </a:lnTo>
                    <a:lnTo>
                      <a:pt x="452" y="312"/>
                    </a:lnTo>
                    <a:lnTo>
                      <a:pt x="451" y="314"/>
                    </a:lnTo>
                    <a:lnTo>
                      <a:pt x="449" y="315"/>
                    </a:lnTo>
                    <a:lnTo>
                      <a:pt x="448" y="317"/>
                    </a:lnTo>
                    <a:lnTo>
                      <a:pt x="446" y="318"/>
                    </a:lnTo>
                    <a:lnTo>
                      <a:pt x="446" y="318"/>
                    </a:lnTo>
                    <a:close/>
                    <a:moveTo>
                      <a:pt x="25" y="297"/>
                    </a:moveTo>
                    <a:lnTo>
                      <a:pt x="25" y="167"/>
                    </a:lnTo>
                    <a:lnTo>
                      <a:pt x="66" y="167"/>
                    </a:lnTo>
                    <a:lnTo>
                      <a:pt x="66" y="245"/>
                    </a:lnTo>
                    <a:lnTo>
                      <a:pt x="66" y="245"/>
                    </a:lnTo>
                    <a:lnTo>
                      <a:pt x="67" y="252"/>
                    </a:lnTo>
                    <a:lnTo>
                      <a:pt x="72" y="257"/>
                    </a:lnTo>
                    <a:lnTo>
                      <a:pt x="76" y="262"/>
                    </a:lnTo>
                    <a:lnTo>
                      <a:pt x="84" y="263"/>
                    </a:lnTo>
                    <a:lnTo>
                      <a:pt x="104" y="263"/>
                    </a:lnTo>
                    <a:lnTo>
                      <a:pt x="104" y="263"/>
                    </a:lnTo>
                    <a:lnTo>
                      <a:pt x="112" y="262"/>
                    </a:lnTo>
                    <a:lnTo>
                      <a:pt x="118" y="257"/>
                    </a:lnTo>
                    <a:lnTo>
                      <a:pt x="121" y="252"/>
                    </a:lnTo>
                    <a:lnTo>
                      <a:pt x="122" y="245"/>
                    </a:lnTo>
                    <a:lnTo>
                      <a:pt x="122" y="167"/>
                    </a:lnTo>
                    <a:lnTo>
                      <a:pt x="134" y="167"/>
                    </a:lnTo>
                    <a:lnTo>
                      <a:pt x="134" y="167"/>
                    </a:lnTo>
                    <a:lnTo>
                      <a:pt x="138" y="176"/>
                    </a:lnTo>
                    <a:lnTo>
                      <a:pt x="144" y="184"/>
                    </a:lnTo>
                    <a:lnTo>
                      <a:pt x="153" y="188"/>
                    </a:lnTo>
                    <a:lnTo>
                      <a:pt x="162" y="190"/>
                    </a:lnTo>
                    <a:lnTo>
                      <a:pt x="162" y="190"/>
                    </a:lnTo>
                    <a:lnTo>
                      <a:pt x="173" y="188"/>
                    </a:lnTo>
                    <a:lnTo>
                      <a:pt x="180" y="184"/>
                    </a:lnTo>
                    <a:lnTo>
                      <a:pt x="188" y="176"/>
                    </a:lnTo>
                    <a:lnTo>
                      <a:pt x="191" y="167"/>
                    </a:lnTo>
                    <a:lnTo>
                      <a:pt x="209" y="167"/>
                    </a:lnTo>
                    <a:lnTo>
                      <a:pt x="209" y="228"/>
                    </a:lnTo>
                    <a:lnTo>
                      <a:pt x="209" y="228"/>
                    </a:lnTo>
                    <a:lnTo>
                      <a:pt x="211" y="233"/>
                    </a:lnTo>
                    <a:lnTo>
                      <a:pt x="212" y="237"/>
                    </a:lnTo>
                    <a:lnTo>
                      <a:pt x="217" y="239"/>
                    </a:lnTo>
                    <a:lnTo>
                      <a:pt x="222" y="240"/>
                    </a:lnTo>
                    <a:lnTo>
                      <a:pt x="241" y="240"/>
                    </a:lnTo>
                    <a:lnTo>
                      <a:pt x="241" y="240"/>
                    </a:lnTo>
                    <a:lnTo>
                      <a:pt x="246" y="239"/>
                    </a:lnTo>
                    <a:lnTo>
                      <a:pt x="249" y="237"/>
                    </a:lnTo>
                    <a:lnTo>
                      <a:pt x="252" y="233"/>
                    </a:lnTo>
                    <a:lnTo>
                      <a:pt x="252" y="228"/>
                    </a:lnTo>
                    <a:lnTo>
                      <a:pt x="252" y="167"/>
                    </a:lnTo>
                    <a:lnTo>
                      <a:pt x="264" y="167"/>
                    </a:lnTo>
                    <a:lnTo>
                      <a:pt x="264" y="167"/>
                    </a:lnTo>
                    <a:lnTo>
                      <a:pt x="267" y="175"/>
                    </a:lnTo>
                    <a:lnTo>
                      <a:pt x="270" y="182"/>
                    </a:lnTo>
                    <a:lnTo>
                      <a:pt x="275" y="188"/>
                    </a:lnTo>
                    <a:lnTo>
                      <a:pt x="280" y="193"/>
                    </a:lnTo>
                    <a:lnTo>
                      <a:pt x="286" y="197"/>
                    </a:lnTo>
                    <a:lnTo>
                      <a:pt x="292" y="201"/>
                    </a:lnTo>
                    <a:lnTo>
                      <a:pt x="299" y="204"/>
                    </a:lnTo>
                    <a:lnTo>
                      <a:pt x="307" y="204"/>
                    </a:lnTo>
                    <a:lnTo>
                      <a:pt x="307" y="204"/>
                    </a:lnTo>
                    <a:lnTo>
                      <a:pt x="316" y="204"/>
                    </a:lnTo>
                    <a:lnTo>
                      <a:pt x="322" y="201"/>
                    </a:lnTo>
                    <a:lnTo>
                      <a:pt x="330" y="197"/>
                    </a:lnTo>
                    <a:lnTo>
                      <a:pt x="336" y="193"/>
                    </a:lnTo>
                    <a:lnTo>
                      <a:pt x="341" y="188"/>
                    </a:lnTo>
                    <a:lnTo>
                      <a:pt x="345" y="182"/>
                    </a:lnTo>
                    <a:lnTo>
                      <a:pt x="348" y="175"/>
                    </a:lnTo>
                    <a:lnTo>
                      <a:pt x="351" y="167"/>
                    </a:lnTo>
                    <a:lnTo>
                      <a:pt x="364" y="167"/>
                    </a:lnTo>
                    <a:lnTo>
                      <a:pt x="364" y="201"/>
                    </a:lnTo>
                    <a:lnTo>
                      <a:pt x="364" y="201"/>
                    </a:lnTo>
                    <a:lnTo>
                      <a:pt x="365" y="205"/>
                    </a:lnTo>
                    <a:lnTo>
                      <a:pt x="367" y="208"/>
                    </a:lnTo>
                    <a:lnTo>
                      <a:pt x="371" y="211"/>
                    </a:lnTo>
                    <a:lnTo>
                      <a:pt x="376" y="211"/>
                    </a:lnTo>
                    <a:lnTo>
                      <a:pt x="403" y="211"/>
                    </a:lnTo>
                    <a:lnTo>
                      <a:pt x="403" y="211"/>
                    </a:lnTo>
                    <a:lnTo>
                      <a:pt x="408" y="211"/>
                    </a:lnTo>
                    <a:lnTo>
                      <a:pt x="411" y="208"/>
                    </a:lnTo>
                    <a:lnTo>
                      <a:pt x="414" y="205"/>
                    </a:lnTo>
                    <a:lnTo>
                      <a:pt x="415" y="201"/>
                    </a:lnTo>
                    <a:lnTo>
                      <a:pt x="415" y="167"/>
                    </a:lnTo>
                    <a:lnTo>
                      <a:pt x="455" y="167"/>
                    </a:lnTo>
                    <a:lnTo>
                      <a:pt x="455" y="297"/>
                    </a:lnTo>
                    <a:lnTo>
                      <a:pt x="25" y="29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 name="Freeform 28"/>
              <p:cNvSpPr>
                <a:spLocks/>
              </p:cNvSpPr>
              <p:nvPr/>
            </p:nvSpPr>
            <p:spPr bwMode="auto">
              <a:xfrm>
                <a:off x="4578351" y="2916238"/>
                <a:ext cx="138113" cy="63500"/>
              </a:xfrm>
              <a:custGeom>
                <a:avLst/>
                <a:gdLst>
                  <a:gd name="T0" fmla="*/ 166 w 174"/>
                  <a:gd name="T1" fmla="*/ 80 h 80"/>
                  <a:gd name="T2" fmla="*/ 166 w 174"/>
                  <a:gd name="T3" fmla="*/ 80 h 80"/>
                  <a:gd name="T4" fmla="*/ 172 w 174"/>
                  <a:gd name="T5" fmla="*/ 78 h 80"/>
                  <a:gd name="T6" fmla="*/ 174 w 174"/>
                  <a:gd name="T7" fmla="*/ 77 h 80"/>
                  <a:gd name="T8" fmla="*/ 174 w 174"/>
                  <a:gd name="T9" fmla="*/ 75 h 80"/>
                  <a:gd name="T10" fmla="*/ 148 w 174"/>
                  <a:gd name="T11" fmla="*/ 5 h 80"/>
                  <a:gd name="T12" fmla="*/ 148 w 174"/>
                  <a:gd name="T13" fmla="*/ 5 h 80"/>
                  <a:gd name="T14" fmla="*/ 148 w 174"/>
                  <a:gd name="T15" fmla="*/ 3 h 80"/>
                  <a:gd name="T16" fmla="*/ 145 w 174"/>
                  <a:gd name="T17" fmla="*/ 2 h 80"/>
                  <a:gd name="T18" fmla="*/ 140 w 174"/>
                  <a:gd name="T19" fmla="*/ 0 h 80"/>
                  <a:gd name="T20" fmla="*/ 33 w 174"/>
                  <a:gd name="T21" fmla="*/ 0 h 80"/>
                  <a:gd name="T22" fmla="*/ 33 w 174"/>
                  <a:gd name="T23" fmla="*/ 0 h 80"/>
                  <a:gd name="T24" fmla="*/ 27 w 174"/>
                  <a:gd name="T25" fmla="*/ 2 h 80"/>
                  <a:gd name="T26" fmla="*/ 26 w 174"/>
                  <a:gd name="T27" fmla="*/ 3 h 80"/>
                  <a:gd name="T28" fmla="*/ 26 w 174"/>
                  <a:gd name="T29" fmla="*/ 5 h 80"/>
                  <a:gd name="T30" fmla="*/ 0 w 174"/>
                  <a:gd name="T31" fmla="*/ 75 h 80"/>
                  <a:gd name="T32" fmla="*/ 0 w 174"/>
                  <a:gd name="T33" fmla="*/ 75 h 80"/>
                  <a:gd name="T34" fmla="*/ 0 w 174"/>
                  <a:gd name="T35" fmla="*/ 77 h 80"/>
                  <a:gd name="T36" fmla="*/ 1 w 174"/>
                  <a:gd name="T37" fmla="*/ 78 h 80"/>
                  <a:gd name="T38" fmla="*/ 7 w 174"/>
                  <a:gd name="T39" fmla="*/ 80 h 80"/>
                  <a:gd name="T40" fmla="*/ 166 w 174"/>
                  <a:gd name="T4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 h="80">
                    <a:moveTo>
                      <a:pt x="166" y="80"/>
                    </a:moveTo>
                    <a:lnTo>
                      <a:pt x="166" y="80"/>
                    </a:lnTo>
                    <a:lnTo>
                      <a:pt x="172" y="78"/>
                    </a:lnTo>
                    <a:lnTo>
                      <a:pt x="174" y="77"/>
                    </a:lnTo>
                    <a:lnTo>
                      <a:pt x="174" y="75"/>
                    </a:lnTo>
                    <a:lnTo>
                      <a:pt x="148" y="5"/>
                    </a:lnTo>
                    <a:lnTo>
                      <a:pt x="148" y="5"/>
                    </a:lnTo>
                    <a:lnTo>
                      <a:pt x="148" y="3"/>
                    </a:lnTo>
                    <a:lnTo>
                      <a:pt x="145" y="2"/>
                    </a:lnTo>
                    <a:lnTo>
                      <a:pt x="140" y="0"/>
                    </a:lnTo>
                    <a:lnTo>
                      <a:pt x="33" y="0"/>
                    </a:lnTo>
                    <a:lnTo>
                      <a:pt x="33" y="0"/>
                    </a:lnTo>
                    <a:lnTo>
                      <a:pt x="27" y="2"/>
                    </a:lnTo>
                    <a:lnTo>
                      <a:pt x="26" y="3"/>
                    </a:lnTo>
                    <a:lnTo>
                      <a:pt x="26" y="5"/>
                    </a:lnTo>
                    <a:lnTo>
                      <a:pt x="0" y="75"/>
                    </a:lnTo>
                    <a:lnTo>
                      <a:pt x="0" y="75"/>
                    </a:lnTo>
                    <a:lnTo>
                      <a:pt x="0" y="77"/>
                    </a:lnTo>
                    <a:lnTo>
                      <a:pt x="1" y="78"/>
                    </a:lnTo>
                    <a:lnTo>
                      <a:pt x="7" y="80"/>
                    </a:lnTo>
                    <a:lnTo>
                      <a:pt x="166" y="8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8" name="Freeform 29"/>
              <p:cNvSpPr>
                <a:spLocks/>
              </p:cNvSpPr>
              <p:nvPr/>
            </p:nvSpPr>
            <p:spPr bwMode="auto">
              <a:xfrm>
                <a:off x="4551363" y="2986088"/>
                <a:ext cx="193675" cy="20638"/>
              </a:xfrm>
              <a:custGeom>
                <a:avLst/>
                <a:gdLst>
                  <a:gd name="T0" fmla="*/ 238 w 244"/>
                  <a:gd name="T1" fmla="*/ 0 h 24"/>
                  <a:gd name="T2" fmla="*/ 4 w 244"/>
                  <a:gd name="T3" fmla="*/ 0 h 24"/>
                  <a:gd name="T4" fmla="*/ 4 w 244"/>
                  <a:gd name="T5" fmla="*/ 0 h 24"/>
                  <a:gd name="T6" fmla="*/ 1 w 244"/>
                  <a:gd name="T7" fmla="*/ 1 h 24"/>
                  <a:gd name="T8" fmla="*/ 0 w 244"/>
                  <a:gd name="T9" fmla="*/ 4 h 24"/>
                  <a:gd name="T10" fmla="*/ 0 w 244"/>
                  <a:gd name="T11" fmla="*/ 20 h 24"/>
                  <a:gd name="T12" fmla="*/ 0 w 244"/>
                  <a:gd name="T13" fmla="*/ 20 h 24"/>
                  <a:gd name="T14" fmla="*/ 1 w 244"/>
                  <a:gd name="T15" fmla="*/ 23 h 24"/>
                  <a:gd name="T16" fmla="*/ 4 w 244"/>
                  <a:gd name="T17" fmla="*/ 24 h 24"/>
                  <a:gd name="T18" fmla="*/ 238 w 244"/>
                  <a:gd name="T19" fmla="*/ 24 h 24"/>
                  <a:gd name="T20" fmla="*/ 238 w 244"/>
                  <a:gd name="T21" fmla="*/ 24 h 24"/>
                  <a:gd name="T22" fmla="*/ 242 w 244"/>
                  <a:gd name="T23" fmla="*/ 23 h 24"/>
                  <a:gd name="T24" fmla="*/ 244 w 244"/>
                  <a:gd name="T25" fmla="*/ 20 h 24"/>
                  <a:gd name="T26" fmla="*/ 244 w 244"/>
                  <a:gd name="T27" fmla="*/ 4 h 24"/>
                  <a:gd name="T28" fmla="*/ 244 w 244"/>
                  <a:gd name="T29" fmla="*/ 4 h 24"/>
                  <a:gd name="T30" fmla="*/ 242 w 244"/>
                  <a:gd name="T31" fmla="*/ 1 h 24"/>
                  <a:gd name="T32" fmla="*/ 238 w 244"/>
                  <a:gd name="T33" fmla="*/ 0 h 24"/>
                  <a:gd name="T34" fmla="*/ 238 w 24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4" h="24">
                    <a:moveTo>
                      <a:pt x="238" y="0"/>
                    </a:moveTo>
                    <a:lnTo>
                      <a:pt x="4" y="0"/>
                    </a:lnTo>
                    <a:lnTo>
                      <a:pt x="4" y="0"/>
                    </a:lnTo>
                    <a:lnTo>
                      <a:pt x="1" y="1"/>
                    </a:lnTo>
                    <a:lnTo>
                      <a:pt x="0" y="4"/>
                    </a:lnTo>
                    <a:lnTo>
                      <a:pt x="0" y="20"/>
                    </a:lnTo>
                    <a:lnTo>
                      <a:pt x="0" y="20"/>
                    </a:lnTo>
                    <a:lnTo>
                      <a:pt x="1" y="23"/>
                    </a:lnTo>
                    <a:lnTo>
                      <a:pt x="4" y="24"/>
                    </a:lnTo>
                    <a:lnTo>
                      <a:pt x="238" y="24"/>
                    </a:lnTo>
                    <a:lnTo>
                      <a:pt x="238" y="24"/>
                    </a:lnTo>
                    <a:lnTo>
                      <a:pt x="242" y="23"/>
                    </a:lnTo>
                    <a:lnTo>
                      <a:pt x="244" y="20"/>
                    </a:lnTo>
                    <a:lnTo>
                      <a:pt x="244" y="4"/>
                    </a:lnTo>
                    <a:lnTo>
                      <a:pt x="244" y="4"/>
                    </a:lnTo>
                    <a:lnTo>
                      <a:pt x="242" y="1"/>
                    </a:lnTo>
                    <a:lnTo>
                      <a:pt x="238" y="0"/>
                    </a:lnTo>
                    <a:lnTo>
                      <a:pt x="238"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9" name="Freeform 30"/>
              <p:cNvSpPr>
                <a:spLocks noEditPoints="1"/>
              </p:cNvSpPr>
              <p:nvPr/>
            </p:nvSpPr>
            <p:spPr bwMode="auto">
              <a:xfrm>
                <a:off x="4452938" y="2636838"/>
                <a:ext cx="381000" cy="263525"/>
              </a:xfrm>
              <a:custGeom>
                <a:avLst/>
                <a:gdLst>
                  <a:gd name="T0" fmla="*/ 15 w 479"/>
                  <a:gd name="T1" fmla="*/ 2 h 333"/>
                  <a:gd name="T2" fmla="*/ 0 w 479"/>
                  <a:gd name="T3" fmla="*/ 309 h 333"/>
                  <a:gd name="T4" fmla="*/ 15 w 479"/>
                  <a:gd name="T5" fmla="*/ 332 h 333"/>
                  <a:gd name="T6" fmla="*/ 460 w 479"/>
                  <a:gd name="T7" fmla="*/ 333 h 333"/>
                  <a:gd name="T8" fmla="*/ 479 w 479"/>
                  <a:gd name="T9" fmla="*/ 309 h 333"/>
                  <a:gd name="T10" fmla="*/ 472 w 479"/>
                  <a:gd name="T11" fmla="*/ 8 h 333"/>
                  <a:gd name="T12" fmla="*/ 455 w 479"/>
                  <a:gd name="T13" fmla="*/ 25 h 333"/>
                  <a:gd name="T14" fmla="*/ 414 w 479"/>
                  <a:gd name="T15" fmla="*/ 122 h 333"/>
                  <a:gd name="T16" fmla="*/ 376 w 479"/>
                  <a:gd name="T17" fmla="*/ 116 h 333"/>
                  <a:gd name="T18" fmla="*/ 363 w 479"/>
                  <a:gd name="T19" fmla="*/ 153 h 333"/>
                  <a:gd name="T20" fmla="*/ 341 w 479"/>
                  <a:gd name="T21" fmla="*/ 132 h 333"/>
                  <a:gd name="T22" fmla="*/ 307 w 479"/>
                  <a:gd name="T23" fmla="*/ 116 h 333"/>
                  <a:gd name="T24" fmla="*/ 279 w 479"/>
                  <a:gd name="T25" fmla="*/ 127 h 333"/>
                  <a:gd name="T26" fmla="*/ 252 w 479"/>
                  <a:gd name="T27" fmla="*/ 153 h 333"/>
                  <a:gd name="T28" fmla="*/ 246 w 479"/>
                  <a:gd name="T29" fmla="*/ 83 h 333"/>
                  <a:gd name="T30" fmla="*/ 212 w 479"/>
                  <a:gd name="T31" fmla="*/ 86 h 333"/>
                  <a:gd name="T32" fmla="*/ 191 w 479"/>
                  <a:gd name="T33" fmla="*/ 153 h 333"/>
                  <a:gd name="T34" fmla="*/ 162 w 479"/>
                  <a:gd name="T35" fmla="*/ 130 h 333"/>
                  <a:gd name="T36" fmla="*/ 122 w 479"/>
                  <a:gd name="T37" fmla="*/ 153 h 333"/>
                  <a:gd name="T38" fmla="*/ 111 w 479"/>
                  <a:gd name="T39" fmla="*/ 58 h 333"/>
                  <a:gd name="T40" fmla="*/ 72 w 479"/>
                  <a:gd name="T41" fmla="*/ 63 h 333"/>
                  <a:gd name="T42" fmla="*/ 24 w 479"/>
                  <a:gd name="T43" fmla="*/ 25 h 333"/>
                  <a:gd name="T44" fmla="*/ 334 w 479"/>
                  <a:gd name="T45" fmla="*/ 171 h 333"/>
                  <a:gd name="T46" fmla="*/ 313 w 479"/>
                  <a:gd name="T47" fmla="*/ 188 h 333"/>
                  <a:gd name="T48" fmla="*/ 292 w 479"/>
                  <a:gd name="T49" fmla="*/ 184 h 333"/>
                  <a:gd name="T50" fmla="*/ 278 w 479"/>
                  <a:gd name="T51" fmla="*/ 161 h 333"/>
                  <a:gd name="T52" fmla="*/ 287 w 479"/>
                  <a:gd name="T53" fmla="*/ 139 h 333"/>
                  <a:gd name="T54" fmla="*/ 307 w 479"/>
                  <a:gd name="T55" fmla="*/ 132 h 333"/>
                  <a:gd name="T56" fmla="*/ 331 w 479"/>
                  <a:gd name="T57" fmla="*/ 144 h 333"/>
                  <a:gd name="T58" fmla="*/ 108 w 479"/>
                  <a:gd name="T59" fmla="*/ 77 h 333"/>
                  <a:gd name="T60" fmla="*/ 84 w 479"/>
                  <a:gd name="T61" fmla="*/ 249 h 333"/>
                  <a:gd name="T62" fmla="*/ 79 w 479"/>
                  <a:gd name="T63" fmla="*/ 77 h 333"/>
                  <a:gd name="T64" fmla="*/ 107 w 479"/>
                  <a:gd name="T65" fmla="*/ 74 h 333"/>
                  <a:gd name="T66" fmla="*/ 235 w 479"/>
                  <a:gd name="T67" fmla="*/ 326 h 333"/>
                  <a:gd name="T68" fmla="*/ 231 w 479"/>
                  <a:gd name="T69" fmla="*/ 312 h 333"/>
                  <a:gd name="T70" fmla="*/ 244 w 479"/>
                  <a:gd name="T71" fmla="*/ 306 h 333"/>
                  <a:gd name="T72" fmla="*/ 249 w 479"/>
                  <a:gd name="T73" fmla="*/ 320 h 333"/>
                  <a:gd name="T74" fmla="*/ 426 w 479"/>
                  <a:gd name="T75" fmla="*/ 318 h 333"/>
                  <a:gd name="T76" fmla="*/ 420 w 479"/>
                  <a:gd name="T77" fmla="*/ 312 h 333"/>
                  <a:gd name="T78" fmla="*/ 426 w 479"/>
                  <a:gd name="T79" fmla="*/ 306 h 333"/>
                  <a:gd name="T80" fmla="*/ 432 w 479"/>
                  <a:gd name="T81" fmla="*/ 312 h 333"/>
                  <a:gd name="T82" fmla="*/ 426 w 479"/>
                  <a:gd name="T83" fmla="*/ 318 h 333"/>
                  <a:gd name="T84" fmla="*/ 441 w 479"/>
                  <a:gd name="T85" fmla="*/ 315 h 333"/>
                  <a:gd name="T86" fmla="*/ 441 w 479"/>
                  <a:gd name="T87" fmla="*/ 307 h 333"/>
                  <a:gd name="T88" fmla="*/ 449 w 479"/>
                  <a:gd name="T89" fmla="*/ 307 h 333"/>
                  <a:gd name="T90" fmla="*/ 449 w 479"/>
                  <a:gd name="T91" fmla="*/ 315 h 333"/>
                  <a:gd name="T92" fmla="*/ 24 w 479"/>
                  <a:gd name="T93" fmla="*/ 167 h 333"/>
                  <a:gd name="T94" fmla="*/ 72 w 479"/>
                  <a:gd name="T95" fmla="*/ 257 h 333"/>
                  <a:gd name="T96" fmla="*/ 111 w 479"/>
                  <a:gd name="T97" fmla="*/ 262 h 333"/>
                  <a:gd name="T98" fmla="*/ 134 w 479"/>
                  <a:gd name="T99" fmla="*/ 167 h 333"/>
                  <a:gd name="T100" fmla="*/ 162 w 479"/>
                  <a:gd name="T101" fmla="*/ 190 h 333"/>
                  <a:gd name="T102" fmla="*/ 191 w 479"/>
                  <a:gd name="T103" fmla="*/ 167 h 333"/>
                  <a:gd name="T104" fmla="*/ 212 w 479"/>
                  <a:gd name="T105" fmla="*/ 237 h 333"/>
                  <a:gd name="T106" fmla="*/ 246 w 479"/>
                  <a:gd name="T107" fmla="*/ 239 h 333"/>
                  <a:gd name="T108" fmla="*/ 264 w 479"/>
                  <a:gd name="T109" fmla="*/ 167 h 333"/>
                  <a:gd name="T110" fmla="*/ 279 w 479"/>
                  <a:gd name="T111" fmla="*/ 193 h 333"/>
                  <a:gd name="T112" fmla="*/ 307 w 479"/>
                  <a:gd name="T113" fmla="*/ 203 h 333"/>
                  <a:gd name="T114" fmla="*/ 341 w 479"/>
                  <a:gd name="T115" fmla="*/ 188 h 333"/>
                  <a:gd name="T116" fmla="*/ 363 w 479"/>
                  <a:gd name="T117" fmla="*/ 200 h 333"/>
                  <a:gd name="T118" fmla="*/ 376 w 479"/>
                  <a:gd name="T119" fmla="*/ 211 h 333"/>
                  <a:gd name="T120" fmla="*/ 414 w 479"/>
                  <a:gd name="T121" fmla="*/ 205 h 333"/>
                  <a:gd name="T122" fmla="*/ 24 w 479"/>
                  <a:gd name="T123" fmla="*/ 29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9" h="333">
                    <a:moveTo>
                      <a:pt x="455" y="0"/>
                    </a:moveTo>
                    <a:lnTo>
                      <a:pt x="24" y="0"/>
                    </a:lnTo>
                    <a:lnTo>
                      <a:pt x="24" y="0"/>
                    </a:lnTo>
                    <a:lnTo>
                      <a:pt x="20" y="0"/>
                    </a:lnTo>
                    <a:lnTo>
                      <a:pt x="15" y="2"/>
                    </a:lnTo>
                    <a:lnTo>
                      <a:pt x="8" y="8"/>
                    </a:lnTo>
                    <a:lnTo>
                      <a:pt x="1" y="16"/>
                    </a:lnTo>
                    <a:lnTo>
                      <a:pt x="0" y="20"/>
                    </a:lnTo>
                    <a:lnTo>
                      <a:pt x="0" y="25"/>
                    </a:lnTo>
                    <a:lnTo>
                      <a:pt x="0" y="309"/>
                    </a:lnTo>
                    <a:lnTo>
                      <a:pt x="0" y="309"/>
                    </a:lnTo>
                    <a:lnTo>
                      <a:pt x="0" y="315"/>
                    </a:lnTo>
                    <a:lnTo>
                      <a:pt x="1" y="320"/>
                    </a:lnTo>
                    <a:lnTo>
                      <a:pt x="8" y="327"/>
                    </a:lnTo>
                    <a:lnTo>
                      <a:pt x="15" y="332"/>
                    </a:lnTo>
                    <a:lnTo>
                      <a:pt x="20" y="333"/>
                    </a:lnTo>
                    <a:lnTo>
                      <a:pt x="24" y="333"/>
                    </a:lnTo>
                    <a:lnTo>
                      <a:pt x="455" y="333"/>
                    </a:lnTo>
                    <a:lnTo>
                      <a:pt x="455" y="333"/>
                    </a:lnTo>
                    <a:lnTo>
                      <a:pt x="460" y="333"/>
                    </a:lnTo>
                    <a:lnTo>
                      <a:pt x="464" y="332"/>
                    </a:lnTo>
                    <a:lnTo>
                      <a:pt x="472" y="327"/>
                    </a:lnTo>
                    <a:lnTo>
                      <a:pt x="478" y="320"/>
                    </a:lnTo>
                    <a:lnTo>
                      <a:pt x="479" y="315"/>
                    </a:lnTo>
                    <a:lnTo>
                      <a:pt x="479" y="309"/>
                    </a:lnTo>
                    <a:lnTo>
                      <a:pt x="479" y="25"/>
                    </a:lnTo>
                    <a:lnTo>
                      <a:pt x="479" y="25"/>
                    </a:lnTo>
                    <a:lnTo>
                      <a:pt x="479" y="20"/>
                    </a:lnTo>
                    <a:lnTo>
                      <a:pt x="478" y="16"/>
                    </a:lnTo>
                    <a:lnTo>
                      <a:pt x="472" y="8"/>
                    </a:lnTo>
                    <a:lnTo>
                      <a:pt x="464" y="2"/>
                    </a:lnTo>
                    <a:lnTo>
                      <a:pt x="460" y="0"/>
                    </a:lnTo>
                    <a:lnTo>
                      <a:pt x="455" y="0"/>
                    </a:lnTo>
                    <a:lnTo>
                      <a:pt x="455" y="0"/>
                    </a:lnTo>
                    <a:close/>
                    <a:moveTo>
                      <a:pt x="455" y="25"/>
                    </a:moveTo>
                    <a:lnTo>
                      <a:pt x="455" y="153"/>
                    </a:lnTo>
                    <a:lnTo>
                      <a:pt x="415" y="153"/>
                    </a:lnTo>
                    <a:lnTo>
                      <a:pt x="415" y="127"/>
                    </a:lnTo>
                    <a:lnTo>
                      <a:pt x="415" y="127"/>
                    </a:lnTo>
                    <a:lnTo>
                      <a:pt x="414" y="122"/>
                    </a:lnTo>
                    <a:lnTo>
                      <a:pt x="411" y="119"/>
                    </a:lnTo>
                    <a:lnTo>
                      <a:pt x="408" y="116"/>
                    </a:lnTo>
                    <a:lnTo>
                      <a:pt x="403" y="116"/>
                    </a:lnTo>
                    <a:lnTo>
                      <a:pt x="376" y="116"/>
                    </a:lnTo>
                    <a:lnTo>
                      <a:pt x="376" y="116"/>
                    </a:lnTo>
                    <a:lnTo>
                      <a:pt x="371" y="116"/>
                    </a:lnTo>
                    <a:lnTo>
                      <a:pt x="366" y="119"/>
                    </a:lnTo>
                    <a:lnTo>
                      <a:pt x="365" y="122"/>
                    </a:lnTo>
                    <a:lnTo>
                      <a:pt x="363" y="127"/>
                    </a:lnTo>
                    <a:lnTo>
                      <a:pt x="363" y="153"/>
                    </a:lnTo>
                    <a:lnTo>
                      <a:pt x="351" y="153"/>
                    </a:lnTo>
                    <a:lnTo>
                      <a:pt x="351" y="153"/>
                    </a:lnTo>
                    <a:lnTo>
                      <a:pt x="348" y="145"/>
                    </a:lnTo>
                    <a:lnTo>
                      <a:pt x="345" y="139"/>
                    </a:lnTo>
                    <a:lnTo>
                      <a:pt x="341" y="132"/>
                    </a:lnTo>
                    <a:lnTo>
                      <a:pt x="336" y="127"/>
                    </a:lnTo>
                    <a:lnTo>
                      <a:pt x="330" y="122"/>
                    </a:lnTo>
                    <a:lnTo>
                      <a:pt x="322" y="119"/>
                    </a:lnTo>
                    <a:lnTo>
                      <a:pt x="316" y="118"/>
                    </a:lnTo>
                    <a:lnTo>
                      <a:pt x="307" y="116"/>
                    </a:lnTo>
                    <a:lnTo>
                      <a:pt x="307" y="116"/>
                    </a:lnTo>
                    <a:lnTo>
                      <a:pt x="299" y="118"/>
                    </a:lnTo>
                    <a:lnTo>
                      <a:pt x="292" y="119"/>
                    </a:lnTo>
                    <a:lnTo>
                      <a:pt x="286" y="122"/>
                    </a:lnTo>
                    <a:lnTo>
                      <a:pt x="279" y="127"/>
                    </a:lnTo>
                    <a:lnTo>
                      <a:pt x="275" y="132"/>
                    </a:lnTo>
                    <a:lnTo>
                      <a:pt x="270" y="139"/>
                    </a:lnTo>
                    <a:lnTo>
                      <a:pt x="267" y="145"/>
                    </a:lnTo>
                    <a:lnTo>
                      <a:pt x="264" y="153"/>
                    </a:lnTo>
                    <a:lnTo>
                      <a:pt x="252" y="153"/>
                    </a:lnTo>
                    <a:lnTo>
                      <a:pt x="252" y="93"/>
                    </a:lnTo>
                    <a:lnTo>
                      <a:pt x="252" y="93"/>
                    </a:lnTo>
                    <a:lnTo>
                      <a:pt x="252" y="89"/>
                    </a:lnTo>
                    <a:lnTo>
                      <a:pt x="249" y="86"/>
                    </a:lnTo>
                    <a:lnTo>
                      <a:pt x="246" y="83"/>
                    </a:lnTo>
                    <a:lnTo>
                      <a:pt x="241" y="83"/>
                    </a:lnTo>
                    <a:lnTo>
                      <a:pt x="221" y="83"/>
                    </a:lnTo>
                    <a:lnTo>
                      <a:pt x="221" y="83"/>
                    </a:lnTo>
                    <a:lnTo>
                      <a:pt x="217" y="83"/>
                    </a:lnTo>
                    <a:lnTo>
                      <a:pt x="212" y="86"/>
                    </a:lnTo>
                    <a:lnTo>
                      <a:pt x="211" y="89"/>
                    </a:lnTo>
                    <a:lnTo>
                      <a:pt x="209" y="93"/>
                    </a:lnTo>
                    <a:lnTo>
                      <a:pt x="209" y="153"/>
                    </a:lnTo>
                    <a:lnTo>
                      <a:pt x="191" y="153"/>
                    </a:lnTo>
                    <a:lnTo>
                      <a:pt x="191" y="153"/>
                    </a:lnTo>
                    <a:lnTo>
                      <a:pt x="188" y="144"/>
                    </a:lnTo>
                    <a:lnTo>
                      <a:pt x="180" y="136"/>
                    </a:lnTo>
                    <a:lnTo>
                      <a:pt x="173" y="132"/>
                    </a:lnTo>
                    <a:lnTo>
                      <a:pt x="162" y="130"/>
                    </a:lnTo>
                    <a:lnTo>
                      <a:pt x="162" y="130"/>
                    </a:lnTo>
                    <a:lnTo>
                      <a:pt x="153" y="132"/>
                    </a:lnTo>
                    <a:lnTo>
                      <a:pt x="144" y="136"/>
                    </a:lnTo>
                    <a:lnTo>
                      <a:pt x="137" y="144"/>
                    </a:lnTo>
                    <a:lnTo>
                      <a:pt x="134" y="153"/>
                    </a:lnTo>
                    <a:lnTo>
                      <a:pt x="122" y="153"/>
                    </a:lnTo>
                    <a:lnTo>
                      <a:pt x="122" y="77"/>
                    </a:lnTo>
                    <a:lnTo>
                      <a:pt x="122" y="77"/>
                    </a:lnTo>
                    <a:lnTo>
                      <a:pt x="121" y="69"/>
                    </a:lnTo>
                    <a:lnTo>
                      <a:pt x="118" y="63"/>
                    </a:lnTo>
                    <a:lnTo>
                      <a:pt x="111" y="58"/>
                    </a:lnTo>
                    <a:lnTo>
                      <a:pt x="104" y="57"/>
                    </a:lnTo>
                    <a:lnTo>
                      <a:pt x="84" y="57"/>
                    </a:lnTo>
                    <a:lnTo>
                      <a:pt x="84" y="57"/>
                    </a:lnTo>
                    <a:lnTo>
                      <a:pt x="76" y="58"/>
                    </a:lnTo>
                    <a:lnTo>
                      <a:pt x="72" y="63"/>
                    </a:lnTo>
                    <a:lnTo>
                      <a:pt x="67" y="69"/>
                    </a:lnTo>
                    <a:lnTo>
                      <a:pt x="66" y="77"/>
                    </a:lnTo>
                    <a:lnTo>
                      <a:pt x="66" y="153"/>
                    </a:lnTo>
                    <a:lnTo>
                      <a:pt x="24" y="153"/>
                    </a:lnTo>
                    <a:lnTo>
                      <a:pt x="24" y="25"/>
                    </a:lnTo>
                    <a:lnTo>
                      <a:pt x="455" y="25"/>
                    </a:lnTo>
                    <a:close/>
                    <a:moveTo>
                      <a:pt x="337" y="161"/>
                    </a:moveTo>
                    <a:lnTo>
                      <a:pt x="337" y="161"/>
                    </a:lnTo>
                    <a:lnTo>
                      <a:pt x="336" y="165"/>
                    </a:lnTo>
                    <a:lnTo>
                      <a:pt x="334" y="171"/>
                    </a:lnTo>
                    <a:lnTo>
                      <a:pt x="331" y="176"/>
                    </a:lnTo>
                    <a:lnTo>
                      <a:pt x="328" y="181"/>
                    </a:lnTo>
                    <a:lnTo>
                      <a:pt x="324" y="184"/>
                    </a:lnTo>
                    <a:lnTo>
                      <a:pt x="319" y="187"/>
                    </a:lnTo>
                    <a:lnTo>
                      <a:pt x="313" y="188"/>
                    </a:lnTo>
                    <a:lnTo>
                      <a:pt x="307" y="190"/>
                    </a:lnTo>
                    <a:lnTo>
                      <a:pt x="307" y="190"/>
                    </a:lnTo>
                    <a:lnTo>
                      <a:pt x="302" y="188"/>
                    </a:lnTo>
                    <a:lnTo>
                      <a:pt x="296" y="187"/>
                    </a:lnTo>
                    <a:lnTo>
                      <a:pt x="292" y="184"/>
                    </a:lnTo>
                    <a:lnTo>
                      <a:pt x="287" y="181"/>
                    </a:lnTo>
                    <a:lnTo>
                      <a:pt x="284" y="176"/>
                    </a:lnTo>
                    <a:lnTo>
                      <a:pt x="281" y="171"/>
                    </a:lnTo>
                    <a:lnTo>
                      <a:pt x="279" y="165"/>
                    </a:lnTo>
                    <a:lnTo>
                      <a:pt x="278" y="161"/>
                    </a:lnTo>
                    <a:lnTo>
                      <a:pt x="278" y="161"/>
                    </a:lnTo>
                    <a:lnTo>
                      <a:pt x="279" y="155"/>
                    </a:lnTo>
                    <a:lnTo>
                      <a:pt x="281" y="148"/>
                    </a:lnTo>
                    <a:lnTo>
                      <a:pt x="284" y="144"/>
                    </a:lnTo>
                    <a:lnTo>
                      <a:pt x="287" y="139"/>
                    </a:lnTo>
                    <a:lnTo>
                      <a:pt x="292" y="136"/>
                    </a:lnTo>
                    <a:lnTo>
                      <a:pt x="296" y="133"/>
                    </a:lnTo>
                    <a:lnTo>
                      <a:pt x="302" y="132"/>
                    </a:lnTo>
                    <a:lnTo>
                      <a:pt x="307" y="132"/>
                    </a:lnTo>
                    <a:lnTo>
                      <a:pt x="307" y="132"/>
                    </a:lnTo>
                    <a:lnTo>
                      <a:pt x="313" y="132"/>
                    </a:lnTo>
                    <a:lnTo>
                      <a:pt x="319" y="133"/>
                    </a:lnTo>
                    <a:lnTo>
                      <a:pt x="324" y="136"/>
                    </a:lnTo>
                    <a:lnTo>
                      <a:pt x="328" y="139"/>
                    </a:lnTo>
                    <a:lnTo>
                      <a:pt x="331" y="144"/>
                    </a:lnTo>
                    <a:lnTo>
                      <a:pt x="334" y="148"/>
                    </a:lnTo>
                    <a:lnTo>
                      <a:pt x="336" y="155"/>
                    </a:lnTo>
                    <a:lnTo>
                      <a:pt x="337" y="161"/>
                    </a:lnTo>
                    <a:lnTo>
                      <a:pt x="337" y="161"/>
                    </a:lnTo>
                    <a:close/>
                    <a:moveTo>
                      <a:pt x="108" y="77"/>
                    </a:moveTo>
                    <a:lnTo>
                      <a:pt x="108" y="245"/>
                    </a:lnTo>
                    <a:lnTo>
                      <a:pt x="108" y="245"/>
                    </a:lnTo>
                    <a:lnTo>
                      <a:pt x="107" y="248"/>
                    </a:lnTo>
                    <a:lnTo>
                      <a:pt x="104" y="249"/>
                    </a:lnTo>
                    <a:lnTo>
                      <a:pt x="84" y="249"/>
                    </a:lnTo>
                    <a:lnTo>
                      <a:pt x="84" y="249"/>
                    </a:lnTo>
                    <a:lnTo>
                      <a:pt x="81" y="248"/>
                    </a:lnTo>
                    <a:lnTo>
                      <a:pt x="79" y="245"/>
                    </a:lnTo>
                    <a:lnTo>
                      <a:pt x="79" y="77"/>
                    </a:lnTo>
                    <a:lnTo>
                      <a:pt x="79" y="77"/>
                    </a:lnTo>
                    <a:lnTo>
                      <a:pt x="81" y="74"/>
                    </a:lnTo>
                    <a:lnTo>
                      <a:pt x="84" y="72"/>
                    </a:lnTo>
                    <a:lnTo>
                      <a:pt x="104" y="72"/>
                    </a:lnTo>
                    <a:lnTo>
                      <a:pt x="104" y="72"/>
                    </a:lnTo>
                    <a:lnTo>
                      <a:pt x="107" y="74"/>
                    </a:lnTo>
                    <a:lnTo>
                      <a:pt x="108" y="77"/>
                    </a:lnTo>
                    <a:lnTo>
                      <a:pt x="108" y="77"/>
                    </a:lnTo>
                    <a:close/>
                    <a:moveTo>
                      <a:pt x="240" y="326"/>
                    </a:moveTo>
                    <a:lnTo>
                      <a:pt x="240" y="326"/>
                    </a:lnTo>
                    <a:lnTo>
                      <a:pt x="235" y="326"/>
                    </a:lnTo>
                    <a:lnTo>
                      <a:pt x="232" y="323"/>
                    </a:lnTo>
                    <a:lnTo>
                      <a:pt x="231" y="320"/>
                    </a:lnTo>
                    <a:lnTo>
                      <a:pt x="229" y="315"/>
                    </a:lnTo>
                    <a:lnTo>
                      <a:pt x="229" y="315"/>
                    </a:lnTo>
                    <a:lnTo>
                      <a:pt x="231" y="312"/>
                    </a:lnTo>
                    <a:lnTo>
                      <a:pt x="232" y="307"/>
                    </a:lnTo>
                    <a:lnTo>
                      <a:pt x="235" y="306"/>
                    </a:lnTo>
                    <a:lnTo>
                      <a:pt x="240" y="304"/>
                    </a:lnTo>
                    <a:lnTo>
                      <a:pt x="240" y="304"/>
                    </a:lnTo>
                    <a:lnTo>
                      <a:pt x="244" y="306"/>
                    </a:lnTo>
                    <a:lnTo>
                      <a:pt x="247" y="307"/>
                    </a:lnTo>
                    <a:lnTo>
                      <a:pt x="249" y="312"/>
                    </a:lnTo>
                    <a:lnTo>
                      <a:pt x="250" y="315"/>
                    </a:lnTo>
                    <a:lnTo>
                      <a:pt x="250" y="315"/>
                    </a:lnTo>
                    <a:lnTo>
                      <a:pt x="249" y="320"/>
                    </a:lnTo>
                    <a:lnTo>
                      <a:pt x="247" y="323"/>
                    </a:lnTo>
                    <a:lnTo>
                      <a:pt x="244" y="326"/>
                    </a:lnTo>
                    <a:lnTo>
                      <a:pt x="240" y="326"/>
                    </a:lnTo>
                    <a:lnTo>
                      <a:pt x="240" y="326"/>
                    </a:lnTo>
                    <a:close/>
                    <a:moveTo>
                      <a:pt x="426" y="318"/>
                    </a:moveTo>
                    <a:lnTo>
                      <a:pt x="426" y="318"/>
                    </a:lnTo>
                    <a:lnTo>
                      <a:pt x="425" y="317"/>
                    </a:lnTo>
                    <a:lnTo>
                      <a:pt x="421" y="315"/>
                    </a:lnTo>
                    <a:lnTo>
                      <a:pt x="421" y="313"/>
                    </a:lnTo>
                    <a:lnTo>
                      <a:pt x="420" y="312"/>
                    </a:lnTo>
                    <a:lnTo>
                      <a:pt x="420" y="312"/>
                    </a:lnTo>
                    <a:lnTo>
                      <a:pt x="421" y="309"/>
                    </a:lnTo>
                    <a:lnTo>
                      <a:pt x="421" y="307"/>
                    </a:lnTo>
                    <a:lnTo>
                      <a:pt x="425" y="306"/>
                    </a:lnTo>
                    <a:lnTo>
                      <a:pt x="426" y="306"/>
                    </a:lnTo>
                    <a:lnTo>
                      <a:pt x="426" y="306"/>
                    </a:lnTo>
                    <a:lnTo>
                      <a:pt x="429" y="306"/>
                    </a:lnTo>
                    <a:lnTo>
                      <a:pt x="431" y="307"/>
                    </a:lnTo>
                    <a:lnTo>
                      <a:pt x="432" y="309"/>
                    </a:lnTo>
                    <a:lnTo>
                      <a:pt x="432" y="312"/>
                    </a:lnTo>
                    <a:lnTo>
                      <a:pt x="432" y="312"/>
                    </a:lnTo>
                    <a:lnTo>
                      <a:pt x="432" y="313"/>
                    </a:lnTo>
                    <a:lnTo>
                      <a:pt x="431" y="315"/>
                    </a:lnTo>
                    <a:lnTo>
                      <a:pt x="429" y="317"/>
                    </a:lnTo>
                    <a:lnTo>
                      <a:pt x="426" y="318"/>
                    </a:lnTo>
                    <a:lnTo>
                      <a:pt x="426" y="318"/>
                    </a:lnTo>
                    <a:close/>
                    <a:moveTo>
                      <a:pt x="446" y="318"/>
                    </a:moveTo>
                    <a:lnTo>
                      <a:pt x="446" y="318"/>
                    </a:lnTo>
                    <a:lnTo>
                      <a:pt x="443" y="317"/>
                    </a:lnTo>
                    <a:lnTo>
                      <a:pt x="441" y="315"/>
                    </a:lnTo>
                    <a:lnTo>
                      <a:pt x="440" y="313"/>
                    </a:lnTo>
                    <a:lnTo>
                      <a:pt x="440" y="312"/>
                    </a:lnTo>
                    <a:lnTo>
                      <a:pt x="440" y="312"/>
                    </a:lnTo>
                    <a:lnTo>
                      <a:pt x="440" y="309"/>
                    </a:lnTo>
                    <a:lnTo>
                      <a:pt x="441" y="307"/>
                    </a:lnTo>
                    <a:lnTo>
                      <a:pt x="443" y="306"/>
                    </a:lnTo>
                    <a:lnTo>
                      <a:pt x="446" y="306"/>
                    </a:lnTo>
                    <a:lnTo>
                      <a:pt x="446" y="306"/>
                    </a:lnTo>
                    <a:lnTo>
                      <a:pt x="447" y="306"/>
                    </a:lnTo>
                    <a:lnTo>
                      <a:pt x="449" y="307"/>
                    </a:lnTo>
                    <a:lnTo>
                      <a:pt x="450" y="309"/>
                    </a:lnTo>
                    <a:lnTo>
                      <a:pt x="452" y="312"/>
                    </a:lnTo>
                    <a:lnTo>
                      <a:pt x="452" y="312"/>
                    </a:lnTo>
                    <a:lnTo>
                      <a:pt x="450" y="313"/>
                    </a:lnTo>
                    <a:lnTo>
                      <a:pt x="449" y="315"/>
                    </a:lnTo>
                    <a:lnTo>
                      <a:pt x="447" y="317"/>
                    </a:lnTo>
                    <a:lnTo>
                      <a:pt x="446" y="318"/>
                    </a:lnTo>
                    <a:lnTo>
                      <a:pt x="446" y="318"/>
                    </a:lnTo>
                    <a:close/>
                    <a:moveTo>
                      <a:pt x="24" y="297"/>
                    </a:moveTo>
                    <a:lnTo>
                      <a:pt x="24" y="167"/>
                    </a:lnTo>
                    <a:lnTo>
                      <a:pt x="66" y="167"/>
                    </a:lnTo>
                    <a:lnTo>
                      <a:pt x="66" y="245"/>
                    </a:lnTo>
                    <a:lnTo>
                      <a:pt x="66" y="245"/>
                    </a:lnTo>
                    <a:lnTo>
                      <a:pt x="67" y="252"/>
                    </a:lnTo>
                    <a:lnTo>
                      <a:pt x="72" y="257"/>
                    </a:lnTo>
                    <a:lnTo>
                      <a:pt x="76" y="262"/>
                    </a:lnTo>
                    <a:lnTo>
                      <a:pt x="84" y="263"/>
                    </a:lnTo>
                    <a:lnTo>
                      <a:pt x="104" y="263"/>
                    </a:lnTo>
                    <a:lnTo>
                      <a:pt x="104" y="263"/>
                    </a:lnTo>
                    <a:lnTo>
                      <a:pt x="111" y="262"/>
                    </a:lnTo>
                    <a:lnTo>
                      <a:pt x="118" y="257"/>
                    </a:lnTo>
                    <a:lnTo>
                      <a:pt x="121" y="252"/>
                    </a:lnTo>
                    <a:lnTo>
                      <a:pt x="122" y="245"/>
                    </a:lnTo>
                    <a:lnTo>
                      <a:pt x="122" y="167"/>
                    </a:lnTo>
                    <a:lnTo>
                      <a:pt x="134" y="167"/>
                    </a:lnTo>
                    <a:lnTo>
                      <a:pt x="134" y="167"/>
                    </a:lnTo>
                    <a:lnTo>
                      <a:pt x="137" y="176"/>
                    </a:lnTo>
                    <a:lnTo>
                      <a:pt x="144" y="184"/>
                    </a:lnTo>
                    <a:lnTo>
                      <a:pt x="153" y="188"/>
                    </a:lnTo>
                    <a:lnTo>
                      <a:pt x="162" y="190"/>
                    </a:lnTo>
                    <a:lnTo>
                      <a:pt x="162" y="190"/>
                    </a:lnTo>
                    <a:lnTo>
                      <a:pt x="173" y="188"/>
                    </a:lnTo>
                    <a:lnTo>
                      <a:pt x="180" y="184"/>
                    </a:lnTo>
                    <a:lnTo>
                      <a:pt x="188" y="176"/>
                    </a:lnTo>
                    <a:lnTo>
                      <a:pt x="191" y="167"/>
                    </a:lnTo>
                    <a:lnTo>
                      <a:pt x="209" y="167"/>
                    </a:lnTo>
                    <a:lnTo>
                      <a:pt x="209" y="228"/>
                    </a:lnTo>
                    <a:lnTo>
                      <a:pt x="209" y="228"/>
                    </a:lnTo>
                    <a:lnTo>
                      <a:pt x="211" y="232"/>
                    </a:lnTo>
                    <a:lnTo>
                      <a:pt x="212" y="237"/>
                    </a:lnTo>
                    <a:lnTo>
                      <a:pt x="217" y="239"/>
                    </a:lnTo>
                    <a:lnTo>
                      <a:pt x="221" y="240"/>
                    </a:lnTo>
                    <a:lnTo>
                      <a:pt x="241" y="240"/>
                    </a:lnTo>
                    <a:lnTo>
                      <a:pt x="241" y="240"/>
                    </a:lnTo>
                    <a:lnTo>
                      <a:pt x="246" y="239"/>
                    </a:lnTo>
                    <a:lnTo>
                      <a:pt x="249" y="237"/>
                    </a:lnTo>
                    <a:lnTo>
                      <a:pt x="252" y="232"/>
                    </a:lnTo>
                    <a:lnTo>
                      <a:pt x="252" y="228"/>
                    </a:lnTo>
                    <a:lnTo>
                      <a:pt x="252" y="167"/>
                    </a:lnTo>
                    <a:lnTo>
                      <a:pt x="264" y="167"/>
                    </a:lnTo>
                    <a:lnTo>
                      <a:pt x="264" y="167"/>
                    </a:lnTo>
                    <a:lnTo>
                      <a:pt x="267" y="174"/>
                    </a:lnTo>
                    <a:lnTo>
                      <a:pt x="270" y="182"/>
                    </a:lnTo>
                    <a:lnTo>
                      <a:pt x="275" y="188"/>
                    </a:lnTo>
                    <a:lnTo>
                      <a:pt x="279" y="193"/>
                    </a:lnTo>
                    <a:lnTo>
                      <a:pt x="286" y="197"/>
                    </a:lnTo>
                    <a:lnTo>
                      <a:pt x="292" y="200"/>
                    </a:lnTo>
                    <a:lnTo>
                      <a:pt x="299" y="203"/>
                    </a:lnTo>
                    <a:lnTo>
                      <a:pt x="307" y="203"/>
                    </a:lnTo>
                    <a:lnTo>
                      <a:pt x="307" y="203"/>
                    </a:lnTo>
                    <a:lnTo>
                      <a:pt x="316" y="203"/>
                    </a:lnTo>
                    <a:lnTo>
                      <a:pt x="322" y="200"/>
                    </a:lnTo>
                    <a:lnTo>
                      <a:pt x="330" y="197"/>
                    </a:lnTo>
                    <a:lnTo>
                      <a:pt x="336" y="193"/>
                    </a:lnTo>
                    <a:lnTo>
                      <a:pt x="341" y="188"/>
                    </a:lnTo>
                    <a:lnTo>
                      <a:pt x="345" y="182"/>
                    </a:lnTo>
                    <a:lnTo>
                      <a:pt x="348" y="174"/>
                    </a:lnTo>
                    <a:lnTo>
                      <a:pt x="351" y="167"/>
                    </a:lnTo>
                    <a:lnTo>
                      <a:pt x="363" y="167"/>
                    </a:lnTo>
                    <a:lnTo>
                      <a:pt x="363" y="200"/>
                    </a:lnTo>
                    <a:lnTo>
                      <a:pt x="363" y="200"/>
                    </a:lnTo>
                    <a:lnTo>
                      <a:pt x="365" y="205"/>
                    </a:lnTo>
                    <a:lnTo>
                      <a:pt x="366" y="208"/>
                    </a:lnTo>
                    <a:lnTo>
                      <a:pt x="371" y="211"/>
                    </a:lnTo>
                    <a:lnTo>
                      <a:pt x="376" y="211"/>
                    </a:lnTo>
                    <a:lnTo>
                      <a:pt x="403" y="211"/>
                    </a:lnTo>
                    <a:lnTo>
                      <a:pt x="403" y="211"/>
                    </a:lnTo>
                    <a:lnTo>
                      <a:pt x="408" y="211"/>
                    </a:lnTo>
                    <a:lnTo>
                      <a:pt x="411" y="208"/>
                    </a:lnTo>
                    <a:lnTo>
                      <a:pt x="414" y="205"/>
                    </a:lnTo>
                    <a:lnTo>
                      <a:pt x="415" y="200"/>
                    </a:lnTo>
                    <a:lnTo>
                      <a:pt x="415" y="167"/>
                    </a:lnTo>
                    <a:lnTo>
                      <a:pt x="455" y="167"/>
                    </a:lnTo>
                    <a:lnTo>
                      <a:pt x="455" y="297"/>
                    </a:lnTo>
                    <a:lnTo>
                      <a:pt x="24" y="2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0" name="Freeform 31"/>
              <p:cNvSpPr>
                <a:spLocks/>
              </p:cNvSpPr>
              <p:nvPr/>
            </p:nvSpPr>
            <p:spPr bwMode="auto">
              <a:xfrm>
                <a:off x="4573588" y="2911475"/>
                <a:ext cx="138113" cy="63500"/>
              </a:xfrm>
              <a:custGeom>
                <a:avLst/>
                <a:gdLst>
                  <a:gd name="T0" fmla="*/ 166 w 174"/>
                  <a:gd name="T1" fmla="*/ 80 h 80"/>
                  <a:gd name="T2" fmla="*/ 166 w 174"/>
                  <a:gd name="T3" fmla="*/ 80 h 80"/>
                  <a:gd name="T4" fmla="*/ 172 w 174"/>
                  <a:gd name="T5" fmla="*/ 78 h 80"/>
                  <a:gd name="T6" fmla="*/ 174 w 174"/>
                  <a:gd name="T7" fmla="*/ 76 h 80"/>
                  <a:gd name="T8" fmla="*/ 174 w 174"/>
                  <a:gd name="T9" fmla="*/ 75 h 80"/>
                  <a:gd name="T10" fmla="*/ 148 w 174"/>
                  <a:gd name="T11" fmla="*/ 5 h 80"/>
                  <a:gd name="T12" fmla="*/ 148 w 174"/>
                  <a:gd name="T13" fmla="*/ 5 h 80"/>
                  <a:gd name="T14" fmla="*/ 148 w 174"/>
                  <a:gd name="T15" fmla="*/ 3 h 80"/>
                  <a:gd name="T16" fmla="*/ 145 w 174"/>
                  <a:gd name="T17" fmla="*/ 2 h 80"/>
                  <a:gd name="T18" fmla="*/ 140 w 174"/>
                  <a:gd name="T19" fmla="*/ 0 h 80"/>
                  <a:gd name="T20" fmla="*/ 33 w 174"/>
                  <a:gd name="T21" fmla="*/ 0 h 80"/>
                  <a:gd name="T22" fmla="*/ 33 w 174"/>
                  <a:gd name="T23" fmla="*/ 0 h 80"/>
                  <a:gd name="T24" fmla="*/ 27 w 174"/>
                  <a:gd name="T25" fmla="*/ 2 h 80"/>
                  <a:gd name="T26" fmla="*/ 26 w 174"/>
                  <a:gd name="T27" fmla="*/ 3 h 80"/>
                  <a:gd name="T28" fmla="*/ 26 w 174"/>
                  <a:gd name="T29" fmla="*/ 5 h 80"/>
                  <a:gd name="T30" fmla="*/ 0 w 174"/>
                  <a:gd name="T31" fmla="*/ 75 h 80"/>
                  <a:gd name="T32" fmla="*/ 0 w 174"/>
                  <a:gd name="T33" fmla="*/ 75 h 80"/>
                  <a:gd name="T34" fmla="*/ 0 w 174"/>
                  <a:gd name="T35" fmla="*/ 76 h 80"/>
                  <a:gd name="T36" fmla="*/ 1 w 174"/>
                  <a:gd name="T37" fmla="*/ 78 h 80"/>
                  <a:gd name="T38" fmla="*/ 7 w 174"/>
                  <a:gd name="T39" fmla="*/ 80 h 80"/>
                  <a:gd name="T40" fmla="*/ 166 w 174"/>
                  <a:gd name="T4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 h="80">
                    <a:moveTo>
                      <a:pt x="166" y="80"/>
                    </a:moveTo>
                    <a:lnTo>
                      <a:pt x="166" y="80"/>
                    </a:lnTo>
                    <a:lnTo>
                      <a:pt x="172" y="78"/>
                    </a:lnTo>
                    <a:lnTo>
                      <a:pt x="174" y="76"/>
                    </a:lnTo>
                    <a:lnTo>
                      <a:pt x="174" y="75"/>
                    </a:lnTo>
                    <a:lnTo>
                      <a:pt x="148" y="5"/>
                    </a:lnTo>
                    <a:lnTo>
                      <a:pt x="148" y="5"/>
                    </a:lnTo>
                    <a:lnTo>
                      <a:pt x="148" y="3"/>
                    </a:lnTo>
                    <a:lnTo>
                      <a:pt x="145" y="2"/>
                    </a:lnTo>
                    <a:lnTo>
                      <a:pt x="140" y="0"/>
                    </a:lnTo>
                    <a:lnTo>
                      <a:pt x="33" y="0"/>
                    </a:lnTo>
                    <a:lnTo>
                      <a:pt x="33" y="0"/>
                    </a:lnTo>
                    <a:lnTo>
                      <a:pt x="27" y="2"/>
                    </a:lnTo>
                    <a:lnTo>
                      <a:pt x="26" y="3"/>
                    </a:lnTo>
                    <a:lnTo>
                      <a:pt x="26" y="5"/>
                    </a:lnTo>
                    <a:lnTo>
                      <a:pt x="0" y="75"/>
                    </a:lnTo>
                    <a:lnTo>
                      <a:pt x="0" y="75"/>
                    </a:lnTo>
                    <a:lnTo>
                      <a:pt x="0" y="76"/>
                    </a:lnTo>
                    <a:lnTo>
                      <a:pt x="1" y="78"/>
                    </a:lnTo>
                    <a:lnTo>
                      <a:pt x="7" y="80"/>
                    </a:lnTo>
                    <a:lnTo>
                      <a:pt x="166"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 name="Freeform 32"/>
              <p:cNvSpPr>
                <a:spLocks/>
              </p:cNvSpPr>
              <p:nvPr/>
            </p:nvSpPr>
            <p:spPr bwMode="auto">
              <a:xfrm>
                <a:off x="4546601" y="2981325"/>
                <a:ext cx="193675" cy="20638"/>
              </a:xfrm>
              <a:custGeom>
                <a:avLst/>
                <a:gdLst>
                  <a:gd name="T0" fmla="*/ 238 w 244"/>
                  <a:gd name="T1" fmla="*/ 0 h 24"/>
                  <a:gd name="T2" fmla="*/ 4 w 244"/>
                  <a:gd name="T3" fmla="*/ 0 h 24"/>
                  <a:gd name="T4" fmla="*/ 4 w 244"/>
                  <a:gd name="T5" fmla="*/ 0 h 24"/>
                  <a:gd name="T6" fmla="*/ 1 w 244"/>
                  <a:gd name="T7" fmla="*/ 1 h 24"/>
                  <a:gd name="T8" fmla="*/ 0 w 244"/>
                  <a:gd name="T9" fmla="*/ 4 h 24"/>
                  <a:gd name="T10" fmla="*/ 0 w 244"/>
                  <a:gd name="T11" fmla="*/ 20 h 24"/>
                  <a:gd name="T12" fmla="*/ 0 w 244"/>
                  <a:gd name="T13" fmla="*/ 20 h 24"/>
                  <a:gd name="T14" fmla="*/ 1 w 244"/>
                  <a:gd name="T15" fmla="*/ 23 h 24"/>
                  <a:gd name="T16" fmla="*/ 4 w 244"/>
                  <a:gd name="T17" fmla="*/ 24 h 24"/>
                  <a:gd name="T18" fmla="*/ 238 w 244"/>
                  <a:gd name="T19" fmla="*/ 24 h 24"/>
                  <a:gd name="T20" fmla="*/ 238 w 244"/>
                  <a:gd name="T21" fmla="*/ 24 h 24"/>
                  <a:gd name="T22" fmla="*/ 242 w 244"/>
                  <a:gd name="T23" fmla="*/ 23 h 24"/>
                  <a:gd name="T24" fmla="*/ 244 w 244"/>
                  <a:gd name="T25" fmla="*/ 20 h 24"/>
                  <a:gd name="T26" fmla="*/ 244 w 244"/>
                  <a:gd name="T27" fmla="*/ 4 h 24"/>
                  <a:gd name="T28" fmla="*/ 244 w 244"/>
                  <a:gd name="T29" fmla="*/ 4 h 24"/>
                  <a:gd name="T30" fmla="*/ 242 w 244"/>
                  <a:gd name="T31" fmla="*/ 1 h 24"/>
                  <a:gd name="T32" fmla="*/ 238 w 244"/>
                  <a:gd name="T33" fmla="*/ 0 h 24"/>
                  <a:gd name="T34" fmla="*/ 238 w 24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4" h="24">
                    <a:moveTo>
                      <a:pt x="238" y="0"/>
                    </a:moveTo>
                    <a:lnTo>
                      <a:pt x="4" y="0"/>
                    </a:lnTo>
                    <a:lnTo>
                      <a:pt x="4" y="0"/>
                    </a:lnTo>
                    <a:lnTo>
                      <a:pt x="1" y="1"/>
                    </a:lnTo>
                    <a:lnTo>
                      <a:pt x="0" y="4"/>
                    </a:lnTo>
                    <a:lnTo>
                      <a:pt x="0" y="20"/>
                    </a:lnTo>
                    <a:lnTo>
                      <a:pt x="0" y="20"/>
                    </a:lnTo>
                    <a:lnTo>
                      <a:pt x="1" y="23"/>
                    </a:lnTo>
                    <a:lnTo>
                      <a:pt x="4" y="24"/>
                    </a:lnTo>
                    <a:lnTo>
                      <a:pt x="238" y="24"/>
                    </a:lnTo>
                    <a:lnTo>
                      <a:pt x="238" y="24"/>
                    </a:lnTo>
                    <a:lnTo>
                      <a:pt x="242" y="23"/>
                    </a:lnTo>
                    <a:lnTo>
                      <a:pt x="244" y="20"/>
                    </a:lnTo>
                    <a:lnTo>
                      <a:pt x="244" y="4"/>
                    </a:lnTo>
                    <a:lnTo>
                      <a:pt x="244" y="4"/>
                    </a:lnTo>
                    <a:lnTo>
                      <a:pt x="242" y="1"/>
                    </a:lnTo>
                    <a:lnTo>
                      <a:pt x="238" y="0"/>
                    </a:lnTo>
                    <a:lnTo>
                      <a:pt x="2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grpSp>
        <p:nvGrpSpPr>
          <p:cNvPr id="2" name="Group 1">
            <a:extLst>
              <a:ext uri="{FF2B5EF4-FFF2-40B4-BE49-F238E27FC236}">
                <a16:creationId xmlns:a16="http://schemas.microsoft.com/office/drawing/2014/main" id="{2062A713-E91C-7C4D-8D34-CF629FBBC182}"/>
              </a:ext>
            </a:extLst>
          </p:cNvPr>
          <p:cNvGrpSpPr/>
          <p:nvPr/>
        </p:nvGrpSpPr>
        <p:grpSpPr>
          <a:xfrm>
            <a:off x="587349" y="2141288"/>
            <a:ext cx="1799987" cy="2021342"/>
            <a:chOff x="729751" y="3327401"/>
            <a:chExt cx="2399983" cy="2695122"/>
          </a:xfrm>
        </p:grpSpPr>
        <p:sp>
          <p:nvSpPr>
            <p:cNvPr id="13" name="TextBox 8">
              <a:extLst>
                <a:ext uri="{FF2B5EF4-FFF2-40B4-BE49-F238E27FC236}">
                  <a16:creationId xmlns:a16="http://schemas.microsoft.com/office/drawing/2014/main" id="{6A2E7DD0-6D44-4CCA-9FC7-7315068A4935}"/>
                </a:ext>
              </a:extLst>
            </p:cNvPr>
            <p:cNvSpPr txBox="1"/>
            <p:nvPr/>
          </p:nvSpPr>
          <p:spPr>
            <a:xfrm>
              <a:off x="729751" y="5283859"/>
              <a:ext cx="2399983" cy="73866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a:lstStyle>
            <a:p>
              <a:pPr algn="ctr"/>
              <a:r>
                <a:rPr lang="en-US" sz="1000">
                  <a:latin typeface="Arial" panose="020B0604020202020204" pitchFamily="34" charset="0"/>
                </a:rPr>
                <a:t>Delivers the best imaging technology with accurate and consistent color  </a:t>
              </a:r>
            </a:p>
          </p:txBody>
        </p:sp>
        <p:grpSp>
          <p:nvGrpSpPr>
            <p:cNvPr id="56" name="Group 55"/>
            <p:cNvGrpSpPr/>
            <p:nvPr/>
          </p:nvGrpSpPr>
          <p:grpSpPr>
            <a:xfrm>
              <a:off x="755649" y="3327401"/>
              <a:ext cx="2314632" cy="1869332"/>
              <a:chOff x="566738" y="2495550"/>
              <a:chExt cx="1584325" cy="1279525"/>
            </a:xfrm>
          </p:grpSpPr>
          <p:sp>
            <p:nvSpPr>
              <p:cNvPr id="24" name="Freeform 5"/>
              <p:cNvSpPr>
                <a:spLocks/>
              </p:cNvSpPr>
              <p:nvPr/>
            </p:nvSpPr>
            <p:spPr bwMode="auto">
              <a:xfrm>
                <a:off x="608013" y="3197225"/>
                <a:ext cx="1543050" cy="577850"/>
              </a:xfrm>
              <a:custGeom>
                <a:avLst/>
                <a:gdLst>
                  <a:gd name="T0" fmla="*/ 452 w 1944"/>
                  <a:gd name="T1" fmla="*/ 164 h 729"/>
                  <a:gd name="T2" fmla="*/ 357 w 1944"/>
                  <a:gd name="T3" fmla="*/ 0 h 729"/>
                  <a:gd name="T4" fmla="*/ 264 w 1944"/>
                  <a:gd name="T5" fmla="*/ 164 h 729"/>
                  <a:gd name="T6" fmla="*/ 0 w 1944"/>
                  <a:gd name="T7" fmla="*/ 164 h 729"/>
                  <a:gd name="T8" fmla="*/ 0 w 1944"/>
                  <a:gd name="T9" fmla="*/ 729 h 729"/>
                  <a:gd name="T10" fmla="*/ 1944 w 1944"/>
                  <a:gd name="T11" fmla="*/ 729 h 729"/>
                  <a:gd name="T12" fmla="*/ 1944 w 1944"/>
                  <a:gd name="T13" fmla="*/ 164 h 729"/>
                  <a:gd name="T14" fmla="*/ 452 w 1944"/>
                  <a:gd name="T15" fmla="*/ 164 h 7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729">
                    <a:moveTo>
                      <a:pt x="452" y="164"/>
                    </a:moveTo>
                    <a:lnTo>
                      <a:pt x="357" y="0"/>
                    </a:lnTo>
                    <a:lnTo>
                      <a:pt x="264" y="164"/>
                    </a:lnTo>
                    <a:lnTo>
                      <a:pt x="0" y="164"/>
                    </a:lnTo>
                    <a:lnTo>
                      <a:pt x="0" y="729"/>
                    </a:lnTo>
                    <a:lnTo>
                      <a:pt x="1944" y="729"/>
                    </a:lnTo>
                    <a:lnTo>
                      <a:pt x="1944" y="164"/>
                    </a:lnTo>
                    <a:lnTo>
                      <a:pt x="452" y="164"/>
                    </a:lnTo>
                    <a:close/>
                  </a:path>
                </a:pathLst>
              </a:custGeom>
              <a:solidFill>
                <a:srgbClr val="EF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0" name="Freeform 21"/>
              <p:cNvSpPr>
                <a:spLocks/>
              </p:cNvSpPr>
              <p:nvPr/>
            </p:nvSpPr>
            <p:spPr bwMode="auto">
              <a:xfrm>
                <a:off x="566738" y="2495550"/>
                <a:ext cx="630238" cy="630238"/>
              </a:xfrm>
              <a:custGeom>
                <a:avLst/>
                <a:gdLst>
                  <a:gd name="T0" fmla="*/ 794 w 794"/>
                  <a:gd name="T1" fmla="*/ 397 h 795"/>
                  <a:gd name="T2" fmla="*/ 793 w 794"/>
                  <a:gd name="T3" fmla="*/ 437 h 795"/>
                  <a:gd name="T4" fmla="*/ 786 w 794"/>
                  <a:gd name="T5" fmla="*/ 477 h 795"/>
                  <a:gd name="T6" fmla="*/ 776 w 794"/>
                  <a:gd name="T7" fmla="*/ 515 h 795"/>
                  <a:gd name="T8" fmla="*/ 764 w 794"/>
                  <a:gd name="T9" fmla="*/ 552 h 795"/>
                  <a:gd name="T10" fmla="*/ 747 w 794"/>
                  <a:gd name="T11" fmla="*/ 587 h 795"/>
                  <a:gd name="T12" fmla="*/ 727 w 794"/>
                  <a:gd name="T13" fmla="*/ 619 h 795"/>
                  <a:gd name="T14" fmla="*/ 678 w 794"/>
                  <a:gd name="T15" fmla="*/ 678 h 795"/>
                  <a:gd name="T16" fmla="*/ 620 w 794"/>
                  <a:gd name="T17" fmla="*/ 726 h 795"/>
                  <a:gd name="T18" fmla="*/ 586 w 794"/>
                  <a:gd name="T19" fmla="*/ 746 h 795"/>
                  <a:gd name="T20" fmla="*/ 551 w 794"/>
                  <a:gd name="T21" fmla="*/ 762 h 795"/>
                  <a:gd name="T22" fmla="*/ 515 w 794"/>
                  <a:gd name="T23" fmla="*/ 776 h 795"/>
                  <a:gd name="T24" fmla="*/ 478 w 794"/>
                  <a:gd name="T25" fmla="*/ 785 h 795"/>
                  <a:gd name="T26" fmla="*/ 438 w 794"/>
                  <a:gd name="T27" fmla="*/ 791 h 795"/>
                  <a:gd name="T28" fmla="*/ 397 w 794"/>
                  <a:gd name="T29" fmla="*/ 795 h 795"/>
                  <a:gd name="T30" fmla="*/ 377 w 794"/>
                  <a:gd name="T31" fmla="*/ 793 h 795"/>
                  <a:gd name="T32" fmla="*/ 337 w 794"/>
                  <a:gd name="T33" fmla="*/ 790 h 795"/>
                  <a:gd name="T34" fmla="*/ 298 w 794"/>
                  <a:gd name="T35" fmla="*/ 782 h 795"/>
                  <a:gd name="T36" fmla="*/ 261 w 794"/>
                  <a:gd name="T37" fmla="*/ 770 h 795"/>
                  <a:gd name="T38" fmla="*/ 224 w 794"/>
                  <a:gd name="T39" fmla="*/ 755 h 795"/>
                  <a:gd name="T40" fmla="*/ 191 w 794"/>
                  <a:gd name="T41" fmla="*/ 736 h 795"/>
                  <a:gd name="T42" fmla="*/ 145 w 794"/>
                  <a:gd name="T43" fmla="*/ 703 h 795"/>
                  <a:gd name="T44" fmla="*/ 92 w 794"/>
                  <a:gd name="T45" fmla="*/ 649 h 795"/>
                  <a:gd name="T46" fmla="*/ 58 w 794"/>
                  <a:gd name="T47" fmla="*/ 604 h 795"/>
                  <a:gd name="T48" fmla="*/ 40 w 794"/>
                  <a:gd name="T49" fmla="*/ 568 h 795"/>
                  <a:gd name="T50" fmla="*/ 24 w 794"/>
                  <a:gd name="T51" fmla="*/ 533 h 795"/>
                  <a:gd name="T52" fmla="*/ 12 w 794"/>
                  <a:gd name="T53" fmla="*/ 497 h 795"/>
                  <a:gd name="T54" fmla="*/ 5 w 794"/>
                  <a:gd name="T55" fmla="*/ 457 h 795"/>
                  <a:gd name="T56" fmla="*/ 0 w 794"/>
                  <a:gd name="T57" fmla="*/ 417 h 795"/>
                  <a:gd name="T58" fmla="*/ 0 w 794"/>
                  <a:gd name="T59" fmla="*/ 397 h 795"/>
                  <a:gd name="T60" fmla="*/ 2 w 794"/>
                  <a:gd name="T61" fmla="*/ 356 h 795"/>
                  <a:gd name="T62" fmla="*/ 8 w 794"/>
                  <a:gd name="T63" fmla="*/ 316 h 795"/>
                  <a:gd name="T64" fmla="*/ 18 w 794"/>
                  <a:gd name="T65" fmla="*/ 278 h 795"/>
                  <a:gd name="T66" fmla="*/ 32 w 794"/>
                  <a:gd name="T67" fmla="*/ 241 h 795"/>
                  <a:gd name="T68" fmla="*/ 49 w 794"/>
                  <a:gd name="T69" fmla="*/ 208 h 795"/>
                  <a:gd name="T70" fmla="*/ 69 w 794"/>
                  <a:gd name="T71" fmla="*/ 174 h 795"/>
                  <a:gd name="T72" fmla="*/ 116 w 794"/>
                  <a:gd name="T73" fmla="*/ 116 h 795"/>
                  <a:gd name="T74" fmla="*/ 176 w 794"/>
                  <a:gd name="T75" fmla="*/ 67 h 795"/>
                  <a:gd name="T76" fmla="*/ 208 w 794"/>
                  <a:gd name="T77" fmla="*/ 47 h 795"/>
                  <a:gd name="T78" fmla="*/ 243 w 794"/>
                  <a:gd name="T79" fmla="*/ 31 h 795"/>
                  <a:gd name="T80" fmla="*/ 279 w 794"/>
                  <a:gd name="T81" fmla="*/ 17 h 795"/>
                  <a:gd name="T82" fmla="*/ 318 w 794"/>
                  <a:gd name="T83" fmla="*/ 8 h 795"/>
                  <a:gd name="T84" fmla="*/ 357 w 794"/>
                  <a:gd name="T85" fmla="*/ 2 h 795"/>
                  <a:gd name="T86" fmla="*/ 397 w 794"/>
                  <a:gd name="T87" fmla="*/ 0 h 795"/>
                  <a:gd name="T88" fmla="*/ 418 w 794"/>
                  <a:gd name="T89" fmla="*/ 0 h 795"/>
                  <a:gd name="T90" fmla="*/ 458 w 794"/>
                  <a:gd name="T91" fmla="*/ 5 h 795"/>
                  <a:gd name="T92" fmla="*/ 496 w 794"/>
                  <a:gd name="T93" fmla="*/ 12 h 795"/>
                  <a:gd name="T94" fmla="*/ 534 w 794"/>
                  <a:gd name="T95" fmla="*/ 23 h 795"/>
                  <a:gd name="T96" fmla="*/ 570 w 794"/>
                  <a:gd name="T97" fmla="*/ 38 h 795"/>
                  <a:gd name="T98" fmla="*/ 603 w 794"/>
                  <a:gd name="T99" fmla="*/ 57 h 795"/>
                  <a:gd name="T100" fmla="*/ 651 w 794"/>
                  <a:gd name="T101" fmla="*/ 90 h 795"/>
                  <a:gd name="T102" fmla="*/ 704 w 794"/>
                  <a:gd name="T103" fmla="*/ 144 h 795"/>
                  <a:gd name="T104" fmla="*/ 738 w 794"/>
                  <a:gd name="T105" fmla="*/ 191 h 795"/>
                  <a:gd name="T106" fmla="*/ 756 w 794"/>
                  <a:gd name="T107" fmla="*/ 225 h 795"/>
                  <a:gd name="T108" fmla="*/ 770 w 794"/>
                  <a:gd name="T109" fmla="*/ 260 h 795"/>
                  <a:gd name="T110" fmla="*/ 782 w 794"/>
                  <a:gd name="T111" fmla="*/ 298 h 795"/>
                  <a:gd name="T112" fmla="*/ 790 w 794"/>
                  <a:gd name="T113" fmla="*/ 336 h 795"/>
                  <a:gd name="T114" fmla="*/ 794 w 794"/>
                  <a:gd name="T115" fmla="*/ 376 h 795"/>
                  <a:gd name="T116" fmla="*/ 794 w 794"/>
                  <a:gd name="T117" fmla="*/ 39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4" h="795">
                    <a:moveTo>
                      <a:pt x="794" y="397"/>
                    </a:moveTo>
                    <a:lnTo>
                      <a:pt x="794" y="397"/>
                    </a:lnTo>
                    <a:lnTo>
                      <a:pt x="794" y="417"/>
                    </a:lnTo>
                    <a:lnTo>
                      <a:pt x="793" y="437"/>
                    </a:lnTo>
                    <a:lnTo>
                      <a:pt x="790" y="457"/>
                    </a:lnTo>
                    <a:lnTo>
                      <a:pt x="786" y="477"/>
                    </a:lnTo>
                    <a:lnTo>
                      <a:pt x="782" y="497"/>
                    </a:lnTo>
                    <a:lnTo>
                      <a:pt x="776" y="515"/>
                    </a:lnTo>
                    <a:lnTo>
                      <a:pt x="770" y="533"/>
                    </a:lnTo>
                    <a:lnTo>
                      <a:pt x="764" y="552"/>
                    </a:lnTo>
                    <a:lnTo>
                      <a:pt x="756" y="568"/>
                    </a:lnTo>
                    <a:lnTo>
                      <a:pt x="747" y="587"/>
                    </a:lnTo>
                    <a:lnTo>
                      <a:pt x="738" y="604"/>
                    </a:lnTo>
                    <a:lnTo>
                      <a:pt x="727" y="619"/>
                    </a:lnTo>
                    <a:lnTo>
                      <a:pt x="704" y="649"/>
                    </a:lnTo>
                    <a:lnTo>
                      <a:pt x="678" y="678"/>
                    </a:lnTo>
                    <a:lnTo>
                      <a:pt x="651" y="703"/>
                    </a:lnTo>
                    <a:lnTo>
                      <a:pt x="620" y="726"/>
                    </a:lnTo>
                    <a:lnTo>
                      <a:pt x="603" y="736"/>
                    </a:lnTo>
                    <a:lnTo>
                      <a:pt x="586" y="746"/>
                    </a:lnTo>
                    <a:lnTo>
                      <a:pt x="570" y="755"/>
                    </a:lnTo>
                    <a:lnTo>
                      <a:pt x="551" y="762"/>
                    </a:lnTo>
                    <a:lnTo>
                      <a:pt x="534" y="770"/>
                    </a:lnTo>
                    <a:lnTo>
                      <a:pt x="515" y="776"/>
                    </a:lnTo>
                    <a:lnTo>
                      <a:pt x="496" y="782"/>
                    </a:lnTo>
                    <a:lnTo>
                      <a:pt x="478" y="785"/>
                    </a:lnTo>
                    <a:lnTo>
                      <a:pt x="458" y="790"/>
                    </a:lnTo>
                    <a:lnTo>
                      <a:pt x="438" y="791"/>
                    </a:lnTo>
                    <a:lnTo>
                      <a:pt x="418" y="793"/>
                    </a:lnTo>
                    <a:lnTo>
                      <a:pt x="397" y="795"/>
                    </a:lnTo>
                    <a:lnTo>
                      <a:pt x="397" y="795"/>
                    </a:lnTo>
                    <a:lnTo>
                      <a:pt x="377" y="793"/>
                    </a:lnTo>
                    <a:lnTo>
                      <a:pt x="357" y="791"/>
                    </a:lnTo>
                    <a:lnTo>
                      <a:pt x="337" y="790"/>
                    </a:lnTo>
                    <a:lnTo>
                      <a:pt x="318" y="785"/>
                    </a:lnTo>
                    <a:lnTo>
                      <a:pt x="298" y="782"/>
                    </a:lnTo>
                    <a:lnTo>
                      <a:pt x="279" y="776"/>
                    </a:lnTo>
                    <a:lnTo>
                      <a:pt x="261" y="770"/>
                    </a:lnTo>
                    <a:lnTo>
                      <a:pt x="243" y="762"/>
                    </a:lnTo>
                    <a:lnTo>
                      <a:pt x="224" y="755"/>
                    </a:lnTo>
                    <a:lnTo>
                      <a:pt x="208" y="746"/>
                    </a:lnTo>
                    <a:lnTo>
                      <a:pt x="191" y="736"/>
                    </a:lnTo>
                    <a:lnTo>
                      <a:pt x="176" y="726"/>
                    </a:lnTo>
                    <a:lnTo>
                      <a:pt x="145" y="703"/>
                    </a:lnTo>
                    <a:lnTo>
                      <a:pt x="116" y="678"/>
                    </a:lnTo>
                    <a:lnTo>
                      <a:pt x="92" y="649"/>
                    </a:lnTo>
                    <a:lnTo>
                      <a:pt x="69" y="619"/>
                    </a:lnTo>
                    <a:lnTo>
                      <a:pt x="58" y="604"/>
                    </a:lnTo>
                    <a:lnTo>
                      <a:pt x="49" y="587"/>
                    </a:lnTo>
                    <a:lnTo>
                      <a:pt x="40" y="568"/>
                    </a:lnTo>
                    <a:lnTo>
                      <a:pt x="32" y="552"/>
                    </a:lnTo>
                    <a:lnTo>
                      <a:pt x="24" y="533"/>
                    </a:lnTo>
                    <a:lnTo>
                      <a:pt x="18" y="515"/>
                    </a:lnTo>
                    <a:lnTo>
                      <a:pt x="12" y="497"/>
                    </a:lnTo>
                    <a:lnTo>
                      <a:pt x="8" y="477"/>
                    </a:lnTo>
                    <a:lnTo>
                      <a:pt x="5" y="457"/>
                    </a:lnTo>
                    <a:lnTo>
                      <a:pt x="2" y="437"/>
                    </a:lnTo>
                    <a:lnTo>
                      <a:pt x="0" y="417"/>
                    </a:lnTo>
                    <a:lnTo>
                      <a:pt x="0" y="397"/>
                    </a:lnTo>
                    <a:lnTo>
                      <a:pt x="0" y="397"/>
                    </a:lnTo>
                    <a:lnTo>
                      <a:pt x="0" y="376"/>
                    </a:lnTo>
                    <a:lnTo>
                      <a:pt x="2" y="356"/>
                    </a:lnTo>
                    <a:lnTo>
                      <a:pt x="5" y="336"/>
                    </a:lnTo>
                    <a:lnTo>
                      <a:pt x="8" y="316"/>
                    </a:lnTo>
                    <a:lnTo>
                      <a:pt x="12" y="298"/>
                    </a:lnTo>
                    <a:lnTo>
                      <a:pt x="18" y="278"/>
                    </a:lnTo>
                    <a:lnTo>
                      <a:pt x="24" y="260"/>
                    </a:lnTo>
                    <a:lnTo>
                      <a:pt x="32" y="241"/>
                    </a:lnTo>
                    <a:lnTo>
                      <a:pt x="40" y="225"/>
                    </a:lnTo>
                    <a:lnTo>
                      <a:pt x="49" y="208"/>
                    </a:lnTo>
                    <a:lnTo>
                      <a:pt x="58" y="191"/>
                    </a:lnTo>
                    <a:lnTo>
                      <a:pt x="69" y="174"/>
                    </a:lnTo>
                    <a:lnTo>
                      <a:pt x="92" y="144"/>
                    </a:lnTo>
                    <a:lnTo>
                      <a:pt x="116" y="116"/>
                    </a:lnTo>
                    <a:lnTo>
                      <a:pt x="145" y="90"/>
                    </a:lnTo>
                    <a:lnTo>
                      <a:pt x="176" y="67"/>
                    </a:lnTo>
                    <a:lnTo>
                      <a:pt x="191" y="57"/>
                    </a:lnTo>
                    <a:lnTo>
                      <a:pt x="208" y="47"/>
                    </a:lnTo>
                    <a:lnTo>
                      <a:pt x="224" y="38"/>
                    </a:lnTo>
                    <a:lnTo>
                      <a:pt x="243" y="31"/>
                    </a:lnTo>
                    <a:lnTo>
                      <a:pt x="261" y="23"/>
                    </a:lnTo>
                    <a:lnTo>
                      <a:pt x="279" y="17"/>
                    </a:lnTo>
                    <a:lnTo>
                      <a:pt x="298" y="12"/>
                    </a:lnTo>
                    <a:lnTo>
                      <a:pt x="318" y="8"/>
                    </a:lnTo>
                    <a:lnTo>
                      <a:pt x="337" y="5"/>
                    </a:lnTo>
                    <a:lnTo>
                      <a:pt x="357" y="2"/>
                    </a:lnTo>
                    <a:lnTo>
                      <a:pt x="377" y="0"/>
                    </a:lnTo>
                    <a:lnTo>
                      <a:pt x="397" y="0"/>
                    </a:lnTo>
                    <a:lnTo>
                      <a:pt x="397" y="0"/>
                    </a:lnTo>
                    <a:lnTo>
                      <a:pt x="418" y="0"/>
                    </a:lnTo>
                    <a:lnTo>
                      <a:pt x="438" y="2"/>
                    </a:lnTo>
                    <a:lnTo>
                      <a:pt x="458" y="5"/>
                    </a:lnTo>
                    <a:lnTo>
                      <a:pt x="478" y="8"/>
                    </a:lnTo>
                    <a:lnTo>
                      <a:pt x="496" y="12"/>
                    </a:lnTo>
                    <a:lnTo>
                      <a:pt x="515" y="17"/>
                    </a:lnTo>
                    <a:lnTo>
                      <a:pt x="534" y="23"/>
                    </a:lnTo>
                    <a:lnTo>
                      <a:pt x="551" y="31"/>
                    </a:lnTo>
                    <a:lnTo>
                      <a:pt x="570" y="38"/>
                    </a:lnTo>
                    <a:lnTo>
                      <a:pt x="586" y="47"/>
                    </a:lnTo>
                    <a:lnTo>
                      <a:pt x="603" y="57"/>
                    </a:lnTo>
                    <a:lnTo>
                      <a:pt x="620" y="67"/>
                    </a:lnTo>
                    <a:lnTo>
                      <a:pt x="651" y="90"/>
                    </a:lnTo>
                    <a:lnTo>
                      <a:pt x="678" y="116"/>
                    </a:lnTo>
                    <a:lnTo>
                      <a:pt x="704" y="144"/>
                    </a:lnTo>
                    <a:lnTo>
                      <a:pt x="727" y="174"/>
                    </a:lnTo>
                    <a:lnTo>
                      <a:pt x="738" y="191"/>
                    </a:lnTo>
                    <a:lnTo>
                      <a:pt x="747" y="208"/>
                    </a:lnTo>
                    <a:lnTo>
                      <a:pt x="756" y="225"/>
                    </a:lnTo>
                    <a:lnTo>
                      <a:pt x="764" y="241"/>
                    </a:lnTo>
                    <a:lnTo>
                      <a:pt x="770" y="260"/>
                    </a:lnTo>
                    <a:lnTo>
                      <a:pt x="776" y="278"/>
                    </a:lnTo>
                    <a:lnTo>
                      <a:pt x="782" y="298"/>
                    </a:lnTo>
                    <a:lnTo>
                      <a:pt x="786" y="316"/>
                    </a:lnTo>
                    <a:lnTo>
                      <a:pt x="790" y="336"/>
                    </a:lnTo>
                    <a:lnTo>
                      <a:pt x="793" y="356"/>
                    </a:lnTo>
                    <a:lnTo>
                      <a:pt x="794" y="376"/>
                    </a:lnTo>
                    <a:lnTo>
                      <a:pt x="794" y="397"/>
                    </a:lnTo>
                    <a:lnTo>
                      <a:pt x="794" y="397"/>
                    </a:lnTo>
                    <a:close/>
                  </a:path>
                </a:pathLst>
              </a:custGeom>
              <a:solidFill>
                <a:srgbClr val="EF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1" name="Freeform 22"/>
              <p:cNvSpPr>
                <a:spLocks noEditPoints="1"/>
              </p:cNvSpPr>
              <p:nvPr/>
            </p:nvSpPr>
            <p:spPr bwMode="auto">
              <a:xfrm>
                <a:off x="661988" y="2589213"/>
                <a:ext cx="450850" cy="452438"/>
              </a:xfrm>
              <a:custGeom>
                <a:avLst/>
                <a:gdLst>
                  <a:gd name="T0" fmla="*/ 255 w 570"/>
                  <a:gd name="T1" fmla="*/ 568 h 570"/>
                  <a:gd name="T2" fmla="*/ 174 w 570"/>
                  <a:gd name="T3" fmla="*/ 548 h 570"/>
                  <a:gd name="T4" fmla="*/ 104 w 570"/>
                  <a:gd name="T5" fmla="*/ 505 h 570"/>
                  <a:gd name="T6" fmla="*/ 47 w 570"/>
                  <a:gd name="T7" fmla="*/ 444 h 570"/>
                  <a:gd name="T8" fmla="*/ 12 w 570"/>
                  <a:gd name="T9" fmla="*/ 369 h 570"/>
                  <a:gd name="T10" fmla="*/ 0 w 570"/>
                  <a:gd name="T11" fmla="*/ 285 h 570"/>
                  <a:gd name="T12" fmla="*/ 5 w 570"/>
                  <a:gd name="T13" fmla="*/ 227 h 570"/>
                  <a:gd name="T14" fmla="*/ 34 w 570"/>
                  <a:gd name="T15" fmla="*/ 149 h 570"/>
                  <a:gd name="T16" fmla="*/ 83 w 570"/>
                  <a:gd name="T17" fmla="*/ 84 h 570"/>
                  <a:gd name="T18" fmla="*/ 148 w 570"/>
                  <a:gd name="T19" fmla="*/ 35 h 570"/>
                  <a:gd name="T20" fmla="*/ 228 w 570"/>
                  <a:gd name="T21" fmla="*/ 6 h 570"/>
                  <a:gd name="T22" fmla="*/ 284 w 570"/>
                  <a:gd name="T23" fmla="*/ 0 h 570"/>
                  <a:gd name="T24" fmla="*/ 370 w 570"/>
                  <a:gd name="T25" fmla="*/ 12 h 570"/>
                  <a:gd name="T26" fmla="*/ 443 w 570"/>
                  <a:gd name="T27" fmla="*/ 49 h 570"/>
                  <a:gd name="T28" fmla="*/ 504 w 570"/>
                  <a:gd name="T29" fmla="*/ 104 h 570"/>
                  <a:gd name="T30" fmla="*/ 547 w 570"/>
                  <a:gd name="T31" fmla="*/ 174 h 570"/>
                  <a:gd name="T32" fmla="*/ 568 w 570"/>
                  <a:gd name="T33" fmla="*/ 256 h 570"/>
                  <a:gd name="T34" fmla="*/ 568 w 570"/>
                  <a:gd name="T35" fmla="*/ 314 h 570"/>
                  <a:gd name="T36" fmla="*/ 547 w 570"/>
                  <a:gd name="T37" fmla="*/ 395 h 570"/>
                  <a:gd name="T38" fmla="*/ 504 w 570"/>
                  <a:gd name="T39" fmla="*/ 466 h 570"/>
                  <a:gd name="T40" fmla="*/ 443 w 570"/>
                  <a:gd name="T41" fmla="*/ 521 h 570"/>
                  <a:gd name="T42" fmla="*/ 370 w 570"/>
                  <a:gd name="T43" fmla="*/ 557 h 570"/>
                  <a:gd name="T44" fmla="*/ 284 w 570"/>
                  <a:gd name="T45" fmla="*/ 570 h 570"/>
                  <a:gd name="T46" fmla="*/ 284 w 570"/>
                  <a:gd name="T47" fmla="*/ 70 h 570"/>
                  <a:gd name="T48" fmla="*/ 220 w 570"/>
                  <a:gd name="T49" fmla="*/ 79 h 570"/>
                  <a:gd name="T50" fmla="*/ 164 w 570"/>
                  <a:gd name="T51" fmla="*/ 107 h 570"/>
                  <a:gd name="T52" fmla="*/ 119 w 570"/>
                  <a:gd name="T53" fmla="*/ 148 h 570"/>
                  <a:gd name="T54" fmla="*/ 86 w 570"/>
                  <a:gd name="T55" fmla="*/ 201 h 570"/>
                  <a:gd name="T56" fmla="*/ 70 w 570"/>
                  <a:gd name="T57" fmla="*/ 262 h 570"/>
                  <a:gd name="T58" fmla="*/ 70 w 570"/>
                  <a:gd name="T59" fmla="*/ 307 h 570"/>
                  <a:gd name="T60" fmla="*/ 86 w 570"/>
                  <a:gd name="T61" fmla="*/ 368 h 570"/>
                  <a:gd name="T62" fmla="*/ 119 w 570"/>
                  <a:gd name="T63" fmla="*/ 421 h 570"/>
                  <a:gd name="T64" fmla="*/ 164 w 570"/>
                  <a:gd name="T65" fmla="*/ 463 h 570"/>
                  <a:gd name="T66" fmla="*/ 220 w 570"/>
                  <a:gd name="T67" fmla="*/ 490 h 570"/>
                  <a:gd name="T68" fmla="*/ 284 w 570"/>
                  <a:gd name="T69" fmla="*/ 501 h 570"/>
                  <a:gd name="T70" fmla="*/ 327 w 570"/>
                  <a:gd name="T71" fmla="*/ 496 h 570"/>
                  <a:gd name="T72" fmla="*/ 386 w 570"/>
                  <a:gd name="T73" fmla="*/ 475 h 570"/>
                  <a:gd name="T74" fmla="*/ 437 w 570"/>
                  <a:gd name="T75" fmla="*/ 437 h 570"/>
                  <a:gd name="T76" fmla="*/ 474 w 570"/>
                  <a:gd name="T77" fmla="*/ 388 h 570"/>
                  <a:gd name="T78" fmla="*/ 495 w 570"/>
                  <a:gd name="T79" fmla="*/ 328 h 570"/>
                  <a:gd name="T80" fmla="*/ 499 w 570"/>
                  <a:gd name="T81" fmla="*/ 285 h 570"/>
                  <a:gd name="T82" fmla="*/ 490 w 570"/>
                  <a:gd name="T83" fmla="*/ 221 h 570"/>
                  <a:gd name="T84" fmla="*/ 463 w 570"/>
                  <a:gd name="T85" fmla="*/ 165 h 570"/>
                  <a:gd name="T86" fmla="*/ 422 w 570"/>
                  <a:gd name="T87" fmla="*/ 119 h 570"/>
                  <a:gd name="T88" fmla="*/ 368 w 570"/>
                  <a:gd name="T89" fmla="*/ 87 h 570"/>
                  <a:gd name="T90" fmla="*/ 307 w 570"/>
                  <a:gd name="T91" fmla="*/ 71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0">
                    <a:moveTo>
                      <a:pt x="284" y="570"/>
                    </a:moveTo>
                    <a:lnTo>
                      <a:pt x="284" y="570"/>
                    </a:lnTo>
                    <a:lnTo>
                      <a:pt x="255" y="568"/>
                    </a:lnTo>
                    <a:lnTo>
                      <a:pt x="228" y="565"/>
                    </a:lnTo>
                    <a:lnTo>
                      <a:pt x="200" y="557"/>
                    </a:lnTo>
                    <a:lnTo>
                      <a:pt x="174" y="548"/>
                    </a:lnTo>
                    <a:lnTo>
                      <a:pt x="148" y="536"/>
                    </a:lnTo>
                    <a:lnTo>
                      <a:pt x="125" y="521"/>
                    </a:lnTo>
                    <a:lnTo>
                      <a:pt x="104" y="505"/>
                    </a:lnTo>
                    <a:lnTo>
                      <a:pt x="83" y="487"/>
                    </a:lnTo>
                    <a:lnTo>
                      <a:pt x="64" y="466"/>
                    </a:lnTo>
                    <a:lnTo>
                      <a:pt x="47" y="444"/>
                    </a:lnTo>
                    <a:lnTo>
                      <a:pt x="34" y="421"/>
                    </a:lnTo>
                    <a:lnTo>
                      <a:pt x="21" y="395"/>
                    </a:lnTo>
                    <a:lnTo>
                      <a:pt x="12" y="369"/>
                    </a:lnTo>
                    <a:lnTo>
                      <a:pt x="5" y="342"/>
                    </a:lnTo>
                    <a:lnTo>
                      <a:pt x="0" y="314"/>
                    </a:lnTo>
                    <a:lnTo>
                      <a:pt x="0" y="285"/>
                    </a:lnTo>
                    <a:lnTo>
                      <a:pt x="0" y="285"/>
                    </a:lnTo>
                    <a:lnTo>
                      <a:pt x="0" y="256"/>
                    </a:lnTo>
                    <a:lnTo>
                      <a:pt x="5" y="227"/>
                    </a:lnTo>
                    <a:lnTo>
                      <a:pt x="12" y="200"/>
                    </a:lnTo>
                    <a:lnTo>
                      <a:pt x="21" y="174"/>
                    </a:lnTo>
                    <a:lnTo>
                      <a:pt x="34" y="149"/>
                    </a:lnTo>
                    <a:lnTo>
                      <a:pt x="47" y="125"/>
                    </a:lnTo>
                    <a:lnTo>
                      <a:pt x="64" y="104"/>
                    </a:lnTo>
                    <a:lnTo>
                      <a:pt x="83" y="84"/>
                    </a:lnTo>
                    <a:lnTo>
                      <a:pt x="104" y="65"/>
                    </a:lnTo>
                    <a:lnTo>
                      <a:pt x="125" y="49"/>
                    </a:lnTo>
                    <a:lnTo>
                      <a:pt x="148" y="35"/>
                    </a:lnTo>
                    <a:lnTo>
                      <a:pt x="174" y="23"/>
                    </a:lnTo>
                    <a:lnTo>
                      <a:pt x="200" y="12"/>
                    </a:lnTo>
                    <a:lnTo>
                      <a:pt x="228" y="6"/>
                    </a:lnTo>
                    <a:lnTo>
                      <a:pt x="255" y="1"/>
                    </a:lnTo>
                    <a:lnTo>
                      <a:pt x="284" y="0"/>
                    </a:lnTo>
                    <a:lnTo>
                      <a:pt x="284" y="0"/>
                    </a:lnTo>
                    <a:lnTo>
                      <a:pt x="313" y="1"/>
                    </a:lnTo>
                    <a:lnTo>
                      <a:pt x="342" y="6"/>
                    </a:lnTo>
                    <a:lnTo>
                      <a:pt x="370" y="12"/>
                    </a:lnTo>
                    <a:lnTo>
                      <a:pt x="396" y="23"/>
                    </a:lnTo>
                    <a:lnTo>
                      <a:pt x="420" y="35"/>
                    </a:lnTo>
                    <a:lnTo>
                      <a:pt x="443" y="49"/>
                    </a:lnTo>
                    <a:lnTo>
                      <a:pt x="466" y="65"/>
                    </a:lnTo>
                    <a:lnTo>
                      <a:pt x="486" y="84"/>
                    </a:lnTo>
                    <a:lnTo>
                      <a:pt x="504" y="104"/>
                    </a:lnTo>
                    <a:lnTo>
                      <a:pt x="521" y="125"/>
                    </a:lnTo>
                    <a:lnTo>
                      <a:pt x="535" y="149"/>
                    </a:lnTo>
                    <a:lnTo>
                      <a:pt x="547" y="174"/>
                    </a:lnTo>
                    <a:lnTo>
                      <a:pt x="556" y="200"/>
                    </a:lnTo>
                    <a:lnTo>
                      <a:pt x="564" y="227"/>
                    </a:lnTo>
                    <a:lnTo>
                      <a:pt x="568" y="256"/>
                    </a:lnTo>
                    <a:lnTo>
                      <a:pt x="570" y="285"/>
                    </a:lnTo>
                    <a:lnTo>
                      <a:pt x="570" y="285"/>
                    </a:lnTo>
                    <a:lnTo>
                      <a:pt x="568" y="314"/>
                    </a:lnTo>
                    <a:lnTo>
                      <a:pt x="564" y="342"/>
                    </a:lnTo>
                    <a:lnTo>
                      <a:pt x="556" y="369"/>
                    </a:lnTo>
                    <a:lnTo>
                      <a:pt x="547" y="395"/>
                    </a:lnTo>
                    <a:lnTo>
                      <a:pt x="535" y="421"/>
                    </a:lnTo>
                    <a:lnTo>
                      <a:pt x="521" y="444"/>
                    </a:lnTo>
                    <a:lnTo>
                      <a:pt x="504" y="466"/>
                    </a:lnTo>
                    <a:lnTo>
                      <a:pt x="486" y="487"/>
                    </a:lnTo>
                    <a:lnTo>
                      <a:pt x="466" y="505"/>
                    </a:lnTo>
                    <a:lnTo>
                      <a:pt x="443" y="521"/>
                    </a:lnTo>
                    <a:lnTo>
                      <a:pt x="420" y="536"/>
                    </a:lnTo>
                    <a:lnTo>
                      <a:pt x="396" y="548"/>
                    </a:lnTo>
                    <a:lnTo>
                      <a:pt x="370" y="557"/>
                    </a:lnTo>
                    <a:lnTo>
                      <a:pt x="342" y="565"/>
                    </a:lnTo>
                    <a:lnTo>
                      <a:pt x="313" y="568"/>
                    </a:lnTo>
                    <a:lnTo>
                      <a:pt x="284" y="570"/>
                    </a:lnTo>
                    <a:lnTo>
                      <a:pt x="284" y="570"/>
                    </a:lnTo>
                    <a:close/>
                    <a:moveTo>
                      <a:pt x="284" y="70"/>
                    </a:moveTo>
                    <a:lnTo>
                      <a:pt x="284" y="70"/>
                    </a:lnTo>
                    <a:lnTo>
                      <a:pt x="263" y="71"/>
                    </a:lnTo>
                    <a:lnTo>
                      <a:pt x="241" y="75"/>
                    </a:lnTo>
                    <a:lnTo>
                      <a:pt x="220" y="79"/>
                    </a:lnTo>
                    <a:lnTo>
                      <a:pt x="200" y="87"/>
                    </a:lnTo>
                    <a:lnTo>
                      <a:pt x="182" y="96"/>
                    </a:lnTo>
                    <a:lnTo>
                      <a:pt x="164" y="107"/>
                    </a:lnTo>
                    <a:lnTo>
                      <a:pt x="148" y="119"/>
                    </a:lnTo>
                    <a:lnTo>
                      <a:pt x="133" y="133"/>
                    </a:lnTo>
                    <a:lnTo>
                      <a:pt x="119" y="148"/>
                    </a:lnTo>
                    <a:lnTo>
                      <a:pt x="105" y="165"/>
                    </a:lnTo>
                    <a:lnTo>
                      <a:pt x="95" y="183"/>
                    </a:lnTo>
                    <a:lnTo>
                      <a:pt x="86" y="201"/>
                    </a:lnTo>
                    <a:lnTo>
                      <a:pt x="80" y="221"/>
                    </a:lnTo>
                    <a:lnTo>
                      <a:pt x="73" y="241"/>
                    </a:lnTo>
                    <a:lnTo>
                      <a:pt x="70" y="262"/>
                    </a:lnTo>
                    <a:lnTo>
                      <a:pt x="69" y="285"/>
                    </a:lnTo>
                    <a:lnTo>
                      <a:pt x="69" y="285"/>
                    </a:lnTo>
                    <a:lnTo>
                      <a:pt x="70" y="307"/>
                    </a:lnTo>
                    <a:lnTo>
                      <a:pt x="73" y="328"/>
                    </a:lnTo>
                    <a:lnTo>
                      <a:pt x="80" y="350"/>
                    </a:lnTo>
                    <a:lnTo>
                      <a:pt x="86" y="368"/>
                    </a:lnTo>
                    <a:lnTo>
                      <a:pt x="95" y="388"/>
                    </a:lnTo>
                    <a:lnTo>
                      <a:pt x="105" y="405"/>
                    </a:lnTo>
                    <a:lnTo>
                      <a:pt x="119" y="421"/>
                    </a:lnTo>
                    <a:lnTo>
                      <a:pt x="133" y="437"/>
                    </a:lnTo>
                    <a:lnTo>
                      <a:pt x="148" y="450"/>
                    </a:lnTo>
                    <a:lnTo>
                      <a:pt x="164" y="463"/>
                    </a:lnTo>
                    <a:lnTo>
                      <a:pt x="182" y="475"/>
                    </a:lnTo>
                    <a:lnTo>
                      <a:pt x="200" y="482"/>
                    </a:lnTo>
                    <a:lnTo>
                      <a:pt x="220" y="490"/>
                    </a:lnTo>
                    <a:lnTo>
                      <a:pt x="241" y="496"/>
                    </a:lnTo>
                    <a:lnTo>
                      <a:pt x="263" y="499"/>
                    </a:lnTo>
                    <a:lnTo>
                      <a:pt x="284" y="501"/>
                    </a:lnTo>
                    <a:lnTo>
                      <a:pt x="284" y="501"/>
                    </a:lnTo>
                    <a:lnTo>
                      <a:pt x="307" y="499"/>
                    </a:lnTo>
                    <a:lnTo>
                      <a:pt x="327" y="496"/>
                    </a:lnTo>
                    <a:lnTo>
                      <a:pt x="348" y="490"/>
                    </a:lnTo>
                    <a:lnTo>
                      <a:pt x="368" y="482"/>
                    </a:lnTo>
                    <a:lnTo>
                      <a:pt x="386" y="475"/>
                    </a:lnTo>
                    <a:lnTo>
                      <a:pt x="405" y="463"/>
                    </a:lnTo>
                    <a:lnTo>
                      <a:pt x="422" y="450"/>
                    </a:lnTo>
                    <a:lnTo>
                      <a:pt x="437" y="437"/>
                    </a:lnTo>
                    <a:lnTo>
                      <a:pt x="451" y="421"/>
                    </a:lnTo>
                    <a:lnTo>
                      <a:pt x="463" y="405"/>
                    </a:lnTo>
                    <a:lnTo>
                      <a:pt x="474" y="388"/>
                    </a:lnTo>
                    <a:lnTo>
                      <a:pt x="483" y="368"/>
                    </a:lnTo>
                    <a:lnTo>
                      <a:pt x="490" y="350"/>
                    </a:lnTo>
                    <a:lnTo>
                      <a:pt x="495" y="328"/>
                    </a:lnTo>
                    <a:lnTo>
                      <a:pt x="498" y="307"/>
                    </a:lnTo>
                    <a:lnTo>
                      <a:pt x="499" y="285"/>
                    </a:lnTo>
                    <a:lnTo>
                      <a:pt x="499" y="285"/>
                    </a:lnTo>
                    <a:lnTo>
                      <a:pt x="498" y="262"/>
                    </a:lnTo>
                    <a:lnTo>
                      <a:pt x="495" y="241"/>
                    </a:lnTo>
                    <a:lnTo>
                      <a:pt x="490" y="221"/>
                    </a:lnTo>
                    <a:lnTo>
                      <a:pt x="483" y="201"/>
                    </a:lnTo>
                    <a:lnTo>
                      <a:pt x="474" y="183"/>
                    </a:lnTo>
                    <a:lnTo>
                      <a:pt x="463" y="165"/>
                    </a:lnTo>
                    <a:lnTo>
                      <a:pt x="451" y="148"/>
                    </a:lnTo>
                    <a:lnTo>
                      <a:pt x="437" y="133"/>
                    </a:lnTo>
                    <a:lnTo>
                      <a:pt x="422" y="119"/>
                    </a:lnTo>
                    <a:lnTo>
                      <a:pt x="405" y="107"/>
                    </a:lnTo>
                    <a:lnTo>
                      <a:pt x="386" y="96"/>
                    </a:lnTo>
                    <a:lnTo>
                      <a:pt x="368" y="87"/>
                    </a:lnTo>
                    <a:lnTo>
                      <a:pt x="348" y="79"/>
                    </a:lnTo>
                    <a:lnTo>
                      <a:pt x="327" y="75"/>
                    </a:lnTo>
                    <a:lnTo>
                      <a:pt x="307" y="71"/>
                    </a:lnTo>
                    <a:lnTo>
                      <a:pt x="284" y="70"/>
                    </a:lnTo>
                    <a:lnTo>
                      <a:pt x="284" y="7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 name="Freeform 23"/>
              <p:cNvSpPr>
                <a:spLocks noEditPoints="1"/>
              </p:cNvSpPr>
              <p:nvPr/>
            </p:nvSpPr>
            <p:spPr bwMode="auto">
              <a:xfrm>
                <a:off x="739776" y="2668588"/>
                <a:ext cx="293688" cy="293688"/>
              </a:xfrm>
              <a:custGeom>
                <a:avLst/>
                <a:gdLst>
                  <a:gd name="T0" fmla="*/ 167 w 370"/>
                  <a:gd name="T1" fmla="*/ 369 h 370"/>
                  <a:gd name="T2" fmla="*/ 113 w 370"/>
                  <a:gd name="T3" fmla="*/ 355 h 370"/>
                  <a:gd name="T4" fmla="*/ 68 w 370"/>
                  <a:gd name="T5" fmla="*/ 327 h 370"/>
                  <a:gd name="T6" fmla="*/ 32 w 370"/>
                  <a:gd name="T7" fmla="*/ 288 h 370"/>
                  <a:gd name="T8" fmla="*/ 8 w 370"/>
                  <a:gd name="T9" fmla="*/ 240 h 370"/>
                  <a:gd name="T10" fmla="*/ 0 w 370"/>
                  <a:gd name="T11" fmla="*/ 185 h 370"/>
                  <a:gd name="T12" fmla="*/ 3 w 370"/>
                  <a:gd name="T13" fmla="*/ 147 h 370"/>
                  <a:gd name="T14" fmla="*/ 23 w 370"/>
                  <a:gd name="T15" fmla="*/ 97 h 370"/>
                  <a:gd name="T16" fmla="*/ 55 w 370"/>
                  <a:gd name="T17" fmla="*/ 54 h 370"/>
                  <a:gd name="T18" fmla="*/ 97 w 370"/>
                  <a:gd name="T19" fmla="*/ 22 h 370"/>
                  <a:gd name="T20" fmla="*/ 149 w 370"/>
                  <a:gd name="T21" fmla="*/ 4 h 370"/>
                  <a:gd name="T22" fmla="*/ 185 w 370"/>
                  <a:gd name="T23" fmla="*/ 0 h 370"/>
                  <a:gd name="T24" fmla="*/ 240 w 370"/>
                  <a:gd name="T25" fmla="*/ 8 h 370"/>
                  <a:gd name="T26" fmla="*/ 289 w 370"/>
                  <a:gd name="T27" fmla="*/ 31 h 370"/>
                  <a:gd name="T28" fmla="*/ 329 w 370"/>
                  <a:gd name="T29" fmla="*/ 68 h 370"/>
                  <a:gd name="T30" fmla="*/ 356 w 370"/>
                  <a:gd name="T31" fmla="*/ 114 h 370"/>
                  <a:gd name="T32" fmla="*/ 370 w 370"/>
                  <a:gd name="T33" fmla="*/ 166 h 370"/>
                  <a:gd name="T34" fmla="*/ 370 w 370"/>
                  <a:gd name="T35" fmla="*/ 204 h 370"/>
                  <a:gd name="T36" fmla="*/ 356 w 370"/>
                  <a:gd name="T37" fmla="*/ 257 h 370"/>
                  <a:gd name="T38" fmla="*/ 329 w 370"/>
                  <a:gd name="T39" fmla="*/ 303 h 370"/>
                  <a:gd name="T40" fmla="*/ 289 w 370"/>
                  <a:gd name="T41" fmla="*/ 338 h 370"/>
                  <a:gd name="T42" fmla="*/ 240 w 370"/>
                  <a:gd name="T43" fmla="*/ 361 h 370"/>
                  <a:gd name="T44" fmla="*/ 185 w 370"/>
                  <a:gd name="T45" fmla="*/ 370 h 370"/>
                  <a:gd name="T46" fmla="*/ 185 w 370"/>
                  <a:gd name="T47" fmla="*/ 34 h 370"/>
                  <a:gd name="T48" fmla="*/ 141 w 370"/>
                  <a:gd name="T49" fmla="*/ 42 h 370"/>
                  <a:gd name="T50" fmla="*/ 101 w 370"/>
                  <a:gd name="T51" fmla="*/ 60 h 370"/>
                  <a:gd name="T52" fmla="*/ 69 w 370"/>
                  <a:gd name="T53" fmla="*/ 89 h 370"/>
                  <a:gd name="T54" fmla="*/ 48 w 370"/>
                  <a:gd name="T55" fmla="*/ 126 h 370"/>
                  <a:gd name="T56" fmla="*/ 36 w 370"/>
                  <a:gd name="T57" fmla="*/ 170 h 370"/>
                  <a:gd name="T58" fmla="*/ 36 w 370"/>
                  <a:gd name="T59" fmla="*/ 201 h 370"/>
                  <a:gd name="T60" fmla="*/ 48 w 370"/>
                  <a:gd name="T61" fmla="*/ 243 h 370"/>
                  <a:gd name="T62" fmla="*/ 69 w 370"/>
                  <a:gd name="T63" fmla="*/ 280 h 370"/>
                  <a:gd name="T64" fmla="*/ 101 w 370"/>
                  <a:gd name="T65" fmla="*/ 309 h 370"/>
                  <a:gd name="T66" fmla="*/ 141 w 370"/>
                  <a:gd name="T67" fmla="*/ 329 h 370"/>
                  <a:gd name="T68" fmla="*/ 185 w 370"/>
                  <a:gd name="T69" fmla="*/ 335 h 370"/>
                  <a:gd name="T70" fmla="*/ 216 w 370"/>
                  <a:gd name="T71" fmla="*/ 332 h 370"/>
                  <a:gd name="T72" fmla="*/ 257 w 370"/>
                  <a:gd name="T73" fmla="*/ 317 h 370"/>
                  <a:gd name="T74" fmla="*/ 292 w 370"/>
                  <a:gd name="T75" fmla="*/ 291 h 370"/>
                  <a:gd name="T76" fmla="*/ 318 w 370"/>
                  <a:gd name="T77" fmla="*/ 256 h 370"/>
                  <a:gd name="T78" fmla="*/ 332 w 370"/>
                  <a:gd name="T79" fmla="*/ 214 h 370"/>
                  <a:gd name="T80" fmla="*/ 335 w 370"/>
                  <a:gd name="T81" fmla="*/ 185 h 370"/>
                  <a:gd name="T82" fmla="*/ 329 w 370"/>
                  <a:gd name="T83" fmla="*/ 141 h 370"/>
                  <a:gd name="T84" fmla="*/ 310 w 370"/>
                  <a:gd name="T85" fmla="*/ 101 h 370"/>
                  <a:gd name="T86" fmla="*/ 281 w 370"/>
                  <a:gd name="T87" fmla="*/ 69 h 370"/>
                  <a:gd name="T88" fmla="*/ 243 w 370"/>
                  <a:gd name="T89" fmla="*/ 46 h 370"/>
                  <a:gd name="T90" fmla="*/ 200 w 370"/>
                  <a:gd name="T91" fmla="*/ 3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0" h="370">
                    <a:moveTo>
                      <a:pt x="185" y="370"/>
                    </a:moveTo>
                    <a:lnTo>
                      <a:pt x="185" y="370"/>
                    </a:lnTo>
                    <a:lnTo>
                      <a:pt x="167" y="369"/>
                    </a:lnTo>
                    <a:lnTo>
                      <a:pt x="149" y="366"/>
                    </a:lnTo>
                    <a:lnTo>
                      <a:pt x="130" y="361"/>
                    </a:lnTo>
                    <a:lnTo>
                      <a:pt x="113" y="355"/>
                    </a:lnTo>
                    <a:lnTo>
                      <a:pt x="97" y="347"/>
                    </a:lnTo>
                    <a:lnTo>
                      <a:pt x="81" y="338"/>
                    </a:lnTo>
                    <a:lnTo>
                      <a:pt x="68" y="327"/>
                    </a:lnTo>
                    <a:lnTo>
                      <a:pt x="55" y="315"/>
                    </a:lnTo>
                    <a:lnTo>
                      <a:pt x="43" y="303"/>
                    </a:lnTo>
                    <a:lnTo>
                      <a:pt x="32" y="288"/>
                    </a:lnTo>
                    <a:lnTo>
                      <a:pt x="23" y="272"/>
                    </a:lnTo>
                    <a:lnTo>
                      <a:pt x="16" y="257"/>
                    </a:lnTo>
                    <a:lnTo>
                      <a:pt x="8" y="240"/>
                    </a:lnTo>
                    <a:lnTo>
                      <a:pt x="3" y="222"/>
                    </a:lnTo>
                    <a:lnTo>
                      <a:pt x="2" y="204"/>
                    </a:lnTo>
                    <a:lnTo>
                      <a:pt x="0" y="185"/>
                    </a:lnTo>
                    <a:lnTo>
                      <a:pt x="0" y="185"/>
                    </a:lnTo>
                    <a:lnTo>
                      <a:pt x="2" y="166"/>
                    </a:lnTo>
                    <a:lnTo>
                      <a:pt x="3" y="147"/>
                    </a:lnTo>
                    <a:lnTo>
                      <a:pt x="8" y="130"/>
                    </a:lnTo>
                    <a:lnTo>
                      <a:pt x="16" y="114"/>
                    </a:lnTo>
                    <a:lnTo>
                      <a:pt x="23" y="97"/>
                    </a:lnTo>
                    <a:lnTo>
                      <a:pt x="32" y="81"/>
                    </a:lnTo>
                    <a:lnTo>
                      <a:pt x="43" y="68"/>
                    </a:lnTo>
                    <a:lnTo>
                      <a:pt x="55" y="54"/>
                    </a:lnTo>
                    <a:lnTo>
                      <a:pt x="68" y="42"/>
                    </a:lnTo>
                    <a:lnTo>
                      <a:pt x="81" y="31"/>
                    </a:lnTo>
                    <a:lnTo>
                      <a:pt x="97" y="22"/>
                    </a:lnTo>
                    <a:lnTo>
                      <a:pt x="113" y="14"/>
                    </a:lnTo>
                    <a:lnTo>
                      <a:pt x="130" y="8"/>
                    </a:lnTo>
                    <a:lnTo>
                      <a:pt x="149" y="4"/>
                    </a:lnTo>
                    <a:lnTo>
                      <a:pt x="167" y="0"/>
                    </a:lnTo>
                    <a:lnTo>
                      <a:pt x="185" y="0"/>
                    </a:lnTo>
                    <a:lnTo>
                      <a:pt x="185" y="0"/>
                    </a:lnTo>
                    <a:lnTo>
                      <a:pt x="205" y="0"/>
                    </a:lnTo>
                    <a:lnTo>
                      <a:pt x="223" y="4"/>
                    </a:lnTo>
                    <a:lnTo>
                      <a:pt x="240" y="8"/>
                    </a:lnTo>
                    <a:lnTo>
                      <a:pt x="257" y="14"/>
                    </a:lnTo>
                    <a:lnTo>
                      <a:pt x="274" y="22"/>
                    </a:lnTo>
                    <a:lnTo>
                      <a:pt x="289" y="31"/>
                    </a:lnTo>
                    <a:lnTo>
                      <a:pt x="303" y="42"/>
                    </a:lnTo>
                    <a:lnTo>
                      <a:pt x="316" y="54"/>
                    </a:lnTo>
                    <a:lnTo>
                      <a:pt x="329" y="68"/>
                    </a:lnTo>
                    <a:lnTo>
                      <a:pt x="339" y="81"/>
                    </a:lnTo>
                    <a:lnTo>
                      <a:pt x="349" y="97"/>
                    </a:lnTo>
                    <a:lnTo>
                      <a:pt x="356" y="114"/>
                    </a:lnTo>
                    <a:lnTo>
                      <a:pt x="362" y="130"/>
                    </a:lnTo>
                    <a:lnTo>
                      <a:pt x="367" y="147"/>
                    </a:lnTo>
                    <a:lnTo>
                      <a:pt x="370" y="166"/>
                    </a:lnTo>
                    <a:lnTo>
                      <a:pt x="370" y="185"/>
                    </a:lnTo>
                    <a:lnTo>
                      <a:pt x="370" y="185"/>
                    </a:lnTo>
                    <a:lnTo>
                      <a:pt x="370" y="204"/>
                    </a:lnTo>
                    <a:lnTo>
                      <a:pt x="367" y="222"/>
                    </a:lnTo>
                    <a:lnTo>
                      <a:pt x="362" y="240"/>
                    </a:lnTo>
                    <a:lnTo>
                      <a:pt x="356" y="257"/>
                    </a:lnTo>
                    <a:lnTo>
                      <a:pt x="349" y="272"/>
                    </a:lnTo>
                    <a:lnTo>
                      <a:pt x="339" y="288"/>
                    </a:lnTo>
                    <a:lnTo>
                      <a:pt x="329" y="303"/>
                    </a:lnTo>
                    <a:lnTo>
                      <a:pt x="316" y="315"/>
                    </a:lnTo>
                    <a:lnTo>
                      <a:pt x="303" y="327"/>
                    </a:lnTo>
                    <a:lnTo>
                      <a:pt x="289" y="338"/>
                    </a:lnTo>
                    <a:lnTo>
                      <a:pt x="274" y="347"/>
                    </a:lnTo>
                    <a:lnTo>
                      <a:pt x="257" y="355"/>
                    </a:lnTo>
                    <a:lnTo>
                      <a:pt x="240" y="361"/>
                    </a:lnTo>
                    <a:lnTo>
                      <a:pt x="223" y="366"/>
                    </a:lnTo>
                    <a:lnTo>
                      <a:pt x="205" y="369"/>
                    </a:lnTo>
                    <a:lnTo>
                      <a:pt x="185" y="370"/>
                    </a:lnTo>
                    <a:lnTo>
                      <a:pt x="185" y="370"/>
                    </a:lnTo>
                    <a:close/>
                    <a:moveTo>
                      <a:pt x="185" y="34"/>
                    </a:moveTo>
                    <a:lnTo>
                      <a:pt x="185" y="34"/>
                    </a:lnTo>
                    <a:lnTo>
                      <a:pt x="170" y="36"/>
                    </a:lnTo>
                    <a:lnTo>
                      <a:pt x="155" y="37"/>
                    </a:lnTo>
                    <a:lnTo>
                      <a:pt x="141" y="42"/>
                    </a:lnTo>
                    <a:lnTo>
                      <a:pt x="127" y="46"/>
                    </a:lnTo>
                    <a:lnTo>
                      <a:pt x="113" y="52"/>
                    </a:lnTo>
                    <a:lnTo>
                      <a:pt x="101" y="60"/>
                    </a:lnTo>
                    <a:lnTo>
                      <a:pt x="90" y="69"/>
                    </a:lnTo>
                    <a:lnTo>
                      <a:pt x="80" y="78"/>
                    </a:lnTo>
                    <a:lnTo>
                      <a:pt x="69" y="89"/>
                    </a:lnTo>
                    <a:lnTo>
                      <a:pt x="61" y="101"/>
                    </a:lnTo>
                    <a:lnTo>
                      <a:pt x="54" y="114"/>
                    </a:lnTo>
                    <a:lnTo>
                      <a:pt x="48" y="126"/>
                    </a:lnTo>
                    <a:lnTo>
                      <a:pt x="42" y="141"/>
                    </a:lnTo>
                    <a:lnTo>
                      <a:pt x="39" y="155"/>
                    </a:lnTo>
                    <a:lnTo>
                      <a:pt x="36" y="170"/>
                    </a:lnTo>
                    <a:lnTo>
                      <a:pt x="36" y="185"/>
                    </a:lnTo>
                    <a:lnTo>
                      <a:pt x="36" y="185"/>
                    </a:lnTo>
                    <a:lnTo>
                      <a:pt x="36" y="201"/>
                    </a:lnTo>
                    <a:lnTo>
                      <a:pt x="39" y="214"/>
                    </a:lnTo>
                    <a:lnTo>
                      <a:pt x="42" y="230"/>
                    </a:lnTo>
                    <a:lnTo>
                      <a:pt x="48" y="243"/>
                    </a:lnTo>
                    <a:lnTo>
                      <a:pt x="54" y="256"/>
                    </a:lnTo>
                    <a:lnTo>
                      <a:pt x="61" y="269"/>
                    </a:lnTo>
                    <a:lnTo>
                      <a:pt x="69" y="280"/>
                    </a:lnTo>
                    <a:lnTo>
                      <a:pt x="80" y="291"/>
                    </a:lnTo>
                    <a:lnTo>
                      <a:pt x="90" y="300"/>
                    </a:lnTo>
                    <a:lnTo>
                      <a:pt x="101" y="309"/>
                    </a:lnTo>
                    <a:lnTo>
                      <a:pt x="113" y="317"/>
                    </a:lnTo>
                    <a:lnTo>
                      <a:pt x="127" y="323"/>
                    </a:lnTo>
                    <a:lnTo>
                      <a:pt x="141" y="329"/>
                    </a:lnTo>
                    <a:lnTo>
                      <a:pt x="155" y="332"/>
                    </a:lnTo>
                    <a:lnTo>
                      <a:pt x="170" y="334"/>
                    </a:lnTo>
                    <a:lnTo>
                      <a:pt x="185" y="335"/>
                    </a:lnTo>
                    <a:lnTo>
                      <a:pt x="185" y="335"/>
                    </a:lnTo>
                    <a:lnTo>
                      <a:pt x="200" y="334"/>
                    </a:lnTo>
                    <a:lnTo>
                      <a:pt x="216" y="332"/>
                    </a:lnTo>
                    <a:lnTo>
                      <a:pt x="229" y="329"/>
                    </a:lnTo>
                    <a:lnTo>
                      <a:pt x="243" y="323"/>
                    </a:lnTo>
                    <a:lnTo>
                      <a:pt x="257" y="317"/>
                    </a:lnTo>
                    <a:lnTo>
                      <a:pt x="269" y="309"/>
                    </a:lnTo>
                    <a:lnTo>
                      <a:pt x="281" y="300"/>
                    </a:lnTo>
                    <a:lnTo>
                      <a:pt x="292" y="291"/>
                    </a:lnTo>
                    <a:lnTo>
                      <a:pt x="301" y="280"/>
                    </a:lnTo>
                    <a:lnTo>
                      <a:pt x="310" y="269"/>
                    </a:lnTo>
                    <a:lnTo>
                      <a:pt x="318" y="256"/>
                    </a:lnTo>
                    <a:lnTo>
                      <a:pt x="324" y="243"/>
                    </a:lnTo>
                    <a:lnTo>
                      <a:pt x="329" y="230"/>
                    </a:lnTo>
                    <a:lnTo>
                      <a:pt x="332" y="214"/>
                    </a:lnTo>
                    <a:lnTo>
                      <a:pt x="335" y="201"/>
                    </a:lnTo>
                    <a:lnTo>
                      <a:pt x="335" y="185"/>
                    </a:lnTo>
                    <a:lnTo>
                      <a:pt x="335" y="185"/>
                    </a:lnTo>
                    <a:lnTo>
                      <a:pt x="335" y="170"/>
                    </a:lnTo>
                    <a:lnTo>
                      <a:pt x="332" y="155"/>
                    </a:lnTo>
                    <a:lnTo>
                      <a:pt x="329" y="141"/>
                    </a:lnTo>
                    <a:lnTo>
                      <a:pt x="324" y="126"/>
                    </a:lnTo>
                    <a:lnTo>
                      <a:pt x="318" y="114"/>
                    </a:lnTo>
                    <a:lnTo>
                      <a:pt x="310" y="101"/>
                    </a:lnTo>
                    <a:lnTo>
                      <a:pt x="301" y="89"/>
                    </a:lnTo>
                    <a:lnTo>
                      <a:pt x="292" y="78"/>
                    </a:lnTo>
                    <a:lnTo>
                      <a:pt x="281" y="69"/>
                    </a:lnTo>
                    <a:lnTo>
                      <a:pt x="269" y="60"/>
                    </a:lnTo>
                    <a:lnTo>
                      <a:pt x="257" y="52"/>
                    </a:lnTo>
                    <a:lnTo>
                      <a:pt x="243" y="46"/>
                    </a:lnTo>
                    <a:lnTo>
                      <a:pt x="229" y="42"/>
                    </a:lnTo>
                    <a:lnTo>
                      <a:pt x="216" y="37"/>
                    </a:lnTo>
                    <a:lnTo>
                      <a:pt x="200" y="36"/>
                    </a:lnTo>
                    <a:lnTo>
                      <a:pt x="185" y="34"/>
                    </a:lnTo>
                    <a:lnTo>
                      <a:pt x="185" y="3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3" name="Freeform 24"/>
              <p:cNvSpPr>
                <a:spLocks noEditPoints="1"/>
              </p:cNvSpPr>
              <p:nvPr/>
            </p:nvSpPr>
            <p:spPr bwMode="auto">
              <a:xfrm>
                <a:off x="795338" y="2724150"/>
                <a:ext cx="182563" cy="182563"/>
              </a:xfrm>
              <a:custGeom>
                <a:avLst/>
                <a:gdLst>
                  <a:gd name="T0" fmla="*/ 114 w 229"/>
                  <a:gd name="T1" fmla="*/ 229 h 229"/>
                  <a:gd name="T2" fmla="*/ 91 w 229"/>
                  <a:gd name="T3" fmla="*/ 226 h 229"/>
                  <a:gd name="T4" fmla="*/ 70 w 229"/>
                  <a:gd name="T5" fmla="*/ 220 h 229"/>
                  <a:gd name="T6" fmla="*/ 50 w 229"/>
                  <a:gd name="T7" fmla="*/ 209 h 229"/>
                  <a:gd name="T8" fmla="*/ 33 w 229"/>
                  <a:gd name="T9" fmla="*/ 195 h 229"/>
                  <a:gd name="T10" fmla="*/ 19 w 229"/>
                  <a:gd name="T11" fmla="*/ 179 h 229"/>
                  <a:gd name="T12" fmla="*/ 9 w 229"/>
                  <a:gd name="T13" fmla="*/ 159 h 229"/>
                  <a:gd name="T14" fmla="*/ 3 w 229"/>
                  <a:gd name="T15" fmla="*/ 137 h 229"/>
                  <a:gd name="T16" fmla="*/ 0 w 229"/>
                  <a:gd name="T17" fmla="*/ 114 h 229"/>
                  <a:gd name="T18" fmla="*/ 1 w 229"/>
                  <a:gd name="T19" fmla="*/ 102 h 229"/>
                  <a:gd name="T20" fmla="*/ 6 w 229"/>
                  <a:gd name="T21" fmla="*/ 79 h 229"/>
                  <a:gd name="T22" fmla="*/ 13 w 229"/>
                  <a:gd name="T23" fmla="*/ 59 h 229"/>
                  <a:gd name="T24" fmla="*/ 26 w 229"/>
                  <a:gd name="T25" fmla="*/ 41 h 229"/>
                  <a:gd name="T26" fmla="*/ 41 w 229"/>
                  <a:gd name="T27" fmla="*/ 26 h 229"/>
                  <a:gd name="T28" fmla="*/ 59 w 229"/>
                  <a:gd name="T29" fmla="*/ 14 h 229"/>
                  <a:gd name="T30" fmla="*/ 81 w 229"/>
                  <a:gd name="T31" fmla="*/ 4 h 229"/>
                  <a:gd name="T32" fmla="*/ 102 w 229"/>
                  <a:gd name="T33" fmla="*/ 0 h 229"/>
                  <a:gd name="T34" fmla="*/ 114 w 229"/>
                  <a:gd name="T35" fmla="*/ 0 h 229"/>
                  <a:gd name="T36" fmla="*/ 137 w 229"/>
                  <a:gd name="T37" fmla="*/ 1 h 229"/>
                  <a:gd name="T38" fmla="*/ 158 w 229"/>
                  <a:gd name="T39" fmla="*/ 9 h 229"/>
                  <a:gd name="T40" fmla="*/ 178 w 229"/>
                  <a:gd name="T41" fmla="*/ 20 h 229"/>
                  <a:gd name="T42" fmla="*/ 195 w 229"/>
                  <a:gd name="T43" fmla="*/ 33 h 229"/>
                  <a:gd name="T44" fmla="*/ 209 w 229"/>
                  <a:gd name="T45" fmla="*/ 50 h 229"/>
                  <a:gd name="T46" fmla="*/ 220 w 229"/>
                  <a:gd name="T47" fmla="*/ 70 h 229"/>
                  <a:gd name="T48" fmla="*/ 227 w 229"/>
                  <a:gd name="T49" fmla="*/ 91 h 229"/>
                  <a:gd name="T50" fmla="*/ 229 w 229"/>
                  <a:gd name="T51" fmla="*/ 114 h 229"/>
                  <a:gd name="T52" fmla="*/ 229 w 229"/>
                  <a:gd name="T53" fmla="*/ 125 h 229"/>
                  <a:gd name="T54" fmla="*/ 224 w 229"/>
                  <a:gd name="T55" fmla="*/ 148 h 229"/>
                  <a:gd name="T56" fmla="*/ 215 w 229"/>
                  <a:gd name="T57" fmla="*/ 168 h 229"/>
                  <a:gd name="T58" fmla="*/ 203 w 229"/>
                  <a:gd name="T59" fmla="*/ 186 h 229"/>
                  <a:gd name="T60" fmla="*/ 187 w 229"/>
                  <a:gd name="T61" fmla="*/ 203 h 229"/>
                  <a:gd name="T62" fmla="*/ 169 w 229"/>
                  <a:gd name="T63" fmla="*/ 215 h 229"/>
                  <a:gd name="T64" fmla="*/ 148 w 229"/>
                  <a:gd name="T65" fmla="*/ 223 h 229"/>
                  <a:gd name="T66" fmla="*/ 126 w 229"/>
                  <a:gd name="T67" fmla="*/ 227 h 229"/>
                  <a:gd name="T68" fmla="*/ 114 w 229"/>
                  <a:gd name="T69" fmla="*/ 229 h 229"/>
                  <a:gd name="T70" fmla="*/ 114 w 229"/>
                  <a:gd name="T71" fmla="*/ 21 h 229"/>
                  <a:gd name="T72" fmla="*/ 96 w 229"/>
                  <a:gd name="T73" fmla="*/ 23 h 229"/>
                  <a:gd name="T74" fmla="*/ 62 w 229"/>
                  <a:gd name="T75" fmla="*/ 38 h 229"/>
                  <a:gd name="T76" fmla="*/ 38 w 229"/>
                  <a:gd name="T77" fmla="*/ 62 h 229"/>
                  <a:gd name="T78" fmla="*/ 24 w 229"/>
                  <a:gd name="T79" fmla="*/ 96 h 229"/>
                  <a:gd name="T80" fmla="*/ 23 w 229"/>
                  <a:gd name="T81" fmla="*/ 114 h 229"/>
                  <a:gd name="T82" fmla="*/ 23 w 229"/>
                  <a:gd name="T83" fmla="*/ 124 h 229"/>
                  <a:gd name="T84" fmla="*/ 29 w 229"/>
                  <a:gd name="T85" fmla="*/ 150 h 229"/>
                  <a:gd name="T86" fmla="*/ 48 w 229"/>
                  <a:gd name="T87" fmla="*/ 179 h 229"/>
                  <a:gd name="T88" fmla="*/ 79 w 229"/>
                  <a:gd name="T89" fmla="*/ 198 h 229"/>
                  <a:gd name="T90" fmla="*/ 105 w 229"/>
                  <a:gd name="T91" fmla="*/ 206 h 229"/>
                  <a:gd name="T92" fmla="*/ 114 w 229"/>
                  <a:gd name="T93" fmla="*/ 206 h 229"/>
                  <a:gd name="T94" fmla="*/ 132 w 229"/>
                  <a:gd name="T95" fmla="*/ 205 h 229"/>
                  <a:gd name="T96" fmla="*/ 166 w 229"/>
                  <a:gd name="T97" fmla="*/ 191 h 229"/>
                  <a:gd name="T98" fmla="*/ 191 w 229"/>
                  <a:gd name="T99" fmla="*/ 165 h 229"/>
                  <a:gd name="T100" fmla="*/ 204 w 229"/>
                  <a:gd name="T101" fmla="*/ 133 h 229"/>
                  <a:gd name="T102" fmla="*/ 207 w 229"/>
                  <a:gd name="T103" fmla="*/ 114 h 229"/>
                  <a:gd name="T104" fmla="*/ 206 w 229"/>
                  <a:gd name="T105" fmla="*/ 105 h 229"/>
                  <a:gd name="T106" fmla="*/ 200 w 229"/>
                  <a:gd name="T107" fmla="*/ 78 h 229"/>
                  <a:gd name="T108" fmla="*/ 180 w 229"/>
                  <a:gd name="T109" fmla="*/ 49 h 229"/>
                  <a:gd name="T110" fmla="*/ 151 w 229"/>
                  <a:gd name="T111" fmla="*/ 29 h 229"/>
                  <a:gd name="T112" fmla="*/ 123 w 229"/>
                  <a:gd name="T113" fmla="*/ 23 h 229"/>
                  <a:gd name="T114" fmla="*/ 114 w 229"/>
                  <a:gd name="T115" fmla="*/ 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229">
                    <a:moveTo>
                      <a:pt x="114" y="229"/>
                    </a:moveTo>
                    <a:lnTo>
                      <a:pt x="114" y="229"/>
                    </a:lnTo>
                    <a:lnTo>
                      <a:pt x="102" y="227"/>
                    </a:lnTo>
                    <a:lnTo>
                      <a:pt x="91" y="226"/>
                    </a:lnTo>
                    <a:lnTo>
                      <a:pt x="81" y="223"/>
                    </a:lnTo>
                    <a:lnTo>
                      <a:pt x="70" y="220"/>
                    </a:lnTo>
                    <a:lnTo>
                      <a:pt x="59" y="215"/>
                    </a:lnTo>
                    <a:lnTo>
                      <a:pt x="50" y="209"/>
                    </a:lnTo>
                    <a:lnTo>
                      <a:pt x="41" y="203"/>
                    </a:lnTo>
                    <a:lnTo>
                      <a:pt x="33" y="195"/>
                    </a:lnTo>
                    <a:lnTo>
                      <a:pt x="26" y="186"/>
                    </a:lnTo>
                    <a:lnTo>
                      <a:pt x="19" y="179"/>
                    </a:lnTo>
                    <a:lnTo>
                      <a:pt x="13" y="168"/>
                    </a:lnTo>
                    <a:lnTo>
                      <a:pt x="9" y="159"/>
                    </a:lnTo>
                    <a:lnTo>
                      <a:pt x="6" y="148"/>
                    </a:lnTo>
                    <a:lnTo>
                      <a:pt x="3" y="137"/>
                    </a:lnTo>
                    <a:lnTo>
                      <a:pt x="1" y="125"/>
                    </a:lnTo>
                    <a:lnTo>
                      <a:pt x="0" y="114"/>
                    </a:lnTo>
                    <a:lnTo>
                      <a:pt x="0" y="114"/>
                    </a:lnTo>
                    <a:lnTo>
                      <a:pt x="1" y="102"/>
                    </a:lnTo>
                    <a:lnTo>
                      <a:pt x="3" y="91"/>
                    </a:lnTo>
                    <a:lnTo>
                      <a:pt x="6" y="79"/>
                    </a:lnTo>
                    <a:lnTo>
                      <a:pt x="9" y="70"/>
                    </a:lnTo>
                    <a:lnTo>
                      <a:pt x="13" y="59"/>
                    </a:lnTo>
                    <a:lnTo>
                      <a:pt x="19" y="50"/>
                    </a:lnTo>
                    <a:lnTo>
                      <a:pt x="26" y="41"/>
                    </a:lnTo>
                    <a:lnTo>
                      <a:pt x="33" y="33"/>
                    </a:lnTo>
                    <a:lnTo>
                      <a:pt x="41" y="26"/>
                    </a:lnTo>
                    <a:lnTo>
                      <a:pt x="50" y="20"/>
                    </a:lnTo>
                    <a:lnTo>
                      <a:pt x="59" y="14"/>
                    </a:lnTo>
                    <a:lnTo>
                      <a:pt x="70" y="9"/>
                    </a:lnTo>
                    <a:lnTo>
                      <a:pt x="81" y="4"/>
                    </a:lnTo>
                    <a:lnTo>
                      <a:pt x="91" y="1"/>
                    </a:lnTo>
                    <a:lnTo>
                      <a:pt x="102" y="0"/>
                    </a:lnTo>
                    <a:lnTo>
                      <a:pt x="114" y="0"/>
                    </a:lnTo>
                    <a:lnTo>
                      <a:pt x="114" y="0"/>
                    </a:lnTo>
                    <a:lnTo>
                      <a:pt x="126" y="0"/>
                    </a:lnTo>
                    <a:lnTo>
                      <a:pt x="137" y="1"/>
                    </a:lnTo>
                    <a:lnTo>
                      <a:pt x="148" y="4"/>
                    </a:lnTo>
                    <a:lnTo>
                      <a:pt x="158" y="9"/>
                    </a:lnTo>
                    <a:lnTo>
                      <a:pt x="169" y="14"/>
                    </a:lnTo>
                    <a:lnTo>
                      <a:pt x="178" y="20"/>
                    </a:lnTo>
                    <a:lnTo>
                      <a:pt x="187" y="26"/>
                    </a:lnTo>
                    <a:lnTo>
                      <a:pt x="195" y="33"/>
                    </a:lnTo>
                    <a:lnTo>
                      <a:pt x="203" y="41"/>
                    </a:lnTo>
                    <a:lnTo>
                      <a:pt x="209" y="50"/>
                    </a:lnTo>
                    <a:lnTo>
                      <a:pt x="215" y="59"/>
                    </a:lnTo>
                    <a:lnTo>
                      <a:pt x="220" y="70"/>
                    </a:lnTo>
                    <a:lnTo>
                      <a:pt x="224" y="79"/>
                    </a:lnTo>
                    <a:lnTo>
                      <a:pt x="227" y="91"/>
                    </a:lnTo>
                    <a:lnTo>
                      <a:pt x="229" y="102"/>
                    </a:lnTo>
                    <a:lnTo>
                      <a:pt x="229" y="114"/>
                    </a:lnTo>
                    <a:lnTo>
                      <a:pt x="229" y="114"/>
                    </a:lnTo>
                    <a:lnTo>
                      <a:pt x="229" y="125"/>
                    </a:lnTo>
                    <a:lnTo>
                      <a:pt x="227" y="137"/>
                    </a:lnTo>
                    <a:lnTo>
                      <a:pt x="224" y="148"/>
                    </a:lnTo>
                    <a:lnTo>
                      <a:pt x="220" y="159"/>
                    </a:lnTo>
                    <a:lnTo>
                      <a:pt x="215" y="168"/>
                    </a:lnTo>
                    <a:lnTo>
                      <a:pt x="209" y="179"/>
                    </a:lnTo>
                    <a:lnTo>
                      <a:pt x="203" y="186"/>
                    </a:lnTo>
                    <a:lnTo>
                      <a:pt x="195" y="195"/>
                    </a:lnTo>
                    <a:lnTo>
                      <a:pt x="187" y="203"/>
                    </a:lnTo>
                    <a:lnTo>
                      <a:pt x="178" y="209"/>
                    </a:lnTo>
                    <a:lnTo>
                      <a:pt x="169" y="215"/>
                    </a:lnTo>
                    <a:lnTo>
                      <a:pt x="158" y="220"/>
                    </a:lnTo>
                    <a:lnTo>
                      <a:pt x="148" y="223"/>
                    </a:lnTo>
                    <a:lnTo>
                      <a:pt x="137" y="226"/>
                    </a:lnTo>
                    <a:lnTo>
                      <a:pt x="126" y="227"/>
                    </a:lnTo>
                    <a:lnTo>
                      <a:pt x="114" y="229"/>
                    </a:lnTo>
                    <a:lnTo>
                      <a:pt x="114" y="229"/>
                    </a:lnTo>
                    <a:close/>
                    <a:moveTo>
                      <a:pt x="114" y="21"/>
                    </a:moveTo>
                    <a:lnTo>
                      <a:pt x="114" y="21"/>
                    </a:lnTo>
                    <a:lnTo>
                      <a:pt x="105" y="23"/>
                    </a:lnTo>
                    <a:lnTo>
                      <a:pt x="96" y="23"/>
                    </a:lnTo>
                    <a:lnTo>
                      <a:pt x="79" y="29"/>
                    </a:lnTo>
                    <a:lnTo>
                      <a:pt x="62" y="38"/>
                    </a:lnTo>
                    <a:lnTo>
                      <a:pt x="48" y="49"/>
                    </a:lnTo>
                    <a:lnTo>
                      <a:pt x="38" y="62"/>
                    </a:lnTo>
                    <a:lnTo>
                      <a:pt x="29" y="78"/>
                    </a:lnTo>
                    <a:lnTo>
                      <a:pt x="24" y="96"/>
                    </a:lnTo>
                    <a:lnTo>
                      <a:pt x="23" y="105"/>
                    </a:lnTo>
                    <a:lnTo>
                      <a:pt x="23" y="114"/>
                    </a:lnTo>
                    <a:lnTo>
                      <a:pt x="23" y="114"/>
                    </a:lnTo>
                    <a:lnTo>
                      <a:pt x="23" y="124"/>
                    </a:lnTo>
                    <a:lnTo>
                      <a:pt x="24" y="133"/>
                    </a:lnTo>
                    <a:lnTo>
                      <a:pt x="29" y="150"/>
                    </a:lnTo>
                    <a:lnTo>
                      <a:pt x="38" y="165"/>
                    </a:lnTo>
                    <a:lnTo>
                      <a:pt x="48" y="179"/>
                    </a:lnTo>
                    <a:lnTo>
                      <a:pt x="62" y="191"/>
                    </a:lnTo>
                    <a:lnTo>
                      <a:pt x="79" y="198"/>
                    </a:lnTo>
                    <a:lnTo>
                      <a:pt x="96" y="205"/>
                    </a:lnTo>
                    <a:lnTo>
                      <a:pt x="105" y="206"/>
                    </a:lnTo>
                    <a:lnTo>
                      <a:pt x="114" y="206"/>
                    </a:lnTo>
                    <a:lnTo>
                      <a:pt x="114" y="206"/>
                    </a:lnTo>
                    <a:lnTo>
                      <a:pt x="123" y="206"/>
                    </a:lnTo>
                    <a:lnTo>
                      <a:pt x="132" y="205"/>
                    </a:lnTo>
                    <a:lnTo>
                      <a:pt x="151" y="198"/>
                    </a:lnTo>
                    <a:lnTo>
                      <a:pt x="166" y="191"/>
                    </a:lnTo>
                    <a:lnTo>
                      <a:pt x="180" y="179"/>
                    </a:lnTo>
                    <a:lnTo>
                      <a:pt x="191" y="165"/>
                    </a:lnTo>
                    <a:lnTo>
                      <a:pt x="200" y="150"/>
                    </a:lnTo>
                    <a:lnTo>
                      <a:pt x="204" y="133"/>
                    </a:lnTo>
                    <a:lnTo>
                      <a:pt x="206" y="124"/>
                    </a:lnTo>
                    <a:lnTo>
                      <a:pt x="207" y="114"/>
                    </a:lnTo>
                    <a:lnTo>
                      <a:pt x="207" y="114"/>
                    </a:lnTo>
                    <a:lnTo>
                      <a:pt x="206" y="105"/>
                    </a:lnTo>
                    <a:lnTo>
                      <a:pt x="204" y="96"/>
                    </a:lnTo>
                    <a:lnTo>
                      <a:pt x="200" y="78"/>
                    </a:lnTo>
                    <a:lnTo>
                      <a:pt x="191" y="62"/>
                    </a:lnTo>
                    <a:lnTo>
                      <a:pt x="180" y="49"/>
                    </a:lnTo>
                    <a:lnTo>
                      <a:pt x="166" y="38"/>
                    </a:lnTo>
                    <a:lnTo>
                      <a:pt x="151" y="29"/>
                    </a:lnTo>
                    <a:lnTo>
                      <a:pt x="132" y="23"/>
                    </a:lnTo>
                    <a:lnTo>
                      <a:pt x="123" y="23"/>
                    </a:lnTo>
                    <a:lnTo>
                      <a:pt x="114" y="21"/>
                    </a:lnTo>
                    <a:lnTo>
                      <a:pt x="114" y="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 name="Freeform 25"/>
              <p:cNvSpPr>
                <a:spLocks/>
              </p:cNvSpPr>
              <p:nvPr/>
            </p:nvSpPr>
            <p:spPr bwMode="auto">
              <a:xfrm>
                <a:off x="871538" y="2628900"/>
                <a:ext cx="231775" cy="201613"/>
              </a:xfrm>
              <a:custGeom>
                <a:avLst/>
                <a:gdLst>
                  <a:gd name="T0" fmla="*/ 292 w 292"/>
                  <a:gd name="T1" fmla="*/ 46 h 254"/>
                  <a:gd name="T2" fmla="*/ 252 w 292"/>
                  <a:gd name="T3" fmla="*/ 0 h 254"/>
                  <a:gd name="T4" fmla="*/ 27 w 292"/>
                  <a:gd name="T5" fmla="*/ 211 h 254"/>
                  <a:gd name="T6" fmla="*/ 11 w 292"/>
                  <a:gd name="T7" fmla="*/ 191 h 254"/>
                  <a:gd name="T8" fmla="*/ 0 w 292"/>
                  <a:gd name="T9" fmla="*/ 254 h 254"/>
                  <a:gd name="T10" fmla="*/ 62 w 292"/>
                  <a:gd name="T11" fmla="*/ 249 h 254"/>
                  <a:gd name="T12" fmla="*/ 44 w 292"/>
                  <a:gd name="T13" fmla="*/ 229 h 254"/>
                  <a:gd name="T14" fmla="*/ 292 w 292"/>
                  <a:gd name="T15" fmla="*/ 46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254">
                    <a:moveTo>
                      <a:pt x="292" y="46"/>
                    </a:moveTo>
                    <a:lnTo>
                      <a:pt x="252" y="0"/>
                    </a:lnTo>
                    <a:lnTo>
                      <a:pt x="27" y="211"/>
                    </a:lnTo>
                    <a:lnTo>
                      <a:pt x="11" y="191"/>
                    </a:lnTo>
                    <a:lnTo>
                      <a:pt x="0" y="254"/>
                    </a:lnTo>
                    <a:lnTo>
                      <a:pt x="62" y="249"/>
                    </a:lnTo>
                    <a:lnTo>
                      <a:pt x="44" y="229"/>
                    </a:lnTo>
                    <a:lnTo>
                      <a:pt x="292" y="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 name="Freeform 33"/>
              <p:cNvSpPr>
                <a:spLocks noEditPoints="1"/>
              </p:cNvSpPr>
              <p:nvPr/>
            </p:nvSpPr>
            <p:spPr bwMode="auto">
              <a:xfrm>
                <a:off x="657226" y="2584450"/>
                <a:ext cx="450850" cy="452438"/>
              </a:xfrm>
              <a:custGeom>
                <a:avLst/>
                <a:gdLst>
                  <a:gd name="T0" fmla="*/ 255 w 570"/>
                  <a:gd name="T1" fmla="*/ 568 h 569"/>
                  <a:gd name="T2" fmla="*/ 174 w 570"/>
                  <a:gd name="T3" fmla="*/ 548 h 569"/>
                  <a:gd name="T4" fmla="*/ 104 w 570"/>
                  <a:gd name="T5" fmla="*/ 505 h 569"/>
                  <a:gd name="T6" fmla="*/ 47 w 570"/>
                  <a:gd name="T7" fmla="*/ 444 h 569"/>
                  <a:gd name="T8" fmla="*/ 12 w 570"/>
                  <a:gd name="T9" fmla="*/ 369 h 569"/>
                  <a:gd name="T10" fmla="*/ 0 w 570"/>
                  <a:gd name="T11" fmla="*/ 285 h 569"/>
                  <a:gd name="T12" fmla="*/ 5 w 570"/>
                  <a:gd name="T13" fmla="*/ 227 h 569"/>
                  <a:gd name="T14" fmla="*/ 34 w 570"/>
                  <a:gd name="T15" fmla="*/ 149 h 569"/>
                  <a:gd name="T16" fmla="*/ 82 w 570"/>
                  <a:gd name="T17" fmla="*/ 84 h 569"/>
                  <a:gd name="T18" fmla="*/ 148 w 570"/>
                  <a:gd name="T19" fmla="*/ 35 h 569"/>
                  <a:gd name="T20" fmla="*/ 228 w 570"/>
                  <a:gd name="T21" fmla="*/ 6 h 569"/>
                  <a:gd name="T22" fmla="*/ 284 w 570"/>
                  <a:gd name="T23" fmla="*/ 0 h 569"/>
                  <a:gd name="T24" fmla="*/ 370 w 570"/>
                  <a:gd name="T25" fmla="*/ 12 h 569"/>
                  <a:gd name="T26" fmla="*/ 443 w 570"/>
                  <a:gd name="T27" fmla="*/ 48 h 569"/>
                  <a:gd name="T28" fmla="*/ 504 w 570"/>
                  <a:gd name="T29" fmla="*/ 103 h 569"/>
                  <a:gd name="T30" fmla="*/ 547 w 570"/>
                  <a:gd name="T31" fmla="*/ 174 h 569"/>
                  <a:gd name="T32" fmla="*/ 568 w 570"/>
                  <a:gd name="T33" fmla="*/ 256 h 569"/>
                  <a:gd name="T34" fmla="*/ 568 w 570"/>
                  <a:gd name="T35" fmla="*/ 314 h 569"/>
                  <a:gd name="T36" fmla="*/ 547 w 570"/>
                  <a:gd name="T37" fmla="*/ 395 h 569"/>
                  <a:gd name="T38" fmla="*/ 504 w 570"/>
                  <a:gd name="T39" fmla="*/ 466 h 569"/>
                  <a:gd name="T40" fmla="*/ 443 w 570"/>
                  <a:gd name="T41" fmla="*/ 521 h 569"/>
                  <a:gd name="T42" fmla="*/ 370 w 570"/>
                  <a:gd name="T43" fmla="*/ 557 h 569"/>
                  <a:gd name="T44" fmla="*/ 284 w 570"/>
                  <a:gd name="T45" fmla="*/ 569 h 569"/>
                  <a:gd name="T46" fmla="*/ 284 w 570"/>
                  <a:gd name="T47" fmla="*/ 70 h 569"/>
                  <a:gd name="T48" fmla="*/ 220 w 570"/>
                  <a:gd name="T49" fmla="*/ 79 h 569"/>
                  <a:gd name="T50" fmla="*/ 163 w 570"/>
                  <a:gd name="T51" fmla="*/ 106 h 569"/>
                  <a:gd name="T52" fmla="*/ 119 w 570"/>
                  <a:gd name="T53" fmla="*/ 148 h 569"/>
                  <a:gd name="T54" fmla="*/ 86 w 570"/>
                  <a:gd name="T55" fmla="*/ 201 h 569"/>
                  <a:gd name="T56" fmla="*/ 70 w 570"/>
                  <a:gd name="T57" fmla="*/ 262 h 569"/>
                  <a:gd name="T58" fmla="*/ 70 w 570"/>
                  <a:gd name="T59" fmla="*/ 307 h 569"/>
                  <a:gd name="T60" fmla="*/ 86 w 570"/>
                  <a:gd name="T61" fmla="*/ 368 h 569"/>
                  <a:gd name="T62" fmla="*/ 119 w 570"/>
                  <a:gd name="T63" fmla="*/ 421 h 569"/>
                  <a:gd name="T64" fmla="*/ 163 w 570"/>
                  <a:gd name="T65" fmla="*/ 463 h 569"/>
                  <a:gd name="T66" fmla="*/ 220 w 570"/>
                  <a:gd name="T67" fmla="*/ 490 h 569"/>
                  <a:gd name="T68" fmla="*/ 284 w 570"/>
                  <a:gd name="T69" fmla="*/ 501 h 569"/>
                  <a:gd name="T70" fmla="*/ 327 w 570"/>
                  <a:gd name="T71" fmla="*/ 496 h 569"/>
                  <a:gd name="T72" fmla="*/ 386 w 570"/>
                  <a:gd name="T73" fmla="*/ 475 h 569"/>
                  <a:gd name="T74" fmla="*/ 437 w 570"/>
                  <a:gd name="T75" fmla="*/ 437 h 569"/>
                  <a:gd name="T76" fmla="*/ 473 w 570"/>
                  <a:gd name="T77" fmla="*/ 388 h 569"/>
                  <a:gd name="T78" fmla="*/ 495 w 570"/>
                  <a:gd name="T79" fmla="*/ 328 h 569"/>
                  <a:gd name="T80" fmla="*/ 499 w 570"/>
                  <a:gd name="T81" fmla="*/ 285 h 569"/>
                  <a:gd name="T82" fmla="*/ 490 w 570"/>
                  <a:gd name="T83" fmla="*/ 221 h 569"/>
                  <a:gd name="T84" fmla="*/ 463 w 570"/>
                  <a:gd name="T85" fmla="*/ 165 h 569"/>
                  <a:gd name="T86" fmla="*/ 421 w 570"/>
                  <a:gd name="T87" fmla="*/ 119 h 569"/>
                  <a:gd name="T88" fmla="*/ 368 w 570"/>
                  <a:gd name="T89" fmla="*/ 87 h 569"/>
                  <a:gd name="T90" fmla="*/ 307 w 570"/>
                  <a:gd name="T91" fmla="*/ 7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69">
                    <a:moveTo>
                      <a:pt x="284" y="569"/>
                    </a:moveTo>
                    <a:lnTo>
                      <a:pt x="284" y="569"/>
                    </a:lnTo>
                    <a:lnTo>
                      <a:pt x="255" y="568"/>
                    </a:lnTo>
                    <a:lnTo>
                      <a:pt x="228" y="565"/>
                    </a:lnTo>
                    <a:lnTo>
                      <a:pt x="200" y="557"/>
                    </a:lnTo>
                    <a:lnTo>
                      <a:pt x="174" y="548"/>
                    </a:lnTo>
                    <a:lnTo>
                      <a:pt x="148" y="536"/>
                    </a:lnTo>
                    <a:lnTo>
                      <a:pt x="125" y="521"/>
                    </a:lnTo>
                    <a:lnTo>
                      <a:pt x="104" y="505"/>
                    </a:lnTo>
                    <a:lnTo>
                      <a:pt x="82" y="487"/>
                    </a:lnTo>
                    <a:lnTo>
                      <a:pt x="64" y="466"/>
                    </a:lnTo>
                    <a:lnTo>
                      <a:pt x="47" y="444"/>
                    </a:lnTo>
                    <a:lnTo>
                      <a:pt x="34" y="421"/>
                    </a:lnTo>
                    <a:lnTo>
                      <a:pt x="21" y="395"/>
                    </a:lnTo>
                    <a:lnTo>
                      <a:pt x="12" y="369"/>
                    </a:lnTo>
                    <a:lnTo>
                      <a:pt x="5" y="342"/>
                    </a:lnTo>
                    <a:lnTo>
                      <a:pt x="0" y="314"/>
                    </a:lnTo>
                    <a:lnTo>
                      <a:pt x="0" y="285"/>
                    </a:lnTo>
                    <a:lnTo>
                      <a:pt x="0" y="285"/>
                    </a:lnTo>
                    <a:lnTo>
                      <a:pt x="0" y="256"/>
                    </a:lnTo>
                    <a:lnTo>
                      <a:pt x="5" y="227"/>
                    </a:lnTo>
                    <a:lnTo>
                      <a:pt x="12" y="200"/>
                    </a:lnTo>
                    <a:lnTo>
                      <a:pt x="21" y="174"/>
                    </a:lnTo>
                    <a:lnTo>
                      <a:pt x="34" y="149"/>
                    </a:lnTo>
                    <a:lnTo>
                      <a:pt x="47" y="125"/>
                    </a:lnTo>
                    <a:lnTo>
                      <a:pt x="64" y="103"/>
                    </a:lnTo>
                    <a:lnTo>
                      <a:pt x="82" y="84"/>
                    </a:lnTo>
                    <a:lnTo>
                      <a:pt x="104" y="65"/>
                    </a:lnTo>
                    <a:lnTo>
                      <a:pt x="125" y="48"/>
                    </a:lnTo>
                    <a:lnTo>
                      <a:pt x="148" y="35"/>
                    </a:lnTo>
                    <a:lnTo>
                      <a:pt x="174" y="22"/>
                    </a:lnTo>
                    <a:lnTo>
                      <a:pt x="200" y="12"/>
                    </a:lnTo>
                    <a:lnTo>
                      <a:pt x="228" y="6"/>
                    </a:lnTo>
                    <a:lnTo>
                      <a:pt x="255" y="1"/>
                    </a:lnTo>
                    <a:lnTo>
                      <a:pt x="284" y="0"/>
                    </a:lnTo>
                    <a:lnTo>
                      <a:pt x="284" y="0"/>
                    </a:lnTo>
                    <a:lnTo>
                      <a:pt x="313" y="1"/>
                    </a:lnTo>
                    <a:lnTo>
                      <a:pt x="342" y="6"/>
                    </a:lnTo>
                    <a:lnTo>
                      <a:pt x="370" y="12"/>
                    </a:lnTo>
                    <a:lnTo>
                      <a:pt x="396" y="22"/>
                    </a:lnTo>
                    <a:lnTo>
                      <a:pt x="420" y="35"/>
                    </a:lnTo>
                    <a:lnTo>
                      <a:pt x="443" y="48"/>
                    </a:lnTo>
                    <a:lnTo>
                      <a:pt x="466" y="65"/>
                    </a:lnTo>
                    <a:lnTo>
                      <a:pt x="486" y="84"/>
                    </a:lnTo>
                    <a:lnTo>
                      <a:pt x="504" y="103"/>
                    </a:lnTo>
                    <a:lnTo>
                      <a:pt x="521" y="125"/>
                    </a:lnTo>
                    <a:lnTo>
                      <a:pt x="535" y="149"/>
                    </a:lnTo>
                    <a:lnTo>
                      <a:pt x="547" y="174"/>
                    </a:lnTo>
                    <a:lnTo>
                      <a:pt x="556" y="200"/>
                    </a:lnTo>
                    <a:lnTo>
                      <a:pt x="564" y="227"/>
                    </a:lnTo>
                    <a:lnTo>
                      <a:pt x="568" y="256"/>
                    </a:lnTo>
                    <a:lnTo>
                      <a:pt x="570" y="285"/>
                    </a:lnTo>
                    <a:lnTo>
                      <a:pt x="570" y="285"/>
                    </a:lnTo>
                    <a:lnTo>
                      <a:pt x="568" y="314"/>
                    </a:lnTo>
                    <a:lnTo>
                      <a:pt x="564" y="342"/>
                    </a:lnTo>
                    <a:lnTo>
                      <a:pt x="556" y="369"/>
                    </a:lnTo>
                    <a:lnTo>
                      <a:pt x="547" y="395"/>
                    </a:lnTo>
                    <a:lnTo>
                      <a:pt x="535" y="421"/>
                    </a:lnTo>
                    <a:lnTo>
                      <a:pt x="521" y="444"/>
                    </a:lnTo>
                    <a:lnTo>
                      <a:pt x="504" y="466"/>
                    </a:lnTo>
                    <a:lnTo>
                      <a:pt x="486" y="487"/>
                    </a:lnTo>
                    <a:lnTo>
                      <a:pt x="466" y="505"/>
                    </a:lnTo>
                    <a:lnTo>
                      <a:pt x="443" y="521"/>
                    </a:lnTo>
                    <a:lnTo>
                      <a:pt x="420" y="536"/>
                    </a:lnTo>
                    <a:lnTo>
                      <a:pt x="396" y="548"/>
                    </a:lnTo>
                    <a:lnTo>
                      <a:pt x="370" y="557"/>
                    </a:lnTo>
                    <a:lnTo>
                      <a:pt x="342" y="565"/>
                    </a:lnTo>
                    <a:lnTo>
                      <a:pt x="313" y="568"/>
                    </a:lnTo>
                    <a:lnTo>
                      <a:pt x="284" y="569"/>
                    </a:lnTo>
                    <a:lnTo>
                      <a:pt x="284" y="569"/>
                    </a:lnTo>
                    <a:close/>
                    <a:moveTo>
                      <a:pt x="284" y="70"/>
                    </a:moveTo>
                    <a:lnTo>
                      <a:pt x="284" y="70"/>
                    </a:lnTo>
                    <a:lnTo>
                      <a:pt x="263" y="71"/>
                    </a:lnTo>
                    <a:lnTo>
                      <a:pt x="241" y="74"/>
                    </a:lnTo>
                    <a:lnTo>
                      <a:pt x="220" y="79"/>
                    </a:lnTo>
                    <a:lnTo>
                      <a:pt x="200" y="87"/>
                    </a:lnTo>
                    <a:lnTo>
                      <a:pt x="182" y="96"/>
                    </a:lnTo>
                    <a:lnTo>
                      <a:pt x="163" y="106"/>
                    </a:lnTo>
                    <a:lnTo>
                      <a:pt x="148" y="119"/>
                    </a:lnTo>
                    <a:lnTo>
                      <a:pt x="133" y="132"/>
                    </a:lnTo>
                    <a:lnTo>
                      <a:pt x="119" y="148"/>
                    </a:lnTo>
                    <a:lnTo>
                      <a:pt x="105" y="165"/>
                    </a:lnTo>
                    <a:lnTo>
                      <a:pt x="95" y="183"/>
                    </a:lnTo>
                    <a:lnTo>
                      <a:pt x="86" y="201"/>
                    </a:lnTo>
                    <a:lnTo>
                      <a:pt x="79" y="221"/>
                    </a:lnTo>
                    <a:lnTo>
                      <a:pt x="73" y="241"/>
                    </a:lnTo>
                    <a:lnTo>
                      <a:pt x="70" y="262"/>
                    </a:lnTo>
                    <a:lnTo>
                      <a:pt x="69" y="285"/>
                    </a:lnTo>
                    <a:lnTo>
                      <a:pt x="69" y="285"/>
                    </a:lnTo>
                    <a:lnTo>
                      <a:pt x="70" y="307"/>
                    </a:lnTo>
                    <a:lnTo>
                      <a:pt x="73" y="328"/>
                    </a:lnTo>
                    <a:lnTo>
                      <a:pt x="79" y="349"/>
                    </a:lnTo>
                    <a:lnTo>
                      <a:pt x="86" y="368"/>
                    </a:lnTo>
                    <a:lnTo>
                      <a:pt x="95" y="388"/>
                    </a:lnTo>
                    <a:lnTo>
                      <a:pt x="105" y="404"/>
                    </a:lnTo>
                    <a:lnTo>
                      <a:pt x="119" y="421"/>
                    </a:lnTo>
                    <a:lnTo>
                      <a:pt x="133" y="437"/>
                    </a:lnTo>
                    <a:lnTo>
                      <a:pt x="148" y="450"/>
                    </a:lnTo>
                    <a:lnTo>
                      <a:pt x="163" y="463"/>
                    </a:lnTo>
                    <a:lnTo>
                      <a:pt x="182" y="475"/>
                    </a:lnTo>
                    <a:lnTo>
                      <a:pt x="200" y="482"/>
                    </a:lnTo>
                    <a:lnTo>
                      <a:pt x="220" y="490"/>
                    </a:lnTo>
                    <a:lnTo>
                      <a:pt x="241" y="496"/>
                    </a:lnTo>
                    <a:lnTo>
                      <a:pt x="263" y="499"/>
                    </a:lnTo>
                    <a:lnTo>
                      <a:pt x="284" y="501"/>
                    </a:lnTo>
                    <a:lnTo>
                      <a:pt x="284" y="501"/>
                    </a:lnTo>
                    <a:lnTo>
                      <a:pt x="307" y="499"/>
                    </a:lnTo>
                    <a:lnTo>
                      <a:pt x="327" y="496"/>
                    </a:lnTo>
                    <a:lnTo>
                      <a:pt x="348" y="490"/>
                    </a:lnTo>
                    <a:lnTo>
                      <a:pt x="368" y="482"/>
                    </a:lnTo>
                    <a:lnTo>
                      <a:pt x="386" y="475"/>
                    </a:lnTo>
                    <a:lnTo>
                      <a:pt x="405" y="463"/>
                    </a:lnTo>
                    <a:lnTo>
                      <a:pt x="421" y="450"/>
                    </a:lnTo>
                    <a:lnTo>
                      <a:pt x="437" y="437"/>
                    </a:lnTo>
                    <a:lnTo>
                      <a:pt x="451" y="421"/>
                    </a:lnTo>
                    <a:lnTo>
                      <a:pt x="463" y="404"/>
                    </a:lnTo>
                    <a:lnTo>
                      <a:pt x="473" y="388"/>
                    </a:lnTo>
                    <a:lnTo>
                      <a:pt x="483" y="368"/>
                    </a:lnTo>
                    <a:lnTo>
                      <a:pt x="490" y="349"/>
                    </a:lnTo>
                    <a:lnTo>
                      <a:pt x="495" y="328"/>
                    </a:lnTo>
                    <a:lnTo>
                      <a:pt x="498" y="307"/>
                    </a:lnTo>
                    <a:lnTo>
                      <a:pt x="499" y="285"/>
                    </a:lnTo>
                    <a:lnTo>
                      <a:pt x="499" y="285"/>
                    </a:lnTo>
                    <a:lnTo>
                      <a:pt x="498" y="262"/>
                    </a:lnTo>
                    <a:lnTo>
                      <a:pt x="495" y="241"/>
                    </a:lnTo>
                    <a:lnTo>
                      <a:pt x="490" y="221"/>
                    </a:lnTo>
                    <a:lnTo>
                      <a:pt x="483" y="201"/>
                    </a:lnTo>
                    <a:lnTo>
                      <a:pt x="473" y="183"/>
                    </a:lnTo>
                    <a:lnTo>
                      <a:pt x="463" y="165"/>
                    </a:lnTo>
                    <a:lnTo>
                      <a:pt x="451" y="148"/>
                    </a:lnTo>
                    <a:lnTo>
                      <a:pt x="437" y="132"/>
                    </a:lnTo>
                    <a:lnTo>
                      <a:pt x="421" y="119"/>
                    </a:lnTo>
                    <a:lnTo>
                      <a:pt x="405" y="106"/>
                    </a:lnTo>
                    <a:lnTo>
                      <a:pt x="386" y="96"/>
                    </a:lnTo>
                    <a:lnTo>
                      <a:pt x="368" y="87"/>
                    </a:lnTo>
                    <a:lnTo>
                      <a:pt x="348" y="79"/>
                    </a:lnTo>
                    <a:lnTo>
                      <a:pt x="327" y="74"/>
                    </a:lnTo>
                    <a:lnTo>
                      <a:pt x="307" y="71"/>
                    </a:lnTo>
                    <a:lnTo>
                      <a:pt x="284" y="70"/>
                    </a:lnTo>
                    <a:lnTo>
                      <a:pt x="28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 name="Freeform 34"/>
              <p:cNvSpPr>
                <a:spLocks noEditPoints="1"/>
              </p:cNvSpPr>
              <p:nvPr/>
            </p:nvSpPr>
            <p:spPr bwMode="auto">
              <a:xfrm>
                <a:off x="735013" y="2663825"/>
                <a:ext cx="293688" cy="293688"/>
              </a:xfrm>
              <a:custGeom>
                <a:avLst/>
                <a:gdLst>
                  <a:gd name="T0" fmla="*/ 167 w 370"/>
                  <a:gd name="T1" fmla="*/ 369 h 370"/>
                  <a:gd name="T2" fmla="*/ 113 w 370"/>
                  <a:gd name="T3" fmla="*/ 355 h 370"/>
                  <a:gd name="T4" fmla="*/ 67 w 370"/>
                  <a:gd name="T5" fmla="*/ 327 h 370"/>
                  <a:gd name="T6" fmla="*/ 32 w 370"/>
                  <a:gd name="T7" fmla="*/ 288 h 370"/>
                  <a:gd name="T8" fmla="*/ 8 w 370"/>
                  <a:gd name="T9" fmla="*/ 240 h 370"/>
                  <a:gd name="T10" fmla="*/ 0 w 370"/>
                  <a:gd name="T11" fmla="*/ 185 h 370"/>
                  <a:gd name="T12" fmla="*/ 3 w 370"/>
                  <a:gd name="T13" fmla="*/ 147 h 370"/>
                  <a:gd name="T14" fmla="*/ 23 w 370"/>
                  <a:gd name="T15" fmla="*/ 97 h 370"/>
                  <a:gd name="T16" fmla="*/ 55 w 370"/>
                  <a:gd name="T17" fmla="*/ 54 h 370"/>
                  <a:gd name="T18" fmla="*/ 96 w 370"/>
                  <a:gd name="T19" fmla="*/ 22 h 370"/>
                  <a:gd name="T20" fmla="*/ 148 w 370"/>
                  <a:gd name="T21" fmla="*/ 3 h 370"/>
                  <a:gd name="T22" fmla="*/ 185 w 370"/>
                  <a:gd name="T23" fmla="*/ 0 h 370"/>
                  <a:gd name="T24" fmla="*/ 240 w 370"/>
                  <a:gd name="T25" fmla="*/ 8 h 370"/>
                  <a:gd name="T26" fmla="*/ 289 w 370"/>
                  <a:gd name="T27" fmla="*/ 31 h 370"/>
                  <a:gd name="T28" fmla="*/ 329 w 370"/>
                  <a:gd name="T29" fmla="*/ 68 h 370"/>
                  <a:gd name="T30" fmla="*/ 356 w 370"/>
                  <a:gd name="T31" fmla="*/ 113 h 370"/>
                  <a:gd name="T32" fmla="*/ 370 w 370"/>
                  <a:gd name="T33" fmla="*/ 165 h 370"/>
                  <a:gd name="T34" fmla="*/ 370 w 370"/>
                  <a:gd name="T35" fmla="*/ 204 h 370"/>
                  <a:gd name="T36" fmla="*/ 356 w 370"/>
                  <a:gd name="T37" fmla="*/ 257 h 370"/>
                  <a:gd name="T38" fmla="*/ 329 w 370"/>
                  <a:gd name="T39" fmla="*/ 303 h 370"/>
                  <a:gd name="T40" fmla="*/ 289 w 370"/>
                  <a:gd name="T41" fmla="*/ 338 h 370"/>
                  <a:gd name="T42" fmla="*/ 240 w 370"/>
                  <a:gd name="T43" fmla="*/ 361 h 370"/>
                  <a:gd name="T44" fmla="*/ 185 w 370"/>
                  <a:gd name="T45" fmla="*/ 370 h 370"/>
                  <a:gd name="T46" fmla="*/ 185 w 370"/>
                  <a:gd name="T47" fmla="*/ 34 h 370"/>
                  <a:gd name="T48" fmla="*/ 141 w 370"/>
                  <a:gd name="T49" fmla="*/ 42 h 370"/>
                  <a:gd name="T50" fmla="*/ 101 w 370"/>
                  <a:gd name="T51" fmla="*/ 60 h 370"/>
                  <a:gd name="T52" fmla="*/ 69 w 370"/>
                  <a:gd name="T53" fmla="*/ 89 h 370"/>
                  <a:gd name="T54" fmla="*/ 48 w 370"/>
                  <a:gd name="T55" fmla="*/ 126 h 370"/>
                  <a:gd name="T56" fmla="*/ 35 w 370"/>
                  <a:gd name="T57" fmla="*/ 170 h 370"/>
                  <a:gd name="T58" fmla="*/ 35 w 370"/>
                  <a:gd name="T59" fmla="*/ 201 h 370"/>
                  <a:gd name="T60" fmla="*/ 48 w 370"/>
                  <a:gd name="T61" fmla="*/ 243 h 370"/>
                  <a:gd name="T62" fmla="*/ 69 w 370"/>
                  <a:gd name="T63" fmla="*/ 280 h 370"/>
                  <a:gd name="T64" fmla="*/ 101 w 370"/>
                  <a:gd name="T65" fmla="*/ 309 h 370"/>
                  <a:gd name="T66" fmla="*/ 141 w 370"/>
                  <a:gd name="T67" fmla="*/ 329 h 370"/>
                  <a:gd name="T68" fmla="*/ 185 w 370"/>
                  <a:gd name="T69" fmla="*/ 335 h 370"/>
                  <a:gd name="T70" fmla="*/ 216 w 370"/>
                  <a:gd name="T71" fmla="*/ 332 h 370"/>
                  <a:gd name="T72" fmla="*/ 257 w 370"/>
                  <a:gd name="T73" fmla="*/ 317 h 370"/>
                  <a:gd name="T74" fmla="*/ 292 w 370"/>
                  <a:gd name="T75" fmla="*/ 291 h 370"/>
                  <a:gd name="T76" fmla="*/ 318 w 370"/>
                  <a:gd name="T77" fmla="*/ 256 h 370"/>
                  <a:gd name="T78" fmla="*/ 332 w 370"/>
                  <a:gd name="T79" fmla="*/ 214 h 370"/>
                  <a:gd name="T80" fmla="*/ 335 w 370"/>
                  <a:gd name="T81" fmla="*/ 185 h 370"/>
                  <a:gd name="T82" fmla="*/ 329 w 370"/>
                  <a:gd name="T83" fmla="*/ 141 h 370"/>
                  <a:gd name="T84" fmla="*/ 310 w 370"/>
                  <a:gd name="T85" fmla="*/ 101 h 370"/>
                  <a:gd name="T86" fmla="*/ 281 w 370"/>
                  <a:gd name="T87" fmla="*/ 69 h 370"/>
                  <a:gd name="T88" fmla="*/ 243 w 370"/>
                  <a:gd name="T89" fmla="*/ 46 h 370"/>
                  <a:gd name="T90" fmla="*/ 200 w 370"/>
                  <a:gd name="T91" fmla="*/ 3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0" h="370">
                    <a:moveTo>
                      <a:pt x="185" y="370"/>
                    </a:moveTo>
                    <a:lnTo>
                      <a:pt x="185" y="370"/>
                    </a:lnTo>
                    <a:lnTo>
                      <a:pt x="167" y="369"/>
                    </a:lnTo>
                    <a:lnTo>
                      <a:pt x="148" y="366"/>
                    </a:lnTo>
                    <a:lnTo>
                      <a:pt x="130" y="361"/>
                    </a:lnTo>
                    <a:lnTo>
                      <a:pt x="113" y="355"/>
                    </a:lnTo>
                    <a:lnTo>
                      <a:pt x="96" y="347"/>
                    </a:lnTo>
                    <a:lnTo>
                      <a:pt x="81" y="338"/>
                    </a:lnTo>
                    <a:lnTo>
                      <a:pt x="67" y="327"/>
                    </a:lnTo>
                    <a:lnTo>
                      <a:pt x="55" y="315"/>
                    </a:lnTo>
                    <a:lnTo>
                      <a:pt x="43" y="303"/>
                    </a:lnTo>
                    <a:lnTo>
                      <a:pt x="32" y="288"/>
                    </a:lnTo>
                    <a:lnTo>
                      <a:pt x="23" y="272"/>
                    </a:lnTo>
                    <a:lnTo>
                      <a:pt x="16" y="257"/>
                    </a:lnTo>
                    <a:lnTo>
                      <a:pt x="8" y="240"/>
                    </a:lnTo>
                    <a:lnTo>
                      <a:pt x="3" y="222"/>
                    </a:lnTo>
                    <a:lnTo>
                      <a:pt x="2" y="204"/>
                    </a:lnTo>
                    <a:lnTo>
                      <a:pt x="0" y="185"/>
                    </a:lnTo>
                    <a:lnTo>
                      <a:pt x="0" y="185"/>
                    </a:lnTo>
                    <a:lnTo>
                      <a:pt x="2" y="165"/>
                    </a:lnTo>
                    <a:lnTo>
                      <a:pt x="3" y="147"/>
                    </a:lnTo>
                    <a:lnTo>
                      <a:pt x="8" y="130"/>
                    </a:lnTo>
                    <a:lnTo>
                      <a:pt x="16" y="113"/>
                    </a:lnTo>
                    <a:lnTo>
                      <a:pt x="23" y="97"/>
                    </a:lnTo>
                    <a:lnTo>
                      <a:pt x="32" y="81"/>
                    </a:lnTo>
                    <a:lnTo>
                      <a:pt x="43" y="68"/>
                    </a:lnTo>
                    <a:lnTo>
                      <a:pt x="55" y="54"/>
                    </a:lnTo>
                    <a:lnTo>
                      <a:pt x="67" y="42"/>
                    </a:lnTo>
                    <a:lnTo>
                      <a:pt x="81" y="31"/>
                    </a:lnTo>
                    <a:lnTo>
                      <a:pt x="96" y="22"/>
                    </a:lnTo>
                    <a:lnTo>
                      <a:pt x="113" y="14"/>
                    </a:lnTo>
                    <a:lnTo>
                      <a:pt x="130" y="8"/>
                    </a:lnTo>
                    <a:lnTo>
                      <a:pt x="148" y="3"/>
                    </a:lnTo>
                    <a:lnTo>
                      <a:pt x="167" y="0"/>
                    </a:lnTo>
                    <a:lnTo>
                      <a:pt x="185" y="0"/>
                    </a:lnTo>
                    <a:lnTo>
                      <a:pt x="185" y="0"/>
                    </a:lnTo>
                    <a:lnTo>
                      <a:pt x="205" y="0"/>
                    </a:lnTo>
                    <a:lnTo>
                      <a:pt x="223" y="3"/>
                    </a:lnTo>
                    <a:lnTo>
                      <a:pt x="240" y="8"/>
                    </a:lnTo>
                    <a:lnTo>
                      <a:pt x="257" y="14"/>
                    </a:lnTo>
                    <a:lnTo>
                      <a:pt x="274" y="22"/>
                    </a:lnTo>
                    <a:lnTo>
                      <a:pt x="289" y="31"/>
                    </a:lnTo>
                    <a:lnTo>
                      <a:pt x="303" y="42"/>
                    </a:lnTo>
                    <a:lnTo>
                      <a:pt x="316" y="54"/>
                    </a:lnTo>
                    <a:lnTo>
                      <a:pt x="329" y="68"/>
                    </a:lnTo>
                    <a:lnTo>
                      <a:pt x="339" y="81"/>
                    </a:lnTo>
                    <a:lnTo>
                      <a:pt x="348" y="97"/>
                    </a:lnTo>
                    <a:lnTo>
                      <a:pt x="356" y="113"/>
                    </a:lnTo>
                    <a:lnTo>
                      <a:pt x="362" y="130"/>
                    </a:lnTo>
                    <a:lnTo>
                      <a:pt x="367" y="147"/>
                    </a:lnTo>
                    <a:lnTo>
                      <a:pt x="370" y="165"/>
                    </a:lnTo>
                    <a:lnTo>
                      <a:pt x="370" y="185"/>
                    </a:lnTo>
                    <a:lnTo>
                      <a:pt x="370" y="185"/>
                    </a:lnTo>
                    <a:lnTo>
                      <a:pt x="370" y="204"/>
                    </a:lnTo>
                    <a:lnTo>
                      <a:pt x="367" y="222"/>
                    </a:lnTo>
                    <a:lnTo>
                      <a:pt x="362" y="240"/>
                    </a:lnTo>
                    <a:lnTo>
                      <a:pt x="356" y="257"/>
                    </a:lnTo>
                    <a:lnTo>
                      <a:pt x="348" y="272"/>
                    </a:lnTo>
                    <a:lnTo>
                      <a:pt x="339" y="288"/>
                    </a:lnTo>
                    <a:lnTo>
                      <a:pt x="329" y="303"/>
                    </a:lnTo>
                    <a:lnTo>
                      <a:pt x="316" y="315"/>
                    </a:lnTo>
                    <a:lnTo>
                      <a:pt x="303" y="327"/>
                    </a:lnTo>
                    <a:lnTo>
                      <a:pt x="289" y="338"/>
                    </a:lnTo>
                    <a:lnTo>
                      <a:pt x="274" y="347"/>
                    </a:lnTo>
                    <a:lnTo>
                      <a:pt x="257" y="355"/>
                    </a:lnTo>
                    <a:lnTo>
                      <a:pt x="240" y="361"/>
                    </a:lnTo>
                    <a:lnTo>
                      <a:pt x="223" y="366"/>
                    </a:lnTo>
                    <a:lnTo>
                      <a:pt x="205" y="369"/>
                    </a:lnTo>
                    <a:lnTo>
                      <a:pt x="185" y="370"/>
                    </a:lnTo>
                    <a:lnTo>
                      <a:pt x="185" y="370"/>
                    </a:lnTo>
                    <a:close/>
                    <a:moveTo>
                      <a:pt x="185" y="34"/>
                    </a:moveTo>
                    <a:lnTo>
                      <a:pt x="185" y="34"/>
                    </a:lnTo>
                    <a:lnTo>
                      <a:pt x="170" y="36"/>
                    </a:lnTo>
                    <a:lnTo>
                      <a:pt x="155" y="37"/>
                    </a:lnTo>
                    <a:lnTo>
                      <a:pt x="141" y="42"/>
                    </a:lnTo>
                    <a:lnTo>
                      <a:pt x="127" y="46"/>
                    </a:lnTo>
                    <a:lnTo>
                      <a:pt x="113" y="52"/>
                    </a:lnTo>
                    <a:lnTo>
                      <a:pt x="101" y="60"/>
                    </a:lnTo>
                    <a:lnTo>
                      <a:pt x="90" y="69"/>
                    </a:lnTo>
                    <a:lnTo>
                      <a:pt x="80" y="78"/>
                    </a:lnTo>
                    <a:lnTo>
                      <a:pt x="69" y="89"/>
                    </a:lnTo>
                    <a:lnTo>
                      <a:pt x="61" y="101"/>
                    </a:lnTo>
                    <a:lnTo>
                      <a:pt x="54" y="113"/>
                    </a:lnTo>
                    <a:lnTo>
                      <a:pt x="48" y="126"/>
                    </a:lnTo>
                    <a:lnTo>
                      <a:pt x="42" y="141"/>
                    </a:lnTo>
                    <a:lnTo>
                      <a:pt x="38" y="155"/>
                    </a:lnTo>
                    <a:lnTo>
                      <a:pt x="35" y="170"/>
                    </a:lnTo>
                    <a:lnTo>
                      <a:pt x="35" y="185"/>
                    </a:lnTo>
                    <a:lnTo>
                      <a:pt x="35" y="185"/>
                    </a:lnTo>
                    <a:lnTo>
                      <a:pt x="35" y="201"/>
                    </a:lnTo>
                    <a:lnTo>
                      <a:pt x="38" y="214"/>
                    </a:lnTo>
                    <a:lnTo>
                      <a:pt x="42" y="230"/>
                    </a:lnTo>
                    <a:lnTo>
                      <a:pt x="48" y="243"/>
                    </a:lnTo>
                    <a:lnTo>
                      <a:pt x="54" y="256"/>
                    </a:lnTo>
                    <a:lnTo>
                      <a:pt x="61" y="269"/>
                    </a:lnTo>
                    <a:lnTo>
                      <a:pt x="69" y="280"/>
                    </a:lnTo>
                    <a:lnTo>
                      <a:pt x="80" y="291"/>
                    </a:lnTo>
                    <a:lnTo>
                      <a:pt x="90" y="300"/>
                    </a:lnTo>
                    <a:lnTo>
                      <a:pt x="101" y="309"/>
                    </a:lnTo>
                    <a:lnTo>
                      <a:pt x="113" y="317"/>
                    </a:lnTo>
                    <a:lnTo>
                      <a:pt x="127" y="323"/>
                    </a:lnTo>
                    <a:lnTo>
                      <a:pt x="141" y="329"/>
                    </a:lnTo>
                    <a:lnTo>
                      <a:pt x="155" y="332"/>
                    </a:lnTo>
                    <a:lnTo>
                      <a:pt x="170" y="333"/>
                    </a:lnTo>
                    <a:lnTo>
                      <a:pt x="185" y="335"/>
                    </a:lnTo>
                    <a:lnTo>
                      <a:pt x="185" y="335"/>
                    </a:lnTo>
                    <a:lnTo>
                      <a:pt x="200" y="333"/>
                    </a:lnTo>
                    <a:lnTo>
                      <a:pt x="216" y="332"/>
                    </a:lnTo>
                    <a:lnTo>
                      <a:pt x="229" y="329"/>
                    </a:lnTo>
                    <a:lnTo>
                      <a:pt x="243" y="323"/>
                    </a:lnTo>
                    <a:lnTo>
                      <a:pt x="257" y="317"/>
                    </a:lnTo>
                    <a:lnTo>
                      <a:pt x="269" y="309"/>
                    </a:lnTo>
                    <a:lnTo>
                      <a:pt x="281" y="300"/>
                    </a:lnTo>
                    <a:lnTo>
                      <a:pt x="292" y="291"/>
                    </a:lnTo>
                    <a:lnTo>
                      <a:pt x="301" y="280"/>
                    </a:lnTo>
                    <a:lnTo>
                      <a:pt x="310" y="269"/>
                    </a:lnTo>
                    <a:lnTo>
                      <a:pt x="318" y="256"/>
                    </a:lnTo>
                    <a:lnTo>
                      <a:pt x="324" y="243"/>
                    </a:lnTo>
                    <a:lnTo>
                      <a:pt x="329" y="230"/>
                    </a:lnTo>
                    <a:lnTo>
                      <a:pt x="332" y="214"/>
                    </a:lnTo>
                    <a:lnTo>
                      <a:pt x="335" y="201"/>
                    </a:lnTo>
                    <a:lnTo>
                      <a:pt x="335" y="185"/>
                    </a:lnTo>
                    <a:lnTo>
                      <a:pt x="335" y="185"/>
                    </a:lnTo>
                    <a:lnTo>
                      <a:pt x="335" y="170"/>
                    </a:lnTo>
                    <a:lnTo>
                      <a:pt x="332" y="155"/>
                    </a:lnTo>
                    <a:lnTo>
                      <a:pt x="329" y="141"/>
                    </a:lnTo>
                    <a:lnTo>
                      <a:pt x="324" y="126"/>
                    </a:lnTo>
                    <a:lnTo>
                      <a:pt x="318" y="113"/>
                    </a:lnTo>
                    <a:lnTo>
                      <a:pt x="310" y="101"/>
                    </a:lnTo>
                    <a:lnTo>
                      <a:pt x="301" y="89"/>
                    </a:lnTo>
                    <a:lnTo>
                      <a:pt x="292" y="78"/>
                    </a:lnTo>
                    <a:lnTo>
                      <a:pt x="281" y="69"/>
                    </a:lnTo>
                    <a:lnTo>
                      <a:pt x="269" y="60"/>
                    </a:lnTo>
                    <a:lnTo>
                      <a:pt x="257" y="52"/>
                    </a:lnTo>
                    <a:lnTo>
                      <a:pt x="243" y="46"/>
                    </a:lnTo>
                    <a:lnTo>
                      <a:pt x="229" y="42"/>
                    </a:lnTo>
                    <a:lnTo>
                      <a:pt x="216" y="37"/>
                    </a:lnTo>
                    <a:lnTo>
                      <a:pt x="200" y="36"/>
                    </a:lnTo>
                    <a:lnTo>
                      <a:pt x="185" y="34"/>
                    </a:lnTo>
                    <a:lnTo>
                      <a:pt x="185"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 name="Freeform 35"/>
              <p:cNvSpPr>
                <a:spLocks noEditPoints="1"/>
              </p:cNvSpPr>
              <p:nvPr/>
            </p:nvSpPr>
            <p:spPr bwMode="auto">
              <a:xfrm>
                <a:off x="790576" y="2719388"/>
                <a:ext cx="182563" cy="182563"/>
              </a:xfrm>
              <a:custGeom>
                <a:avLst/>
                <a:gdLst>
                  <a:gd name="T0" fmla="*/ 114 w 229"/>
                  <a:gd name="T1" fmla="*/ 229 h 229"/>
                  <a:gd name="T2" fmla="*/ 91 w 229"/>
                  <a:gd name="T3" fmla="*/ 226 h 229"/>
                  <a:gd name="T4" fmla="*/ 70 w 229"/>
                  <a:gd name="T5" fmla="*/ 220 h 229"/>
                  <a:gd name="T6" fmla="*/ 50 w 229"/>
                  <a:gd name="T7" fmla="*/ 209 h 229"/>
                  <a:gd name="T8" fmla="*/ 33 w 229"/>
                  <a:gd name="T9" fmla="*/ 195 h 229"/>
                  <a:gd name="T10" fmla="*/ 19 w 229"/>
                  <a:gd name="T11" fmla="*/ 178 h 229"/>
                  <a:gd name="T12" fmla="*/ 9 w 229"/>
                  <a:gd name="T13" fmla="*/ 159 h 229"/>
                  <a:gd name="T14" fmla="*/ 3 w 229"/>
                  <a:gd name="T15" fmla="*/ 137 h 229"/>
                  <a:gd name="T16" fmla="*/ 0 w 229"/>
                  <a:gd name="T17" fmla="*/ 114 h 229"/>
                  <a:gd name="T18" fmla="*/ 1 w 229"/>
                  <a:gd name="T19" fmla="*/ 102 h 229"/>
                  <a:gd name="T20" fmla="*/ 6 w 229"/>
                  <a:gd name="T21" fmla="*/ 79 h 229"/>
                  <a:gd name="T22" fmla="*/ 13 w 229"/>
                  <a:gd name="T23" fmla="*/ 59 h 229"/>
                  <a:gd name="T24" fmla="*/ 25 w 229"/>
                  <a:gd name="T25" fmla="*/ 41 h 229"/>
                  <a:gd name="T26" fmla="*/ 41 w 229"/>
                  <a:gd name="T27" fmla="*/ 26 h 229"/>
                  <a:gd name="T28" fmla="*/ 59 w 229"/>
                  <a:gd name="T29" fmla="*/ 13 h 229"/>
                  <a:gd name="T30" fmla="*/ 80 w 229"/>
                  <a:gd name="T31" fmla="*/ 4 h 229"/>
                  <a:gd name="T32" fmla="*/ 102 w 229"/>
                  <a:gd name="T33" fmla="*/ 0 h 229"/>
                  <a:gd name="T34" fmla="*/ 114 w 229"/>
                  <a:gd name="T35" fmla="*/ 0 h 229"/>
                  <a:gd name="T36" fmla="*/ 137 w 229"/>
                  <a:gd name="T37" fmla="*/ 1 h 229"/>
                  <a:gd name="T38" fmla="*/ 158 w 229"/>
                  <a:gd name="T39" fmla="*/ 9 h 229"/>
                  <a:gd name="T40" fmla="*/ 178 w 229"/>
                  <a:gd name="T41" fmla="*/ 20 h 229"/>
                  <a:gd name="T42" fmla="*/ 195 w 229"/>
                  <a:gd name="T43" fmla="*/ 33 h 229"/>
                  <a:gd name="T44" fmla="*/ 209 w 229"/>
                  <a:gd name="T45" fmla="*/ 50 h 229"/>
                  <a:gd name="T46" fmla="*/ 219 w 229"/>
                  <a:gd name="T47" fmla="*/ 70 h 229"/>
                  <a:gd name="T48" fmla="*/ 227 w 229"/>
                  <a:gd name="T49" fmla="*/ 91 h 229"/>
                  <a:gd name="T50" fmla="*/ 229 w 229"/>
                  <a:gd name="T51" fmla="*/ 114 h 229"/>
                  <a:gd name="T52" fmla="*/ 229 w 229"/>
                  <a:gd name="T53" fmla="*/ 125 h 229"/>
                  <a:gd name="T54" fmla="*/ 224 w 229"/>
                  <a:gd name="T55" fmla="*/ 148 h 229"/>
                  <a:gd name="T56" fmla="*/ 215 w 229"/>
                  <a:gd name="T57" fmla="*/ 168 h 229"/>
                  <a:gd name="T58" fmla="*/ 203 w 229"/>
                  <a:gd name="T59" fmla="*/ 186 h 229"/>
                  <a:gd name="T60" fmla="*/ 187 w 229"/>
                  <a:gd name="T61" fmla="*/ 203 h 229"/>
                  <a:gd name="T62" fmla="*/ 169 w 229"/>
                  <a:gd name="T63" fmla="*/ 215 h 229"/>
                  <a:gd name="T64" fmla="*/ 148 w 229"/>
                  <a:gd name="T65" fmla="*/ 223 h 229"/>
                  <a:gd name="T66" fmla="*/ 126 w 229"/>
                  <a:gd name="T67" fmla="*/ 227 h 229"/>
                  <a:gd name="T68" fmla="*/ 114 w 229"/>
                  <a:gd name="T69" fmla="*/ 229 h 229"/>
                  <a:gd name="T70" fmla="*/ 114 w 229"/>
                  <a:gd name="T71" fmla="*/ 21 h 229"/>
                  <a:gd name="T72" fmla="*/ 96 w 229"/>
                  <a:gd name="T73" fmla="*/ 23 h 229"/>
                  <a:gd name="T74" fmla="*/ 62 w 229"/>
                  <a:gd name="T75" fmla="*/ 38 h 229"/>
                  <a:gd name="T76" fmla="*/ 38 w 229"/>
                  <a:gd name="T77" fmla="*/ 62 h 229"/>
                  <a:gd name="T78" fmla="*/ 24 w 229"/>
                  <a:gd name="T79" fmla="*/ 96 h 229"/>
                  <a:gd name="T80" fmla="*/ 22 w 229"/>
                  <a:gd name="T81" fmla="*/ 114 h 229"/>
                  <a:gd name="T82" fmla="*/ 22 w 229"/>
                  <a:gd name="T83" fmla="*/ 123 h 229"/>
                  <a:gd name="T84" fmla="*/ 29 w 229"/>
                  <a:gd name="T85" fmla="*/ 149 h 229"/>
                  <a:gd name="T86" fmla="*/ 48 w 229"/>
                  <a:gd name="T87" fmla="*/ 178 h 229"/>
                  <a:gd name="T88" fmla="*/ 79 w 229"/>
                  <a:gd name="T89" fmla="*/ 198 h 229"/>
                  <a:gd name="T90" fmla="*/ 105 w 229"/>
                  <a:gd name="T91" fmla="*/ 206 h 229"/>
                  <a:gd name="T92" fmla="*/ 114 w 229"/>
                  <a:gd name="T93" fmla="*/ 206 h 229"/>
                  <a:gd name="T94" fmla="*/ 132 w 229"/>
                  <a:gd name="T95" fmla="*/ 204 h 229"/>
                  <a:gd name="T96" fmla="*/ 166 w 229"/>
                  <a:gd name="T97" fmla="*/ 191 h 229"/>
                  <a:gd name="T98" fmla="*/ 190 w 229"/>
                  <a:gd name="T99" fmla="*/ 165 h 229"/>
                  <a:gd name="T100" fmla="*/ 204 w 229"/>
                  <a:gd name="T101" fmla="*/ 133 h 229"/>
                  <a:gd name="T102" fmla="*/ 207 w 229"/>
                  <a:gd name="T103" fmla="*/ 114 h 229"/>
                  <a:gd name="T104" fmla="*/ 206 w 229"/>
                  <a:gd name="T105" fmla="*/ 105 h 229"/>
                  <a:gd name="T106" fmla="*/ 200 w 229"/>
                  <a:gd name="T107" fmla="*/ 78 h 229"/>
                  <a:gd name="T108" fmla="*/ 180 w 229"/>
                  <a:gd name="T109" fmla="*/ 49 h 229"/>
                  <a:gd name="T110" fmla="*/ 151 w 229"/>
                  <a:gd name="T111" fmla="*/ 29 h 229"/>
                  <a:gd name="T112" fmla="*/ 123 w 229"/>
                  <a:gd name="T113" fmla="*/ 23 h 229"/>
                  <a:gd name="T114" fmla="*/ 114 w 229"/>
                  <a:gd name="T115" fmla="*/ 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229">
                    <a:moveTo>
                      <a:pt x="114" y="229"/>
                    </a:moveTo>
                    <a:lnTo>
                      <a:pt x="114" y="229"/>
                    </a:lnTo>
                    <a:lnTo>
                      <a:pt x="102" y="227"/>
                    </a:lnTo>
                    <a:lnTo>
                      <a:pt x="91" y="226"/>
                    </a:lnTo>
                    <a:lnTo>
                      <a:pt x="80" y="223"/>
                    </a:lnTo>
                    <a:lnTo>
                      <a:pt x="70" y="220"/>
                    </a:lnTo>
                    <a:lnTo>
                      <a:pt x="59" y="215"/>
                    </a:lnTo>
                    <a:lnTo>
                      <a:pt x="50" y="209"/>
                    </a:lnTo>
                    <a:lnTo>
                      <a:pt x="41" y="203"/>
                    </a:lnTo>
                    <a:lnTo>
                      <a:pt x="33" y="195"/>
                    </a:lnTo>
                    <a:lnTo>
                      <a:pt x="25" y="186"/>
                    </a:lnTo>
                    <a:lnTo>
                      <a:pt x="19" y="178"/>
                    </a:lnTo>
                    <a:lnTo>
                      <a:pt x="13" y="168"/>
                    </a:lnTo>
                    <a:lnTo>
                      <a:pt x="9" y="159"/>
                    </a:lnTo>
                    <a:lnTo>
                      <a:pt x="6" y="148"/>
                    </a:lnTo>
                    <a:lnTo>
                      <a:pt x="3" y="137"/>
                    </a:lnTo>
                    <a:lnTo>
                      <a:pt x="1" y="125"/>
                    </a:lnTo>
                    <a:lnTo>
                      <a:pt x="0" y="114"/>
                    </a:lnTo>
                    <a:lnTo>
                      <a:pt x="0" y="114"/>
                    </a:lnTo>
                    <a:lnTo>
                      <a:pt x="1" y="102"/>
                    </a:lnTo>
                    <a:lnTo>
                      <a:pt x="3" y="91"/>
                    </a:lnTo>
                    <a:lnTo>
                      <a:pt x="6" y="79"/>
                    </a:lnTo>
                    <a:lnTo>
                      <a:pt x="9" y="70"/>
                    </a:lnTo>
                    <a:lnTo>
                      <a:pt x="13" y="59"/>
                    </a:lnTo>
                    <a:lnTo>
                      <a:pt x="19" y="50"/>
                    </a:lnTo>
                    <a:lnTo>
                      <a:pt x="25" y="41"/>
                    </a:lnTo>
                    <a:lnTo>
                      <a:pt x="33" y="33"/>
                    </a:lnTo>
                    <a:lnTo>
                      <a:pt x="41" y="26"/>
                    </a:lnTo>
                    <a:lnTo>
                      <a:pt x="50" y="20"/>
                    </a:lnTo>
                    <a:lnTo>
                      <a:pt x="59" y="13"/>
                    </a:lnTo>
                    <a:lnTo>
                      <a:pt x="70" y="9"/>
                    </a:lnTo>
                    <a:lnTo>
                      <a:pt x="80" y="4"/>
                    </a:lnTo>
                    <a:lnTo>
                      <a:pt x="91" y="1"/>
                    </a:lnTo>
                    <a:lnTo>
                      <a:pt x="102" y="0"/>
                    </a:lnTo>
                    <a:lnTo>
                      <a:pt x="114" y="0"/>
                    </a:lnTo>
                    <a:lnTo>
                      <a:pt x="114" y="0"/>
                    </a:lnTo>
                    <a:lnTo>
                      <a:pt x="126" y="0"/>
                    </a:lnTo>
                    <a:lnTo>
                      <a:pt x="137" y="1"/>
                    </a:lnTo>
                    <a:lnTo>
                      <a:pt x="148" y="4"/>
                    </a:lnTo>
                    <a:lnTo>
                      <a:pt x="158" y="9"/>
                    </a:lnTo>
                    <a:lnTo>
                      <a:pt x="169" y="13"/>
                    </a:lnTo>
                    <a:lnTo>
                      <a:pt x="178" y="20"/>
                    </a:lnTo>
                    <a:lnTo>
                      <a:pt x="187" y="26"/>
                    </a:lnTo>
                    <a:lnTo>
                      <a:pt x="195" y="33"/>
                    </a:lnTo>
                    <a:lnTo>
                      <a:pt x="203" y="41"/>
                    </a:lnTo>
                    <a:lnTo>
                      <a:pt x="209" y="50"/>
                    </a:lnTo>
                    <a:lnTo>
                      <a:pt x="215" y="59"/>
                    </a:lnTo>
                    <a:lnTo>
                      <a:pt x="219" y="70"/>
                    </a:lnTo>
                    <a:lnTo>
                      <a:pt x="224" y="79"/>
                    </a:lnTo>
                    <a:lnTo>
                      <a:pt x="227" y="91"/>
                    </a:lnTo>
                    <a:lnTo>
                      <a:pt x="229" y="102"/>
                    </a:lnTo>
                    <a:lnTo>
                      <a:pt x="229" y="114"/>
                    </a:lnTo>
                    <a:lnTo>
                      <a:pt x="229" y="114"/>
                    </a:lnTo>
                    <a:lnTo>
                      <a:pt x="229" y="125"/>
                    </a:lnTo>
                    <a:lnTo>
                      <a:pt x="227" y="137"/>
                    </a:lnTo>
                    <a:lnTo>
                      <a:pt x="224" y="148"/>
                    </a:lnTo>
                    <a:lnTo>
                      <a:pt x="219" y="159"/>
                    </a:lnTo>
                    <a:lnTo>
                      <a:pt x="215" y="168"/>
                    </a:lnTo>
                    <a:lnTo>
                      <a:pt x="209" y="178"/>
                    </a:lnTo>
                    <a:lnTo>
                      <a:pt x="203" y="186"/>
                    </a:lnTo>
                    <a:lnTo>
                      <a:pt x="195" y="195"/>
                    </a:lnTo>
                    <a:lnTo>
                      <a:pt x="187" y="203"/>
                    </a:lnTo>
                    <a:lnTo>
                      <a:pt x="178" y="209"/>
                    </a:lnTo>
                    <a:lnTo>
                      <a:pt x="169" y="215"/>
                    </a:lnTo>
                    <a:lnTo>
                      <a:pt x="158" y="220"/>
                    </a:lnTo>
                    <a:lnTo>
                      <a:pt x="148" y="223"/>
                    </a:lnTo>
                    <a:lnTo>
                      <a:pt x="137" y="226"/>
                    </a:lnTo>
                    <a:lnTo>
                      <a:pt x="126" y="227"/>
                    </a:lnTo>
                    <a:lnTo>
                      <a:pt x="114" y="229"/>
                    </a:lnTo>
                    <a:lnTo>
                      <a:pt x="114" y="229"/>
                    </a:lnTo>
                    <a:close/>
                    <a:moveTo>
                      <a:pt x="114" y="21"/>
                    </a:moveTo>
                    <a:lnTo>
                      <a:pt x="114" y="21"/>
                    </a:lnTo>
                    <a:lnTo>
                      <a:pt x="105" y="23"/>
                    </a:lnTo>
                    <a:lnTo>
                      <a:pt x="96" y="23"/>
                    </a:lnTo>
                    <a:lnTo>
                      <a:pt x="79" y="29"/>
                    </a:lnTo>
                    <a:lnTo>
                      <a:pt x="62" y="38"/>
                    </a:lnTo>
                    <a:lnTo>
                      <a:pt x="48" y="49"/>
                    </a:lnTo>
                    <a:lnTo>
                      <a:pt x="38" y="62"/>
                    </a:lnTo>
                    <a:lnTo>
                      <a:pt x="29" y="78"/>
                    </a:lnTo>
                    <a:lnTo>
                      <a:pt x="24" y="96"/>
                    </a:lnTo>
                    <a:lnTo>
                      <a:pt x="22" y="105"/>
                    </a:lnTo>
                    <a:lnTo>
                      <a:pt x="22" y="114"/>
                    </a:lnTo>
                    <a:lnTo>
                      <a:pt x="22" y="114"/>
                    </a:lnTo>
                    <a:lnTo>
                      <a:pt x="22" y="123"/>
                    </a:lnTo>
                    <a:lnTo>
                      <a:pt x="24" y="133"/>
                    </a:lnTo>
                    <a:lnTo>
                      <a:pt x="29" y="149"/>
                    </a:lnTo>
                    <a:lnTo>
                      <a:pt x="38" y="165"/>
                    </a:lnTo>
                    <a:lnTo>
                      <a:pt x="48" y="178"/>
                    </a:lnTo>
                    <a:lnTo>
                      <a:pt x="62" y="191"/>
                    </a:lnTo>
                    <a:lnTo>
                      <a:pt x="79" y="198"/>
                    </a:lnTo>
                    <a:lnTo>
                      <a:pt x="96" y="204"/>
                    </a:lnTo>
                    <a:lnTo>
                      <a:pt x="105" y="206"/>
                    </a:lnTo>
                    <a:lnTo>
                      <a:pt x="114" y="206"/>
                    </a:lnTo>
                    <a:lnTo>
                      <a:pt x="114" y="206"/>
                    </a:lnTo>
                    <a:lnTo>
                      <a:pt x="123" y="206"/>
                    </a:lnTo>
                    <a:lnTo>
                      <a:pt x="132" y="204"/>
                    </a:lnTo>
                    <a:lnTo>
                      <a:pt x="151" y="198"/>
                    </a:lnTo>
                    <a:lnTo>
                      <a:pt x="166" y="191"/>
                    </a:lnTo>
                    <a:lnTo>
                      <a:pt x="180" y="178"/>
                    </a:lnTo>
                    <a:lnTo>
                      <a:pt x="190" y="165"/>
                    </a:lnTo>
                    <a:lnTo>
                      <a:pt x="200" y="149"/>
                    </a:lnTo>
                    <a:lnTo>
                      <a:pt x="204" y="133"/>
                    </a:lnTo>
                    <a:lnTo>
                      <a:pt x="206" y="123"/>
                    </a:lnTo>
                    <a:lnTo>
                      <a:pt x="207" y="114"/>
                    </a:lnTo>
                    <a:lnTo>
                      <a:pt x="207" y="114"/>
                    </a:lnTo>
                    <a:lnTo>
                      <a:pt x="206" y="105"/>
                    </a:lnTo>
                    <a:lnTo>
                      <a:pt x="204" y="96"/>
                    </a:lnTo>
                    <a:lnTo>
                      <a:pt x="200" y="78"/>
                    </a:lnTo>
                    <a:lnTo>
                      <a:pt x="190" y="62"/>
                    </a:lnTo>
                    <a:lnTo>
                      <a:pt x="180" y="49"/>
                    </a:lnTo>
                    <a:lnTo>
                      <a:pt x="166" y="38"/>
                    </a:lnTo>
                    <a:lnTo>
                      <a:pt x="151" y="29"/>
                    </a:lnTo>
                    <a:lnTo>
                      <a:pt x="132" y="23"/>
                    </a:lnTo>
                    <a:lnTo>
                      <a:pt x="123" y="23"/>
                    </a:lnTo>
                    <a:lnTo>
                      <a:pt x="114" y="21"/>
                    </a:lnTo>
                    <a:lnTo>
                      <a:pt x="11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 name="Freeform 36"/>
              <p:cNvSpPr>
                <a:spLocks/>
              </p:cNvSpPr>
              <p:nvPr/>
            </p:nvSpPr>
            <p:spPr bwMode="auto">
              <a:xfrm>
                <a:off x="866776" y="2624138"/>
                <a:ext cx="231775" cy="201613"/>
              </a:xfrm>
              <a:custGeom>
                <a:avLst/>
                <a:gdLst>
                  <a:gd name="T0" fmla="*/ 291 w 291"/>
                  <a:gd name="T1" fmla="*/ 46 h 254"/>
                  <a:gd name="T2" fmla="*/ 252 w 291"/>
                  <a:gd name="T3" fmla="*/ 0 h 254"/>
                  <a:gd name="T4" fmla="*/ 27 w 291"/>
                  <a:gd name="T5" fmla="*/ 211 h 254"/>
                  <a:gd name="T6" fmla="*/ 10 w 291"/>
                  <a:gd name="T7" fmla="*/ 191 h 254"/>
                  <a:gd name="T8" fmla="*/ 0 w 291"/>
                  <a:gd name="T9" fmla="*/ 254 h 254"/>
                  <a:gd name="T10" fmla="*/ 62 w 291"/>
                  <a:gd name="T11" fmla="*/ 249 h 254"/>
                  <a:gd name="T12" fmla="*/ 44 w 291"/>
                  <a:gd name="T13" fmla="*/ 229 h 254"/>
                  <a:gd name="T14" fmla="*/ 291 w 291"/>
                  <a:gd name="T15" fmla="*/ 46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254">
                    <a:moveTo>
                      <a:pt x="291" y="46"/>
                    </a:moveTo>
                    <a:lnTo>
                      <a:pt x="252" y="0"/>
                    </a:lnTo>
                    <a:lnTo>
                      <a:pt x="27" y="211"/>
                    </a:lnTo>
                    <a:lnTo>
                      <a:pt x="10" y="191"/>
                    </a:lnTo>
                    <a:lnTo>
                      <a:pt x="0" y="254"/>
                    </a:lnTo>
                    <a:lnTo>
                      <a:pt x="62" y="249"/>
                    </a:lnTo>
                    <a:lnTo>
                      <a:pt x="44" y="229"/>
                    </a:lnTo>
                    <a:lnTo>
                      <a:pt x="291"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sp>
        <p:nvSpPr>
          <p:cNvPr id="60" name="TextBox 59"/>
          <p:cNvSpPr txBox="1"/>
          <p:nvPr/>
        </p:nvSpPr>
        <p:spPr>
          <a:xfrm>
            <a:off x="673212" y="3158352"/>
            <a:ext cx="1628261" cy="276999"/>
          </a:xfrm>
          <a:prstGeom prst="rect">
            <a:avLst/>
          </a:prstGeom>
          <a:noFill/>
        </p:spPr>
        <p:txBody>
          <a:bodyPr wrap="square" rtlCol="0">
            <a:spAutoFit/>
          </a:bodyPr>
          <a:lstStyle/>
          <a:p>
            <a:r>
              <a:rPr lang="en-US" sz="1200">
                <a:solidFill>
                  <a:schemeClr val="bg1"/>
                </a:solidFill>
                <a:latin typeface="Arial" panose="020B0604020202020204" pitchFamily="34" charset="0"/>
              </a:rPr>
              <a:t>COLOR &amp; IMAGING</a:t>
            </a:r>
          </a:p>
        </p:txBody>
      </p:sp>
      <p:sp>
        <p:nvSpPr>
          <p:cNvPr id="62" name="TextBox 61"/>
          <p:cNvSpPr txBox="1"/>
          <p:nvPr/>
        </p:nvSpPr>
        <p:spPr>
          <a:xfrm>
            <a:off x="2736355" y="3158352"/>
            <a:ext cx="1628261" cy="276999"/>
          </a:xfrm>
          <a:prstGeom prst="rect">
            <a:avLst/>
          </a:prstGeom>
          <a:noFill/>
        </p:spPr>
        <p:txBody>
          <a:bodyPr wrap="square" rtlCol="0">
            <a:spAutoFit/>
          </a:bodyPr>
          <a:lstStyle>
            <a:defPPr>
              <a:defRPr lang="en-US"/>
            </a:defPPr>
            <a:lvl1pPr>
              <a:defRPr sz="1200">
                <a:solidFill>
                  <a:schemeClr val="bg1"/>
                </a:solidFill>
                <a:latin typeface="+mj-lt"/>
              </a:defRPr>
            </a:lvl1pPr>
          </a:lstStyle>
          <a:p>
            <a:pPr algn="ctr"/>
            <a:r>
              <a:rPr lang="en-US">
                <a:latin typeface="Arial" panose="020B0604020202020204" pitchFamily="34" charset="0"/>
              </a:rPr>
              <a:t>PRODUCTIVITY</a:t>
            </a:r>
          </a:p>
        </p:txBody>
      </p:sp>
      <p:sp>
        <p:nvSpPr>
          <p:cNvPr id="63" name="TextBox 62"/>
          <p:cNvSpPr txBox="1"/>
          <p:nvPr/>
        </p:nvSpPr>
        <p:spPr>
          <a:xfrm>
            <a:off x="4825125" y="3158352"/>
            <a:ext cx="1628261" cy="276999"/>
          </a:xfrm>
          <a:prstGeom prst="rect">
            <a:avLst/>
          </a:prstGeom>
          <a:noFill/>
        </p:spPr>
        <p:txBody>
          <a:bodyPr wrap="square" rtlCol="0">
            <a:spAutoFit/>
          </a:bodyPr>
          <a:lstStyle>
            <a:defPPr>
              <a:defRPr lang="en-US"/>
            </a:defPPr>
            <a:lvl1pPr>
              <a:defRPr sz="1200">
                <a:solidFill>
                  <a:schemeClr val="bg1"/>
                </a:solidFill>
                <a:latin typeface="+mj-lt"/>
              </a:defRPr>
            </a:lvl1pPr>
          </a:lstStyle>
          <a:p>
            <a:pPr algn="ctr"/>
            <a:r>
              <a:rPr lang="en-US">
                <a:latin typeface="Arial" panose="020B0604020202020204" pitchFamily="34" charset="0"/>
              </a:rPr>
              <a:t>MANAGEMENT</a:t>
            </a:r>
          </a:p>
        </p:txBody>
      </p:sp>
      <p:sp>
        <p:nvSpPr>
          <p:cNvPr id="64" name="TextBox 63"/>
          <p:cNvSpPr txBox="1"/>
          <p:nvPr/>
        </p:nvSpPr>
        <p:spPr>
          <a:xfrm>
            <a:off x="6882974" y="3158352"/>
            <a:ext cx="1628261" cy="276999"/>
          </a:xfrm>
          <a:prstGeom prst="rect">
            <a:avLst/>
          </a:prstGeom>
          <a:noFill/>
        </p:spPr>
        <p:txBody>
          <a:bodyPr wrap="square" rtlCol="0">
            <a:spAutoFit/>
          </a:bodyPr>
          <a:lstStyle>
            <a:defPPr>
              <a:defRPr lang="en-US"/>
            </a:defPPr>
            <a:lvl1pPr>
              <a:defRPr sz="1200">
                <a:solidFill>
                  <a:schemeClr val="bg1"/>
                </a:solidFill>
                <a:latin typeface="+mj-lt"/>
              </a:defRPr>
            </a:lvl1pPr>
          </a:lstStyle>
          <a:p>
            <a:pPr algn="ctr"/>
            <a:r>
              <a:rPr lang="en-US">
                <a:latin typeface="Arial" panose="020B0604020202020204" pitchFamily="34" charset="0"/>
              </a:rPr>
              <a:t>CONNECTION</a:t>
            </a:r>
          </a:p>
        </p:txBody>
      </p:sp>
    </p:spTree>
    <p:extLst>
      <p:ext uri="{BB962C8B-B14F-4D97-AF65-F5344CB8AC3E}">
        <p14:creationId xmlns:p14="http://schemas.microsoft.com/office/powerpoint/2010/main" val="273303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p:cNvSpPr>
            <a:spLocks noGrp="1"/>
          </p:cNvSpPr>
          <p:nvPr>
            <p:ph type="title"/>
          </p:nvPr>
        </p:nvSpPr>
        <p:spPr>
          <a:xfrm>
            <a:off x="453091" y="921895"/>
            <a:ext cx="8229600" cy="857250"/>
          </a:xfrm>
        </p:spPr>
        <p:txBody>
          <a:bodyPr>
            <a:normAutofit/>
          </a:bodyPr>
          <a:lstStyle/>
          <a:p>
            <a:r>
              <a:rPr lang="en-US"/>
              <a:t>The Fiery foundation</a:t>
            </a:r>
          </a:p>
        </p:txBody>
      </p:sp>
      <p:sp>
        <p:nvSpPr>
          <p:cNvPr id="23" name="Content Placeholder 2">
            <a:extLst>
              <a:ext uri="{FF2B5EF4-FFF2-40B4-BE49-F238E27FC236}">
                <a16:creationId xmlns:a16="http://schemas.microsoft.com/office/drawing/2014/main" id="{B0F37CFC-942D-C949-9969-F89CAB3C09D7}"/>
              </a:ext>
            </a:extLst>
          </p:cNvPr>
          <p:cNvSpPr>
            <a:spLocks noGrp="1"/>
          </p:cNvSpPr>
          <p:nvPr>
            <p:ph idx="1"/>
          </p:nvPr>
        </p:nvSpPr>
        <p:spPr>
          <a:xfrm>
            <a:off x="453091" y="1714297"/>
            <a:ext cx="8032670" cy="312266"/>
          </a:xfrm>
        </p:spPr>
        <p:txBody>
          <a:bodyPr vert="horz" lIns="91440" tIns="45720" rIns="91440" bIns="45720" rtlCol="0" anchor="t">
            <a:normAutofit/>
          </a:bodyPr>
          <a:lstStyle/>
          <a:p>
            <a:pPr marL="0" indent="0">
              <a:lnSpc>
                <a:spcPct val="90000"/>
              </a:lnSpc>
              <a:buNone/>
            </a:pPr>
            <a:r>
              <a:rPr lang="en-US" sz="1500"/>
              <a:t>Built for your business success and future needs</a:t>
            </a:r>
          </a:p>
        </p:txBody>
      </p:sp>
      <p:sp>
        <p:nvSpPr>
          <p:cNvPr id="7" name="Rectangle 5"/>
          <p:cNvSpPr>
            <a:spLocks noChangeArrowheads="1"/>
          </p:cNvSpPr>
          <p:nvPr/>
        </p:nvSpPr>
        <p:spPr bwMode="auto">
          <a:xfrm>
            <a:off x="651449" y="3402611"/>
            <a:ext cx="7834312" cy="9525"/>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nvGrpSpPr>
          <p:cNvPr id="2" name="Group 1">
            <a:extLst>
              <a:ext uri="{FF2B5EF4-FFF2-40B4-BE49-F238E27FC236}">
                <a16:creationId xmlns:a16="http://schemas.microsoft.com/office/drawing/2014/main" id="{15FE7865-4B1B-AE43-BEA9-94D817A05985}"/>
              </a:ext>
            </a:extLst>
          </p:cNvPr>
          <p:cNvGrpSpPr/>
          <p:nvPr/>
        </p:nvGrpSpPr>
        <p:grpSpPr>
          <a:xfrm>
            <a:off x="498505" y="2118797"/>
            <a:ext cx="1563326" cy="2182995"/>
            <a:chOff x="664673" y="2825063"/>
            <a:chExt cx="2084435" cy="2910659"/>
          </a:xfrm>
        </p:grpSpPr>
        <p:sp>
          <p:nvSpPr>
            <p:cNvPr id="37" name="Rectangle 36">
              <a:extLst>
                <a:ext uri="{FF2B5EF4-FFF2-40B4-BE49-F238E27FC236}">
                  <a16:creationId xmlns:a16="http://schemas.microsoft.com/office/drawing/2014/main" id="{E9ED52AF-4197-4E7A-A1C5-13A3B1E35A1B}"/>
                </a:ext>
              </a:extLst>
            </p:cNvPr>
            <p:cNvSpPr/>
            <p:nvPr/>
          </p:nvSpPr>
          <p:spPr>
            <a:xfrm>
              <a:off x="664673" y="4791874"/>
              <a:ext cx="2084435" cy="943848"/>
            </a:xfrm>
            <a:prstGeom prst="rect">
              <a:avLst/>
            </a:prstGeom>
          </p:spPr>
          <p:txBody>
            <a:bodyPr wrap="square">
              <a:spAutoFit/>
            </a:bodyPr>
            <a:lstStyle/>
            <a:p>
              <a:pPr algn="ctr">
                <a:spcBef>
                  <a:spcPts val="300"/>
                </a:spcBef>
              </a:pPr>
              <a:r>
                <a:rPr lang="en-US" sz="1000">
                  <a:latin typeface="Arial" panose="020B0604020202020204" pitchFamily="34" charset="0"/>
                </a:rPr>
                <a:t>A user community and a commitment to an intuitive, integrated user experience.</a:t>
              </a:r>
            </a:p>
          </p:txBody>
        </p:sp>
        <p:sp>
          <p:nvSpPr>
            <p:cNvPr id="41" name="Rectangle 40">
              <a:extLst>
                <a:ext uri="{FF2B5EF4-FFF2-40B4-BE49-F238E27FC236}">
                  <a16:creationId xmlns:a16="http://schemas.microsoft.com/office/drawing/2014/main" id="{E9ED52AF-4197-4E7A-A1C5-13A3B1E35A1B}"/>
                </a:ext>
              </a:extLst>
            </p:cNvPr>
            <p:cNvSpPr/>
            <p:nvPr/>
          </p:nvSpPr>
          <p:spPr>
            <a:xfrm>
              <a:off x="664673" y="4030675"/>
              <a:ext cx="2084435" cy="369332"/>
            </a:xfrm>
            <a:prstGeom prst="rect">
              <a:avLst/>
            </a:prstGeom>
          </p:spPr>
          <p:txBody>
            <a:bodyPr wrap="square">
              <a:spAutoFit/>
            </a:bodyPr>
            <a:lstStyle/>
            <a:p>
              <a:pPr algn="ctr">
                <a:spcBef>
                  <a:spcPts val="300"/>
                </a:spcBef>
              </a:pPr>
              <a:r>
                <a:rPr lang="en-US" sz="1200">
                  <a:latin typeface="Arial" panose="020B0604020202020204" pitchFamily="34" charset="0"/>
                </a:rPr>
                <a:t>USER-CENTERED</a:t>
              </a:r>
            </a:p>
          </p:txBody>
        </p:sp>
        <p:grpSp>
          <p:nvGrpSpPr>
            <p:cNvPr id="75" name="Group 74"/>
            <p:cNvGrpSpPr/>
            <p:nvPr/>
          </p:nvGrpSpPr>
          <p:grpSpPr>
            <a:xfrm>
              <a:off x="1159734" y="2825063"/>
              <a:ext cx="1094316" cy="1092200"/>
              <a:chOff x="782638" y="2185988"/>
              <a:chExt cx="820737" cy="819150"/>
            </a:xfrm>
          </p:grpSpPr>
          <p:sp>
            <p:nvSpPr>
              <p:cNvPr id="9" name="Freeform 7"/>
              <p:cNvSpPr>
                <a:spLocks/>
              </p:cNvSpPr>
              <p:nvPr/>
            </p:nvSpPr>
            <p:spPr bwMode="auto">
              <a:xfrm>
                <a:off x="782638" y="2185988"/>
                <a:ext cx="820737" cy="819150"/>
              </a:xfrm>
              <a:custGeom>
                <a:avLst/>
                <a:gdLst>
                  <a:gd name="T0" fmla="*/ 968 w 1033"/>
                  <a:gd name="T1" fmla="*/ 0 h 1033"/>
                  <a:gd name="T2" fmla="*/ 65 w 1033"/>
                  <a:gd name="T3" fmla="*/ 0 h 1033"/>
                  <a:gd name="T4" fmla="*/ 65 w 1033"/>
                  <a:gd name="T5" fmla="*/ 0 h 1033"/>
                  <a:gd name="T6" fmla="*/ 51 w 1033"/>
                  <a:gd name="T7" fmla="*/ 1 h 1033"/>
                  <a:gd name="T8" fmla="*/ 40 w 1033"/>
                  <a:gd name="T9" fmla="*/ 6 h 1033"/>
                  <a:gd name="T10" fmla="*/ 28 w 1033"/>
                  <a:gd name="T11" fmla="*/ 13 h 1033"/>
                  <a:gd name="T12" fmla="*/ 19 w 1033"/>
                  <a:gd name="T13" fmla="*/ 22 h 1033"/>
                  <a:gd name="T14" fmla="*/ 10 w 1033"/>
                  <a:gd name="T15" fmla="*/ 32 h 1033"/>
                  <a:gd name="T16" fmla="*/ 4 w 1033"/>
                  <a:gd name="T17" fmla="*/ 46 h 1033"/>
                  <a:gd name="T18" fmla="*/ 0 w 1033"/>
                  <a:gd name="T19" fmla="*/ 59 h 1033"/>
                  <a:gd name="T20" fmla="*/ 0 w 1033"/>
                  <a:gd name="T21" fmla="*/ 74 h 1033"/>
                  <a:gd name="T22" fmla="*/ 0 w 1033"/>
                  <a:gd name="T23" fmla="*/ 959 h 1033"/>
                  <a:gd name="T24" fmla="*/ 0 w 1033"/>
                  <a:gd name="T25" fmla="*/ 959 h 1033"/>
                  <a:gd name="T26" fmla="*/ 0 w 1033"/>
                  <a:gd name="T27" fmla="*/ 974 h 1033"/>
                  <a:gd name="T28" fmla="*/ 4 w 1033"/>
                  <a:gd name="T29" fmla="*/ 987 h 1033"/>
                  <a:gd name="T30" fmla="*/ 10 w 1033"/>
                  <a:gd name="T31" fmla="*/ 1001 h 1033"/>
                  <a:gd name="T32" fmla="*/ 19 w 1033"/>
                  <a:gd name="T33" fmla="*/ 1011 h 1033"/>
                  <a:gd name="T34" fmla="*/ 28 w 1033"/>
                  <a:gd name="T35" fmla="*/ 1020 h 1033"/>
                  <a:gd name="T36" fmla="*/ 40 w 1033"/>
                  <a:gd name="T37" fmla="*/ 1027 h 1033"/>
                  <a:gd name="T38" fmla="*/ 51 w 1033"/>
                  <a:gd name="T39" fmla="*/ 1032 h 1033"/>
                  <a:gd name="T40" fmla="*/ 65 w 1033"/>
                  <a:gd name="T41" fmla="*/ 1033 h 1033"/>
                  <a:gd name="T42" fmla="*/ 968 w 1033"/>
                  <a:gd name="T43" fmla="*/ 1033 h 1033"/>
                  <a:gd name="T44" fmla="*/ 968 w 1033"/>
                  <a:gd name="T45" fmla="*/ 1033 h 1033"/>
                  <a:gd name="T46" fmla="*/ 980 w 1033"/>
                  <a:gd name="T47" fmla="*/ 1032 h 1033"/>
                  <a:gd name="T48" fmla="*/ 993 w 1033"/>
                  <a:gd name="T49" fmla="*/ 1027 h 1033"/>
                  <a:gd name="T50" fmla="*/ 1004 w 1033"/>
                  <a:gd name="T51" fmla="*/ 1020 h 1033"/>
                  <a:gd name="T52" fmla="*/ 1014 w 1033"/>
                  <a:gd name="T53" fmla="*/ 1011 h 1033"/>
                  <a:gd name="T54" fmla="*/ 1021 w 1033"/>
                  <a:gd name="T55" fmla="*/ 1001 h 1033"/>
                  <a:gd name="T56" fmla="*/ 1027 w 1033"/>
                  <a:gd name="T57" fmla="*/ 987 h 1033"/>
                  <a:gd name="T58" fmla="*/ 1032 w 1033"/>
                  <a:gd name="T59" fmla="*/ 974 h 1033"/>
                  <a:gd name="T60" fmla="*/ 1033 w 1033"/>
                  <a:gd name="T61" fmla="*/ 959 h 1033"/>
                  <a:gd name="T62" fmla="*/ 1033 w 1033"/>
                  <a:gd name="T63" fmla="*/ 74 h 1033"/>
                  <a:gd name="T64" fmla="*/ 1033 w 1033"/>
                  <a:gd name="T65" fmla="*/ 74 h 1033"/>
                  <a:gd name="T66" fmla="*/ 1032 w 1033"/>
                  <a:gd name="T67" fmla="*/ 59 h 1033"/>
                  <a:gd name="T68" fmla="*/ 1027 w 1033"/>
                  <a:gd name="T69" fmla="*/ 46 h 1033"/>
                  <a:gd name="T70" fmla="*/ 1021 w 1033"/>
                  <a:gd name="T71" fmla="*/ 32 h 1033"/>
                  <a:gd name="T72" fmla="*/ 1014 w 1033"/>
                  <a:gd name="T73" fmla="*/ 22 h 1033"/>
                  <a:gd name="T74" fmla="*/ 1004 w 1033"/>
                  <a:gd name="T75" fmla="*/ 13 h 1033"/>
                  <a:gd name="T76" fmla="*/ 993 w 1033"/>
                  <a:gd name="T77" fmla="*/ 6 h 1033"/>
                  <a:gd name="T78" fmla="*/ 980 w 1033"/>
                  <a:gd name="T79" fmla="*/ 1 h 1033"/>
                  <a:gd name="T80" fmla="*/ 968 w 1033"/>
                  <a:gd name="T81" fmla="*/ 0 h 1033"/>
                  <a:gd name="T82" fmla="*/ 968 w 1033"/>
                  <a:gd name="T83" fmla="*/ 0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3" h="1033">
                    <a:moveTo>
                      <a:pt x="968" y="0"/>
                    </a:moveTo>
                    <a:lnTo>
                      <a:pt x="65" y="0"/>
                    </a:lnTo>
                    <a:lnTo>
                      <a:pt x="65" y="0"/>
                    </a:lnTo>
                    <a:lnTo>
                      <a:pt x="51" y="1"/>
                    </a:lnTo>
                    <a:lnTo>
                      <a:pt x="40" y="6"/>
                    </a:lnTo>
                    <a:lnTo>
                      <a:pt x="28" y="13"/>
                    </a:lnTo>
                    <a:lnTo>
                      <a:pt x="19" y="22"/>
                    </a:lnTo>
                    <a:lnTo>
                      <a:pt x="10" y="32"/>
                    </a:lnTo>
                    <a:lnTo>
                      <a:pt x="4" y="46"/>
                    </a:lnTo>
                    <a:lnTo>
                      <a:pt x="0" y="59"/>
                    </a:lnTo>
                    <a:lnTo>
                      <a:pt x="0" y="74"/>
                    </a:lnTo>
                    <a:lnTo>
                      <a:pt x="0" y="959"/>
                    </a:lnTo>
                    <a:lnTo>
                      <a:pt x="0" y="959"/>
                    </a:lnTo>
                    <a:lnTo>
                      <a:pt x="0" y="974"/>
                    </a:lnTo>
                    <a:lnTo>
                      <a:pt x="4" y="987"/>
                    </a:lnTo>
                    <a:lnTo>
                      <a:pt x="10" y="1001"/>
                    </a:lnTo>
                    <a:lnTo>
                      <a:pt x="19" y="1011"/>
                    </a:lnTo>
                    <a:lnTo>
                      <a:pt x="28" y="1020"/>
                    </a:lnTo>
                    <a:lnTo>
                      <a:pt x="40" y="1027"/>
                    </a:lnTo>
                    <a:lnTo>
                      <a:pt x="51" y="1032"/>
                    </a:lnTo>
                    <a:lnTo>
                      <a:pt x="65" y="1033"/>
                    </a:lnTo>
                    <a:lnTo>
                      <a:pt x="968" y="1033"/>
                    </a:lnTo>
                    <a:lnTo>
                      <a:pt x="968" y="1033"/>
                    </a:lnTo>
                    <a:lnTo>
                      <a:pt x="980" y="1032"/>
                    </a:lnTo>
                    <a:lnTo>
                      <a:pt x="993" y="1027"/>
                    </a:lnTo>
                    <a:lnTo>
                      <a:pt x="1004" y="1020"/>
                    </a:lnTo>
                    <a:lnTo>
                      <a:pt x="1014" y="1011"/>
                    </a:lnTo>
                    <a:lnTo>
                      <a:pt x="1021" y="1001"/>
                    </a:lnTo>
                    <a:lnTo>
                      <a:pt x="1027" y="987"/>
                    </a:lnTo>
                    <a:lnTo>
                      <a:pt x="1032" y="974"/>
                    </a:lnTo>
                    <a:lnTo>
                      <a:pt x="1033" y="959"/>
                    </a:lnTo>
                    <a:lnTo>
                      <a:pt x="1033" y="74"/>
                    </a:lnTo>
                    <a:lnTo>
                      <a:pt x="1033" y="74"/>
                    </a:lnTo>
                    <a:lnTo>
                      <a:pt x="1032" y="59"/>
                    </a:lnTo>
                    <a:lnTo>
                      <a:pt x="1027" y="46"/>
                    </a:lnTo>
                    <a:lnTo>
                      <a:pt x="1021" y="32"/>
                    </a:lnTo>
                    <a:lnTo>
                      <a:pt x="1014" y="22"/>
                    </a:lnTo>
                    <a:lnTo>
                      <a:pt x="1004" y="13"/>
                    </a:lnTo>
                    <a:lnTo>
                      <a:pt x="993" y="6"/>
                    </a:lnTo>
                    <a:lnTo>
                      <a:pt x="980" y="1"/>
                    </a:lnTo>
                    <a:lnTo>
                      <a:pt x="968" y="0"/>
                    </a:lnTo>
                    <a:lnTo>
                      <a:pt x="968" y="0"/>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0" name="Freeform 8"/>
              <p:cNvSpPr>
                <a:spLocks/>
              </p:cNvSpPr>
              <p:nvPr/>
            </p:nvSpPr>
            <p:spPr bwMode="auto">
              <a:xfrm>
                <a:off x="1087438" y="2365376"/>
                <a:ext cx="219075" cy="220663"/>
              </a:xfrm>
              <a:custGeom>
                <a:avLst/>
                <a:gdLst>
                  <a:gd name="T0" fmla="*/ 278 w 278"/>
                  <a:gd name="T1" fmla="*/ 138 h 277"/>
                  <a:gd name="T2" fmla="*/ 275 w 278"/>
                  <a:gd name="T3" fmla="*/ 167 h 277"/>
                  <a:gd name="T4" fmla="*/ 266 w 278"/>
                  <a:gd name="T5" fmla="*/ 192 h 277"/>
                  <a:gd name="T6" fmla="*/ 254 w 278"/>
                  <a:gd name="T7" fmla="*/ 215 h 277"/>
                  <a:gd name="T8" fmla="*/ 236 w 278"/>
                  <a:gd name="T9" fmla="*/ 236 h 277"/>
                  <a:gd name="T10" fmla="*/ 216 w 278"/>
                  <a:gd name="T11" fmla="*/ 254 h 277"/>
                  <a:gd name="T12" fmla="*/ 192 w 278"/>
                  <a:gd name="T13" fmla="*/ 265 h 277"/>
                  <a:gd name="T14" fmla="*/ 167 w 278"/>
                  <a:gd name="T15" fmla="*/ 274 h 277"/>
                  <a:gd name="T16" fmla="*/ 139 w 278"/>
                  <a:gd name="T17" fmla="*/ 277 h 277"/>
                  <a:gd name="T18" fmla="*/ 124 w 278"/>
                  <a:gd name="T19" fmla="*/ 276 h 277"/>
                  <a:gd name="T20" fmla="*/ 97 w 278"/>
                  <a:gd name="T21" fmla="*/ 271 h 277"/>
                  <a:gd name="T22" fmla="*/ 72 w 278"/>
                  <a:gd name="T23" fmla="*/ 260 h 277"/>
                  <a:gd name="T24" fmla="*/ 50 w 278"/>
                  <a:gd name="T25" fmla="*/ 245 h 277"/>
                  <a:gd name="T26" fmla="*/ 31 w 278"/>
                  <a:gd name="T27" fmla="*/ 227 h 277"/>
                  <a:gd name="T28" fmla="*/ 16 w 278"/>
                  <a:gd name="T29" fmla="*/ 205 h 277"/>
                  <a:gd name="T30" fmla="*/ 6 w 278"/>
                  <a:gd name="T31" fmla="*/ 180 h 277"/>
                  <a:gd name="T32" fmla="*/ 0 w 278"/>
                  <a:gd name="T33" fmla="*/ 153 h 277"/>
                  <a:gd name="T34" fmla="*/ 0 w 278"/>
                  <a:gd name="T35" fmla="*/ 138 h 277"/>
                  <a:gd name="T36" fmla="*/ 3 w 278"/>
                  <a:gd name="T37" fmla="*/ 110 h 277"/>
                  <a:gd name="T38" fmla="*/ 10 w 278"/>
                  <a:gd name="T39" fmla="*/ 84 h 277"/>
                  <a:gd name="T40" fmla="*/ 24 w 278"/>
                  <a:gd name="T41" fmla="*/ 60 h 277"/>
                  <a:gd name="T42" fmla="*/ 40 w 278"/>
                  <a:gd name="T43" fmla="*/ 41 h 277"/>
                  <a:gd name="T44" fmla="*/ 61 w 278"/>
                  <a:gd name="T45" fmla="*/ 23 h 277"/>
                  <a:gd name="T46" fmla="*/ 84 w 278"/>
                  <a:gd name="T47" fmla="*/ 10 h 277"/>
                  <a:gd name="T48" fmla="*/ 111 w 278"/>
                  <a:gd name="T49" fmla="*/ 3 h 277"/>
                  <a:gd name="T50" fmla="*/ 139 w 278"/>
                  <a:gd name="T51" fmla="*/ 0 h 277"/>
                  <a:gd name="T52" fmla="*/ 152 w 278"/>
                  <a:gd name="T53" fmla="*/ 1 h 277"/>
                  <a:gd name="T54" fmla="*/ 180 w 278"/>
                  <a:gd name="T55" fmla="*/ 6 h 277"/>
                  <a:gd name="T56" fmla="*/ 204 w 278"/>
                  <a:gd name="T57" fmla="*/ 16 h 277"/>
                  <a:gd name="T58" fmla="*/ 226 w 278"/>
                  <a:gd name="T59" fmla="*/ 32 h 277"/>
                  <a:gd name="T60" fmla="*/ 245 w 278"/>
                  <a:gd name="T61" fmla="*/ 50 h 277"/>
                  <a:gd name="T62" fmla="*/ 260 w 278"/>
                  <a:gd name="T63" fmla="*/ 72 h 277"/>
                  <a:gd name="T64" fmla="*/ 270 w 278"/>
                  <a:gd name="T65" fmla="*/ 97 h 277"/>
                  <a:gd name="T66" fmla="*/ 276 w 278"/>
                  <a:gd name="T67" fmla="*/ 124 h 277"/>
                  <a:gd name="T68" fmla="*/ 278 w 278"/>
                  <a:gd name="T69" fmla="*/ 1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8" h="277">
                    <a:moveTo>
                      <a:pt x="278" y="138"/>
                    </a:moveTo>
                    <a:lnTo>
                      <a:pt x="278" y="138"/>
                    </a:lnTo>
                    <a:lnTo>
                      <a:pt x="276" y="153"/>
                    </a:lnTo>
                    <a:lnTo>
                      <a:pt x="275" y="167"/>
                    </a:lnTo>
                    <a:lnTo>
                      <a:pt x="270" y="180"/>
                    </a:lnTo>
                    <a:lnTo>
                      <a:pt x="266" y="192"/>
                    </a:lnTo>
                    <a:lnTo>
                      <a:pt x="260" y="205"/>
                    </a:lnTo>
                    <a:lnTo>
                      <a:pt x="254" y="215"/>
                    </a:lnTo>
                    <a:lnTo>
                      <a:pt x="245" y="227"/>
                    </a:lnTo>
                    <a:lnTo>
                      <a:pt x="236" y="236"/>
                    </a:lnTo>
                    <a:lnTo>
                      <a:pt x="226" y="245"/>
                    </a:lnTo>
                    <a:lnTo>
                      <a:pt x="216" y="254"/>
                    </a:lnTo>
                    <a:lnTo>
                      <a:pt x="204" y="260"/>
                    </a:lnTo>
                    <a:lnTo>
                      <a:pt x="192" y="265"/>
                    </a:lnTo>
                    <a:lnTo>
                      <a:pt x="180" y="271"/>
                    </a:lnTo>
                    <a:lnTo>
                      <a:pt x="167" y="274"/>
                    </a:lnTo>
                    <a:lnTo>
                      <a:pt x="152" y="276"/>
                    </a:lnTo>
                    <a:lnTo>
                      <a:pt x="139" y="277"/>
                    </a:lnTo>
                    <a:lnTo>
                      <a:pt x="139" y="277"/>
                    </a:lnTo>
                    <a:lnTo>
                      <a:pt x="124" y="276"/>
                    </a:lnTo>
                    <a:lnTo>
                      <a:pt x="111" y="274"/>
                    </a:lnTo>
                    <a:lnTo>
                      <a:pt x="97" y="271"/>
                    </a:lnTo>
                    <a:lnTo>
                      <a:pt x="84" y="265"/>
                    </a:lnTo>
                    <a:lnTo>
                      <a:pt x="72" y="260"/>
                    </a:lnTo>
                    <a:lnTo>
                      <a:pt x="61" y="254"/>
                    </a:lnTo>
                    <a:lnTo>
                      <a:pt x="50" y="245"/>
                    </a:lnTo>
                    <a:lnTo>
                      <a:pt x="40" y="236"/>
                    </a:lnTo>
                    <a:lnTo>
                      <a:pt x="31" y="227"/>
                    </a:lnTo>
                    <a:lnTo>
                      <a:pt x="24" y="215"/>
                    </a:lnTo>
                    <a:lnTo>
                      <a:pt x="16" y="205"/>
                    </a:lnTo>
                    <a:lnTo>
                      <a:pt x="10" y="192"/>
                    </a:lnTo>
                    <a:lnTo>
                      <a:pt x="6" y="180"/>
                    </a:lnTo>
                    <a:lnTo>
                      <a:pt x="3" y="167"/>
                    </a:lnTo>
                    <a:lnTo>
                      <a:pt x="0" y="153"/>
                    </a:lnTo>
                    <a:lnTo>
                      <a:pt x="0" y="138"/>
                    </a:lnTo>
                    <a:lnTo>
                      <a:pt x="0" y="138"/>
                    </a:lnTo>
                    <a:lnTo>
                      <a:pt x="0" y="124"/>
                    </a:lnTo>
                    <a:lnTo>
                      <a:pt x="3" y="110"/>
                    </a:lnTo>
                    <a:lnTo>
                      <a:pt x="6" y="97"/>
                    </a:lnTo>
                    <a:lnTo>
                      <a:pt x="10" y="84"/>
                    </a:lnTo>
                    <a:lnTo>
                      <a:pt x="16" y="72"/>
                    </a:lnTo>
                    <a:lnTo>
                      <a:pt x="24" y="60"/>
                    </a:lnTo>
                    <a:lnTo>
                      <a:pt x="31" y="50"/>
                    </a:lnTo>
                    <a:lnTo>
                      <a:pt x="40" y="41"/>
                    </a:lnTo>
                    <a:lnTo>
                      <a:pt x="50" y="32"/>
                    </a:lnTo>
                    <a:lnTo>
                      <a:pt x="61" y="23"/>
                    </a:lnTo>
                    <a:lnTo>
                      <a:pt x="72" y="16"/>
                    </a:lnTo>
                    <a:lnTo>
                      <a:pt x="84" y="10"/>
                    </a:lnTo>
                    <a:lnTo>
                      <a:pt x="97" y="6"/>
                    </a:lnTo>
                    <a:lnTo>
                      <a:pt x="111" y="3"/>
                    </a:lnTo>
                    <a:lnTo>
                      <a:pt x="124" y="1"/>
                    </a:lnTo>
                    <a:lnTo>
                      <a:pt x="139" y="0"/>
                    </a:lnTo>
                    <a:lnTo>
                      <a:pt x="139" y="0"/>
                    </a:lnTo>
                    <a:lnTo>
                      <a:pt x="152" y="1"/>
                    </a:lnTo>
                    <a:lnTo>
                      <a:pt x="167" y="3"/>
                    </a:lnTo>
                    <a:lnTo>
                      <a:pt x="180" y="6"/>
                    </a:lnTo>
                    <a:lnTo>
                      <a:pt x="192" y="10"/>
                    </a:lnTo>
                    <a:lnTo>
                      <a:pt x="204" y="16"/>
                    </a:lnTo>
                    <a:lnTo>
                      <a:pt x="216" y="23"/>
                    </a:lnTo>
                    <a:lnTo>
                      <a:pt x="226" y="32"/>
                    </a:lnTo>
                    <a:lnTo>
                      <a:pt x="236" y="41"/>
                    </a:lnTo>
                    <a:lnTo>
                      <a:pt x="245" y="50"/>
                    </a:lnTo>
                    <a:lnTo>
                      <a:pt x="254" y="60"/>
                    </a:lnTo>
                    <a:lnTo>
                      <a:pt x="260" y="72"/>
                    </a:lnTo>
                    <a:lnTo>
                      <a:pt x="266" y="84"/>
                    </a:lnTo>
                    <a:lnTo>
                      <a:pt x="270" y="97"/>
                    </a:lnTo>
                    <a:lnTo>
                      <a:pt x="275" y="110"/>
                    </a:lnTo>
                    <a:lnTo>
                      <a:pt x="276" y="124"/>
                    </a:lnTo>
                    <a:lnTo>
                      <a:pt x="278" y="138"/>
                    </a:lnTo>
                    <a:lnTo>
                      <a:pt x="278" y="13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1" name="Freeform 9"/>
              <p:cNvSpPr>
                <a:spLocks/>
              </p:cNvSpPr>
              <p:nvPr/>
            </p:nvSpPr>
            <p:spPr bwMode="auto">
              <a:xfrm>
                <a:off x="1328738" y="2513013"/>
                <a:ext cx="152400" cy="150813"/>
              </a:xfrm>
              <a:custGeom>
                <a:avLst/>
                <a:gdLst>
                  <a:gd name="T0" fmla="*/ 96 w 192"/>
                  <a:gd name="T1" fmla="*/ 190 h 190"/>
                  <a:gd name="T2" fmla="*/ 96 w 192"/>
                  <a:gd name="T3" fmla="*/ 190 h 190"/>
                  <a:gd name="T4" fmla="*/ 106 w 192"/>
                  <a:gd name="T5" fmla="*/ 190 h 190"/>
                  <a:gd name="T6" fmla="*/ 115 w 192"/>
                  <a:gd name="T7" fmla="*/ 189 h 190"/>
                  <a:gd name="T8" fmla="*/ 124 w 192"/>
                  <a:gd name="T9" fmla="*/ 186 h 190"/>
                  <a:gd name="T10" fmla="*/ 133 w 192"/>
                  <a:gd name="T11" fmla="*/ 183 h 190"/>
                  <a:gd name="T12" fmla="*/ 142 w 192"/>
                  <a:gd name="T13" fmla="*/ 178 h 190"/>
                  <a:gd name="T14" fmla="*/ 149 w 192"/>
                  <a:gd name="T15" fmla="*/ 174 h 190"/>
                  <a:gd name="T16" fmla="*/ 164 w 192"/>
                  <a:gd name="T17" fmla="*/ 162 h 190"/>
                  <a:gd name="T18" fmla="*/ 176 w 192"/>
                  <a:gd name="T19" fmla="*/ 147 h 190"/>
                  <a:gd name="T20" fmla="*/ 180 w 192"/>
                  <a:gd name="T21" fmla="*/ 140 h 190"/>
                  <a:gd name="T22" fmla="*/ 183 w 192"/>
                  <a:gd name="T23" fmla="*/ 131 h 190"/>
                  <a:gd name="T24" fmla="*/ 188 w 192"/>
                  <a:gd name="T25" fmla="*/ 124 h 190"/>
                  <a:gd name="T26" fmla="*/ 189 w 192"/>
                  <a:gd name="T27" fmla="*/ 113 h 190"/>
                  <a:gd name="T28" fmla="*/ 191 w 192"/>
                  <a:gd name="T29" fmla="*/ 104 h 190"/>
                  <a:gd name="T30" fmla="*/ 192 w 192"/>
                  <a:gd name="T31" fmla="*/ 94 h 190"/>
                  <a:gd name="T32" fmla="*/ 192 w 192"/>
                  <a:gd name="T33" fmla="*/ 94 h 190"/>
                  <a:gd name="T34" fmla="*/ 191 w 192"/>
                  <a:gd name="T35" fmla="*/ 85 h 190"/>
                  <a:gd name="T36" fmla="*/ 189 w 192"/>
                  <a:gd name="T37" fmla="*/ 75 h 190"/>
                  <a:gd name="T38" fmla="*/ 188 w 192"/>
                  <a:gd name="T39" fmla="*/ 66 h 190"/>
                  <a:gd name="T40" fmla="*/ 183 w 192"/>
                  <a:gd name="T41" fmla="*/ 57 h 190"/>
                  <a:gd name="T42" fmla="*/ 180 w 192"/>
                  <a:gd name="T43" fmla="*/ 50 h 190"/>
                  <a:gd name="T44" fmla="*/ 176 w 192"/>
                  <a:gd name="T45" fmla="*/ 41 h 190"/>
                  <a:gd name="T46" fmla="*/ 164 w 192"/>
                  <a:gd name="T47" fmla="*/ 28 h 190"/>
                  <a:gd name="T48" fmla="*/ 149 w 192"/>
                  <a:gd name="T49" fmla="*/ 16 h 190"/>
                  <a:gd name="T50" fmla="*/ 142 w 192"/>
                  <a:gd name="T51" fmla="*/ 12 h 190"/>
                  <a:gd name="T52" fmla="*/ 133 w 192"/>
                  <a:gd name="T53" fmla="*/ 7 h 190"/>
                  <a:gd name="T54" fmla="*/ 124 w 192"/>
                  <a:gd name="T55" fmla="*/ 4 h 190"/>
                  <a:gd name="T56" fmla="*/ 115 w 192"/>
                  <a:gd name="T57" fmla="*/ 1 h 190"/>
                  <a:gd name="T58" fmla="*/ 106 w 192"/>
                  <a:gd name="T59" fmla="*/ 0 h 190"/>
                  <a:gd name="T60" fmla="*/ 96 w 192"/>
                  <a:gd name="T61" fmla="*/ 0 h 190"/>
                  <a:gd name="T62" fmla="*/ 96 w 192"/>
                  <a:gd name="T63" fmla="*/ 0 h 190"/>
                  <a:gd name="T64" fmla="*/ 86 w 192"/>
                  <a:gd name="T65" fmla="*/ 0 h 190"/>
                  <a:gd name="T66" fmla="*/ 77 w 192"/>
                  <a:gd name="T67" fmla="*/ 1 h 190"/>
                  <a:gd name="T68" fmla="*/ 68 w 192"/>
                  <a:gd name="T69" fmla="*/ 4 h 190"/>
                  <a:gd name="T70" fmla="*/ 59 w 192"/>
                  <a:gd name="T71" fmla="*/ 7 h 190"/>
                  <a:gd name="T72" fmla="*/ 50 w 192"/>
                  <a:gd name="T73" fmla="*/ 12 h 190"/>
                  <a:gd name="T74" fmla="*/ 43 w 192"/>
                  <a:gd name="T75" fmla="*/ 16 h 190"/>
                  <a:gd name="T76" fmla="*/ 28 w 192"/>
                  <a:gd name="T77" fmla="*/ 28 h 190"/>
                  <a:gd name="T78" fmla="*/ 16 w 192"/>
                  <a:gd name="T79" fmla="*/ 41 h 190"/>
                  <a:gd name="T80" fmla="*/ 12 w 192"/>
                  <a:gd name="T81" fmla="*/ 50 h 190"/>
                  <a:gd name="T82" fmla="*/ 8 w 192"/>
                  <a:gd name="T83" fmla="*/ 57 h 190"/>
                  <a:gd name="T84" fmla="*/ 5 w 192"/>
                  <a:gd name="T85" fmla="*/ 66 h 190"/>
                  <a:gd name="T86" fmla="*/ 3 w 192"/>
                  <a:gd name="T87" fmla="*/ 75 h 190"/>
                  <a:gd name="T88" fmla="*/ 2 w 192"/>
                  <a:gd name="T89" fmla="*/ 85 h 190"/>
                  <a:gd name="T90" fmla="*/ 0 w 192"/>
                  <a:gd name="T91" fmla="*/ 94 h 190"/>
                  <a:gd name="T92" fmla="*/ 0 w 192"/>
                  <a:gd name="T93" fmla="*/ 94 h 190"/>
                  <a:gd name="T94" fmla="*/ 2 w 192"/>
                  <a:gd name="T95" fmla="*/ 104 h 190"/>
                  <a:gd name="T96" fmla="*/ 3 w 192"/>
                  <a:gd name="T97" fmla="*/ 113 h 190"/>
                  <a:gd name="T98" fmla="*/ 5 w 192"/>
                  <a:gd name="T99" fmla="*/ 124 h 190"/>
                  <a:gd name="T100" fmla="*/ 8 w 192"/>
                  <a:gd name="T101" fmla="*/ 131 h 190"/>
                  <a:gd name="T102" fmla="*/ 12 w 192"/>
                  <a:gd name="T103" fmla="*/ 140 h 190"/>
                  <a:gd name="T104" fmla="*/ 16 w 192"/>
                  <a:gd name="T105" fmla="*/ 147 h 190"/>
                  <a:gd name="T106" fmla="*/ 28 w 192"/>
                  <a:gd name="T107" fmla="*/ 162 h 190"/>
                  <a:gd name="T108" fmla="*/ 43 w 192"/>
                  <a:gd name="T109" fmla="*/ 174 h 190"/>
                  <a:gd name="T110" fmla="*/ 50 w 192"/>
                  <a:gd name="T111" fmla="*/ 178 h 190"/>
                  <a:gd name="T112" fmla="*/ 59 w 192"/>
                  <a:gd name="T113" fmla="*/ 183 h 190"/>
                  <a:gd name="T114" fmla="*/ 68 w 192"/>
                  <a:gd name="T115" fmla="*/ 186 h 190"/>
                  <a:gd name="T116" fmla="*/ 77 w 192"/>
                  <a:gd name="T117" fmla="*/ 189 h 190"/>
                  <a:gd name="T118" fmla="*/ 86 w 192"/>
                  <a:gd name="T119" fmla="*/ 190 h 190"/>
                  <a:gd name="T120" fmla="*/ 96 w 192"/>
                  <a:gd name="T121" fmla="*/ 190 h 190"/>
                  <a:gd name="T122" fmla="*/ 96 w 192"/>
                  <a:gd name="T123"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190">
                    <a:moveTo>
                      <a:pt x="96" y="190"/>
                    </a:moveTo>
                    <a:lnTo>
                      <a:pt x="96" y="190"/>
                    </a:lnTo>
                    <a:lnTo>
                      <a:pt x="106" y="190"/>
                    </a:lnTo>
                    <a:lnTo>
                      <a:pt x="115" y="189"/>
                    </a:lnTo>
                    <a:lnTo>
                      <a:pt x="124" y="186"/>
                    </a:lnTo>
                    <a:lnTo>
                      <a:pt x="133" y="183"/>
                    </a:lnTo>
                    <a:lnTo>
                      <a:pt x="142" y="178"/>
                    </a:lnTo>
                    <a:lnTo>
                      <a:pt x="149" y="174"/>
                    </a:lnTo>
                    <a:lnTo>
                      <a:pt x="164" y="162"/>
                    </a:lnTo>
                    <a:lnTo>
                      <a:pt x="176" y="147"/>
                    </a:lnTo>
                    <a:lnTo>
                      <a:pt x="180" y="140"/>
                    </a:lnTo>
                    <a:lnTo>
                      <a:pt x="183" y="131"/>
                    </a:lnTo>
                    <a:lnTo>
                      <a:pt x="188" y="124"/>
                    </a:lnTo>
                    <a:lnTo>
                      <a:pt x="189" y="113"/>
                    </a:lnTo>
                    <a:lnTo>
                      <a:pt x="191" y="104"/>
                    </a:lnTo>
                    <a:lnTo>
                      <a:pt x="192" y="94"/>
                    </a:lnTo>
                    <a:lnTo>
                      <a:pt x="192" y="94"/>
                    </a:lnTo>
                    <a:lnTo>
                      <a:pt x="191" y="85"/>
                    </a:lnTo>
                    <a:lnTo>
                      <a:pt x="189" y="75"/>
                    </a:lnTo>
                    <a:lnTo>
                      <a:pt x="188" y="66"/>
                    </a:lnTo>
                    <a:lnTo>
                      <a:pt x="183" y="57"/>
                    </a:lnTo>
                    <a:lnTo>
                      <a:pt x="180" y="50"/>
                    </a:lnTo>
                    <a:lnTo>
                      <a:pt x="176" y="41"/>
                    </a:lnTo>
                    <a:lnTo>
                      <a:pt x="164" y="28"/>
                    </a:lnTo>
                    <a:lnTo>
                      <a:pt x="149" y="16"/>
                    </a:lnTo>
                    <a:lnTo>
                      <a:pt x="142" y="12"/>
                    </a:lnTo>
                    <a:lnTo>
                      <a:pt x="133" y="7"/>
                    </a:lnTo>
                    <a:lnTo>
                      <a:pt x="124" y="4"/>
                    </a:lnTo>
                    <a:lnTo>
                      <a:pt x="115" y="1"/>
                    </a:lnTo>
                    <a:lnTo>
                      <a:pt x="106" y="0"/>
                    </a:lnTo>
                    <a:lnTo>
                      <a:pt x="96" y="0"/>
                    </a:lnTo>
                    <a:lnTo>
                      <a:pt x="96" y="0"/>
                    </a:lnTo>
                    <a:lnTo>
                      <a:pt x="86" y="0"/>
                    </a:lnTo>
                    <a:lnTo>
                      <a:pt x="77" y="1"/>
                    </a:lnTo>
                    <a:lnTo>
                      <a:pt x="68" y="4"/>
                    </a:lnTo>
                    <a:lnTo>
                      <a:pt x="59" y="7"/>
                    </a:lnTo>
                    <a:lnTo>
                      <a:pt x="50" y="12"/>
                    </a:lnTo>
                    <a:lnTo>
                      <a:pt x="43" y="16"/>
                    </a:lnTo>
                    <a:lnTo>
                      <a:pt x="28" y="28"/>
                    </a:lnTo>
                    <a:lnTo>
                      <a:pt x="16" y="41"/>
                    </a:lnTo>
                    <a:lnTo>
                      <a:pt x="12" y="50"/>
                    </a:lnTo>
                    <a:lnTo>
                      <a:pt x="8" y="57"/>
                    </a:lnTo>
                    <a:lnTo>
                      <a:pt x="5" y="66"/>
                    </a:lnTo>
                    <a:lnTo>
                      <a:pt x="3" y="75"/>
                    </a:lnTo>
                    <a:lnTo>
                      <a:pt x="2" y="85"/>
                    </a:lnTo>
                    <a:lnTo>
                      <a:pt x="0" y="94"/>
                    </a:lnTo>
                    <a:lnTo>
                      <a:pt x="0" y="94"/>
                    </a:lnTo>
                    <a:lnTo>
                      <a:pt x="2" y="104"/>
                    </a:lnTo>
                    <a:lnTo>
                      <a:pt x="3" y="113"/>
                    </a:lnTo>
                    <a:lnTo>
                      <a:pt x="5" y="124"/>
                    </a:lnTo>
                    <a:lnTo>
                      <a:pt x="8" y="131"/>
                    </a:lnTo>
                    <a:lnTo>
                      <a:pt x="12" y="140"/>
                    </a:lnTo>
                    <a:lnTo>
                      <a:pt x="16" y="147"/>
                    </a:lnTo>
                    <a:lnTo>
                      <a:pt x="28" y="162"/>
                    </a:lnTo>
                    <a:lnTo>
                      <a:pt x="43" y="174"/>
                    </a:lnTo>
                    <a:lnTo>
                      <a:pt x="50" y="178"/>
                    </a:lnTo>
                    <a:lnTo>
                      <a:pt x="59" y="183"/>
                    </a:lnTo>
                    <a:lnTo>
                      <a:pt x="68" y="186"/>
                    </a:lnTo>
                    <a:lnTo>
                      <a:pt x="77" y="189"/>
                    </a:lnTo>
                    <a:lnTo>
                      <a:pt x="86" y="190"/>
                    </a:lnTo>
                    <a:lnTo>
                      <a:pt x="96" y="190"/>
                    </a:lnTo>
                    <a:lnTo>
                      <a:pt x="96" y="19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2" name="Freeform 10"/>
              <p:cNvSpPr>
                <a:spLocks/>
              </p:cNvSpPr>
              <p:nvPr/>
            </p:nvSpPr>
            <p:spPr bwMode="auto">
              <a:xfrm>
                <a:off x="1366838" y="2684463"/>
                <a:ext cx="153987" cy="146050"/>
              </a:xfrm>
              <a:custGeom>
                <a:avLst/>
                <a:gdLst>
                  <a:gd name="T0" fmla="*/ 193 w 193"/>
                  <a:gd name="T1" fmla="*/ 180 h 185"/>
                  <a:gd name="T2" fmla="*/ 193 w 193"/>
                  <a:gd name="T3" fmla="*/ 136 h 185"/>
                  <a:gd name="T4" fmla="*/ 193 w 193"/>
                  <a:gd name="T5" fmla="*/ 136 h 185"/>
                  <a:gd name="T6" fmla="*/ 192 w 193"/>
                  <a:gd name="T7" fmla="*/ 123 h 185"/>
                  <a:gd name="T8" fmla="*/ 190 w 193"/>
                  <a:gd name="T9" fmla="*/ 109 h 185"/>
                  <a:gd name="T10" fmla="*/ 186 w 193"/>
                  <a:gd name="T11" fmla="*/ 96 h 185"/>
                  <a:gd name="T12" fmla="*/ 181 w 193"/>
                  <a:gd name="T13" fmla="*/ 83 h 185"/>
                  <a:gd name="T14" fmla="*/ 176 w 193"/>
                  <a:gd name="T15" fmla="*/ 71 h 185"/>
                  <a:gd name="T16" fmla="*/ 170 w 193"/>
                  <a:gd name="T17" fmla="*/ 61 h 185"/>
                  <a:gd name="T18" fmla="*/ 161 w 193"/>
                  <a:gd name="T19" fmla="*/ 50 h 185"/>
                  <a:gd name="T20" fmla="*/ 152 w 193"/>
                  <a:gd name="T21" fmla="*/ 40 h 185"/>
                  <a:gd name="T22" fmla="*/ 143 w 193"/>
                  <a:gd name="T23" fmla="*/ 31 h 185"/>
                  <a:gd name="T24" fmla="*/ 133 w 193"/>
                  <a:gd name="T25" fmla="*/ 24 h 185"/>
                  <a:gd name="T26" fmla="*/ 121 w 193"/>
                  <a:gd name="T27" fmla="*/ 16 h 185"/>
                  <a:gd name="T28" fmla="*/ 109 w 193"/>
                  <a:gd name="T29" fmla="*/ 10 h 185"/>
                  <a:gd name="T30" fmla="*/ 97 w 193"/>
                  <a:gd name="T31" fmla="*/ 6 h 185"/>
                  <a:gd name="T32" fmla="*/ 84 w 193"/>
                  <a:gd name="T33" fmla="*/ 3 h 185"/>
                  <a:gd name="T34" fmla="*/ 71 w 193"/>
                  <a:gd name="T35" fmla="*/ 0 h 185"/>
                  <a:gd name="T36" fmla="*/ 56 w 193"/>
                  <a:gd name="T37" fmla="*/ 0 h 185"/>
                  <a:gd name="T38" fmla="*/ 38 w 193"/>
                  <a:gd name="T39" fmla="*/ 0 h 185"/>
                  <a:gd name="T40" fmla="*/ 38 w 193"/>
                  <a:gd name="T41" fmla="*/ 0 h 185"/>
                  <a:gd name="T42" fmla="*/ 19 w 193"/>
                  <a:gd name="T43" fmla="*/ 2 h 185"/>
                  <a:gd name="T44" fmla="*/ 0 w 193"/>
                  <a:gd name="T45" fmla="*/ 6 h 185"/>
                  <a:gd name="T46" fmla="*/ 0 w 193"/>
                  <a:gd name="T47" fmla="*/ 6 h 185"/>
                  <a:gd name="T48" fmla="*/ 12 w 193"/>
                  <a:gd name="T49" fmla="*/ 30 h 185"/>
                  <a:gd name="T50" fmla="*/ 19 w 193"/>
                  <a:gd name="T51" fmla="*/ 55 h 185"/>
                  <a:gd name="T52" fmla="*/ 23 w 193"/>
                  <a:gd name="T53" fmla="*/ 83 h 185"/>
                  <a:gd name="T54" fmla="*/ 26 w 193"/>
                  <a:gd name="T55" fmla="*/ 111 h 185"/>
                  <a:gd name="T56" fmla="*/ 26 w 193"/>
                  <a:gd name="T57" fmla="*/ 174 h 185"/>
                  <a:gd name="T58" fmla="*/ 26 w 193"/>
                  <a:gd name="T59" fmla="*/ 174 h 185"/>
                  <a:gd name="T60" fmla="*/ 25 w 193"/>
                  <a:gd name="T61" fmla="*/ 185 h 185"/>
                  <a:gd name="T62" fmla="*/ 192 w 193"/>
                  <a:gd name="T63" fmla="*/ 185 h 185"/>
                  <a:gd name="T64" fmla="*/ 192 w 193"/>
                  <a:gd name="T65" fmla="*/ 185 h 185"/>
                  <a:gd name="T66" fmla="*/ 193 w 193"/>
                  <a:gd name="T67" fmla="*/ 180 h 185"/>
                  <a:gd name="T68" fmla="*/ 193 w 193"/>
                  <a:gd name="T69" fmla="*/ 18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185">
                    <a:moveTo>
                      <a:pt x="193" y="180"/>
                    </a:moveTo>
                    <a:lnTo>
                      <a:pt x="193" y="136"/>
                    </a:lnTo>
                    <a:lnTo>
                      <a:pt x="193" y="136"/>
                    </a:lnTo>
                    <a:lnTo>
                      <a:pt x="192" y="123"/>
                    </a:lnTo>
                    <a:lnTo>
                      <a:pt x="190" y="109"/>
                    </a:lnTo>
                    <a:lnTo>
                      <a:pt x="186" y="96"/>
                    </a:lnTo>
                    <a:lnTo>
                      <a:pt x="181" y="83"/>
                    </a:lnTo>
                    <a:lnTo>
                      <a:pt x="176" y="71"/>
                    </a:lnTo>
                    <a:lnTo>
                      <a:pt x="170" y="61"/>
                    </a:lnTo>
                    <a:lnTo>
                      <a:pt x="161" y="50"/>
                    </a:lnTo>
                    <a:lnTo>
                      <a:pt x="152" y="40"/>
                    </a:lnTo>
                    <a:lnTo>
                      <a:pt x="143" y="31"/>
                    </a:lnTo>
                    <a:lnTo>
                      <a:pt x="133" y="24"/>
                    </a:lnTo>
                    <a:lnTo>
                      <a:pt x="121" y="16"/>
                    </a:lnTo>
                    <a:lnTo>
                      <a:pt x="109" y="10"/>
                    </a:lnTo>
                    <a:lnTo>
                      <a:pt x="97" y="6"/>
                    </a:lnTo>
                    <a:lnTo>
                      <a:pt x="84" y="3"/>
                    </a:lnTo>
                    <a:lnTo>
                      <a:pt x="71" y="0"/>
                    </a:lnTo>
                    <a:lnTo>
                      <a:pt x="56" y="0"/>
                    </a:lnTo>
                    <a:lnTo>
                      <a:pt x="38" y="0"/>
                    </a:lnTo>
                    <a:lnTo>
                      <a:pt x="38" y="0"/>
                    </a:lnTo>
                    <a:lnTo>
                      <a:pt x="19" y="2"/>
                    </a:lnTo>
                    <a:lnTo>
                      <a:pt x="0" y="6"/>
                    </a:lnTo>
                    <a:lnTo>
                      <a:pt x="0" y="6"/>
                    </a:lnTo>
                    <a:lnTo>
                      <a:pt x="12" y="30"/>
                    </a:lnTo>
                    <a:lnTo>
                      <a:pt x="19" y="55"/>
                    </a:lnTo>
                    <a:lnTo>
                      <a:pt x="23" y="83"/>
                    </a:lnTo>
                    <a:lnTo>
                      <a:pt x="26" y="111"/>
                    </a:lnTo>
                    <a:lnTo>
                      <a:pt x="26" y="174"/>
                    </a:lnTo>
                    <a:lnTo>
                      <a:pt x="26" y="174"/>
                    </a:lnTo>
                    <a:lnTo>
                      <a:pt x="25" y="185"/>
                    </a:lnTo>
                    <a:lnTo>
                      <a:pt x="192" y="185"/>
                    </a:lnTo>
                    <a:lnTo>
                      <a:pt x="192" y="185"/>
                    </a:lnTo>
                    <a:lnTo>
                      <a:pt x="193" y="180"/>
                    </a:lnTo>
                    <a:lnTo>
                      <a:pt x="193" y="18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3" name="Freeform 11"/>
              <p:cNvSpPr>
                <a:spLocks/>
              </p:cNvSpPr>
              <p:nvPr/>
            </p:nvSpPr>
            <p:spPr bwMode="auto">
              <a:xfrm>
                <a:off x="914400" y="2508251"/>
                <a:ext cx="153987" cy="153988"/>
              </a:xfrm>
              <a:custGeom>
                <a:avLst/>
                <a:gdLst>
                  <a:gd name="T0" fmla="*/ 97 w 193"/>
                  <a:gd name="T1" fmla="*/ 195 h 195"/>
                  <a:gd name="T2" fmla="*/ 117 w 193"/>
                  <a:gd name="T3" fmla="*/ 193 h 195"/>
                  <a:gd name="T4" fmla="*/ 134 w 193"/>
                  <a:gd name="T5" fmla="*/ 187 h 195"/>
                  <a:gd name="T6" fmla="*/ 151 w 193"/>
                  <a:gd name="T7" fmla="*/ 178 h 195"/>
                  <a:gd name="T8" fmla="*/ 165 w 193"/>
                  <a:gd name="T9" fmla="*/ 167 h 195"/>
                  <a:gd name="T10" fmla="*/ 177 w 193"/>
                  <a:gd name="T11" fmla="*/ 152 h 195"/>
                  <a:gd name="T12" fmla="*/ 186 w 193"/>
                  <a:gd name="T13" fmla="*/ 136 h 195"/>
                  <a:gd name="T14" fmla="*/ 192 w 193"/>
                  <a:gd name="T15" fmla="*/ 116 h 195"/>
                  <a:gd name="T16" fmla="*/ 193 w 193"/>
                  <a:gd name="T17" fmla="*/ 97 h 195"/>
                  <a:gd name="T18" fmla="*/ 193 w 193"/>
                  <a:gd name="T19" fmla="*/ 87 h 195"/>
                  <a:gd name="T20" fmla="*/ 189 w 193"/>
                  <a:gd name="T21" fmla="*/ 68 h 195"/>
                  <a:gd name="T22" fmla="*/ 182 w 193"/>
                  <a:gd name="T23" fmla="*/ 51 h 195"/>
                  <a:gd name="T24" fmla="*/ 171 w 193"/>
                  <a:gd name="T25" fmla="*/ 35 h 195"/>
                  <a:gd name="T26" fmla="*/ 158 w 193"/>
                  <a:gd name="T27" fmla="*/ 22 h 195"/>
                  <a:gd name="T28" fmla="*/ 143 w 193"/>
                  <a:gd name="T29" fmla="*/ 12 h 195"/>
                  <a:gd name="T30" fmla="*/ 126 w 193"/>
                  <a:gd name="T31" fmla="*/ 4 h 195"/>
                  <a:gd name="T32" fmla="*/ 106 w 193"/>
                  <a:gd name="T33" fmla="*/ 0 h 195"/>
                  <a:gd name="T34" fmla="*/ 97 w 193"/>
                  <a:gd name="T35" fmla="*/ 0 h 195"/>
                  <a:gd name="T36" fmla="*/ 77 w 193"/>
                  <a:gd name="T37" fmla="*/ 1 h 195"/>
                  <a:gd name="T38" fmla="*/ 59 w 193"/>
                  <a:gd name="T39" fmla="*/ 7 h 195"/>
                  <a:gd name="T40" fmla="*/ 43 w 193"/>
                  <a:gd name="T41" fmla="*/ 16 h 195"/>
                  <a:gd name="T42" fmla="*/ 28 w 193"/>
                  <a:gd name="T43" fmla="*/ 28 h 195"/>
                  <a:gd name="T44" fmla="*/ 16 w 193"/>
                  <a:gd name="T45" fmla="*/ 43 h 195"/>
                  <a:gd name="T46" fmla="*/ 7 w 193"/>
                  <a:gd name="T47" fmla="*/ 59 h 195"/>
                  <a:gd name="T48" fmla="*/ 2 w 193"/>
                  <a:gd name="T49" fmla="*/ 78 h 195"/>
                  <a:gd name="T50" fmla="*/ 0 w 193"/>
                  <a:gd name="T51" fmla="*/ 97 h 195"/>
                  <a:gd name="T52" fmla="*/ 0 w 193"/>
                  <a:gd name="T53" fmla="*/ 108 h 195"/>
                  <a:gd name="T54" fmla="*/ 4 w 193"/>
                  <a:gd name="T55" fmla="*/ 127 h 195"/>
                  <a:gd name="T56" fmla="*/ 12 w 193"/>
                  <a:gd name="T57" fmla="*/ 143 h 195"/>
                  <a:gd name="T58" fmla="*/ 22 w 193"/>
                  <a:gd name="T59" fmla="*/ 159 h 195"/>
                  <a:gd name="T60" fmla="*/ 35 w 193"/>
                  <a:gd name="T61" fmla="*/ 172 h 195"/>
                  <a:gd name="T62" fmla="*/ 50 w 193"/>
                  <a:gd name="T63" fmla="*/ 183 h 195"/>
                  <a:gd name="T64" fmla="*/ 68 w 193"/>
                  <a:gd name="T65" fmla="*/ 190 h 195"/>
                  <a:gd name="T66" fmla="*/ 87 w 193"/>
                  <a:gd name="T67" fmla="*/ 195 h 195"/>
                  <a:gd name="T68" fmla="*/ 97 w 193"/>
                  <a:gd name="T6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195">
                    <a:moveTo>
                      <a:pt x="97" y="195"/>
                    </a:moveTo>
                    <a:lnTo>
                      <a:pt x="97" y="195"/>
                    </a:lnTo>
                    <a:lnTo>
                      <a:pt x="106" y="195"/>
                    </a:lnTo>
                    <a:lnTo>
                      <a:pt x="117" y="193"/>
                    </a:lnTo>
                    <a:lnTo>
                      <a:pt x="126" y="190"/>
                    </a:lnTo>
                    <a:lnTo>
                      <a:pt x="134" y="187"/>
                    </a:lnTo>
                    <a:lnTo>
                      <a:pt x="143" y="183"/>
                    </a:lnTo>
                    <a:lnTo>
                      <a:pt x="151" y="178"/>
                    </a:lnTo>
                    <a:lnTo>
                      <a:pt x="158" y="172"/>
                    </a:lnTo>
                    <a:lnTo>
                      <a:pt x="165" y="167"/>
                    </a:lnTo>
                    <a:lnTo>
                      <a:pt x="171" y="159"/>
                    </a:lnTo>
                    <a:lnTo>
                      <a:pt x="177" y="152"/>
                    </a:lnTo>
                    <a:lnTo>
                      <a:pt x="182" y="143"/>
                    </a:lnTo>
                    <a:lnTo>
                      <a:pt x="186" y="136"/>
                    </a:lnTo>
                    <a:lnTo>
                      <a:pt x="189" y="127"/>
                    </a:lnTo>
                    <a:lnTo>
                      <a:pt x="192" y="116"/>
                    </a:lnTo>
                    <a:lnTo>
                      <a:pt x="193" y="108"/>
                    </a:lnTo>
                    <a:lnTo>
                      <a:pt x="193" y="97"/>
                    </a:lnTo>
                    <a:lnTo>
                      <a:pt x="193" y="97"/>
                    </a:lnTo>
                    <a:lnTo>
                      <a:pt x="193" y="87"/>
                    </a:lnTo>
                    <a:lnTo>
                      <a:pt x="192" y="78"/>
                    </a:lnTo>
                    <a:lnTo>
                      <a:pt x="189" y="68"/>
                    </a:lnTo>
                    <a:lnTo>
                      <a:pt x="186" y="59"/>
                    </a:lnTo>
                    <a:lnTo>
                      <a:pt x="182" y="51"/>
                    </a:lnTo>
                    <a:lnTo>
                      <a:pt x="177" y="43"/>
                    </a:lnTo>
                    <a:lnTo>
                      <a:pt x="171" y="35"/>
                    </a:lnTo>
                    <a:lnTo>
                      <a:pt x="165" y="28"/>
                    </a:lnTo>
                    <a:lnTo>
                      <a:pt x="158" y="22"/>
                    </a:lnTo>
                    <a:lnTo>
                      <a:pt x="151" y="16"/>
                    </a:lnTo>
                    <a:lnTo>
                      <a:pt x="143" y="12"/>
                    </a:lnTo>
                    <a:lnTo>
                      <a:pt x="134" y="7"/>
                    </a:lnTo>
                    <a:lnTo>
                      <a:pt x="126" y="4"/>
                    </a:lnTo>
                    <a:lnTo>
                      <a:pt x="117" y="1"/>
                    </a:lnTo>
                    <a:lnTo>
                      <a:pt x="106" y="0"/>
                    </a:lnTo>
                    <a:lnTo>
                      <a:pt x="97" y="0"/>
                    </a:lnTo>
                    <a:lnTo>
                      <a:pt x="97" y="0"/>
                    </a:lnTo>
                    <a:lnTo>
                      <a:pt x="87" y="0"/>
                    </a:lnTo>
                    <a:lnTo>
                      <a:pt x="77" y="1"/>
                    </a:lnTo>
                    <a:lnTo>
                      <a:pt x="68" y="4"/>
                    </a:lnTo>
                    <a:lnTo>
                      <a:pt x="59" y="7"/>
                    </a:lnTo>
                    <a:lnTo>
                      <a:pt x="50" y="12"/>
                    </a:lnTo>
                    <a:lnTo>
                      <a:pt x="43" y="16"/>
                    </a:lnTo>
                    <a:lnTo>
                      <a:pt x="35" y="22"/>
                    </a:lnTo>
                    <a:lnTo>
                      <a:pt x="28" y="28"/>
                    </a:lnTo>
                    <a:lnTo>
                      <a:pt x="22" y="35"/>
                    </a:lnTo>
                    <a:lnTo>
                      <a:pt x="16" y="43"/>
                    </a:lnTo>
                    <a:lnTo>
                      <a:pt x="12" y="51"/>
                    </a:lnTo>
                    <a:lnTo>
                      <a:pt x="7" y="59"/>
                    </a:lnTo>
                    <a:lnTo>
                      <a:pt x="4" y="68"/>
                    </a:lnTo>
                    <a:lnTo>
                      <a:pt x="2" y="78"/>
                    </a:lnTo>
                    <a:lnTo>
                      <a:pt x="0" y="87"/>
                    </a:lnTo>
                    <a:lnTo>
                      <a:pt x="0" y="97"/>
                    </a:lnTo>
                    <a:lnTo>
                      <a:pt x="0" y="97"/>
                    </a:lnTo>
                    <a:lnTo>
                      <a:pt x="0" y="108"/>
                    </a:lnTo>
                    <a:lnTo>
                      <a:pt x="2" y="116"/>
                    </a:lnTo>
                    <a:lnTo>
                      <a:pt x="4" y="127"/>
                    </a:lnTo>
                    <a:lnTo>
                      <a:pt x="7" y="136"/>
                    </a:lnTo>
                    <a:lnTo>
                      <a:pt x="12" y="143"/>
                    </a:lnTo>
                    <a:lnTo>
                      <a:pt x="16" y="152"/>
                    </a:lnTo>
                    <a:lnTo>
                      <a:pt x="22" y="159"/>
                    </a:lnTo>
                    <a:lnTo>
                      <a:pt x="28" y="167"/>
                    </a:lnTo>
                    <a:lnTo>
                      <a:pt x="35" y="172"/>
                    </a:lnTo>
                    <a:lnTo>
                      <a:pt x="43" y="178"/>
                    </a:lnTo>
                    <a:lnTo>
                      <a:pt x="50" y="183"/>
                    </a:lnTo>
                    <a:lnTo>
                      <a:pt x="59" y="187"/>
                    </a:lnTo>
                    <a:lnTo>
                      <a:pt x="68" y="190"/>
                    </a:lnTo>
                    <a:lnTo>
                      <a:pt x="77" y="193"/>
                    </a:lnTo>
                    <a:lnTo>
                      <a:pt x="87" y="195"/>
                    </a:lnTo>
                    <a:lnTo>
                      <a:pt x="97" y="195"/>
                    </a:lnTo>
                    <a:lnTo>
                      <a:pt x="97" y="19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4" name="Freeform 12"/>
              <p:cNvSpPr>
                <a:spLocks/>
              </p:cNvSpPr>
              <p:nvPr/>
            </p:nvSpPr>
            <p:spPr bwMode="auto">
              <a:xfrm>
                <a:off x="873125" y="2682876"/>
                <a:ext cx="153987" cy="147638"/>
              </a:xfrm>
              <a:custGeom>
                <a:avLst/>
                <a:gdLst>
                  <a:gd name="T0" fmla="*/ 167 w 194"/>
                  <a:gd name="T1" fmla="*/ 175 h 186"/>
                  <a:gd name="T2" fmla="*/ 167 w 194"/>
                  <a:gd name="T3" fmla="*/ 112 h 186"/>
                  <a:gd name="T4" fmla="*/ 167 w 194"/>
                  <a:gd name="T5" fmla="*/ 112 h 186"/>
                  <a:gd name="T6" fmla="*/ 167 w 194"/>
                  <a:gd name="T7" fmla="*/ 97 h 186"/>
                  <a:gd name="T8" fmla="*/ 169 w 194"/>
                  <a:gd name="T9" fmla="*/ 82 h 186"/>
                  <a:gd name="T10" fmla="*/ 175 w 194"/>
                  <a:gd name="T11" fmla="*/ 56 h 186"/>
                  <a:gd name="T12" fmla="*/ 182 w 194"/>
                  <a:gd name="T13" fmla="*/ 29 h 186"/>
                  <a:gd name="T14" fmla="*/ 194 w 194"/>
                  <a:gd name="T15" fmla="*/ 4 h 186"/>
                  <a:gd name="T16" fmla="*/ 194 w 194"/>
                  <a:gd name="T17" fmla="*/ 4 h 186"/>
                  <a:gd name="T18" fmla="*/ 176 w 194"/>
                  <a:gd name="T19" fmla="*/ 1 h 186"/>
                  <a:gd name="T20" fmla="*/ 158 w 194"/>
                  <a:gd name="T21" fmla="*/ 0 h 186"/>
                  <a:gd name="T22" fmla="*/ 139 w 194"/>
                  <a:gd name="T23" fmla="*/ 0 h 186"/>
                  <a:gd name="T24" fmla="*/ 139 w 194"/>
                  <a:gd name="T25" fmla="*/ 0 h 186"/>
                  <a:gd name="T26" fmla="*/ 126 w 194"/>
                  <a:gd name="T27" fmla="*/ 1 h 186"/>
                  <a:gd name="T28" fmla="*/ 111 w 194"/>
                  <a:gd name="T29" fmla="*/ 3 h 186"/>
                  <a:gd name="T30" fmla="*/ 98 w 194"/>
                  <a:gd name="T31" fmla="*/ 6 h 186"/>
                  <a:gd name="T32" fmla="*/ 86 w 194"/>
                  <a:gd name="T33" fmla="*/ 11 h 186"/>
                  <a:gd name="T34" fmla="*/ 73 w 194"/>
                  <a:gd name="T35" fmla="*/ 17 h 186"/>
                  <a:gd name="T36" fmla="*/ 62 w 194"/>
                  <a:gd name="T37" fmla="*/ 23 h 186"/>
                  <a:gd name="T38" fmla="*/ 51 w 194"/>
                  <a:gd name="T39" fmla="*/ 32 h 186"/>
                  <a:gd name="T40" fmla="*/ 42 w 194"/>
                  <a:gd name="T41" fmla="*/ 41 h 186"/>
                  <a:gd name="T42" fmla="*/ 33 w 194"/>
                  <a:gd name="T43" fmla="*/ 51 h 186"/>
                  <a:gd name="T44" fmla="*/ 24 w 194"/>
                  <a:gd name="T45" fmla="*/ 62 h 186"/>
                  <a:gd name="T46" fmla="*/ 17 w 194"/>
                  <a:gd name="T47" fmla="*/ 73 h 186"/>
                  <a:gd name="T48" fmla="*/ 11 w 194"/>
                  <a:gd name="T49" fmla="*/ 85 h 186"/>
                  <a:gd name="T50" fmla="*/ 6 w 194"/>
                  <a:gd name="T51" fmla="*/ 97 h 186"/>
                  <a:gd name="T52" fmla="*/ 3 w 194"/>
                  <a:gd name="T53" fmla="*/ 110 h 186"/>
                  <a:gd name="T54" fmla="*/ 0 w 194"/>
                  <a:gd name="T55" fmla="*/ 125 h 186"/>
                  <a:gd name="T56" fmla="*/ 0 w 194"/>
                  <a:gd name="T57" fmla="*/ 138 h 186"/>
                  <a:gd name="T58" fmla="*/ 0 w 194"/>
                  <a:gd name="T59" fmla="*/ 184 h 186"/>
                  <a:gd name="T60" fmla="*/ 0 w 194"/>
                  <a:gd name="T61" fmla="*/ 184 h 186"/>
                  <a:gd name="T62" fmla="*/ 0 w 194"/>
                  <a:gd name="T63" fmla="*/ 186 h 186"/>
                  <a:gd name="T64" fmla="*/ 167 w 194"/>
                  <a:gd name="T65" fmla="*/ 186 h 186"/>
                  <a:gd name="T66" fmla="*/ 167 w 194"/>
                  <a:gd name="T67" fmla="*/ 186 h 186"/>
                  <a:gd name="T68" fmla="*/ 167 w 194"/>
                  <a:gd name="T69" fmla="*/ 175 h 186"/>
                  <a:gd name="T70" fmla="*/ 167 w 194"/>
                  <a:gd name="T71" fmla="*/ 17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4" h="186">
                    <a:moveTo>
                      <a:pt x="167" y="175"/>
                    </a:moveTo>
                    <a:lnTo>
                      <a:pt x="167" y="112"/>
                    </a:lnTo>
                    <a:lnTo>
                      <a:pt x="167" y="112"/>
                    </a:lnTo>
                    <a:lnTo>
                      <a:pt x="167" y="97"/>
                    </a:lnTo>
                    <a:lnTo>
                      <a:pt x="169" y="82"/>
                    </a:lnTo>
                    <a:lnTo>
                      <a:pt x="175" y="56"/>
                    </a:lnTo>
                    <a:lnTo>
                      <a:pt x="182" y="29"/>
                    </a:lnTo>
                    <a:lnTo>
                      <a:pt x="194" y="4"/>
                    </a:lnTo>
                    <a:lnTo>
                      <a:pt x="194" y="4"/>
                    </a:lnTo>
                    <a:lnTo>
                      <a:pt x="176" y="1"/>
                    </a:lnTo>
                    <a:lnTo>
                      <a:pt x="158" y="0"/>
                    </a:lnTo>
                    <a:lnTo>
                      <a:pt x="139" y="0"/>
                    </a:lnTo>
                    <a:lnTo>
                      <a:pt x="139" y="0"/>
                    </a:lnTo>
                    <a:lnTo>
                      <a:pt x="126" y="1"/>
                    </a:lnTo>
                    <a:lnTo>
                      <a:pt x="111" y="3"/>
                    </a:lnTo>
                    <a:lnTo>
                      <a:pt x="98" y="6"/>
                    </a:lnTo>
                    <a:lnTo>
                      <a:pt x="86" y="11"/>
                    </a:lnTo>
                    <a:lnTo>
                      <a:pt x="73" y="17"/>
                    </a:lnTo>
                    <a:lnTo>
                      <a:pt x="62" y="23"/>
                    </a:lnTo>
                    <a:lnTo>
                      <a:pt x="51" y="32"/>
                    </a:lnTo>
                    <a:lnTo>
                      <a:pt x="42" y="41"/>
                    </a:lnTo>
                    <a:lnTo>
                      <a:pt x="33" y="51"/>
                    </a:lnTo>
                    <a:lnTo>
                      <a:pt x="24" y="62"/>
                    </a:lnTo>
                    <a:lnTo>
                      <a:pt x="17" y="73"/>
                    </a:lnTo>
                    <a:lnTo>
                      <a:pt x="11" y="85"/>
                    </a:lnTo>
                    <a:lnTo>
                      <a:pt x="6" y="97"/>
                    </a:lnTo>
                    <a:lnTo>
                      <a:pt x="3" y="110"/>
                    </a:lnTo>
                    <a:lnTo>
                      <a:pt x="0" y="125"/>
                    </a:lnTo>
                    <a:lnTo>
                      <a:pt x="0" y="138"/>
                    </a:lnTo>
                    <a:lnTo>
                      <a:pt x="0" y="184"/>
                    </a:lnTo>
                    <a:lnTo>
                      <a:pt x="0" y="184"/>
                    </a:lnTo>
                    <a:lnTo>
                      <a:pt x="0" y="186"/>
                    </a:lnTo>
                    <a:lnTo>
                      <a:pt x="167" y="186"/>
                    </a:lnTo>
                    <a:lnTo>
                      <a:pt x="167" y="186"/>
                    </a:lnTo>
                    <a:lnTo>
                      <a:pt x="167" y="175"/>
                    </a:lnTo>
                    <a:lnTo>
                      <a:pt x="167" y="1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5" name="Freeform 13"/>
              <p:cNvSpPr>
                <a:spLocks/>
              </p:cNvSpPr>
              <p:nvPr/>
            </p:nvSpPr>
            <p:spPr bwMode="auto">
              <a:xfrm>
                <a:off x="1028700" y="2613026"/>
                <a:ext cx="334962" cy="217488"/>
              </a:xfrm>
              <a:custGeom>
                <a:avLst/>
                <a:gdLst>
                  <a:gd name="T0" fmla="*/ 422 w 422"/>
                  <a:gd name="T1" fmla="*/ 262 h 273"/>
                  <a:gd name="T2" fmla="*/ 422 w 422"/>
                  <a:gd name="T3" fmla="*/ 199 h 273"/>
                  <a:gd name="T4" fmla="*/ 422 w 422"/>
                  <a:gd name="T5" fmla="*/ 199 h 273"/>
                  <a:gd name="T6" fmla="*/ 420 w 422"/>
                  <a:gd name="T7" fmla="*/ 178 h 273"/>
                  <a:gd name="T8" fmla="*/ 417 w 422"/>
                  <a:gd name="T9" fmla="*/ 159 h 273"/>
                  <a:gd name="T10" fmla="*/ 413 w 422"/>
                  <a:gd name="T11" fmla="*/ 140 h 273"/>
                  <a:gd name="T12" fmla="*/ 406 w 422"/>
                  <a:gd name="T13" fmla="*/ 121 h 273"/>
                  <a:gd name="T14" fmla="*/ 398 w 422"/>
                  <a:gd name="T15" fmla="*/ 104 h 273"/>
                  <a:gd name="T16" fmla="*/ 388 w 422"/>
                  <a:gd name="T17" fmla="*/ 88 h 273"/>
                  <a:gd name="T18" fmla="*/ 376 w 422"/>
                  <a:gd name="T19" fmla="*/ 72 h 273"/>
                  <a:gd name="T20" fmla="*/ 364 w 422"/>
                  <a:gd name="T21" fmla="*/ 59 h 273"/>
                  <a:gd name="T22" fmla="*/ 350 w 422"/>
                  <a:gd name="T23" fmla="*/ 45 h 273"/>
                  <a:gd name="T24" fmla="*/ 335 w 422"/>
                  <a:gd name="T25" fmla="*/ 34 h 273"/>
                  <a:gd name="T26" fmla="*/ 319 w 422"/>
                  <a:gd name="T27" fmla="*/ 23 h 273"/>
                  <a:gd name="T28" fmla="*/ 301 w 422"/>
                  <a:gd name="T29" fmla="*/ 16 h 273"/>
                  <a:gd name="T30" fmla="*/ 282 w 422"/>
                  <a:gd name="T31" fmla="*/ 8 h 273"/>
                  <a:gd name="T32" fmla="*/ 264 w 422"/>
                  <a:gd name="T33" fmla="*/ 4 h 273"/>
                  <a:gd name="T34" fmla="*/ 243 w 422"/>
                  <a:gd name="T35" fmla="*/ 1 h 273"/>
                  <a:gd name="T36" fmla="*/ 224 w 422"/>
                  <a:gd name="T37" fmla="*/ 0 h 273"/>
                  <a:gd name="T38" fmla="*/ 198 w 422"/>
                  <a:gd name="T39" fmla="*/ 0 h 273"/>
                  <a:gd name="T40" fmla="*/ 198 w 422"/>
                  <a:gd name="T41" fmla="*/ 0 h 273"/>
                  <a:gd name="T42" fmla="*/ 177 w 422"/>
                  <a:gd name="T43" fmla="*/ 1 h 273"/>
                  <a:gd name="T44" fmla="*/ 158 w 422"/>
                  <a:gd name="T45" fmla="*/ 4 h 273"/>
                  <a:gd name="T46" fmla="*/ 138 w 422"/>
                  <a:gd name="T47" fmla="*/ 8 h 273"/>
                  <a:gd name="T48" fmla="*/ 121 w 422"/>
                  <a:gd name="T49" fmla="*/ 16 h 273"/>
                  <a:gd name="T50" fmla="*/ 103 w 422"/>
                  <a:gd name="T51" fmla="*/ 23 h 273"/>
                  <a:gd name="T52" fmla="*/ 87 w 422"/>
                  <a:gd name="T53" fmla="*/ 34 h 273"/>
                  <a:gd name="T54" fmla="*/ 72 w 422"/>
                  <a:gd name="T55" fmla="*/ 45 h 273"/>
                  <a:gd name="T56" fmla="*/ 57 w 422"/>
                  <a:gd name="T57" fmla="*/ 59 h 273"/>
                  <a:gd name="T58" fmla="*/ 44 w 422"/>
                  <a:gd name="T59" fmla="*/ 72 h 273"/>
                  <a:gd name="T60" fmla="*/ 34 w 422"/>
                  <a:gd name="T61" fmla="*/ 88 h 273"/>
                  <a:gd name="T62" fmla="*/ 23 w 422"/>
                  <a:gd name="T63" fmla="*/ 104 h 273"/>
                  <a:gd name="T64" fmla="*/ 14 w 422"/>
                  <a:gd name="T65" fmla="*/ 121 h 273"/>
                  <a:gd name="T66" fmla="*/ 9 w 422"/>
                  <a:gd name="T67" fmla="*/ 140 h 273"/>
                  <a:gd name="T68" fmla="*/ 3 w 422"/>
                  <a:gd name="T69" fmla="*/ 159 h 273"/>
                  <a:gd name="T70" fmla="*/ 0 w 422"/>
                  <a:gd name="T71" fmla="*/ 178 h 273"/>
                  <a:gd name="T72" fmla="*/ 0 w 422"/>
                  <a:gd name="T73" fmla="*/ 199 h 273"/>
                  <a:gd name="T74" fmla="*/ 0 w 422"/>
                  <a:gd name="T75" fmla="*/ 262 h 273"/>
                  <a:gd name="T76" fmla="*/ 0 w 422"/>
                  <a:gd name="T77" fmla="*/ 262 h 273"/>
                  <a:gd name="T78" fmla="*/ 0 w 422"/>
                  <a:gd name="T79" fmla="*/ 273 h 273"/>
                  <a:gd name="T80" fmla="*/ 422 w 422"/>
                  <a:gd name="T81" fmla="*/ 273 h 273"/>
                  <a:gd name="T82" fmla="*/ 422 w 422"/>
                  <a:gd name="T83" fmla="*/ 273 h 273"/>
                  <a:gd name="T84" fmla="*/ 422 w 422"/>
                  <a:gd name="T85" fmla="*/ 262 h 273"/>
                  <a:gd name="T86" fmla="*/ 422 w 422"/>
                  <a:gd name="T87" fmla="*/ 26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2" h="273">
                    <a:moveTo>
                      <a:pt x="422" y="262"/>
                    </a:moveTo>
                    <a:lnTo>
                      <a:pt x="422" y="199"/>
                    </a:lnTo>
                    <a:lnTo>
                      <a:pt x="422" y="199"/>
                    </a:lnTo>
                    <a:lnTo>
                      <a:pt x="420" y="178"/>
                    </a:lnTo>
                    <a:lnTo>
                      <a:pt x="417" y="159"/>
                    </a:lnTo>
                    <a:lnTo>
                      <a:pt x="413" y="140"/>
                    </a:lnTo>
                    <a:lnTo>
                      <a:pt x="406" y="121"/>
                    </a:lnTo>
                    <a:lnTo>
                      <a:pt x="398" y="104"/>
                    </a:lnTo>
                    <a:lnTo>
                      <a:pt x="388" y="88"/>
                    </a:lnTo>
                    <a:lnTo>
                      <a:pt x="376" y="72"/>
                    </a:lnTo>
                    <a:lnTo>
                      <a:pt x="364" y="59"/>
                    </a:lnTo>
                    <a:lnTo>
                      <a:pt x="350" y="45"/>
                    </a:lnTo>
                    <a:lnTo>
                      <a:pt x="335" y="34"/>
                    </a:lnTo>
                    <a:lnTo>
                      <a:pt x="319" y="23"/>
                    </a:lnTo>
                    <a:lnTo>
                      <a:pt x="301" y="16"/>
                    </a:lnTo>
                    <a:lnTo>
                      <a:pt x="282" y="8"/>
                    </a:lnTo>
                    <a:lnTo>
                      <a:pt x="264" y="4"/>
                    </a:lnTo>
                    <a:lnTo>
                      <a:pt x="243" y="1"/>
                    </a:lnTo>
                    <a:lnTo>
                      <a:pt x="224" y="0"/>
                    </a:lnTo>
                    <a:lnTo>
                      <a:pt x="198" y="0"/>
                    </a:lnTo>
                    <a:lnTo>
                      <a:pt x="198" y="0"/>
                    </a:lnTo>
                    <a:lnTo>
                      <a:pt x="177" y="1"/>
                    </a:lnTo>
                    <a:lnTo>
                      <a:pt x="158" y="4"/>
                    </a:lnTo>
                    <a:lnTo>
                      <a:pt x="138" y="8"/>
                    </a:lnTo>
                    <a:lnTo>
                      <a:pt x="121" y="16"/>
                    </a:lnTo>
                    <a:lnTo>
                      <a:pt x="103" y="23"/>
                    </a:lnTo>
                    <a:lnTo>
                      <a:pt x="87" y="34"/>
                    </a:lnTo>
                    <a:lnTo>
                      <a:pt x="72" y="45"/>
                    </a:lnTo>
                    <a:lnTo>
                      <a:pt x="57" y="59"/>
                    </a:lnTo>
                    <a:lnTo>
                      <a:pt x="44" y="72"/>
                    </a:lnTo>
                    <a:lnTo>
                      <a:pt x="34" y="88"/>
                    </a:lnTo>
                    <a:lnTo>
                      <a:pt x="23" y="104"/>
                    </a:lnTo>
                    <a:lnTo>
                      <a:pt x="14" y="121"/>
                    </a:lnTo>
                    <a:lnTo>
                      <a:pt x="9" y="140"/>
                    </a:lnTo>
                    <a:lnTo>
                      <a:pt x="3" y="159"/>
                    </a:lnTo>
                    <a:lnTo>
                      <a:pt x="0" y="178"/>
                    </a:lnTo>
                    <a:lnTo>
                      <a:pt x="0" y="199"/>
                    </a:lnTo>
                    <a:lnTo>
                      <a:pt x="0" y="262"/>
                    </a:lnTo>
                    <a:lnTo>
                      <a:pt x="0" y="262"/>
                    </a:lnTo>
                    <a:lnTo>
                      <a:pt x="0" y="273"/>
                    </a:lnTo>
                    <a:lnTo>
                      <a:pt x="422" y="273"/>
                    </a:lnTo>
                    <a:lnTo>
                      <a:pt x="422" y="273"/>
                    </a:lnTo>
                    <a:lnTo>
                      <a:pt x="422" y="262"/>
                    </a:lnTo>
                    <a:lnTo>
                      <a:pt x="422" y="26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6" name="Freeform 14"/>
              <p:cNvSpPr>
                <a:spLocks/>
              </p:cNvSpPr>
              <p:nvPr/>
            </p:nvSpPr>
            <p:spPr bwMode="auto">
              <a:xfrm>
                <a:off x="1082675" y="2360613"/>
                <a:ext cx="219075" cy="220663"/>
              </a:xfrm>
              <a:custGeom>
                <a:avLst/>
                <a:gdLst>
                  <a:gd name="T0" fmla="*/ 278 w 278"/>
                  <a:gd name="T1" fmla="*/ 139 h 277"/>
                  <a:gd name="T2" fmla="*/ 275 w 278"/>
                  <a:gd name="T3" fmla="*/ 167 h 277"/>
                  <a:gd name="T4" fmla="*/ 266 w 278"/>
                  <a:gd name="T5" fmla="*/ 192 h 277"/>
                  <a:gd name="T6" fmla="*/ 254 w 278"/>
                  <a:gd name="T7" fmla="*/ 215 h 277"/>
                  <a:gd name="T8" fmla="*/ 236 w 278"/>
                  <a:gd name="T9" fmla="*/ 236 h 277"/>
                  <a:gd name="T10" fmla="*/ 216 w 278"/>
                  <a:gd name="T11" fmla="*/ 254 h 277"/>
                  <a:gd name="T12" fmla="*/ 192 w 278"/>
                  <a:gd name="T13" fmla="*/ 266 h 277"/>
                  <a:gd name="T14" fmla="*/ 167 w 278"/>
                  <a:gd name="T15" fmla="*/ 274 h 277"/>
                  <a:gd name="T16" fmla="*/ 139 w 278"/>
                  <a:gd name="T17" fmla="*/ 277 h 277"/>
                  <a:gd name="T18" fmla="*/ 124 w 278"/>
                  <a:gd name="T19" fmla="*/ 276 h 277"/>
                  <a:gd name="T20" fmla="*/ 98 w 278"/>
                  <a:gd name="T21" fmla="*/ 271 h 277"/>
                  <a:gd name="T22" fmla="*/ 72 w 278"/>
                  <a:gd name="T23" fmla="*/ 260 h 277"/>
                  <a:gd name="T24" fmla="*/ 50 w 278"/>
                  <a:gd name="T25" fmla="*/ 245 h 277"/>
                  <a:gd name="T26" fmla="*/ 31 w 278"/>
                  <a:gd name="T27" fmla="*/ 227 h 277"/>
                  <a:gd name="T28" fmla="*/ 16 w 278"/>
                  <a:gd name="T29" fmla="*/ 205 h 277"/>
                  <a:gd name="T30" fmla="*/ 6 w 278"/>
                  <a:gd name="T31" fmla="*/ 180 h 277"/>
                  <a:gd name="T32" fmla="*/ 0 w 278"/>
                  <a:gd name="T33" fmla="*/ 153 h 277"/>
                  <a:gd name="T34" fmla="*/ 0 w 278"/>
                  <a:gd name="T35" fmla="*/ 139 h 277"/>
                  <a:gd name="T36" fmla="*/ 3 w 278"/>
                  <a:gd name="T37" fmla="*/ 111 h 277"/>
                  <a:gd name="T38" fmla="*/ 10 w 278"/>
                  <a:gd name="T39" fmla="*/ 84 h 277"/>
                  <a:gd name="T40" fmla="*/ 24 w 278"/>
                  <a:gd name="T41" fmla="*/ 60 h 277"/>
                  <a:gd name="T42" fmla="*/ 40 w 278"/>
                  <a:gd name="T43" fmla="*/ 41 h 277"/>
                  <a:gd name="T44" fmla="*/ 61 w 278"/>
                  <a:gd name="T45" fmla="*/ 23 h 277"/>
                  <a:gd name="T46" fmla="*/ 84 w 278"/>
                  <a:gd name="T47" fmla="*/ 10 h 277"/>
                  <a:gd name="T48" fmla="*/ 111 w 278"/>
                  <a:gd name="T49" fmla="*/ 3 h 277"/>
                  <a:gd name="T50" fmla="*/ 139 w 278"/>
                  <a:gd name="T51" fmla="*/ 0 h 277"/>
                  <a:gd name="T52" fmla="*/ 152 w 278"/>
                  <a:gd name="T53" fmla="*/ 1 h 277"/>
                  <a:gd name="T54" fmla="*/ 180 w 278"/>
                  <a:gd name="T55" fmla="*/ 6 h 277"/>
                  <a:gd name="T56" fmla="*/ 204 w 278"/>
                  <a:gd name="T57" fmla="*/ 16 h 277"/>
                  <a:gd name="T58" fmla="*/ 226 w 278"/>
                  <a:gd name="T59" fmla="*/ 32 h 277"/>
                  <a:gd name="T60" fmla="*/ 245 w 278"/>
                  <a:gd name="T61" fmla="*/ 50 h 277"/>
                  <a:gd name="T62" fmla="*/ 260 w 278"/>
                  <a:gd name="T63" fmla="*/ 72 h 277"/>
                  <a:gd name="T64" fmla="*/ 270 w 278"/>
                  <a:gd name="T65" fmla="*/ 97 h 277"/>
                  <a:gd name="T66" fmla="*/ 276 w 278"/>
                  <a:gd name="T67" fmla="*/ 124 h 277"/>
                  <a:gd name="T68" fmla="*/ 278 w 278"/>
                  <a:gd name="T69" fmla="*/ 139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8" h="277">
                    <a:moveTo>
                      <a:pt x="278" y="139"/>
                    </a:moveTo>
                    <a:lnTo>
                      <a:pt x="278" y="139"/>
                    </a:lnTo>
                    <a:lnTo>
                      <a:pt x="276" y="153"/>
                    </a:lnTo>
                    <a:lnTo>
                      <a:pt x="275" y="167"/>
                    </a:lnTo>
                    <a:lnTo>
                      <a:pt x="270" y="180"/>
                    </a:lnTo>
                    <a:lnTo>
                      <a:pt x="266" y="192"/>
                    </a:lnTo>
                    <a:lnTo>
                      <a:pt x="260" y="205"/>
                    </a:lnTo>
                    <a:lnTo>
                      <a:pt x="254" y="215"/>
                    </a:lnTo>
                    <a:lnTo>
                      <a:pt x="245" y="227"/>
                    </a:lnTo>
                    <a:lnTo>
                      <a:pt x="236" y="236"/>
                    </a:lnTo>
                    <a:lnTo>
                      <a:pt x="226" y="245"/>
                    </a:lnTo>
                    <a:lnTo>
                      <a:pt x="216" y="254"/>
                    </a:lnTo>
                    <a:lnTo>
                      <a:pt x="204" y="260"/>
                    </a:lnTo>
                    <a:lnTo>
                      <a:pt x="192" y="266"/>
                    </a:lnTo>
                    <a:lnTo>
                      <a:pt x="180" y="271"/>
                    </a:lnTo>
                    <a:lnTo>
                      <a:pt x="167" y="274"/>
                    </a:lnTo>
                    <a:lnTo>
                      <a:pt x="152" y="276"/>
                    </a:lnTo>
                    <a:lnTo>
                      <a:pt x="139" y="277"/>
                    </a:lnTo>
                    <a:lnTo>
                      <a:pt x="139" y="277"/>
                    </a:lnTo>
                    <a:lnTo>
                      <a:pt x="124" y="276"/>
                    </a:lnTo>
                    <a:lnTo>
                      <a:pt x="111" y="274"/>
                    </a:lnTo>
                    <a:lnTo>
                      <a:pt x="98" y="271"/>
                    </a:lnTo>
                    <a:lnTo>
                      <a:pt x="84" y="266"/>
                    </a:lnTo>
                    <a:lnTo>
                      <a:pt x="72" y="260"/>
                    </a:lnTo>
                    <a:lnTo>
                      <a:pt x="61" y="254"/>
                    </a:lnTo>
                    <a:lnTo>
                      <a:pt x="50" y="245"/>
                    </a:lnTo>
                    <a:lnTo>
                      <a:pt x="40" y="236"/>
                    </a:lnTo>
                    <a:lnTo>
                      <a:pt x="31" y="227"/>
                    </a:lnTo>
                    <a:lnTo>
                      <a:pt x="24" y="215"/>
                    </a:lnTo>
                    <a:lnTo>
                      <a:pt x="16" y="205"/>
                    </a:lnTo>
                    <a:lnTo>
                      <a:pt x="10" y="192"/>
                    </a:lnTo>
                    <a:lnTo>
                      <a:pt x="6" y="180"/>
                    </a:lnTo>
                    <a:lnTo>
                      <a:pt x="3" y="167"/>
                    </a:lnTo>
                    <a:lnTo>
                      <a:pt x="0" y="153"/>
                    </a:lnTo>
                    <a:lnTo>
                      <a:pt x="0" y="139"/>
                    </a:lnTo>
                    <a:lnTo>
                      <a:pt x="0" y="139"/>
                    </a:lnTo>
                    <a:lnTo>
                      <a:pt x="0" y="124"/>
                    </a:lnTo>
                    <a:lnTo>
                      <a:pt x="3" y="111"/>
                    </a:lnTo>
                    <a:lnTo>
                      <a:pt x="6" y="97"/>
                    </a:lnTo>
                    <a:lnTo>
                      <a:pt x="10" y="84"/>
                    </a:lnTo>
                    <a:lnTo>
                      <a:pt x="16" y="72"/>
                    </a:lnTo>
                    <a:lnTo>
                      <a:pt x="24" y="60"/>
                    </a:lnTo>
                    <a:lnTo>
                      <a:pt x="31" y="50"/>
                    </a:lnTo>
                    <a:lnTo>
                      <a:pt x="40" y="41"/>
                    </a:lnTo>
                    <a:lnTo>
                      <a:pt x="50" y="32"/>
                    </a:lnTo>
                    <a:lnTo>
                      <a:pt x="61" y="23"/>
                    </a:lnTo>
                    <a:lnTo>
                      <a:pt x="72" y="16"/>
                    </a:lnTo>
                    <a:lnTo>
                      <a:pt x="84" y="10"/>
                    </a:lnTo>
                    <a:lnTo>
                      <a:pt x="98" y="6"/>
                    </a:lnTo>
                    <a:lnTo>
                      <a:pt x="111" y="3"/>
                    </a:lnTo>
                    <a:lnTo>
                      <a:pt x="124" y="1"/>
                    </a:lnTo>
                    <a:lnTo>
                      <a:pt x="139" y="0"/>
                    </a:lnTo>
                    <a:lnTo>
                      <a:pt x="139" y="0"/>
                    </a:lnTo>
                    <a:lnTo>
                      <a:pt x="152" y="1"/>
                    </a:lnTo>
                    <a:lnTo>
                      <a:pt x="167" y="3"/>
                    </a:lnTo>
                    <a:lnTo>
                      <a:pt x="180" y="6"/>
                    </a:lnTo>
                    <a:lnTo>
                      <a:pt x="192" y="10"/>
                    </a:lnTo>
                    <a:lnTo>
                      <a:pt x="204" y="16"/>
                    </a:lnTo>
                    <a:lnTo>
                      <a:pt x="216" y="23"/>
                    </a:lnTo>
                    <a:lnTo>
                      <a:pt x="226" y="32"/>
                    </a:lnTo>
                    <a:lnTo>
                      <a:pt x="236" y="41"/>
                    </a:lnTo>
                    <a:lnTo>
                      <a:pt x="245" y="50"/>
                    </a:lnTo>
                    <a:lnTo>
                      <a:pt x="254" y="60"/>
                    </a:lnTo>
                    <a:lnTo>
                      <a:pt x="260" y="72"/>
                    </a:lnTo>
                    <a:lnTo>
                      <a:pt x="266" y="84"/>
                    </a:lnTo>
                    <a:lnTo>
                      <a:pt x="270" y="97"/>
                    </a:lnTo>
                    <a:lnTo>
                      <a:pt x="275" y="111"/>
                    </a:lnTo>
                    <a:lnTo>
                      <a:pt x="276" y="124"/>
                    </a:lnTo>
                    <a:lnTo>
                      <a:pt x="278" y="139"/>
                    </a:lnTo>
                    <a:lnTo>
                      <a:pt x="278" y="1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 name="Freeform 15"/>
              <p:cNvSpPr>
                <a:spLocks/>
              </p:cNvSpPr>
              <p:nvPr/>
            </p:nvSpPr>
            <p:spPr bwMode="auto">
              <a:xfrm>
                <a:off x="1323975" y="2508251"/>
                <a:ext cx="152400" cy="150813"/>
              </a:xfrm>
              <a:custGeom>
                <a:avLst/>
                <a:gdLst>
                  <a:gd name="T0" fmla="*/ 96 w 192"/>
                  <a:gd name="T1" fmla="*/ 190 h 190"/>
                  <a:gd name="T2" fmla="*/ 96 w 192"/>
                  <a:gd name="T3" fmla="*/ 190 h 190"/>
                  <a:gd name="T4" fmla="*/ 107 w 192"/>
                  <a:gd name="T5" fmla="*/ 190 h 190"/>
                  <a:gd name="T6" fmla="*/ 115 w 192"/>
                  <a:gd name="T7" fmla="*/ 189 h 190"/>
                  <a:gd name="T8" fmla="*/ 124 w 192"/>
                  <a:gd name="T9" fmla="*/ 186 h 190"/>
                  <a:gd name="T10" fmla="*/ 133 w 192"/>
                  <a:gd name="T11" fmla="*/ 183 h 190"/>
                  <a:gd name="T12" fmla="*/ 142 w 192"/>
                  <a:gd name="T13" fmla="*/ 178 h 190"/>
                  <a:gd name="T14" fmla="*/ 149 w 192"/>
                  <a:gd name="T15" fmla="*/ 174 h 190"/>
                  <a:gd name="T16" fmla="*/ 164 w 192"/>
                  <a:gd name="T17" fmla="*/ 162 h 190"/>
                  <a:gd name="T18" fmla="*/ 176 w 192"/>
                  <a:gd name="T19" fmla="*/ 147 h 190"/>
                  <a:gd name="T20" fmla="*/ 180 w 192"/>
                  <a:gd name="T21" fmla="*/ 140 h 190"/>
                  <a:gd name="T22" fmla="*/ 183 w 192"/>
                  <a:gd name="T23" fmla="*/ 131 h 190"/>
                  <a:gd name="T24" fmla="*/ 188 w 192"/>
                  <a:gd name="T25" fmla="*/ 124 h 190"/>
                  <a:gd name="T26" fmla="*/ 189 w 192"/>
                  <a:gd name="T27" fmla="*/ 113 h 190"/>
                  <a:gd name="T28" fmla="*/ 191 w 192"/>
                  <a:gd name="T29" fmla="*/ 105 h 190"/>
                  <a:gd name="T30" fmla="*/ 192 w 192"/>
                  <a:gd name="T31" fmla="*/ 94 h 190"/>
                  <a:gd name="T32" fmla="*/ 192 w 192"/>
                  <a:gd name="T33" fmla="*/ 94 h 190"/>
                  <a:gd name="T34" fmla="*/ 191 w 192"/>
                  <a:gd name="T35" fmla="*/ 85 h 190"/>
                  <a:gd name="T36" fmla="*/ 189 w 192"/>
                  <a:gd name="T37" fmla="*/ 75 h 190"/>
                  <a:gd name="T38" fmla="*/ 188 w 192"/>
                  <a:gd name="T39" fmla="*/ 66 h 190"/>
                  <a:gd name="T40" fmla="*/ 183 w 192"/>
                  <a:gd name="T41" fmla="*/ 57 h 190"/>
                  <a:gd name="T42" fmla="*/ 180 w 192"/>
                  <a:gd name="T43" fmla="*/ 50 h 190"/>
                  <a:gd name="T44" fmla="*/ 176 w 192"/>
                  <a:gd name="T45" fmla="*/ 41 h 190"/>
                  <a:gd name="T46" fmla="*/ 164 w 192"/>
                  <a:gd name="T47" fmla="*/ 28 h 190"/>
                  <a:gd name="T48" fmla="*/ 149 w 192"/>
                  <a:gd name="T49" fmla="*/ 16 h 190"/>
                  <a:gd name="T50" fmla="*/ 142 w 192"/>
                  <a:gd name="T51" fmla="*/ 12 h 190"/>
                  <a:gd name="T52" fmla="*/ 133 w 192"/>
                  <a:gd name="T53" fmla="*/ 7 h 190"/>
                  <a:gd name="T54" fmla="*/ 124 w 192"/>
                  <a:gd name="T55" fmla="*/ 4 h 190"/>
                  <a:gd name="T56" fmla="*/ 115 w 192"/>
                  <a:gd name="T57" fmla="*/ 1 h 190"/>
                  <a:gd name="T58" fmla="*/ 107 w 192"/>
                  <a:gd name="T59" fmla="*/ 0 h 190"/>
                  <a:gd name="T60" fmla="*/ 96 w 192"/>
                  <a:gd name="T61" fmla="*/ 0 h 190"/>
                  <a:gd name="T62" fmla="*/ 96 w 192"/>
                  <a:gd name="T63" fmla="*/ 0 h 190"/>
                  <a:gd name="T64" fmla="*/ 86 w 192"/>
                  <a:gd name="T65" fmla="*/ 0 h 190"/>
                  <a:gd name="T66" fmla="*/ 77 w 192"/>
                  <a:gd name="T67" fmla="*/ 1 h 190"/>
                  <a:gd name="T68" fmla="*/ 68 w 192"/>
                  <a:gd name="T69" fmla="*/ 4 h 190"/>
                  <a:gd name="T70" fmla="*/ 59 w 192"/>
                  <a:gd name="T71" fmla="*/ 7 h 190"/>
                  <a:gd name="T72" fmla="*/ 50 w 192"/>
                  <a:gd name="T73" fmla="*/ 12 h 190"/>
                  <a:gd name="T74" fmla="*/ 43 w 192"/>
                  <a:gd name="T75" fmla="*/ 16 h 190"/>
                  <a:gd name="T76" fmla="*/ 28 w 192"/>
                  <a:gd name="T77" fmla="*/ 28 h 190"/>
                  <a:gd name="T78" fmla="*/ 16 w 192"/>
                  <a:gd name="T79" fmla="*/ 41 h 190"/>
                  <a:gd name="T80" fmla="*/ 12 w 192"/>
                  <a:gd name="T81" fmla="*/ 50 h 190"/>
                  <a:gd name="T82" fmla="*/ 8 w 192"/>
                  <a:gd name="T83" fmla="*/ 57 h 190"/>
                  <a:gd name="T84" fmla="*/ 5 w 192"/>
                  <a:gd name="T85" fmla="*/ 66 h 190"/>
                  <a:gd name="T86" fmla="*/ 3 w 192"/>
                  <a:gd name="T87" fmla="*/ 75 h 190"/>
                  <a:gd name="T88" fmla="*/ 2 w 192"/>
                  <a:gd name="T89" fmla="*/ 85 h 190"/>
                  <a:gd name="T90" fmla="*/ 0 w 192"/>
                  <a:gd name="T91" fmla="*/ 94 h 190"/>
                  <a:gd name="T92" fmla="*/ 0 w 192"/>
                  <a:gd name="T93" fmla="*/ 94 h 190"/>
                  <a:gd name="T94" fmla="*/ 2 w 192"/>
                  <a:gd name="T95" fmla="*/ 105 h 190"/>
                  <a:gd name="T96" fmla="*/ 3 w 192"/>
                  <a:gd name="T97" fmla="*/ 113 h 190"/>
                  <a:gd name="T98" fmla="*/ 5 w 192"/>
                  <a:gd name="T99" fmla="*/ 124 h 190"/>
                  <a:gd name="T100" fmla="*/ 8 w 192"/>
                  <a:gd name="T101" fmla="*/ 131 h 190"/>
                  <a:gd name="T102" fmla="*/ 12 w 192"/>
                  <a:gd name="T103" fmla="*/ 140 h 190"/>
                  <a:gd name="T104" fmla="*/ 16 w 192"/>
                  <a:gd name="T105" fmla="*/ 147 h 190"/>
                  <a:gd name="T106" fmla="*/ 28 w 192"/>
                  <a:gd name="T107" fmla="*/ 162 h 190"/>
                  <a:gd name="T108" fmla="*/ 43 w 192"/>
                  <a:gd name="T109" fmla="*/ 174 h 190"/>
                  <a:gd name="T110" fmla="*/ 50 w 192"/>
                  <a:gd name="T111" fmla="*/ 178 h 190"/>
                  <a:gd name="T112" fmla="*/ 59 w 192"/>
                  <a:gd name="T113" fmla="*/ 183 h 190"/>
                  <a:gd name="T114" fmla="*/ 68 w 192"/>
                  <a:gd name="T115" fmla="*/ 186 h 190"/>
                  <a:gd name="T116" fmla="*/ 77 w 192"/>
                  <a:gd name="T117" fmla="*/ 189 h 190"/>
                  <a:gd name="T118" fmla="*/ 86 w 192"/>
                  <a:gd name="T119" fmla="*/ 190 h 190"/>
                  <a:gd name="T120" fmla="*/ 96 w 192"/>
                  <a:gd name="T121" fmla="*/ 190 h 190"/>
                  <a:gd name="T122" fmla="*/ 96 w 192"/>
                  <a:gd name="T123"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190">
                    <a:moveTo>
                      <a:pt x="96" y="190"/>
                    </a:moveTo>
                    <a:lnTo>
                      <a:pt x="96" y="190"/>
                    </a:lnTo>
                    <a:lnTo>
                      <a:pt x="107" y="190"/>
                    </a:lnTo>
                    <a:lnTo>
                      <a:pt x="115" y="189"/>
                    </a:lnTo>
                    <a:lnTo>
                      <a:pt x="124" y="186"/>
                    </a:lnTo>
                    <a:lnTo>
                      <a:pt x="133" y="183"/>
                    </a:lnTo>
                    <a:lnTo>
                      <a:pt x="142" y="178"/>
                    </a:lnTo>
                    <a:lnTo>
                      <a:pt x="149" y="174"/>
                    </a:lnTo>
                    <a:lnTo>
                      <a:pt x="164" y="162"/>
                    </a:lnTo>
                    <a:lnTo>
                      <a:pt x="176" y="147"/>
                    </a:lnTo>
                    <a:lnTo>
                      <a:pt x="180" y="140"/>
                    </a:lnTo>
                    <a:lnTo>
                      <a:pt x="183" y="131"/>
                    </a:lnTo>
                    <a:lnTo>
                      <a:pt x="188" y="124"/>
                    </a:lnTo>
                    <a:lnTo>
                      <a:pt x="189" y="113"/>
                    </a:lnTo>
                    <a:lnTo>
                      <a:pt x="191" y="105"/>
                    </a:lnTo>
                    <a:lnTo>
                      <a:pt x="192" y="94"/>
                    </a:lnTo>
                    <a:lnTo>
                      <a:pt x="192" y="94"/>
                    </a:lnTo>
                    <a:lnTo>
                      <a:pt x="191" y="85"/>
                    </a:lnTo>
                    <a:lnTo>
                      <a:pt x="189" y="75"/>
                    </a:lnTo>
                    <a:lnTo>
                      <a:pt x="188" y="66"/>
                    </a:lnTo>
                    <a:lnTo>
                      <a:pt x="183" y="57"/>
                    </a:lnTo>
                    <a:lnTo>
                      <a:pt x="180" y="50"/>
                    </a:lnTo>
                    <a:lnTo>
                      <a:pt x="176" y="41"/>
                    </a:lnTo>
                    <a:lnTo>
                      <a:pt x="164" y="28"/>
                    </a:lnTo>
                    <a:lnTo>
                      <a:pt x="149" y="16"/>
                    </a:lnTo>
                    <a:lnTo>
                      <a:pt x="142" y="12"/>
                    </a:lnTo>
                    <a:lnTo>
                      <a:pt x="133" y="7"/>
                    </a:lnTo>
                    <a:lnTo>
                      <a:pt x="124" y="4"/>
                    </a:lnTo>
                    <a:lnTo>
                      <a:pt x="115" y="1"/>
                    </a:lnTo>
                    <a:lnTo>
                      <a:pt x="107" y="0"/>
                    </a:lnTo>
                    <a:lnTo>
                      <a:pt x="96" y="0"/>
                    </a:lnTo>
                    <a:lnTo>
                      <a:pt x="96" y="0"/>
                    </a:lnTo>
                    <a:lnTo>
                      <a:pt x="86" y="0"/>
                    </a:lnTo>
                    <a:lnTo>
                      <a:pt x="77" y="1"/>
                    </a:lnTo>
                    <a:lnTo>
                      <a:pt x="68" y="4"/>
                    </a:lnTo>
                    <a:lnTo>
                      <a:pt x="59" y="7"/>
                    </a:lnTo>
                    <a:lnTo>
                      <a:pt x="50" y="12"/>
                    </a:lnTo>
                    <a:lnTo>
                      <a:pt x="43" y="16"/>
                    </a:lnTo>
                    <a:lnTo>
                      <a:pt x="28" y="28"/>
                    </a:lnTo>
                    <a:lnTo>
                      <a:pt x="16" y="41"/>
                    </a:lnTo>
                    <a:lnTo>
                      <a:pt x="12" y="50"/>
                    </a:lnTo>
                    <a:lnTo>
                      <a:pt x="8" y="57"/>
                    </a:lnTo>
                    <a:lnTo>
                      <a:pt x="5" y="66"/>
                    </a:lnTo>
                    <a:lnTo>
                      <a:pt x="3" y="75"/>
                    </a:lnTo>
                    <a:lnTo>
                      <a:pt x="2" y="85"/>
                    </a:lnTo>
                    <a:lnTo>
                      <a:pt x="0" y="94"/>
                    </a:lnTo>
                    <a:lnTo>
                      <a:pt x="0" y="94"/>
                    </a:lnTo>
                    <a:lnTo>
                      <a:pt x="2" y="105"/>
                    </a:lnTo>
                    <a:lnTo>
                      <a:pt x="3" y="113"/>
                    </a:lnTo>
                    <a:lnTo>
                      <a:pt x="5" y="124"/>
                    </a:lnTo>
                    <a:lnTo>
                      <a:pt x="8" y="131"/>
                    </a:lnTo>
                    <a:lnTo>
                      <a:pt x="12" y="140"/>
                    </a:lnTo>
                    <a:lnTo>
                      <a:pt x="16" y="147"/>
                    </a:lnTo>
                    <a:lnTo>
                      <a:pt x="28" y="162"/>
                    </a:lnTo>
                    <a:lnTo>
                      <a:pt x="43" y="174"/>
                    </a:lnTo>
                    <a:lnTo>
                      <a:pt x="50" y="178"/>
                    </a:lnTo>
                    <a:lnTo>
                      <a:pt x="59" y="183"/>
                    </a:lnTo>
                    <a:lnTo>
                      <a:pt x="68" y="186"/>
                    </a:lnTo>
                    <a:lnTo>
                      <a:pt x="77" y="189"/>
                    </a:lnTo>
                    <a:lnTo>
                      <a:pt x="86" y="190"/>
                    </a:lnTo>
                    <a:lnTo>
                      <a:pt x="96" y="190"/>
                    </a:lnTo>
                    <a:lnTo>
                      <a:pt x="96"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 name="Freeform 16"/>
              <p:cNvSpPr>
                <a:spLocks/>
              </p:cNvSpPr>
              <p:nvPr/>
            </p:nvSpPr>
            <p:spPr bwMode="auto">
              <a:xfrm>
                <a:off x="1362075" y="2679701"/>
                <a:ext cx="153987" cy="146050"/>
              </a:xfrm>
              <a:custGeom>
                <a:avLst/>
                <a:gdLst>
                  <a:gd name="T0" fmla="*/ 193 w 193"/>
                  <a:gd name="T1" fmla="*/ 180 h 185"/>
                  <a:gd name="T2" fmla="*/ 193 w 193"/>
                  <a:gd name="T3" fmla="*/ 136 h 185"/>
                  <a:gd name="T4" fmla="*/ 193 w 193"/>
                  <a:gd name="T5" fmla="*/ 136 h 185"/>
                  <a:gd name="T6" fmla="*/ 192 w 193"/>
                  <a:gd name="T7" fmla="*/ 123 h 185"/>
                  <a:gd name="T8" fmla="*/ 190 w 193"/>
                  <a:gd name="T9" fmla="*/ 109 h 185"/>
                  <a:gd name="T10" fmla="*/ 186 w 193"/>
                  <a:gd name="T11" fmla="*/ 96 h 185"/>
                  <a:gd name="T12" fmla="*/ 182 w 193"/>
                  <a:gd name="T13" fmla="*/ 83 h 185"/>
                  <a:gd name="T14" fmla="*/ 176 w 193"/>
                  <a:gd name="T15" fmla="*/ 71 h 185"/>
                  <a:gd name="T16" fmla="*/ 170 w 193"/>
                  <a:gd name="T17" fmla="*/ 61 h 185"/>
                  <a:gd name="T18" fmla="*/ 161 w 193"/>
                  <a:gd name="T19" fmla="*/ 50 h 185"/>
                  <a:gd name="T20" fmla="*/ 152 w 193"/>
                  <a:gd name="T21" fmla="*/ 40 h 185"/>
                  <a:gd name="T22" fmla="*/ 143 w 193"/>
                  <a:gd name="T23" fmla="*/ 31 h 185"/>
                  <a:gd name="T24" fmla="*/ 133 w 193"/>
                  <a:gd name="T25" fmla="*/ 24 h 185"/>
                  <a:gd name="T26" fmla="*/ 121 w 193"/>
                  <a:gd name="T27" fmla="*/ 16 h 185"/>
                  <a:gd name="T28" fmla="*/ 109 w 193"/>
                  <a:gd name="T29" fmla="*/ 11 h 185"/>
                  <a:gd name="T30" fmla="*/ 97 w 193"/>
                  <a:gd name="T31" fmla="*/ 6 h 185"/>
                  <a:gd name="T32" fmla="*/ 84 w 193"/>
                  <a:gd name="T33" fmla="*/ 3 h 185"/>
                  <a:gd name="T34" fmla="*/ 71 w 193"/>
                  <a:gd name="T35" fmla="*/ 0 h 185"/>
                  <a:gd name="T36" fmla="*/ 56 w 193"/>
                  <a:gd name="T37" fmla="*/ 0 h 185"/>
                  <a:gd name="T38" fmla="*/ 38 w 193"/>
                  <a:gd name="T39" fmla="*/ 0 h 185"/>
                  <a:gd name="T40" fmla="*/ 38 w 193"/>
                  <a:gd name="T41" fmla="*/ 0 h 185"/>
                  <a:gd name="T42" fmla="*/ 19 w 193"/>
                  <a:gd name="T43" fmla="*/ 2 h 185"/>
                  <a:gd name="T44" fmla="*/ 0 w 193"/>
                  <a:gd name="T45" fmla="*/ 6 h 185"/>
                  <a:gd name="T46" fmla="*/ 0 w 193"/>
                  <a:gd name="T47" fmla="*/ 6 h 185"/>
                  <a:gd name="T48" fmla="*/ 12 w 193"/>
                  <a:gd name="T49" fmla="*/ 30 h 185"/>
                  <a:gd name="T50" fmla="*/ 19 w 193"/>
                  <a:gd name="T51" fmla="*/ 55 h 185"/>
                  <a:gd name="T52" fmla="*/ 24 w 193"/>
                  <a:gd name="T53" fmla="*/ 83 h 185"/>
                  <a:gd name="T54" fmla="*/ 27 w 193"/>
                  <a:gd name="T55" fmla="*/ 111 h 185"/>
                  <a:gd name="T56" fmla="*/ 27 w 193"/>
                  <a:gd name="T57" fmla="*/ 174 h 185"/>
                  <a:gd name="T58" fmla="*/ 27 w 193"/>
                  <a:gd name="T59" fmla="*/ 174 h 185"/>
                  <a:gd name="T60" fmla="*/ 25 w 193"/>
                  <a:gd name="T61" fmla="*/ 185 h 185"/>
                  <a:gd name="T62" fmla="*/ 192 w 193"/>
                  <a:gd name="T63" fmla="*/ 185 h 185"/>
                  <a:gd name="T64" fmla="*/ 192 w 193"/>
                  <a:gd name="T65" fmla="*/ 185 h 185"/>
                  <a:gd name="T66" fmla="*/ 193 w 193"/>
                  <a:gd name="T67" fmla="*/ 180 h 185"/>
                  <a:gd name="T68" fmla="*/ 193 w 193"/>
                  <a:gd name="T69" fmla="*/ 18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185">
                    <a:moveTo>
                      <a:pt x="193" y="180"/>
                    </a:moveTo>
                    <a:lnTo>
                      <a:pt x="193" y="136"/>
                    </a:lnTo>
                    <a:lnTo>
                      <a:pt x="193" y="136"/>
                    </a:lnTo>
                    <a:lnTo>
                      <a:pt x="192" y="123"/>
                    </a:lnTo>
                    <a:lnTo>
                      <a:pt x="190" y="109"/>
                    </a:lnTo>
                    <a:lnTo>
                      <a:pt x="186" y="96"/>
                    </a:lnTo>
                    <a:lnTo>
                      <a:pt x="182" y="83"/>
                    </a:lnTo>
                    <a:lnTo>
                      <a:pt x="176" y="71"/>
                    </a:lnTo>
                    <a:lnTo>
                      <a:pt x="170" y="61"/>
                    </a:lnTo>
                    <a:lnTo>
                      <a:pt x="161" y="50"/>
                    </a:lnTo>
                    <a:lnTo>
                      <a:pt x="152" y="40"/>
                    </a:lnTo>
                    <a:lnTo>
                      <a:pt x="143" y="31"/>
                    </a:lnTo>
                    <a:lnTo>
                      <a:pt x="133" y="24"/>
                    </a:lnTo>
                    <a:lnTo>
                      <a:pt x="121" y="16"/>
                    </a:lnTo>
                    <a:lnTo>
                      <a:pt x="109" y="11"/>
                    </a:lnTo>
                    <a:lnTo>
                      <a:pt x="97" y="6"/>
                    </a:lnTo>
                    <a:lnTo>
                      <a:pt x="84" y="3"/>
                    </a:lnTo>
                    <a:lnTo>
                      <a:pt x="71" y="0"/>
                    </a:lnTo>
                    <a:lnTo>
                      <a:pt x="56" y="0"/>
                    </a:lnTo>
                    <a:lnTo>
                      <a:pt x="38" y="0"/>
                    </a:lnTo>
                    <a:lnTo>
                      <a:pt x="38" y="0"/>
                    </a:lnTo>
                    <a:lnTo>
                      <a:pt x="19" y="2"/>
                    </a:lnTo>
                    <a:lnTo>
                      <a:pt x="0" y="6"/>
                    </a:lnTo>
                    <a:lnTo>
                      <a:pt x="0" y="6"/>
                    </a:lnTo>
                    <a:lnTo>
                      <a:pt x="12" y="30"/>
                    </a:lnTo>
                    <a:lnTo>
                      <a:pt x="19" y="55"/>
                    </a:lnTo>
                    <a:lnTo>
                      <a:pt x="24" y="83"/>
                    </a:lnTo>
                    <a:lnTo>
                      <a:pt x="27" y="111"/>
                    </a:lnTo>
                    <a:lnTo>
                      <a:pt x="27" y="174"/>
                    </a:lnTo>
                    <a:lnTo>
                      <a:pt x="27" y="174"/>
                    </a:lnTo>
                    <a:lnTo>
                      <a:pt x="25" y="185"/>
                    </a:lnTo>
                    <a:lnTo>
                      <a:pt x="192" y="185"/>
                    </a:lnTo>
                    <a:lnTo>
                      <a:pt x="192" y="185"/>
                    </a:lnTo>
                    <a:lnTo>
                      <a:pt x="193" y="180"/>
                    </a:lnTo>
                    <a:lnTo>
                      <a:pt x="193" y="1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9" name="Freeform 17"/>
              <p:cNvSpPr>
                <a:spLocks/>
              </p:cNvSpPr>
              <p:nvPr/>
            </p:nvSpPr>
            <p:spPr bwMode="auto">
              <a:xfrm>
                <a:off x="909638" y="2503488"/>
                <a:ext cx="153987" cy="153988"/>
              </a:xfrm>
              <a:custGeom>
                <a:avLst/>
                <a:gdLst>
                  <a:gd name="T0" fmla="*/ 98 w 194"/>
                  <a:gd name="T1" fmla="*/ 195 h 195"/>
                  <a:gd name="T2" fmla="*/ 117 w 194"/>
                  <a:gd name="T3" fmla="*/ 193 h 195"/>
                  <a:gd name="T4" fmla="*/ 134 w 194"/>
                  <a:gd name="T5" fmla="*/ 187 h 195"/>
                  <a:gd name="T6" fmla="*/ 151 w 194"/>
                  <a:gd name="T7" fmla="*/ 178 h 195"/>
                  <a:gd name="T8" fmla="*/ 165 w 194"/>
                  <a:gd name="T9" fmla="*/ 167 h 195"/>
                  <a:gd name="T10" fmla="*/ 177 w 194"/>
                  <a:gd name="T11" fmla="*/ 152 h 195"/>
                  <a:gd name="T12" fmla="*/ 186 w 194"/>
                  <a:gd name="T13" fmla="*/ 136 h 195"/>
                  <a:gd name="T14" fmla="*/ 192 w 194"/>
                  <a:gd name="T15" fmla="*/ 116 h 195"/>
                  <a:gd name="T16" fmla="*/ 194 w 194"/>
                  <a:gd name="T17" fmla="*/ 97 h 195"/>
                  <a:gd name="T18" fmla="*/ 194 w 194"/>
                  <a:gd name="T19" fmla="*/ 87 h 195"/>
                  <a:gd name="T20" fmla="*/ 189 w 194"/>
                  <a:gd name="T21" fmla="*/ 68 h 195"/>
                  <a:gd name="T22" fmla="*/ 182 w 194"/>
                  <a:gd name="T23" fmla="*/ 52 h 195"/>
                  <a:gd name="T24" fmla="*/ 171 w 194"/>
                  <a:gd name="T25" fmla="*/ 35 h 195"/>
                  <a:gd name="T26" fmla="*/ 158 w 194"/>
                  <a:gd name="T27" fmla="*/ 22 h 195"/>
                  <a:gd name="T28" fmla="*/ 143 w 194"/>
                  <a:gd name="T29" fmla="*/ 12 h 195"/>
                  <a:gd name="T30" fmla="*/ 126 w 194"/>
                  <a:gd name="T31" fmla="*/ 4 h 195"/>
                  <a:gd name="T32" fmla="*/ 106 w 194"/>
                  <a:gd name="T33" fmla="*/ 0 h 195"/>
                  <a:gd name="T34" fmla="*/ 98 w 194"/>
                  <a:gd name="T35" fmla="*/ 0 h 195"/>
                  <a:gd name="T36" fmla="*/ 77 w 194"/>
                  <a:gd name="T37" fmla="*/ 1 h 195"/>
                  <a:gd name="T38" fmla="*/ 59 w 194"/>
                  <a:gd name="T39" fmla="*/ 7 h 195"/>
                  <a:gd name="T40" fmla="*/ 43 w 194"/>
                  <a:gd name="T41" fmla="*/ 16 h 195"/>
                  <a:gd name="T42" fmla="*/ 28 w 194"/>
                  <a:gd name="T43" fmla="*/ 28 h 195"/>
                  <a:gd name="T44" fmla="*/ 16 w 194"/>
                  <a:gd name="T45" fmla="*/ 43 h 195"/>
                  <a:gd name="T46" fmla="*/ 8 w 194"/>
                  <a:gd name="T47" fmla="*/ 59 h 195"/>
                  <a:gd name="T48" fmla="*/ 2 w 194"/>
                  <a:gd name="T49" fmla="*/ 78 h 195"/>
                  <a:gd name="T50" fmla="*/ 0 w 194"/>
                  <a:gd name="T51" fmla="*/ 97 h 195"/>
                  <a:gd name="T52" fmla="*/ 0 w 194"/>
                  <a:gd name="T53" fmla="*/ 108 h 195"/>
                  <a:gd name="T54" fmla="*/ 5 w 194"/>
                  <a:gd name="T55" fmla="*/ 127 h 195"/>
                  <a:gd name="T56" fmla="*/ 12 w 194"/>
                  <a:gd name="T57" fmla="*/ 143 h 195"/>
                  <a:gd name="T58" fmla="*/ 22 w 194"/>
                  <a:gd name="T59" fmla="*/ 159 h 195"/>
                  <a:gd name="T60" fmla="*/ 36 w 194"/>
                  <a:gd name="T61" fmla="*/ 173 h 195"/>
                  <a:gd name="T62" fmla="*/ 50 w 194"/>
                  <a:gd name="T63" fmla="*/ 183 h 195"/>
                  <a:gd name="T64" fmla="*/ 68 w 194"/>
                  <a:gd name="T65" fmla="*/ 190 h 195"/>
                  <a:gd name="T66" fmla="*/ 87 w 194"/>
                  <a:gd name="T67" fmla="*/ 195 h 195"/>
                  <a:gd name="T68" fmla="*/ 98 w 194"/>
                  <a:gd name="T6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95">
                    <a:moveTo>
                      <a:pt x="98" y="195"/>
                    </a:moveTo>
                    <a:lnTo>
                      <a:pt x="98" y="195"/>
                    </a:lnTo>
                    <a:lnTo>
                      <a:pt x="106" y="195"/>
                    </a:lnTo>
                    <a:lnTo>
                      <a:pt x="117" y="193"/>
                    </a:lnTo>
                    <a:lnTo>
                      <a:pt x="126" y="190"/>
                    </a:lnTo>
                    <a:lnTo>
                      <a:pt x="134" y="187"/>
                    </a:lnTo>
                    <a:lnTo>
                      <a:pt x="143" y="183"/>
                    </a:lnTo>
                    <a:lnTo>
                      <a:pt x="151" y="178"/>
                    </a:lnTo>
                    <a:lnTo>
                      <a:pt x="158" y="173"/>
                    </a:lnTo>
                    <a:lnTo>
                      <a:pt x="165" y="167"/>
                    </a:lnTo>
                    <a:lnTo>
                      <a:pt x="171" y="159"/>
                    </a:lnTo>
                    <a:lnTo>
                      <a:pt x="177" y="152"/>
                    </a:lnTo>
                    <a:lnTo>
                      <a:pt x="182" y="143"/>
                    </a:lnTo>
                    <a:lnTo>
                      <a:pt x="186" y="136"/>
                    </a:lnTo>
                    <a:lnTo>
                      <a:pt x="189" y="127"/>
                    </a:lnTo>
                    <a:lnTo>
                      <a:pt x="192" y="116"/>
                    </a:lnTo>
                    <a:lnTo>
                      <a:pt x="194" y="108"/>
                    </a:lnTo>
                    <a:lnTo>
                      <a:pt x="194" y="97"/>
                    </a:lnTo>
                    <a:lnTo>
                      <a:pt x="194" y="97"/>
                    </a:lnTo>
                    <a:lnTo>
                      <a:pt x="194" y="87"/>
                    </a:lnTo>
                    <a:lnTo>
                      <a:pt x="192" y="78"/>
                    </a:lnTo>
                    <a:lnTo>
                      <a:pt x="189" y="68"/>
                    </a:lnTo>
                    <a:lnTo>
                      <a:pt x="186" y="59"/>
                    </a:lnTo>
                    <a:lnTo>
                      <a:pt x="182" y="52"/>
                    </a:lnTo>
                    <a:lnTo>
                      <a:pt x="177" y="43"/>
                    </a:lnTo>
                    <a:lnTo>
                      <a:pt x="171" y="35"/>
                    </a:lnTo>
                    <a:lnTo>
                      <a:pt x="165" y="28"/>
                    </a:lnTo>
                    <a:lnTo>
                      <a:pt x="158" y="22"/>
                    </a:lnTo>
                    <a:lnTo>
                      <a:pt x="151" y="16"/>
                    </a:lnTo>
                    <a:lnTo>
                      <a:pt x="143" y="12"/>
                    </a:lnTo>
                    <a:lnTo>
                      <a:pt x="134" y="7"/>
                    </a:lnTo>
                    <a:lnTo>
                      <a:pt x="126" y="4"/>
                    </a:lnTo>
                    <a:lnTo>
                      <a:pt x="117" y="1"/>
                    </a:lnTo>
                    <a:lnTo>
                      <a:pt x="106" y="0"/>
                    </a:lnTo>
                    <a:lnTo>
                      <a:pt x="98" y="0"/>
                    </a:lnTo>
                    <a:lnTo>
                      <a:pt x="98" y="0"/>
                    </a:lnTo>
                    <a:lnTo>
                      <a:pt x="87" y="0"/>
                    </a:lnTo>
                    <a:lnTo>
                      <a:pt x="77" y="1"/>
                    </a:lnTo>
                    <a:lnTo>
                      <a:pt x="68" y="4"/>
                    </a:lnTo>
                    <a:lnTo>
                      <a:pt x="59" y="7"/>
                    </a:lnTo>
                    <a:lnTo>
                      <a:pt x="50" y="12"/>
                    </a:lnTo>
                    <a:lnTo>
                      <a:pt x="43" y="16"/>
                    </a:lnTo>
                    <a:lnTo>
                      <a:pt x="36" y="22"/>
                    </a:lnTo>
                    <a:lnTo>
                      <a:pt x="28" y="28"/>
                    </a:lnTo>
                    <a:lnTo>
                      <a:pt x="22" y="35"/>
                    </a:lnTo>
                    <a:lnTo>
                      <a:pt x="16" y="43"/>
                    </a:lnTo>
                    <a:lnTo>
                      <a:pt x="12" y="52"/>
                    </a:lnTo>
                    <a:lnTo>
                      <a:pt x="8" y="59"/>
                    </a:lnTo>
                    <a:lnTo>
                      <a:pt x="5" y="68"/>
                    </a:lnTo>
                    <a:lnTo>
                      <a:pt x="2" y="78"/>
                    </a:lnTo>
                    <a:lnTo>
                      <a:pt x="0" y="87"/>
                    </a:lnTo>
                    <a:lnTo>
                      <a:pt x="0" y="97"/>
                    </a:lnTo>
                    <a:lnTo>
                      <a:pt x="0" y="97"/>
                    </a:lnTo>
                    <a:lnTo>
                      <a:pt x="0" y="108"/>
                    </a:lnTo>
                    <a:lnTo>
                      <a:pt x="2" y="116"/>
                    </a:lnTo>
                    <a:lnTo>
                      <a:pt x="5" y="127"/>
                    </a:lnTo>
                    <a:lnTo>
                      <a:pt x="8" y="136"/>
                    </a:lnTo>
                    <a:lnTo>
                      <a:pt x="12" y="143"/>
                    </a:lnTo>
                    <a:lnTo>
                      <a:pt x="16" y="152"/>
                    </a:lnTo>
                    <a:lnTo>
                      <a:pt x="22" y="159"/>
                    </a:lnTo>
                    <a:lnTo>
                      <a:pt x="28" y="167"/>
                    </a:lnTo>
                    <a:lnTo>
                      <a:pt x="36" y="173"/>
                    </a:lnTo>
                    <a:lnTo>
                      <a:pt x="43" y="178"/>
                    </a:lnTo>
                    <a:lnTo>
                      <a:pt x="50" y="183"/>
                    </a:lnTo>
                    <a:lnTo>
                      <a:pt x="59" y="187"/>
                    </a:lnTo>
                    <a:lnTo>
                      <a:pt x="68" y="190"/>
                    </a:lnTo>
                    <a:lnTo>
                      <a:pt x="77" y="193"/>
                    </a:lnTo>
                    <a:lnTo>
                      <a:pt x="87" y="195"/>
                    </a:lnTo>
                    <a:lnTo>
                      <a:pt x="98" y="195"/>
                    </a:lnTo>
                    <a:lnTo>
                      <a:pt x="98" y="1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 name="Freeform 18"/>
              <p:cNvSpPr>
                <a:spLocks/>
              </p:cNvSpPr>
              <p:nvPr/>
            </p:nvSpPr>
            <p:spPr bwMode="auto">
              <a:xfrm>
                <a:off x="868363" y="2678113"/>
                <a:ext cx="153987" cy="147638"/>
              </a:xfrm>
              <a:custGeom>
                <a:avLst/>
                <a:gdLst>
                  <a:gd name="T0" fmla="*/ 167 w 194"/>
                  <a:gd name="T1" fmla="*/ 175 h 186"/>
                  <a:gd name="T2" fmla="*/ 167 w 194"/>
                  <a:gd name="T3" fmla="*/ 112 h 186"/>
                  <a:gd name="T4" fmla="*/ 167 w 194"/>
                  <a:gd name="T5" fmla="*/ 112 h 186"/>
                  <a:gd name="T6" fmla="*/ 167 w 194"/>
                  <a:gd name="T7" fmla="*/ 97 h 186"/>
                  <a:gd name="T8" fmla="*/ 169 w 194"/>
                  <a:gd name="T9" fmla="*/ 82 h 186"/>
                  <a:gd name="T10" fmla="*/ 175 w 194"/>
                  <a:gd name="T11" fmla="*/ 56 h 186"/>
                  <a:gd name="T12" fmla="*/ 182 w 194"/>
                  <a:gd name="T13" fmla="*/ 29 h 186"/>
                  <a:gd name="T14" fmla="*/ 194 w 194"/>
                  <a:gd name="T15" fmla="*/ 4 h 186"/>
                  <a:gd name="T16" fmla="*/ 194 w 194"/>
                  <a:gd name="T17" fmla="*/ 4 h 186"/>
                  <a:gd name="T18" fmla="*/ 176 w 194"/>
                  <a:gd name="T19" fmla="*/ 1 h 186"/>
                  <a:gd name="T20" fmla="*/ 158 w 194"/>
                  <a:gd name="T21" fmla="*/ 0 h 186"/>
                  <a:gd name="T22" fmla="*/ 139 w 194"/>
                  <a:gd name="T23" fmla="*/ 0 h 186"/>
                  <a:gd name="T24" fmla="*/ 139 w 194"/>
                  <a:gd name="T25" fmla="*/ 0 h 186"/>
                  <a:gd name="T26" fmla="*/ 126 w 194"/>
                  <a:gd name="T27" fmla="*/ 1 h 186"/>
                  <a:gd name="T28" fmla="*/ 111 w 194"/>
                  <a:gd name="T29" fmla="*/ 3 h 186"/>
                  <a:gd name="T30" fmla="*/ 98 w 194"/>
                  <a:gd name="T31" fmla="*/ 6 h 186"/>
                  <a:gd name="T32" fmla="*/ 86 w 194"/>
                  <a:gd name="T33" fmla="*/ 12 h 186"/>
                  <a:gd name="T34" fmla="*/ 73 w 194"/>
                  <a:gd name="T35" fmla="*/ 17 h 186"/>
                  <a:gd name="T36" fmla="*/ 62 w 194"/>
                  <a:gd name="T37" fmla="*/ 23 h 186"/>
                  <a:gd name="T38" fmla="*/ 51 w 194"/>
                  <a:gd name="T39" fmla="*/ 32 h 186"/>
                  <a:gd name="T40" fmla="*/ 42 w 194"/>
                  <a:gd name="T41" fmla="*/ 41 h 186"/>
                  <a:gd name="T42" fmla="*/ 33 w 194"/>
                  <a:gd name="T43" fmla="*/ 51 h 186"/>
                  <a:gd name="T44" fmla="*/ 24 w 194"/>
                  <a:gd name="T45" fmla="*/ 62 h 186"/>
                  <a:gd name="T46" fmla="*/ 17 w 194"/>
                  <a:gd name="T47" fmla="*/ 74 h 186"/>
                  <a:gd name="T48" fmla="*/ 11 w 194"/>
                  <a:gd name="T49" fmla="*/ 85 h 186"/>
                  <a:gd name="T50" fmla="*/ 6 w 194"/>
                  <a:gd name="T51" fmla="*/ 97 h 186"/>
                  <a:gd name="T52" fmla="*/ 3 w 194"/>
                  <a:gd name="T53" fmla="*/ 110 h 186"/>
                  <a:gd name="T54" fmla="*/ 0 w 194"/>
                  <a:gd name="T55" fmla="*/ 125 h 186"/>
                  <a:gd name="T56" fmla="*/ 0 w 194"/>
                  <a:gd name="T57" fmla="*/ 139 h 186"/>
                  <a:gd name="T58" fmla="*/ 0 w 194"/>
                  <a:gd name="T59" fmla="*/ 184 h 186"/>
                  <a:gd name="T60" fmla="*/ 0 w 194"/>
                  <a:gd name="T61" fmla="*/ 184 h 186"/>
                  <a:gd name="T62" fmla="*/ 0 w 194"/>
                  <a:gd name="T63" fmla="*/ 186 h 186"/>
                  <a:gd name="T64" fmla="*/ 167 w 194"/>
                  <a:gd name="T65" fmla="*/ 186 h 186"/>
                  <a:gd name="T66" fmla="*/ 167 w 194"/>
                  <a:gd name="T67" fmla="*/ 186 h 186"/>
                  <a:gd name="T68" fmla="*/ 167 w 194"/>
                  <a:gd name="T69" fmla="*/ 175 h 186"/>
                  <a:gd name="T70" fmla="*/ 167 w 194"/>
                  <a:gd name="T71" fmla="*/ 17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4" h="186">
                    <a:moveTo>
                      <a:pt x="167" y="175"/>
                    </a:moveTo>
                    <a:lnTo>
                      <a:pt x="167" y="112"/>
                    </a:lnTo>
                    <a:lnTo>
                      <a:pt x="167" y="112"/>
                    </a:lnTo>
                    <a:lnTo>
                      <a:pt x="167" y="97"/>
                    </a:lnTo>
                    <a:lnTo>
                      <a:pt x="169" y="82"/>
                    </a:lnTo>
                    <a:lnTo>
                      <a:pt x="175" y="56"/>
                    </a:lnTo>
                    <a:lnTo>
                      <a:pt x="182" y="29"/>
                    </a:lnTo>
                    <a:lnTo>
                      <a:pt x="194" y="4"/>
                    </a:lnTo>
                    <a:lnTo>
                      <a:pt x="194" y="4"/>
                    </a:lnTo>
                    <a:lnTo>
                      <a:pt x="176" y="1"/>
                    </a:lnTo>
                    <a:lnTo>
                      <a:pt x="158" y="0"/>
                    </a:lnTo>
                    <a:lnTo>
                      <a:pt x="139" y="0"/>
                    </a:lnTo>
                    <a:lnTo>
                      <a:pt x="139" y="0"/>
                    </a:lnTo>
                    <a:lnTo>
                      <a:pt x="126" y="1"/>
                    </a:lnTo>
                    <a:lnTo>
                      <a:pt x="111" y="3"/>
                    </a:lnTo>
                    <a:lnTo>
                      <a:pt x="98" y="6"/>
                    </a:lnTo>
                    <a:lnTo>
                      <a:pt x="86" y="12"/>
                    </a:lnTo>
                    <a:lnTo>
                      <a:pt x="73" y="17"/>
                    </a:lnTo>
                    <a:lnTo>
                      <a:pt x="62" y="23"/>
                    </a:lnTo>
                    <a:lnTo>
                      <a:pt x="51" y="32"/>
                    </a:lnTo>
                    <a:lnTo>
                      <a:pt x="42" y="41"/>
                    </a:lnTo>
                    <a:lnTo>
                      <a:pt x="33" y="51"/>
                    </a:lnTo>
                    <a:lnTo>
                      <a:pt x="24" y="62"/>
                    </a:lnTo>
                    <a:lnTo>
                      <a:pt x="17" y="74"/>
                    </a:lnTo>
                    <a:lnTo>
                      <a:pt x="11" y="85"/>
                    </a:lnTo>
                    <a:lnTo>
                      <a:pt x="6" y="97"/>
                    </a:lnTo>
                    <a:lnTo>
                      <a:pt x="3" y="110"/>
                    </a:lnTo>
                    <a:lnTo>
                      <a:pt x="0" y="125"/>
                    </a:lnTo>
                    <a:lnTo>
                      <a:pt x="0" y="139"/>
                    </a:lnTo>
                    <a:lnTo>
                      <a:pt x="0" y="184"/>
                    </a:lnTo>
                    <a:lnTo>
                      <a:pt x="0" y="184"/>
                    </a:lnTo>
                    <a:lnTo>
                      <a:pt x="0" y="186"/>
                    </a:lnTo>
                    <a:lnTo>
                      <a:pt x="167" y="186"/>
                    </a:lnTo>
                    <a:lnTo>
                      <a:pt x="167" y="186"/>
                    </a:lnTo>
                    <a:lnTo>
                      <a:pt x="167" y="175"/>
                    </a:lnTo>
                    <a:lnTo>
                      <a:pt x="167" y="1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2" name="Freeform 19"/>
              <p:cNvSpPr>
                <a:spLocks/>
              </p:cNvSpPr>
              <p:nvPr/>
            </p:nvSpPr>
            <p:spPr bwMode="auto">
              <a:xfrm>
                <a:off x="1023938" y="2608263"/>
                <a:ext cx="336550" cy="217488"/>
              </a:xfrm>
              <a:custGeom>
                <a:avLst/>
                <a:gdLst>
                  <a:gd name="T0" fmla="*/ 422 w 422"/>
                  <a:gd name="T1" fmla="*/ 262 h 273"/>
                  <a:gd name="T2" fmla="*/ 422 w 422"/>
                  <a:gd name="T3" fmla="*/ 199 h 273"/>
                  <a:gd name="T4" fmla="*/ 422 w 422"/>
                  <a:gd name="T5" fmla="*/ 199 h 273"/>
                  <a:gd name="T6" fmla="*/ 421 w 422"/>
                  <a:gd name="T7" fmla="*/ 178 h 273"/>
                  <a:gd name="T8" fmla="*/ 418 w 422"/>
                  <a:gd name="T9" fmla="*/ 159 h 273"/>
                  <a:gd name="T10" fmla="*/ 413 w 422"/>
                  <a:gd name="T11" fmla="*/ 140 h 273"/>
                  <a:gd name="T12" fmla="*/ 406 w 422"/>
                  <a:gd name="T13" fmla="*/ 121 h 273"/>
                  <a:gd name="T14" fmla="*/ 398 w 422"/>
                  <a:gd name="T15" fmla="*/ 104 h 273"/>
                  <a:gd name="T16" fmla="*/ 388 w 422"/>
                  <a:gd name="T17" fmla="*/ 88 h 273"/>
                  <a:gd name="T18" fmla="*/ 376 w 422"/>
                  <a:gd name="T19" fmla="*/ 72 h 273"/>
                  <a:gd name="T20" fmla="*/ 364 w 422"/>
                  <a:gd name="T21" fmla="*/ 59 h 273"/>
                  <a:gd name="T22" fmla="*/ 350 w 422"/>
                  <a:gd name="T23" fmla="*/ 45 h 273"/>
                  <a:gd name="T24" fmla="*/ 335 w 422"/>
                  <a:gd name="T25" fmla="*/ 34 h 273"/>
                  <a:gd name="T26" fmla="*/ 319 w 422"/>
                  <a:gd name="T27" fmla="*/ 23 h 273"/>
                  <a:gd name="T28" fmla="*/ 301 w 422"/>
                  <a:gd name="T29" fmla="*/ 16 h 273"/>
                  <a:gd name="T30" fmla="*/ 282 w 422"/>
                  <a:gd name="T31" fmla="*/ 9 h 273"/>
                  <a:gd name="T32" fmla="*/ 264 w 422"/>
                  <a:gd name="T33" fmla="*/ 4 h 273"/>
                  <a:gd name="T34" fmla="*/ 243 w 422"/>
                  <a:gd name="T35" fmla="*/ 1 h 273"/>
                  <a:gd name="T36" fmla="*/ 224 w 422"/>
                  <a:gd name="T37" fmla="*/ 0 h 273"/>
                  <a:gd name="T38" fmla="*/ 198 w 422"/>
                  <a:gd name="T39" fmla="*/ 0 h 273"/>
                  <a:gd name="T40" fmla="*/ 198 w 422"/>
                  <a:gd name="T41" fmla="*/ 0 h 273"/>
                  <a:gd name="T42" fmla="*/ 177 w 422"/>
                  <a:gd name="T43" fmla="*/ 1 h 273"/>
                  <a:gd name="T44" fmla="*/ 158 w 422"/>
                  <a:gd name="T45" fmla="*/ 4 h 273"/>
                  <a:gd name="T46" fmla="*/ 139 w 422"/>
                  <a:gd name="T47" fmla="*/ 9 h 273"/>
                  <a:gd name="T48" fmla="*/ 121 w 422"/>
                  <a:gd name="T49" fmla="*/ 16 h 273"/>
                  <a:gd name="T50" fmla="*/ 103 w 422"/>
                  <a:gd name="T51" fmla="*/ 23 h 273"/>
                  <a:gd name="T52" fmla="*/ 87 w 422"/>
                  <a:gd name="T53" fmla="*/ 34 h 273"/>
                  <a:gd name="T54" fmla="*/ 72 w 422"/>
                  <a:gd name="T55" fmla="*/ 45 h 273"/>
                  <a:gd name="T56" fmla="*/ 57 w 422"/>
                  <a:gd name="T57" fmla="*/ 59 h 273"/>
                  <a:gd name="T58" fmla="*/ 44 w 422"/>
                  <a:gd name="T59" fmla="*/ 72 h 273"/>
                  <a:gd name="T60" fmla="*/ 34 w 422"/>
                  <a:gd name="T61" fmla="*/ 88 h 273"/>
                  <a:gd name="T62" fmla="*/ 23 w 422"/>
                  <a:gd name="T63" fmla="*/ 104 h 273"/>
                  <a:gd name="T64" fmla="*/ 15 w 422"/>
                  <a:gd name="T65" fmla="*/ 121 h 273"/>
                  <a:gd name="T66" fmla="*/ 9 w 422"/>
                  <a:gd name="T67" fmla="*/ 140 h 273"/>
                  <a:gd name="T68" fmla="*/ 3 w 422"/>
                  <a:gd name="T69" fmla="*/ 159 h 273"/>
                  <a:gd name="T70" fmla="*/ 0 w 422"/>
                  <a:gd name="T71" fmla="*/ 178 h 273"/>
                  <a:gd name="T72" fmla="*/ 0 w 422"/>
                  <a:gd name="T73" fmla="*/ 199 h 273"/>
                  <a:gd name="T74" fmla="*/ 0 w 422"/>
                  <a:gd name="T75" fmla="*/ 262 h 273"/>
                  <a:gd name="T76" fmla="*/ 0 w 422"/>
                  <a:gd name="T77" fmla="*/ 262 h 273"/>
                  <a:gd name="T78" fmla="*/ 0 w 422"/>
                  <a:gd name="T79" fmla="*/ 273 h 273"/>
                  <a:gd name="T80" fmla="*/ 422 w 422"/>
                  <a:gd name="T81" fmla="*/ 273 h 273"/>
                  <a:gd name="T82" fmla="*/ 422 w 422"/>
                  <a:gd name="T83" fmla="*/ 273 h 273"/>
                  <a:gd name="T84" fmla="*/ 422 w 422"/>
                  <a:gd name="T85" fmla="*/ 262 h 273"/>
                  <a:gd name="T86" fmla="*/ 422 w 422"/>
                  <a:gd name="T87" fmla="*/ 26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2" h="273">
                    <a:moveTo>
                      <a:pt x="422" y="262"/>
                    </a:moveTo>
                    <a:lnTo>
                      <a:pt x="422" y="199"/>
                    </a:lnTo>
                    <a:lnTo>
                      <a:pt x="422" y="199"/>
                    </a:lnTo>
                    <a:lnTo>
                      <a:pt x="421" y="178"/>
                    </a:lnTo>
                    <a:lnTo>
                      <a:pt x="418" y="159"/>
                    </a:lnTo>
                    <a:lnTo>
                      <a:pt x="413" y="140"/>
                    </a:lnTo>
                    <a:lnTo>
                      <a:pt x="406" y="121"/>
                    </a:lnTo>
                    <a:lnTo>
                      <a:pt x="398" y="104"/>
                    </a:lnTo>
                    <a:lnTo>
                      <a:pt x="388" y="88"/>
                    </a:lnTo>
                    <a:lnTo>
                      <a:pt x="376" y="72"/>
                    </a:lnTo>
                    <a:lnTo>
                      <a:pt x="364" y="59"/>
                    </a:lnTo>
                    <a:lnTo>
                      <a:pt x="350" y="45"/>
                    </a:lnTo>
                    <a:lnTo>
                      <a:pt x="335" y="34"/>
                    </a:lnTo>
                    <a:lnTo>
                      <a:pt x="319" y="23"/>
                    </a:lnTo>
                    <a:lnTo>
                      <a:pt x="301" y="16"/>
                    </a:lnTo>
                    <a:lnTo>
                      <a:pt x="282" y="9"/>
                    </a:lnTo>
                    <a:lnTo>
                      <a:pt x="264" y="4"/>
                    </a:lnTo>
                    <a:lnTo>
                      <a:pt x="243" y="1"/>
                    </a:lnTo>
                    <a:lnTo>
                      <a:pt x="224" y="0"/>
                    </a:lnTo>
                    <a:lnTo>
                      <a:pt x="198" y="0"/>
                    </a:lnTo>
                    <a:lnTo>
                      <a:pt x="198" y="0"/>
                    </a:lnTo>
                    <a:lnTo>
                      <a:pt x="177" y="1"/>
                    </a:lnTo>
                    <a:lnTo>
                      <a:pt x="158" y="4"/>
                    </a:lnTo>
                    <a:lnTo>
                      <a:pt x="139" y="9"/>
                    </a:lnTo>
                    <a:lnTo>
                      <a:pt x="121" y="16"/>
                    </a:lnTo>
                    <a:lnTo>
                      <a:pt x="103" y="23"/>
                    </a:lnTo>
                    <a:lnTo>
                      <a:pt x="87" y="34"/>
                    </a:lnTo>
                    <a:lnTo>
                      <a:pt x="72" y="45"/>
                    </a:lnTo>
                    <a:lnTo>
                      <a:pt x="57" y="59"/>
                    </a:lnTo>
                    <a:lnTo>
                      <a:pt x="44" y="72"/>
                    </a:lnTo>
                    <a:lnTo>
                      <a:pt x="34" y="88"/>
                    </a:lnTo>
                    <a:lnTo>
                      <a:pt x="23" y="104"/>
                    </a:lnTo>
                    <a:lnTo>
                      <a:pt x="15" y="121"/>
                    </a:lnTo>
                    <a:lnTo>
                      <a:pt x="9" y="140"/>
                    </a:lnTo>
                    <a:lnTo>
                      <a:pt x="3" y="159"/>
                    </a:lnTo>
                    <a:lnTo>
                      <a:pt x="0" y="178"/>
                    </a:lnTo>
                    <a:lnTo>
                      <a:pt x="0" y="199"/>
                    </a:lnTo>
                    <a:lnTo>
                      <a:pt x="0" y="262"/>
                    </a:lnTo>
                    <a:lnTo>
                      <a:pt x="0" y="262"/>
                    </a:lnTo>
                    <a:lnTo>
                      <a:pt x="0" y="273"/>
                    </a:lnTo>
                    <a:lnTo>
                      <a:pt x="422" y="273"/>
                    </a:lnTo>
                    <a:lnTo>
                      <a:pt x="422" y="273"/>
                    </a:lnTo>
                    <a:lnTo>
                      <a:pt x="422" y="262"/>
                    </a:lnTo>
                    <a:lnTo>
                      <a:pt x="422" y="2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8" name="Freeform 6"/>
            <p:cNvSpPr>
              <a:spLocks/>
            </p:cNvSpPr>
            <p:nvPr/>
          </p:nvSpPr>
          <p:spPr bwMode="auto">
            <a:xfrm>
              <a:off x="1611642" y="4447913"/>
              <a:ext cx="190500" cy="188384"/>
            </a:xfrm>
            <a:custGeom>
              <a:avLst/>
              <a:gdLst>
                <a:gd name="T0" fmla="*/ 180 w 180"/>
                <a:gd name="T1" fmla="*/ 90 h 179"/>
                <a:gd name="T2" fmla="*/ 180 w 180"/>
                <a:gd name="T3" fmla="*/ 90 h 179"/>
                <a:gd name="T4" fmla="*/ 179 w 180"/>
                <a:gd name="T5" fmla="*/ 99 h 179"/>
                <a:gd name="T6" fmla="*/ 177 w 180"/>
                <a:gd name="T7" fmla="*/ 108 h 179"/>
                <a:gd name="T8" fmla="*/ 176 w 180"/>
                <a:gd name="T9" fmla="*/ 117 h 179"/>
                <a:gd name="T10" fmla="*/ 173 w 180"/>
                <a:gd name="T11" fmla="*/ 124 h 179"/>
                <a:gd name="T12" fmla="*/ 164 w 180"/>
                <a:gd name="T13" fmla="*/ 141 h 179"/>
                <a:gd name="T14" fmla="*/ 154 w 180"/>
                <a:gd name="T15" fmla="*/ 154 h 179"/>
                <a:gd name="T16" fmla="*/ 141 w 180"/>
                <a:gd name="T17" fmla="*/ 164 h 179"/>
                <a:gd name="T18" fmla="*/ 124 w 180"/>
                <a:gd name="T19" fmla="*/ 173 h 179"/>
                <a:gd name="T20" fmla="*/ 117 w 180"/>
                <a:gd name="T21" fmla="*/ 176 h 179"/>
                <a:gd name="T22" fmla="*/ 108 w 180"/>
                <a:gd name="T23" fmla="*/ 178 h 179"/>
                <a:gd name="T24" fmla="*/ 99 w 180"/>
                <a:gd name="T25" fmla="*/ 179 h 179"/>
                <a:gd name="T26" fmla="*/ 90 w 180"/>
                <a:gd name="T27" fmla="*/ 179 h 179"/>
                <a:gd name="T28" fmla="*/ 90 w 180"/>
                <a:gd name="T29" fmla="*/ 179 h 179"/>
                <a:gd name="T30" fmla="*/ 80 w 180"/>
                <a:gd name="T31" fmla="*/ 179 h 179"/>
                <a:gd name="T32" fmla="*/ 71 w 180"/>
                <a:gd name="T33" fmla="*/ 178 h 179"/>
                <a:gd name="T34" fmla="*/ 62 w 180"/>
                <a:gd name="T35" fmla="*/ 176 h 179"/>
                <a:gd name="T36" fmla="*/ 55 w 180"/>
                <a:gd name="T37" fmla="*/ 173 h 179"/>
                <a:gd name="T38" fmla="*/ 39 w 180"/>
                <a:gd name="T39" fmla="*/ 164 h 179"/>
                <a:gd name="T40" fmla="*/ 25 w 180"/>
                <a:gd name="T41" fmla="*/ 154 h 179"/>
                <a:gd name="T42" fmla="*/ 15 w 180"/>
                <a:gd name="T43" fmla="*/ 141 h 179"/>
                <a:gd name="T44" fmla="*/ 6 w 180"/>
                <a:gd name="T45" fmla="*/ 124 h 179"/>
                <a:gd name="T46" fmla="*/ 3 w 180"/>
                <a:gd name="T47" fmla="*/ 117 h 179"/>
                <a:gd name="T48" fmla="*/ 2 w 180"/>
                <a:gd name="T49" fmla="*/ 108 h 179"/>
                <a:gd name="T50" fmla="*/ 0 w 180"/>
                <a:gd name="T51" fmla="*/ 99 h 179"/>
                <a:gd name="T52" fmla="*/ 0 w 180"/>
                <a:gd name="T53" fmla="*/ 90 h 179"/>
                <a:gd name="T54" fmla="*/ 0 w 180"/>
                <a:gd name="T55" fmla="*/ 90 h 179"/>
                <a:gd name="T56" fmla="*/ 0 w 180"/>
                <a:gd name="T57" fmla="*/ 80 h 179"/>
                <a:gd name="T58" fmla="*/ 2 w 180"/>
                <a:gd name="T59" fmla="*/ 71 h 179"/>
                <a:gd name="T60" fmla="*/ 3 w 180"/>
                <a:gd name="T61" fmla="*/ 62 h 179"/>
                <a:gd name="T62" fmla="*/ 6 w 180"/>
                <a:gd name="T63" fmla="*/ 55 h 179"/>
                <a:gd name="T64" fmla="*/ 15 w 180"/>
                <a:gd name="T65" fmla="*/ 39 h 179"/>
                <a:gd name="T66" fmla="*/ 25 w 180"/>
                <a:gd name="T67" fmla="*/ 26 h 179"/>
                <a:gd name="T68" fmla="*/ 39 w 180"/>
                <a:gd name="T69" fmla="*/ 15 h 179"/>
                <a:gd name="T70" fmla="*/ 55 w 180"/>
                <a:gd name="T71" fmla="*/ 6 h 179"/>
                <a:gd name="T72" fmla="*/ 62 w 180"/>
                <a:gd name="T73" fmla="*/ 3 h 179"/>
                <a:gd name="T74" fmla="*/ 71 w 180"/>
                <a:gd name="T75" fmla="*/ 2 h 179"/>
                <a:gd name="T76" fmla="*/ 80 w 180"/>
                <a:gd name="T77" fmla="*/ 0 h 179"/>
                <a:gd name="T78" fmla="*/ 90 w 180"/>
                <a:gd name="T79" fmla="*/ 0 h 179"/>
                <a:gd name="T80" fmla="*/ 90 w 180"/>
                <a:gd name="T81" fmla="*/ 0 h 179"/>
                <a:gd name="T82" fmla="*/ 99 w 180"/>
                <a:gd name="T83" fmla="*/ 0 h 179"/>
                <a:gd name="T84" fmla="*/ 108 w 180"/>
                <a:gd name="T85" fmla="*/ 2 h 179"/>
                <a:gd name="T86" fmla="*/ 117 w 180"/>
                <a:gd name="T87" fmla="*/ 3 h 179"/>
                <a:gd name="T88" fmla="*/ 124 w 180"/>
                <a:gd name="T89" fmla="*/ 6 h 179"/>
                <a:gd name="T90" fmla="*/ 141 w 180"/>
                <a:gd name="T91" fmla="*/ 15 h 179"/>
                <a:gd name="T92" fmla="*/ 154 w 180"/>
                <a:gd name="T93" fmla="*/ 26 h 179"/>
                <a:gd name="T94" fmla="*/ 164 w 180"/>
                <a:gd name="T95" fmla="*/ 39 h 179"/>
                <a:gd name="T96" fmla="*/ 173 w 180"/>
                <a:gd name="T97" fmla="*/ 55 h 179"/>
                <a:gd name="T98" fmla="*/ 176 w 180"/>
                <a:gd name="T99" fmla="*/ 62 h 179"/>
                <a:gd name="T100" fmla="*/ 177 w 180"/>
                <a:gd name="T101" fmla="*/ 71 h 179"/>
                <a:gd name="T102" fmla="*/ 179 w 180"/>
                <a:gd name="T103" fmla="*/ 80 h 179"/>
                <a:gd name="T104" fmla="*/ 180 w 180"/>
                <a:gd name="T105" fmla="*/ 90 h 179"/>
                <a:gd name="T106" fmla="*/ 180 w 180"/>
                <a:gd name="T107" fmla="*/ 9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180" y="90"/>
                  </a:moveTo>
                  <a:lnTo>
                    <a:pt x="180" y="90"/>
                  </a:lnTo>
                  <a:lnTo>
                    <a:pt x="179" y="99"/>
                  </a:lnTo>
                  <a:lnTo>
                    <a:pt x="177" y="108"/>
                  </a:lnTo>
                  <a:lnTo>
                    <a:pt x="176" y="117"/>
                  </a:lnTo>
                  <a:lnTo>
                    <a:pt x="173" y="124"/>
                  </a:lnTo>
                  <a:lnTo>
                    <a:pt x="164" y="141"/>
                  </a:lnTo>
                  <a:lnTo>
                    <a:pt x="154" y="154"/>
                  </a:lnTo>
                  <a:lnTo>
                    <a:pt x="141" y="164"/>
                  </a:lnTo>
                  <a:lnTo>
                    <a:pt x="124" y="173"/>
                  </a:lnTo>
                  <a:lnTo>
                    <a:pt x="117" y="176"/>
                  </a:lnTo>
                  <a:lnTo>
                    <a:pt x="108" y="178"/>
                  </a:lnTo>
                  <a:lnTo>
                    <a:pt x="99" y="179"/>
                  </a:lnTo>
                  <a:lnTo>
                    <a:pt x="90" y="179"/>
                  </a:lnTo>
                  <a:lnTo>
                    <a:pt x="90" y="179"/>
                  </a:lnTo>
                  <a:lnTo>
                    <a:pt x="80" y="179"/>
                  </a:lnTo>
                  <a:lnTo>
                    <a:pt x="71" y="178"/>
                  </a:lnTo>
                  <a:lnTo>
                    <a:pt x="62" y="176"/>
                  </a:lnTo>
                  <a:lnTo>
                    <a:pt x="55" y="173"/>
                  </a:lnTo>
                  <a:lnTo>
                    <a:pt x="39" y="164"/>
                  </a:lnTo>
                  <a:lnTo>
                    <a:pt x="25" y="154"/>
                  </a:lnTo>
                  <a:lnTo>
                    <a:pt x="15" y="141"/>
                  </a:lnTo>
                  <a:lnTo>
                    <a:pt x="6" y="124"/>
                  </a:lnTo>
                  <a:lnTo>
                    <a:pt x="3" y="117"/>
                  </a:lnTo>
                  <a:lnTo>
                    <a:pt x="2" y="108"/>
                  </a:lnTo>
                  <a:lnTo>
                    <a:pt x="0" y="99"/>
                  </a:lnTo>
                  <a:lnTo>
                    <a:pt x="0" y="90"/>
                  </a:lnTo>
                  <a:lnTo>
                    <a:pt x="0" y="90"/>
                  </a:lnTo>
                  <a:lnTo>
                    <a:pt x="0" y="80"/>
                  </a:lnTo>
                  <a:lnTo>
                    <a:pt x="2" y="71"/>
                  </a:lnTo>
                  <a:lnTo>
                    <a:pt x="3" y="62"/>
                  </a:lnTo>
                  <a:lnTo>
                    <a:pt x="6" y="55"/>
                  </a:lnTo>
                  <a:lnTo>
                    <a:pt x="15" y="39"/>
                  </a:lnTo>
                  <a:lnTo>
                    <a:pt x="25" y="26"/>
                  </a:lnTo>
                  <a:lnTo>
                    <a:pt x="39" y="15"/>
                  </a:lnTo>
                  <a:lnTo>
                    <a:pt x="55" y="6"/>
                  </a:lnTo>
                  <a:lnTo>
                    <a:pt x="62" y="3"/>
                  </a:lnTo>
                  <a:lnTo>
                    <a:pt x="71" y="2"/>
                  </a:lnTo>
                  <a:lnTo>
                    <a:pt x="80" y="0"/>
                  </a:lnTo>
                  <a:lnTo>
                    <a:pt x="90" y="0"/>
                  </a:lnTo>
                  <a:lnTo>
                    <a:pt x="90" y="0"/>
                  </a:lnTo>
                  <a:lnTo>
                    <a:pt x="99" y="0"/>
                  </a:lnTo>
                  <a:lnTo>
                    <a:pt x="108" y="2"/>
                  </a:lnTo>
                  <a:lnTo>
                    <a:pt x="117" y="3"/>
                  </a:lnTo>
                  <a:lnTo>
                    <a:pt x="124" y="6"/>
                  </a:lnTo>
                  <a:lnTo>
                    <a:pt x="141" y="15"/>
                  </a:lnTo>
                  <a:lnTo>
                    <a:pt x="154" y="26"/>
                  </a:lnTo>
                  <a:lnTo>
                    <a:pt x="164" y="39"/>
                  </a:lnTo>
                  <a:lnTo>
                    <a:pt x="173" y="55"/>
                  </a:lnTo>
                  <a:lnTo>
                    <a:pt x="176" y="62"/>
                  </a:lnTo>
                  <a:lnTo>
                    <a:pt x="177" y="71"/>
                  </a:lnTo>
                  <a:lnTo>
                    <a:pt x="179" y="80"/>
                  </a:lnTo>
                  <a:lnTo>
                    <a:pt x="180" y="90"/>
                  </a:lnTo>
                  <a:lnTo>
                    <a:pt x="180" y="90"/>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3" name="Group 2">
            <a:extLst>
              <a:ext uri="{FF2B5EF4-FFF2-40B4-BE49-F238E27FC236}">
                <a16:creationId xmlns:a16="http://schemas.microsoft.com/office/drawing/2014/main" id="{1FB637E1-73BE-5C43-A0E7-4DCE00FEE97F}"/>
              </a:ext>
            </a:extLst>
          </p:cNvPr>
          <p:cNvGrpSpPr/>
          <p:nvPr/>
        </p:nvGrpSpPr>
        <p:grpSpPr>
          <a:xfrm>
            <a:off x="2255512" y="2118797"/>
            <a:ext cx="1416553" cy="2182995"/>
            <a:chOff x="3007349" y="2825063"/>
            <a:chExt cx="1888737" cy="2910659"/>
          </a:xfrm>
        </p:grpSpPr>
        <p:sp>
          <p:nvSpPr>
            <p:cNvPr id="27" name="Rectangle 26">
              <a:extLst>
                <a:ext uri="{FF2B5EF4-FFF2-40B4-BE49-F238E27FC236}">
                  <a16:creationId xmlns:a16="http://schemas.microsoft.com/office/drawing/2014/main" id="{294807BB-CB65-4EB9-B0FF-1966EB853813}"/>
                </a:ext>
              </a:extLst>
            </p:cNvPr>
            <p:cNvSpPr/>
            <p:nvPr/>
          </p:nvSpPr>
          <p:spPr>
            <a:xfrm>
              <a:off x="3007349" y="4791874"/>
              <a:ext cx="1888737" cy="943848"/>
            </a:xfrm>
            <a:prstGeom prst="rect">
              <a:avLst/>
            </a:prstGeom>
          </p:spPr>
          <p:txBody>
            <a:bodyPr wrap="square">
              <a:spAutoFit/>
            </a:bodyPr>
            <a:lstStyle/>
            <a:p>
              <a:pPr algn="ctr">
                <a:spcBef>
                  <a:spcPts val="300"/>
                </a:spcBef>
              </a:pPr>
              <a:r>
                <a:rPr lang="en-US" sz="1000">
                  <a:latin typeface="Arial" panose="020B0604020202020204" pitchFamily="34" charset="0"/>
                </a:rPr>
                <a:t>Made for demanding print environments with high uptime requirements.</a:t>
              </a:r>
            </a:p>
          </p:txBody>
        </p:sp>
        <p:grpSp>
          <p:nvGrpSpPr>
            <p:cNvPr id="76" name="Group 75"/>
            <p:cNvGrpSpPr/>
            <p:nvPr/>
          </p:nvGrpSpPr>
          <p:grpSpPr>
            <a:xfrm>
              <a:off x="3381972" y="2825063"/>
              <a:ext cx="1092200" cy="1092200"/>
              <a:chOff x="2419350" y="2185988"/>
              <a:chExt cx="819150" cy="819150"/>
            </a:xfrm>
          </p:grpSpPr>
          <p:sp>
            <p:nvSpPr>
              <p:cNvPr id="44" name="Freeform 21"/>
              <p:cNvSpPr>
                <a:spLocks/>
              </p:cNvSpPr>
              <p:nvPr/>
            </p:nvSpPr>
            <p:spPr bwMode="auto">
              <a:xfrm>
                <a:off x="2419350" y="2185988"/>
                <a:ext cx="819150" cy="819150"/>
              </a:xfrm>
              <a:custGeom>
                <a:avLst/>
                <a:gdLst>
                  <a:gd name="T0" fmla="*/ 968 w 1033"/>
                  <a:gd name="T1" fmla="*/ 0 h 1033"/>
                  <a:gd name="T2" fmla="*/ 64 w 1033"/>
                  <a:gd name="T3" fmla="*/ 0 h 1033"/>
                  <a:gd name="T4" fmla="*/ 64 w 1033"/>
                  <a:gd name="T5" fmla="*/ 0 h 1033"/>
                  <a:gd name="T6" fmla="*/ 51 w 1033"/>
                  <a:gd name="T7" fmla="*/ 1 h 1033"/>
                  <a:gd name="T8" fmla="*/ 39 w 1033"/>
                  <a:gd name="T9" fmla="*/ 6 h 1033"/>
                  <a:gd name="T10" fmla="*/ 28 w 1033"/>
                  <a:gd name="T11" fmla="*/ 13 h 1033"/>
                  <a:gd name="T12" fmla="*/ 19 w 1033"/>
                  <a:gd name="T13" fmla="*/ 22 h 1033"/>
                  <a:gd name="T14" fmla="*/ 10 w 1033"/>
                  <a:gd name="T15" fmla="*/ 32 h 1033"/>
                  <a:gd name="T16" fmla="*/ 4 w 1033"/>
                  <a:gd name="T17" fmla="*/ 46 h 1033"/>
                  <a:gd name="T18" fmla="*/ 1 w 1033"/>
                  <a:gd name="T19" fmla="*/ 59 h 1033"/>
                  <a:gd name="T20" fmla="*/ 0 w 1033"/>
                  <a:gd name="T21" fmla="*/ 74 h 1033"/>
                  <a:gd name="T22" fmla="*/ 0 w 1033"/>
                  <a:gd name="T23" fmla="*/ 959 h 1033"/>
                  <a:gd name="T24" fmla="*/ 0 w 1033"/>
                  <a:gd name="T25" fmla="*/ 959 h 1033"/>
                  <a:gd name="T26" fmla="*/ 1 w 1033"/>
                  <a:gd name="T27" fmla="*/ 974 h 1033"/>
                  <a:gd name="T28" fmla="*/ 4 w 1033"/>
                  <a:gd name="T29" fmla="*/ 987 h 1033"/>
                  <a:gd name="T30" fmla="*/ 10 w 1033"/>
                  <a:gd name="T31" fmla="*/ 1001 h 1033"/>
                  <a:gd name="T32" fmla="*/ 19 w 1033"/>
                  <a:gd name="T33" fmla="*/ 1011 h 1033"/>
                  <a:gd name="T34" fmla="*/ 28 w 1033"/>
                  <a:gd name="T35" fmla="*/ 1020 h 1033"/>
                  <a:gd name="T36" fmla="*/ 39 w 1033"/>
                  <a:gd name="T37" fmla="*/ 1027 h 1033"/>
                  <a:gd name="T38" fmla="*/ 51 w 1033"/>
                  <a:gd name="T39" fmla="*/ 1032 h 1033"/>
                  <a:gd name="T40" fmla="*/ 64 w 1033"/>
                  <a:gd name="T41" fmla="*/ 1033 h 1033"/>
                  <a:gd name="T42" fmla="*/ 968 w 1033"/>
                  <a:gd name="T43" fmla="*/ 1033 h 1033"/>
                  <a:gd name="T44" fmla="*/ 968 w 1033"/>
                  <a:gd name="T45" fmla="*/ 1033 h 1033"/>
                  <a:gd name="T46" fmla="*/ 981 w 1033"/>
                  <a:gd name="T47" fmla="*/ 1032 h 1033"/>
                  <a:gd name="T48" fmla="*/ 993 w 1033"/>
                  <a:gd name="T49" fmla="*/ 1027 h 1033"/>
                  <a:gd name="T50" fmla="*/ 1003 w 1033"/>
                  <a:gd name="T51" fmla="*/ 1020 h 1033"/>
                  <a:gd name="T52" fmla="*/ 1014 w 1033"/>
                  <a:gd name="T53" fmla="*/ 1011 h 1033"/>
                  <a:gd name="T54" fmla="*/ 1021 w 1033"/>
                  <a:gd name="T55" fmla="*/ 1001 h 1033"/>
                  <a:gd name="T56" fmla="*/ 1027 w 1033"/>
                  <a:gd name="T57" fmla="*/ 987 h 1033"/>
                  <a:gd name="T58" fmla="*/ 1031 w 1033"/>
                  <a:gd name="T59" fmla="*/ 974 h 1033"/>
                  <a:gd name="T60" fmla="*/ 1033 w 1033"/>
                  <a:gd name="T61" fmla="*/ 959 h 1033"/>
                  <a:gd name="T62" fmla="*/ 1033 w 1033"/>
                  <a:gd name="T63" fmla="*/ 74 h 1033"/>
                  <a:gd name="T64" fmla="*/ 1033 w 1033"/>
                  <a:gd name="T65" fmla="*/ 74 h 1033"/>
                  <a:gd name="T66" fmla="*/ 1031 w 1033"/>
                  <a:gd name="T67" fmla="*/ 59 h 1033"/>
                  <a:gd name="T68" fmla="*/ 1027 w 1033"/>
                  <a:gd name="T69" fmla="*/ 46 h 1033"/>
                  <a:gd name="T70" fmla="*/ 1021 w 1033"/>
                  <a:gd name="T71" fmla="*/ 32 h 1033"/>
                  <a:gd name="T72" fmla="*/ 1014 w 1033"/>
                  <a:gd name="T73" fmla="*/ 22 h 1033"/>
                  <a:gd name="T74" fmla="*/ 1003 w 1033"/>
                  <a:gd name="T75" fmla="*/ 13 h 1033"/>
                  <a:gd name="T76" fmla="*/ 993 w 1033"/>
                  <a:gd name="T77" fmla="*/ 6 h 1033"/>
                  <a:gd name="T78" fmla="*/ 981 w 1033"/>
                  <a:gd name="T79" fmla="*/ 1 h 1033"/>
                  <a:gd name="T80" fmla="*/ 968 w 1033"/>
                  <a:gd name="T81" fmla="*/ 0 h 1033"/>
                  <a:gd name="T82" fmla="*/ 968 w 1033"/>
                  <a:gd name="T83" fmla="*/ 0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3" h="1033">
                    <a:moveTo>
                      <a:pt x="968" y="0"/>
                    </a:moveTo>
                    <a:lnTo>
                      <a:pt x="64" y="0"/>
                    </a:lnTo>
                    <a:lnTo>
                      <a:pt x="64" y="0"/>
                    </a:lnTo>
                    <a:lnTo>
                      <a:pt x="51" y="1"/>
                    </a:lnTo>
                    <a:lnTo>
                      <a:pt x="39" y="6"/>
                    </a:lnTo>
                    <a:lnTo>
                      <a:pt x="28" y="13"/>
                    </a:lnTo>
                    <a:lnTo>
                      <a:pt x="19" y="22"/>
                    </a:lnTo>
                    <a:lnTo>
                      <a:pt x="10" y="32"/>
                    </a:lnTo>
                    <a:lnTo>
                      <a:pt x="4" y="46"/>
                    </a:lnTo>
                    <a:lnTo>
                      <a:pt x="1" y="59"/>
                    </a:lnTo>
                    <a:lnTo>
                      <a:pt x="0" y="74"/>
                    </a:lnTo>
                    <a:lnTo>
                      <a:pt x="0" y="959"/>
                    </a:lnTo>
                    <a:lnTo>
                      <a:pt x="0" y="959"/>
                    </a:lnTo>
                    <a:lnTo>
                      <a:pt x="1" y="974"/>
                    </a:lnTo>
                    <a:lnTo>
                      <a:pt x="4" y="987"/>
                    </a:lnTo>
                    <a:lnTo>
                      <a:pt x="10" y="1001"/>
                    </a:lnTo>
                    <a:lnTo>
                      <a:pt x="19" y="1011"/>
                    </a:lnTo>
                    <a:lnTo>
                      <a:pt x="28" y="1020"/>
                    </a:lnTo>
                    <a:lnTo>
                      <a:pt x="39" y="1027"/>
                    </a:lnTo>
                    <a:lnTo>
                      <a:pt x="51" y="1032"/>
                    </a:lnTo>
                    <a:lnTo>
                      <a:pt x="64" y="1033"/>
                    </a:lnTo>
                    <a:lnTo>
                      <a:pt x="968" y="1033"/>
                    </a:lnTo>
                    <a:lnTo>
                      <a:pt x="968" y="1033"/>
                    </a:lnTo>
                    <a:lnTo>
                      <a:pt x="981" y="1032"/>
                    </a:lnTo>
                    <a:lnTo>
                      <a:pt x="993" y="1027"/>
                    </a:lnTo>
                    <a:lnTo>
                      <a:pt x="1003" y="1020"/>
                    </a:lnTo>
                    <a:lnTo>
                      <a:pt x="1014" y="1011"/>
                    </a:lnTo>
                    <a:lnTo>
                      <a:pt x="1021" y="1001"/>
                    </a:lnTo>
                    <a:lnTo>
                      <a:pt x="1027" y="987"/>
                    </a:lnTo>
                    <a:lnTo>
                      <a:pt x="1031" y="974"/>
                    </a:lnTo>
                    <a:lnTo>
                      <a:pt x="1033" y="959"/>
                    </a:lnTo>
                    <a:lnTo>
                      <a:pt x="1033" y="74"/>
                    </a:lnTo>
                    <a:lnTo>
                      <a:pt x="1033" y="74"/>
                    </a:lnTo>
                    <a:lnTo>
                      <a:pt x="1031" y="59"/>
                    </a:lnTo>
                    <a:lnTo>
                      <a:pt x="1027" y="46"/>
                    </a:lnTo>
                    <a:lnTo>
                      <a:pt x="1021" y="32"/>
                    </a:lnTo>
                    <a:lnTo>
                      <a:pt x="1014" y="22"/>
                    </a:lnTo>
                    <a:lnTo>
                      <a:pt x="1003" y="13"/>
                    </a:lnTo>
                    <a:lnTo>
                      <a:pt x="993" y="6"/>
                    </a:lnTo>
                    <a:lnTo>
                      <a:pt x="981" y="1"/>
                    </a:lnTo>
                    <a:lnTo>
                      <a:pt x="968" y="0"/>
                    </a:lnTo>
                    <a:lnTo>
                      <a:pt x="968" y="0"/>
                    </a:lnTo>
                    <a:close/>
                  </a:path>
                </a:pathLst>
              </a:custGeom>
              <a:solidFill>
                <a:srgbClr val="E75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5" name="Freeform 22"/>
              <p:cNvSpPr>
                <a:spLocks/>
              </p:cNvSpPr>
              <p:nvPr/>
            </p:nvSpPr>
            <p:spPr bwMode="auto">
              <a:xfrm>
                <a:off x="2809875" y="2498726"/>
                <a:ext cx="130175" cy="190500"/>
              </a:xfrm>
              <a:custGeom>
                <a:avLst/>
                <a:gdLst>
                  <a:gd name="T0" fmla="*/ 51 w 163"/>
                  <a:gd name="T1" fmla="*/ 128 h 239"/>
                  <a:gd name="T2" fmla="*/ 51 w 163"/>
                  <a:gd name="T3" fmla="*/ 0 h 239"/>
                  <a:gd name="T4" fmla="*/ 0 w 163"/>
                  <a:gd name="T5" fmla="*/ 0 h 239"/>
                  <a:gd name="T6" fmla="*/ 0 w 163"/>
                  <a:gd name="T7" fmla="*/ 159 h 239"/>
                  <a:gd name="T8" fmla="*/ 0 w 163"/>
                  <a:gd name="T9" fmla="*/ 159 h 239"/>
                  <a:gd name="T10" fmla="*/ 0 w 163"/>
                  <a:gd name="T11" fmla="*/ 159 h 239"/>
                  <a:gd name="T12" fmla="*/ 137 w 163"/>
                  <a:gd name="T13" fmla="*/ 239 h 239"/>
                  <a:gd name="T14" fmla="*/ 163 w 163"/>
                  <a:gd name="T15" fmla="*/ 193 h 239"/>
                  <a:gd name="T16" fmla="*/ 51 w 163"/>
                  <a:gd name="T17" fmla="*/ 12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39">
                    <a:moveTo>
                      <a:pt x="51" y="128"/>
                    </a:moveTo>
                    <a:lnTo>
                      <a:pt x="51" y="0"/>
                    </a:lnTo>
                    <a:lnTo>
                      <a:pt x="0" y="0"/>
                    </a:lnTo>
                    <a:lnTo>
                      <a:pt x="0" y="159"/>
                    </a:lnTo>
                    <a:lnTo>
                      <a:pt x="0" y="159"/>
                    </a:lnTo>
                    <a:lnTo>
                      <a:pt x="0" y="159"/>
                    </a:lnTo>
                    <a:lnTo>
                      <a:pt x="137" y="239"/>
                    </a:lnTo>
                    <a:lnTo>
                      <a:pt x="163" y="193"/>
                    </a:lnTo>
                    <a:lnTo>
                      <a:pt x="51" y="12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6" name="Freeform 23"/>
              <p:cNvSpPr>
                <a:spLocks/>
              </p:cNvSpPr>
              <p:nvPr/>
            </p:nvSpPr>
            <p:spPr bwMode="auto">
              <a:xfrm>
                <a:off x="2609850" y="2381251"/>
                <a:ext cx="446087" cy="439738"/>
              </a:xfrm>
              <a:custGeom>
                <a:avLst/>
                <a:gdLst>
                  <a:gd name="T0" fmla="*/ 478 w 561"/>
                  <a:gd name="T1" fmla="*/ 89 h 554"/>
                  <a:gd name="T2" fmla="*/ 437 w 561"/>
                  <a:gd name="T3" fmla="*/ 52 h 554"/>
                  <a:gd name="T4" fmla="*/ 362 w 561"/>
                  <a:gd name="T5" fmla="*/ 14 h 554"/>
                  <a:gd name="T6" fmla="*/ 276 w 561"/>
                  <a:gd name="T7" fmla="*/ 0 h 554"/>
                  <a:gd name="T8" fmla="*/ 222 w 561"/>
                  <a:gd name="T9" fmla="*/ 6 h 554"/>
                  <a:gd name="T10" fmla="*/ 145 w 561"/>
                  <a:gd name="T11" fmla="*/ 34 h 554"/>
                  <a:gd name="T12" fmla="*/ 81 w 561"/>
                  <a:gd name="T13" fmla="*/ 82 h 554"/>
                  <a:gd name="T14" fmla="*/ 34 w 561"/>
                  <a:gd name="T15" fmla="*/ 145 h 554"/>
                  <a:gd name="T16" fmla="*/ 6 w 561"/>
                  <a:gd name="T17" fmla="*/ 222 h 554"/>
                  <a:gd name="T18" fmla="*/ 0 w 561"/>
                  <a:gd name="T19" fmla="*/ 276 h 554"/>
                  <a:gd name="T20" fmla="*/ 13 w 561"/>
                  <a:gd name="T21" fmla="*/ 359 h 554"/>
                  <a:gd name="T22" fmla="*/ 47 w 561"/>
                  <a:gd name="T23" fmla="*/ 431 h 554"/>
                  <a:gd name="T24" fmla="*/ 101 w 561"/>
                  <a:gd name="T25" fmla="*/ 490 h 554"/>
                  <a:gd name="T26" fmla="*/ 170 w 561"/>
                  <a:gd name="T27" fmla="*/ 532 h 554"/>
                  <a:gd name="T28" fmla="*/ 248 w 561"/>
                  <a:gd name="T29" fmla="*/ 552 h 554"/>
                  <a:gd name="T30" fmla="*/ 306 w 561"/>
                  <a:gd name="T31" fmla="*/ 552 h 554"/>
                  <a:gd name="T32" fmla="*/ 384 w 561"/>
                  <a:gd name="T33" fmla="*/ 532 h 554"/>
                  <a:gd name="T34" fmla="*/ 453 w 561"/>
                  <a:gd name="T35" fmla="*/ 490 h 554"/>
                  <a:gd name="T36" fmla="*/ 506 w 561"/>
                  <a:gd name="T37" fmla="*/ 431 h 554"/>
                  <a:gd name="T38" fmla="*/ 540 w 561"/>
                  <a:gd name="T39" fmla="*/ 359 h 554"/>
                  <a:gd name="T40" fmla="*/ 554 w 561"/>
                  <a:gd name="T41" fmla="*/ 276 h 554"/>
                  <a:gd name="T42" fmla="*/ 495 w 561"/>
                  <a:gd name="T43" fmla="*/ 272 h 554"/>
                  <a:gd name="T44" fmla="*/ 495 w 561"/>
                  <a:gd name="T45" fmla="*/ 276 h 554"/>
                  <a:gd name="T46" fmla="*/ 484 w 561"/>
                  <a:gd name="T47" fmla="*/ 341 h 554"/>
                  <a:gd name="T48" fmla="*/ 458 w 561"/>
                  <a:gd name="T49" fmla="*/ 399 h 554"/>
                  <a:gd name="T50" fmla="*/ 415 w 561"/>
                  <a:gd name="T51" fmla="*/ 445 h 554"/>
                  <a:gd name="T52" fmla="*/ 362 w 561"/>
                  <a:gd name="T53" fmla="*/ 477 h 554"/>
                  <a:gd name="T54" fmla="*/ 300 w 561"/>
                  <a:gd name="T55" fmla="*/ 493 h 554"/>
                  <a:gd name="T56" fmla="*/ 254 w 561"/>
                  <a:gd name="T57" fmla="*/ 493 h 554"/>
                  <a:gd name="T58" fmla="*/ 192 w 561"/>
                  <a:gd name="T59" fmla="*/ 477 h 554"/>
                  <a:gd name="T60" fmla="*/ 139 w 561"/>
                  <a:gd name="T61" fmla="*/ 445 h 554"/>
                  <a:gd name="T62" fmla="*/ 96 w 561"/>
                  <a:gd name="T63" fmla="*/ 399 h 554"/>
                  <a:gd name="T64" fmla="*/ 70 w 561"/>
                  <a:gd name="T65" fmla="*/ 341 h 554"/>
                  <a:gd name="T66" fmla="*/ 59 w 561"/>
                  <a:gd name="T67" fmla="*/ 276 h 554"/>
                  <a:gd name="T68" fmla="*/ 64 w 561"/>
                  <a:gd name="T69" fmla="*/ 234 h 554"/>
                  <a:gd name="T70" fmla="*/ 86 w 561"/>
                  <a:gd name="T71" fmla="*/ 173 h 554"/>
                  <a:gd name="T72" fmla="*/ 123 w 561"/>
                  <a:gd name="T73" fmla="*/ 123 h 554"/>
                  <a:gd name="T74" fmla="*/ 173 w 561"/>
                  <a:gd name="T75" fmla="*/ 86 h 554"/>
                  <a:gd name="T76" fmla="*/ 233 w 561"/>
                  <a:gd name="T77" fmla="*/ 64 h 554"/>
                  <a:gd name="T78" fmla="*/ 276 w 561"/>
                  <a:gd name="T79" fmla="*/ 59 h 554"/>
                  <a:gd name="T80" fmla="*/ 344 w 561"/>
                  <a:gd name="T81" fmla="*/ 71 h 554"/>
                  <a:gd name="T82" fmla="*/ 405 w 561"/>
                  <a:gd name="T83" fmla="*/ 101 h 554"/>
                  <a:gd name="T84" fmla="*/ 351 w 561"/>
                  <a:gd name="T85" fmla="*/ 2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1" h="554">
                    <a:moveTo>
                      <a:pt x="561" y="214"/>
                    </a:moveTo>
                    <a:lnTo>
                      <a:pt x="561" y="5"/>
                    </a:lnTo>
                    <a:lnTo>
                      <a:pt x="478" y="89"/>
                    </a:lnTo>
                    <a:lnTo>
                      <a:pt x="478" y="89"/>
                    </a:lnTo>
                    <a:lnTo>
                      <a:pt x="459" y="70"/>
                    </a:lnTo>
                    <a:lnTo>
                      <a:pt x="437" y="52"/>
                    </a:lnTo>
                    <a:lnTo>
                      <a:pt x="413" y="37"/>
                    </a:lnTo>
                    <a:lnTo>
                      <a:pt x="388" y="24"/>
                    </a:lnTo>
                    <a:lnTo>
                      <a:pt x="362" y="14"/>
                    </a:lnTo>
                    <a:lnTo>
                      <a:pt x="335" y="6"/>
                    </a:lnTo>
                    <a:lnTo>
                      <a:pt x="306" y="2"/>
                    </a:lnTo>
                    <a:lnTo>
                      <a:pt x="276" y="0"/>
                    </a:lnTo>
                    <a:lnTo>
                      <a:pt x="276" y="0"/>
                    </a:lnTo>
                    <a:lnTo>
                      <a:pt x="248" y="2"/>
                    </a:lnTo>
                    <a:lnTo>
                      <a:pt x="222" y="6"/>
                    </a:lnTo>
                    <a:lnTo>
                      <a:pt x="195" y="14"/>
                    </a:lnTo>
                    <a:lnTo>
                      <a:pt x="170" y="23"/>
                    </a:lnTo>
                    <a:lnTo>
                      <a:pt x="145" y="34"/>
                    </a:lnTo>
                    <a:lnTo>
                      <a:pt x="123" y="48"/>
                    </a:lnTo>
                    <a:lnTo>
                      <a:pt x="101" y="64"/>
                    </a:lnTo>
                    <a:lnTo>
                      <a:pt x="81" y="82"/>
                    </a:lnTo>
                    <a:lnTo>
                      <a:pt x="64" y="101"/>
                    </a:lnTo>
                    <a:lnTo>
                      <a:pt x="47" y="123"/>
                    </a:lnTo>
                    <a:lnTo>
                      <a:pt x="34" y="145"/>
                    </a:lnTo>
                    <a:lnTo>
                      <a:pt x="22" y="170"/>
                    </a:lnTo>
                    <a:lnTo>
                      <a:pt x="13" y="195"/>
                    </a:lnTo>
                    <a:lnTo>
                      <a:pt x="6" y="222"/>
                    </a:lnTo>
                    <a:lnTo>
                      <a:pt x="2" y="248"/>
                    </a:lnTo>
                    <a:lnTo>
                      <a:pt x="0" y="276"/>
                    </a:lnTo>
                    <a:lnTo>
                      <a:pt x="0" y="276"/>
                    </a:lnTo>
                    <a:lnTo>
                      <a:pt x="2" y="306"/>
                    </a:lnTo>
                    <a:lnTo>
                      <a:pt x="6" y="332"/>
                    </a:lnTo>
                    <a:lnTo>
                      <a:pt x="13" y="359"/>
                    </a:lnTo>
                    <a:lnTo>
                      <a:pt x="22" y="384"/>
                    </a:lnTo>
                    <a:lnTo>
                      <a:pt x="34" y="409"/>
                    </a:lnTo>
                    <a:lnTo>
                      <a:pt x="47" y="431"/>
                    </a:lnTo>
                    <a:lnTo>
                      <a:pt x="64" y="453"/>
                    </a:lnTo>
                    <a:lnTo>
                      <a:pt x="81" y="473"/>
                    </a:lnTo>
                    <a:lnTo>
                      <a:pt x="101" y="490"/>
                    </a:lnTo>
                    <a:lnTo>
                      <a:pt x="123" y="507"/>
                    </a:lnTo>
                    <a:lnTo>
                      <a:pt x="145" y="520"/>
                    </a:lnTo>
                    <a:lnTo>
                      <a:pt x="170" y="532"/>
                    </a:lnTo>
                    <a:lnTo>
                      <a:pt x="195" y="541"/>
                    </a:lnTo>
                    <a:lnTo>
                      <a:pt x="222" y="548"/>
                    </a:lnTo>
                    <a:lnTo>
                      <a:pt x="248" y="552"/>
                    </a:lnTo>
                    <a:lnTo>
                      <a:pt x="276" y="554"/>
                    </a:lnTo>
                    <a:lnTo>
                      <a:pt x="276" y="554"/>
                    </a:lnTo>
                    <a:lnTo>
                      <a:pt x="306" y="552"/>
                    </a:lnTo>
                    <a:lnTo>
                      <a:pt x="332" y="548"/>
                    </a:lnTo>
                    <a:lnTo>
                      <a:pt x="359" y="541"/>
                    </a:lnTo>
                    <a:lnTo>
                      <a:pt x="384" y="532"/>
                    </a:lnTo>
                    <a:lnTo>
                      <a:pt x="409" y="520"/>
                    </a:lnTo>
                    <a:lnTo>
                      <a:pt x="431" y="507"/>
                    </a:lnTo>
                    <a:lnTo>
                      <a:pt x="453" y="490"/>
                    </a:lnTo>
                    <a:lnTo>
                      <a:pt x="473" y="473"/>
                    </a:lnTo>
                    <a:lnTo>
                      <a:pt x="490" y="453"/>
                    </a:lnTo>
                    <a:lnTo>
                      <a:pt x="506" y="431"/>
                    </a:lnTo>
                    <a:lnTo>
                      <a:pt x="520" y="409"/>
                    </a:lnTo>
                    <a:lnTo>
                      <a:pt x="532" y="384"/>
                    </a:lnTo>
                    <a:lnTo>
                      <a:pt x="540" y="359"/>
                    </a:lnTo>
                    <a:lnTo>
                      <a:pt x="548" y="332"/>
                    </a:lnTo>
                    <a:lnTo>
                      <a:pt x="552" y="306"/>
                    </a:lnTo>
                    <a:lnTo>
                      <a:pt x="554" y="276"/>
                    </a:lnTo>
                    <a:lnTo>
                      <a:pt x="554" y="276"/>
                    </a:lnTo>
                    <a:lnTo>
                      <a:pt x="554" y="272"/>
                    </a:lnTo>
                    <a:lnTo>
                      <a:pt x="495" y="272"/>
                    </a:lnTo>
                    <a:lnTo>
                      <a:pt x="495" y="272"/>
                    </a:lnTo>
                    <a:lnTo>
                      <a:pt x="495" y="276"/>
                    </a:lnTo>
                    <a:lnTo>
                      <a:pt x="495" y="276"/>
                    </a:lnTo>
                    <a:lnTo>
                      <a:pt x="493" y="300"/>
                    </a:lnTo>
                    <a:lnTo>
                      <a:pt x="490" y="321"/>
                    </a:lnTo>
                    <a:lnTo>
                      <a:pt x="484" y="341"/>
                    </a:lnTo>
                    <a:lnTo>
                      <a:pt x="477" y="362"/>
                    </a:lnTo>
                    <a:lnTo>
                      <a:pt x="468" y="381"/>
                    </a:lnTo>
                    <a:lnTo>
                      <a:pt x="458" y="399"/>
                    </a:lnTo>
                    <a:lnTo>
                      <a:pt x="444" y="415"/>
                    </a:lnTo>
                    <a:lnTo>
                      <a:pt x="431" y="431"/>
                    </a:lnTo>
                    <a:lnTo>
                      <a:pt x="415" y="445"/>
                    </a:lnTo>
                    <a:lnTo>
                      <a:pt x="399" y="458"/>
                    </a:lnTo>
                    <a:lnTo>
                      <a:pt x="381" y="468"/>
                    </a:lnTo>
                    <a:lnTo>
                      <a:pt x="362" y="477"/>
                    </a:lnTo>
                    <a:lnTo>
                      <a:pt x="341" y="484"/>
                    </a:lnTo>
                    <a:lnTo>
                      <a:pt x="320" y="490"/>
                    </a:lnTo>
                    <a:lnTo>
                      <a:pt x="300" y="493"/>
                    </a:lnTo>
                    <a:lnTo>
                      <a:pt x="276" y="495"/>
                    </a:lnTo>
                    <a:lnTo>
                      <a:pt x="276" y="495"/>
                    </a:lnTo>
                    <a:lnTo>
                      <a:pt x="254" y="493"/>
                    </a:lnTo>
                    <a:lnTo>
                      <a:pt x="233" y="490"/>
                    </a:lnTo>
                    <a:lnTo>
                      <a:pt x="213" y="484"/>
                    </a:lnTo>
                    <a:lnTo>
                      <a:pt x="192" y="477"/>
                    </a:lnTo>
                    <a:lnTo>
                      <a:pt x="173" y="468"/>
                    </a:lnTo>
                    <a:lnTo>
                      <a:pt x="155" y="458"/>
                    </a:lnTo>
                    <a:lnTo>
                      <a:pt x="139" y="445"/>
                    </a:lnTo>
                    <a:lnTo>
                      <a:pt x="123" y="431"/>
                    </a:lnTo>
                    <a:lnTo>
                      <a:pt x="109" y="415"/>
                    </a:lnTo>
                    <a:lnTo>
                      <a:pt x="96" y="399"/>
                    </a:lnTo>
                    <a:lnTo>
                      <a:pt x="86" y="381"/>
                    </a:lnTo>
                    <a:lnTo>
                      <a:pt x="77" y="362"/>
                    </a:lnTo>
                    <a:lnTo>
                      <a:pt x="70" y="341"/>
                    </a:lnTo>
                    <a:lnTo>
                      <a:pt x="64" y="321"/>
                    </a:lnTo>
                    <a:lnTo>
                      <a:pt x="61" y="300"/>
                    </a:lnTo>
                    <a:lnTo>
                      <a:pt x="59" y="276"/>
                    </a:lnTo>
                    <a:lnTo>
                      <a:pt x="59" y="276"/>
                    </a:lnTo>
                    <a:lnTo>
                      <a:pt x="61" y="254"/>
                    </a:lnTo>
                    <a:lnTo>
                      <a:pt x="64" y="234"/>
                    </a:lnTo>
                    <a:lnTo>
                      <a:pt x="70" y="213"/>
                    </a:lnTo>
                    <a:lnTo>
                      <a:pt x="77" y="192"/>
                    </a:lnTo>
                    <a:lnTo>
                      <a:pt x="86" y="173"/>
                    </a:lnTo>
                    <a:lnTo>
                      <a:pt x="96" y="155"/>
                    </a:lnTo>
                    <a:lnTo>
                      <a:pt x="109" y="139"/>
                    </a:lnTo>
                    <a:lnTo>
                      <a:pt x="123" y="123"/>
                    </a:lnTo>
                    <a:lnTo>
                      <a:pt x="139" y="110"/>
                    </a:lnTo>
                    <a:lnTo>
                      <a:pt x="155" y="96"/>
                    </a:lnTo>
                    <a:lnTo>
                      <a:pt x="173" y="86"/>
                    </a:lnTo>
                    <a:lnTo>
                      <a:pt x="192" y="77"/>
                    </a:lnTo>
                    <a:lnTo>
                      <a:pt x="213" y="70"/>
                    </a:lnTo>
                    <a:lnTo>
                      <a:pt x="233" y="64"/>
                    </a:lnTo>
                    <a:lnTo>
                      <a:pt x="254" y="61"/>
                    </a:lnTo>
                    <a:lnTo>
                      <a:pt x="276" y="59"/>
                    </a:lnTo>
                    <a:lnTo>
                      <a:pt x="276" y="59"/>
                    </a:lnTo>
                    <a:lnTo>
                      <a:pt x="300" y="61"/>
                    </a:lnTo>
                    <a:lnTo>
                      <a:pt x="323" y="65"/>
                    </a:lnTo>
                    <a:lnTo>
                      <a:pt x="344" y="71"/>
                    </a:lnTo>
                    <a:lnTo>
                      <a:pt x="366" y="79"/>
                    </a:lnTo>
                    <a:lnTo>
                      <a:pt x="385" y="89"/>
                    </a:lnTo>
                    <a:lnTo>
                      <a:pt x="405" y="101"/>
                    </a:lnTo>
                    <a:lnTo>
                      <a:pt x="421" y="114"/>
                    </a:lnTo>
                    <a:lnTo>
                      <a:pt x="437" y="130"/>
                    </a:lnTo>
                    <a:lnTo>
                      <a:pt x="351" y="214"/>
                    </a:lnTo>
                    <a:lnTo>
                      <a:pt x="561" y="2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7" name="Freeform 24"/>
              <p:cNvSpPr>
                <a:spLocks/>
              </p:cNvSpPr>
              <p:nvPr/>
            </p:nvSpPr>
            <p:spPr bwMode="auto">
              <a:xfrm>
                <a:off x="2805113" y="2493963"/>
                <a:ext cx="130175" cy="190500"/>
              </a:xfrm>
              <a:custGeom>
                <a:avLst/>
                <a:gdLst>
                  <a:gd name="T0" fmla="*/ 51 w 164"/>
                  <a:gd name="T1" fmla="*/ 128 h 239"/>
                  <a:gd name="T2" fmla="*/ 51 w 164"/>
                  <a:gd name="T3" fmla="*/ 0 h 239"/>
                  <a:gd name="T4" fmla="*/ 0 w 164"/>
                  <a:gd name="T5" fmla="*/ 0 h 239"/>
                  <a:gd name="T6" fmla="*/ 0 w 164"/>
                  <a:gd name="T7" fmla="*/ 159 h 239"/>
                  <a:gd name="T8" fmla="*/ 0 w 164"/>
                  <a:gd name="T9" fmla="*/ 159 h 239"/>
                  <a:gd name="T10" fmla="*/ 0 w 164"/>
                  <a:gd name="T11" fmla="*/ 159 h 239"/>
                  <a:gd name="T12" fmla="*/ 137 w 164"/>
                  <a:gd name="T13" fmla="*/ 239 h 239"/>
                  <a:gd name="T14" fmla="*/ 164 w 164"/>
                  <a:gd name="T15" fmla="*/ 193 h 239"/>
                  <a:gd name="T16" fmla="*/ 51 w 164"/>
                  <a:gd name="T17" fmla="*/ 12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239">
                    <a:moveTo>
                      <a:pt x="51" y="128"/>
                    </a:moveTo>
                    <a:lnTo>
                      <a:pt x="51" y="0"/>
                    </a:lnTo>
                    <a:lnTo>
                      <a:pt x="0" y="0"/>
                    </a:lnTo>
                    <a:lnTo>
                      <a:pt x="0" y="159"/>
                    </a:lnTo>
                    <a:lnTo>
                      <a:pt x="0" y="159"/>
                    </a:lnTo>
                    <a:lnTo>
                      <a:pt x="0" y="159"/>
                    </a:lnTo>
                    <a:lnTo>
                      <a:pt x="137" y="239"/>
                    </a:lnTo>
                    <a:lnTo>
                      <a:pt x="164" y="193"/>
                    </a:lnTo>
                    <a:lnTo>
                      <a:pt x="51"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8" name="Freeform 25"/>
              <p:cNvSpPr>
                <a:spLocks/>
              </p:cNvSpPr>
              <p:nvPr/>
            </p:nvSpPr>
            <p:spPr bwMode="auto">
              <a:xfrm>
                <a:off x="2605088" y="2376488"/>
                <a:ext cx="446087" cy="439738"/>
              </a:xfrm>
              <a:custGeom>
                <a:avLst/>
                <a:gdLst>
                  <a:gd name="T0" fmla="*/ 479 w 561"/>
                  <a:gd name="T1" fmla="*/ 88 h 553"/>
                  <a:gd name="T2" fmla="*/ 437 w 561"/>
                  <a:gd name="T3" fmla="*/ 51 h 553"/>
                  <a:gd name="T4" fmla="*/ 362 w 561"/>
                  <a:gd name="T5" fmla="*/ 13 h 553"/>
                  <a:gd name="T6" fmla="*/ 276 w 561"/>
                  <a:gd name="T7" fmla="*/ 0 h 553"/>
                  <a:gd name="T8" fmla="*/ 222 w 561"/>
                  <a:gd name="T9" fmla="*/ 5 h 553"/>
                  <a:gd name="T10" fmla="*/ 145 w 561"/>
                  <a:gd name="T11" fmla="*/ 33 h 553"/>
                  <a:gd name="T12" fmla="*/ 81 w 561"/>
                  <a:gd name="T13" fmla="*/ 81 h 553"/>
                  <a:gd name="T14" fmla="*/ 34 w 561"/>
                  <a:gd name="T15" fmla="*/ 144 h 553"/>
                  <a:gd name="T16" fmla="*/ 6 w 561"/>
                  <a:gd name="T17" fmla="*/ 221 h 553"/>
                  <a:gd name="T18" fmla="*/ 0 w 561"/>
                  <a:gd name="T19" fmla="*/ 275 h 553"/>
                  <a:gd name="T20" fmla="*/ 14 w 561"/>
                  <a:gd name="T21" fmla="*/ 358 h 553"/>
                  <a:gd name="T22" fmla="*/ 47 w 561"/>
                  <a:gd name="T23" fmla="*/ 430 h 553"/>
                  <a:gd name="T24" fmla="*/ 101 w 561"/>
                  <a:gd name="T25" fmla="*/ 489 h 553"/>
                  <a:gd name="T26" fmla="*/ 170 w 561"/>
                  <a:gd name="T27" fmla="*/ 531 h 553"/>
                  <a:gd name="T28" fmla="*/ 248 w 561"/>
                  <a:gd name="T29" fmla="*/ 551 h 553"/>
                  <a:gd name="T30" fmla="*/ 306 w 561"/>
                  <a:gd name="T31" fmla="*/ 551 h 553"/>
                  <a:gd name="T32" fmla="*/ 384 w 561"/>
                  <a:gd name="T33" fmla="*/ 531 h 553"/>
                  <a:gd name="T34" fmla="*/ 453 w 561"/>
                  <a:gd name="T35" fmla="*/ 489 h 553"/>
                  <a:gd name="T36" fmla="*/ 507 w 561"/>
                  <a:gd name="T37" fmla="*/ 430 h 553"/>
                  <a:gd name="T38" fmla="*/ 541 w 561"/>
                  <a:gd name="T39" fmla="*/ 358 h 553"/>
                  <a:gd name="T40" fmla="*/ 554 w 561"/>
                  <a:gd name="T41" fmla="*/ 275 h 553"/>
                  <a:gd name="T42" fmla="*/ 495 w 561"/>
                  <a:gd name="T43" fmla="*/ 271 h 553"/>
                  <a:gd name="T44" fmla="*/ 495 w 561"/>
                  <a:gd name="T45" fmla="*/ 275 h 553"/>
                  <a:gd name="T46" fmla="*/ 484 w 561"/>
                  <a:gd name="T47" fmla="*/ 340 h 553"/>
                  <a:gd name="T48" fmla="*/ 458 w 561"/>
                  <a:gd name="T49" fmla="*/ 398 h 553"/>
                  <a:gd name="T50" fmla="*/ 415 w 561"/>
                  <a:gd name="T51" fmla="*/ 444 h 553"/>
                  <a:gd name="T52" fmla="*/ 362 w 561"/>
                  <a:gd name="T53" fmla="*/ 476 h 553"/>
                  <a:gd name="T54" fmla="*/ 300 w 561"/>
                  <a:gd name="T55" fmla="*/ 492 h 553"/>
                  <a:gd name="T56" fmla="*/ 254 w 561"/>
                  <a:gd name="T57" fmla="*/ 492 h 553"/>
                  <a:gd name="T58" fmla="*/ 192 w 561"/>
                  <a:gd name="T59" fmla="*/ 476 h 553"/>
                  <a:gd name="T60" fmla="*/ 139 w 561"/>
                  <a:gd name="T61" fmla="*/ 444 h 553"/>
                  <a:gd name="T62" fmla="*/ 96 w 561"/>
                  <a:gd name="T63" fmla="*/ 398 h 553"/>
                  <a:gd name="T64" fmla="*/ 70 w 561"/>
                  <a:gd name="T65" fmla="*/ 340 h 553"/>
                  <a:gd name="T66" fmla="*/ 59 w 561"/>
                  <a:gd name="T67" fmla="*/ 275 h 553"/>
                  <a:gd name="T68" fmla="*/ 64 w 561"/>
                  <a:gd name="T69" fmla="*/ 233 h 553"/>
                  <a:gd name="T70" fmla="*/ 86 w 561"/>
                  <a:gd name="T71" fmla="*/ 172 h 553"/>
                  <a:gd name="T72" fmla="*/ 123 w 561"/>
                  <a:gd name="T73" fmla="*/ 122 h 553"/>
                  <a:gd name="T74" fmla="*/ 173 w 561"/>
                  <a:gd name="T75" fmla="*/ 85 h 553"/>
                  <a:gd name="T76" fmla="*/ 233 w 561"/>
                  <a:gd name="T77" fmla="*/ 63 h 553"/>
                  <a:gd name="T78" fmla="*/ 276 w 561"/>
                  <a:gd name="T79" fmla="*/ 59 h 553"/>
                  <a:gd name="T80" fmla="*/ 344 w 561"/>
                  <a:gd name="T81" fmla="*/ 70 h 553"/>
                  <a:gd name="T82" fmla="*/ 405 w 561"/>
                  <a:gd name="T83" fmla="*/ 100 h 553"/>
                  <a:gd name="T84" fmla="*/ 352 w 561"/>
                  <a:gd name="T85" fmla="*/ 21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1" h="553">
                    <a:moveTo>
                      <a:pt x="561" y="214"/>
                    </a:moveTo>
                    <a:lnTo>
                      <a:pt x="561" y="4"/>
                    </a:lnTo>
                    <a:lnTo>
                      <a:pt x="479" y="88"/>
                    </a:lnTo>
                    <a:lnTo>
                      <a:pt x="479" y="88"/>
                    </a:lnTo>
                    <a:lnTo>
                      <a:pt x="459" y="69"/>
                    </a:lnTo>
                    <a:lnTo>
                      <a:pt x="437" y="51"/>
                    </a:lnTo>
                    <a:lnTo>
                      <a:pt x="414" y="36"/>
                    </a:lnTo>
                    <a:lnTo>
                      <a:pt x="388" y="23"/>
                    </a:lnTo>
                    <a:lnTo>
                      <a:pt x="362" y="13"/>
                    </a:lnTo>
                    <a:lnTo>
                      <a:pt x="335" y="5"/>
                    </a:lnTo>
                    <a:lnTo>
                      <a:pt x="306" y="1"/>
                    </a:lnTo>
                    <a:lnTo>
                      <a:pt x="276" y="0"/>
                    </a:lnTo>
                    <a:lnTo>
                      <a:pt x="276" y="0"/>
                    </a:lnTo>
                    <a:lnTo>
                      <a:pt x="248" y="1"/>
                    </a:lnTo>
                    <a:lnTo>
                      <a:pt x="222" y="5"/>
                    </a:lnTo>
                    <a:lnTo>
                      <a:pt x="195" y="13"/>
                    </a:lnTo>
                    <a:lnTo>
                      <a:pt x="170" y="22"/>
                    </a:lnTo>
                    <a:lnTo>
                      <a:pt x="145" y="33"/>
                    </a:lnTo>
                    <a:lnTo>
                      <a:pt x="123" y="47"/>
                    </a:lnTo>
                    <a:lnTo>
                      <a:pt x="101" y="63"/>
                    </a:lnTo>
                    <a:lnTo>
                      <a:pt x="81" y="81"/>
                    </a:lnTo>
                    <a:lnTo>
                      <a:pt x="64" y="100"/>
                    </a:lnTo>
                    <a:lnTo>
                      <a:pt x="47" y="122"/>
                    </a:lnTo>
                    <a:lnTo>
                      <a:pt x="34" y="144"/>
                    </a:lnTo>
                    <a:lnTo>
                      <a:pt x="22" y="169"/>
                    </a:lnTo>
                    <a:lnTo>
                      <a:pt x="14" y="194"/>
                    </a:lnTo>
                    <a:lnTo>
                      <a:pt x="6" y="221"/>
                    </a:lnTo>
                    <a:lnTo>
                      <a:pt x="2" y="247"/>
                    </a:lnTo>
                    <a:lnTo>
                      <a:pt x="0" y="275"/>
                    </a:lnTo>
                    <a:lnTo>
                      <a:pt x="0" y="275"/>
                    </a:lnTo>
                    <a:lnTo>
                      <a:pt x="2" y="305"/>
                    </a:lnTo>
                    <a:lnTo>
                      <a:pt x="6" y="332"/>
                    </a:lnTo>
                    <a:lnTo>
                      <a:pt x="14" y="358"/>
                    </a:lnTo>
                    <a:lnTo>
                      <a:pt x="22" y="383"/>
                    </a:lnTo>
                    <a:lnTo>
                      <a:pt x="34" y="408"/>
                    </a:lnTo>
                    <a:lnTo>
                      <a:pt x="47" y="430"/>
                    </a:lnTo>
                    <a:lnTo>
                      <a:pt x="64" y="453"/>
                    </a:lnTo>
                    <a:lnTo>
                      <a:pt x="81" y="472"/>
                    </a:lnTo>
                    <a:lnTo>
                      <a:pt x="101" y="489"/>
                    </a:lnTo>
                    <a:lnTo>
                      <a:pt x="123" y="506"/>
                    </a:lnTo>
                    <a:lnTo>
                      <a:pt x="145" y="519"/>
                    </a:lnTo>
                    <a:lnTo>
                      <a:pt x="170" y="531"/>
                    </a:lnTo>
                    <a:lnTo>
                      <a:pt x="195" y="540"/>
                    </a:lnTo>
                    <a:lnTo>
                      <a:pt x="222" y="547"/>
                    </a:lnTo>
                    <a:lnTo>
                      <a:pt x="248" y="551"/>
                    </a:lnTo>
                    <a:lnTo>
                      <a:pt x="276" y="553"/>
                    </a:lnTo>
                    <a:lnTo>
                      <a:pt x="276" y="553"/>
                    </a:lnTo>
                    <a:lnTo>
                      <a:pt x="306" y="551"/>
                    </a:lnTo>
                    <a:lnTo>
                      <a:pt x="332" y="547"/>
                    </a:lnTo>
                    <a:lnTo>
                      <a:pt x="359" y="540"/>
                    </a:lnTo>
                    <a:lnTo>
                      <a:pt x="384" y="531"/>
                    </a:lnTo>
                    <a:lnTo>
                      <a:pt x="409" y="519"/>
                    </a:lnTo>
                    <a:lnTo>
                      <a:pt x="431" y="506"/>
                    </a:lnTo>
                    <a:lnTo>
                      <a:pt x="453" y="489"/>
                    </a:lnTo>
                    <a:lnTo>
                      <a:pt x="473" y="472"/>
                    </a:lnTo>
                    <a:lnTo>
                      <a:pt x="490" y="453"/>
                    </a:lnTo>
                    <a:lnTo>
                      <a:pt x="507" y="430"/>
                    </a:lnTo>
                    <a:lnTo>
                      <a:pt x="520" y="408"/>
                    </a:lnTo>
                    <a:lnTo>
                      <a:pt x="532" y="383"/>
                    </a:lnTo>
                    <a:lnTo>
                      <a:pt x="541" y="358"/>
                    </a:lnTo>
                    <a:lnTo>
                      <a:pt x="548" y="332"/>
                    </a:lnTo>
                    <a:lnTo>
                      <a:pt x="552" y="305"/>
                    </a:lnTo>
                    <a:lnTo>
                      <a:pt x="554" y="275"/>
                    </a:lnTo>
                    <a:lnTo>
                      <a:pt x="554" y="275"/>
                    </a:lnTo>
                    <a:lnTo>
                      <a:pt x="554" y="271"/>
                    </a:lnTo>
                    <a:lnTo>
                      <a:pt x="495" y="271"/>
                    </a:lnTo>
                    <a:lnTo>
                      <a:pt x="495" y="271"/>
                    </a:lnTo>
                    <a:lnTo>
                      <a:pt x="495" y="275"/>
                    </a:lnTo>
                    <a:lnTo>
                      <a:pt x="495" y="275"/>
                    </a:lnTo>
                    <a:lnTo>
                      <a:pt x="493" y="299"/>
                    </a:lnTo>
                    <a:lnTo>
                      <a:pt x="490" y="320"/>
                    </a:lnTo>
                    <a:lnTo>
                      <a:pt x="484" y="340"/>
                    </a:lnTo>
                    <a:lnTo>
                      <a:pt x="477" y="361"/>
                    </a:lnTo>
                    <a:lnTo>
                      <a:pt x="468" y="380"/>
                    </a:lnTo>
                    <a:lnTo>
                      <a:pt x="458" y="398"/>
                    </a:lnTo>
                    <a:lnTo>
                      <a:pt x="445" y="414"/>
                    </a:lnTo>
                    <a:lnTo>
                      <a:pt x="431" y="430"/>
                    </a:lnTo>
                    <a:lnTo>
                      <a:pt x="415" y="444"/>
                    </a:lnTo>
                    <a:lnTo>
                      <a:pt x="399" y="457"/>
                    </a:lnTo>
                    <a:lnTo>
                      <a:pt x="381" y="467"/>
                    </a:lnTo>
                    <a:lnTo>
                      <a:pt x="362" y="476"/>
                    </a:lnTo>
                    <a:lnTo>
                      <a:pt x="341" y="484"/>
                    </a:lnTo>
                    <a:lnTo>
                      <a:pt x="321" y="489"/>
                    </a:lnTo>
                    <a:lnTo>
                      <a:pt x="300" y="492"/>
                    </a:lnTo>
                    <a:lnTo>
                      <a:pt x="276" y="494"/>
                    </a:lnTo>
                    <a:lnTo>
                      <a:pt x="276" y="494"/>
                    </a:lnTo>
                    <a:lnTo>
                      <a:pt x="254" y="492"/>
                    </a:lnTo>
                    <a:lnTo>
                      <a:pt x="233" y="489"/>
                    </a:lnTo>
                    <a:lnTo>
                      <a:pt x="213" y="484"/>
                    </a:lnTo>
                    <a:lnTo>
                      <a:pt x="192" y="476"/>
                    </a:lnTo>
                    <a:lnTo>
                      <a:pt x="173" y="467"/>
                    </a:lnTo>
                    <a:lnTo>
                      <a:pt x="155" y="457"/>
                    </a:lnTo>
                    <a:lnTo>
                      <a:pt x="139" y="444"/>
                    </a:lnTo>
                    <a:lnTo>
                      <a:pt x="123" y="430"/>
                    </a:lnTo>
                    <a:lnTo>
                      <a:pt x="109" y="414"/>
                    </a:lnTo>
                    <a:lnTo>
                      <a:pt x="96" y="398"/>
                    </a:lnTo>
                    <a:lnTo>
                      <a:pt x="86" y="380"/>
                    </a:lnTo>
                    <a:lnTo>
                      <a:pt x="77" y="361"/>
                    </a:lnTo>
                    <a:lnTo>
                      <a:pt x="70" y="340"/>
                    </a:lnTo>
                    <a:lnTo>
                      <a:pt x="64" y="320"/>
                    </a:lnTo>
                    <a:lnTo>
                      <a:pt x="61" y="299"/>
                    </a:lnTo>
                    <a:lnTo>
                      <a:pt x="59" y="275"/>
                    </a:lnTo>
                    <a:lnTo>
                      <a:pt x="59" y="275"/>
                    </a:lnTo>
                    <a:lnTo>
                      <a:pt x="61" y="253"/>
                    </a:lnTo>
                    <a:lnTo>
                      <a:pt x="64" y="233"/>
                    </a:lnTo>
                    <a:lnTo>
                      <a:pt x="70" y="212"/>
                    </a:lnTo>
                    <a:lnTo>
                      <a:pt x="77" y="191"/>
                    </a:lnTo>
                    <a:lnTo>
                      <a:pt x="86" y="172"/>
                    </a:lnTo>
                    <a:lnTo>
                      <a:pt x="96" y="154"/>
                    </a:lnTo>
                    <a:lnTo>
                      <a:pt x="109" y="138"/>
                    </a:lnTo>
                    <a:lnTo>
                      <a:pt x="123" y="122"/>
                    </a:lnTo>
                    <a:lnTo>
                      <a:pt x="139" y="109"/>
                    </a:lnTo>
                    <a:lnTo>
                      <a:pt x="155" y="95"/>
                    </a:lnTo>
                    <a:lnTo>
                      <a:pt x="173" y="85"/>
                    </a:lnTo>
                    <a:lnTo>
                      <a:pt x="192" y="76"/>
                    </a:lnTo>
                    <a:lnTo>
                      <a:pt x="213" y="69"/>
                    </a:lnTo>
                    <a:lnTo>
                      <a:pt x="233" y="63"/>
                    </a:lnTo>
                    <a:lnTo>
                      <a:pt x="254" y="60"/>
                    </a:lnTo>
                    <a:lnTo>
                      <a:pt x="276" y="59"/>
                    </a:lnTo>
                    <a:lnTo>
                      <a:pt x="276" y="59"/>
                    </a:lnTo>
                    <a:lnTo>
                      <a:pt x="300" y="60"/>
                    </a:lnTo>
                    <a:lnTo>
                      <a:pt x="324" y="64"/>
                    </a:lnTo>
                    <a:lnTo>
                      <a:pt x="344" y="70"/>
                    </a:lnTo>
                    <a:lnTo>
                      <a:pt x="366" y="78"/>
                    </a:lnTo>
                    <a:lnTo>
                      <a:pt x="386" y="88"/>
                    </a:lnTo>
                    <a:lnTo>
                      <a:pt x="405" y="100"/>
                    </a:lnTo>
                    <a:lnTo>
                      <a:pt x="421" y="113"/>
                    </a:lnTo>
                    <a:lnTo>
                      <a:pt x="437" y="129"/>
                    </a:lnTo>
                    <a:lnTo>
                      <a:pt x="352" y="214"/>
                    </a:lnTo>
                    <a:lnTo>
                      <a:pt x="561" y="2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43" name="Freeform 20"/>
            <p:cNvSpPr>
              <a:spLocks/>
            </p:cNvSpPr>
            <p:nvPr/>
          </p:nvSpPr>
          <p:spPr bwMode="auto">
            <a:xfrm>
              <a:off x="3856467" y="4447913"/>
              <a:ext cx="190500" cy="188384"/>
            </a:xfrm>
            <a:custGeom>
              <a:avLst/>
              <a:gdLst>
                <a:gd name="T0" fmla="*/ 180 w 180"/>
                <a:gd name="T1" fmla="*/ 90 h 179"/>
                <a:gd name="T2" fmla="*/ 180 w 180"/>
                <a:gd name="T3" fmla="*/ 90 h 179"/>
                <a:gd name="T4" fmla="*/ 180 w 180"/>
                <a:gd name="T5" fmla="*/ 99 h 179"/>
                <a:gd name="T6" fmla="*/ 179 w 180"/>
                <a:gd name="T7" fmla="*/ 108 h 179"/>
                <a:gd name="T8" fmla="*/ 176 w 180"/>
                <a:gd name="T9" fmla="*/ 117 h 179"/>
                <a:gd name="T10" fmla="*/ 173 w 180"/>
                <a:gd name="T11" fmla="*/ 124 h 179"/>
                <a:gd name="T12" fmla="*/ 164 w 180"/>
                <a:gd name="T13" fmla="*/ 141 h 179"/>
                <a:gd name="T14" fmla="*/ 154 w 180"/>
                <a:gd name="T15" fmla="*/ 154 h 179"/>
                <a:gd name="T16" fmla="*/ 140 w 180"/>
                <a:gd name="T17" fmla="*/ 164 h 179"/>
                <a:gd name="T18" fmla="*/ 126 w 180"/>
                <a:gd name="T19" fmla="*/ 173 h 179"/>
                <a:gd name="T20" fmla="*/ 117 w 180"/>
                <a:gd name="T21" fmla="*/ 176 h 179"/>
                <a:gd name="T22" fmla="*/ 108 w 180"/>
                <a:gd name="T23" fmla="*/ 178 h 179"/>
                <a:gd name="T24" fmla="*/ 99 w 180"/>
                <a:gd name="T25" fmla="*/ 179 h 179"/>
                <a:gd name="T26" fmla="*/ 90 w 180"/>
                <a:gd name="T27" fmla="*/ 179 h 179"/>
                <a:gd name="T28" fmla="*/ 90 w 180"/>
                <a:gd name="T29" fmla="*/ 179 h 179"/>
                <a:gd name="T30" fmla="*/ 81 w 180"/>
                <a:gd name="T31" fmla="*/ 179 h 179"/>
                <a:gd name="T32" fmla="*/ 72 w 180"/>
                <a:gd name="T33" fmla="*/ 178 h 179"/>
                <a:gd name="T34" fmla="*/ 64 w 180"/>
                <a:gd name="T35" fmla="*/ 176 h 179"/>
                <a:gd name="T36" fmla="*/ 55 w 180"/>
                <a:gd name="T37" fmla="*/ 173 h 179"/>
                <a:gd name="T38" fmla="*/ 40 w 180"/>
                <a:gd name="T39" fmla="*/ 164 h 179"/>
                <a:gd name="T40" fmla="*/ 27 w 180"/>
                <a:gd name="T41" fmla="*/ 154 h 179"/>
                <a:gd name="T42" fmla="*/ 15 w 180"/>
                <a:gd name="T43" fmla="*/ 141 h 179"/>
                <a:gd name="T44" fmla="*/ 8 w 180"/>
                <a:gd name="T45" fmla="*/ 124 h 179"/>
                <a:gd name="T46" fmla="*/ 5 w 180"/>
                <a:gd name="T47" fmla="*/ 117 h 179"/>
                <a:gd name="T48" fmla="*/ 2 w 180"/>
                <a:gd name="T49" fmla="*/ 108 h 179"/>
                <a:gd name="T50" fmla="*/ 0 w 180"/>
                <a:gd name="T51" fmla="*/ 99 h 179"/>
                <a:gd name="T52" fmla="*/ 0 w 180"/>
                <a:gd name="T53" fmla="*/ 90 h 179"/>
                <a:gd name="T54" fmla="*/ 0 w 180"/>
                <a:gd name="T55" fmla="*/ 90 h 179"/>
                <a:gd name="T56" fmla="*/ 0 w 180"/>
                <a:gd name="T57" fmla="*/ 80 h 179"/>
                <a:gd name="T58" fmla="*/ 2 w 180"/>
                <a:gd name="T59" fmla="*/ 71 h 179"/>
                <a:gd name="T60" fmla="*/ 5 w 180"/>
                <a:gd name="T61" fmla="*/ 62 h 179"/>
                <a:gd name="T62" fmla="*/ 8 w 180"/>
                <a:gd name="T63" fmla="*/ 55 h 179"/>
                <a:gd name="T64" fmla="*/ 15 w 180"/>
                <a:gd name="T65" fmla="*/ 39 h 179"/>
                <a:gd name="T66" fmla="*/ 27 w 180"/>
                <a:gd name="T67" fmla="*/ 26 h 179"/>
                <a:gd name="T68" fmla="*/ 40 w 180"/>
                <a:gd name="T69" fmla="*/ 15 h 179"/>
                <a:gd name="T70" fmla="*/ 55 w 180"/>
                <a:gd name="T71" fmla="*/ 6 h 179"/>
                <a:gd name="T72" fmla="*/ 64 w 180"/>
                <a:gd name="T73" fmla="*/ 3 h 179"/>
                <a:gd name="T74" fmla="*/ 72 w 180"/>
                <a:gd name="T75" fmla="*/ 2 h 179"/>
                <a:gd name="T76" fmla="*/ 81 w 180"/>
                <a:gd name="T77" fmla="*/ 0 h 179"/>
                <a:gd name="T78" fmla="*/ 90 w 180"/>
                <a:gd name="T79" fmla="*/ 0 h 179"/>
                <a:gd name="T80" fmla="*/ 90 w 180"/>
                <a:gd name="T81" fmla="*/ 0 h 179"/>
                <a:gd name="T82" fmla="*/ 99 w 180"/>
                <a:gd name="T83" fmla="*/ 0 h 179"/>
                <a:gd name="T84" fmla="*/ 108 w 180"/>
                <a:gd name="T85" fmla="*/ 2 h 179"/>
                <a:gd name="T86" fmla="*/ 117 w 180"/>
                <a:gd name="T87" fmla="*/ 3 h 179"/>
                <a:gd name="T88" fmla="*/ 126 w 180"/>
                <a:gd name="T89" fmla="*/ 6 h 179"/>
                <a:gd name="T90" fmla="*/ 140 w 180"/>
                <a:gd name="T91" fmla="*/ 15 h 179"/>
                <a:gd name="T92" fmla="*/ 154 w 180"/>
                <a:gd name="T93" fmla="*/ 26 h 179"/>
                <a:gd name="T94" fmla="*/ 164 w 180"/>
                <a:gd name="T95" fmla="*/ 39 h 179"/>
                <a:gd name="T96" fmla="*/ 173 w 180"/>
                <a:gd name="T97" fmla="*/ 55 h 179"/>
                <a:gd name="T98" fmla="*/ 176 w 180"/>
                <a:gd name="T99" fmla="*/ 62 h 179"/>
                <a:gd name="T100" fmla="*/ 179 w 180"/>
                <a:gd name="T101" fmla="*/ 71 h 179"/>
                <a:gd name="T102" fmla="*/ 180 w 180"/>
                <a:gd name="T103" fmla="*/ 80 h 179"/>
                <a:gd name="T104" fmla="*/ 180 w 180"/>
                <a:gd name="T105" fmla="*/ 90 h 179"/>
                <a:gd name="T106" fmla="*/ 180 w 180"/>
                <a:gd name="T107" fmla="*/ 9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180" y="90"/>
                  </a:moveTo>
                  <a:lnTo>
                    <a:pt x="180" y="90"/>
                  </a:lnTo>
                  <a:lnTo>
                    <a:pt x="180" y="99"/>
                  </a:lnTo>
                  <a:lnTo>
                    <a:pt x="179" y="108"/>
                  </a:lnTo>
                  <a:lnTo>
                    <a:pt x="176" y="117"/>
                  </a:lnTo>
                  <a:lnTo>
                    <a:pt x="173" y="124"/>
                  </a:lnTo>
                  <a:lnTo>
                    <a:pt x="164" y="141"/>
                  </a:lnTo>
                  <a:lnTo>
                    <a:pt x="154" y="154"/>
                  </a:lnTo>
                  <a:lnTo>
                    <a:pt x="140" y="164"/>
                  </a:lnTo>
                  <a:lnTo>
                    <a:pt x="126" y="173"/>
                  </a:lnTo>
                  <a:lnTo>
                    <a:pt x="117" y="176"/>
                  </a:lnTo>
                  <a:lnTo>
                    <a:pt x="108" y="178"/>
                  </a:lnTo>
                  <a:lnTo>
                    <a:pt x="99" y="179"/>
                  </a:lnTo>
                  <a:lnTo>
                    <a:pt x="90" y="179"/>
                  </a:lnTo>
                  <a:lnTo>
                    <a:pt x="90" y="179"/>
                  </a:lnTo>
                  <a:lnTo>
                    <a:pt x="81" y="179"/>
                  </a:lnTo>
                  <a:lnTo>
                    <a:pt x="72" y="178"/>
                  </a:lnTo>
                  <a:lnTo>
                    <a:pt x="64" y="176"/>
                  </a:lnTo>
                  <a:lnTo>
                    <a:pt x="55" y="173"/>
                  </a:lnTo>
                  <a:lnTo>
                    <a:pt x="40" y="164"/>
                  </a:lnTo>
                  <a:lnTo>
                    <a:pt x="27" y="154"/>
                  </a:lnTo>
                  <a:lnTo>
                    <a:pt x="15" y="141"/>
                  </a:lnTo>
                  <a:lnTo>
                    <a:pt x="8" y="124"/>
                  </a:lnTo>
                  <a:lnTo>
                    <a:pt x="5" y="117"/>
                  </a:lnTo>
                  <a:lnTo>
                    <a:pt x="2" y="108"/>
                  </a:lnTo>
                  <a:lnTo>
                    <a:pt x="0" y="99"/>
                  </a:lnTo>
                  <a:lnTo>
                    <a:pt x="0" y="90"/>
                  </a:lnTo>
                  <a:lnTo>
                    <a:pt x="0" y="90"/>
                  </a:lnTo>
                  <a:lnTo>
                    <a:pt x="0" y="80"/>
                  </a:lnTo>
                  <a:lnTo>
                    <a:pt x="2" y="71"/>
                  </a:lnTo>
                  <a:lnTo>
                    <a:pt x="5" y="62"/>
                  </a:lnTo>
                  <a:lnTo>
                    <a:pt x="8" y="55"/>
                  </a:lnTo>
                  <a:lnTo>
                    <a:pt x="15" y="39"/>
                  </a:lnTo>
                  <a:lnTo>
                    <a:pt x="27" y="26"/>
                  </a:lnTo>
                  <a:lnTo>
                    <a:pt x="40" y="15"/>
                  </a:lnTo>
                  <a:lnTo>
                    <a:pt x="55" y="6"/>
                  </a:lnTo>
                  <a:lnTo>
                    <a:pt x="64" y="3"/>
                  </a:lnTo>
                  <a:lnTo>
                    <a:pt x="72" y="2"/>
                  </a:lnTo>
                  <a:lnTo>
                    <a:pt x="81" y="0"/>
                  </a:lnTo>
                  <a:lnTo>
                    <a:pt x="90" y="0"/>
                  </a:lnTo>
                  <a:lnTo>
                    <a:pt x="90" y="0"/>
                  </a:lnTo>
                  <a:lnTo>
                    <a:pt x="99" y="0"/>
                  </a:lnTo>
                  <a:lnTo>
                    <a:pt x="108" y="2"/>
                  </a:lnTo>
                  <a:lnTo>
                    <a:pt x="117" y="3"/>
                  </a:lnTo>
                  <a:lnTo>
                    <a:pt x="126" y="6"/>
                  </a:lnTo>
                  <a:lnTo>
                    <a:pt x="140" y="15"/>
                  </a:lnTo>
                  <a:lnTo>
                    <a:pt x="154" y="26"/>
                  </a:lnTo>
                  <a:lnTo>
                    <a:pt x="164" y="39"/>
                  </a:lnTo>
                  <a:lnTo>
                    <a:pt x="173" y="55"/>
                  </a:lnTo>
                  <a:lnTo>
                    <a:pt x="176" y="62"/>
                  </a:lnTo>
                  <a:lnTo>
                    <a:pt x="179" y="71"/>
                  </a:lnTo>
                  <a:lnTo>
                    <a:pt x="180" y="80"/>
                  </a:lnTo>
                  <a:lnTo>
                    <a:pt x="180" y="90"/>
                  </a:lnTo>
                  <a:lnTo>
                    <a:pt x="180" y="90"/>
                  </a:lnTo>
                  <a:close/>
                </a:path>
              </a:pathLst>
            </a:custGeom>
            <a:solidFill>
              <a:srgbClr val="E75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1" name="Rectangle 80">
              <a:extLst>
                <a:ext uri="{FF2B5EF4-FFF2-40B4-BE49-F238E27FC236}">
                  <a16:creationId xmlns:a16="http://schemas.microsoft.com/office/drawing/2014/main" id="{E9ED52AF-4197-4E7A-A1C5-13A3B1E35A1B}"/>
                </a:ext>
              </a:extLst>
            </p:cNvPr>
            <p:cNvSpPr/>
            <p:nvPr/>
          </p:nvSpPr>
          <p:spPr>
            <a:xfrm>
              <a:off x="3101072" y="4029491"/>
              <a:ext cx="1701288" cy="369332"/>
            </a:xfrm>
            <a:prstGeom prst="rect">
              <a:avLst/>
            </a:prstGeom>
          </p:spPr>
          <p:txBody>
            <a:bodyPr wrap="square">
              <a:spAutoFit/>
            </a:bodyPr>
            <a:lstStyle/>
            <a:p>
              <a:pPr algn="ctr">
                <a:spcBef>
                  <a:spcPts val="300"/>
                </a:spcBef>
              </a:pPr>
              <a:r>
                <a:rPr lang="en-US" sz="1200">
                  <a:latin typeface="Arial" panose="020B0604020202020204" pitchFamily="34" charset="0"/>
                </a:rPr>
                <a:t>RELIABLE</a:t>
              </a:r>
            </a:p>
          </p:txBody>
        </p:sp>
      </p:grpSp>
      <p:grpSp>
        <p:nvGrpSpPr>
          <p:cNvPr id="4" name="Group 3">
            <a:extLst>
              <a:ext uri="{FF2B5EF4-FFF2-40B4-BE49-F238E27FC236}">
                <a16:creationId xmlns:a16="http://schemas.microsoft.com/office/drawing/2014/main" id="{2F7A07FC-AADE-8C4D-BBBB-9A229A228542}"/>
              </a:ext>
            </a:extLst>
          </p:cNvPr>
          <p:cNvGrpSpPr/>
          <p:nvPr/>
        </p:nvGrpSpPr>
        <p:grpSpPr>
          <a:xfrm>
            <a:off x="3908389" y="2118797"/>
            <a:ext cx="1416553" cy="2336883"/>
            <a:chOff x="5211185" y="2825063"/>
            <a:chExt cx="1888737" cy="3115843"/>
          </a:xfrm>
        </p:grpSpPr>
        <p:sp>
          <p:nvSpPr>
            <p:cNvPr id="40" name="Rectangle 39">
              <a:extLst>
                <a:ext uri="{FF2B5EF4-FFF2-40B4-BE49-F238E27FC236}">
                  <a16:creationId xmlns:a16="http://schemas.microsoft.com/office/drawing/2014/main" id="{A3506DBB-C42F-4E79-9879-6C60CE7558FA}"/>
                </a:ext>
              </a:extLst>
            </p:cNvPr>
            <p:cNvSpPr/>
            <p:nvPr/>
          </p:nvSpPr>
          <p:spPr>
            <a:xfrm>
              <a:off x="5211185" y="4791874"/>
              <a:ext cx="1888737" cy="1149032"/>
            </a:xfrm>
            <a:prstGeom prst="rect">
              <a:avLst/>
            </a:prstGeom>
          </p:spPr>
          <p:txBody>
            <a:bodyPr wrap="square" anchor="t">
              <a:spAutoFit/>
            </a:bodyPr>
            <a:lstStyle/>
            <a:p>
              <a:pPr algn="ctr"/>
              <a:r>
                <a:rPr lang="en-US" sz="1000">
                  <a:latin typeface="Arial" panose="020B0604020202020204" pitchFamily="34" charset="0"/>
                </a:rPr>
                <a:t>Ready for your future needs. Fiery functionality grows as your business changes.</a:t>
              </a:r>
            </a:p>
          </p:txBody>
        </p:sp>
        <p:grpSp>
          <p:nvGrpSpPr>
            <p:cNvPr id="77" name="Group 76"/>
            <p:cNvGrpSpPr/>
            <p:nvPr/>
          </p:nvGrpSpPr>
          <p:grpSpPr>
            <a:xfrm>
              <a:off x="5602095" y="2825063"/>
              <a:ext cx="1094316" cy="1092200"/>
              <a:chOff x="4054475" y="2185988"/>
              <a:chExt cx="820737" cy="819150"/>
            </a:xfrm>
          </p:grpSpPr>
          <p:sp>
            <p:nvSpPr>
              <p:cNvPr id="66" name="Freeform 43"/>
              <p:cNvSpPr>
                <a:spLocks/>
              </p:cNvSpPr>
              <p:nvPr/>
            </p:nvSpPr>
            <p:spPr bwMode="auto">
              <a:xfrm>
                <a:off x="4054475" y="2185988"/>
                <a:ext cx="820737" cy="819150"/>
              </a:xfrm>
              <a:custGeom>
                <a:avLst/>
                <a:gdLst>
                  <a:gd name="T0" fmla="*/ 969 w 1034"/>
                  <a:gd name="T1" fmla="*/ 0 h 1033"/>
                  <a:gd name="T2" fmla="*/ 65 w 1034"/>
                  <a:gd name="T3" fmla="*/ 0 h 1033"/>
                  <a:gd name="T4" fmla="*/ 65 w 1034"/>
                  <a:gd name="T5" fmla="*/ 0 h 1033"/>
                  <a:gd name="T6" fmla="*/ 52 w 1034"/>
                  <a:gd name="T7" fmla="*/ 1 h 1033"/>
                  <a:gd name="T8" fmla="*/ 40 w 1034"/>
                  <a:gd name="T9" fmla="*/ 6 h 1033"/>
                  <a:gd name="T10" fmla="*/ 30 w 1034"/>
                  <a:gd name="T11" fmla="*/ 13 h 1033"/>
                  <a:gd name="T12" fmla="*/ 20 w 1034"/>
                  <a:gd name="T13" fmla="*/ 22 h 1033"/>
                  <a:gd name="T14" fmla="*/ 12 w 1034"/>
                  <a:gd name="T15" fmla="*/ 32 h 1033"/>
                  <a:gd name="T16" fmla="*/ 6 w 1034"/>
                  <a:gd name="T17" fmla="*/ 46 h 1033"/>
                  <a:gd name="T18" fmla="*/ 2 w 1034"/>
                  <a:gd name="T19" fmla="*/ 59 h 1033"/>
                  <a:gd name="T20" fmla="*/ 0 w 1034"/>
                  <a:gd name="T21" fmla="*/ 74 h 1033"/>
                  <a:gd name="T22" fmla="*/ 0 w 1034"/>
                  <a:gd name="T23" fmla="*/ 959 h 1033"/>
                  <a:gd name="T24" fmla="*/ 0 w 1034"/>
                  <a:gd name="T25" fmla="*/ 959 h 1033"/>
                  <a:gd name="T26" fmla="*/ 2 w 1034"/>
                  <a:gd name="T27" fmla="*/ 974 h 1033"/>
                  <a:gd name="T28" fmla="*/ 6 w 1034"/>
                  <a:gd name="T29" fmla="*/ 987 h 1033"/>
                  <a:gd name="T30" fmla="*/ 12 w 1034"/>
                  <a:gd name="T31" fmla="*/ 1001 h 1033"/>
                  <a:gd name="T32" fmla="*/ 20 w 1034"/>
                  <a:gd name="T33" fmla="*/ 1011 h 1033"/>
                  <a:gd name="T34" fmla="*/ 30 w 1034"/>
                  <a:gd name="T35" fmla="*/ 1020 h 1033"/>
                  <a:gd name="T36" fmla="*/ 40 w 1034"/>
                  <a:gd name="T37" fmla="*/ 1027 h 1033"/>
                  <a:gd name="T38" fmla="*/ 52 w 1034"/>
                  <a:gd name="T39" fmla="*/ 1032 h 1033"/>
                  <a:gd name="T40" fmla="*/ 65 w 1034"/>
                  <a:gd name="T41" fmla="*/ 1033 h 1033"/>
                  <a:gd name="T42" fmla="*/ 969 w 1034"/>
                  <a:gd name="T43" fmla="*/ 1033 h 1033"/>
                  <a:gd name="T44" fmla="*/ 969 w 1034"/>
                  <a:gd name="T45" fmla="*/ 1033 h 1033"/>
                  <a:gd name="T46" fmla="*/ 982 w 1034"/>
                  <a:gd name="T47" fmla="*/ 1032 h 1033"/>
                  <a:gd name="T48" fmla="*/ 994 w 1034"/>
                  <a:gd name="T49" fmla="*/ 1027 h 1033"/>
                  <a:gd name="T50" fmla="*/ 1006 w 1034"/>
                  <a:gd name="T51" fmla="*/ 1020 h 1033"/>
                  <a:gd name="T52" fmla="*/ 1014 w 1034"/>
                  <a:gd name="T53" fmla="*/ 1011 h 1033"/>
                  <a:gd name="T54" fmla="*/ 1023 w 1034"/>
                  <a:gd name="T55" fmla="*/ 1001 h 1033"/>
                  <a:gd name="T56" fmla="*/ 1029 w 1034"/>
                  <a:gd name="T57" fmla="*/ 987 h 1033"/>
                  <a:gd name="T58" fmla="*/ 1032 w 1034"/>
                  <a:gd name="T59" fmla="*/ 974 h 1033"/>
                  <a:gd name="T60" fmla="*/ 1034 w 1034"/>
                  <a:gd name="T61" fmla="*/ 959 h 1033"/>
                  <a:gd name="T62" fmla="*/ 1034 w 1034"/>
                  <a:gd name="T63" fmla="*/ 74 h 1033"/>
                  <a:gd name="T64" fmla="*/ 1034 w 1034"/>
                  <a:gd name="T65" fmla="*/ 74 h 1033"/>
                  <a:gd name="T66" fmla="*/ 1032 w 1034"/>
                  <a:gd name="T67" fmla="*/ 59 h 1033"/>
                  <a:gd name="T68" fmla="*/ 1029 w 1034"/>
                  <a:gd name="T69" fmla="*/ 46 h 1033"/>
                  <a:gd name="T70" fmla="*/ 1023 w 1034"/>
                  <a:gd name="T71" fmla="*/ 32 h 1033"/>
                  <a:gd name="T72" fmla="*/ 1014 w 1034"/>
                  <a:gd name="T73" fmla="*/ 22 h 1033"/>
                  <a:gd name="T74" fmla="*/ 1006 w 1034"/>
                  <a:gd name="T75" fmla="*/ 13 h 1033"/>
                  <a:gd name="T76" fmla="*/ 994 w 1034"/>
                  <a:gd name="T77" fmla="*/ 6 h 1033"/>
                  <a:gd name="T78" fmla="*/ 982 w 1034"/>
                  <a:gd name="T79" fmla="*/ 1 h 1033"/>
                  <a:gd name="T80" fmla="*/ 969 w 1034"/>
                  <a:gd name="T81" fmla="*/ 0 h 1033"/>
                  <a:gd name="T82" fmla="*/ 969 w 1034"/>
                  <a:gd name="T83" fmla="*/ 0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4" h="1033">
                    <a:moveTo>
                      <a:pt x="969" y="0"/>
                    </a:moveTo>
                    <a:lnTo>
                      <a:pt x="65" y="0"/>
                    </a:lnTo>
                    <a:lnTo>
                      <a:pt x="65" y="0"/>
                    </a:lnTo>
                    <a:lnTo>
                      <a:pt x="52" y="1"/>
                    </a:lnTo>
                    <a:lnTo>
                      <a:pt x="40" y="6"/>
                    </a:lnTo>
                    <a:lnTo>
                      <a:pt x="30" y="13"/>
                    </a:lnTo>
                    <a:lnTo>
                      <a:pt x="20" y="22"/>
                    </a:lnTo>
                    <a:lnTo>
                      <a:pt x="12" y="32"/>
                    </a:lnTo>
                    <a:lnTo>
                      <a:pt x="6" y="46"/>
                    </a:lnTo>
                    <a:lnTo>
                      <a:pt x="2" y="59"/>
                    </a:lnTo>
                    <a:lnTo>
                      <a:pt x="0" y="74"/>
                    </a:lnTo>
                    <a:lnTo>
                      <a:pt x="0" y="959"/>
                    </a:lnTo>
                    <a:lnTo>
                      <a:pt x="0" y="959"/>
                    </a:lnTo>
                    <a:lnTo>
                      <a:pt x="2" y="974"/>
                    </a:lnTo>
                    <a:lnTo>
                      <a:pt x="6" y="987"/>
                    </a:lnTo>
                    <a:lnTo>
                      <a:pt x="12" y="1001"/>
                    </a:lnTo>
                    <a:lnTo>
                      <a:pt x="20" y="1011"/>
                    </a:lnTo>
                    <a:lnTo>
                      <a:pt x="30" y="1020"/>
                    </a:lnTo>
                    <a:lnTo>
                      <a:pt x="40" y="1027"/>
                    </a:lnTo>
                    <a:lnTo>
                      <a:pt x="52" y="1032"/>
                    </a:lnTo>
                    <a:lnTo>
                      <a:pt x="65" y="1033"/>
                    </a:lnTo>
                    <a:lnTo>
                      <a:pt x="969" y="1033"/>
                    </a:lnTo>
                    <a:lnTo>
                      <a:pt x="969" y="1033"/>
                    </a:lnTo>
                    <a:lnTo>
                      <a:pt x="982" y="1032"/>
                    </a:lnTo>
                    <a:lnTo>
                      <a:pt x="994" y="1027"/>
                    </a:lnTo>
                    <a:lnTo>
                      <a:pt x="1006" y="1020"/>
                    </a:lnTo>
                    <a:lnTo>
                      <a:pt x="1014" y="1011"/>
                    </a:lnTo>
                    <a:lnTo>
                      <a:pt x="1023" y="1001"/>
                    </a:lnTo>
                    <a:lnTo>
                      <a:pt x="1029" y="987"/>
                    </a:lnTo>
                    <a:lnTo>
                      <a:pt x="1032" y="974"/>
                    </a:lnTo>
                    <a:lnTo>
                      <a:pt x="1034" y="959"/>
                    </a:lnTo>
                    <a:lnTo>
                      <a:pt x="1034" y="74"/>
                    </a:lnTo>
                    <a:lnTo>
                      <a:pt x="1034" y="74"/>
                    </a:lnTo>
                    <a:lnTo>
                      <a:pt x="1032" y="59"/>
                    </a:lnTo>
                    <a:lnTo>
                      <a:pt x="1029" y="46"/>
                    </a:lnTo>
                    <a:lnTo>
                      <a:pt x="1023" y="32"/>
                    </a:lnTo>
                    <a:lnTo>
                      <a:pt x="1014" y="22"/>
                    </a:lnTo>
                    <a:lnTo>
                      <a:pt x="1006" y="13"/>
                    </a:lnTo>
                    <a:lnTo>
                      <a:pt x="994" y="6"/>
                    </a:lnTo>
                    <a:lnTo>
                      <a:pt x="982" y="1"/>
                    </a:lnTo>
                    <a:lnTo>
                      <a:pt x="969" y="0"/>
                    </a:lnTo>
                    <a:lnTo>
                      <a:pt x="969" y="0"/>
                    </a:lnTo>
                    <a:close/>
                  </a:path>
                </a:pathLst>
              </a:custGeom>
              <a:solidFill>
                <a:srgbClr val="AF2D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7" name="Freeform 44"/>
              <p:cNvSpPr>
                <a:spLocks noEditPoints="1"/>
              </p:cNvSpPr>
              <p:nvPr/>
            </p:nvSpPr>
            <p:spPr bwMode="auto">
              <a:xfrm>
                <a:off x="4332288" y="2354263"/>
                <a:ext cx="377825" cy="376238"/>
              </a:xfrm>
              <a:custGeom>
                <a:avLst/>
                <a:gdLst>
                  <a:gd name="T0" fmla="*/ 0 w 476"/>
                  <a:gd name="T1" fmla="*/ 0 h 475"/>
                  <a:gd name="T2" fmla="*/ 0 w 476"/>
                  <a:gd name="T3" fmla="*/ 475 h 475"/>
                  <a:gd name="T4" fmla="*/ 476 w 476"/>
                  <a:gd name="T5" fmla="*/ 475 h 475"/>
                  <a:gd name="T6" fmla="*/ 476 w 476"/>
                  <a:gd name="T7" fmla="*/ 0 h 475"/>
                  <a:gd name="T8" fmla="*/ 0 w 476"/>
                  <a:gd name="T9" fmla="*/ 0 h 475"/>
                  <a:gd name="T10" fmla="*/ 421 w 476"/>
                  <a:gd name="T11" fmla="*/ 207 h 475"/>
                  <a:gd name="T12" fmla="*/ 372 w 476"/>
                  <a:gd name="T13" fmla="*/ 158 h 475"/>
                  <a:gd name="T14" fmla="*/ 244 w 476"/>
                  <a:gd name="T15" fmla="*/ 286 h 475"/>
                  <a:gd name="T16" fmla="*/ 108 w 476"/>
                  <a:gd name="T17" fmla="*/ 422 h 475"/>
                  <a:gd name="T18" fmla="*/ 55 w 476"/>
                  <a:gd name="T19" fmla="*/ 421 h 475"/>
                  <a:gd name="T20" fmla="*/ 55 w 476"/>
                  <a:gd name="T21" fmla="*/ 367 h 475"/>
                  <a:gd name="T22" fmla="*/ 189 w 476"/>
                  <a:gd name="T23" fmla="*/ 232 h 475"/>
                  <a:gd name="T24" fmla="*/ 318 w 476"/>
                  <a:gd name="T25" fmla="*/ 103 h 475"/>
                  <a:gd name="T26" fmla="*/ 269 w 476"/>
                  <a:gd name="T27" fmla="*/ 55 h 475"/>
                  <a:gd name="T28" fmla="*/ 421 w 476"/>
                  <a:gd name="T29" fmla="*/ 55 h 475"/>
                  <a:gd name="T30" fmla="*/ 421 w 476"/>
                  <a:gd name="T31" fmla="*/ 207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6" h="475">
                    <a:moveTo>
                      <a:pt x="0" y="0"/>
                    </a:moveTo>
                    <a:lnTo>
                      <a:pt x="0" y="475"/>
                    </a:lnTo>
                    <a:lnTo>
                      <a:pt x="476" y="475"/>
                    </a:lnTo>
                    <a:lnTo>
                      <a:pt x="476" y="0"/>
                    </a:lnTo>
                    <a:lnTo>
                      <a:pt x="0" y="0"/>
                    </a:lnTo>
                    <a:close/>
                    <a:moveTo>
                      <a:pt x="421" y="207"/>
                    </a:moveTo>
                    <a:lnTo>
                      <a:pt x="372" y="158"/>
                    </a:lnTo>
                    <a:lnTo>
                      <a:pt x="244" y="286"/>
                    </a:lnTo>
                    <a:lnTo>
                      <a:pt x="108" y="422"/>
                    </a:lnTo>
                    <a:lnTo>
                      <a:pt x="55" y="421"/>
                    </a:lnTo>
                    <a:lnTo>
                      <a:pt x="55" y="367"/>
                    </a:lnTo>
                    <a:lnTo>
                      <a:pt x="189" y="232"/>
                    </a:lnTo>
                    <a:lnTo>
                      <a:pt x="318" y="103"/>
                    </a:lnTo>
                    <a:lnTo>
                      <a:pt x="269" y="55"/>
                    </a:lnTo>
                    <a:lnTo>
                      <a:pt x="421" y="55"/>
                    </a:lnTo>
                    <a:lnTo>
                      <a:pt x="421" y="20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8" name="Freeform 45"/>
              <p:cNvSpPr>
                <a:spLocks/>
              </p:cNvSpPr>
              <p:nvPr/>
            </p:nvSpPr>
            <p:spPr bwMode="auto">
              <a:xfrm>
                <a:off x="4227513" y="2630488"/>
                <a:ext cx="228600" cy="217488"/>
              </a:xfrm>
              <a:custGeom>
                <a:avLst/>
                <a:gdLst>
                  <a:gd name="T0" fmla="*/ 69 w 288"/>
                  <a:gd name="T1" fmla="*/ 0 h 275"/>
                  <a:gd name="T2" fmla="*/ 0 w 288"/>
                  <a:gd name="T3" fmla="*/ 0 h 275"/>
                  <a:gd name="T4" fmla="*/ 0 w 288"/>
                  <a:gd name="T5" fmla="*/ 275 h 275"/>
                  <a:gd name="T6" fmla="*/ 13 w 288"/>
                  <a:gd name="T7" fmla="*/ 275 h 275"/>
                  <a:gd name="T8" fmla="*/ 69 w 288"/>
                  <a:gd name="T9" fmla="*/ 275 h 275"/>
                  <a:gd name="T10" fmla="*/ 288 w 288"/>
                  <a:gd name="T11" fmla="*/ 275 h 275"/>
                  <a:gd name="T12" fmla="*/ 288 w 288"/>
                  <a:gd name="T13" fmla="*/ 200 h 275"/>
                  <a:gd name="T14" fmla="*/ 69 w 288"/>
                  <a:gd name="T15" fmla="*/ 200 h 275"/>
                  <a:gd name="T16" fmla="*/ 69 w 288"/>
                  <a:gd name="T17"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275">
                    <a:moveTo>
                      <a:pt x="69" y="0"/>
                    </a:moveTo>
                    <a:lnTo>
                      <a:pt x="0" y="0"/>
                    </a:lnTo>
                    <a:lnTo>
                      <a:pt x="0" y="275"/>
                    </a:lnTo>
                    <a:lnTo>
                      <a:pt x="13" y="275"/>
                    </a:lnTo>
                    <a:lnTo>
                      <a:pt x="69" y="275"/>
                    </a:lnTo>
                    <a:lnTo>
                      <a:pt x="288" y="275"/>
                    </a:lnTo>
                    <a:lnTo>
                      <a:pt x="288" y="200"/>
                    </a:lnTo>
                    <a:lnTo>
                      <a:pt x="69" y="200"/>
                    </a:lnTo>
                    <a:lnTo>
                      <a:pt x="69"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9" name="Freeform 46"/>
              <p:cNvSpPr>
                <a:spLocks noEditPoints="1"/>
              </p:cNvSpPr>
              <p:nvPr/>
            </p:nvSpPr>
            <p:spPr bwMode="auto">
              <a:xfrm>
                <a:off x="4327525" y="2349501"/>
                <a:ext cx="377825" cy="376238"/>
              </a:xfrm>
              <a:custGeom>
                <a:avLst/>
                <a:gdLst>
                  <a:gd name="T0" fmla="*/ 0 w 476"/>
                  <a:gd name="T1" fmla="*/ 0 h 475"/>
                  <a:gd name="T2" fmla="*/ 0 w 476"/>
                  <a:gd name="T3" fmla="*/ 475 h 475"/>
                  <a:gd name="T4" fmla="*/ 476 w 476"/>
                  <a:gd name="T5" fmla="*/ 475 h 475"/>
                  <a:gd name="T6" fmla="*/ 476 w 476"/>
                  <a:gd name="T7" fmla="*/ 0 h 475"/>
                  <a:gd name="T8" fmla="*/ 0 w 476"/>
                  <a:gd name="T9" fmla="*/ 0 h 475"/>
                  <a:gd name="T10" fmla="*/ 421 w 476"/>
                  <a:gd name="T11" fmla="*/ 207 h 475"/>
                  <a:gd name="T12" fmla="*/ 372 w 476"/>
                  <a:gd name="T13" fmla="*/ 158 h 475"/>
                  <a:gd name="T14" fmla="*/ 244 w 476"/>
                  <a:gd name="T15" fmla="*/ 286 h 475"/>
                  <a:gd name="T16" fmla="*/ 108 w 476"/>
                  <a:gd name="T17" fmla="*/ 422 h 475"/>
                  <a:gd name="T18" fmla="*/ 55 w 476"/>
                  <a:gd name="T19" fmla="*/ 421 h 475"/>
                  <a:gd name="T20" fmla="*/ 55 w 476"/>
                  <a:gd name="T21" fmla="*/ 368 h 475"/>
                  <a:gd name="T22" fmla="*/ 189 w 476"/>
                  <a:gd name="T23" fmla="*/ 232 h 475"/>
                  <a:gd name="T24" fmla="*/ 318 w 476"/>
                  <a:gd name="T25" fmla="*/ 103 h 475"/>
                  <a:gd name="T26" fmla="*/ 269 w 476"/>
                  <a:gd name="T27" fmla="*/ 55 h 475"/>
                  <a:gd name="T28" fmla="*/ 421 w 476"/>
                  <a:gd name="T29" fmla="*/ 55 h 475"/>
                  <a:gd name="T30" fmla="*/ 421 w 476"/>
                  <a:gd name="T31" fmla="*/ 207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6" h="475">
                    <a:moveTo>
                      <a:pt x="0" y="0"/>
                    </a:moveTo>
                    <a:lnTo>
                      <a:pt x="0" y="475"/>
                    </a:lnTo>
                    <a:lnTo>
                      <a:pt x="476" y="475"/>
                    </a:lnTo>
                    <a:lnTo>
                      <a:pt x="476" y="0"/>
                    </a:lnTo>
                    <a:lnTo>
                      <a:pt x="0" y="0"/>
                    </a:lnTo>
                    <a:close/>
                    <a:moveTo>
                      <a:pt x="421" y="207"/>
                    </a:moveTo>
                    <a:lnTo>
                      <a:pt x="372" y="158"/>
                    </a:lnTo>
                    <a:lnTo>
                      <a:pt x="244" y="286"/>
                    </a:lnTo>
                    <a:lnTo>
                      <a:pt x="108" y="422"/>
                    </a:lnTo>
                    <a:lnTo>
                      <a:pt x="55" y="421"/>
                    </a:lnTo>
                    <a:lnTo>
                      <a:pt x="55" y="368"/>
                    </a:lnTo>
                    <a:lnTo>
                      <a:pt x="189" y="232"/>
                    </a:lnTo>
                    <a:lnTo>
                      <a:pt x="318" y="103"/>
                    </a:lnTo>
                    <a:lnTo>
                      <a:pt x="269" y="55"/>
                    </a:lnTo>
                    <a:lnTo>
                      <a:pt x="421" y="55"/>
                    </a:lnTo>
                    <a:lnTo>
                      <a:pt x="421" y="2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0" name="Freeform 47"/>
              <p:cNvSpPr>
                <a:spLocks/>
              </p:cNvSpPr>
              <p:nvPr/>
            </p:nvSpPr>
            <p:spPr bwMode="auto">
              <a:xfrm>
                <a:off x="4222750" y="2625726"/>
                <a:ext cx="228600" cy="217488"/>
              </a:xfrm>
              <a:custGeom>
                <a:avLst/>
                <a:gdLst>
                  <a:gd name="T0" fmla="*/ 69 w 288"/>
                  <a:gd name="T1" fmla="*/ 0 h 275"/>
                  <a:gd name="T2" fmla="*/ 0 w 288"/>
                  <a:gd name="T3" fmla="*/ 0 h 275"/>
                  <a:gd name="T4" fmla="*/ 0 w 288"/>
                  <a:gd name="T5" fmla="*/ 275 h 275"/>
                  <a:gd name="T6" fmla="*/ 13 w 288"/>
                  <a:gd name="T7" fmla="*/ 275 h 275"/>
                  <a:gd name="T8" fmla="*/ 69 w 288"/>
                  <a:gd name="T9" fmla="*/ 275 h 275"/>
                  <a:gd name="T10" fmla="*/ 288 w 288"/>
                  <a:gd name="T11" fmla="*/ 275 h 275"/>
                  <a:gd name="T12" fmla="*/ 288 w 288"/>
                  <a:gd name="T13" fmla="*/ 200 h 275"/>
                  <a:gd name="T14" fmla="*/ 69 w 288"/>
                  <a:gd name="T15" fmla="*/ 200 h 275"/>
                  <a:gd name="T16" fmla="*/ 69 w 288"/>
                  <a:gd name="T17"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275">
                    <a:moveTo>
                      <a:pt x="69" y="0"/>
                    </a:moveTo>
                    <a:lnTo>
                      <a:pt x="0" y="0"/>
                    </a:lnTo>
                    <a:lnTo>
                      <a:pt x="0" y="275"/>
                    </a:lnTo>
                    <a:lnTo>
                      <a:pt x="13" y="275"/>
                    </a:lnTo>
                    <a:lnTo>
                      <a:pt x="69" y="275"/>
                    </a:lnTo>
                    <a:lnTo>
                      <a:pt x="288" y="275"/>
                    </a:lnTo>
                    <a:lnTo>
                      <a:pt x="288" y="200"/>
                    </a:lnTo>
                    <a:lnTo>
                      <a:pt x="69" y="200"/>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65" name="Freeform 42"/>
            <p:cNvSpPr>
              <a:spLocks/>
            </p:cNvSpPr>
            <p:nvPr/>
          </p:nvSpPr>
          <p:spPr bwMode="auto">
            <a:xfrm>
              <a:off x="6059244" y="4447913"/>
              <a:ext cx="192616" cy="188384"/>
            </a:xfrm>
            <a:custGeom>
              <a:avLst/>
              <a:gdLst>
                <a:gd name="T0" fmla="*/ 180 w 180"/>
                <a:gd name="T1" fmla="*/ 90 h 179"/>
                <a:gd name="T2" fmla="*/ 180 w 180"/>
                <a:gd name="T3" fmla="*/ 90 h 179"/>
                <a:gd name="T4" fmla="*/ 180 w 180"/>
                <a:gd name="T5" fmla="*/ 99 h 179"/>
                <a:gd name="T6" fmla="*/ 179 w 180"/>
                <a:gd name="T7" fmla="*/ 108 h 179"/>
                <a:gd name="T8" fmla="*/ 176 w 180"/>
                <a:gd name="T9" fmla="*/ 117 h 179"/>
                <a:gd name="T10" fmla="*/ 173 w 180"/>
                <a:gd name="T11" fmla="*/ 124 h 179"/>
                <a:gd name="T12" fmla="*/ 165 w 180"/>
                <a:gd name="T13" fmla="*/ 141 h 179"/>
                <a:gd name="T14" fmla="*/ 153 w 180"/>
                <a:gd name="T15" fmla="*/ 154 h 179"/>
                <a:gd name="T16" fmla="*/ 140 w 180"/>
                <a:gd name="T17" fmla="*/ 164 h 179"/>
                <a:gd name="T18" fmla="*/ 125 w 180"/>
                <a:gd name="T19" fmla="*/ 173 h 179"/>
                <a:gd name="T20" fmla="*/ 117 w 180"/>
                <a:gd name="T21" fmla="*/ 176 h 179"/>
                <a:gd name="T22" fmla="*/ 108 w 180"/>
                <a:gd name="T23" fmla="*/ 178 h 179"/>
                <a:gd name="T24" fmla="*/ 99 w 180"/>
                <a:gd name="T25" fmla="*/ 179 h 179"/>
                <a:gd name="T26" fmla="*/ 90 w 180"/>
                <a:gd name="T27" fmla="*/ 179 h 179"/>
                <a:gd name="T28" fmla="*/ 90 w 180"/>
                <a:gd name="T29" fmla="*/ 179 h 179"/>
                <a:gd name="T30" fmla="*/ 81 w 180"/>
                <a:gd name="T31" fmla="*/ 179 h 179"/>
                <a:gd name="T32" fmla="*/ 72 w 180"/>
                <a:gd name="T33" fmla="*/ 178 h 179"/>
                <a:gd name="T34" fmla="*/ 63 w 180"/>
                <a:gd name="T35" fmla="*/ 176 h 179"/>
                <a:gd name="T36" fmla="*/ 55 w 180"/>
                <a:gd name="T37" fmla="*/ 173 h 179"/>
                <a:gd name="T38" fmla="*/ 40 w 180"/>
                <a:gd name="T39" fmla="*/ 164 h 179"/>
                <a:gd name="T40" fmla="*/ 27 w 180"/>
                <a:gd name="T41" fmla="*/ 154 h 179"/>
                <a:gd name="T42" fmla="*/ 16 w 180"/>
                <a:gd name="T43" fmla="*/ 141 h 179"/>
                <a:gd name="T44" fmla="*/ 7 w 180"/>
                <a:gd name="T45" fmla="*/ 124 h 179"/>
                <a:gd name="T46" fmla="*/ 4 w 180"/>
                <a:gd name="T47" fmla="*/ 117 h 179"/>
                <a:gd name="T48" fmla="*/ 1 w 180"/>
                <a:gd name="T49" fmla="*/ 108 h 179"/>
                <a:gd name="T50" fmla="*/ 0 w 180"/>
                <a:gd name="T51" fmla="*/ 99 h 179"/>
                <a:gd name="T52" fmla="*/ 0 w 180"/>
                <a:gd name="T53" fmla="*/ 90 h 179"/>
                <a:gd name="T54" fmla="*/ 0 w 180"/>
                <a:gd name="T55" fmla="*/ 90 h 179"/>
                <a:gd name="T56" fmla="*/ 0 w 180"/>
                <a:gd name="T57" fmla="*/ 80 h 179"/>
                <a:gd name="T58" fmla="*/ 1 w 180"/>
                <a:gd name="T59" fmla="*/ 71 h 179"/>
                <a:gd name="T60" fmla="*/ 4 w 180"/>
                <a:gd name="T61" fmla="*/ 62 h 179"/>
                <a:gd name="T62" fmla="*/ 7 w 180"/>
                <a:gd name="T63" fmla="*/ 55 h 179"/>
                <a:gd name="T64" fmla="*/ 16 w 180"/>
                <a:gd name="T65" fmla="*/ 39 h 179"/>
                <a:gd name="T66" fmla="*/ 27 w 180"/>
                <a:gd name="T67" fmla="*/ 26 h 179"/>
                <a:gd name="T68" fmla="*/ 40 w 180"/>
                <a:gd name="T69" fmla="*/ 15 h 179"/>
                <a:gd name="T70" fmla="*/ 55 w 180"/>
                <a:gd name="T71" fmla="*/ 6 h 179"/>
                <a:gd name="T72" fmla="*/ 63 w 180"/>
                <a:gd name="T73" fmla="*/ 3 h 179"/>
                <a:gd name="T74" fmla="*/ 72 w 180"/>
                <a:gd name="T75" fmla="*/ 2 h 179"/>
                <a:gd name="T76" fmla="*/ 81 w 180"/>
                <a:gd name="T77" fmla="*/ 0 h 179"/>
                <a:gd name="T78" fmla="*/ 90 w 180"/>
                <a:gd name="T79" fmla="*/ 0 h 179"/>
                <a:gd name="T80" fmla="*/ 90 w 180"/>
                <a:gd name="T81" fmla="*/ 0 h 179"/>
                <a:gd name="T82" fmla="*/ 99 w 180"/>
                <a:gd name="T83" fmla="*/ 0 h 179"/>
                <a:gd name="T84" fmla="*/ 108 w 180"/>
                <a:gd name="T85" fmla="*/ 2 h 179"/>
                <a:gd name="T86" fmla="*/ 117 w 180"/>
                <a:gd name="T87" fmla="*/ 3 h 179"/>
                <a:gd name="T88" fmla="*/ 125 w 180"/>
                <a:gd name="T89" fmla="*/ 6 h 179"/>
                <a:gd name="T90" fmla="*/ 140 w 180"/>
                <a:gd name="T91" fmla="*/ 15 h 179"/>
                <a:gd name="T92" fmla="*/ 153 w 180"/>
                <a:gd name="T93" fmla="*/ 26 h 179"/>
                <a:gd name="T94" fmla="*/ 165 w 180"/>
                <a:gd name="T95" fmla="*/ 39 h 179"/>
                <a:gd name="T96" fmla="*/ 173 w 180"/>
                <a:gd name="T97" fmla="*/ 55 h 179"/>
                <a:gd name="T98" fmla="*/ 176 w 180"/>
                <a:gd name="T99" fmla="*/ 62 h 179"/>
                <a:gd name="T100" fmla="*/ 179 w 180"/>
                <a:gd name="T101" fmla="*/ 71 h 179"/>
                <a:gd name="T102" fmla="*/ 180 w 180"/>
                <a:gd name="T103" fmla="*/ 80 h 179"/>
                <a:gd name="T104" fmla="*/ 180 w 180"/>
                <a:gd name="T105" fmla="*/ 90 h 179"/>
                <a:gd name="T106" fmla="*/ 180 w 180"/>
                <a:gd name="T107" fmla="*/ 9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180" y="90"/>
                  </a:moveTo>
                  <a:lnTo>
                    <a:pt x="180" y="90"/>
                  </a:lnTo>
                  <a:lnTo>
                    <a:pt x="180" y="99"/>
                  </a:lnTo>
                  <a:lnTo>
                    <a:pt x="179" y="108"/>
                  </a:lnTo>
                  <a:lnTo>
                    <a:pt x="176" y="117"/>
                  </a:lnTo>
                  <a:lnTo>
                    <a:pt x="173" y="124"/>
                  </a:lnTo>
                  <a:lnTo>
                    <a:pt x="165" y="141"/>
                  </a:lnTo>
                  <a:lnTo>
                    <a:pt x="153" y="154"/>
                  </a:lnTo>
                  <a:lnTo>
                    <a:pt x="140" y="164"/>
                  </a:lnTo>
                  <a:lnTo>
                    <a:pt x="125" y="173"/>
                  </a:lnTo>
                  <a:lnTo>
                    <a:pt x="117" y="176"/>
                  </a:lnTo>
                  <a:lnTo>
                    <a:pt x="108" y="178"/>
                  </a:lnTo>
                  <a:lnTo>
                    <a:pt x="99" y="179"/>
                  </a:lnTo>
                  <a:lnTo>
                    <a:pt x="90" y="179"/>
                  </a:lnTo>
                  <a:lnTo>
                    <a:pt x="90" y="179"/>
                  </a:lnTo>
                  <a:lnTo>
                    <a:pt x="81" y="179"/>
                  </a:lnTo>
                  <a:lnTo>
                    <a:pt x="72" y="178"/>
                  </a:lnTo>
                  <a:lnTo>
                    <a:pt x="63" y="176"/>
                  </a:lnTo>
                  <a:lnTo>
                    <a:pt x="55" y="173"/>
                  </a:lnTo>
                  <a:lnTo>
                    <a:pt x="40" y="164"/>
                  </a:lnTo>
                  <a:lnTo>
                    <a:pt x="27" y="154"/>
                  </a:lnTo>
                  <a:lnTo>
                    <a:pt x="16" y="141"/>
                  </a:lnTo>
                  <a:lnTo>
                    <a:pt x="7" y="124"/>
                  </a:lnTo>
                  <a:lnTo>
                    <a:pt x="4" y="117"/>
                  </a:lnTo>
                  <a:lnTo>
                    <a:pt x="1" y="108"/>
                  </a:lnTo>
                  <a:lnTo>
                    <a:pt x="0" y="99"/>
                  </a:lnTo>
                  <a:lnTo>
                    <a:pt x="0" y="90"/>
                  </a:lnTo>
                  <a:lnTo>
                    <a:pt x="0" y="90"/>
                  </a:lnTo>
                  <a:lnTo>
                    <a:pt x="0" y="80"/>
                  </a:lnTo>
                  <a:lnTo>
                    <a:pt x="1" y="71"/>
                  </a:lnTo>
                  <a:lnTo>
                    <a:pt x="4" y="62"/>
                  </a:lnTo>
                  <a:lnTo>
                    <a:pt x="7" y="55"/>
                  </a:lnTo>
                  <a:lnTo>
                    <a:pt x="16" y="39"/>
                  </a:lnTo>
                  <a:lnTo>
                    <a:pt x="27" y="26"/>
                  </a:lnTo>
                  <a:lnTo>
                    <a:pt x="40" y="15"/>
                  </a:lnTo>
                  <a:lnTo>
                    <a:pt x="55" y="6"/>
                  </a:lnTo>
                  <a:lnTo>
                    <a:pt x="63" y="3"/>
                  </a:lnTo>
                  <a:lnTo>
                    <a:pt x="72" y="2"/>
                  </a:lnTo>
                  <a:lnTo>
                    <a:pt x="81" y="0"/>
                  </a:lnTo>
                  <a:lnTo>
                    <a:pt x="90" y="0"/>
                  </a:lnTo>
                  <a:lnTo>
                    <a:pt x="90" y="0"/>
                  </a:lnTo>
                  <a:lnTo>
                    <a:pt x="99" y="0"/>
                  </a:lnTo>
                  <a:lnTo>
                    <a:pt x="108" y="2"/>
                  </a:lnTo>
                  <a:lnTo>
                    <a:pt x="117" y="3"/>
                  </a:lnTo>
                  <a:lnTo>
                    <a:pt x="125" y="6"/>
                  </a:lnTo>
                  <a:lnTo>
                    <a:pt x="140" y="15"/>
                  </a:lnTo>
                  <a:lnTo>
                    <a:pt x="153" y="26"/>
                  </a:lnTo>
                  <a:lnTo>
                    <a:pt x="165" y="39"/>
                  </a:lnTo>
                  <a:lnTo>
                    <a:pt x="173" y="55"/>
                  </a:lnTo>
                  <a:lnTo>
                    <a:pt x="176" y="62"/>
                  </a:lnTo>
                  <a:lnTo>
                    <a:pt x="179" y="71"/>
                  </a:lnTo>
                  <a:lnTo>
                    <a:pt x="180" y="80"/>
                  </a:lnTo>
                  <a:lnTo>
                    <a:pt x="180" y="90"/>
                  </a:lnTo>
                  <a:lnTo>
                    <a:pt x="180" y="90"/>
                  </a:lnTo>
                  <a:close/>
                </a:path>
              </a:pathLst>
            </a:custGeom>
            <a:solidFill>
              <a:srgbClr val="AF2D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2" name="Rectangle 81">
              <a:extLst>
                <a:ext uri="{FF2B5EF4-FFF2-40B4-BE49-F238E27FC236}">
                  <a16:creationId xmlns:a16="http://schemas.microsoft.com/office/drawing/2014/main" id="{E9ED52AF-4197-4E7A-A1C5-13A3B1E35A1B}"/>
                </a:ext>
              </a:extLst>
            </p:cNvPr>
            <p:cNvSpPr/>
            <p:nvPr/>
          </p:nvSpPr>
          <p:spPr>
            <a:xfrm>
              <a:off x="5490062" y="4028309"/>
              <a:ext cx="1330981" cy="369332"/>
            </a:xfrm>
            <a:prstGeom prst="rect">
              <a:avLst/>
            </a:prstGeom>
          </p:spPr>
          <p:txBody>
            <a:bodyPr wrap="square">
              <a:spAutoFit/>
            </a:bodyPr>
            <a:lstStyle/>
            <a:p>
              <a:pPr algn="ctr">
                <a:spcBef>
                  <a:spcPts val="300"/>
                </a:spcBef>
              </a:pPr>
              <a:r>
                <a:rPr lang="en-US" sz="1200">
                  <a:latin typeface="Arial" panose="020B0604020202020204" pitchFamily="34" charset="0"/>
                </a:rPr>
                <a:t>SCALABLE</a:t>
              </a:r>
            </a:p>
          </p:txBody>
        </p:sp>
      </p:grpSp>
      <p:grpSp>
        <p:nvGrpSpPr>
          <p:cNvPr id="5" name="Group 4">
            <a:extLst>
              <a:ext uri="{FF2B5EF4-FFF2-40B4-BE49-F238E27FC236}">
                <a16:creationId xmlns:a16="http://schemas.microsoft.com/office/drawing/2014/main" id="{499F4BF9-D7BD-4648-AADE-1E1CD23F5AA7}"/>
              </a:ext>
            </a:extLst>
          </p:cNvPr>
          <p:cNvGrpSpPr/>
          <p:nvPr/>
        </p:nvGrpSpPr>
        <p:grpSpPr>
          <a:xfrm>
            <a:off x="5572124" y="2118797"/>
            <a:ext cx="1380884" cy="2490772"/>
            <a:chOff x="7429499" y="2825063"/>
            <a:chExt cx="1841178" cy="3321029"/>
          </a:xfrm>
        </p:grpSpPr>
        <p:sp>
          <p:nvSpPr>
            <p:cNvPr id="34" name="Rectangle 33">
              <a:extLst>
                <a:ext uri="{FF2B5EF4-FFF2-40B4-BE49-F238E27FC236}">
                  <a16:creationId xmlns:a16="http://schemas.microsoft.com/office/drawing/2014/main" id="{1285B7CB-C49C-4878-9779-D00E5BCDEEC9}"/>
                </a:ext>
              </a:extLst>
            </p:cNvPr>
            <p:cNvSpPr/>
            <p:nvPr/>
          </p:nvSpPr>
          <p:spPr>
            <a:xfrm>
              <a:off x="7429499" y="4791875"/>
              <a:ext cx="1755151" cy="1354217"/>
            </a:xfrm>
            <a:prstGeom prst="rect">
              <a:avLst/>
            </a:prstGeom>
          </p:spPr>
          <p:txBody>
            <a:bodyPr wrap="square">
              <a:spAutoFit/>
            </a:bodyPr>
            <a:lstStyle/>
            <a:p>
              <a:pPr marL="0" lvl="1" algn="ctr"/>
              <a:r>
                <a:rPr lang="en-US" sz="1000">
                  <a:latin typeface="Arial" panose="020B0604020202020204" pitchFamily="34" charset="0"/>
                </a:rPr>
                <a:t>Interoperability and integration to adapt to different environments and avoid workflow silos.</a:t>
              </a:r>
            </a:p>
          </p:txBody>
        </p:sp>
        <p:grpSp>
          <p:nvGrpSpPr>
            <p:cNvPr id="78" name="Group 77"/>
            <p:cNvGrpSpPr/>
            <p:nvPr/>
          </p:nvGrpSpPr>
          <p:grpSpPr>
            <a:xfrm>
              <a:off x="7828279" y="2825063"/>
              <a:ext cx="1092200" cy="1092200"/>
              <a:chOff x="5691188" y="2185988"/>
              <a:chExt cx="819150" cy="819150"/>
            </a:xfrm>
          </p:grpSpPr>
          <p:sp>
            <p:nvSpPr>
              <p:cNvPr id="50" name="Freeform 27"/>
              <p:cNvSpPr>
                <a:spLocks/>
              </p:cNvSpPr>
              <p:nvPr/>
            </p:nvSpPr>
            <p:spPr bwMode="auto">
              <a:xfrm>
                <a:off x="5691188" y="2185988"/>
                <a:ext cx="819150" cy="819150"/>
              </a:xfrm>
              <a:custGeom>
                <a:avLst/>
                <a:gdLst>
                  <a:gd name="T0" fmla="*/ 969 w 1033"/>
                  <a:gd name="T1" fmla="*/ 0 h 1033"/>
                  <a:gd name="T2" fmla="*/ 65 w 1033"/>
                  <a:gd name="T3" fmla="*/ 0 h 1033"/>
                  <a:gd name="T4" fmla="*/ 65 w 1033"/>
                  <a:gd name="T5" fmla="*/ 0 h 1033"/>
                  <a:gd name="T6" fmla="*/ 53 w 1033"/>
                  <a:gd name="T7" fmla="*/ 1 h 1033"/>
                  <a:gd name="T8" fmla="*/ 40 w 1033"/>
                  <a:gd name="T9" fmla="*/ 6 h 1033"/>
                  <a:gd name="T10" fmla="*/ 30 w 1033"/>
                  <a:gd name="T11" fmla="*/ 13 h 1033"/>
                  <a:gd name="T12" fmla="*/ 19 w 1033"/>
                  <a:gd name="T13" fmla="*/ 22 h 1033"/>
                  <a:gd name="T14" fmla="*/ 12 w 1033"/>
                  <a:gd name="T15" fmla="*/ 32 h 1033"/>
                  <a:gd name="T16" fmla="*/ 6 w 1033"/>
                  <a:gd name="T17" fmla="*/ 46 h 1033"/>
                  <a:gd name="T18" fmla="*/ 2 w 1033"/>
                  <a:gd name="T19" fmla="*/ 59 h 1033"/>
                  <a:gd name="T20" fmla="*/ 0 w 1033"/>
                  <a:gd name="T21" fmla="*/ 74 h 1033"/>
                  <a:gd name="T22" fmla="*/ 0 w 1033"/>
                  <a:gd name="T23" fmla="*/ 959 h 1033"/>
                  <a:gd name="T24" fmla="*/ 0 w 1033"/>
                  <a:gd name="T25" fmla="*/ 959 h 1033"/>
                  <a:gd name="T26" fmla="*/ 2 w 1033"/>
                  <a:gd name="T27" fmla="*/ 974 h 1033"/>
                  <a:gd name="T28" fmla="*/ 6 w 1033"/>
                  <a:gd name="T29" fmla="*/ 987 h 1033"/>
                  <a:gd name="T30" fmla="*/ 12 w 1033"/>
                  <a:gd name="T31" fmla="*/ 1001 h 1033"/>
                  <a:gd name="T32" fmla="*/ 19 w 1033"/>
                  <a:gd name="T33" fmla="*/ 1011 h 1033"/>
                  <a:gd name="T34" fmla="*/ 30 w 1033"/>
                  <a:gd name="T35" fmla="*/ 1020 h 1033"/>
                  <a:gd name="T36" fmla="*/ 40 w 1033"/>
                  <a:gd name="T37" fmla="*/ 1027 h 1033"/>
                  <a:gd name="T38" fmla="*/ 53 w 1033"/>
                  <a:gd name="T39" fmla="*/ 1032 h 1033"/>
                  <a:gd name="T40" fmla="*/ 65 w 1033"/>
                  <a:gd name="T41" fmla="*/ 1033 h 1033"/>
                  <a:gd name="T42" fmla="*/ 969 w 1033"/>
                  <a:gd name="T43" fmla="*/ 1033 h 1033"/>
                  <a:gd name="T44" fmla="*/ 969 w 1033"/>
                  <a:gd name="T45" fmla="*/ 1033 h 1033"/>
                  <a:gd name="T46" fmla="*/ 982 w 1033"/>
                  <a:gd name="T47" fmla="*/ 1032 h 1033"/>
                  <a:gd name="T48" fmla="*/ 994 w 1033"/>
                  <a:gd name="T49" fmla="*/ 1027 h 1033"/>
                  <a:gd name="T50" fmla="*/ 1005 w 1033"/>
                  <a:gd name="T51" fmla="*/ 1020 h 1033"/>
                  <a:gd name="T52" fmla="*/ 1014 w 1033"/>
                  <a:gd name="T53" fmla="*/ 1011 h 1033"/>
                  <a:gd name="T54" fmla="*/ 1023 w 1033"/>
                  <a:gd name="T55" fmla="*/ 1001 h 1033"/>
                  <a:gd name="T56" fmla="*/ 1029 w 1033"/>
                  <a:gd name="T57" fmla="*/ 987 h 1033"/>
                  <a:gd name="T58" fmla="*/ 1032 w 1033"/>
                  <a:gd name="T59" fmla="*/ 974 h 1033"/>
                  <a:gd name="T60" fmla="*/ 1033 w 1033"/>
                  <a:gd name="T61" fmla="*/ 959 h 1033"/>
                  <a:gd name="T62" fmla="*/ 1033 w 1033"/>
                  <a:gd name="T63" fmla="*/ 74 h 1033"/>
                  <a:gd name="T64" fmla="*/ 1033 w 1033"/>
                  <a:gd name="T65" fmla="*/ 74 h 1033"/>
                  <a:gd name="T66" fmla="*/ 1032 w 1033"/>
                  <a:gd name="T67" fmla="*/ 59 h 1033"/>
                  <a:gd name="T68" fmla="*/ 1029 w 1033"/>
                  <a:gd name="T69" fmla="*/ 46 h 1033"/>
                  <a:gd name="T70" fmla="*/ 1023 w 1033"/>
                  <a:gd name="T71" fmla="*/ 32 h 1033"/>
                  <a:gd name="T72" fmla="*/ 1014 w 1033"/>
                  <a:gd name="T73" fmla="*/ 22 h 1033"/>
                  <a:gd name="T74" fmla="*/ 1005 w 1033"/>
                  <a:gd name="T75" fmla="*/ 13 h 1033"/>
                  <a:gd name="T76" fmla="*/ 994 w 1033"/>
                  <a:gd name="T77" fmla="*/ 6 h 1033"/>
                  <a:gd name="T78" fmla="*/ 982 w 1033"/>
                  <a:gd name="T79" fmla="*/ 1 h 1033"/>
                  <a:gd name="T80" fmla="*/ 969 w 1033"/>
                  <a:gd name="T81" fmla="*/ 0 h 1033"/>
                  <a:gd name="T82" fmla="*/ 969 w 1033"/>
                  <a:gd name="T83" fmla="*/ 0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3" h="1033">
                    <a:moveTo>
                      <a:pt x="969" y="0"/>
                    </a:moveTo>
                    <a:lnTo>
                      <a:pt x="65" y="0"/>
                    </a:lnTo>
                    <a:lnTo>
                      <a:pt x="65" y="0"/>
                    </a:lnTo>
                    <a:lnTo>
                      <a:pt x="53" y="1"/>
                    </a:lnTo>
                    <a:lnTo>
                      <a:pt x="40" y="6"/>
                    </a:lnTo>
                    <a:lnTo>
                      <a:pt x="30" y="13"/>
                    </a:lnTo>
                    <a:lnTo>
                      <a:pt x="19" y="22"/>
                    </a:lnTo>
                    <a:lnTo>
                      <a:pt x="12" y="32"/>
                    </a:lnTo>
                    <a:lnTo>
                      <a:pt x="6" y="46"/>
                    </a:lnTo>
                    <a:lnTo>
                      <a:pt x="2" y="59"/>
                    </a:lnTo>
                    <a:lnTo>
                      <a:pt x="0" y="74"/>
                    </a:lnTo>
                    <a:lnTo>
                      <a:pt x="0" y="959"/>
                    </a:lnTo>
                    <a:lnTo>
                      <a:pt x="0" y="959"/>
                    </a:lnTo>
                    <a:lnTo>
                      <a:pt x="2" y="974"/>
                    </a:lnTo>
                    <a:lnTo>
                      <a:pt x="6" y="987"/>
                    </a:lnTo>
                    <a:lnTo>
                      <a:pt x="12" y="1001"/>
                    </a:lnTo>
                    <a:lnTo>
                      <a:pt x="19" y="1011"/>
                    </a:lnTo>
                    <a:lnTo>
                      <a:pt x="30" y="1020"/>
                    </a:lnTo>
                    <a:lnTo>
                      <a:pt x="40" y="1027"/>
                    </a:lnTo>
                    <a:lnTo>
                      <a:pt x="53" y="1032"/>
                    </a:lnTo>
                    <a:lnTo>
                      <a:pt x="65" y="1033"/>
                    </a:lnTo>
                    <a:lnTo>
                      <a:pt x="969" y="1033"/>
                    </a:lnTo>
                    <a:lnTo>
                      <a:pt x="969" y="1033"/>
                    </a:lnTo>
                    <a:lnTo>
                      <a:pt x="982" y="1032"/>
                    </a:lnTo>
                    <a:lnTo>
                      <a:pt x="994" y="1027"/>
                    </a:lnTo>
                    <a:lnTo>
                      <a:pt x="1005" y="1020"/>
                    </a:lnTo>
                    <a:lnTo>
                      <a:pt x="1014" y="1011"/>
                    </a:lnTo>
                    <a:lnTo>
                      <a:pt x="1023" y="1001"/>
                    </a:lnTo>
                    <a:lnTo>
                      <a:pt x="1029" y="987"/>
                    </a:lnTo>
                    <a:lnTo>
                      <a:pt x="1032" y="974"/>
                    </a:lnTo>
                    <a:lnTo>
                      <a:pt x="1033" y="959"/>
                    </a:lnTo>
                    <a:lnTo>
                      <a:pt x="1033" y="74"/>
                    </a:lnTo>
                    <a:lnTo>
                      <a:pt x="1033" y="74"/>
                    </a:lnTo>
                    <a:lnTo>
                      <a:pt x="1032" y="59"/>
                    </a:lnTo>
                    <a:lnTo>
                      <a:pt x="1029" y="46"/>
                    </a:lnTo>
                    <a:lnTo>
                      <a:pt x="1023" y="32"/>
                    </a:lnTo>
                    <a:lnTo>
                      <a:pt x="1014" y="22"/>
                    </a:lnTo>
                    <a:lnTo>
                      <a:pt x="1005" y="13"/>
                    </a:lnTo>
                    <a:lnTo>
                      <a:pt x="994" y="6"/>
                    </a:lnTo>
                    <a:lnTo>
                      <a:pt x="982" y="1"/>
                    </a:lnTo>
                    <a:lnTo>
                      <a:pt x="969" y="0"/>
                    </a:lnTo>
                    <a:lnTo>
                      <a:pt x="969" y="0"/>
                    </a:lnTo>
                    <a:close/>
                  </a:path>
                </a:pathLst>
              </a:custGeom>
              <a:solidFill>
                <a:srgbClr val="E57F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1" name="Freeform 28"/>
              <p:cNvSpPr>
                <a:spLocks/>
              </p:cNvSpPr>
              <p:nvPr/>
            </p:nvSpPr>
            <p:spPr bwMode="auto">
              <a:xfrm>
                <a:off x="5986463" y="2613026"/>
                <a:ext cx="236537" cy="236538"/>
              </a:xfrm>
              <a:custGeom>
                <a:avLst/>
                <a:gdLst>
                  <a:gd name="T0" fmla="*/ 220 w 296"/>
                  <a:gd name="T1" fmla="*/ 237 h 296"/>
                  <a:gd name="T2" fmla="*/ 228 w 296"/>
                  <a:gd name="T3" fmla="*/ 255 h 296"/>
                  <a:gd name="T4" fmla="*/ 233 w 296"/>
                  <a:gd name="T5" fmla="*/ 259 h 296"/>
                  <a:gd name="T6" fmla="*/ 243 w 296"/>
                  <a:gd name="T7" fmla="*/ 264 h 296"/>
                  <a:gd name="T8" fmla="*/ 249 w 296"/>
                  <a:gd name="T9" fmla="*/ 264 h 296"/>
                  <a:gd name="T10" fmla="*/ 261 w 296"/>
                  <a:gd name="T11" fmla="*/ 262 h 296"/>
                  <a:gd name="T12" fmla="*/ 270 w 296"/>
                  <a:gd name="T13" fmla="*/ 256 h 296"/>
                  <a:gd name="T14" fmla="*/ 274 w 296"/>
                  <a:gd name="T15" fmla="*/ 252 h 296"/>
                  <a:gd name="T16" fmla="*/ 279 w 296"/>
                  <a:gd name="T17" fmla="*/ 242 h 296"/>
                  <a:gd name="T18" fmla="*/ 280 w 296"/>
                  <a:gd name="T19" fmla="*/ 236 h 296"/>
                  <a:gd name="T20" fmla="*/ 279 w 296"/>
                  <a:gd name="T21" fmla="*/ 224 h 296"/>
                  <a:gd name="T22" fmla="*/ 273 w 296"/>
                  <a:gd name="T23" fmla="*/ 214 h 296"/>
                  <a:gd name="T24" fmla="*/ 268 w 296"/>
                  <a:gd name="T25" fmla="*/ 211 h 296"/>
                  <a:gd name="T26" fmla="*/ 258 w 296"/>
                  <a:gd name="T27" fmla="*/ 205 h 296"/>
                  <a:gd name="T28" fmla="*/ 240 w 296"/>
                  <a:gd name="T29" fmla="*/ 203 h 296"/>
                  <a:gd name="T30" fmla="*/ 243 w 296"/>
                  <a:gd name="T31" fmla="*/ 96 h 296"/>
                  <a:gd name="T32" fmla="*/ 237 w 296"/>
                  <a:gd name="T33" fmla="*/ 100 h 296"/>
                  <a:gd name="T34" fmla="*/ 220 w 296"/>
                  <a:gd name="T35" fmla="*/ 107 h 296"/>
                  <a:gd name="T36" fmla="*/ 211 w 296"/>
                  <a:gd name="T37" fmla="*/ 107 h 296"/>
                  <a:gd name="T38" fmla="*/ 192 w 296"/>
                  <a:gd name="T39" fmla="*/ 104 h 296"/>
                  <a:gd name="T40" fmla="*/ 175 w 296"/>
                  <a:gd name="T41" fmla="*/ 93 h 296"/>
                  <a:gd name="T42" fmla="*/ 165 w 296"/>
                  <a:gd name="T43" fmla="*/ 76 h 296"/>
                  <a:gd name="T44" fmla="*/ 161 w 296"/>
                  <a:gd name="T45" fmla="*/ 57 h 296"/>
                  <a:gd name="T46" fmla="*/ 162 w 296"/>
                  <a:gd name="T47" fmla="*/ 48 h 296"/>
                  <a:gd name="T48" fmla="*/ 168 w 296"/>
                  <a:gd name="T49" fmla="*/ 32 h 296"/>
                  <a:gd name="T50" fmla="*/ 147 w 296"/>
                  <a:gd name="T51" fmla="*/ 0 h 296"/>
                  <a:gd name="T52" fmla="*/ 38 w 296"/>
                  <a:gd name="T53" fmla="*/ 186 h 296"/>
                  <a:gd name="T54" fmla="*/ 47 w 296"/>
                  <a:gd name="T55" fmla="*/ 177 h 296"/>
                  <a:gd name="T56" fmla="*/ 68 w 296"/>
                  <a:gd name="T57" fmla="*/ 165 h 296"/>
                  <a:gd name="T58" fmla="*/ 79 w 296"/>
                  <a:gd name="T59" fmla="*/ 163 h 296"/>
                  <a:gd name="T60" fmla="*/ 100 w 296"/>
                  <a:gd name="T61" fmla="*/ 168 h 296"/>
                  <a:gd name="T62" fmla="*/ 115 w 296"/>
                  <a:gd name="T63" fmla="*/ 178 h 296"/>
                  <a:gd name="T64" fmla="*/ 127 w 296"/>
                  <a:gd name="T65" fmla="*/ 194 h 296"/>
                  <a:gd name="T66" fmla="*/ 130 w 296"/>
                  <a:gd name="T67" fmla="*/ 214 h 296"/>
                  <a:gd name="T68" fmla="*/ 128 w 296"/>
                  <a:gd name="T69" fmla="*/ 227 h 296"/>
                  <a:gd name="T70" fmla="*/ 116 w 296"/>
                  <a:gd name="T71" fmla="*/ 248 h 296"/>
                  <a:gd name="T72" fmla="*/ 147 w 296"/>
                  <a:gd name="T73" fmla="*/ 296 h 296"/>
                  <a:gd name="T74" fmla="*/ 220 w 296"/>
                  <a:gd name="T75" fmla="*/ 23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6" h="296">
                    <a:moveTo>
                      <a:pt x="220" y="237"/>
                    </a:moveTo>
                    <a:lnTo>
                      <a:pt x="220" y="237"/>
                    </a:lnTo>
                    <a:lnTo>
                      <a:pt x="223" y="246"/>
                    </a:lnTo>
                    <a:lnTo>
                      <a:pt x="228" y="255"/>
                    </a:lnTo>
                    <a:lnTo>
                      <a:pt x="228" y="255"/>
                    </a:lnTo>
                    <a:lnTo>
                      <a:pt x="233" y="259"/>
                    </a:lnTo>
                    <a:lnTo>
                      <a:pt x="237" y="262"/>
                    </a:lnTo>
                    <a:lnTo>
                      <a:pt x="243" y="264"/>
                    </a:lnTo>
                    <a:lnTo>
                      <a:pt x="249" y="264"/>
                    </a:lnTo>
                    <a:lnTo>
                      <a:pt x="249" y="264"/>
                    </a:lnTo>
                    <a:lnTo>
                      <a:pt x="255" y="264"/>
                    </a:lnTo>
                    <a:lnTo>
                      <a:pt x="261" y="262"/>
                    </a:lnTo>
                    <a:lnTo>
                      <a:pt x="265" y="259"/>
                    </a:lnTo>
                    <a:lnTo>
                      <a:pt x="270" y="256"/>
                    </a:lnTo>
                    <a:lnTo>
                      <a:pt x="270" y="256"/>
                    </a:lnTo>
                    <a:lnTo>
                      <a:pt x="274" y="252"/>
                    </a:lnTo>
                    <a:lnTo>
                      <a:pt x="277" y="248"/>
                    </a:lnTo>
                    <a:lnTo>
                      <a:pt x="279" y="242"/>
                    </a:lnTo>
                    <a:lnTo>
                      <a:pt x="280" y="236"/>
                    </a:lnTo>
                    <a:lnTo>
                      <a:pt x="280" y="236"/>
                    </a:lnTo>
                    <a:lnTo>
                      <a:pt x="280" y="230"/>
                    </a:lnTo>
                    <a:lnTo>
                      <a:pt x="279" y="224"/>
                    </a:lnTo>
                    <a:lnTo>
                      <a:pt x="276" y="218"/>
                    </a:lnTo>
                    <a:lnTo>
                      <a:pt x="273" y="214"/>
                    </a:lnTo>
                    <a:lnTo>
                      <a:pt x="273" y="214"/>
                    </a:lnTo>
                    <a:lnTo>
                      <a:pt x="268" y="211"/>
                    </a:lnTo>
                    <a:lnTo>
                      <a:pt x="264" y="208"/>
                    </a:lnTo>
                    <a:lnTo>
                      <a:pt x="258" y="205"/>
                    </a:lnTo>
                    <a:lnTo>
                      <a:pt x="252" y="205"/>
                    </a:lnTo>
                    <a:lnTo>
                      <a:pt x="240" y="203"/>
                    </a:lnTo>
                    <a:lnTo>
                      <a:pt x="296" y="147"/>
                    </a:lnTo>
                    <a:lnTo>
                      <a:pt x="243" y="96"/>
                    </a:lnTo>
                    <a:lnTo>
                      <a:pt x="243" y="96"/>
                    </a:lnTo>
                    <a:lnTo>
                      <a:pt x="237" y="100"/>
                    </a:lnTo>
                    <a:lnTo>
                      <a:pt x="228" y="104"/>
                    </a:lnTo>
                    <a:lnTo>
                      <a:pt x="220" y="107"/>
                    </a:lnTo>
                    <a:lnTo>
                      <a:pt x="211" y="107"/>
                    </a:lnTo>
                    <a:lnTo>
                      <a:pt x="211" y="107"/>
                    </a:lnTo>
                    <a:lnTo>
                      <a:pt x="200" y="107"/>
                    </a:lnTo>
                    <a:lnTo>
                      <a:pt x="192" y="104"/>
                    </a:lnTo>
                    <a:lnTo>
                      <a:pt x="183" y="98"/>
                    </a:lnTo>
                    <a:lnTo>
                      <a:pt x="175" y="93"/>
                    </a:lnTo>
                    <a:lnTo>
                      <a:pt x="169" y="85"/>
                    </a:lnTo>
                    <a:lnTo>
                      <a:pt x="165" y="76"/>
                    </a:lnTo>
                    <a:lnTo>
                      <a:pt x="162" y="68"/>
                    </a:lnTo>
                    <a:lnTo>
                      <a:pt x="161" y="57"/>
                    </a:lnTo>
                    <a:lnTo>
                      <a:pt x="161" y="57"/>
                    </a:lnTo>
                    <a:lnTo>
                      <a:pt x="162" y="48"/>
                    </a:lnTo>
                    <a:lnTo>
                      <a:pt x="163" y="39"/>
                    </a:lnTo>
                    <a:lnTo>
                      <a:pt x="168" y="32"/>
                    </a:lnTo>
                    <a:lnTo>
                      <a:pt x="174" y="25"/>
                    </a:lnTo>
                    <a:lnTo>
                      <a:pt x="147" y="0"/>
                    </a:lnTo>
                    <a:lnTo>
                      <a:pt x="0" y="147"/>
                    </a:lnTo>
                    <a:lnTo>
                      <a:pt x="38" y="186"/>
                    </a:lnTo>
                    <a:lnTo>
                      <a:pt x="38" y="186"/>
                    </a:lnTo>
                    <a:lnTo>
                      <a:pt x="47" y="177"/>
                    </a:lnTo>
                    <a:lnTo>
                      <a:pt x="56" y="169"/>
                    </a:lnTo>
                    <a:lnTo>
                      <a:pt x="68" y="165"/>
                    </a:lnTo>
                    <a:lnTo>
                      <a:pt x="79" y="163"/>
                    </a:lnTo>
                    <a:lnTo>
                      <a:pt x="79" y="163"/>
                    </a:lnTo>
                    <a:lnTo>
                      <a:pt x="90" y="165"/>
                    </a:lnTo>
                    <a:lnTo>
                      <a:pt x="100" y="168"/>
                    </a:lnTo>
                    <a:lnTo>
                      <a:pt x="107" y="172"/>
                    </a:lnTo>
                    <a:lnTo>
                      <a:pt x="115" y="178"/>
                    </a:lnTo>
                    <a:lnTo>
                      <a:pt x="122" y="186"/>
                    </a:lnTo>
                    <a:lnTo>
                      <a:pt x="127" y="194"/>
                    </a:lnTo>
                    <a:lnTo>
                      <a:pt x="130" y="203"/>
                    </a:lnTo>
                    <a:lnTo>
                      <a:pt x="130" y="214"/>
                    </a:lnTo>
                    <a:lnTo>
                      <a:pt x="130" y="214"/>
                    </a:lnTo>
                    <a:lnTo>
                      <a:pt x="128" y="227"/>
                    </a:lnTo>
                    <a:lnTo>
                      <a:pt x="124" y="237"/>
                    </a:lnTo>
                    <a:lnTo>
                      <a:pt x="116" y="248"/>
                    </a:lnTo>
                    <a:lnTo>
                      <a:pt x="107" y="255"/>
                    </a:lnTo>
                    <a:lnTo>
                      <a:pt x="147" y="296"/>
                    </a:lnTo>
                    <a:lnTo>
                      <a:pt x="218" y="225"/>
                    </a:lnTo>
                    <a:lnTo>
                      <a:pt x="220" y="23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2" name="Freeform 29"/>
              <p:cNvSpPr>
                <a:spLocks/>
              </p:cNvSpPr>
              <p:nvPr/>
            </p:nvSpPr>
            <p:spPr bwMode="auto">
              <a:xfrm>
                <a:off x="5861050" y="2741613"/>
                <a:ext cx="225425" cy="115888"/>
              </a:xfrm>
              <a:custGeom>
                <a:avLst/>
                <a:gdLst>
                  <a:gd name="T0" fmla="*/ 238 w 285"/>
                  <a:gd name="T1" fmla="*/ 81 h 145"/>
                  <a:gd name="T2" fmla="*/ 239 w 285"/>
                  <a:gd name="T3" fmla="*/ 83 h 145"/>
                  <a:gd name="T4" fmla="*/ 251 w 285"/>
                  <a:gd name="T5" fmla="*/ 80 h 145"/>
                  <a:gd name="T6" fmla="*/ 261 w 285"/>
                  <a:gd name="T7" fmla="*/ 74 h 145"/>
                  <a:gd name="T8" fmla="*/ 267 w 285"/>
                  <a:gd name="T9" fmla="*/ 63 h 145"/>
                  <a:gd name="T10" fmla="*/ 270 w 285"/>
                  <a:gd name="T11" fmla="*/ 52 h 145"/>
                  <a:gd name="T12" fmla="*/ 269 w 285"/>
                  <a:gd name="T13" fmla="*/ 46 h 145"/>
                  <a:gd name="T14" fmla="*/ 264 w 285"/>
                  <a:gd name="T15" fmla="*/ 35 h 145"/>
                  <a:gd name="T16" fmla="*/ 257 w 285"/>
                  <a:gd name="T17" fmla="*/ 27 h 145"/>
                  <a:gd name="T18" fmla="*/ 247 w 285"/>
                  <a:gd name="T19" fmla="*/ 22 h 145"/>
                  <a:gd name="T20" fmla="*/ 239 w 285"/>
                  <a:gd name="T21" fmla="*/ 22 h 145"/>
                  <a:gd name="T22" fmla="*/ 228 w 285"/>
                  <a:gd name="T23" fmla="*/ 24 h 145"/>
                  <a:gd name="T24" fmla="*/ 219 w 285"/>
                  <a:gd name="T25" fmla="*/ 31 h 145"/>
                  <a:gd name="T26" fmla="*/ 213 w 285"/>
                  <a:gd name="T27" fmla="*/ 40 h 145"/>
                  <a:gd name="T28" fmla="*/ 210 w 285"/>
                  <a:gd name="T29" fmla="*/ 52 h 145"/>
                  <a:gd name="T30" fmla="*/ 210 w 285"/>
                  <a:gd name="T31" fmla="*/ 53 h 145"/>
                  <a:gd name="T32" fmla="*/ 143 w 285"/>
                  <a:gd name="T33" fmla="*/ 1 h 145"/>
                  <a:gd name="T34" fmla="*/ 99 w 285"/>
                  <a:gd name="T35" fmla="*/ 32 h 145"/>
                  <a:gd name="T36" fmla="*/ 98 w 285"/>
                  <a:gd name="T37" fmla="*/ 22 h 145"/>
                  <a:gd name="T38" fmla="*/ 87 w 285"/>
                  <a:gd name="T39" fmla="*/ 6 h 145"/>
                  <a:gd name="T40" fmla="*/ 80 w 285"/>
                  <a:gd name="T41" fmla="*/ 1 h 145"/>
                  <a:gd name="T42" fmla="*/ 70 w 285"/>
                  <a:gd name="T43" fmla="*/ 0 h 145"/>
                  <a:gd name="T44" fmla="*/ 59 w 285"/>
                  <a:gd name="T45" fmla="*/ 1 h 145"/>
                  <a:gd name="T46" fmla="*/ 44 w 285"/>
                  <a:gd name="T47" fmla="*/ 10 h 145"/>
                  <a:gd name="T48" fmla="*/ 40 w 285"/>
                  <a:gd name="T49" fmla="*/ 19 h 145"/>
                  <a:gd name="T50" fmla="*/ 39 w 285"/>
                  <a:gd name="T51" fmla="*/ 31 h 145"/>
                  <a:gd name="T52" fmla="*/ 42 w 285"/>
                  <a:gd name="T53" fmla="*/ 41 h 145"/>
                  <a:gd name="T54" fmla="*/ 44 w 285"/>
                  <a:gd name="T55" fmla="*/ 47 h 145"/>
                  <a:gd name="T56" fmla="*/ 53 w 285"/>
                  <a:gd name="T57" fmla="*/ 55 h 145"/>
                  <a:gd name="T58" fmla="*/ 58 w 285"/>
                  <a:gd name="T59" fmla="*/ 58 h 145"/>
                  <a:gd name="T60" fmla="*/ 71 w 285"/>
                  <a:gd name="T61" fmla="*/ 59 h 145"/>
                  <a:gd name="T62" fmla="*/ 0 w 285"/>
                  <a:gd name="T63" fmla="*/ 145 h 145"/>
                  <a:gd name="T64" fmla="*/ 222 w 285"/>
                  <a:gd name="T65" fmla="*/ 8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5" h="145">
                    <a:moveTo>
                      <a:pt x="238" y="81"/>
                    </a:moveTo>
                    <a:lnTo>
                      <a:pt x="238" y="81"/>
                    </a:lnTo>
                    <a:lnTo>
                      <a:pt x="239" y="83"/>
                    </a:lnTo>
                    <a:lnTo>
                      <a:pt x="239" y="83"/>
                    </a:lnTo>
                    <a:lnTo>
                      <a:pt x="247" y="81"/>
                    </a:lnTo>
                    <a:lnTo>
                      <a:pt x="251" y="80"/>
                    </a:lnTo>
                    <a:lnTo>
                      <a:pt x="257" y="77"/>
                    </a:lnTo>
                    <a:lnTo>
                      <a:pt x="261" y="74"/>
                    </a:lnTo>
                    <a:lnTo>
                      <a:pt x="264" y="68"/>
                    </a:lnTo>
                    <a:lnTo>
                      <a:pt x="267" y="63"/>
                    </a:lnTo>
                    <a:lnTo>
                      <a:pt x="269" y="58"/>
                    </a:lnTo>
                    <a:lnTo>
                      <a:pt x="270" y="52"/>
                    </a:lnTo>
                    <a:lnTo>
                      <a:pt x="270" y="52"/>
                    </a:lnTo>
                    <a:lnTo>
                      <a:pt x="269" y="46"/>
                    </a:lnTo>
                    <a:lnTo>
                      <a:pt x="267" y="40"/>
                    </a:lnTo>
                    <a:lnTo>
                      <a:pt x="264" y="35"/>
                    </a:lnTo>
                    <a:lnTo>
                      <a:pt x="261" y="31"/>
                    </a:lnTo>
                    <a:lnTo>
                      <a:pt x="257" y="27"/>
                    </a:lnTo>
                    <a:lnTo>
                      <a:pt x="251" y="24"/>
                    </a:lnTo>
                    <a:lnTo>
                      <a:pt x="247" y="22"/>
                    </a:lnTo>
                    <a:lnTo>
                      <a:pt x="239" y="22"/>
                    </a:lnTo>
                    <a:lnTo>
                      <a:pt x="239" y="22"/>
                    </a:lnTo>
                    <a:lnTo>
                      <a:pt x="233" y="22"/>
                    </a:lnTo>
                    <a:lnTo>
                      <a:pt x="228" y="24"/>
                    </a:lnTo>
                    <a:lnTo>
                      <a:pt x="223" y="27"/>
                    </a:lnTo>
                    <a:lnTo>
                      <a:pt x="219" y="31"/>
                    </a:lnTo>
                    <a:lnTo>
                      <a:pt x="214" y="35"/>
                    </a:lnTo>
                    <a:lnTo>
                      <a:pt x="213" y="40"/>
                    </a:lnTo>
                    <a:lnTo>
                      <a:pt x="210" y="46"/>
                    </a:lnTo>
                    <a:lnTo>
                      <a:pt x="210" y="52"/>
                    </a:lnTo>
                    <a:lnTo>
                      <a:pt x="210" y="52"/>
                    </a:lnTo>
                    <a:lnTo>
                      <a:pt x="210" y="53"/>
                    </a:lnTo>
                    <a:lnTo>
                      <a:pt x="211" y="71"/>
                    </a:lnTo>
                    <a:lnTo>
                      <a:pt x="143" y="1"/>
                    </a:lnTo>
                    <a:lnTo>
                      <a:pt x="98" y="47"/>
                    </a:lnTo>
                    <a:lnTo>
                      <a:pt x="99" y="32"/>
                    </a:lnTo>
                    <a:lnTo>
                      <a:pt x="99" y="32"/>
                    </a:lnTo>
                    <a:lnTo>
                      <a:pt x="98" y="22"/>
                    </a:lnTo>
                    <a:lnTo>
                      <a:pt x="95" y="13"/>
                    </a:lnTo>
                    <a:lnTo>
                      <a:pt x="87" y="6"/>
                    </a:lnTo>
                    <a:lnTo>
                      <a:pt x="80" y="1"/>
                    </a:lnTo>
                    <a:lnTo>
                      <a:pt x="80" y="1"/>
                    </a:lnTo>
                    <a:lnTo>
                      <a:pt x="74" y="0"/>
                    </a:lnTo>
                    <a:lnTo>
                      <a:pt x="70" y="0"/>
                    </a:lnTo>
                    <a:lnTo>
                      <a:pt x="70" y="0"/>
                    </a:lnTo>
                    <a:lnTo>
                      <a:pt x="59" y="1"/>
                    </a:lnTo>
                    <a:lnTo>
                      <a:pt x="52" y="4"/>
                    </a:lnTo>
                    <a:lnTo>
                      <a:pt x="44" y="10"/>
                    </a:lnTo>
                    <a:lnTo>
                      <a:pt x="40" y="19"/>
                    </a:lnTo>
                    <a:lnTo>
                      <a:pt x="40" y="19"/>
                    </a:lnTo>
                    <a:lnTo>
                      <a:pt x="39" y="25"/>
                    </a:lnTo>
                    <a:lnTo>
                      <a:pt x="39" y="31"/>
                    </a:lnTo>
                    <a:lnTo>
                      <a:pt x="40" y="37"/>
                    </a:lnTo>
                    <a:lnTo>
                      <a:pt x="42" y="41"/>
                    </a:lnTo>
                    <a:lnTo>
                      <a:pt x="42" y="41"/>
                    </a:lnTo>
                    <a:lnTo>
                      <a:pt x="44" y="47"/>
                    </a:lnTo>
                    <a:lnTo>
                      <a:pt x="47" y="52"/>
                    </a:lnTo>
                    <a:lnTo>
                      <a:pt x="53" y="55"/>
                    </a:lnTo>
                    <a:lnTo>
                      <a:pt x="58" y="58"/>
                    </a:lnTo>
                    <a:lnTo>
                      <a:pt x="58" y="58"/>
                    </a:lnTo>
                    <a:lnTo>
                      <a:pt x="64" y="59"/>
                    </a:lnTo>
                    <a:lnTo>
                      <a:pt x="71" y="59"/>
                    </a:lnTo>
                    <a:lnTo>
                      <a:pt x="86" y="59"/>
                    </a:lnTo>
                    <a:lnTo>
                      <a:pt x="0" y="145"/>
                    </a:lnTo>
                    <a:lnTo>
                      <a:pt x="285" y="145"/>
                    </a:lnTo>
                    <a:lnTo>
                      <a:pt x="222" y="80"/>
                    </a:lnTo>
                    <a:lnTo>
                      <a:pt x="238" y="8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3" name="Freeform 30"/>
              <p:cNvSpPr>
                <a:spLocks/>
              </p:cNvSpPr>
              <p:nvPr/>
            </p:nvSpPr>
            <p:spPr bwMode="auto">
              <a:xfrm>
                <a:off x="5846763" y="2355851"/>
                <a:ext cx="244475" cy="488950"/>
              </a:xfrm>
              <a:custGeom>
                <a:avLst/>
                <a:gdLst>
                  <a:gd name="T0" fmla="*/ 40 w 307"/>
                  <a:gd name="T1" fmla="*/ 537 h 615"/>
                  <a:gd name="T2" fmla="*/ 40 w 307"/>
                  <a:gd name="T3" fmla="*/ 537 h 615"/>
                  <a:gd name="T4" fmla="*/ 35 w 307"/>
                  <a:gd name="T5" fmla="*/ 528 h 615"/>
                  <a:gd name="T6" fmla="*/ 35 w 307"/>
                  <a:gd name="T7" fmla="*/ 518 h 615"/>
                  <a:gd name="T8" fmla="*/ 35 w 307"/>
                  <a:gd name="T9" fmla="*/ 508 h 615"/>
                  <a:gd name="T10" fmla="*/ 38 w 307"/>
                  <a:gd name="T11" fmla="*/ 499 h 615"/>
                  <a:gd name="T12" fmla="*/ 38 w 307"/>
                  <a:gd name="T13" fmla="*/ 499 h 615"/>
                  <a:gd name="T14" fmla="*/ 43 w 307"/>
                  <a:gd name="T15" fmla="*/ 490 h 615"/>
                  <a:gd name="T16" fmla="*/ 49 w 307"/>
                  <a:gd name="T17" fmla="*/ 483 h 615"/>
                  <a:gd name="T18" fmla="*/ 56 w 307"/>
                  <a:gd name="T19" fmla="*/ 475 h 615"/>
                  <a:gd name="T20" fmla="*/ 65 w 307"/>
                  <a:gd name="T21" fmla="*/ 471 h 615"/>
                  <a:gd name="T22" fmla="*/ 74 w 307"/>
                  <a:gd name="T23" fmla="*/ 468 h 615"/>
                  <a:gd name="T24" fmla="*/ 83 w 307"/>
                  <a:gd name="T25" fmla="*/ 466 h 615"/>
                  <a:gd name="T26" fmla="*/ 93 w 307"/>
                  <a:gd name="T27" fmla="*/ 468 h 615"/>
                  <a:gd name="T28" fmla="*/ 103 w 307"/>
                  <a:gd name="T29" fmla="*/ 469 h 615"/>
                  <a:gd name="T30" fmla="*/ 103 w 307"/>
                  <a:gd name="T31" fmla="*/ 469 h 615"/>
                  <a:gd name="T32" fmla="*/ 109 w 307"/>
                  <a:gd name="T33" fmla="*/ 474 h 615"/>
                  <a:gd name="T34" fmla="*/ 117 w 307"/>
                  <a:gd name="T35" fmla="*/ 478 h 615"/>
                  <a:gd name="T36" fmla="*/ 121 w 307"/>
                  <a:gd name="T37" fmla="*/ 483 h 615"/>
                  <a:gd name="T38" fmla="*/ 127 w 307"/>
                  <a:gd name="T39" fmla="*/ 488 h 615"/>
                  <a:gd name="T40" fmla="*/ 307 w 307"/>
                  <a:gd name="T41" fmla="*/ 308 h 615"/>
                  <a:gd name="T42" fmla="*/ 184 w 307"/>
                  <a:gd name="T43" fmla="*/ 184 h 615"/>
                  <a:gd name="T44" fmla="*/ 184 w 307"/>
                  <a:gd name="T45" fmla="*/ 184 h 615"/>
                  <a:gd name="T46" fmla="*/ 180 w 307"/>
                  <a:gd name="T47" fmla="*/ 190 h 615"/>
                  <a:gd name="T48" fmla="*/ 177 w 307"/>
                  <a:gd name="T49" fmla="*/ 195 h 615"/>
                  <a:gd name="T50" fmla="*/ 167 w 307"/>
                  <a:gd name="T51" fmla="*/ 204 h 615"/>
                  <a:gd name="T52" fmla="*/ 153 w 307"/>
                  <a:gd name="T53" fmla="*/ 208 h 615"/>
                  <a:gd name="T54" fmla="*/ 148 w 307"/>
                  <a:gd name="T55" fmla="*/ 210 h 615"/>
                  <a:gd name="T56" fmla="*/ 140 w 307"/>
                  <a:gd name="T57" fmla="*/ 211 h 615"/>
                  <a:gd name="T58" fmla="*/ 140 w 307"/>
                  <a:gd name="T59" fmla="*/ 211 h 615"/>
                  <a:gd name="T60" fmla="*/ 131 w 307"/>
                  <a:gd name="T61" fmla="*/ 210 h 615"/>
                  <a:gd name="T62" fmla="*/ 121 w 307"/>
                  <a:gd name="T63" fmla="*/ 207 h 615"/>
                  <a:gd name="T64" fmla="*/ 112 w 307"/>
                  <a:gd name="T65" fmla="*/ 202 h 615"/>
                  <a:gd name="T66" fmla="*/ 105 w 307"/>
                  <a:gd name="T67" fmla="*/ 196 h 615"/>
                  <a:gd name="T68" fmla="*/ 99 w 307"/>
                  <a:gd name="T69" fmla="*/ 189 h 615"/>
                  <a:gd name="T70" fmla="*/ 94 w 307"/>
                  <a:gd name="T71" fmla="*/ 180 h 615"/>
                  <a:gd name="T72" fmla="*/ 91 w 307"/>
                  <a:gd name="T73" fmla="*/ 170 h 615"/>
                  <a:gd name="T74" fmla="*/ 90 w 307"/>
                  <a:gd name="T75" fmla="*/ 161 h 615"/>
                  <a:gd name="T76" fmla="*/ 90 w 307"/>
                  <a:gd name="T77" fmla="*/ 161 h 615"/>
                  <a:gd name="T78" fmla="*/ 91 w 307"/>
                  <a:gd name="T79" fmla="*/ 153 h 615"/>
                  <a:gd name="T80" fmla="*/ 93 w 307"/>
                  <a:gd name="T81" fmla="*/ 148 h 615"/>
                  <a:gd name="T82" fmla="*/ 97 w 307"/>
                  <a:gd name="T83" fmla="*/ 134 h 615"/>
                  <a:gd name="T84" fmla="*/ 106 w 307"/>
                  <a:gd name="T85" fmla="*/ 124 h 615"/>
                  <a:gd name="T86" fmla="*/ 111 w 307"/>
                  <a:gd name="T87" fmla="*/ 121 h 615"/>
                  <a:gd name="T88" fmla="*/ 117 w 307"/>
                  <a:gd name="T89" fmla="*/ 117 h 615"/>
                  <a:gd name="T90" fmla="*/ 0 w 307"/>
                  <a:gd name="T91" fmla="*/ 0 h 615"/>
                  <a:gd name="T92" fmla="*/ 0 w 307"/>
                  <a:gd name="T93" fmla="*/ 615 h 615"/>
                  <a:gd name="T94" fmla="*/ 58 w 307"/>
                  <a:gd name="T95" fmla="*/ 558 h 615"/>
                  <a:gd name="T96" fmla="*/ 58 w 307"/>
                  <a:gd name="T97" fmla="*/ 558 h 615"/>
                  <a:gd name="T98" fmla="*/ 52 w 307"/>
                  <a:gd name="T99" fmla="*/ 553 h 615"/>
                  <a:gd name="T100" fmla="*/ 47 w 307"/>
                  <a:gd name="T101" fmla="*/ 549 h 615"/>
                  <a:gd name="T102" fmla="*/ 43 w 307"/>
                  <a:gd name="T103" fmla="*/ 543 h 615"/>
                  <a:gd name="T104" fmla="*/ 40 w 307"/>
                  <a:gd name="T105" fmla="*/ 537 h 615"/>
                  <a:gd name="T106" fmla="*/ 40 w 307"/>
                  <a:gd name="T107" fmla="*/ 53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7" h="615">
                    <a:moveTo>
                      <a:pt x="40" y="537"/>
                    </a:moveTo>
                    <a:lnTo>
                      <a:pt x="40" y="537"/>
                    </a:lnTo>
                    <a:lnTo>
                      <a:pt x="35" y="528"/>
                    </a:lnTo>
                    <a:lnTo>
                      <a:pt x="35" y="518"/>
                    </a:lnTo>
                    <a:lnTo>
                      <a:pt x="35" y="508"/>
                    </a:lnTo>
                    <a:lnTo>
                      <a:pt x="38" y="499"/>
                    </a:lnTo>
                    <a:lnTo>
                      <a:pt x="38" y="499"/>
                    </a:lnTo>
                    <a:lnTo>
                      <a:pt x="43" y="490"/>
                    </a:lnTo>
                    <a:lnTo>
                      <a:pt x="49" y="483"/>
                    </a:lnTo>
                    <a:lnTo>
                      <a:pt x="56" y="475"/>
                    </a:lnTo>
                    <a:lnTo>
                      <a:pt x="65" y="471"/>
                    </a:lnTo>
                    <a:lnTo>
                      <a:pt x="74" y="468"/>
                    </a:lnTo>
                    <a:lnTo>
                      <a:pt x="83" y="466"/>
                    </a:lnTo>
                    <a:lnTo>
                      <a:pt x="93" y="468"/>
                    </a:lnTo>
                    <a:lnTo>
                      <a:pt x="103" y="469"/>
                    </a:lnTo>
                    <a:lnTo>
                      <a:pt x="103" y="469"/>
                    </a:lnTo>
                    <a:lnTo>
                      <a:pt x="109" y="474"/>
                    </a:lnTo>
                    <a:lnTo>
                      <a:pt x="117" y="478"/>
                    </a:lnTo>
                    <a:lnTo>
                      <a:pt x="121" y="483"/>
                    </a:lnTo>
                    <a:lnTo>
                      <a:pt x="127" y="488"/>
                    </a:lnTo>
                    <a:lnTo>
                      <a:pt x="307" y="308"/>
                    </a:lnTo>
                    <a:lnTo>
                      <a:pt x="184" y="184"/>
                    </a:lnTo>
                    <a:lnTo>
                      <a:pt x="184" y="184"/>
                    </a:lnTo>
                    <a:lnTo>
                      <a:pt x="180" y="190"/>
                    </a:lnTo>
                    <a:lnTo>
                      <a:pt x="177" y="195"/>
                    </a:lnTo>
                    <a:lnTo>
                      <a:pt x="167" y="204"/>
                    </a:lnTo>
                    <a:lnTo>
                      <a:pt x="153" y="208"/>
                    </a:lnTo>
                    <a:lnTo>
                      <a:pt x="148" y="210"/>
                    </a:lnTo>
                    <a:lnTo>
                      <a:pt x="140" y="211"/>
                    </a:lnTo>
                    <a:lnTo>
                      <a:pt x="140" y="211"/>
                    </a:lnTo>
                    <a:lnTo>
                      <a:pt x="131" y="210"/>
                    </a:lnTo>
                    <a:lnTo>
                      <a:pt x="121" y="207"/>
                    </a:lnTo>
                    <a:lnTo>
                      <a:pt x="112" y="202"/>
                    </a:lnTo>
                    <a:lnTo>
                      <a:pt x="105" y="196"/>
                    </a:lnTo>
                    <a:lnTo>
                      <a:pt x="99" y="189"/>
                    </a:lnTo>
                    <a:lnTo>
                      <a:pt x="94" y="180"/>
                    </a:lnTo>
                    <a:lnTo>
                      <a:pt x="91" y="170"/>
                    </a:lnTo>
                    <a:lnTo>
                      <a:pt x="90" y="161"/>
                    </a:lnTo>
                    <a:lnTo>
                      <a:pt x="90" y="161"/>
                    </a:lnTo>
                    <a:lnTo>
                      <a:pt x="91" y="153"/>
                    </a:lnTo>
                    <a:lnTo>
                      <a:pt x="93" y="148"/>
                    </a:lnTo>
                    <a:lnTo>
                      <a:pt x="97" y="134"/>
                    </a:lnTo>
                    <a:lnTo>
                      <a:pt x="106" y="124"/>
                    </a:lnTo>
                    <a:lnTo>
                      <a:pt x="111" y="121"/>
                    </a:lnTo>
                    <a:lnTo>
                      <a:pt x="117" y="117"/>
                    </a:lnTo>
                    <a:lnTo>
                      <a:pt x="0" y="0"/>
                    </a:lnTo>
                    <a:lnTo>
                      <a:pt x="0" y="615"/>
                    </a:lnTo>
                    <a:lnTo>
                      <a:pt x="58" y="558"/>
                    </a:lnTo>
                    <a:lnTo>
                      <a:pt x="58" y="558"/>
                    </a:lnTo>
                    <a:lnTo>
                      <a:pt x="52" y="553"/>
                    </a:lnTo>
                    <a:lnTo>
                      <a:pt x="47" y="549"/>
                    </a:lnTo>
                    <a:lnTo>
                      <a:pt x="43" y="543"/>
                    </a:lnTo>
                    <a:lnTo>
                      <a:pt x="40" y="537"/>
                    </a:lnTo>
                    <a:lnTo>
                      <a:pt x="40" y="53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4" name="Freeform 31"/>
              <p:cNvSpPr>
                <a:spLocks/>
              </p:cNvSpPr>
              <p:nvPr/>
            </p:nvSpPr>
            <p:spPr bwMode="auto">
              <a:xfrm>
                <a:off x="6116638" y="2492376"/>
                <a:ext cx="109537" cy="215900"/>
              </a:xfrm>
              <a:custGeom>
                <a:avLst/>
                <a:gdLst>
                  <a:gd name="T0" fmla="*/ 136 w 138"/>
                  <a:gd name="T1" fmla="*/ 75 h 273"/>
                  <a:gd name="T2" fmla="*/ 136 w 138"/>
                  <a:gd name="T3" fmla="*/ 75 h 273"/>
                  <a:gd name="T4" fmla="*/ 138 w 138"/>
                  <a:gd name="T5" fmla="*/ 75 h 273"/>
                  <a:gd name="T6" fmla="*/ 138 w 138"/>
                  <a:gd name="T7" fmla="*/ 0 h 273"/>
                  <a:gd name="T8" fmla="*/ 0 w 138"/>
                  <a:gd name="T9" fmla="*/ 137 h 273"/>
                  <a:gd name="T10" fmla="*/ 45 w 138"/>
                  <a:gd name="T11" fmla="*/ 180 h 273"/>
                  <a:gd name="T12" fmla="*/ 37 w 138"/>
                  <a:gd name="T13" fmla="*/ 183 h 273"/>
                  <a:gd name="T14" fmla="*/ 37 w 138"/>
                  <a:gd name="T15" fmla="*/ 183 h 273"/>
                  <a:gd name="T16" fmla="*/ 29 w 138"/>
                  <a:gd name="T17" fmla="*/ 188 h 273"/>
                  <a:gd name="T18" fmla="*/ 23 w 138"/>
                  <a:gd name="T19" fmla="*/ 195 h 273"/>
                  <a:gd name="T20" fmla="*/ 20 w 138"/>
                  <a:gd name="T21" fmla="*/ 202 h 273"/>
                  <a:gd name="T22" fmla="*/ 18 w 138"/>
                  <a:gd name="T23" fmla="*/ 211 h 273"/>
                  <a:gd name="T24" fmla="*/ 18 w 138"/>
                  <a:gd name="T25" fmla="*/ 211 h 273"/>
                  <a:gd name="T26" fmla="*/ 18 w 138"/>
                  <a:gd name="T27" fmla="*/ 217 h 273"/>
                  <a:gd name="T28" fmla="*/ 20 w 138"/>
                  <a:gd name="T29" fmla="*/ 223 h 273"/>
                  <a:gd name="T30" fmla="*/ 23 w 138"/>
                  <a:gd name="T31" fmla="*/ 229 h 273"/>
                  <a:gd name="T32" fmla="*/ 27 w 138"/>
                  <a:gd name="T33" fmla="*/ 233 h 273"/>
                  <a:gd name="T34" fmla="*/ 31 w 138"/>
                  <a:gd name="T35" fmla="*/ 236 h 273"/>
                  <a:gd name="T36" fmla="*/ 36 w 138"/>
                  <a:gd name="T37" fmla="*/ 239 h 273"/>
                  <a:gd name="T38" fmla="*/ 42 w 138"/>
                  <a:gd name="T39" fmla="*/ 241 h 273"/>
                  <a:gd name="T40" fmla="*/ 48 w 138"/>
                  <a:gd name="T41" fmla="*/ 242 h 273"/>
                  <a:gd name="T42" fmla="*/ 48 w 138"/>
                  <a:gd name="T43" fmla="*/ 242 h 273"/>
                  <a:gd name="T44" fmla="*/ 57 w 138"/>
                  <a:gd name="T45" fmla="*/ 241 h 273"/>
                  <a:gd name="T46" fmla="*/ 65 w 138"/>
                  <a:gd name="T47" fmla="*/ 236 h 273"/>
                  <a:gd name="T48" fmla="*/ 71 w 138"/>
                  <a:gd name="T49" fmla="*/ 230 h 273"/>
                  <a:gd name="T50" fmla="*/ 76 w 138"/>
                  <a:gd name="T51" fmla="*/ 223 h 273"/>
                  <a:gd name="T52" fmla="*/ 79 w 138"/>
                  <a:gd name="T53" fmla="*/ 214 h 273"/>
                  <a:gd name="T54" fmla="*/ 138 w 138"/>
                  <a:gd name="T55" fmla="*/ 273 h 273"/>
                  <a:gd name="T56" fmla="*/ 138 w 138"/>
                  <a:gd name="T57" fmla="*/ 176 h 273"/>
                  <a:gd name="T58" fmla="*/ 138 w 138"/>
                  <a:gd name="T59" fmla="*/ 176 h 273"/>
                  <a:gd name="T60" fmla="*/ 136 w 138"/>
                  <a:gd name="T61" fmla="*/ 176 h 273"/>
                  <a:gd name="T62" fmla="*/ 136 w 138"/>
                  <a:gd name="T63" fmla="*/ 176 h 273"/>
                  <a:gd name="T64" fmla="*/ 126 w 138"/>
                  <a:gd name="T65" fmla="*/ 176 h 273"/>
                  <a:gd name="T66" fmla="*/ 117 w 138"/>
                  <a:gd name="T67" fmla="*/ 173 h 273"/>
                  <a:gd name="T68" fmla="*/ 108 w 138"/>
                  <a:gd name="T69" fmla="*/ 168 h 273"/>
                  <a:gd name="T70" fmla="*/ 101 w 138"/>
                  <a:gd name="T71" fmla="*/ 161 h 273"/>
                  <a:gd name="T72" fmla="*/ 95 w 138"/>
                  <a:gd name="T73" fmla="*/ 154 h 273"/>
                  <a:gd name="T74" fmla="*/ 91 w 138"/>
                  <a:gd name="T75" fmla="*/ 146 h 273"/>
                  <a:gd name="T76" fmla="*/ 88 w 138"/>
                  <a:gd name="T77" fmla="*/ 136 h 273"/>
                  <a:gd name="T78" fmla="*/ 86 w 138"/>
                  <a:gd name="T79" fmla="*/ 126 h 273"/>
                  <a:gd name="T80" fmla="*/ 86 w 138"/>
                  <a:gd name="T81" fmla="*/ 126 h 273"/>
                  <a:gd name="T82" fmla="*/ 88 w 138"/>
                  <a:gd name="T83" fmla="*/ 117 h 273"/>
                  <a:gd name="T84" fmla="*/ 91 w 138"/>
                  <a:gd name="T85" fmla="*/ 106 h 273"/>
                  <a:gd name="T86" fmla="*/ 95 w 138"/>
                  <a:gd name="T87" fmla="*/ 98 h 273"/>
                  <a:gd name="T88" fmla="*/ 101 w 138"/>
                  <a:gd name="T89" fmla="*/ 90 h 273"/>
                  <a:gd name="T90" fmla="*/ 108 w 138"/>
                  <a:gd name="T91" fmla="*/ 84 h 273"/>
                  <a:gd name="T92" fmla="*/ 117 w 138"/>
                  <a:gd name="T93" fmla="*/ 80 h 273"/>
                  <a:gd name="T94" fmla="*/ 126 w 138"/>
                  <a:gd name="T95" fmla="*/ 77 h 273"/>
                  <a:gd name="T96" fmla="*/ 136 w 138"/>
                  <a:gd name="T97" fmla="*/ 75 h 273"/>
                  <a:gd name="T98" fmla="*/ 136 w 138"/>
                  <a:gd name="T99" fmla="*/ 7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 h="273">
                    <a:moveTo>
                      <a:pt x="136" y="75"/>
                    </a:moveTo>
                    <a:lnTo>
                      <a:pt x="136" y="75"/>
                    </a:lnTo>
                    <a:lnTo>
                      <a:pt x="138" y="75"/>
                    </a:lnTo>
                    <a:lnTo>
                      <a:pt x="138" y="0"/>
                    </a:lnTo>
                    <a:lnTo>
                      <a:pt x="0" y="137"/>
                    </a:lnTo>
                    <a:lnTo>
                      <a:pt x="45" y="180"/>
                    </a:lnTo>
                    <a:lnTo>
                      <a:pt x="37" y="183"/>
                    </a:lnTo>
                    <a:lnTo>
                      <a:pt x="37" y="183"/>
                    </a:lnTo>
                    <a:lnTo>
                      <a:pt x="29" y="188"/>
                    </a:lnTo>
                    <a:lnTo>
                      <a:pt x="23" y="195"/>
                    </a:lnTo>
                    <a:lnTo>
                      <a:pt x="20" y="202"/>
                    </a:lnTo>
                    <a:lnTo>
                      <a:pt x="18" y="211"/>
                    </a:lnTo>
                    <a:lnTo>
                      <a:pt x="18" y="211"/>
                    </a:lnTo>
                    <a:lnTo>
                      <a:pt x="18" y="217"/>
                    </a:lnTo>
                    <a:lnTo>
                      <a:pt x="20" y="223"/>
                    </a:lnTo>
                    <a:lnTo>
                      <a:pt x="23" y="229"/>
                    </a:lnTo>
                    <a:lnTo>
                      <a:pt x="27" y="233"/>
                    </a:lnTo>
                    <a:lnTo>
                      <a:pt x="31" y="236"/>
                    </a:lnTo>
                    <a:lnTo>
                      <a:pt x="36" y="239"/>
                    </a:lnTo>
                    <a:lnTo>
                      <a:pt x="42" y="241"/>
                    </a:lnTo>
                    <a:lnTo>
                      <a:pt x="48" y="242"/>
                    </a:lnTo>
                    <a:lnTo>
                      <a:pt x="48" y="242"/>
                    </a:lnTo>
                    <a:lnTo>
                      <a:pt x="57" y="241"/>
                    </a:lnTo>
                    <a:lnTo>
                      <a:pt x="65" y="236"/>
                    </a:lnTo>
                    <a:lnTo>
                      <a:pt x="71" y="230"/>
                    </a:lnTo>
                    <a:lnTo>
                      <a:pt x="76" y="223"/>
                    </a:lnTo>
                    <a:lnTo>
                      <a:pt x="79" y="214"/>
                    </a:lnTo>
                    <a:lnTo>
                      <a:pt x="138" y="273"/>
                    </a:lnTo>
                    <a:lnTo>
                      <a:pt x="138" y="176"/>
                    </a:lnTo>
                    <a:lnTo>
                      <a:pt x="138" y="176"/>
                    </a:lnTo>
                    <a:lnTo>
                      <a:pt x="136" y="176"/>
                    </a:lnTo>
                    <a:lnTo>
                      <a:pt x="136" y="176"/>
                    </a:lnTo>
                    <a:lnTo>
                      <a:pt x="126" y="176"/>
                    </a:lnTo>
                    <a:lnTo>
                      <a:pt x="117" y="173"/>
                    </a:lnTo>
                    <a:lnTo>
                      <a:pt x="108" y="168"/>
                    </a:lnTo>
                    <a:lnTo>
                      <a:pt x="101" y="161"/>
                    </a:lnTo>
                    <a:lnTo>
                      <a:pt x="95" y="154"/>
                    </a:lnTo>
                    <a:lnTo>
                      <a:pt x="91" y="146"/>
                    </a:lnTo>
                    <a:lnTo>
                      <a:pt x="88" y="136"/>
                    </a:lnTo>
                    <a:lnTo>
                      <a:pt x="86" y="126"/>
                    </a:lnTo>
                    <a:lnTo>
                      <a:pt x="86" y="126"/>
                    </a:lnTo>
                    <a:lnTo>
                      <a:pt x="88" y="117"/>
                    </a:lnTo>
                    <a:lnTo>
                      <a:pt x="91" y="106"/>
                    </a:lnTo>
                    <a:lnTo>
                      <a:pt x="95" y="98"/>
                    </a:lnTo>
                    <a:lnTo>
                      <a:pt x="101" y="90"/>
                    </a:lnTo>
                    <a:lnTo>
                      <a:pt x="108" y="84"/>
                    </a:lnTo>
                    <a:lnTo>
                      <a:pt x="117" y="80"/>
                    </a:lnTo>
                    <a:lnTo>
                      <a:pt x="126" y="77"/>
                    </a:lnTo>
                    <a:lnTo>
                      <a:pt x="136" y="75"/>
                    </a:lnTo>
                    <a:lnTo>
                      <a:pt x="136" y="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5" name="Freeform 32"/>
              <p:cNvSpPr>
                <a:spLocks/>
              </p:cNvSpPr>
              <p:nvPr/>
            </p:nvSpPr>
            <p:spPr bwMode="auto">
              <a:xfrm>
                <a:off x="6121400" y="2617788"/>
                <a:ext cx="239712" cy="239713"/>
              </a:xfrm>
              <a:custGeom>
                <a:avLst/>
                <a:gdLst>
                  <a:gd name="T0" fmla="*/ 288 w 303"/>
                  <a:gd name="T1" fmla="*/ 69 h 301"/>
                  <a:gd name="T2" fmla="*/ 288 w 303"/>
                  <a:gd name="T3" fmla="*/ 69 h 301"/>
                  <a:gd name="T4" fmla="*/ 287 w 303"/>
                  <a:gd name="T5" fmla="*/ 79 h 301"/>
                  <a:gd name="T6" fmla="*/ 284 w 303"/>
                  <a:gd name="T7" fmla="*/ 88 h 301"/>
                  <a:gd name="T8" fmla="*/ 279 w 303"/>
                  <a:gd name="T9" fmla="*/ 97 h 301"/>
                  <a:gd name="T10" fmla="*/ 273 w 303"/>
                  <a:gd name="T11" fmla="*/ 104 h 301"/>
                  <a:gd name="T12" fmla="*/ 266 w 303"/>
                  <a:gd name="T13" fmla="*/ 110 h 301"/>
                  <a:gd name="T14" fmla="*/ 257 w 303"/>
                  <a:gd name="T15" fmla="*/ 115 h 301"/>
                  <a:gd name="T16" fmla="*/ 248 w 303"/>
                  <a:gd name="T17" fmla="*/ 118 h 301"/>
                  <a:gd name="T18" fmla="*/ 238 w 303"/>
                  <a:gd name="T19" fmla="*/ 119 h 301"/>
                  <a:gd name="T20" fmla="*/ 238 w 303"/>
                  <a:gd name="T21" fmla="*/ 119 h 301"/>
                  <a:gd name="T22" fmla="*/ 228 w 303"/>
                  <a:gd name="T23" fmla="*/ 118 h 301"/>
                  <a:gd name="T24" fmla="*/ 217 w 303"/>
                  <a:gd name="T25" fmla="*/ 115 h 301"/>
                  <a:gd name="T26" fmla="*/ 209 w 303"/>
                  <a:gd name="T27" fmla="*/ 109 h 301"/>
                  <a:gd name="T28" fmla="*/ 200 w 303"/>
                  <a:gd name="T29" fmla="*/ 101 h 301"/>
                  <a:gd name="T30" fmla="*/ 113 w 303"/>
                  <a:gd name="T31" fmla="*/ 190 h 301"/>
                  <a:gd name="T32" fmla="*/ 113 w 303"/>
                  <a:gd name="T33" fmla="*/ 190 h 301"/>
                  <a:gd name="T34" fmla="*/ 117 w 303"/>
                  <a:gd name="T35" fmla="*/ 194 h 301"/>
                  <a:gd name="T36" fmla="*/ 117 w 303"/>
                  <a:gd name="T37" fmla="*/ 194 h 301"/>
                  <a:gd name="T38" fmla="*/ 123 w 303"/>
                  <a:gd name="T39" fmla="*/ 202 h 301"/>
                  <a:gd name="T40" fmla="*/ 127 w 303"/>
                  <a:gd name="T41" fmla="*/ 211 h 301"/>
                  <a:gd name="T42" fmla="*/ 130 w 303"/>
                  <a:gd name="T43" fmla="*/ 221 h 301"/>
                  <a:gd name="T44" fmla="*/ 130 w 303"/>
                  <a:gd name="T45" fmla="*/ 230 h 301"/>
                  <a:gd name="T46" fmla="*/ 130 w 303"/>
                  <a:gd name="T47" fmla="*/ 230 h 301"/>
                  <a:gd name="T48" fmla="*/ 130 w 303"/>
                  <a:gd name="T49" fmla="*/ 240 h 301"/>
                  <a:gd name="T50" fmla="*/ 126 w 303"/>
                  <a:gd name="T51" fmla="*/ 249 h 301"/>
                  <a:gd name="T52" fmla="*/ 121 w 303"/>
                  <a:gd name="T53" fmla="*/ 258 h 301"/>
                  <a:gd name="T54" fmla="*/ 116 w 303"/>
                  <a:gd name="T55" fmla="*/ 265 h 301"/>
                  <a:gd name="T56" fmla="*/ 116 w 303"/>
                  <a:gd name="T57" fmla="*/ 265 h 301"/>
                  <a:gd name="T58" fmla="*/ 107 w 303"/>
                  <a:gd name="T59" fmla="*/ 271 h 301"/>
                  <a:gd name="T60" fmla="*/ 98 w 303"/>
                  <a:gd name="T61" fmla="*/ 275 h 301"/>
                  <a:gd name="T62" fmla="*/ 89 w 303"/>
                  <a:gd name="T63" fmla="*/ 278 h 301"/>
                  <a:gd name="T64" fmla="*/ 79 w 303"/>
                  <a:gd name="T65" fmla="*/ 278 h 301"/>
                  <a:gd name="T66" fmla="*/ 79 w 303"/>
                  <a:gd name="T67" fmla="*/ 278 h 301"/>
                  <a:gd name="T68" fmla="*/ 70 w 303"/>
                  <a:gd name="T69" fmla="*/ 277 h 301"/>
                  <a:gd name="T70" fmla="*/ 59 w 303"/>
                  <a:gd name="T71" fmla="*/ 274 h 301"/>
                  <a:gd name="T72" fmla="*/ 52 w 303"/>
                  <a:gd name="T73" fmla="*/ 268 h 301"/>
                  <a:gd name="T74" fmla="*/ 45 w 303"/>
                  <a:gd name="T75" fmla="*/ 262 h 301"/>
                  <a:gd name="T76" fmla="*/ 45 w 303"/>
                  <a:gd name="T77" fmla="*/ 262 h 301"/>
                  <a:gd name="T78" fmla="*/ 42 w 303"/>
                  <a:gd name="T79" fmla="*/ 259 h 301"/>
                  <a:gd name="T80" fmla="*/ 0 w 303"/>
                  <a:gd name="T81" fmla="*/ 301 h 301"/>
                  <a:gd name="T82" fmla="*/ 303 w 303"/>
                  <a:gd name="T83" fmla="*/ 301 h 301"/>
                  <a:gd name="T84" fmla="*/ 303 w 303"/>
                  <a:gd name="T85" fmla="*/ 0 h 301"/>
                  <a:gd name="T86" fmla="*/ 271 w 303"/>
                  <a:gd name="T87" fmla="*/ 31 h 301"/>
                  <a:gd name="T88" fmla="*/ 271 w 303"/>
                  <a:gd name="T89" fmla="*/ 31 h 301"/>
                  <a:gd name="T90" fmla="*/ 278 w 303"/>
                  <a:gd name="T91" fmla="*/ 38 h 301"/>
                  <a:gd name="T92" fmla="*/ 284 w 303"/>
                  <a:gd name="T93" fmla="*/ 48 h 301"/>
                  <a:gd name="T94" fmla="*/ 287 w 303"/>
                  <a:gd name="T95" fmla="*/ 57 h 301"/>
                  <a:gd name="T96" fmla="*/ 288 w 303"/>
                  <a:gd name="T97" fmla="*/ 69 h 301"/>
                  <a:gd name="T98" fmla="*/ 288 w 303"/>
                  <a:gd name="T99" fmla="*/ 6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3" h="301">
                    <a:moveTo>
                      <a:pt x="288" y="69"/>
                    </a:moveTo>
                    <a:lnTo>
                      <a:pt x="288" y="69"/>
                    </a:lnTo>
                    <a:lnTo>
                      <a:pt x="287" y="79"/>
                    </a:lnTo>
                    <a:lnTo>
                      <a:pt x="284" y="88"/>
                    </a:lnTo>
                    <a:lnTo>
                      <a:pt x="279" y="97"/>
                    </a:lnTo>
                    <a:lnTo>
                      <a:pt x="273" y="104"/>
                    </a:lnTo>
                    <a:lnTo>
                      <a:pt x="266" y="110"/>
                    </a:lnTo>
                    <a:lnTo>
                      <a:pt x="257" y="115"/>
                    </a:lnTo>
                    <a:lnTo>
                      <a:pt x="248" y="118"/>
                    </a:lnTo>
                    <a:lnTo>
                      <a:pt x="238" y="119"/>
                    </a:lnTo>
                    <a:lnTo>
                      <a:pt x="238" y="119"/>
                    </a:lnTo>
                    <a:lnTo>
                      <a:pt x="228" y="118"/>
                    </a:lnTo>
                    <a:lnTo>
                      <a:pt x="217" y="115"/>
                    </a:lnTo>
                    <a:lnTo>
                      <a:pt x="209" y="109"/>
                    </a:lnTo>
                    <a:lnTo>
                      <a:pt x="200" y="101"/>
                    </a:lnTo>
                    <a:lnTo>
                      <a:pt x="113" y="190"/>
                    </a:lnTo>
                    <a:lnTo>
                      <a:pt x="113" y="190"/>
                    </a:lnTo>
                    <a:lnTo>
                      <a:pt x="117" y="194"/>
                    </a:lnTo>
                    <a:lnTo>
                      <a:pt x="117" y="194"/>
                    </a:lnTo>
                    <a:lnTo>
                      <a:pt x="123" y="202"/>
                    </a:lnTo>
                    <a:lnTo>
                      <a:pt x="127" y="211"/>
                    </a:lnTo>
                    <a:lnTo>
                      <a:pt x="130" y="221"/>
                    </a:lnTo>
                    <a:lnTo>
                      <a:pt x="130" y="230"/>
                    </a:lnTo>
                    <a:lnTo>
                      <a:pt x="130" y="230"/>
                    </a:lnTo>
                    <a:lnTo>
                      <a:pt x="130" y="240"/>
                    </a:lnTo>
                    <a:lnTo>
                      <a:pt x="126" y="249"/>
                    </a:lnTo>
                    <a:lnTo>
                      <a:pt x="121" y="258"/>
                    </a:lnTo>
                    <a:lnTo>
                      <a:pt x="116" y="265"/>
                    </a:lnTo>
                    <a:lnTo>
                      <a:pt x="116" y="265"/>
                    </a:lnTo>
                    <a:lnTo>
                      <a:pt x="107" y="271"/>
                    </a:lnTo>
                    <a:lnTo>
                      <a:pt x="98" y="275"/>
                    </a:lnTo>
                    <a:lnTo>
                      <a:pt x="89" y="278"/>
                    </a:lnTo>
                    <a:lnTo>
                      <a:pt x="79" y="278"/>
                    </a:lnTo>
                    <a:lnTo>
                      <a:pt x="79" y="278"/>
                    </a:lnTo>
                    <a:lnTo>
                      <a:pt x="70" y="277"/>
                    </a:lnTo>
                    <a:lnTo>
                      <a:pt x="59" y="274"/>
                    </a:lnTo>
                    <a:lnTo>
                      <a:pt x="52" y="268"/>
                    </a:lnTo>
                    <a:lnTo>
                      <a:pt x="45" y="262"/>
                    </a:lnTo>
                    <a:lnTo>
                      <a:pt x="45" y="262"/>
                    </a:lnTo>
                    <a:lnTo>
                      <a:pt x="42" y="259"/>
                    </a:lnTo>
                    <a:lnTo>
                      <a:pt x="0" y="301"/>
                    </a:lnTo>
                    <a:lnTo>
                      <a:pt x="303" y="301"/>
                    </a:lnTo>
                    <a:lnTo>
                      <a:pt x="303" y="0"/>
                    </a:lnTo>
                    <a:lnTo>
                      <a:pt x="271" y="31"/>
                    </a:lnTo>
                    <a:lnTo>
                      <a:pt x="271" y="31"/>
                    </a:lnTo>
                    <a:lnTo>
                      <a:pt x="278" y="38"/>
                    </a:lnTo>
                    <a:lnTo>
                      <a:pt x="284" y="48"/>
                    </a:lnTo>
                    <a:lnTo>
                      <a:pt x="287" y="57"/>
                    </a:lnTo>
                    <a:lnTo>
                      <a:pt x="288" y="69"/>
                    </a:lnTo>
                    <a:lnTo>
                      <a:pt x="288" y="6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6" name="Freeform 33"/>
              <p:cNvSpPr>
                <a:spLocks/>
              </p:cNvSpPr>
              <p:nvPr/>
            </p:nvSpPr>
            <p:spPr bwMode="auto">
              <a:xfrm>
                <a:off x="5861050" y="2343151"/>
                <a:ext cx="487362" cy="242888"/>
              </a:xfrm>
              <a:custGeom>
                <a:avLst/>
                <a:gdLst>
                  <a:gd name="T0" fmla="*/ 124 w 616"/>
                  <a:gd name="T1" fmla="*/ 146 h 307"/>
                  <a:gd name="T2" fmla="*/ 112 w 616"/>
                  <a:gd name="T3" fmla="*/ 149 h 307"/>
                  <a:gd name="T4" fmla="*/ 104 w 616"/>
                  <a:gd name="T5" fmla="*/ 155 h 307"/>
                  <a:gd name="T6" fmla="*/ 98 w 616"/>
                  <a:gd name="T7" fmla="*/ 165 h 307"/>
                  <a:gd name="T8" fmla="*/ 95 w 616"/>
                  <a:gd name="T9" fmla="*/ 177 h 307"/>
                  <a:gd name="T10" fmla="*/ 95 w 616"/>
                  <a:gd name="T11" fmla="*/ 183 h 307"/>
                  <a:gd name="T12" fmla="*/ 99 w 616"/>
                  <a:gd name="T13" fmla="*/ 193 h 307"/>
                  <a:gd name="T14" fmla="*/ 108 w 616"/>
                  <a:gd name="T15" fmla="*/ 202 h 307"/>
                  <a:gd name="T16" fmla="*/ 118 w 616"/>
                  <a:gd name="T17" fmla="*/ 206 h 307"/>
                  <a:gd name="T18" fmla="*/ 124 w 616"/>
                  <a:gd name="T19" fmla="*/ 206 h 307"/>
                  <a:gd name="T20" fmla="*/ 136 w 616"/>
                  <a:gd name="T21" fmla="*/ 203 h 307"/>
                  <a:gd name="T22" fmla="*/ 146 w 616"/>
                  <a:gd name="T23" fmla="*/ 197 h 307"/>
                  <a:gd name="T24" fmla="*/ 152 w 616"/>
                  <a:gd name="T25" fmla="*/ 189 h 307"/>
                  <a:gd name="T26" fmla="*/ 155 w 616"/>
                  <a:gd name="T27" fmla="*/ 177 h 307"/>
                  <a:gd name="T28" fmla="*/ 160 w 616"/>
                  <a:gd name="T29" fmla="*/ 159 h 307"/>
                  <a:gd name="T30" fmla="*/ 529 w 616"/>
                  <a:gd name="T31" fmla="*/ 87 h 307"/>
                  <a:gd name="T32" fmla="*/ 530 w 616"/>
                  <a:gd name="T33" fmla="*/ 106 h 307"/>
                  <a:gd name="T34" fmla="*/ 530 w 616"/>
                  <a:gd name="T35" fmla="*/ 112 h 307"/>
                  <a:gd name="T36" fmla="*/ 535 w 616"/>
                  <a:gd name="T37" fmla="*/ 122 h 307"/>
                  <a:gd name="T38" fmla="*/ 543 w 616"/>
                  <a:gd name="T39" fmla="*/ 131 h 307"/>
                  <a:gd name="T40" fmla="*/ 554 w 616"/>
                  <a:gd name="T41" fmla="*/ 136 h 307"/>
                  <a:gd name="T42" fmla="*/ 560 w 616"/>
                  <a:gd name="T43" fmla="*/ 136 h 307"/>
                  <a:gd name="T44" fmla="*/ 571 w 616"/>
                  <a:gd name="T45" fmla="*/ 134 h 307"/>
                  <a:gd name="T46" fmla="*/ 582 w 616"/>
                  <a:gd name="T47" fmla="*/ 127 h 307"/>
                  <a:gd name="T48" fmla="*/ 588 w 616"/>
                  <a:gd name="T49" fmla="*/ 118 h 307"/>
                  <a:gd name="T50" fmla="*/ 591 w 616"/>
                  <a:gd name="T51" fmla="*/ 106 h 307"/>
                  <a:gd name="T52" fmla="*/ 589 w 616"/>
                  <a:gd name="T53" fmla="*/ 99 h 307"/>
                  <a:gd name="T54" fmla="*/ 583 w 616"/>
                  <a:gd name="T55" fmla="*/ 87 h 307"/>
                  <a:gd name="T56" fmla="*/ 579 w 616"/>
                  <a:gd name="T57" fmla="*/ 82 h 307"/>
                  <a:gd name="T58" fmla="*/ 570 w 616"/>
                  <a:gd name="T59" fmla="*/ 79 h 307"/>
                  <a:gd name="T60" fmla="*/ 540 w 616"/>
                  <a:gd name="T61" fmla="*/ 75 h 307"/>
                  <a:gd name="T62" fmla="*/ 0 w 616"/>
                  <a:gd name="T63" fmla="*/ 0 h 307"/>
                  <a:gd name="T64" fmla="*/ 143 w 616"/>
                  <a:gd name="T65" fmla="*/ 143 h 307"/>
                  <a:gd name="T66" fmla="*/ 124 w 616"/>
                  <a:gd name="T67" fmla="*/ 14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6" h="307">
                    <a:moveTo>
                      <a:pt x="124" y="146"/>
                    </a:moveTo>
                    <a:lnTo>
                      <a:pt x="124" y="146"/>
                    </a:lnTo>
                    <a:lnTo>
                      <a:pt x="118" y="147"/>
                    </a:lnTo>
                    <a:lnTo>
                      <a:pt x="112" y="149"/>
                    </a:lnTo>
                    <a:lnTo>
                      <a:pt x="108" y="152"/>
                    </a:lnTo>
                    <a:lnTo>
                      <a:pt x="104" y="155"/>
                    </a:lnTo>
                    <a:lnTo>
                      <a:pt x="99" y="159"/>
                    </a:lnTo>
                    <a:lnTo>
                      <a:pt x="98" y="165"/>
                    </a:lnTo>
                    <a:lnTo>
                      <a:pt x="95" y="169"/>
                    </a:lnTo>
                    <a:lnTo>
                      <a:pt x="95" y="177"/>
                    </a:lnTo>
                    <a:lnTo>
                      <a:pt x="95" y="177"/>
                    </a:lnTo>
                    <a:lnTo>
                      <a:pt x="95" y="183"/>
                    </a:lnTo>
                    <a:lnTo>
                      <a:pt x="98" y="189"/>
                    </a:lnTo>
                    <a:lnTo>
                      <a:pt x="99" y="193"/>
                    </a:lnTo>
                    <a:lnTo>
                      <a:pt x="104" y="197"/>
                    </a:lnTo>
                    <a:lnTo>
                      <a:pt x="108" y="202"/>
                    </a:lnTo>
                    <a:lnTo>
                      <a:pt x="112" y="203"/>
                    </a:lnTo>
                    <a:lnTo>
                      <a:pt x="118" y="206"/>
                    </a:lnTo>
                    <a:lnTo>
                      <a:pt x="124" y="206"/>
                    </a:lnTo>
                    <a:lnTo>
                      <a:pt x="124" y="206"/>
                    </a:lnTo>
                    <a:lnTo>
                      <a:pt x="132" y="206"/>
                    </a:lnTo>
                    <a:lnTo>
                      <a:pt x="136" y="203"/>
                    </a:lnTo>
                    <a:lnTo>
                      <a:pt x="142" y="202"/>
                    </a:lnTo>
                    <a:lnTo>
                      <a:pt x="146" y="197"/>
                    </a:lnTo>
                    <a:lnTo>
                      <a:pt x="149" y="193"/>
                    </a:lnTo>
                    <a:lnTo>
                      <a:pt x="152" y="189"/>
                    </a:lnTo>
                    <a:lnTo>
                      <a:pt x="154" y="183"/>
                    </a:lnTo>
                    <a:lnTo>
                      <a:pt x="155" y="177"/>
                    </a:lnTo>
                    <a:lnTo>
                      <a:pt x="155" y="177"/>
                    </a:lnTo>
                    <a:lnTo>
                      <a:pt x="160" y="159"/>
                    </a:lnTo>
                    <a:lnTo>
                      <a:pt x="307" y="307"/>
                    </a:lnTo>
                    <a:lnTo>
                      <a:pt x="529" y="87"/>
                    </a:lnTo>
                    <a:lnTo>
                      <a:pt x="529" y="87"/>
                    </a:lnTo>
                    <a:lnTo>
                      <a:pt x="530" y="106"/>
                    </a:lnTo>
                    <a:lnTo>
                      <a:pt x="530" y="106"/>
                    </a:lnTo>
                    <a:lnTo>
                      <a:pt x="530" y="112"/>
                    </a:lnTo>
                    <a:lnTo>
                      <a:pt x="532" y="118"/>
                    </a:lnTo>
                    <a:lnTo>
                      <a:pt x="535" y="122"/>
                    </a:lnTo>
                    <a:lnTo>
                      <a:pt x="539" y="127"/>
                    </a:lnTo>
                    <a:lnTo>
                      <a:pt x="543" y="131"/>
                    </a:lnTo>
                    <a:lnTo>
                      <a:pt x="548" y="134"/>
                    </a:lnTo>
                    <a:lnTo>
                      <a:pt x="554" y="136"/>
                    </a:lnTo>
                    <a:lnTo>
                      <a:pt x="560" y="136"/>
                    </a:lnTo>
                    <a:lnTo>
                      <a:pt x="560" y="136"/>
                    </a:lnTo>
                    <a:lnTo>
                      <a:pt x="566" y="136"/>
                    </a:lnTo>
                    <a:lnTo>
                      <a:pt x="571" y="134"/>
                    </a:lnTo>
                    <a:lnTo>
                      <a:pt x="577" y="131"/>
                    </a:lnTo>
                    <a:lnTo>
                      <a:pt x="582" y="127"/>
                    </a:lnTo>
                    <a:lnTo>
                      <a:pt x="585" y="122"/>
                    </a:lnTo>
                    <a:lnTo>
                      <a:pt x="588" y="118"/>
                    </a:lnTo>
                    <a:lnTo>
                      <a:pt x="589" y="112"/>
                    </a:lnTo>
                    <a:lnTo>
                      <a:pt x="591" y="106"/>
                    </a:lnTo>
                    <a:lnTo>
                      <a:pt x="591" y="106"/>
                    </a:lnTo>
                    <a:lnTo>
                      <a:pt x="589" y="99"/>
                    </a:lnTo>
                    <a:lnTo>
                      <a:pt x="588" y="93"/>
                    </a:lnTo>
                    <a:lnTo>
                      <a:pt x="583" y="87"/>
                    </a:lnTo>
                    <a:lnTo>
                      <a:pt x="579" y="82"/>
                    </a:lnTo>
                    <a:lnTo>
                      <a:pt x="579" y="82"/>
                    </a:lnTo>
                    <a:lnTo>
                      <a:pt x="576" y="81"/>
                    </a:lnTo>
                    <a:lnTo>
                      <a:pt x="570" y="79"/>
                    </a:lnTo>
                    <a:lnTo>
                      <a:pt x="557" y="76"/>
                    </a:lnTo>
                    <a:lnTo>
                      <a:pt x="540" y="75"/>
                    </a:lnTo>
                    <a:lnTo>
                      <a:pt x="616" y="0"/>
                    </a:lnTo>
                    <a:lnTo>
                      <a:pt x="0" y="0"/>
                    </a:lnTo>
                    <a:lnTo>
                      <a:pt x="143" y="143"/>
                    </a:lnTo>
                    <a:lnTo>
                      <a:pt x="143" y="143"/>
                    </a:lnTo>
                    <a:lnTo>
                      <a:pt x="124" y="146"/>
                    </a:lnTo>
                    <a:lnTo>
                      <a:pt x="124" y="1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7" name="Freeform 34"/>
              <p:cNvSpPr>
                <a:spLocks/>
              </p:cNvSpPr>
              <p:nvPr/>
            </p:nvSpPr>
            <p:spPr bwMode="auto">
              <a:xfrm>
                <a:off x="6200775" y="2355851"/>
                <a:ext cx="160337" cy="352425"/>
              </a:xfrm>
              <a:custGeom>
                <a:avLst/>
                <a:gdLst>
                  <a:gd name="T0" fmla="*/ 157 w 204"/>
                  <a:gd name="T1" fmla="*/ 47 h 444"/>
                  <a:gd name="T2" fmla="*/ 176 w 204"/>
                  <a:gd name="T3" fmla="*/ 65 h 444"/>
                  <a:gd name="T4" fmla="*/ 182 w 204"/>
                  <a:gd name="T5" fmla="*/ 90 h 444"/>
                  <a:gd name="T6" fmla="*/ 180 w 204"/>
                  <a:gd name="T7" fmla="*/ 100 h 444"/>
                  <a:gd name="T8" fmla="*/ 173 w 204"/>
                  <a:gd name="T9" fmla="*/ 118 h 444"/>
                  <a:gd name="T10" fmla="*/ 160 w 204"/>
                  <a:gd name="T11" fmla="*/ 131 h 444"/>
                  <a:gd name="T12" fmla="*/ 142 w 204"/>
                  <a:gd name="T13" fmla="*/ 139 h 444"/>
                  <a:gd name="T14" fmla="*/ 132 w 204"/>
                  <a:gd name="T15" fmla="*/ 140 h 444"/>
                  <a:gd name="T16" fmla="*/ 107 w 204"/>
                  <a:gd name="T17" fmla="*/ 133 h 444"/>
                  <a:gd name="T18" fmla="*/ 89 w 204"/>
                  <a:gd name="T19" fmla="*/ 115 h 444"/>
                  <a:gd name="T20" fmla="*/ 56 w 204"/>
                  <a:gd name="T21" fmla="*/ 277 h 444"/>
                  <a:gd name="T22" fmla="*/ 48 w 204"/>
                  <a:gd name="T23" fmla="*/ 272 h 444"/>
                  <a:gd name="T24" fmla="*/ 31 w 204"/>
                  <a:gd name="T25" fmla="*/ 267 h 444"/>
                  <a:gd name="T26" fmla="*/ 25 w 204"/>
                  <a:gd name="T27" fmla="*/ 267 h 444"/>
                  <a:gd name="T28" fmla="*/ 14 w 204"/>
                  <a:gd name="T29" fmla="*/ 272 h 444"/>
                  <a:gd name="T30" fmla="*/ 6 w 204"/>
                  <a:gd name="T31" fmla="*/ 280 h 444"/>
                  <a:gd name="T32" fmla="*/ 2 w 204"/>
                  <a:gd name="T33" fmla="*/ 291 h 444"/>
                  <a:gd name="T34" fmla="*/ 0 w 204"/>
                  <a:gd name="T35" fmla="*/ 297 h 444"/>
                  <a:gd name="T36" fmla="*/ 3 w 204"/>
                  <a:gd name="T37" fmla="*/ 308 h 444"/>
                  <a:gd name="T38" fmla="*/ 9 w 204"/>
                  <a:gd name="T39" fmla="*/ 319 h 444"/>
                  <a:gd name="T40" fmla="*/ 19 w 204"/>
                  <a:gd name="T41" fmla="*/ 325 h 444"/>
                  <a:gd name="T42" fmla="*/ 31 w 204"/>
                  <a:gd name="T43" fmla="*/ 328 h 444"/>
                  <a:gd name="T44" fmla="*/ 40 w 204"/>
                  <a:gd name="T45" fmla="*/ 326 h 444"/>
                  <a:gd name="T46" fmla="*/ 56 w 204"/>
                  <a:gd name="T47" fmla="*/ 317 h 444"/>
                  <a:gd name="T48" fmla="*/ 108 w 204"/>
                  <a:gd name="T49" fmla="*/ 393 h 444"/>
                  <a:gd name="T50" fmla="*/ 110 w 204"/>
                  <a:gd name="T51" fmla="*/ 404 h 444"/>
                  <a:gd name="T52" fmla="*/ 112 w 204"/>
                  <a:gd name="T53" fmla="*/ 415 h 444"/>
                  <a:gd name="T54" fmla="*/ 120 w 204"/>
                  <a:gd name="T55" fmla="*/ 422 h 444"/>
                  <a:gd name="T56" fmla="*/ 129 w 204"/>
                  <a:gd name="T57" fmla="*/ 428 h 444"/>
                  <a:gd name="T58" fmla="*/ 139 w 204"/>
                  <a:gd name="T59" fmla="*/ 429 h 444"/>
                  <a:gd name="T60" fmla="*/ 145 w 204"/>
                  <a:gd name="T61" fmla="*/ 429 h 444"/>
                  <a:gd name="T62" fmla="*/ 155 w 204"/>
                  <a:gd name="T63" fmla="*/ 425 h 444"/>
                  <a:gd name="T64" fmla="*/ 164 w 204"/>
                  <a:gd name="T65" fmla="*/ 416 h 444"/>
                  <a:gd name="T66" fmla="*/ 169 w 204"/>
                  <a:gd name="T67" fmla="*/ 406 h 444"/>
                  <a:gd name="T68" fmla="*/ 169 w 204"/>
                  <a:gd name="T69" fmla="*/ 400 h 444"/>
                  <a:gd name="T70" fmla="*/ 167 w 204"/>
                  <a:gd name="T71" fmla="*/ 390 h 444"/>
                  <a:gd name="T72" fmla="*/ 163 w 204"/>
                  <a:gd name="T73" fmla="*/ 379 h 444"/>
                  <a:gd name="T74" fmla="*/ 154 w 204"/>
                  <a:gd name="T75" fmla="*/ 373 h 444"/>
                  <a:gd name="T76" fmla="*/ 143 w 204"/>
                  <a:gd name="T77" fmla="*/ 370 h 444"/>
                  <a:gd name="T78" fmla="*/ 204 w 204"/>
                  <a:gd name="T79" fmla="*/ 297 h 444"/>
                  <a:gd name="T80" fmla="*/ 157 w 204"/>
                  <a:gd name="T81" fmla="*/ 4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4" h="444">
                    <a:moveTo>
                      <a:pt x="157" y="47"/>
                    </a:moveTo>
                    <a:lnTo>
                      <a:pt x="157" y="47"/>
                    </a:lnTo>
                    <a:lnTo>
                      <a:pt x="167" y="55"/>
                    </a:lnTo>
                    <a:lnTo>
                      <a:pt x="176" y="65"/>
                    </a:lnTo>
                    <a:lnTo>
                      <a:pt x="180" y="77"/>
                    </a:lnTo>
                    <a:lnTo>
                      <a:pt x="182" y="90"/>
                    </a:lnTo>
                    <a:lnTo>
                      <a:pt x="182" y="90"/>
                    </a:lnTo>
                    <a:lnTo>
                      <a:pt x="180" y="100"/>
                    </a:lnTo>
                    <a:lnTo>
                      <a:pt x="177" y="109"/>
                    </a:lnTo>
                    <a:lnTo>
                      <a:pt x="173" y="118"/>
                    </a:lnTo>
                    <a:lnTo>
                      <a:pt x="167" y="125"/>
                    </a:lnTo>
                    <a:lnTo>
                      <a:pt x="160" y="131"/>
                    </a:lnTo>
                    <a:lnTo>
                      <a:pt x="151" y="136"/>
                    </a:lnTo>
                    <a:lnTo>
                      <a:pt x="142" y="139"/>
                    </a:lnTo>
                    <a:lnTo>
                      <a:pt x="132" y="140"/>
                    </a:lnTo>
                    <a:lnTo>
                      <a:pt x="132" y="140"/>
                    </a:lnTo>
                    <a:lnTo>
                      <a:pt x="118" y="139"/>
                    </a:lnTo>
                    <a:lnTo>
                      <a:pt x="107" y="133"/>
                    </a:lnTo>
                    <a:lnTo>
                      <a:pt x="96" y="125"/>
                    </a:lnTo>
                    <a:lnTo>
                      <a:pt x="89" y="115"/>
                    </a:lnTo>
                    <a:lnTo>
                      <a:pt x="56" y="148"/>
                    </a:lnTo>
                    <a:lnTo>
                      <a:pt x="56" y="277"/>
                    </a:lnTo>
                    <a:lnTo>
                      <a:pt x="48" y="272"/>
                    </a:lnTo>
                    <a:lnTo>
                      <a:pt x="48" y="272"/>
                    </a:lnTo>
                    <a:lnTo>
                      <a:pt x="40" y="269"/>
                    </a:lnTo>
                    <a:lnTo>
                      <a:pt x="31" y="267"/>
                    </a:lnTo>
                    <a:lnTo>
                      <a:pt x="31" y="267"/>
                    </a:lnTo>
                    <a:lnTo>
                      <a:pt x="25" y="267"/>
                    </a:lnTo>
                    <a:lnTo>
                      <a:pt x="19" y="270"/>
                    </a:lnTo>
                    <a:lnTo>
                      <a:pt x="14" y="272"/>
                    </a:lnTo>
                    <a:lnTo>
                      <a:pt x="9" y="276"/>
                    </a:lnTo>
                    <a:lnTo>
                      <a:pt x="6" y="280"/>
                    </a:lnTo>
                    <a:lnTo>
                      <a:pt x="3" y="285"/>
                    </a:lnTo>
                    <a:lnTo>
                      <a:pt x="2" y="291"/>
                    </a:lnTo>
                    <a:lnTo>
                      <a:pt x="0" y="297"/>
                    </a:lnTo>
                    <a:lnTo>
                      <a:pt x="0" y="297"/>
                    </a:lnTo>
                    <a:lnTo>
                      <a:pt x="2" y="302"/>
                    </a:lnTo>
                    <a:lnTo>
                      <a:pt x="3" y="308"/>
                    </a:lnTo>
                    <a:lnTo>
                      <a:pt x="6" y="314"/>
                    </a:lnTo>
                    <a:lnTo>
                      <a:pt x="9" y="319"/>
                    </a:lnTo>
                    <a:lnTo>
                      <a:pt x="14" y="322"/>
                    </a:lnTo>
                    <a:lnTo>
                      <a:pt x="19" y="325"/>
                    </a:lnTo>
                    <a:lnTo>
                      <a:pt x="25" y="326"/>
                    </a:lnTo>
                    <a:lnTo>
                      <a:pt x="31" y="328"/>
                    </a:lnTo>
                    <a:lnTo>
                      <a:pt x="31" y="328"/>
                    </a:lnTo>
                    <a:lnTo>
                      <a:pt x="40" y="326"/>
                    </a:lnTo>
                    <a:lnTo>
                      <a:pt x="48" y="323"/>
                    </a:lnTo>
                    <a:lnTo>
                      <a:pt x="56" y="317"/>
                    </a:lnTo>
                    <a:lnTo>
                      <a:pt x="56" y="444"/>
                    </a:lnTo>
                    <a:lnTo>
                      <a:pt x="108" y="393"/>
                    </a:lnTo>
                    <a:lnTo>
                      <a:pt x="110" y="404"/>
                    </a:lnTo>
                    <a:lnTo>
                      <a:pt x="110" y="404"/>
                    </a:lnTo>
                    <a:lnTo>
                      <a:pt x="111" y="410"/>
                    </a:lnTo>
                    <a:lnTo>
                      <a:pt x="112" y="415"/>
                    </a:lnTo>
                    <a:lnTo>
                      <a:pt x="115" y="419"/>
                    </a:lnTo>
                    <a:lnTo>
                      <a:pt x="120" y="422"/>
                    </a:lnTo>
                    <a:lnTo>
                      <a:pt x="124" y="425"/>
                    </a:lnTo>
                    <a:lnTo>
                      <a:pt x="129" y="428"/>
                    </a:lnTo>
                    <a:lnTo>
                      <a:pt x="133" y="429"/>
                    </a:lnTo>
                    <a:lnTo>
                      <a:pt x="139" y="429"/>
                    </a:lnTo>
                    <a:lnTo>
                      <a:pt x="139" y="429"/>
                    </a:lnTo>
                    <a:lnTo>
                      <a:pt x="145" y="429"/>
                    </a:lnTo>
                    <a:lnTo>
                      <a:pt x="151" y="428"/>
                    </a:lnTo>
                    <a:lnTo>
                      <a:pt x="155" y="425"/>
                    </a:lnTo>
                    <a:lnTo>
                      <a:pt x="160" y="421"/>
                    </a:lnTo>
                    <a:lnTo>
                      <a:pt x="164" y="416"/>
                    </a:lnTo>
                    <a:lnTo>
                      <a:pt x="167" y="412"/>
                    </a:lnTo>
                    <a:lnTo>
                      <a:pt x="169" y="406"/>
                    </a:lnTo>
                    <a:lnTo>
                      <a:pt x="169" y="400"/>
                    </a:lnTo>
                    <a:lnTo>
                      <a:pt x="169" y="400"/>
                    </a:lnTo>
                    <a:lnTo>
                      <a:pt x="169" y="394"/>
                    </a:lnTo>
                    <a:lnTo>
                      <a:pt x="167" y="390"/>
                    </a:lnTo>
                    <a:lnTo>
                      <a:pt x="166" y="384"/>
                    </a:lnTo>
                    <a:lnTo>
                      <a:pt x="163" y="379"/>
                    </a:lnTo>
                    <a:lnTo>
                      <a:pt x="158" y="376"/>
                    </a:lnTo>
                    <a:lnTo>
                      <a:pt x="154" y="373"/>
                    </a:lnTo>
                    <a:lnTo>
                      <a:pt x="149" y="372"/>
                    </a:lnTo>
                    <a:lnTo>
                      <a:pt x="143" y="370"/>
                    </a:lnTo>
                    <a:lnTo>
                      <a:pt x="133" y="367"/>
                    </a:lnTo>
                    <a:lnTo>
                      <a:pt x="204" y="297"/>
                    </a:lnTo>
                    <a:lnTo>
                      <a:pt x="204" y="0"/>
                    </a:lnTo>
                    <a:lnTo>
                      <a:pt x="157" y="4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8" name="Freeform 35"/>
              <p:cNvSpPr>
                <a:spLocks/>
              </p:cNvSpPr>
              <p:nvPr/>
            </p:nvSpPr>
            <p:spPr bwMode="auto">
              <a:xfrm>
                <a:off x="5981700" y="2608263"/>
                <a:ext cx="236537" cy="236538"/>
              </a:xfrm>
              <a:custGeom>
                <a:avLst/>
                <a:gdLst>
                  <a:gd name="T0" fmla="*/ 220 w 296"/>
                  <a:gd name="T1" fmla="*/ 237 h 296"/>
                  <a:gd name="T2" fmla="*/ 229 w 296"/>
                  <a:gd name="T3" fmla="*/ 255 h 296"/>
                  <a:gd name="T4" fmla="*/ 233 w 296"/>
                  <a:gd name="T5" fmla="*/ 259 h 296"/>
                  <a:gd name="T6" fmla="*/ 243 w 296"/>
                  <a:gd name="T7" fmla="*/ 264 h 296"/>
                  <a:gd name="T8" fmla="*/ 249 w 296"/>
                  <a:gd name="T9" fmla="*/ 264 h 296"/>
                  <a:gd name="T10" fmla="*/ 261 w 296"/>
                  <a:gd name="T11" fmla="*/ 262 h 296"/>
                  <a:gd name="T12" fmla="*/ 270 w 296"/>
                  <a:gd name="T13" fmla="*/ 256 h 296"/>
                  <a:gd name="T14" fmla="*/ 274 w 296"/>
                  <a:gd name="T15" fmla="*/ 252 h 296"/>
                  <a:gd name="T16" fmla="*/ 279 w 296"/>
                  <a:gd name="T17" fmla="*/ 242 h 296"/>
                  <a:gd name="T18" fmla="*/ 280 w 296"/>
                  <a:gd name="T19" fmla="*/ 236 h 296"/>
                  <a:gd name="T20" fmla="*/ 279 w 296"/>
                  <a:gd name="T21" fmla="*/ 224 h 296"/>
                  <a:gd name="T22" fmla="*/ 273 w 296"/>
                  <a:gd name="T23" fmla="*/ 214 h 296"/>
                  <a:gd name="T24" fmla="*/ 268 w 296"/>
                  <a:gd name="T25" fmla="*/ 211 h 296"/>
                  <a:gd name="T26" fmla="*/ 258 w 296"/>
                  <a:gd name="T27" fmla="*/ 205 h 296"/>
                  <a:gd name="T28" fmla="*/ 240 w 296"/>
                  <a:gd name="T29" fmla="*/ 203 h 296"/>
                  <a:gd name="T30" fmla="*/ 243 w 296"/>
                  <a:gd name="T31" fmla="*/ 96 h 296"/>
                  <a:gd name="T32" fmla="*/ 237 w 296"/>
                  <a:gd name="T33" fmla="*/ 100 h 296"/>
                  <a:gd name="T34" fmla="*/ 220 w 296"/>
                  <a:gd name="T35" fmla="*/ 107 h 296"/>
                  <a:gd name="T36" fmla="*/ 211 w 296"/>
                  <a:gd name="T37" fmla="*/ 107 h 296"/>
                  <a:gd name="T38" fmla="*/ 192 w 296"/>
                  <a:gd name="T39" fmla="*/ 104 h 296"/>
                  <a:gd name="T40" fmla="*/ 175 w 296"/>
                  <a:gd name="T41" fmla="*/ 93 h 296"/>
                  <a:gd name="T42" fmla="*/ 165 w 296"/>
                  <a:gd name="T43" fmla="*/ 76 h 296"/>
                  <a:gd name="T44" fmla="*/ 161 w 296"/>
                  <a:gd name="T45" fmla="*/ 57 h 296"/>
                  <a:gd name="T46" fmla="*/ 162 w 296"/>
                  <a:gd name="T47" fmla="*/ 48 h 296"/>
                  <a:gd name="T48" fmla="*/ 168 w 296"/>
                  <a:gd name="T49" fmla="*/ 32 h 296"/>
                  <a:gd name="T50" fmla="*/ 147 w 296"/>
                  <a:gd name="T51" fmla="*/ 0 h 296"/>
                  <a:gd name="T52" fmla="*/ 38 w 296"/>
                  <a:gd name="T53" fmla="*/ 186 h 296"/>
                  <a:gd name="T54" fmla="*/ 47 w 296"/>
                  <a:gd name="T55" fmla="*/ 177 h 296"/>
                  <a:gd name="T56" fmla="*/ 68 w 296"/>
                  <a:gd name="T57" fmla="*/ 165 h 296"/>
                  <a:gd name="T58" fmla="*/ 79 w 296"/>
                  <a:gd name="T59" fmla="*/ 164 h 296"/>
                  <a:gd name="T60" fmla="*/ 100 w 296"/>
                  <a:gd name="T61" fmla="*/ 168 h 296"/>
                  <a:gd name="T62" fmla="*/ 115 w 296"/>
                  <a:gd name="T63" fmla="*/ 178 h 296"/>
                  <a:gd name="T64" fmla="*/ 127 w 296"/>
                  <a:gd name="T65" fmla="*/ 195 h 296"/>
                  <a:gd name="T66" fmla="*/ 130 w 296"/>
                  <a:gd name="T67" fmla="*/ 214 h 296"/>
                  <a:gd name="T68" fmla="*/ 128 w 296"/>
                  <a:gd name="T69" fmla="*/ 227 h 296"/>
                  <a:gd name="T70" fmla="*/ 116 w 296"/>
                  <a:gd name="T71" fmla="*/ 248 h 296"/>
                  <a:gd name="T72" fmla="*/ 147 w 296"/>
                  <a:gd name="T73" fmla="*/ 296 h 296"/>
                  <a:gd name="T74" fmla="*/ 220 w 296"/>
                  <a:gd name="T75" fmla="*/ 23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6" h="296">
                    <a:moveTo>
                      <a:pt x="220" y="237"/>
                    </a:moveTo>
                    <a:lnTo>
                      <a:pt x="220" y="237"/>
                    </a:lnTo>
                    <a:lnTo>
                      <a:pt x="223" y="246"/>
                    </a:lnTo>
                    <a:lnTo>
                      <a:pt x="229" y="255"/>
                    </a:lnTo>
                    <a:lnTo>
                      <a:pt x="229" y="255"/>
                    </a:lnTo>
                    <a:lnTo>
                      <a:pt x="233" y="259"/>
                    </a:lnTo>
                    <a:lnTo>
                      <a:pt x="237" y="262"/>
                    </a:lnTo>
                    <a:lnTo>
                      <a:pt x="243" y="264"/>
                    </a:lnTo>
                    <a:lnTo>
                      <a:pt x="249" y="264"/>
                    </a:lnTo>
                    <a:lnTo>
                      <a:pt x="249" y="264"/>
                    </a:lnTo>
                    <a:lnTo>
                      <a:pt x="255" y="264"/>
                    </a:lnTo>
                    <a:lnTo>
                      <a:pt x="261" y="262"/>
                    </a:lnTo>
                    <a:lnTo>
                      <a:pt x="265" y="259"/>
                    </a:lnTo>
                    <a:lnTo>
                      <a:pt x="270" y="256"/>
                    </a:lnTo>
                    <a:lnTo>
                      <a:pt x="270" y="256"/>
                    </a:lnTo>
                    <a:lnTo>
                      <a:pt x="274" y="252"/>
                    </a:lnTo>
                    <a:lnTo>
                      <a:pt x="277" y="248"/>
                    </a:lnTo>
                    <a:lnTo>
                      <a:pt x="279" y="242"/>
                    </a:lnTo>
                    <a:lnTo>
                      <a:pt x="280" y="236"/>
                    </a:lnTo>
                    <a:lnTo>
                      <a:pt x="280" y="236"/>
                    </a:lnTo>
                    <a:lnTo>
                      <a:pt x="280" y="230"/>
                    </a:lnTo>
                    <a:lnTo>
                      <a:pt x="279" y="224"/>
                    </a:lnTo>
                    <a:lnTo>
                      <a:pt x="276" y="218"/>
                    </a:lnTo>
                    <a:lnTo>
                      <a:pt x="273" y="214"/>
                    </a:lnTo>
                    <a:lnTo>
                      <a:pt x="273" y="214"/>
                    </a:lnTo>
                    <a:lnTo>
                      <a:pt x="268" y="211"/>
                    </a:lnTo>
                    <a:lnTo>
                      <a:pt x="264" y="208"/>
                    </a:lnTo>
                    <a:lnTo>
                      <a:pt x="258" y="205"/>
                    </a:lnTo>
                    <a:lnTo>
                      <a:pt x="252" y="205"/>
                    </a:lnTo>
                    <a:lnTo>
                      <a:pt x="240" y="203"/>
                    </a:lnTo>
                    <a:lnTo>
                      <a:pt x="296" y="147"/>
                    </a:lnTo>
                    <a:lnTo>
                      <a:pt x="243" y="96"/>
                    </a:lnTo>
                    <a:lnTo>
                      <a:pt x="243" y="96"/>
                    </a:lnTo>
                    <a:lnTo>
                      <a:pt x="237" y="100"/>
                    </a:lnTo>
                    <a:lnTo>
                      <a:pt x="229" y="104"/>
                    </a:lnTo>
                    <a:lnTo>
                      <a:pt x="220" y="107"/>
                    </a:lnTo>
                    <a:lnTo>
                      <a:pt x="211" y="107"/>
                    </a:lnTo>
                    <a:lnTo>
                      <a:pt x="211" y="107"/>
                    </a:lnTo>
                    <a:lnTo>
                      <a:pt x="200" y="107"/>
                    </a:lnTo>
                    <a:lnTo>
                      <a:pt x="192" y="104"/>
                    </a:lnTo>
                    <a:lnTo>
                      <a:pt x="183" y="99"/>
                    </a:lnTo>
                    <a:lnTo>
                      <a:pt x="175" y="93"/>
                    </a:lnTo>
                    <a:lnTo>
                      <a:pt x="169" y="85"/>
                    </a:lnTo>
                    <a:lnTo>
                      <a:pt x="165" y="76"/>
                    </a:lnTo>
                    <a:lnTo>
                      <a:pt x="162" y="68"/>
                    </a:lnTo>
                    <a:lnTo>
                      <a:pt x="161" y="57"/>
                    </a:lnTo>
                    <a:lnTo>
                      <a:pt x="161" y="57"/>
                    </a:lnTo>
                    <a:lnTo>
                      <a:pt x="162" y="48"/>
                    </a:lnTo>
                    <a:lnTo>
                      <a:pt x="164" y="40"/>
                    </a:lnTo>
                    <a:lnTo>
                      <a:pt x="168" y="32"/>
                    </a:lnTo>
                    <a:lnTo>
                      <a:pt x="174" y="25"/>
                    </a:lnTo>
                    <a:lnTo>
                      <a:pt x="147" y="0"/>
                    </a:lnTo>
                    <a:lnTo>
                      <a:pt x="0" y="147"/>
                    </a:lnTo>
                    <a:lnTo>
                      <a:pt x="38" y="186"/>
                    </a:lnTo>
                    <a:lnTo>
                      <a:pt x="38" y="186"/>
                    </a:lnTo>
                    <a:lnTo>
                      <a:pt x="47" y="177"/>
                    </a:lnTo>
                    <a:lnTo>
                      <a:pt x="56" y="169"/>
                    </a:lnTo>
                    <a:lnTo>
                      <a:pt x="68" y="165"/>
                    </a:lnTo>
                    <a:lnTo>
                      <a:pt x="79" y="164"/>
                    </a:lnTo>
                    <a:lnTo>
                      <a:pt x="79" y="164"/>
                    </a:lnTo>
                    <a:lnTo>
                      <a:pt x="90" y="165"/>
                    </a:lnTo>
                    <a:lnTo>
                      <a:pt x="100" y="168"/>
                    </a:lnTo>
                    <a:lnTo>
                      <a:pt x="107" y="172"/>
                    </a:lnTo>
                    <a:lnTo>
                      <a:pt x="115" y="178"/>
                    </a:lnTo>
                    <a:lnTo>
                      <a:pt x="122" y="186"/>
                    </a:lnTo>
                    <a:lnTo>
                      <a:pt x="127" y="195"/>
                    </a:lnTo>
                    <a:lnTo>
                      <a:pt x="130" y="203"/>
                    </a:lnTo>
                    <a:lnTo>
                      <a:pt x="130" y="214"/>
                    </a:lnTo>
                    <a:lnTo>
                      <a:pt x="130" y="214"/>
                    </a:lnTo>
                    <a:lnTo>
                      <a:pt x="128" y="227"/>
                    </a:lnTo>
                    <a:lnTo>
                      <a:pt x="124" y="237"/>
                    </a:lnTo>
                    <a:lnTo>
                      <a:pt x="116" y="248"/>
                    </a:lnTo>
                    <a:lnTo>
                      <a:pt x="107" y="255"/>
                    </a:lnTo>
                    <a:lnTo>
                      <a:pt x="147" y="296"/>
                    </a:lnTo>
                    <a:lnTo>
                      <a:pt x="218" y="226"/>
                    </a:lnTo>
                    <a:lnTo>
                      <a:pt x="220"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59" name="Freeform 36"/>
              <p:cNvSpPr>
                <a:spLocks/>
              </p:cNvSpPr>
              <p:nvPr/>
            </p:nvSpPr>
            <p:spPr bwMode="auto">
              <a:xfrm>
                <a:off x="5856288" y="2738438"/>
                <a:ext cx="225425" cy="114300"/>
              </a:xfrm>
              <a:custGeom>
                <a:avLst/>
                <a:gdLst>
                  <a:gd name="T0" fmla="*/ 238 w 285"/>
                  <a:gd name="T1" fmla="*/ 81 h 145"/>
                  <a:gd name="T2" fmla="*/ 239 w 285"/>
                  <a:gd name="T3" fmla="*/ 83 h 145"/>
                  <a:gd name="T4" fmla="*/ 251 w 285"/>
                  <a:gd name="T5" fmla="*/ 80 h 145"/>
                  <a:gd name="T6" fmla="*/ 262 w 285"/>
                  <a:gd name="T7" fmla="*/ 74 h 145"/>
                  <a:gd name="T8" fmla="*/ 267 w 285"/>
                  <a:gd name="T9" fmla="*/ 64 h 145"/>
                  <a:gd name="T10" fmla="*/ 270 w 285"/>
                  <a:gd name="T11" fmla="*/ 52 h 145"/>
                  <a:gd name="T12" fmla="*/ 269 w 285"/>
                  <a:gd name="T13" fmla="*/ 46 h 145"/>
                  <a:gd name="T14" fmla="*/ 265 w 285"/>
                  <a:gd name="T15" fmla="*/ 35 h 145"/>
                  <a:gd name="T16" fmla="*/ 257 w 285"/>
                  <a:gd name="T17" fmla="*/ 27 h 145"/>
                  <a:gd name="T18" fmla="*/ 247 w 285"/>
                  <a:gd name="T19" fmla="*/ 22 h 145"/>
                  <a:gd name="T20" fmla="*/ 239 w 285"/>
                  <a:gd name="T21" fmla="*/ 22 h 145"/>
                  <a:gd name="T22" fmla="*/ 228 w 285"/>
                  <a:gd name="T23" fmla="*/ 24 h 145"/>
                  <a:gd name="T24" fmla="*/ 219 w 285"/>
                  <a:gd name="T25" fmla="*/ 31 h 145"/>
                  <a:gd name="T26" fmla="*/ 213 w 285"/>
                  <a:gd name="T27" fmla="*/ 40 h 145"/>
                  <a:gd name="T28" fmla="*/ 210 w 285"/>
                  <a:gd name="T29" fmla="*/ 52 h 145"/>
                  <a:gd name="T30" fmla="*/ 210 w 285"/>
                  <a:gd name="T31" fmla="*/ 53 h 145"/>
                  <a:gd name="T32" fmla="*/ 143 w 285"/>
                  <a:gd name="T33" fmla="*/ 2 h 145"/>
                  <a:gd name="T34" fmla="*/ 99 w 285"/>
                  <a:gd name="T35" fmla="*/ 33 h 145"/>
                  <a:gd name="T36" fmla="*/ 98 w 285"/>
                  <a:gd name="T37" fmla="*/ 22 h 145"/>
                  <a:gd name="T38" fmla="*/ 87 w 285"/>
                  <a:gd name="T39" fmla="*/ 6 h 145"/>
                  <a:gd name="T40" fmla="*/ 80 w 285"/>
                  <a:gd name="T41" fmla="*/ 2 h 145"/>
                  <a:gd name="T42" fmla="*/ 70 w 285"/>
                  <a:gd name="T43" fmla="*/ 0 h 145"/>
                  <a:gd name="T44" fmla="*/ 59 w 285"/>
                  <a:gd name="T45" fmla="*/ 2 h 145"/>
                  <a:gd name="T46" fmla="*/ 45 w 285"/>
                  <a:gd name="T47" fmla="*/ 10 h 145"/>
                  <a:gd name="T48" fmla="*/ 40 w 285"/>
                  <a:gd name="T49" fmla="*/ 19 h 145"/>
                  <a:gd name="T50" fmla="*/ 39 w 285"/>
                  <a:gd name="T51" fmla="*/ 31 h 145"/>
                  <a:gd name="T52" fmla="*/ 42 w 285"/>
                  <a:gd name="T53" fmla="*/ 41 h 145"/>
                  <a:gd name="T54" fmla="*/ 45 w 285"/>
                  <a:gd name="T55" fmla="*/ 47 h 145"/>
                  <a:gd name="T56" fmla="*/ 53 w 285"/>
                  <a:gd name="T57" fmla="*/ 55 h 145"/>
                  <a:gd name="T58" fmla="*/ 58 w 285"/>
                  <a:gd name="T59" fmla="*/ 58 h 145"/>
                  <a:gd name="T60" fmla="*/ 71 w 285"/>
                  <a:gd name="T61" fmla="*/ 59 h 145"/>
                  <a:gd name="T62" fmla="*/ 0 w 285"/>
                  <a:gd name="T63" fmla="*/ 145 h 145"/>
                  <a:gd name="T64" fmla="*/ 222 w 285"/>
                  <a:gd name="T65" fmla="*/ 8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5" h="145">
                    <a:moveTo>
                      <a:pt x="238" y="81"/>
                    </a:moveTo>
                    <a:lnTo>
                      <a:pt x="238" y="81"/>
                    </a:lnTo>
                    <a:lnTo>
                      <a:pt x="239" y="83"/>
                    </a:lnTo>
                    <a:lnTo>
                      <a:pt x="239" y="83"/>
                    </a:lnTo>
                    <a:lnTo>
                      <a:pt x="247" y="81"/>
                    </a:lnTo>
                    <a:lnTo>
                      <a:pt x="251" y="80"/>
                    </a:lnTo>
                    <a:lnTo>
                      <a:pt x="257" y="77"/>
                    </a:lnTo>
                    <a:lnTo>
                      <a:pt x="262" y="74"/>
                    </a:lnTo>
                    <a:lnTo>
                      <a:pt x="265" y="68"/>
                    </a:lnTo>
                    <a:lnTo>
                      <a:pt x="267" y="64"/>
                    </a:lnTo>
                    <a:lnTo>
                      <a:pt x="269" y="58"/>
                    </a:lnTo>
                    <a:lnTo>
                      <a:pt x="270" y="52"/>
                    </a:lnTo>
                    <a:lnTo>
                      <a:pt x="270" y="52"/>
                    </a:lnTo>
                    <a:lnTo>
                      <a:pt x="269" y="46"/>
                    </a:lnTo>
                    <a:lnTo>
                      <a:pt x="267" y="40"/>
                    </a:lnTo>
                    <a:lnTo>
                      <a:pt x="265" y="35"/>
                    </a:lnTo>
                    <a:lnTo>
                      <a:pt x="262" y="31"/>
                    </a:lnTo>
                    <a:lnTo>
                      <a:pt x="257" y="27"/>
                    </a:lnTo>
                    <a:lnTo>
                      <a:pt x="251" y="24"/>
                    </a:lnTo>
                    <a:lnTo>
                      <a:pt x="247" y="22"/>
                    </a:lnTo>
                    <a:lnTo>
                      <a:pt x="239" y="22"/>
                    </a:lnTo>
                    <a:lnTo>
                      <a:pt x="239" y="22"/>
                    </a:lnTo>
                    <a:lnTo>
                      <a:pt x="234" y="22"/>
                    </a:lnTo>
                    <a:lnTo>
                      <a:pt x="228" y="24"/>
                    </a:lnTo>
                    <a:lnTo>
                      <a:pt x="223" y="27"/>
                    </a:lnTo>
                    <a:lnTo>
                      <a:pt x="219" y="31"/>
                    </a:lnTo>
                    <a:lnTo>
                      <a:pt x="214" y="35"/>
                    </a:lnTo>
                    <a:lnTo>
                      <a:pt x="213" y="40"/>
                    </a:lnTo>
                    <a:lnTo>
                      <a:pt x="210" y="46"/>
                    </a:lnTo>
                    <a:lnTo>
                      <a:pt x="210" y="52"/>
                    </a:lnTo>
                    <a:lnTo>
                      <a:pt x="210" y="52"/>
                    </a:lnTo>
                    <a:lnTo>
                      <a:pt x="210" y="53"/>
                    </a:lnTo>
                    <a:lnTo>
                      <a:pt x="211" y="71"/>
                    </a:lnTo>
                    <a:lnTo>
                      <a:pt x="143" y="2"/>
                    </a:lnTo>
                    <a:lnTo>
                      <a:pt x="98" y="47"/>
                    </a:lnTo>
                    <a:lnTo>
                      <a:pt x="99" y="33"/>
                    </a:lnTo>
                    <a:lnTo>
                      <a:pt x="99" y="33"/>
                    </a:lnTo>
                    <a:lnTo>
                      <a:pt x="98" y="22"/>
                    </a:lnTo>
                    <a:lnTo>
                      <a:pt x="95" y="13"/>
                    </a:lnTo>
                    <a:lnTo>
                      <a:pt x="87" y="6"/>
                    </a:lnTo>
                    <a:lnTo>
                      <a:pt x="80" y="2"/>
                    </a:lnTo>
                    <a:lnTo>
                      <a:pt x="80" y="2"/>
                    </a:lnTo>
                    <a:lnTo>
                      <a:pt x="74" y="0"/>
                    </a:lnTo>
                    <a:lnTo>
                      <a:pt x="70" y="0"/>
                    </a:lnTo>
                    <a:lnTo>
                      <a:pt x="70" y="0"/>
                    </a:lnTo>
                    <a:lnTo>
                      <a:pt x="59" y="2"/>
                    </a:lnTo>
                    <a:lnTo>
                      <a:pt x="52" y="4"/>
                    </a:lnTo>
                    <a:lnTo>
                      <a:pt x="45" y="10"/>
                    </a:lnTo>
                    <a:lnTo>
                      <a:pt x="40" y="19"/>
                    </a:lnTo>
                    <a:lnTo>
                      <a:pt x="40" y="19"/>
                    </a:lnTo>
                    <a:lnTo>
                      <a:pt x="39" y="25"/>
                    </a:lnTo>
                    <a:lnTo>
                      <a:pt x="39" y="31"/>
                    </a:lnTo>
                    <a:lnTo>
                      <a:pt x="40" y="37"/>
                    </a:lnTo>
                    <a:lnTo>
                      <a:pt x="42" y="41"/>
                    </a:lnTo>
                    <a:lnTo>
                      <a:pt x="42" y="41"/>
                    </a:lnTo>
                    <a:lnTo>
                      <a:pt x="45" y="47"/>
                    </a:lnTo>
                    <a:lnTo>
                      <a:pt x="48" y="52"/>
                    </a:lnTo>
                    <a:lnTo>
                      <a:pt x="53" y="55"/>
                    </a:lnTo>
                    <a:lnTo>
                      <a:pt x="58" y="58"/>
                    </a:lnTo>
                    <a:lnTo>
                      <a:pt x="58" y="58"/>
                    </a:lnTo>
                    <a:lnTo>
                      <a:pt x="64" y="59"/>
                    </a:lnTo>
                    <a:lnTo>
                      <a:pt x="71" y="59"/>
                    </a:lnTo>
                    <a:lnTo>
                      <a:pt x="86" y="59"/>
                    </a:lnTo>
                    <a:lnTo>
                      <a:pt x="0" y="145"/>
                    </a:lnTo>
                    <a:lnTo>
                      <a:pt x="285" y="145"/>
                    </a:lnTo>
                    <a:lnTo>
                      <a:pt x="222" y="80"/>
                    </a:lnTo>
                    <a:lnTo>
                      <a:pt x="238"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0" name="Freeform 37"/>
              <p:cNvSpPr>
                <a:spLocks/>
              </p:cNvSpPr>
              <p:nvPr/>
            </p:nvSpPr>
            <p:spPr bwMode="auto">
              <a:xfrm>
                <a:off x="5843588" y="2351088"/>
                <a:ext cx="242887" cy="488950"/>
              </a:xfrm>
              <a:custGeom>
                <a:avLst/>
                <a:gdLst>
                  <a:gd name="T0" fmla="*/ 40 w 307"/>
                  <a:gd name="T1" fmla="*/ 537 h 615"/>
                  <a:gd name="T2" fmla="*/ 40 w 307"/>
                  <a:gd name="T3" fmla="*/ 537 h 615"/>
                  <a:gd name="T4" fmla="*/ 35 w 307"/>
                  <a:gd name="T5" fmla="*/ 528 h 615"/>
                  <a:gd name="T6" fmla="*/ 35 w 307"/>
                  <a:gd name="T7" fmla="*/ 518 h 615"/>
                  <a:gd name="T8" fmla="*/ 35 w 307"/>
                  <a:gd name="T9" fmla="*/ 508 h 615"/>
                  <a:gd name="T10" fmla="*/ 38 w 307"/>
                  <a:gd name="T11" fmla="*/ 499 h 615"/>
                  <a:gd name="T12" fmla="*/ 38 w 307"/>
                  <a:gd name="T13" fmla="*/ 499 h 615"/>
                  <a:gd name="T14" fmla="*/ 43 w 307"/>
                  <a:gd name="T15" fmla="*/ 490 h 615"/>
                  <a:gd name="T16" fmla="*/ 49 w 307"/>
                  <a:gd name="T17" fmla="*/ 483 h 615"/>
                  <a:gd name="T18" fmla="*/ 56 w 307"/>
                  <a:gd name="T19" fmla="*/ 475 h 615"/>
                  <a:gd name="T20" fmla="*/ 65 w 307"/>
                  <a:gd name="T21" fmla="*/ 471 h 615"/>
                  <a:gd name="T22" fmla="*/ 74 w 307"/>
                  <a:gd name="T23" fmla="*/ 468 h 615"/>
                  <a:gd name="T24" fmla="*/ 83 w 307"/>
                  <a:gd name="T25" fmla="*/ 466 h 615"/>
                  <a:gd name="T26" fmla="*/ 93 w 307"/>
                  <a:gd name="T27" fmla="*/ 468 h 615"/>
                  <a:gd name="T28" fmla="*/ 103 w 307"/>
                  <a:gd name="T29" fmla="*/ 469 h 615"/>
                  <a:gd name="T30" fmla="*/ 103 w 307"/>
                  <a:gd name="T31" fmla="*/ 469 h 615"/>
                  <a:gd name="T32" fmla="*/ 109 w 307"/>
                  <a:gd name="T33" fmla="*/ 474 h 615"/>
                  <a:gd name="T34" fmla="*/ 117 w 307"/>
                  <a:gd name="T35" fmla="*/ 478 h 615"/>
                  <a:gd name="T36" fmla="*/ 121 w 307"/>
                  <a:gd name="T37" fmla="*/ 483 h 615"/>
                  <a:gd name="T38" fmla="*/ 127 w 307"/>
                  <a:gd name="T39" fmla="*/ 489 h 615"/>
                  <a:gd name="T40" fmla="*/ 307 w 307"/>
                  <a:gd name="T41" fmla="*/ 308 h 615"/>
                  <a:gd name="T42" fmla="*/ 185 w 307"/>
                  <a:gd name="T43" fmla="*/ 185 h 615"/>
                  <a:gd name="T44" fmla="*/ 185 w 307"/>
                  <a:gd name="T45" fmla="*/ 185 h 615"/>
                  <a:gd name="T46" fmla="*/ 180 w 307"/>
                  <a:gd name="T47" fmla="*/ 190 h 615"/>
                  <a:gd name="T48" fmla="*/ 177 w 307"/>
                  <a:gd name="T49" fmla="*/ 195 h 615"/>
                  <a:gd name="T50" fmla="*/ 167 w 307"/>
                  <a:gd name="T51" fmla="*/ 204 h 615"/>
                  <a:gd name="T52" fmla="*/ 154 w 307"/>
                  <a:gd name="T53" fmla="*/ 208 h 615"/>
                  <a:gd name="T54" fmla="*/ 148 w 307"/>
                  <a:gd name="T55" fmla="*/ 210 h 615"/>
                  <a:gd name="T56" fmla="*/ 140 w 307"/>
                  <a:gd name="T57" fmla="*/ 211 h 615"/>
                  <a:gd name="T58" fmla="*/ 140 w 307"/>
                  <a:gd name="T59" fmla="*/ 211 h 615"/>
                  <a:gd name="T60" fmla="*/ 131 w 307"/>
                  <a:gd name="T61" fmla="*/ 210 h 615"/>
                  <a:gd name="T62" fmla="*/ 121 w 307"/>
                  <a:gd name="T63" fmla="*/ 207 h 615"/>
                  <a:gd name="T64" fmla="*/ 112 w 307"/>
                  <a:gd name="T65" fmla="*/ 202 h 615"/>
                  <a:gd name="T66" fmla="*/ 105 w 307"/>
                  <a:gd name="T67" fmla="*/ 196 h 615"/>
                  <a:gd name="T68" fmla="*/ 99 w 307"/>
                  <a:gd name="T69" fmla="*/ 189 h 615"/>
                  <a:gd name="T70" fmla="*/ 95 w 307"/>
                  <a:gd name="T71" fmla="*/ 180 h 615"/>
                  <a:gd name="T72" fmla="*/ 92 w 307"/>
                  <a:gd name="T73" fmla="*/ 170 h 615"/>
                  <a:gd name="T74" fmla="*/ 90 w 307"/>
                  <a:gd name="T75" fmla="*/ 161 h 615"/>
                  <a:gd name="T76" fmla="*/ 90 w 307"/>
                  <a:gd name="T77" fmla="*/ 161 h 615"/>
                  <a:gd name="T78" fmla="*/ 92 w 307"/>
                  <a:gd name="T79" fmla="*/ 154 h 615"/>
                  <a:gd name="T80" fmla="*/ 93 w 307"/>
                  <a:gd name="T81" fmla="*/ 148 h 615"/>
                  <a:gd name="T82" fmla="*/ 97 w 307"/>
                  <a:gd name="T83" fmla="*/ 134 h 615"/>
                  <a:gd name="T84" fmla="*/ 106 w 307"/>
                  <a:gd name="T85" fmla="*/ 124 h 615"/>
                  <a:gd name="T86" fmla="*/ 111 w 307"/>
                  <a:gd name="T87" fmla="*/ 121 h 615"/>
                  <a:gd name="T88" fmla="*/ 117 w 307"/>
                  <a:gd name="T89" fmla="*/ 117 h 615"/>
                  <a:gd name="T90" fmla="*/ 0 w 307"/>
                  <a:gd name="T91" fmla="*/ 0 h 615"/>
                  <a:gd name="T92" fmla="*/ 0 w 307"/>
                  <a:gd name="T93" fmla="*/ 615 h 615"/>
                  <a:gd name="T94" fmla="*/ 58 w 307"/>
                  <a:gd name="T95" fmla="*/ 558 h 615"/>
                  <a:gd name="T96" fmla="*/ 58 w 307"/>
                  <a:gd name="T97" fmla="*/ 558 h 615"/>
                  <a:gd name="T98" fmla="*/ 52 w 307"/>
                  <a:gd name="T99" fmla="*/ 553 h 615"/>
                  <a:gd name="T100" fmla="*/ 47 w 307"/>
                  <a:gd name="T101" fmla="*/ 549 h 615"/>
                  <a:gd name="T102" fmla="*/ 43 w 307"/>
                  <a:gd name="T103" fmla="*/ 543 h 615"/>
                  <a:gd name="T104" fmla="*/ 40 w 307"/>
                  <a:gd name="T105" fmla="*/ 537 h 615"/>
                  <a:gd name="T106" fmla="*/ 40 w 307"/>
                  <a:gd name="T107" fmla="*/ 53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7" h="615">
                    <a:moveTo>
                      <a:pt x="40" y="537"/>
                    </a:moveTo>
                    <a:lnTo>
                      <a:pt x="40" y="537"/>
                    </a:lnTo>
                    <a:lnTo>
                      <a:pt x="35" y="528"/>
                    </a:lnTo>
                    <a:lnTo>
                      <a:pt x="35" y="518"/>
                    </a:lnTo>
                    <a:lnTo>
                      <a:pt x="35" y="508"/>
                    </a:lnTo>
                    <a:lnTo>
                      <a:pt x="38" y="499"/>
                    </a:lnTo>
                    <a:lnTo>
                      <a:pt x="38" y="499"/>
                    </a:lnTo>
                    <a:lnTo>
                      <a:pt x="43" y="490"/>
                    </a:lnTo>
                    <a:lnTo>
                      <a:pt x="49" y="483"/>
                    </a:lnTo>
                    <a:lnTo>
                      <a:pt x="56" y="475"/>
                    </a:lnTo>
                    <a:lnTo>
                      <a:pt x="65" y="471"/>
                    </a:lnTo>
                    <a:lnTo>
                      <a:pt x="74" y="468"/>
                    </a:lnTo>
                    <a:lnTo>
                      <a:pt x="83" y="466"/>
                    </a:lnTo>
                    <a:lnTo>
                      <a:pt x="93" y="468"/>
                    </a:lnTo>
                    <a:lnTo>
                      <a:pt x="103" y="469"/>
                    </a:lnTo>
                    <a:lnTo>
                      <a:pt x="103" y="469"/>
                    </a:lnTo>
                    <a:lnTo>
                      <a:pt x="109" y="474"/>
                    </a:lnTo>
                    <a:lnTo>
                      <a:pt x="117" y="478"/>
                    </a:lnTo>
                    <a:lnTo>
                      <a:pt x="121" y="483"/>
                    </a:lnTo>
                    <a:lnTo>
                      <a:pt x="127" y="489"/>
                    </a:lnTo>
                    <a:lnTo>
                      <a:pt x="307" y="308"/>
                    </a:lnTo>
                    <a:lnTo>
                      <a:pt x="185" y="185"/>
                    </a:lnTo>
                    <a:lnTo>
                      <a:pt x="185" y="185"/>
                    </a:lnTo>
                    <a:lnTo>
                      <a:pt x="180" y="190"/>
                    </a:lnTo>
                    <a:lnTo>
                      <a:pt x="177" y="195"/>
                    </a:lnTo>
                    <a:lnTo>
                      <a:pt x="167" y="204"/>
                    </a:lnTo>
                    <a:lnTo>
                      <a:pt x="154" y="208"/>
                    </a:lnTo>
                    <a:lnTo>
                      <a:pt x="148" y="210"/>
                    </a:lnTo>
                    <a:lnTo>
                      <a:pt x="140" y="211"/>
                    </a:lnTo>
                    <a:lnTo>
                      <a:pt x="140" y="211"/>
                    </a:lnTo>
                    <a:lnTo>
                      <a:pt x="131" y="210"/>
                    </a:lnTo>
                    <a:lnTo>
                      <a:pt x="121" y="207"/>
                    </a:lnTo>
                    <a:lnTo>
                      <a:pt x="112" y="202"/>
                    </a:lnTo>
                    <a:lnTo>
                      <a:pt x="105" y="196"/>
                    </a:lnTo>
                    <a:lnTo>
                      <a:pt x="99" y="189"/>
                    </a:lnTo>
                    <a:lnTo>
                      <a:pt x="95" y="180"/>
                    </a:lnTo>
                    <a:lnTo>
                      <a:pt x="92" y="170"/>
                    </a:lnTo>
                    <a:lnTo>
                      <a:pt x="90" y="161"/>
                    </a:lnTo>
                    <a:lnTo>
                      <a:pt x="90" y="161"/>
                    </a:lnTo>
                    <a:lnTo>
                      <a:pt x="92" y="154"/>
                    </a:lnTo>
                    <a:lnTo>
                      <a:pt x="93" y="148"/>
                    </a:lnTo>
                    <a:lnTo>
                      <a:pt x="97" y="134"/>
                    </a:lnTo>
                    <a:lnTo>
                      <a:pt x="106" y="124"/>
                    </a:lnTo>
                    <a:lnTo>
                      <a:pt x="111" y="121"/>
                    </a:lnTo>
                    <a:lnTo>
                      <a:pt x="117" y="117"/>
                    </a:lnTo>
                    <a:lnTo>
                      <a:pt x="0" y="0"/>
                    </a:lnTo>
                    <a:lnTo>
                      <a:pt x="0" y="615"/>
                    </a:lnTo>
                    <a:lnTo>
                      <a:pt x="58" y="558"/>
                    </a:lnTo>
                    <a:lnTo>
                      <a:pt x="58" y="558"/>
                    </a:lnTo>
                    <a:lnTo>
                      <a:pt x="52" y="553"/>
                    </a:lnTo>
                    <a:lnTo>
                      <a:pt x="47" y="549"/>
                    </a:lnTo>
                    <a:lnTo>
                      <a:pt x="43" y="543"/>
                    </a:lnTo>
                    <a:lnTo>
                      <a:pt x="40" y="537"/>
                    </a:lnTo>
                    <a:lnTo>
                      <a:pt x="40" y="5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1" name="Freeform 38"/>
              <p:cNvSpPr>
                <a:spLocks/>
              </p:cNvSpPr>
              <p:nvPr/>
            </p:nvSpPr>
            <p:spPr bwMode="auto">
              <a:xfrm>
                <a:off x="6111875" y="2487613"/>
                <a:ext cx="109537" cy="215900"/>
              </a:xfrm>
              <a:custGeom>
                <a:avLst/>
                <a:gdLst>
                  <a:gd name="T0" fmla="*/ 135 w 137"/>
                  <a:gd name="T1" fmla="*/ 76 h 273"/>
                  <a:gd name="T2" fmla="*/ 135 w 137"/>
                  <a:gd name="T3" fmla="*/ 76 h 273"/>
                  <a:gd name="T4" fmla="*/ 137 w 137"/>
                  <a:gd name="T5" fmla="*/ 76 h 273"/>
                  <a:gd name="T6" fmla="*/ 137 w 137"/>
                  <a:gd name="T7" fmla="*/ 0 h 273"/>
                  <a:gd name="T8" fmla="*/ 0 w 137"/>
                  <a:gd name="T9" fmla="*/ 137 h 273"/>
                  <a:gd name="T10" fmla="*/ 44 w 137"/>
                  <a:gd name="T11" fmla="*/ 180 h 273"/>
                  <a:gd name="T12" fmla="*/ 36 w 137"/>
                  <a:gd name="T13" fmla="*/ 183 h 273"/>
                  <a:gd name="T14" fmla="*/ 36 w 137"/>
                  <a:gd name="T15" fmla="*/ 183 h 273"/>
                  <a:gd name="T16" fmla="*/ 28 w 137"/>
                  <a:gd name="T17" fmla="*/ 188 h 273"/>
                  <a:gd name="T18" fmla="*/ 22 w 137"/>
                  <a:gd name="T19" fmla="*/ 195 h 273"/>
                  <a:gd name="T20" fmla="*/ 19 w 137"/>
                  <a:gd name="T21" fmla="*/ 202 h 273"/>
                  <a:gd name="T22" fmla="*/ 17 w 137"/>
                  <a:gd name="T23" fmla="*/ 211 h 273"/>
                  <a:gd name="T24" fmla="*/ 17 w 137"/>
                  <a:gd name="T25" fmla="*/ 211 h 273"/>
                  <a:gd name="T26" fmla="*/ 17 w 137"/>
                  <a:gd name="T27" fmla="*/ 217 h 273"/>
                  <a:gd name="T28" fmla="*/ 19 w 137"/>
                  <a:gd name="T29" fmla="*/ 223 h 273"/>
                  <a:gd name="T30" fmla="*/ 22 w 137"/>
                  <a:gd name="T31" fmla="*/ 229 h 273"/>
                  <a:gd name="T32" fmla="*/ 26 w 137"/>
                  <a:gd name="T33" fmla="*/ 233 h 273"/>
                  <a:gd name="T34" fmla="*/ 31 w 137"/>
                  <a:gd name="T35" fmla="*/ 236 h 273"/>
                  <a:gd name="T36" fmla="*/ 35 w 137"/>
                  <a:gd name="T37" fmla="*/ 239 h 273"/>
                  <a:gd name="T38" fmla="*/ 41 w 137"/>
                  <a:gd name="T39" fmla="*/ 241 h 273"/>
                  <a:gd name="T40" fmla="*/ 47 w 137"/>
                  <a:gd name="T41" fmla="*/ 242 h 273"/>
                  <a:gd name="T42" fmla="*/ 47 w 137"/>
                  <a:gd name="T43" fmla="*/ 242 h 273"/>
                  <a:gd name="T44" fmla="*/ 56 w 137"/>
                  <a:gd name="T45" fmla="*/ 241 h 273"/>
                  <a:gd name="T46" fmla="*/ 65 w 137"/>
                  <a:gd name="T47" fmla="*/ 236 h 273"/>
                  <a:gd name="T48" fmla="*/ 70 w 137"/>
                  <a:gd name="T49" fmla="*/ 230 h 273"/>
                  <a:gd name="T50" fmla="*/ 75 w 137"/>
                  <a:gd name="T51" fmla="*/ 223 h 273"/>
                  <a:gd name="T52" fmla="*/ 78 w 137"/>
                  <a:gd name="T53" fmla="*/ 214 h 273"/>
                  <a:gd name="T54" fmla="*/ 137 w 137"/>
                  <a:gd name="T55" fmla="*/ 273 h 273"/>
                  <a:gd name="T56" fmla="*/ 137 w 137"/>
                  <a:gd name="T57" fmla="*/ 176 h 273"/>
                  <a:gd name="T58" fmla="*/ 137 w 137"/>
                  <a:gd name="T59" fmla="*/ 176 h 273"/>
                  <a:gd name="T60" fmla="*/ 135 w 137"/>
                  <a:gd name="T61" fmla="*/ 176 h 273"/>
                  <a:gd name="T62" fmla="*/ 135 w 137"/>
                  <a:gd name="T63" fmla="*/ 176 h 273"/>
                  <a:gd name="T64" fmla="*/ 125 w 137"/>
                  <a:gd name="T65" fmla="*/ 176 h 273"/>
                  <a:gd name="T66" fmla="*/ 116 w 137"/>
                  <a:gd name="T67" fmla="*/ 173 h 273"/>
                  <a:gd name="T68" fmla="*/ 107 w 137"/>
                  <a:gd name="T69" fmla="*/ 168 h 273"/>
                  <a:gd name="T70" fmla="*/ 100 w 137"/>
                  <a:gd name="T71" fmla="*/ 161 h 273"/>
                  <a:gd name="T72" fmla="*/ 94 w 137"/>
                  <a:gd name="T73" fmla="*/ 154 h 273"/>
                  <a:gd name="T74" fmla="*/ 90 w 137"/>
                  <a:gd name="T75" fmla="*/ 146 h 273"/>
                  <a:gd name="T76" fmla="*/ 87 w 137"/>
                  <a:gd name="T77" fmla="*/ 136 h 273"/>
                  <a:gd name="T78" fmla="*/ 85 w 137"/>
                  <a:gd name="T79" fmla="*/ 126 h 273"/>
                  <a:gd name="T80" fmla="*/ 85 w 137"/>
                  <a:gd name="T81" fmla="*/ 126 h 273"/>
                  <a:gd name="T82" fmla="*/ 87 w 137"/>
                  <a:gd name="T83" fmla="*/ 117 h 273"/>
                  <a:gd name="T84" fmla="*/ 90 w 137"/>
                  <a:gd name="T85" fmla="*/ 107 h 273"/>
                  <a:gd name="T86" fmla="*/ 94 w 137"/>
                  <a:gd name="T87" fmla="*/ 98 h 273"/>
                  <a:gd name="T88" fmla="*/ 100 w 137"/>
                  <a:gd name="T89" fmla="*/ 90 h 273"/>
                  <a:gd name="T90" fmla="*/ 107 w 137"/>
                  <a:gd name="T91" fmla="*/ 84 h 273"/>
                  <a:gd name="T92" fmla="*/ 116 w 137"/>
                  <a:gd name="T93" fmla="*/ 80 h 273"/>
                  <a:gd name="T94" fmla="*/ 125 w 137"/>
                  <a:gd name="T95" fmla="*/ 77 h 273"/>
                  <a:gd name="T96" fmla="*/ 135 w 137"/>
                  <a:gd name="T97" fmla="*/ 76 h 273"/>
                  <a:gd name="T98" fmla="*/ 135 w 137"/>
                  <a:gd name="T99" fmla="*/ 7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 h="273">
                    <a:moveTo>
                      <a:pt x="135" y="76"/>
                    </a:moveTo>
                    <a:lnTo>
                      <a:pt x="135" y="76"/>
                    </a:lnTo>
                    <a:lnTo>
                      <a:pt x="137" y="76"/>
                    </a:lnTo>
                    <a:lnTo>
                      <a:pt x="137" y="0"/>
                    </a:lnTo>
                    <a:lnTo>
                      <a:pt x="0" y="137"/>
                    </a:lnTo>
                    <a:lnTo>
                      <a:pt x="44" y="180"/>
                    </a:lnTo>
                    <a:lnTo>
                      <a:pt x="36" y="183"/>
                    </a:lnTo>
                    <a:lnTo>
                      <a:pt x="36" y="183"/>
                    </a:lnTo>
                    <a:lnTo>
                      <a:pt x="28" y="188"/>
                    </a:lnTo>
                    <a:lnTo>
                      <a:pt x="22" y="195"/>
                    </a:lnTo>
                    <a:lnTo>
                      <a:pt x="19" y="202"/>
                    </a:lnTo>
                    <a:lnTo>
                      <a:pt x="17" y="211"/>
                    </a:lnTo>
                    <a:lnTo>
                      <a:pt x="17" y="211"/>
                    </a:lnTo>
                    <a:lnTo>
                      <a:pt x="17" y="217"/>
                    </a:lnTo>
                    <a:lnTo>
                      <a:pt x="19" y="223"/>
                    </a:lnTo>
                    <a:lnTo>
                      <a:pt x="22" y="229"/>
                    </a:lnTo>
                    <a:lnTo>
                      <a:pt x="26" y="233"/>
                    </a:lnTo>
                    <a:lnTo>
                      <a:pt x="31" y="236"/>
                    </a:lnTo>
                    <a:lnTo>
                      <a:pt x="35" y="239"/>
                    </a:lnTo>
                    <a:lnTo>
                      <a:pt x="41" y="241"/>
                    </a:lnTo>
                    <a:lnTo>
                      <a:pt x="47" y="242"/>
                    </a:lnTo>
                    <a:lnTo>
                      <a:pt x="47" y="242"/>
                    </a:lnTo>
                    <a:lnTo>
                      <a:pt x="56" y="241"/>
                    </a:lnTo>
                    <a:lnTo>
                      <a:pt x="65" y="236"/>
                    </a:lnTo>
                    <a:lnTo>
                      <a:pt x="70" y="230"/>
                    </a:lnTo>
                    <a:lnTo>
                      <a:pt x="75" y="223"/>
                    </a:lnTo>
                    <a:lnTo>
                      <a:pt x="78" y="214"/>
                    </a:lnTo>
                    <a:lnTo>
                      <a:pt x="137" y="273"/>
                    </a:lnTo>
                    <a:lnTo>
                      <a:pt x="137" y="176"/>
                    </a:lnTo>
                    <a:lnTo>
                      <a:pt x="137" y="176"/>
                    </a:lnTo>
                    <a:lnTo>
                      <a:pt x="135" y="176"/>
                    </a:lnTo>
                    <a:lnTo>
                      <a:pt x="135" y="176"/>
                    </a:lnTo>
                    <a:lnTo>
                      <a:pt x="125" y="176"/>
                    </a:lnTo>
                    <a:lnTo>
                      <a:pt x="116" y="173"/>
                    </a:lnTo>
                    <a:lnTo>
                      <a:pt x="107" y="168"/>
                    </a:lnTo>
                    <a:lnTo>
                      <a:pt x="100" y="161"/>
                    </a:lnTo>
                    <a:lnTo>
                      <a:pt x="94" y="154"/>
                    </a:lnTo>
                    <a:lnTo>
                      <a:pt x="90" y="146"/>
                    </a:lnTo>
                    <a:lnTo>
                      <a:pt x="87" y="136"/>
                    </a:lnTo>
                    <a:lnTo>
                      <a:pt x="85" y="126"/>
                    </a:lnTo>
                    <a:lnTo>
                      <a:pt x="85" y="126"/>
                    </a:lnTo>
                    <a:lnTo>
                      <a:pt x="87" y="117"/>
                    </a:lnTo>
                    <a:lnTo>
                      <a:pt x="90" y="107"/>
                    </a:lnTo>
                    <a:lnTo>
                      <a:pt x="94" y="98"/>
                    </a:lnTo>
                    <a:lnTo>
                      <a:pt x="100" y="90"/>
                    </a:lnTo>
                    <a:lnTo>
                      <a:pt x="107" y="84"/>
                    </a:lnTo>
                    <a:lnTo>
                      <a:pt x="116" y="80"/>
                    </a:lnTo>
                    <a:lnTo>
                      <a:pt x="125" y="77"/>
                    </a:lnTo>
                    <a:lnTo>
                      <a:pt x="135" y="76"/>
                    </a:lnTo>
                    <a:lnTo>
                      <a:pt x="135"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2" name="Freeform 39"/>
              <p:cNvSpPr>
                <a:spLocks/>
              </p:cNvSpPr>
              <p:nvPr/>
            </p:nvSpPr>
            <p:spPr bwMode="auto">
              <a:xfrm>
                <a:off x="6116638" y="2613026"/>
                <a:ext cx="241300" cy="239713"/>
              </a:xfrm>
              <a:custGeom>
                <a:avLst/>
                <a:gdLst>
                  <a:gd name="T0" fmla="*/ 288 w 303"/>
                  <a:gd name="T1" fmla="*/ 69 h 301"/>
                  <a:gd name="T2" fmla="*/ 288 w 303"/>
                  <a:gd name="T3" fmla="*/ 69 h 301"/>
                  <a:gd name="T4" fmla="*/ 287 w 303"/>
                  <a:gd name="T5" fmla="*/ 79 h 301"/>
                  <a:gd name="T6" fmla="*/ 284 w 303"/>
                  <a:gd name="T7" fmla="*/ 88 h 301"/>
                  <a:gd name="T8" fmla="*/ 279 w 303"/>
                  <a:gd name="T9" fmla="*/ 97 h 301"/>
                  <a:gd name="T10" fmla="*/ 274 w 303"/>
                  <a:gd name="T11" fmla="*/ 104 h 301"/>
                  <a:gd name="T12" fmla="*/ 266 w 303"/>
                  <a:gd name="T13" fmla="*/ 110 h 301"/>
                  <a:gd name="T14" fmla="*/ 257 w 303"/>
                  <a:gd name="T15" fmla="*/ 115 h 301"/>
                  <a:gd name="T16" fmla="*/ 248 w 303"/>
                  <a:gd name="T17" fmla="*/ 118 h 301"/>
                  <a:gd name="T18" fmla="*/ 238 w 303"/>
                  <a:gd name="T19" fmla="*/ 119 h 301"/>
                  <a:gd name="T20" fmla="*/ 238 w 303"/>
                  <a:gd name="T21" fmla="*/ 119 h 301"/>
                  <a:gd name="T22" fmla="*/ 228 w 303"/>
                  <a:gd name="T23" fmla="*/ 118 h 301"/>
                  <a:gd name="T24" fmla="*/ 217 w 303"/>
                  <a:gd name="T25" fmla="*/ 115 h 301"/>
                  <a:gd name="T26" fmla="*/ 209 w 303"/>
                  <a:gd name="T27" fmla="*/ 109 h 301"/>
                  <a:gd name="T28" fmla="*/ 200 w 303"/>
                  <a:gd name="T29" fmla="*/ 101 h 301"/>
                  <a:gd name="T30" fmla="*/ 113 w 303"/>
                  <a:gd name="T31" fmla="*/ 190 h 301"/>
                  <a:gd name="T32" fmla="*/ 113 w 303"/>
                  <a:gd name="T33" fmla="*/ 190 h 301"/>
                  <a:gd name="T34" fmla="*/ 117 w 303"/>
                  <a:gd name="T35" fmla="*/ 194 h 301"/>
                  <a:gd name="T36" fmla="*/ 117 w 303"/>
                  <a:gd name="T37" fmla="*/ 194 h 301"/>
                  <a:gd name="T38" fmla="*/ 123 w 303"/>
                  <a:gd name="T39" fmla="*/ 202 h 301"/>
                  <a:gd name="T40" fmla="*/ 127 w 303"/>
                  <a:gd name="T41" fmla="*/ 211 h 301"/>
                  <a:gd name="T42" fmla="*/ 130 w 303"/>
                  <a:gd name="T43" fmla="*/ 221 h 301"/>
                  <a:gd name="T44" fmla="*/ 130 w 303"/>
                  <a:gd name="T45" fmla="*/ 230 h 301"/>
                  <a:gd name="T46" fmla="*/ 130 w 303"/>
                  <a:gd name="T47" fmla="*/ 230 h 301"/>
                  <a:gd name="T48" fmla="*/ 130 w 303"/>
                  <a:gd name="T49" fmla="*/ 240 h 301"/>
                  <a:gd name="T50" fmla="*/ 126 w 303"/>
                  <a:gd name="T51" fmla="*/ 249 h 301"/>
                  <a:gd name="T52" fmla="*/ 122 w 303"/>
                  <a:gd name="T53" fmla="*/ 258 h 301"/>
                  <a:gd name="T54" fmla="*/ 116 w 303"/>
                  <a:gd name="T55" fmla="*/ 265 h 301"/>
                  <a:gd name="T56" fmla="*/ 116 w 303"/>
                  <a:gd name="T57" fmla="*/ 265 h 301"/>
                  <a:gd name="T58" fmla="*/ 107 w 303"/>
                  <a:gd name="T59" fmla="*/ 271 h 301"/>
                  <a:gd name="T60" fmla="*/ 98 w 303"/>
                  <a:gd name="T61" fmla="*/ 276 h 301"/>
                  <a:gd name="T62" fmla="*/ 89 w 303"/>
                  <a:gd name="T63" fmla="*/ 279 h 301"/>
                  <a:gd name="T64" fmla="*/ 79 w 303"/>
                  <a:gd name="T65" fmla="*/ 279 h 301"/>
                  <a:gd name="T66" fmla="*/ 79 w 303"/>
                  <a:gd name="T67" fmla="*/ 279 h 301"/>
                  <a:gd name="T68" fmla="*/ 70 w 303"/>
                  <a:gd name="T69" fmla="*/ 277 h 301"/>
                  <a:gd name="T70" fmla="*/ 60 w 303"/>
                  <a:gd name="T71" fmla="*/ 274 h 301"/>
                  <a:gd name="T72" fmla="*/ 52 w 303"/>
                  <a:gd name="T73" fmla="*/ 268 h 301"/>
                  <a:gd name="T74" fmla="*/ 45 w 303"/>
                  <a:gd name="T75" fmla="*/ 262 h 301"/>
                  <a:gd name="T76" fmla="*/ 45 w 303"/>
                  <a:gd name="T77" fmla="*/ 262 h 301"/>
                  <a:gd name="T78" fmla="*/ 42 w 303"/>
                  <a:gd name="T79" fmla="*/ 259 h 301"/>
                  <a:gd name="T80" fmla="*/ 0 w 303"/>
                  <a:gd name="T81" fmla="*/ 301 h 301"/>
                  <a:gd name="T82" fmla="*/ 303 w 303"/>
                  <a:gd name="T83" fmla="*/ 301 h 301"/>
                  <a:gd name="T84" fmla="*/ 303 w 303"/>
                  <a:gd name="T85" fmla="*/ 0 h 301"/>
                  <a:gd name="T86" fmla="*/ 271 w 303"/>
                  <a:gd name="T87" fmla="*/ 31 h 301"/>
                  <a:gd name="T88" fmla="*/ 271 w 303"/>
                  <a:gd name="T89" fmla="*/ 31 h 301"/>
                  <a:gd name="T90" fmla="*/ 278 w 303"/>
                  <a:gd name="T91" fmla="*/ 38 h 301"/>
                  <a:gd name="T92" fmla="*/ 284 w 303"/>
                  <a:gd name="T93" fmla="*/ 48 h 301"/>
                  <a:gd name="T94" fmla="*/ 287 w 303"/>
                  <a:gd name="T95" fmla="*/ 57 h 301"/>
                  <a:gd name="T96" fmla="*/ 288 w 303"/>
                  <a:gd name="T97" fmla="*/ 69 h 301"/>
                  <a:gd name="T98" fmla="*/ 288 w 303"/>
                  <a:gd name="T99" fmla="*/ 6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3" h="301">
                    <a:moveTo>
                      <a:pt x="288" y="69"/>
                    </a:moveTo>
                    <a:lnTo>
                      <a:pt x="288" y="69"/>
                    </a:lnTo>
                    <a:lnTo>
                      <a:pt x="287" y="79"/>
                    </a:lnTo>
                    <a:lnTo>
                      <a:pt x="284" y="88"/>
                    </a:lnTo>
                    <a:lnTo>
                      <a:pt x="279" y="97"/>
                    </a:lnTo>
                    <a:lnTo>
                      <a:pt x="274" y="104"/>
                    </a:lnTo>
                    <a:lnTo>
                      <a:pt x="266" y="110"/>
                    </a:lnTo>
                    <a:lnTo>
                      <a:pt x="257" y="115"/>
                    </a:lnTo>
                    <a:lnTo>
                      <a:pt x="248" y="118"/>
                    </a:lnTo>
                    <a:lnTo>
                      <a:pt x="238" y="119"/>
                    </a:lnTo>
                    <a:lnTo>
                      <a:pt x="238" y="119"/>
                    </a:lnTo>
                    <a:lnTo>
                      <a:pt x="228" y="118"/>
                    </a:lnTo>
                    <a:lnTo>
                      <a:pt x="217" y="115"/>
                    </a:lnTo>
                    <a:lnTo>
                      <a:pt x="209" y="109"/>
                    </a:lnTo>
                    <a:lnTo>
                      <a:pt x="200" y="101"/>
                    </a:lnTo>
                    <a:lnTo>
                      <a:pt x="113" y="190"/>
                    </a:lnTo>
                    <a:lnTo>
                      <a:pt x="113" y="190"/>
                    </a:lnTo>
                    <a:lnTo>
                      <a:pt x="117" y="194"/>
                    </a:lnTo>
                    <a:lnTo>
                      <a:pt x="117" y="194"/>
                    </a:lnTo>
                    <a:lnTo>
                      <a:pt x="123" y="202"/>
                    </a:lnTo>
                    <a:lnTo>
                      <a:pt x="127" y="211"/>
                    </a:lnTo>
                    <a:lnTo>
                      <a:pt x="130" y="221"/>
                    </a:lnTo>
                    <a:lnTo>
                      <a:pt x="130" y="230"/>
                    </a:lnTo>
                    <a:lnTo>
                      <a:pt x="130" y="230"/>
                    </a:lnTo>
                    <a:lnTo>
                      <a:pt x="130" y="240"/>
                    </a:lnTo>
                    <a:lnTo>
                      <a:pt x="126" y="249"/>
                    </a:lnTo>
                    <a:lnTo>
                      <a:pt x="122" y="258"/>
                    </a:lnTo>
                    <a:lnTo>
                      <a:pt x="116" y="265"/>
                    </a:lnTo>
                    <a:lnTo>
                      <a:pt x="116" y="265"/>
                    </a:lnTo>
                    <a:lnTo>
                      <a:pt x="107" y="271"/>
                    </a:lnTo>
                    <a:lnTo>
                      <a:pt x="98" y="276"/>
                    </a:lnTo>
                    <a:lnTo>
                      <a:pt x="89" y="279"/>
                    </a:lnTo>
                    <a:lnTo>
                      <a:pt x="79" y="279"/>
                    </a:lnTo>
                    <a:lnTo>
                      <a:pt x="79" y="279"/>
                    </a:lnTo>
                    <a:lnTo>
                      <a:pt x="70" y="277"/>
                    </a:lnTo>
                    <a:lnTo>
                      <a:pt x="60" y="274"/>
                    </a:lnTo>
                    <a:lnTo>
                      <a:pt x="52" y="268"/>
                    </a:lnTo>
                    <a:lnTo>
                      <a:pt x="45" y="262"/>
                    </a:lnTo>
                    <a:lnTo>
                      <a:pt x="45" y="262"/>
                    </a:lnTo>
                    <a:lnTo>
                      <a:pt x="42" y="259"/>
                    </a:lnTo>
                    <a:lnTo>
                      <a:pt x="0" y="301"/>
                    </a:lnTo>
                    <a:lnTo>
                      <a:pt x="303" y="301"/>
                    </a:lnTo>
                    <a:lnTo>
                      <a:pt x="303" y="0"/>
                    </a:lnTo>
                    <a:lnTo>
                      <a:pt x="271" y="31"/>
                    </a:lnTo>
                    <a:lnTo>
                      <a:pt x="271" y="31"/>
                    </a:lnTo>
                    <a:lnTo>
                      <a:pt x="278" y="38"/>
                    </a:lnTo>
                    <a:lnTo>
                      <a:pt x="284" y="48"/>
                    </a:lnTo>
                    <a:lnTo>
                      <a:pt x="287" y="57"/>
                    </a:lnTo>
                    <a:lnTo>
                      <a:pt x="288" y="69"/>
                    </a:lnTo>
                    <a:lnTo>
                      <a:pt x="288"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3" name="Freeform 40"/>
              <p:cNvSpPr>
                <a:spLocks/>
              </p:cNvSpPr>
              <p:nvPr/>
            </p:nvSpPr>
            <p:spPr bwMode="auto">
              <a:xfrm>
                <a:off x="5856288" y="2338388"/>
                <a:ext cx="487362" cy="242888"/>
              </a:xfrm>
              <a:custGeom>
                <a:avLst/>
                <a:gdLst>
                  <a:gd name="T0" fmla="*/ 124 w 616"/>
                  <a:gd name="T1" fmla="*/ 146 h 307"/>
                  <a:gd name="T2" fmla="*/ 112 w 616"/>
                  <a:gd name="T3" fmla="*/ 149 h 307"/>
                  <a:gd name="T4" fmla="*/ 104 w 616"/>
                  <a:gd name="T5" fmla="*/ 155 h 307"/>
                  <a:gd name="T6" fmla="*/ 98 w 616"/>
                  <a:gd name="T7" fmla="*/ 165 h 307"/>
                  <a:gd name="T8" fmla="*/ 95 w 616"/>
                  <a:gd name="T9" fmla="*/ 177 h 307"/>
                  <a:gd name="T10" fmla="*/ 95 w 616"/>
                  <a:gd name="T11" fmla="*/ 183 h 307"/>
                  <a:gd name="T12" fmla="*/ 99 w 616"/>
                  <a:gd name="T13" fmla="*/ 193 h 307"/>
                  <a:gd name="T14" fmla="*/ 108 w 616"/>
                  <a:gd name="T15" fmla="*/ 202 h 307"/>
                  <a:gd name="T16" fmla="*/ 118 w 616"/>
                  <a:gd name="T17" fmla="*/ 206 h 307"/>
                  <a:gd name="T18" fmla="*/ 124 w 616"/>
                  <a:gd name="T19" fmla="*/ 206 h 307"/>
                  <a:gd name="T20" fmla="*/ 136 w 616"/>
                  <a:gd name="T21" fmla="*/ 203 h 307"/>
                  <a:gd name="T22" fmla="*/ 146 w 616"/>
                  <a:gd name="T23" fmla="*/ 198 h 307"/>
                  <a:gd name="T24" fmla="*/ 152 w 616"/>
                  <a:gd name="T25" fmla="*/ 189 h 307"/>
                  <a:gd name="T26" fmla="*/ 155 w 616"/>
                  <a:gd name="T27" fmla="*/ 177 h 307"/>
                  <a:gd name="T28" fmla="*/ 160 w 616"/>
                  <a:gd name="T29" fmla="*/ 159 h 307"/>
                  <a:gd name="T30" fmla="*/ 529 w 616"/>
                  <a:gd name="T31" fmla="*/ 87 h 307"/>
                  <a:gd name="T32" fmla="*/ 530 w 616"/>
                  <a:gd name="T33" fmla="*/ 106 h 307"/>
                  <a:gd name="T34" fmla="*/ 530 w 616"/>
                  <a:gd name="T35" fmla="*/ 112 h 307"/>
                  <a:gd name="T36" fmla="*/ 535 w 616"/>
                  <a:gd name="T37" fmla="*/ 122 h 307"/>
                  <a:gd name="T38" fmla="*/ 544 w 616"/>
                  <a:gd name="T39" fmla="*/ 131 h 307"/>
                  <a:gd name="T40" fmla="*/ 554 w 616"/>
                  <a:gd name="T41" fmla="*/ 136 h 307"/>
                  <a:gd name="T42" fmla="*/ 560 w 616"/>
                  <a:gd name="T43" fmla="*/ 136 h 307"/>
                  <a:gd name="T44" fmla="*/ 572 w 616"/>
                  <a:gd name="T45" fmla="*/ 134 h 307"/>
                  <a:gd name="T46" fmla="*/ 582 w 616"/>
                  <a:gd name="T47" fmla="*/ 127 h 307"/>
                  <a:gd name="T48" fmla="*/ 588 w 616"/>
                  <a:gd name="T49" fmla="*/ 118 h 307"/>
                  <a:gd name="T50" fmla="*/ 591 w 616"/>
                  <a:gd name="T51" fmla="*/ 106 h 307"/>
                  <a:gd name="T52" fmla="*/ 589 w 616"/>
                  <a:gd name="T53" fmla="*/ 99 h 307"/>
                  <a:gd name="T54" fmla="*/ 583 w 616"/>
                  <a:gd name="T55" fmla="*/ 87 h 307"/>
                  <a:gd name="T56" fmla="*/ 579 w 616"/>
                  <a:gd name="T57" fmla="*/ 82 h 307"/>
                  <a:gd name="T58" fmla="*/ 570 w 616"/>
                  <a:gd name="T59" fmla="*/ 80 h 307"/>
                  <a:gd name="T60" fmla="*/ 541 w 616"/>
                  <a:gd name="T61" fmla="*/ 75 h 307"/>
                  <a:gd name="T62" fmla="*/ 0 w 616"/>
                  <a:gd name="T63" fmla="*/ 0 h 307"/>
                  <a:gd name="T64" fmla="*/ 143 w 616"/>
                  <a:gd name="T65" fmla="*/ 143 h 307"/>
                  <a:gd name="T66" fmla="*/ 124 w 616"/>
                  <a:gd name="T67" fmla="*/ 14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6" h="307">
                    <a:moveTo>
                      <a:pt x="124" y="146"/>
                    </a:moveTo>
                    <a:lnTo>
                      <a:pt x="124" y="146"/>
                    </a:lnTo>
                    <a:lnTo>
                      <a:pt x="118" y="147"/>
                    </a:lnTo>
                    <a:lnTo>
                      <a:pt x="112" y="149"/>
                    </a:lnTo>
                    <a:lnTo>
                      <a:pt x="108" y="152"/>
                    </a:lnTo>
                    <a:lnTo>
                      <a:pt x="104" y="155"/>
                    </a:lnTo>
                    <a:lnTo>
                      <a:pt x="99" y="159"/>
                    </a:lnTo>
                    <a:lnTo>
                      <a:pt x="98" y="165"/>
                    </a:lnTo>
                    <a:lnTo>
                      <a:pt x="95" y="170"/>
                    </a:lnTo>
                    <a:lnTo>
                      <a:pt x="95" y="177"/>
                    </a:lnTo>
                    <a:lnTo>
                      <a:pt x="95" y="177"/>
                    </a:lnTo>
                    <a:lnTo>
                      <a:pt x="95" y="183"/>
                    </a:lnTo>
                    <a:lnTo>
                      <a:pt x="98" y="189"/>
                    </a:lnTo>
                    <a:lnTo>
                      <a:pt x="99" y="193"/>
                    </a:lnTo>
                    <a:lnTo>
                      <a:pt x="104" y="198"/>
                    </a:lnTo>
                    <a:lnTo>
                      <a:pt x="108" y="202"/>
                    </a:lnTo>
                    <a:lnTo>
                      <a:pt x="112" y="203"/>
                    </a:lnTo>
                    <a:lnTo>
                      <a:pt x="118" y="206"/>
                    </a:lnTo>
                    <a:lnTo>
                      <a:pt x="124" y="206"/>
                    </a:lnTo>
                    <a:lnTo>
                      <a:pt x="124" y="206"/>
                    </a:lnTo>
                    <a:lnTo>
                      <a:pt x="132" y="206"/>
                    </a:lnTo>
                    <a:lnTo>
                      <a:pt x="136" y="203"/>
                    </a:lnTo>
                    <a:lnTo>
                      <a:pt x="142" y="202"/>
                    </a:lnTo>
                    <a:lnTo>
                      <a:pt x="146" y="198"/>
                    </a:lnTo>
                    <a:lnTo>
                      <a:pt x="149" y="193"/>
                    </a:lnTo>
                    <a:lnTo>
                      <a:pt x="152" y="189"/>
                    </a:lnTo>
                    <a:lnTo>
                      <a:pt x="154" y="183"/>
                    </a:lnTo>
                    <a:lnTo>
                      <a:pt x="155" y="177"/>
                    </a:lnTo>
                    <a:lnTo>
                      <a:pt x="155" y="177"/>
                    </a:lnTo>
                    <a:lnTo>
                      <a:pt x="160" y="159"/>
                    </a:lnTo>
                    <a:lnTo>
                      <a:pt x="307" y="307"/>
                    </a:lnTo>
                    <a:lnTo>
                      <a:pt x="529" y="87"/>
                    </a:lnTo>
                    <a:lnTo>
                      <a:pt x="529" y="87"/>
                    </a:lnTo>
                    <a:lnTo>
                      <a:pt x="530" y="106"/>
                    </a:lnTo>
                    <a:lnTo>
                      <a:pt x="530" y="106"/>
                    </a:lnTo>
                    <a:lnTo>
                      <a:pt x="530" y="112"/>
                    </a:lnTo>
                    <a:lnTo>
                      <a:pt x="532" y="118"/>
                    </a:lnTo>
                    <a:lnTo>
                      <a:pt x="535" y="122"/>
                    </a:lnTo>
                    <a:lnTo>
                      <a:pt x="539" y="127"/>
                    </a:lnTo>
                    <a:lnTo>
                      <a:pt x="544" y="131"/>
                    </a:lnTo>
                    <a:lnTo>
                      <a:pt x="548" y="134"/>
                    </a:lnTo>
                    <a:lnTo>
                      <a:pt x="554" y="136"/>
                    </a:lnTo>
                    <a:lnTo>
                      <a:pt x="560" y="136"/>
                    </a:lnTo>
                    <a:lnTo>
                      <a:pt x="560" y="136"/>
                    </a:lnTo>
                    <a:lnTo>
                      <a:pt x="566" y="136"/>
                    </a:lnTo>
                    <a:lnTo>
                      <a:pt x="572" y="134"/>
                    </a:lnTo>
                    <a:lnTo>
                      <a:pt x="577" y="131"/>
                    </a:lnTo>
                    <a:lnTo>
                      <a:pt x="582" y="127"/>
                    </a:lnTo>
                    <a:lnTo>
                      <a:pt x="585" y="122"/>
                    </a:lnTo>
                    <a:lnTo>
                      <a:pt x="588" y="118"/>
                    </a:lnTo>
                    <a:lnTo>
                      <a:pt x="589" y="112"/>
                    </a:lnTo>
                    <a:lnTo>
                      <a:pt x="591" y="106"/>
                    </a:lnTo>
                    <a:lnTo>
                      <a:pt x="591" y="106"/>
                    </a:lnTo>
                    <a:lnTo>
                      <a:pt x="589" y="99"/>
                    </a:lnTo>
                    <a:lnTo>
                      <a:pt x="588" y="93"/>
                    </a:lnTo>
                    <a:lnTo>
                      <a:pt x="583" y="87"/>
                    </a:lnTo>
                    <a:lnTo>
                      <a:pt x="579" y="82"/>
                    </a:lnTo>
                    <a:lnTo>
                      <a:pt x="579" y="82"/>
                    </a:lnTo>
                    <a:lnTo>
                      <a:pt x="576" y="81"/>
                    </a:lnTo>
                    <a:lnTo>
                      <a:pt x="570" y="80"/>
                    </a:lnTo>
                    <a:lnTo>
                      <a:pt x="557" y="77"/>
                    </a:lnTo>
                    <a:lnTo>
                      <a:pt x="541" y="75"/>
                    </a:lnTo>
                    <a:lnTo>
                      <a:pt x="616" y="0"/>
                    </a:lnTo>
                    <a:lnTo>
                      <a:pt x="0" y="0"/>
                    </a:lnTo>
                    <a:lnTo>
                      <a:pt x="143" y="143"/>
                    </a:lnTo>
                    <a:lnTo>
                      <a:pt x="143" y="143"/>
                    </a:lnTo>
                    <a:lnTo>
                      <a:pt x="124" y="146"/>
                    </a:lnTo>
                    <a:lnTo>
                      <a:pt x="124"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64" name="Freeform 41"/>
              <p:cNvSpPr>
                <a:spLocks/>
              </p:cNvSpPr>
              <p:nvPr/>
            </p:nvSpPr>
            <p:spPr bwMode="auto">
              <a:xfrm>
                <a:off x="6196013" y="2351088"/>
                <a:ext cx="161925" cy="352425"/>
              </a:xfrm>
              <a:custGeom>
                <a:avLst/>
                <a:gdLst>
                  <a:gd name="T0" fmla="*/ 157 w 204"/>
                  <a:gd name="T1" fmla="*/ 47 h 444"/>
                  <a:gd name="T2" fmla="*/ 176 w 204"/>
                  <a:gd name="T3" fmla="*/ 65 h 444"/>
                  <a:gd name="T4" fmla="*/ 182 w 204"/>
                  <a:gd name="T5" fmla="*/ 90 h 444"/>
                  <a:gd name="T6" fmla="*/ 180 w 204"/>
                  <a:gd name="T7" fmla="*/ 100 h 444"/>
                  <a:gd name="T8" fmla="*/ 173 w 204"/>
                  <a:gd name="T9" fmla="*/ 118 h 444"/>
                  <a:gd name="T10" fmla="*/ 160 w 204"/>
                  <a:gd name="T11" fmla="*/ 131 h 444"/>
                  <a:gd name="T12" fmla="*/ 142 w 204"/>
                  <a:gd name="T13" fmla="*/ 139 h 444"/>
                  <a:gd name="T14" fmla="*/ 132 w 204"/>
                  <a:gd name="T15" fmla="*/ 140 h 444"/>
                  <a:gd name="T16" fmla="*/ 107 w 204"/>
                  <a:gd name="T17" fmla="*/ 133 h 444"/>
                  <a:gd name="T18" fmla="*/ 89 w 204"/>
                  <a:gd name="T19" fmla="*/ 115 h 444"/>
                  <a:gd name="T20" fmla="*/ 56 w 204"/>
                  <a:gd name="T21" fmla="*/ 278 h 444"/>
                  <a:gd name="T22" fmla="*/ 48 w 204"/>
                  <a:gd name="T23" fmla="*/ 272 h 444"/>
                  <a:gd name="T24" fmla="*/ 31 w 204"/>
                  <a:gd name="T25" fmla="*/ 267 h 444"/>
                  <a:gd name="T26" fmla="*/ 25 w 204"/>
                  <a:gd name="T27" fmla="*/ 267 h 444"/>
                  <a:gd name="T28" fmla="*/ 14 w 204"/>
                  <a:gd name="T29" fmla="*/ 272 h 444"/>
                  <a:gd name="T30" fmla="*/ 6 w 204"/>
                  <a:gd name="T31" fmla="*/ 280 h 444"/>
                  <a:gd name="T32" fmla="*/ 2 w 204"/>
                  <a:gd name="T33" fmla="*/ 291 h 444"/>
                  <a:gd name="T34" fmla="*/ 0 w 204"/>
                  <a:gd name="T35" fmla="*/ 297 h 444"/>
                  <a:gd name="T36" fmla="*/ 3 w 204"/>
                  <a:gd name="T37" fmla="*/ 308 h 444"/>
                  <a:gd name="T38" fmla="*/ 9 w 204"/>
                  <a:gd name="T39" fmla="*/ 319 h 444"/>
                  <a:gd name="T40" fmla="*/ 20 w 204"/>
                  <a:gd name="T41" fmla="*/ 325 h 444"/>
                  <a:gd name="T42" fmla="*/ 31 w 204"/>
                  <a:gd name="T43" fmla="*/ 328 h 444"/>
                  <a:gd name="T44" fmla="*/ 40 w 204"/>
                  <a:gd name="T45" fmla="*/ 326 h 444"/>
                  <a:gd name="T46" fmla="*/ 56 w 204"/>
                  <a:gd name="T47" fmla="*/ 317 h 444"/>
                  <a:gd name="T48" fmla="*/ 108 w 204"/>
                  <a:gd name="T49" fmla="*/ 393 h 444"/>
                  <a:gd name="T50" fmla="*/ 110 w 204"/>
                  <a:gd name="T51" fmla="*/ 404 h 444"/>
                  <a:gd name="T52" fmla="*/ 113 w 204"/>
                  <a:gd name="T53" fmla="*/ 415 h 444"/>
                  <a:gd name="T54" fmla="*/ 120 w 204"/>
                  <a:gd name="T55" fmla="*/ 422 h 444"/>
                  <a:gd name="T56" fmla="*/ 129 w 204"/>
                  <a:gd name="T57" fmla="*/ 428 h 444"/>
                  <a:gd name="T58" fmla="*/ 139 w 204"/>
                  <a:gd name="T59" fmla="*/ 429 h 444"/>
                  <a:gd name="T60" fmla="*/ 145 w 204"/>
                  <a:gd name="T61" fmla="*/ 429 h 444"/>
                  <a:gd name="T62" fmla="*/ 155 w 204"/>
                  <a:gd name="T63" fmla="*/ 425 h 444"/>
                  <a:gd name="T64" fmla="*/ 164 w 204"/>
                  <a:gd name="T65" fmla="*/ 416 h 444"/>
                  <a:gd name="T66" fmla="*/ 169 w 204"/>
                  <a:gd name="T67" fmla="*/ 406 h 444"/>
                  <a:gd name="T68" fmla="*/ 169 w 204"/>
                  <a:gd name="T69" fmla="*/ 400 h 444"/>
                  <a:gd name="T70" fmla="*/ 167 w 204"/>
                  <a:gd name="T71" fmla="*/ 390 h 444"/>
                  <a:gd name="T72" fmla="*/ 163 w 204"/>
                  <a:gd name="T73" fmla="*/ 379 h 444"/>
                  <a:gd name="T74" fmla="*/ 154 w 204"/>
                  <a:gd name="T75" fmla="*/ 373 h 444"/>
                  <a:gd name="T76" fmla="*/ 144 w 204"/>
                  <a:gd name="T77" fmla="*/ 370 h 444"/>
                  <a:gd name="T78" fmla="*/ 204 w 204"/>
                  <a:gd name="T79" fmla="*/ 297 h 444"/>
                  <a:gd name="T80" fmla="*/ 157 w 204"/>
                  <a:gd name="T81" fmla="*/ 4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4" h="444">
                    <a:moveTo>
                      <a:pt x="157" y="47"/>
                    </a:moveTo>
                    <a:lnTo>
                      <a:pt x="157" y="47"/>
                    </a:lnTo>
                    <a:lnTo>
                      <a:pt x="167" y="55"/>
                    </a:lnTo>
                    <a:lnTo>
                      <a:pt x="176" y="65"/>
                    </a:lnTo>
                    <a:lnTo>
                      <a:pt x="180" y="77"/>
                    </a:lnTo>
                    <a:lnTo>
                      <a:pt x="182" y="90"/>
                    </a:lnTo>
                    <a:lnTo>
                      <a:pt x="182" y="90"/>
                    </a:lnTo>
                    <a:lnTo>
                      <a:pt x="180" y="100"/>
                    </a:lnTo>
                    <a:lnTo>
                      <a:pt x="178" y="109"/>
                    </a:lnTo>
                    <a:lnTo>
                      <a:pt x="173" y="118"/>
                    </a:lnTo>
                    <a:lnTo>
                      <a:pt x="167" y="126"/>
                    </a:lnTo>
                    <a:lnTo>
                      <a:pt x="160" y="131"/>
                    </a:lnTo>
                    <a:lnTo>
                      <a:pt x="151" y="136"/>
                    </a:lnTo>
                    <a:lnTo>
                      <a:pt x="142" y="139"/>
                    </a:lnTo>
                    <a:lnTo>
                      <a:pt x="132" y="140"/>
                    </a:lnTo>
                    <a:lnTo>
                      <a:pt x="132" y="140"/>
                    </a:lnTo>
                    <a:lnTo>
                      <a:pt x="118" y="139"/>
                    </a:lnTo>
                    <a:lnTo>
                      <a:pt x="107" y="133"/>
                    </a:lnTo>
                    <a:lnTo>
                      <a:pt x="96" y="126"/>
                    </a:lnTo>
                    <a:lnTo>
                      <a:pt x="89" y="115"/>
                    </a:lnTo>
                    <a:lnTo>
                      <a:pt x="56" y="148"/>
                    </a:lnTo>
                    <a:lnTo>
                      <a:pt x="56" y="278"/>
                    </a:lnTo>
                    <a:lnTo>
                      <a:pt x="48" y="272"/>
                    </a:lnTo>
                    <a:lnTo>
                      <a:pt x="48" y="272"/>
                    </a:lnTo>
                    <a:lnTo>
                      <a:pt x="40" y="269"/>
                    </a:lnTo>
                    <a:lnTo>
                      <a:pt x="31" y="267"/>
                    </a:lnTo>
                    <a:lnTo>
                      <a:pt x="31" y="267"/>
                    </a:lnTo>
                    <a:lnTo>
                      <a:pt x="25" y="267"/>
                    </a:lnTo>
                    <a:lnTo>
                      <a:pt x="20" y="270"/>
                    </a:lnTo>
                    <a:lnTo>
                      <a:pt x="14" y="272"/>
                    </a:lnTo>
                    <a:lnTo>
                      <a:pt x="9" y="276"/>
                    </a:lnTo>
                    <a:lnTo>
                      <a:pt x="6" y="280"/>
                    </a:lnTo>
                    <a:lnTo>
                      <a:pt x="3" y="285"/>
                    </a:lnTo>
                    <a:lnTo>
                      <a:pt x="2" y="291"/>
                    </a:lnTo>
                    <a:lnTo>
                      <a:pt x="0" y="297"/>
                    </a:lnTo>
                    <a:lnTo>
                      <a:pt x="0" y="297"/>
                    </a:lnTo>
                    <a:lnTo>
                      <a:pt x="2" y="303"/>
                    </a:lnTo>
                    <a:lnTo>
                      <a:pt x="3" y="308"/>
                    </a:lnTo>
                    <a:lnTo>
                      <a:pt x="6" y="314"/>
                    </a:lnTo>
                    <a:lnTo>
                      <a:pt x="9" y="319"/>
                    </a:lnTo>
                    <a:lnTo>
                      <a:pt x="14" y="322"/>
                    </a:lnTo>
                    <a:lnTo>
                      <a:pt x="20" y="325"/>
                    </a:lnTo>
                    <a:lnTo>
                      <a:pt x="25" y="326"/>
                    </a:lnTo>
                    <a:lnTo>
                      <a:pt x="31" y="328"/>
                    </a:lnTo>
                    <a:lnTo>
                      <a:pt x="31" y="328"/>
                    </a:lnTo>
                    <a:lnTo>
                      <a:pt x="40" y="326"/>
                    </a:lnTo>
                    <a:lnTo>
                      <a:pt x="48" y="323"/>
                    </a:lnTo>
                    <a:lnTo>
                      <a:pt x="56" y="317"/>
                    </a:lnTo>
                    <a:lnTo>
                      <a:pt x="56" y="444"/>
                    </a:lnTo>
                    <a:lnTo>
                      <a:pt x="108" y="393"/>
                    </a:lnTo>
                    <a:lnTo>
                      <a:pt x="110" y="404"/>
                    </a:lnTo>
                    <a:lnTo>
                      <a:pt x="110" y="404"/>
                    </a:lnTo>
                    <a:lnTo>
                      <a:pt x="111" y="410"/>
                    </a:lnTo>
                    <a:lnTo>
                      <a:pt x="113" y="415"/>
                    </a:lnTo>
                    <a:lnTo>
                      <a:pt x="116" y="419"/>
                    </a:lnTo>
                    <a:lnTo>
                      <a:pt x="120" y="422"/>
                    </a:lnTo>
                    <a:lnTo>
                      <a:pt x="124" y="425"/>
                    </a:lnTo>
                    <a:lnTo>
                      <a:pt x="129" y="428"/>
                    </a:lnTo>
                    <a:lnTo>
                      <a:pt x="133" y="429"/>
                    </a:lnTo>
                    <a:lnTo>
                      <a:pt x="139" y="429"/>
                    </a:lnTo>
                    <a:lnTo>
                      <a:pt x="139" y="429"/>
                    </a:lnTo>
                    <a:lnTo>
                      <a:pt x="145" y="429"/>
                    </a:lnTo>
                    <a:lnTo>
                      <a:pt x="151" y="428"/>
                    </a:lnTo>
                    <a:lnTo>
                      <a:pt x="155" y="425"/>
                    </a:lnTo>
                    <a:lnTo>
                      <a:pt x="160" y="421"/>
                    </a:lnTo>
                    <a:lnTo>
                      <a:pt x="164" y="416"/>
                    </a:lnTo>
                    <a:lnTo>
                      <a:pt x="167" y="412"/>
                    </a:lnTo>
                    <a:lnTo>
                      <a:pt x="169" y="406"/>
                    </a:lnTo>
                    <a:lnTo>
                      <a:pt x="169" y="400"/>
                    </a:lnTo>
                    <a:lnTo>
                      <a:pt x="169" y="400"/>
                    </a:lnTo>
                    <a:lnTo>
                      <a:pt x="169" y="394"/>
                    </a:lnTo>
                    <a:lnTo>
                      <a:pt x="167" y="390"/>
                    </a:lnTo>
                    <a:lnTo>
                      <a:pt x="166" y="384"/>
                    </a:lnTo>
                    <a:lnTo>
                      <a:pt x="163" y="379"/>
                    </a:lnTo>
                    <a:lnTo>
                      <a:pt x="158" y="376"/>
                    </a:lnTo>
                    <a:lnTo>
                      <a:pt x="154" y="373"/>
                    </a:lnTo>
                    <a:lnTo>
                      <a:pt x="149" y="372"/>
                    </a:lnTo>
                    <a:lnTo>
                      <a:pt x="144" y="370"/>
                    </a:lnTo>
                    <a:lnTo>
                      <a:pt x="133" y="368"/>
                    </a:lnTo>
                    <a:lnTo>
                      <a:pt x="204" y="297"/>
                    </a:lnTo>
                    <a:lnTo>
                      <a:pt x="204" y="0"/>
                    </a:lnTo>
                    <a:lnTo>
                      <a:pt x="157"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49" name="Freeform 26"/>
            <p:cNvSpPr>
              <a:spLocks/>
            </p:cNvSpPr>
            <p:nvPr/>
          </p:nvSpPr>
          <p:spPr bwMode="auto">
            <a:xfrm>
              <a:off x="8279130" y="4447913"/>
              <a:ext cx="190500" cy="188384"/>
            </a:xfrm>
            <a:custGeom>
              <a:avLst/>
              <a:gdLst>
                <a:gd name="T0" fmla="*/ 180 w 180"/>
                <a:gd name="T1" fmla="*/ 90 h 179"/>
                <a:gd name="T2" fmla="*/ 180 w 180"/>
                <a:gd name="T3" fmla="*/ 90 h 179"/>
                <a:gd name="T4" fmla="*/ 180 w 180"/>
                <a:gd name="T5" fmla="*/ 99 h 179"/>
                <a:gd name="T6" fmla="*/ 178 w 180"/>
                <a:gd name="T7" fmla="*/ 108 h 179"/>
                <a:gd name="T8" fmla="*/ 177 w 180"/>
                <a:gd name="T9" fmla="*/ 117 h 179"/>
                <a:gd name="T10" fmla="*/ 174 w 180"/>
                <a:gd name="T11" fmla="*/ 124 h 179"/>
                <a:gd name="T12" fmla="*/ 165 w 180"/>
                <a:gd name="T13" fmla="*/ 141 h 179"/>
                <a:gd name="T14" fmla="*/ 155 w 180"/>
                <a:gd name="T15" fmla="*/ 154 h 179"/>
                <a:gd name="T16" fmla="*/ 140 w 180"/>
                <a:gd name="T17" fmla="*/ 164 h 179"/>
                <a:gd name="T18" fmla="*/ 125 w 180"/>
                <a:gd name="T19" fmla="*/ 173 h 179"/>
                <a:gd name="T20" fmla="*/ 118 w 180"/>
                <a:gd name="T21" fmla="*/ 176 h 179"/>
                <a:gd name="T22" fmla="*/ 109 w 180"/>
                <a:gd name="T23" fmla="*/ 178 h 179"/>
                <a:gd name="T24" fmla="*/ 100 w 180"/>
                <a:gd name="T25" fmla="*/ 179 h 179"/>
                <a:gd name="T26" fmla="*/ 90 w 180"/>
                <a:gd name="T27" fmla="*/ 179 h 179"/>
                <a:gd name="T28" fmla="*/ 90 w 180"/>
                <a:gd name="T29" fmla="*/ 179 h 179"/>
                <a:gd name="T30" fmla="*/ 81 w 180"/>
                <a:gd name="T31" fmla="*/ 179 h 179"/>
                <a:gd name="T32" fmla="*/ 72 w 180"/>
                <a:gd name="T33" fmla="*/ 178 h 179"/>
                <a:gd name="T34" fmla="*/ 63 w 180"/>
                <a:gd name="T35" fmla="*/ 176 h 179"/>
                <a:gd name="T36" fmla="*/ 56 w 180"/>
                <a:gd name="T37" fmla="*/ 173 h 179"/>
                <a:gd name="T38" fmla="*/ 40 w 180"/>
                <a:gd name="T39" fmla="*/ 164 h 179"/>
                <a:gd name="T40" fmla="*/ 26 w 180"/>
                <a:gd name="T41" fmla="*/ 154 h 179"/>
                <a:gd name="T42" fmla="*/ 16 w 180"/>
                <a:gd name="T43" fmla="*/ 141 h 179"/>
                <a:gd name="T44" fmla="*/ 7 w 180"/>
                <a:gd name="T45" fmla="*/ 124 h 179"/>
                <a:gd name="T46" fmla="*/ 4 w 180"/>
                <a:gd name="T47" fmla="*/ 117 h 179"/>
                <a:gd name="T48" fmla="*/ 3 w 180"/>
                <a:gd name="T49" fmla="*/ 108 h 179"/>
                <a:gd name="T50" fmla="*/ 1 w 180"/>
                <a:gd name="T51" fmla="*/ 99 h 179"/>
                <a:gd name="T52" fmla="*/ 0 w 180"/>
                <a:gd name="T53" fmla="*/ 90 h 179"/>
                <a:gd name="T54" fmla="*/ 0 w 180"/>
                <a:gd name="T55" fmla="*/ 90 h 179"/>
                <a:gd name="T56" fmla="*/ 1 w 180"/>
                <a:gd name="T57" fmla="*/ 80 h 179"/>
                <a:gd name="T58" fmla="*/ 3 w 180"/>
                <a:gd name="T59" fmla="*/ 71 h 179"/>
                <a:gd name="T60" fmla="*/ 4 w 180"/>
                <a:gd name="T61" fmla="*/ 62 h 179"/>
                <a:gd name="T62" fmla="*/ 7 w 180"/>
                <a:gd name="T63" fmla="*/ 55 h 179"/>
                <a:gd name="T64" fmla="*/ 16 w 180"/>
                <a:gd name="T65" fmla="*/ 39 h 179"/>
                <a:gd name="T66" fmla="*/ 26 w 180"/>
                <a:gd name="T67" fmla="*/ 26 h 179"/>
                <a:gd name="T68" fmla="*/ 40 w 180"/>
                <a:gd name="T69" fmla="*/ 15 h 179"/>
                <a:gd name="T70" fmla="*/ 56 w 180"/>
                <a:gd name="T71" fmla="*/ 6 h 179"/>
                <a:gd name="T72" fmla="*/ 63 w 180"/>
                <a:gd name="T73" fmla="*/ 3 h 179"/>
                <a:gd name="T74" fmla="*/ 72 w 180"/>
                <a:gd name="T75" fmla="*/ 2 h 179"/>
                <a:gd name="T76" fmla="*/ 81 w 180"/>
                <a:gd name="T77" fmla="*/ 0 h 179"/>
                <a:gd name="T78" fmla="*/ 90 w 180"/>
                <a:gd name="T79" fmla="*/ 0 h 179"/>
                <a:gd name="T80" fmla="*/ 90 w 180"/>
                <a:gd name="T81" fmla="*/ 0 h 179"/>
                <a:gd name="T82" fmla="*/ 100 w 180"/>
                <a:gd name="T83" fmla="*/ 0 h 179"/>
                <a:gd name="T84" fmla="*/ 109 w 180"/>
                <a:gd name="T85" fmla="*/ 2 h 179"/>
                <a:gd name="T86" fmla="*/ 118 w 180"/>
                <a:gd name="T87" fmla="*/ 3 h 179"/>
                <a:gd name="T88" fmla="*/ 125 w 180"/>
                <a:gd name="T89" fmla="*/ 6 h 179"/>
                <a:gd name="T90" fmla="*/ 140 w 180"/>
                <a:gd name="T91" fmla="*/ 15 h 179"/>
                <a:gd name="T92" fmla="*/ 155 w 180"/>
                <a:gd name="T93" fmla="*/ 26 h 179"/>
                <a:gd name="T94" fmla="*/ 165 w 180"/>
                <a:gd name="T95" fmla="*/ 39 h 179"/>
                <a:gd name="T96" fmla="*/ 174 w 180"/>
                <a:gd name="T97" fmla="*/ 55 h 179"/>
                <a:gd name="T98" fmla="*/ 177 w 180"/>
                <a:gd name="T99" fmla="*/ 62 h 179"/>
                <a:gd name="T100" fmla="*/ 178 w 180"/>
                <a:gd name="T101" fmla="*/ 71 h 179"/>
                <a:gd name="T102" fmla="*/ 180 w 180"/>
                <a:gd name="T103" fmla="*/ 80 h 179"/>
                <a:gd name="T104" fmla="*/ 180 w 180"/>
                <a:gd name="T105" fmla="*/ 90 h 179"/>
                <a:gd name="T106" fmla="*/ 180 w 180"/>
                <a:gd name="T107" fmla="*/ 9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180" y="90"/>
                  </a:moveTo>
                  <a:lnTo>
                    <a:pt x="180" y="90"/>
                  </a:lnTo>
                  <a:lnTo>
                    <a:pt x="180" y="99"/>
                  </a:lnTo>
                  <a:lnTo>
                    <a:pt x="178" y="108"/>
                  </a:lnTo>
                  <a:lnTo>
                    <a:pt x="177" y="117"/>
                  </a:lnTo>
                  <a:lnTo>
                    <a:pt x="174" y="124"/>
                  </a:lnTo>
                  <a:lnTo>
                    <a:pt x="165" y="141"/>
                  </a:lnTo>
                  <a:lnTo>
                    <a:pt x="155" y="154"/>
                  </a:lnTo>
                  <a:lnTo>
                    <a:pt x="140" y="164"/>
                  </a:lnTo>
                  <a:lnTo>
                    <a:pt x="125" y="173"/>
                  </a:lnTo>
                  <a:lnTo>
                    <a:pt x="118" y="176"/>
                  </a:lnTo>
                  <a:lnTo>
                    <a:pt x="109" y="178"/>
                  </a:lnTo>
                  <a:lnTo>
                    <a:pt x="100" y="179"/>
                  </a:lnTo>
                  <a:lnTo>
                    <a:pt x="90" y="179"/>
                  </a:lnTo>
                  <a:lnTo>
                    <a:pt x="90" y="179"/>
                  </a:lnTo>
                  <a:lnTo>
                    <a:pt x="81" y="179"/>
                  </a:lnTo>
                  <a:lnTo>
                    <a:pt x="72" y="178"/>
                  </a:lnTo>
                  <a:lnTo>
                    <a:pt x="63" y="176"/>
                  </a:lnTo>
                  <a:lnTo>
                    <a:pt x="56" y="173"/>
                  </a:lnTo>
                  <a:lnTo>
                    <a:pt x="40" y="164"/>
                  </a:lnTo>
                  <a:lnTo>
                    <a:pt x="26" y="154"/>
                  </a:lnTo>
                  <a:lnTo>
                    <a:pt x="16" y="141"/>
                  </a:lnTo>
                  <a:lnTo>
                    <a:pt x="7" y="124"/>
                  </a:lnTo>
                  <a:lnTo>
                    <a:pt x="4" y="117"/>
                  </a:lnTo>
                  <a:lnTo>
                    <a:pt x="3" y="108"/>
                  </a:lnTo>
                  <a:lnTo>
                    <a:pt x="1" y="99"/>
                  </a:lnTo>
                  <a:lnTo>
                    <a:pt x="0" y="90"/>
                  </a:lnTo>
                  <a:lnTo>
                    <a:pt x="0" y="90"/>
                  </a:lnTo>
                  <a:lnTo>
                    <a:pt x="1" y="80"/>
                  </a:lnTo>
                  <a:lnTo>
                    <a:pt x="3" y="71"/>
                  </a:lnTo>
                  <a:lnTo>
                    <a:pt x="4" y="62"/>
                  </a:lnTo>
                  <a:lnTo>
                    <a:pt x="7" y="55"/>
                  </a:lnTo>
                  <a:lnTo>
                    <a:pt x="16" y="39"/>
                  </a:lnTo>
                  <a:lnTo>
                    <a:pt x="26" y="26"/>
                  </a:lnTo>
                  <a:lnTo>
                    <a:pt x="40" y="15"/>
                  </a:lnTo>
                  <a:lnTo>
                    <a:pt x="56" y="6"/>
                  </a:lnTo>
                  <a:lnTo>
                    <a:pt x="63" y="3"/>
                  </a:lnTo>
                  <a:lnTo>
                    <a:pt x="72" y="2"/>
                  </a:lnTo>
                  <a:lnTo>
                    <a:pt x="81" y="0"/>
                  </a:lnTo>
                  <a:lnTo>
                    <a:pt x="90" y="0"/>
                  </a:lnTo>
                  <a:lnTo>
                    <a:pt x="90" y="0"/>
                  </a:lnTo>
                  <a:lnTo>
                    <a:pt x="100" y="0"/>
                  </a:lnTo>
                  <a:lnTo>
                    <a:pt x="109" y="2"/>
                  </a:lnTo>
                  <a:lnTo>
                    <a:pt x="118" y="3"/>
                  </a:lnTo>
                  <a:lnTo>
                    <a:pt x="125" y="6"/>
                  </a:lnTo>
                  <a:lnTo>
                    <a:pt x="140" y="15"/>
                  </a:lnTo>
                  <a:lnTo>
                    <a:pt x="155" y="26"/>
                  </a:lnTo>
                  <a:lnTo>
                    <a:pt x="165" y="39"/>
                  </a:lnTo>
                  <a:lnTo>
                    <a:pt x="174" y="55"/>
                  </a:lnTo>
                  <a:lnTo>
                    <a:pt x="177" y="62"/>
                  </a:lnTo>
                  <a:lnTo>
                    <a:pt x="178" y="71"/>
                  </a:lnTo>
                  <a:lnTo>
                    <a:pt x="180" y="80"/>
                  </a:lnTo>
                  <a:lnTo>
                    <a:pt x="180" y="90"/>
                  </a:lnTo>
                  <a:lnTo>
                    <a:pt x="180" y="90"/>
                  </a:lnTo>
                  <a:close/>
                </a:path>
              </a:pathLst>
            </a:custGeom>
            <a:solidFill>
              <a:srgbClr val="E57F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3" name="Rectangle 82">
              <a:extLst>
                <a:ext uri="{FF2B5EF4-FFF2-40B4-BE49-F238E27FC236}">
                  <a16:creationId xmlns:a16="http://schemas.microsoft.com/office/drawing/2014/main" id="{E9ED52AF-4197-4E7A-A1C5-13A3B1E35A1B}"/>
                </a:ext>
              </a:extLst>
            </p:cNvPr>
            <p:cNvSpPr/>
            <p:nvPr/>
          </p:nvSpPr>
          <p:spPr>
            <a:xfrm>
              <a:off x="7478080" y="4027126"/>
              <a:ext cx="1792597" cy="369332"/>
            </a:xfrm>
            <a:prstGeom prst="rect">
              <a:avLst/>
            </a:prstGeom>
          </p:spPr>
          <p:txBody>
            <a:bodyPr wrap="square">
              <a:spAutoFit/>
            </a:bodyPr>
            <a:lstStyle/>
            <a:p>
              <a:pPr algn="ctr">
                <a:spcBef>
                  <a:spcPts val="300"/>
                </a:spcBef>
              </a:pPr>
              <a:r>
                <a:rPr lang="en-US" sz="1200">
                  <a:latin typeface="Arial" panose="020B0604020202020204" pitchFamily="34" charset="0"/>
                </a:rPr>
                <a:t>COMPATIBLE</a:t>
              </a:r>
            </a:p>
          </p:txBody>
        </p:sp>
      </p:grpSp>
      <p:grpSp>
        <p:nvGrpSpPr>
          <p:cNvPr id="6" name="Group 5">
            <a:extLst>
              <a:ext uri="{FF2B5EF4-FFF2-40B4-BE49-F238E27FC236}">
                <a16:creationId xmlns:a16="http://schemas.microsoft.com/office/drawing/2014/main" id="{CD6603BD-71EC-5540-81A7-5981F978D6D5}"/>
              </a:ext>
            </a:extLst>
          </p:cNvPr>
          <p:cNvGrpSpPr/>
          <p:nvPr/>
        </p:nvGrpSpPr>
        <p:grpSpPr>
          <a:xfrm>
            <a:off x="7234258" y="2118797"/>
            <a:ext cx="1417320" cy="2336884"/>
            <a:chOff x="9645677" y="2825063"/>
            <a:chExt cx="1889760" cy="3115844"/>
          </a:xfrm>
        </p:grpSpPr>
        <p:sp>
          <p:nvSpPr>
            <p:cNvPr id="31" name="Rectangle 30">
              <a:extLst>
                <a:ext uri="{FF2B5EF4-FFF2-40B4-BE49-F238E27FC236}">
                  <a16:creationId xmlns:a16="http://schemas.microsoft.com/office/drawing/2014/main" id="{C4A90179-3232-430F-967F-9FF312A239B9}"/>
                </a:ext>
              </a:extLst>
            </p:cNvPr>
            <p:cNvSpPr/>
            <p:nvPr/>
          </p:nvSpPr>
          <p:spPr>
            <a:xfrm>
              <a:off x="9645677" y="4791875"/>
              <a:ext cx="1889760" cy="1149032"/>
            </a:xfrm>
            <a:prstGeom prst="rect">
              <a:avLst/>
            </a:prstGeom>
          </p:spPr>
          <p:txBody>
            <a:bodyPr wrap="square">
              <a:spAutoFit/>
            </a:bodyPr>
            <a:lstStyle/>
            <a:p>
              <a:pPr algn="ctr"/>
              <a:r>
                <a:rPr lang="en-US" sz="1000">
                  <a:latin typeface="Arial" panose="020B0604020202020204" pitchFamily="34" charset="0"/>
                </a:rPr>
                <a:t>Stay up to date </a:t>
              </a:r>
              <a:br>
                <a:rPr lang="en-US" sz="1000">
                  <a:latin typeface="Arial" panose="020B0604020202020204" pitchFamily="34" charset="0"/>
                </a:rPr>
              </a:br>
              <a:r>
                <a:rPr lang="en-US" sz="1000">
                  <a:latin typeface="Arial" panose="020B0604020202020204" pitchFamily="34" charset="0"/>
                </a:rPr>
                <a:t>with security requirements and standards that meet your specific needs.</a:t>
              </a:r>
            </a:p>
          </p:txBody>
        </p:sp>
        <p:grpSp>
          <p:nvGrpSpPr>
            <p:cNvPr id="79" name="Group 78"/>
            <p:cNvGrpSpPr/>
            <p:nvPr/>
          </p:nvGrpSpPr>
          <p:grpSpPr>
            <a:xfrm>
              <a:off x="10044457" y="2825063"/>
              <a:ext cx="1092200" cy="1092200"/>
              <a:chOff x="7327900" y="2185988"/>
              <a:chExt cx="819150" cy="819150"/>
            </a:xfrm>
          </p:grpSpPr>
          <p:sp>
            <p:nvSpPr>
              <p:cNvPr id="71" name="Freeform 48"/>
              <p:cNvSpPr>
                <a:spLocks/>
              </p:cNvSpPr>
              <p:nvPr/>
            </p:nvSpPr>
            <p:spPr bwMode="auto">
              <a:xfrm>
                <a:off x="7327900" y="2185988"/>
                <a:ext cx="819150" cy="819150"/>
              </a:xfrm>
              <a:custGeom>
                <a:avLst/>
                <a:gdLst>
                  <a:gd name="T0" fmla="*/ 969 w 1034"/>
                  <a:gd name="T1" fmla="*/ 0 h 1033"/>
                  <a:gd name="T2" fmla="*/ 65 w 1034"/>
                  <a:gd name="T3" fmla="*/ 0 h 1033"/>
                  <a:gd name="T4" fmla="*/ 65 w 1034"/>
                  <a:gd name="T5" fmla="*/ 0 h 1033"/>
                  <a:gd name="T6" fmla="*/ 52 w 1034"/>
                  <a:gd name="T7" fmla="*/ 1 h 1033"/>
                  <a:gd name="T8" fmla="*/ 40 w 1034"/>
                  <a:gd name="T9" fmla="*/ 6 h 1033"/>
                  <a:gd name="T10" fmla="*/ 28 w 1034"/>
                  <a:gd name="T11" fmla="*/ 13 h 1033"/>
                  <a:gd name="T12" fmla="*/ 20 w 1034"/>
                  <a:gd name="T13" fmla="*/ 22 h 1033"/>
                  <a:gd name="T14" fmla="*/ 11 w 1034"/>
                  <a:gd name="T15" fmla="*/ 32 h 1033"/>
                  <a:gd name="T16" fmla="*/ 5 w 1034"/>
                  <a:gd name="T17" fmla="*/ 46 h 1033"/>
                  <a:gd name="T18" fmla="*/ 2 w 1034"/>
                  <a:gd name="T19" fmla="*/ 59 h 1033"/>
                  <a:gd name="T20" fmla="*/ 0 w 1034"/>
                  <a:gd name="T21" fmla="*/ 74 h 1033"/>
                  <a:gd name="T22" fmla="*/ 0 w 1034"/>
                  <a:gd name="T23" fmla="*/ 959 h 1033"/>
                  <a:gd name="T24" fmla="*/ 0 w 1034"/>
                  <a:gd name="T25" fmla="*/ 959 h 1033"/>
                  <a:gd name="T26" fmla="*/ 2 w 1034"/>
                  <a:gd name="T27" fmla="*/ 974 h 1033"/>
                  <a:gd name="T28" fmla="*/ 5 w 1034"/>
                  <a:gd name="T29" fmla="*/ 987 h 1033"/>
                  <a:gd name="T30" fmla="*/ 11 w 1034"/>
                  <a:gd name="T31" fmla="*/ 1001 h 1033"/>
                  <a:gd name="T32" fmla="*/ 20 w 1034"/>
                  <a:gd name="T33" fmla="*/ 1011 h 1033"/>
                  <a:gd name="T34" fmla="*/ 28 w 1034"/>
                  <a:gd name="T35" fmla="*/ 1020 h 1033"/>
                  <a:gd name="T36" fmla="*/ 40 w 1034"/>
                  <a:gd name="T37" fmla="*/ 1027 h 1033"/>
                  <a:gd name="T38" fmla="*/ 52 w 1034"/>
                  <a:gd name="T39" fmla="*/ 1032 h 1033"/>
                  <a:gd name="T40" fmla="*/ 65 w 1034"/>
                  <a:gd name="T41" fmla="*/ 1033 h 1033"/>
                  <a:gd name="T42" fmla="*/ 969 w 1034"/>
                  <a:gd name="T43" fmla="*/ 1033 h 1033"/>
                  <a:gd name="T44" fmla="*/ 969 w 1034"/>
                  <a:gd name="T45" fmla="*/ 1033 h 1033"/>
                  <a:gd name="T46" fmla="*/ 981 w 1034"/>
                  <a:gd name="T47" fmla="*/ 1032 h 1033"/>
                  <a:gd name="T48" fmla="*/ 994 w 1034"/>
                  <a:gd name="T49" fmla="*/ 1027 h 1033"/>
                  <a:gd name="T50" fmla="*/ 1004 w 1034"/>
                  <a:gd name="T51" fmla="*/ 1020 h 1033"/>
                  <a:gd name="T52" fmla="*/ 1015 w 1034"/>
                  <a:gd name="T53" fmla="*/ 1011 h 1033"/>
                  <a:gd name="T54" fmla="*/ 1022 w 1034"/>
                  <a:gd name="T55" fmla="*/ 1001 h 1033"/>
                  <a:gd name="T56" fmla="*/ 1028 w 1034"/>
                  <a:gd name="T57" fmla="*/ 987 h 1033"/>
                  <a:gd name="T58" fmla="*/ 1032 w 1034"/>
                  <a:gd name="T59" fmla="*/ 974 h 1033"/>
                  <a:gd name="T60" fmla="*/ 1034 w 1034"/>
                  <a:gd name="T61" fmla="*/ 959 h 1033"/>
                  <a:gd name="T62" fmla="*/ 1034 w 1034"/>
                  <a:gd name="T63" fmla="*/ 74 h 1033"/>
                  <a:gd name="T64" fmla="*/ 1034 w 1034"/>
                  <a:gd name="T65" fmla="*/ 74 h 1033"/>
                  <a:gd name="T66" fmla="*/ 1032 w 1034"/>
                  <a:gd name="T67" fmla="*/ 59 h 1033"/>
                  <a:gd name="T68" fmla="*/ 1028 w 1034"/>
                  <a:gd name="T69" fmla="*/ 46 h 1033"/>
                  <a:gd name="T70" fmla="*/ 1022 w 1034"/>
                  <a:gd name="T71" fmla="*/ 32 h 1033"/>
                  <a:gd name="T72" fmla="*/ 1015 w 1034"/>
                  <a:gd name="T73" fmla="*/ 22 h 1033"/>
                  <a:gd name="T74" fmla="*/ 1004 w 1034"/>
                  <a:gd name="T75" fmla="*/ 13 h 1033"/>
                  <a:gd name="T76" fmla="*/ 994 w 1034"/>
                  <a:gd name="T77" fmla="*/ 6 h 1033"/>
                  <a:gd name="T78" fmla="*/ 981 w 1034"/>
                  <a:gd name="T79" fmla="*/ 1 h 1033"/>
                  <a:gd name="T80" fmla="*/ 969 w 1034"/>
                  <a:gd name="T81" fmla="*/ 0 h 1033"/>
                  <a:gd name="T82" fmla="*/ 969 w 1034"/>
                  <a:gd name="T83" fmla="*/ 0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4" h="1033">
                    <a:moveTo>
                      <a:pt x="969" y="0"/>
                    </a:moveTo>
                    <a:lnTo>
                      <a:pt x="65" y="0"/>
                    </a:lnTo>
                    <a:lnTo>
                      <a:pt x="65" y="0"/>
                    </a:lnTo>
                    <a:lnTo>
                      <a:pt x="52" y="1"/>
                    </a:lnTo>
                    <a:lnTo>
                      <a:pt x="40" y="6"/>
                    </a:lnTo>
                    <a:lnTo>
                      <a:pt x="28" y="13"/>
                    </a:lnTo>
                    <a:lnTo>
                      <a:pt x="20" y="22"/>
                    </a:lnTo>
                    <a:lnTo>
                      <a:pt x="11" y="32"/>
                    </a:lnTo>
                    <a:lnTo>
                      <a:pt x="5" y="46"/>
                    </a:lnTo>
                    <a:lnTo>
                      <a:pt x="2" y="59"/>
                    </a:lnTo>
                    <a:lnTo>
                      <a:pt x="0" y="74"/>
                    </a:lnTo>
                    <a:lnTo>
                      <a:pt x="0" y="959"/>
                    </a:lnTo>
                    <a:lnTo>
                      <a:pt x="0" y="959"/>
                    </a:lnTo>
                    <a:lnTo>
                      <a:pt x="2" y="974"/>
                    </a:lnTo>
                    <a:lnTo>
                      <a:pt x="5" y="987"/>
                    </a:lnTo>
                    <a:lnTo>
                      <a:pt x="11" y="1001"/>
                    </a:lnTo>
                    <a:lnTo>
                      <a:pt x="20" y="1011"/>
                    </a:lnTo>
                    <a:lnTo>
                      <a:pt x="28" y="1020"/>
                    </a:lnTo>
                    <a:lnTo>
                      <a:pt x="40" y="1027"/>
                    </a:lnTo>
                    <a:lnTo>
                      <a:pt x="52" y="1032"/>
                    </a:lnTo>
                    <a:lnTo>
                      <a:pt x="65" y="1033"/>
                    </a:lnTo>
                    <a:lnTo>
                      <a:pt x="969" y="1033"/>
                    </a:lnTo>
                    <a:lnTo>
                      <a:pt x="969" y="1033"/>
                    </a:lnTo>
                    <a:lnTo>
                      <a:pt x="981" y="1032"/>
                    </a:lnTo>
                    <a:lnTo>
                      <a:pt x="994" y="1027"/>
                    </a:lnTo>
                    <a:lnTo>
                      <a:pt x="1004" y="1020"/>
                    </a:lnTo>
                    <a:lnTo>
                      <a:pt x="1015" y="1011"/>
                    </a:lnTo>
                    <a:lnTo>
                      <a:pt x="1022" y="1001"/>
                    </a:lnTo>
                    <a:lnTo>
                      <a:pt x="1028" y="987"/>
                    </a:lnTo>
                    <a:lnTo>
                      <a:pt x="1032" y="974"/>
                    </a:lnTo>
                    <a:lnTo>
                      <a:pt x="1034" y="959"/>
                    </a:lnTo>
                    <a:lnTo>
                      <a:pt x="1034" y="74"/>
                    </a:lnTo>
                    <a:lnTo>
                      <a:pt x="1034" y="74"/>
                    </a:lnTo>
                    <a:lnTo>
                      <a:pt x="1032" y="59"/>
                    </a:lnTo>
                    <a:lnTo>
                      <a:pt x="1028" y="46"/>
                    </a:lnTo>
                    <a:lnTo>
                      <a:pt x="1022" y="32"/>
                    </a:lnTo>
                    <a:lnTo>
                      <a:pt x="1015" y="22"/>
                    </a:lnTo>
                    <a:lnTo>
                      <a:pt x="1004" y="13"/>
                    </a:lnTo>
                    <a:lnTo>
                      <a:pt x="994" y="6"/>
                    </a:lnTo>
                    <a:lnTo>
                      <a:pt x="981" y="1"/>
                    </a:lnTo>
                    <a:lnTo>
                      <a:pt x="969" y="0"/>
                    </a:lnTo>
                    <a:lnTo>
                      <a:pt x="969" y="0"/>
                    </a:lnTo>
                    <a:close/>
                  </a:path>
                </a:pathLst>
              </a:custGeom>
              <a:solidFill>
                <a:srgbClr val="EF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2" name="Freeform 49"/>
              <p:cNvSpPr>
                <a:spLocks noEditPoints="1"/>
              </p:cNvSpPr>
              <p:nvPr/>
            </p:nvSpPr>
            <p:spPr bwMode="auto">
              <a:xfrm>
                <a:off x="7567613" y="2351088"/>
                <a:ext cx="347662" cy="498475"/>
              </a:xfrm>
              <a:custGeom>
                <a:avLst/>
                <a:gdLst>
                  <a:gd name="T0" fmla="*/ 384 w 438"/>
                  <a:gd name="T1" fmla="*/ 162 h 629"/>
                  <a:gd name="T2" fmla="*/ 381 w 438"/>
                  <a:gd name="T3" fmla="*/ 130 h 629"/>
                  <a:gd name="T4" fmla="*/ 365 w 438"/>
                  <a:gd name="T5" fmla="*/ 86 h 629"/>
                  <a:gd name="T6" fmla="*/ 337 w 438"/>
                  <a:gd name="T7" fmla="*/ 47 h 629"/>
                  <a:gd name="T8" fmla="*/ 300 w 438"/>
                  <a:gd name="T9" fmla="*/ 19 h 629"/>
                  <a:gd name="T10" fmla="*/ 255 w 438"/>
                  <a:gd name="T11" fmla="*/ 3 h 629"/>
                  <a:gd name="T12" fmla="*/ 223 w 438"/>
                  <a:gd name="T13" fmla="*/ 0 h 629"/>
                  <a:gd name="T14" fmla="*/ 176 w 438"/>
                  <a:gd name="T15" fmla="*/ 7 h 629"/>
                  <a:gd name="T16" fmla="*/ 133 w 438"/>
                  <a:gd name="T17" fmla="*/ 28 h 629"/>
                  <a:gd name="T18" fmla="*/ 99 w 438"/>
                  <a:gd name="T19" fmla="*/ 59 h 629"/>
                  <a:gd name="T20" fmla="*/ 74 w 438"/>
                  <a:gd name="T21" fmla="*/ 99 h 629"/>
                  <a:gd name="T22" fmla="*/ 62 w 438"/>
                  <a:gd name="T23" fmla="*/ 146 h 629"/>
                  <a:gd name="T24" fmla="*/ 37 w 438"/>
                  <a:gd name="T25" fmla="*/ 241 h 629"/>
                  <a:gd name="T26" fmla="*/ 24 w 438"/>
                  <a:gd name="T27" fmla="*/ 244 h 629"/>
                  <a:gd name="T28" fmla="*/ 7 w 438"/>
                  <a:gd name="T29" fmla="*/ 257 h 629"/>
                  <a:gd name="T30" fmla="*/ 0 w 438"/>
                  <a:gd name="T31" fmla="*/ 278 h 629"/>
                  <a:gd name="T32" fmla="*/ 2 w 438"/>
                  <a:gd name="T33" fmla="*/ 599 h 629"/>
                  <a:gd name="T34" fmla="*/ 12 w 438"/>
                  <a:gd name="T35" fmla="*/ 618 h 629"/>
                  <a:gd name="T36" fmla="*/ 30 w 438"/>
                  <a:gd name="T37" fmla="*/ 629 h 629"/>
                  <a:gd name="T38" fmla="*/ 402 w 438"/>
                  <a:gd name="T39" fmla="*/ 629 h 629"/>
                  <a:gd name="T40" fmla="*/ 422 w 438"/>
                  <a:gd name="T41" fmla="*/ 623 h 629"/>
                  <a:gd name="T42" fmla="*/ 436 w 438"/>
                  <a:gd name="T43" fmla="*/ 607 h 629"/>
                  <a:gd name="T44" fmla="*/ 438 w 438"/>
                  <a:gd name="T45" fmla="*/ 278 h 629"/>
                  <a:gd name="T46" fmla="*/ 436 w 438"/>
                  <a:gd name="T47" fmla="*/ 263 h 629"/>
                  <a:gd name="T48" fmla="*/ 422 w 438"/>
                  <a:gd name="T49" fmla="*/ 247 h 629"/>
                  <a:gd name="T50" fmla="*/ 402 w 438"/>
                  <a:gd name="T51" fmla="*/ 241 h 629"/>
                  <a:gd name="T52" fmla="*/ 142 w 438"/>
                  <a:gd name="T53" fmla="*/ 162 h 629"/>
                  <a:gd name="T54" fmla="*/ 155 w 438"/>
                  <a:gd name="T55" fmla="*/ 117 h 629"/>
                  <a:gd name="T56" fmla="*/ 192 w 438"/>
                  <a:gd name="T57" fmla="*/ 87 h 629"/>
                  <a:gd name="T58" fmla="*/ 223 w 438"/>
                  <a:gd name="T59" fmla="*/ 81 h 629"/>
                  <a:gd name="T60" fmla="*/ 269 w 438"/>
                  <a:gd name="T61" fmla="*/ 95 h 629"/>
                  <a:gd name="T62" fmla="*/ 298 w 438"/>
                  <a:gd name="T63" fmla="*/ 131 h 629"/>
                  <a:gd name="T64" fmla="*/ 304 w 438"/>
                  <a:gd name="T65" fmla="*/ 241 h 629"/>
                  <a:gd name="T66" fmla="*/ 264 w 438"/>
                  <a:gd name="T67" fmla="*/ 509 h 629"/>
                  <a:gd name="T68" fmla="*/ 193 w 438"/>
                  <a:gd name="T69" fmla="*/ 413 h 629"/>
                  <a:gd name="T70" fmla="*/ 176 w 438"/>
                  <a:gd name="T71" fmla="*/ 385 h 629"/>
                  <a:gd name="T72" fmla="*/ 174 w 438"/>
                  <a:gd name="T73" fmla="*/ 363 h 629"/>
                  <a:gd name="T74" fmla="*/ 188 w 438"/>
                  <a:gd name="T75" fmla="*/ 338 h 629"/>
                  <a:gd name="T76" fmla="*/ 213 w 438"/>
                  <a:gd name="T77" fmla="*/ 325 h 629"/>
                  <a:gd name="T78" fmla="*/ 233 w 438"/>
                  <a:gd name="T79" fmla="*/ 325 h 629"/>
                  <a:gd name="T80" fmla="*/ 258 w 438"/>
                  <a:gd name="T81" fmla="*/ 338 h 629"/>
                  <a:gd name="T82" fmla="*/ 272 w 438"/>
                  <a:gd name="T83" fmla="*/ 363 h 629"/>
                  <a:gd name="T84" fmla="*/ 270 w 438"/>
                  <a:gd name="T85" fmla="*/ 385 h 629"/>
                  <a:gd name="T86" fmla="*/ 252 w 438"/>
                  <a:gd name="T87" fmla="*/ 41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8" h="629">
                    <a:moveTo>
                      <a:pt x="402" y="241"/>
                    </a:moveTo>
                    <a:lnTo>
                      <a:pt x="384" y="241"/>
                    </a:lnTo>
                    <a:lnTo>
                      <a:pt x="384" y="162"/>
                    </a:lnTo>
                    <a:lnTo>
                      <a:pt x="384" y="162"/>
                    </a:lnTo>
                    <a:lnTo>
                      <a:pt x="384" y="146"/>
                    </a:lnTo>
                    <a:lnTo>
                      <a:pt x="381" y="130"/>
                    </a:lnTo>
                    <a:lnTo>
                      <a:pt x="376" y="115"/>
                    </a:lnTo>
                    <a:lnTo>
                      <a:pt x="372" y="99"/>
                    </a:lnTo>
                    <a:lnTo>
                      <a:pt x="365" y="86"/>
                    </a:lnTo>
                    <a:lnTo>
                      <a:pt x="357" y="72"/>
                    </a:lnTo>
                    <a:lnTo>
                      <a:pt x="347" y="59"/>
                    </a:lnTo>
                    <a:lnTo>
                      <a:pt x="337" y="47"/>
                    </a:lnTo>
                    <a:lnTo>
                      <a:pt x="326" y="37"/>
                    </a:lnTo>
                    <a:lnTo>
                      <a:pt x="313" y="28"/>
                    </a:lnTo>
                    <a:lnTo>
                      <a:pt x="300" y="19"/>
                    </a:lnTo>
                    <a:lnTo>
                      <a:pt x="286" y="13"/>
                    </a:lnTo>
                    <a:lnTo>
                      <a:pt x="270" y="7"/>
                    </a:lnTo>
                    <a:lnTo>
                      <a:pt x="255" y="3"/>
                    </a:lnTo>
                    <a:lnTo>
                      <a:pt x="239" y="0"/>
                    </a:lnTo>
                    <a:lnTo>
                      <a:pt x="223" y="0"/>
                    </a:lnTo>
                    <a:lnTo>
                      <a:pt x="223" y="0"/>
                    </a:lnTo>
                    <a:lnTo>
                      <a:pt x="207" y="0"/>
                    </a:lnTo>
                    <a:lnTo>
                      <a:pt x="190" y="3"/>
                    </a:lnTo>
                    <a:lnTo>
                      <a:pt x="176" y="7"/>
                    </a:lnTo>
                    <a:lnTo>
                      <a:pt x="159" y="13"/>
                    </a:lnTo>
                    <a:lnTo>
                      <a:pt x="146" y="19"/>
                    </a:lnTo>
                    <a:lnTo>
                      <a:pt x="133" y="28"/>
                    </a:lnTo>
                    <a:lnTo>
                      <a:pt x="120" y="37"/>
                    </a:lnTo>
                    <a:lnTo>
                      <a:pt x="109" y="47"/>
                    </a:lnTo>
                    <a:lnTo>
                      <a:pt x="99" y="59"/>
                    </a:lnTo>
                    <a:lnTo>
                      <a:pt x="89" y="72"/>
                    </a:lnTo>
                    <a:lnTo>
                      <a:pt x="81" y="86"/>
                    </a:lnTo>
                    <a:lnTo>
                      <a:pt x="74" y="99"/>
                    </a:lnTo>
                    <a:lnTo>
                      <a:pt x="69" y="115"/>
                    </a:lnTo>
                    <a:lnTo>
                      <a:pt x="65" y="130"/>
                    </a:lnTo>
                    <a:lnTo>
                      <a:pt x="62" y="146"/>
                    </a:lnTo>
                    <a:lnTo>
                      <a:pt x="62" y="162"/>
                    </a:lnTo>
                    <a:lnTo>
                      <a:pt x="62" y="241"/>
                    </a:lnTo>
                    <a:lnTo>
                      <a:pt x="37" y="241"/>
                    </a:lnTo>
                    <a:lnTo>
                      <a:pt x="37" y="241"/>
                    </a:lnTo>
                    <a:lnTo>
                      <a:pt x="30" y="242"/>
                    </a:lnTo>
                    <a:lnTo>
                      <a:pt x="24" y="244"/>
                    </a:lnTo>
                    <a:lnTo>
                      <a:pt x="16" y="247"/>
                    </a:lnTo>
                    <a:lnTo>
                      <a:pt x="12" y="251"/>
                    </a:lnTo>
                    <a:lnTo>
                      <a:pt x="7" y="257"/>
                    </a:lnTo>
                    <a:lnTo>
                      <a:pt x="3" y="263"/>
                    </a:lnTo>
                    <a:lnTo>
                      <a:pt x="2" y="270"/>
                    </a:lnTo>
                    <a:lnTo>
                      <a:pt x="0" y="278"/>
                    </a:lnTo>
                    <a:lnTo>
                      <a:pt x="0" y="592"/>
                    </a:lnTo>
                    <a:lnTo>
                      <a:pt x="0" y="592"/>
                    </a:lnTo>
                    <a:lnTo>
                      <a:pt x="2" y="599"/>
                    </a:lnTo>
                    <a:lnTo>
                      <a:pt x="3" y="607"/>
                    </a:lnTo>
                    <a:lnTo>
                      <a:pt x="7" y="612"/>
                    </a:lnTo>
                    <a:lnTo>
                      <a:pt x="12" y="618"/>
                    </a:lnTo>
                    <a:lnTo>
                      <a:pt x="16" y="623"/>
                    </a:lnTo>
                    <a:lnTo>
                      <a:pt x="24" y="626"/>
                    </a:lnTo>
                    <a:lnTo>
                      <a:pt x="30" y="629"/>
                    </a:lnTo>
                    <a:lnTo>
                      <a:pt x="37" y="629"/>
                    </a:lnTo>
                    <a:lnTo>
                      <a:pt x="402" y="629"/>
                    </a:lnTo>
                    <a:lnTo>
                      <a:pt x="402" y="629"/>
                    </a:lnTo>
                    <a:lnTo>
                      <a:pt x="409" y="629"/>
                    </a:lnTo>
                    <a:lnTo>
                      <a:pt x="416" y="626"/>
                    </a:lnTo>
                    <a:lnTo>
                      <a:pt x="422" y="623"/>
                    </a:lnTo>
                    <a:lnTo>
                      <a:pt x="428" y="618"/>
                    </a:lnTo>
                    <a:lnTo>
                      <a:pt x="433" y="612"/>
                    </a:lnTo>
                    <a:lnTo>
                      <a:pt x="436" y="607"/>
                    </a:lnTo>
                    <a:lnTo>
                      <a:pt x="437" y="599"/>
                    </a:lnTo>
                    <a:lnTo>
                      <a:pt x="438" y="592"/>
                    </a:lnTo>
                    <a:lnTo>
                      <a:pt x="438" y="278"/>
                    </a:lnTo>
                    <a:lnTo>
                      <a:pt x="438" y="278"/>
                    </a:lnTo>
                    <a:lnTo>
                      <a:pt x="437" y="270"/>
                    </a:lnTo>
                    <a:lnTo>
                      <a:pt x="436" y="263"/>
                    </a:lnTo>
                    <a:lnTo>
                      <a:pt x="433" y="257"/>
                    </a:lnTo>
                    <a:lnTo>
                      <a:pt x="428" y="251"/>
                    </a:lnTo>
                    <a:lnTo>
                      <a:pt x="422" y="247"/>
                    </a:lnTo>
                    <a:lnTo>
                      <a:pt x="416" y="244"/>
                    </a:lnTo>
                    <a:lnTo>
                      <a:pt x="409" y="242"/>
                    </a:lnTo>
                    <a:lnTo>
                      <a:pt x="402" y="241"/>
                    </a:lnTo>
                    <a:lnTo>
                      <a:pt x="402" y="241"/>
                    </a:lnTo>
                    <a:close/>
                    <a:moveTo>
                      <a:pt x="142" y="162"/>
                    </a:moveTo>
                    <a:lnTo>
                      <a:pt x="142" y="162"/>
                    </a:lnTo>
                    <a:lnTo>
                      <a:pt x="143" y="146"/>
                    </a:lnTo>
                    <a:lnTo>
                      <a:pt x="148" y="131"/>
                    </a:lnTo>
                    <a:lnTo>
                      <a:pt x="155" y="117"/>
                    </a:lnTo>
                    <a:lnTo>
                      <a:pt x="165" y="105"/>
                    </a:lnTo>
                    <a:lnTo>
                      <a:pt x="177" y="95"/>
                    </a:lnTo>
                    <a:lnTo>
                      <a:pt x="192" y="87"/>
                    </a:lnTo>
                    <a:lnTo>
                      <a:pt x="207" y="83"/>
                    </a:lnTo>
                    <a:lnTo>
                      <a:pt x="223" y="81"/>
                    </a:lnTo>
                    <a:lnTo>
                      <a:pt x="223" y="81"/>
                    </a:lnTo>
                    <a:lnTo>
                      <a:pt x="239" y="83"/>
                    </a:lnTo>
                    <a:lnTo>
                      <a:pt x="254" y="87"/>
                    </a:lnTo>
                    <a:lnTo>
                      <a:pt x="269" y="95"/>
                    </a:lnTo>
                    <a:lnTo>
                      <a:pt x="281" y="105"/>
                    </a:lnTo>
                    <a:lnTo>
                      <a:pt x="291" y="117"/>
                    </a:lnTo>
                    <a:lnTo>
                      <a:pt x="298" y="131"/>
                    </a:lnTo>
                    <a:lnTo>
                      <a:pt x="303" y="146"/>
                    </a:lnTo>
                    <a:lnTo>
                      <a:pt x="304" y="162"/>
                    </a:lnTo>
                    <a:lnTo>
                      <a:pt x="304" y="241"/>
                    </a:lnTo>
                    <a:lnTo>
                      <a:pt x="142" y="241"/>
                    </a:lnTo>
                    <a:lnTo>
                      <a:pt x="142" y="162"/>
                    </a:lnTo>
                    <a:close/>
                    <a:moveTo>
                      <a:pt x="264" y="509"/>
                    </a:moveTo>
                    <a:lnTo>
                      <a:pt x="182" y="509"/>
                    </a:lnTo>
                    <a:lnTo>
                      <a:pt x="193" y="413"/>
                    </a:lnTo>
                    <a:lnTo>
                      <a:pt x="193" y="413"/>
                    </a:lnTo>
                    <a:lnTo>
                      <a:pt x="185" y="404"/>
                    </a:lnTo>
                    <a:lnTo>
                      <a:pt x="179" y="396"/>
                    </a:lnTo>
                    <a:lnTo>
                      <a:pt x="176" y="385"/>
                    </a:lnTo>
                    <a:lnTo>
                      <a:pt x="174" y="373"/>
                    </a:lnTo>
                    <a:lnTo>
                      <a:pt x="174" y="373"/>
                    </a:lnTo>
                    <a:lnTo>
                      <a:pt x="174" y="363"/>
                    </a:lnTo>
                    <a:lnTo>
                      <a:pt x="177" y="354"/>
                    </a:lnTo>
                    <a:lnTo>
                      <a:pt x="182" y="345"/>
                    </a:lnTo>
                    <a:lnTo>
                      <a:pt x="188" y="338"/>
                    </a:lnTo>
                    <a:lnTo>
                      <a:pt x="195" y="332"/>
                    </a:lnTo>
                    <a:lnTo>
                      <a:pt x="204" y="328"/>
                    </a:lnTo>
                    <a:lnTo>
                      <a:pt x="213" y="325"/>
                    </a:lnTo>
                    <a:lnTo>
                      <a:pt x="223" y="323"/>
                    </a:lnTo>
                    <a:lnTo>
                      <a:pt x="223" y="323"/>
                    </a:lnTo>
                    <a:lnTo>
                      <a:pt x="233" y="325"/>
                    </a:lnTo>
                    <a:lnTo>
                      <a:pt x="242" y="328"/>
                    </a:lnTo>
                    <a:lnTo>
                      <a:pt x="251" y="332"/>
                    </a:lnTo>
                    <a:lnTo>
                      <a:pt x="258" y="338"/>
                    </a:lnTo>
                    <a:lnTo>
                      <a:pt x="264" y="345"/>
                    </a:lnTo>
                    <a:lnTo>
                      <a:pt x="269" y="354"/>
                    </a:lnTo>
                    <a:lnTo>
                      <a:pt x="272" y="363"/>
                    </a:lnTo>
                    <a:lnTo>
                      <a:pt x="272" y="373"/>
                    </a:lnTo>
                    <a:lnTo>
                      <a:pt x="272" y="373"/>
                    </a:lnTo>
                    <a:lnTo>
                      <a:pt x="270" y="385"/>
                    </a:lnTo>
                    <a:lnTo>
                      <a:pt x="267" y="396"/>
                    </a:lnTo>
                    <a:lnTo>
                      <a:pt x="261" y="404"/>
                    </a:lnTo>
                    <a:lnTo>
                      <a:pt x="252" y="413"/>
                    </a:lnTo>
                    <a:lnTo>
                      <a:pt x="264" y="50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3" name="Freeform 50"/>
              <p:cNvSpPr>
                <a:spLocks noEditPoints="1"/>
              </p:cNvSpPr>
              <p:nvPr/>
            </p:nvSpPr>
            <p:spPr bwMode="auto">
              <a:xfrm>
                <a:off x="7562850" y="2346326"/>
                <a:ext cx="347662" cy="498475"/>
              </a:xfrm>
              <a:custGeom>
                <a:avLst/>
                <a:gdLst>
                  <a:gd name="T0" fmla="*/ 384 w 439"/>
                  <a:gd name="T1" fmla="*/ 162 h 629"/>
                  <a:gd name="T2" fmla="*/ 381 w 439"/>
                  <a:gd name="T3" fmla="*/ 130 h 629"/>
                  <a:gd name="T4" fmla="*/ 365 w 439"/>
                  <a:gd name="T5" fmla="*/ 86 h 629"/>
                  <a:gd name="T6" fmla="*/ 337 w 439"/>
                  <a:gd name="T7" fmla="*/ 47 h 629"/>
                  <a:gd name="T8" fmla="*/ 300 w 439"/>
                  <a:gd name="T9" fmla="*/ 19 h 629"/>
                  <a:gd name="T10" fmla="*/ 256 w 439"/>
                  <a:gd name="T11" fmla="*/ 3 h 629"/>
                  <a:gd name="T12" fmla="*/ 223 w 439"/>
                  <a:gd name="T13" fmla="*/ 0 h 629"/>
                  <a:gd name="T14" fmla="*/ 176 w 439"/>
                  <a:gd name="T15" fmla="*/ 8 h 629"/>
                  <a:gd name="T16" fmla="*/ 133 w 439"/>
                  <a:gd name="T17" fmla="*/ 28 h 629"/>
                  <a:gd name="T18" fmla="*/ 99 w 439"/>
                  <a:gd name="T19" fmla="*/ 59 h 629"/>
                  <a:gd name="T20" fmla="*/ 74 w 439"/>
                  <a:gd name="T21" fmla="*/ 99 h 629"/>
                  <a:gd name="T22" fmla="*/ 62 w 439"/>
                  <a:gd name="T23" fmla="*/ 146 h 629"/>
                  <a:gd name="T24" fmla="*/ 37 w 439"/>
                  <a:gd name="T25" fmla="*/ 241 h 629"/>
                  <a:gd name="T26" fmla="*/ 24 w 439"/>
                  <a:gd name="T27" fmla="*/ 244 h 629"/>
                  <a:gd name="T28" fmla="*/ 8 w 439"/>
                  <a:gd name="T29" fmla="*/ 257 h 629"/>
                  <a:gd name="T30" fmla="*/ 0 w 439"/>
                  <a:gd name="T31" fmla="*/ 278 h 629"/>
                  <a:gd name="T32" fmla="*/ 2 w 439"/>
                  <a:gd name="T33" fmla="*/ 599 h 629"/>
                  <a:gd name="T34" fmla="*/ 12 w 439"/>
                  <a:gd name="T35" fmla="*/ 618 h 629"/>
                  <a:gd name="T36" fmla="*/ 30 w 439"/>
                  <a:gd name="T37" fmla="*/ 629 h 629"/>
                  <a:gd name="T38" fmla="*/ 402 w 439"/>
                  <a:gd name="T39" fmla="*/ 629 h 629"/>
                  <a:gd name="T40" fmla="*/ 422 w 439"/>
                  <a:gd name="T41" fmla="*/ 623 h 629"/>
                  <a:gd name="T42" fmla="*/ 436 w 439"/>
                  <a:gd name="T43" fmla="*/ 607 h 629"/>
                  <a:gd name="T44" fmla="*/ 439 w 439"/>
                  <a:gd name="T45" fmla="*/ 278 h 629"/>
                  <a:gd name="T46" fmla="*/ 436 w 439"/>
                  <a:gd name="T47" fmla="*/ 263 h 629"/>
                  <a:gd name="T48" fmla="*/ 422 w 439"/>
                  <a:gd name="T49" fmla="*/ 247 h 629"/>
                  <a:gd name="T50" fmla="*/ 402 w 439"/>
                  <a:gd name="T51" fmla="*/ 241 h 629"/>
                  <a:gd name="T52" fmla="*/ 142 w 439"/>
                  <a:gd name="T53" fmla="*/ 162 h 629"/>
                  <a:gd name="T54" fmla="*/ 155 w 439"/>
                  <a:gd name="T55" fmla="*/ 117 h 629"/>
                  <a:gd name="T56" fmla="*/ 192 w 439"/>
                  <a:gd name="T57" fmla="*/ 87 h 629"/>
                  <a:gd name="T58" fmla="*/ 223 w 439"/>
                  <a:gd name="T59" fmla="*/ 81 h 629"/>
                  <a:gd name="T60" fmla="*/ 269 w 439"/>
                  <a:gd name="T61" fmla="*/ 95 h 629"/>
                  <a:gd name="T62" fmla="*/ 298 w 439"/>
                  <a:gd name="T63" fmla="*/ 132 h 629"/>
                  <a:gd name="T64" fmla="*/ 304 w 439"/>
                  <a:gd name="T65" fmla="*/ 241 h 629"/>
                  <a:gd name="T66" fmla="*/ 264 w 439"/>
                  <a:gd name="T67" fmla="*/ 509 h 629"/>
                  <a:gd name="T68" fmla="*/ 194 w 439"/>
                  <a:gd name="T69" fmla="*/ 413 h 629"/>
                  <a:gd name="T70" fmla="*/ 176 w 439"/>
                  <a:gd name="T71" fmla="*/ 385 h 629"/>
                  <a:gd name="T72" fmla="*/ 174 w 439"/>
                  <a:gd name="T73" fmla="*/ 363 h 629"/>
                  <a:gd name="T74" fmla="*/ 188 w 439"/>
                  <a:gd name="T75" fmla="*/ 338 h 629"/>
                  <a:gd name="T76" fmla="*/ 213 w 439"/>
                  <a:gd name="T77" fmla="*/ 325 h 629"/>
                  <a:gd name="T78" fmla="*/ 233 w 439"/>
                  <a:gd name="T79" fmla="*/ 325 h 629"/>
                  <a:gd name="T80" fmla="*/ 258 w 439"/>
                  <a:gd name="T81" fmla="*/ 338 h 629"/>
                  <a:gd name="T82" fmla="*/ 272 w 439"/>
                  <a:gd name="T83" fmla="*/ 363 h 629"/>
                  <a:gd name="T84" fmla="*/ 270 w 439"/>
                  <a:gd name="T85" fmla="*/ 385 h 629"/>
                  <a:gd name="T86" fmla="*/ 253 w 439"/>
                  <a:gd name="T87" fmla="*/ 41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9" h="629">
                    <a:moveTo>
                      <a:pt x="402" y="241"/>
                    </a:moveTo>
                    <a:lnTo>
                      <a:pt x="384" y="241"/>
                    </a:lnTo>
                    <a:lnTo>
                      <a:pt x="384" y="162"/>
                    </a:lnTo>
                    <a:lnTo>
                      <a:pt x="384" y="162"/>
                    </a:lnTo>
                    <a:lnTo>
                      <a:pt x="384" y="146"/>
                    </a:lnTo>
                    <a:lnTo>
                      <a:pt x="381" y="130"/>
                    </a:lnTo>
                    <a:lnTo>
                      <a:pt x="377" y="115"/>
                    </a:lnTo>
                    <a:lnTo>
                      <a:pt x="372" y="99"/>
                    </a:lnTo>
                    <a:lnTo>
                      <a:pt x="365" y="86"/>
                    </a:lnTo>
                    <a:lnTo>
                      <a:pt x="357" y="72"/>
                    </a:lnTo>
                    <a:lnTo>
                      <a:pt x="347" y="59"/>
                    </a:lnTo>
                    <a:lnTo>
                      <a:pt x="337" y="47"/>
                    </a:lnTo>
                    <a:lnTo>
                      <a:pt x="326" y="37"/>
                    </a:lnTo>
                    <a:lnTo>
                      <a:pt x="313" y="28"/>
                    </a:lnTo>
                    <a:lnTo>
                      <a:pt x="300" y="19"/>
                    </a:lnTo>
                    <a:lnTo>
                      <a:pt x="287" y="13"/>
                    </a:lnTo>
                    <a:lnTo>
                      <a:pt x="270" y="8"/>
                    </a:lnTo>
                    <a:lnTo>
                      <a:pt x="256" y="3"/>
                    </a:lnTo>
                    <a:lnTo>
                      <a:pt x="239" y="0"/>
                    </a:lnTo>
                    <a:lnTo>
                      <a:pt x="223" y="0"/>
                    </a:lnTo>
                    <a:lnTo>
                      <a:pt x="223" y="0"/>
                    </a:lnTo>
                    <a:lnTo>
                      <a:pt x="207" y="0"/>
                    </a:lnTo>
                    <a:lnTo>
                      <a:pt x="191" y="3"/>
                    </a:lnTo>
                    <a:lnTo>
                      <a:pt x="176" y="8"/>
                    </a:lnTo>
                    <a:lnTo>
                      <a:pt x="160" y="13"/>
                    </a:lnTo>
                    <a:lnTo>
                      <a:pt x="146" y="19"/>
                    </a:lnTo>
                    <a:lnTo>
                      <a:pt x="133" y="28"/>
                    </a:lnTo>
                    <a:lnTo>
                      <a:pt x="120" y="37"/>
                    </a:lnTo>
                    <a:lnTo>
                      <a:pt x="109" y="47"/>
                    </a:lnTo>
                    <a:lnTo>
                      <a:pt x="99" y="59"/>
                    </a:lnTo>
                    <a:lnTo>
                      <a:pt x="89" y="72"/>
                    </a:lnTo>
                    <a:lnTo>
                      <a:pt x="81" y="86"/>
                    </a:lnTo>
                    <a:lnTo>
                      <a:pt x="74" y="99"/>
                    </a:lnTo>
                    <a:lnTo>
                      <a:pt x="70" y="115"/>
                    </a:lnTo>
                    <a:lnTo>
                      <a:pt x="65" y="130"/>
                    </a:lnTo>
                    <a:lnTo>
                      <a:pt x="62" y="146"/>
                    </a:lnTo>
                    <a:lnTo>
                      <a:pt x="62" y="162"/>
                    </a:lnTo>
                    <a:lnTo>
                      <a:pt x="62" y="241"/>
                    </a:lnTo>
                    <a:lnTo>
                      <a:pt x="37" y="241"/>
                    </a:lnTo>
                    <a:lnTo>
                      <a:pt x="37" y="241"/>
                    </a:lnTo>
                    <a:lnTo>
                      <a:pt x="30" y="242"/>
                    </a:lnTo>
                    <a:lnTo>
                      <a:pt x="24" y="244"/>
                    </a:lnTo>
                    <a:lnTo>
                      <a:pt x="16" y="247"/>
                    </a:lnTo>
                    <a:lnTo>
                      <a:pt x="12" y="251"/>
                    </a:lnTo>
                    <a:lnTo>
                      <a:pt x="8" y="257"/>
                    </a:lnTo>
                    <a:lnTo>
                      <a:pt x="3" y="263"/>
                    </a:lnTo>
                    <a:lnTo>
                      <a:pt x="2" y="270"/>
                    </a:lnTo>
                    <a:lnTo>
                      <a:pt x="0" y="278"/>
                    </a:lnTo>
                    <a:lnTo>
                      <a:pt x="0" y="592"/>
                    </a:lnTo>
                    <a:lnTo>
                      <a:pt x="0" y="592"/>
                    </a:lnTo>
                    <a:lnTo>
                      <a:pt x="2" y="599"/>
                    </a:lnTo>
                    <a:lnTo>
                      <a:pt x="3" y="607"/>
                    </a:lnTo>
                    <a:lnTo>
                      <a:pt x="8" y="613"/>
                    </a:lnTo>
                    <a:lnTo>
                      <a:pt x="12" y="618"/>
                    </a:lnTo>
                    <a:lnTo>
                      <a:pt x="16" y="623"/>
                    </a:lnTo>
                    <a:lnTo>
                      <a:pt x="24" y="626"/>
                    </a:lnTo>
                    <a:lnTo>
                      <a:pt x="30" y="629"/>
                    </a:lnTo>
                    <a:lnTo>
                      <a:pt x="37" y="629"/>
                    </a:lnTo>
                    <a:lnTo>
                      <a:pt x="402" y="629"/>
                    </a:lnTo>
                    <a:lnTo>
                      <a:pt x="402" y="629"/>
                    </a:lnTo>
                    <a:lnTo>
                      <a:pt x="409" y="629"/>
                    </a:lnTo>
                    <a:lnTo>
                      <a:pt x="416" y="626"/>
                    </a:lnTo>
                    <a:lnTo>
                      <a:pt x="422" y="623"/>
                    </a:lnTo>
                    <a:lnTo>
                      <a:pt x="428" y="618"/>
                    </a:lnTo>
                    <a:lnTo>
                      <a:pt x="433" y="613"/>
                    </a:lnTo>
                    <a:lnTo>
                      <a:pt x="436" y="607"/>
                    </a:lnTo>
                    <a:lnTo>
                      <a:pt x="437" y="599"/>
                    </a:lnTo>
                    <a:lnTo>
                      <a:pt x="439" y="592"/>
                    </a:lnTo>
                    <a:lnTo>
                      <a:pt x="439" y="278"/>
                    </a:lnTo>
                    <a:lnTo>
                      <a:pt x="439" y="278"/>
                    </a:lnTo>
                    <a:lnTo>
                      <a:pt x="437" y="270"/>
                    </a:lnTo>
                    <a:lnTo>
                      <a:pt x="436" y="263"/>
                    </a:lnTo>
                    <a:lnTo>
                      <a:pt x="433" y="257"/>
                    </a:lnTo>
                    <a:lnTo>
                      <a:pt x="428" y="251"/>
                    </a:lnTo>
                    <a:lnTo>
                      <a:pt x="422" y="247"/>
                    </a:lnTo>
                    <a:lnTo>
                      <a:pt x="416" y="244"/>
                    </a:lnTo>
                    <a:lnTo>
                      <a:pt x="409" y="242"/>
                    </a:lnTo>
                    <a:lnTo>
                      <a:pt x="402" y="241"/>
                    </a:lnTo>
                    <a:lnTo>
                      <a:pt x="402" y="241"/>
                    </a:lnTo>
                    <a:close/>
                    <a:moveTo>
                      <a:pt x="142" y="162"/>
                    </a:moveTo>
                    <a:lnTo>
                      <a:pt x="142" y="162"/>
                    </a:lnTo>
                    <a:lnTo>
                      <a:pt x="143" y="146"/>
                    </a:lnTo>
                    <a:lnTo>
                      <a:pt x="148" y="132"/>
                    </a:lnTo>
                    <a:lnTo>
                      <a:pt x="155" y="117"/>
                    </a:lnTo>
                    <a:lnTo>
                      <a:pt x="165" y="105"/>
                    </a:lnTo>
                    <a:lnTo>
                      <a:pt x="177" y="95"/>
                    </a:lnTo>
                    <a:lnTo>
                      <a:pt x="192" y="87"/>
                    </a:lnTo>
                    <a:lnTo>
                      <a:pt x="207" y="83"/>
                    </a:lnTo>
                    <a:lnTo>
                      <a:pt x="223" y="81"/>
                    </a:lnTo>
                    <a:lnTo>
                      <a:pt x="223" y="81"/>
                    </a:lnTo>
                    <a:lnTo>
                      <a:pt x="239" y="83"/>
                    </a:lnTo>
                    <a:lnTo>
                      <a:pt x="254" y="87"/>
                    </a:lnTo>
                    <a:lnTo>
                      <a:pt x="269" y="95"/>
                    </a:lnTo>
                    <a:lnTo>
                      <a:pt x="281" y="105"/>
                    </a:lnTo>
                    <a:lnTo>
                      <a:pt x="291" y="117"/>
                    </a:lnTo>
                    <a:lnTo>
                      <a:pt x="298" y="132"/>
                    </a:lnTo>
                    <a:lnTo>
                      <a:pt x="303" y="146"/>
                    </a:lnTo>
                    <a:lnTo>
                      <a:pt x="304" y="162"/>
                    </a:lnTo>
                    <a:lnTo>
                      <a:pt x="304" y="241"/>
                    </a:lnTo>
                    <a:lnTo>
                      <a:pt x="142" y="241"/>
                    </a:lnTo>
                    <a:lnTo>
                      <a:pt x="142" y="162"/>
                    </a:lnTo>
                    <a:close/>
                    <a:moveTo>
                      <a:pt x="264" y="509"/>
                    </a:moveTo>
                    <a:lnTo>
                      <a:pt x="182" y="509"/>
                    </a:lnTo>
                    <a:lnTo>
                      <a:pt x="194" y="413"/>
                    </a:lnTo>
                    <a:lnTo>
                      <a:pt x="194" y="413"/>
                    </a:lnTo>
                    <a:lnTo>
                      <a:pt x="185" y="405"/>
                    </a:lnTo>
                    <a:lnTo>
                      <a:pt x="179" y="396"/>
                    </a:lnTo>
                    <a:lnTo>
                      <a:pt x="176" y="385"/>
                    </a:lnTo>
                    <a:lnTo>
                      <a:pt x="174" y="374"/>
                    </a:lnTo>
                    <a:lnTo>
                      <a:pt x="174" y="374"/>
                    </a:lnTo>
                    <a:lnTo>
                      <a:pt x="174" y="363"/>
                    </a:lnTo>
                    <a:lnTo>
                      <a:pt x="177" y="354"/>
                    </a:lnTo>
                    <a:lnTo>
                      <a:pt x="182" y="345"/>
                    </a:lnTo>
                    <a:lnTo>
                      <a:pt x="188" y="338"/>
                    </a:lnTo>
                    <a:lnTo>
                      <a:pt x="195" y="332"/>
                    </a:lnTo>
                    <a:lnTo>
                      <a:pt x="204" y="328"/>
                    </a:lnTo>
                    <a:lnTo>
                      <a:pt x="213" y="325"/>
                    </a:lnTo>
                    <a:lnTo>
                      <a:pt x="223" y="323"/>
                    </a:lnTo>
                    <a:lnTo>
                      <a:pt x="223" y="323"/>
                    </a:lnTo>
                    <a:lnTo>
                      <a:pt x="233" y="325"/>
                    </a:lnTo>
                    <a:lnTo>
                      <a:pt x="242" y="328"/>
                    </a:lnTo>
                    <a:lnTo>
                      <a:pt x="251" y="332"/>
                    </a:lnTo>
                    <a:lnTo>
                      <a:pt x="258" y="338"/>
                    </a:lnTo>
                    <a:lnTo>
                      <a:pt x="264" y="345"/>
                    </a:lnTo>
                    <a:lnTo>
                      <a:pt x="269" y="354"/>
                    </a:lnTo>
                    <a:lnTo>
                      <a:pt x="272" y="363"/>
                    </a:lnTo>
                    <a:lnTo>
                      <a:pt x="272" y="374"/>
                    </a:lnTo>
                    <a:lnTo>
                      <a:pt x="272" y="374"/>
                    </a:lnTo>
                    <a:lnTo>
                      <a:pt x="270" y="385"/>
                    </a:lnTo>
                    <a:lnTo>
                      <a:pt x="267" y="396"/>
                    </a:lnTo>
                    <a:lnTo>
                      <a:pt x="261" y="405"/>
                    </a:lnTo>
                    <a:lnTo>
                      <a:pt x="253" y="413"/>
                    </a:lnTo>
                    <a:lnTo>
                      <a:pt x="264" y="5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74" name="Freeform 51"/>
            <p:cNvSpPr>
              <a:spLocks/>
            </p:cNvSpPr>
            <p:nvPr/>
          </p:nvSpPr>
          <p:spPr bwMode="auto">
            <a:xfrm>
              <a:off x="10495309" y="4447913"/>
              <a:ext cx="190500" cy="188384"/>
            </a:xfrm>
            <a:custGeom>
              <a:avLst/>
              <a:gdLst>
                <a:gd name="T0" fmla="*/ 180 w 180"/>
                <a:gd name="T1" fmla="*/ 90 h 179"/>
                <a:gd name="T2" fmla="*/ 180 w 180"/>
                <a:gd name="T3" fmla="*/ 90 h 179"/>
                <a:gd name="T4" fmla="*/ 179 w 180"/>
                <a:gd name="T5" fmla="*/ 99 h 179"/>
                <a:gd name="T6" fmla="*/ 177 w 180"/>
                <a:gd name="T7" fmla="*/ 108 h 179"/>
                <a:gd name="T8" fmla="*/ 176 w 180"/>
                <a:gd name="T9" fmla="*/ 117 h 179"/>
                <a:gd name="T10" fmla="*/ 173 w 180"/>
                <a:gd name="T11" fmla="*/ 124 h 179"/>
                <a:gd name="T12" fmla="*/ 164 w 180"/>
                <a:gd name="T13" fmla="*/ 141 h 179"/>
                <a:gd name="T14" fmla="*/ 154 w 180"/>
                <a:gd name="T15" fmla="*/ 154 h 179"/>
                <a:gd name="T16" fmla="*/ 140 w 180"/>
                <a:gd name="T17" fmla="*/ 164 h 179"/>
                <a:gd name="T18" fmla="*/ 124 w 180"/>
                <a:gd name="T19" fmla="*/ 173 h 179"/>
                <a:gd name="T20" fmla="*/ 117 w 180"/>
                <a:gd name="T21" fmla="*/ 176 h 179"/>
                <a:gd name="T22" fmla="*/ 108 w 180"/>
                <a:gd name="T23" fmla="*/ 178 h 179"/>
                <a:gd name="T24" fmla="*/ 99 w 180"/>
                <a:gd name="T25" fmla="*/ 179 h 179"/>
                <a:gd name="T26" fmla="*/ 90 w 180"/>
                <a:gd name="T27" fmla="*/ 179 h 179"/>
                <a:gd name="T28" fmla="*/ 90 w 180"/>
                <a:gd name="T29" fmla="*/ 179 h 179"/>
                <a:gd name="T30" fmla="*/ 80 w 180"/>
                <a:gd name="T31" fmla="*/ 179 h 179"/>
                <a:gd name="T32" fmla="*/ 71 w 180"/>
                <a:gd name="T33" fmla="*/ 178 h 179"/>
                <a:gd name="T34" fmla="*/ 64 w 180"/>
                <a:gd name="T35" fmla="*/ 176 h 179"/>
                <a:gd name="T36" fmla="*/ 55 w 180"/>
                <a:gd name="T37" fmla="*/ 173 h 179"/>
                <a:gd name="T38" fmla="*/ 40 w 180"/>
                <a:gd name="T39" fmla="*/ 164 h 179"/>
                <a:gd name="T40" fmla="*/ 27 w 180"/>
                <a:gd name="T41" fmla="*/ 154 h 179"/>
                <a:gd name="T42" fmla="*/ 15 w 180"/>
                <a:gd name="T43" fmla="*/ 141 h 179"/>
                <a:gd name="T44" fmla="*/ 6 w 180"/>
                <a:gd name="T45" fmla="*/ 124 h 179"/>
                <a:gd name="T46" fmla="*/ 3 w 180"/>
                <a:gd name="T47" fmla="*/ 117 h 179"/>
                <a:gd name="T48" fmla="*/ 2 w 180"/>
                <a:gd name="T49" fmla="*/ 108 h 179"/>
                <a:gd name="T50" fmla="*/ 0 w 180"/>
                <a:gd name="T51" fmla="*/ 99 h 179"/>
                <a:gd name="T52" fmla="*/ 0 w 180"/>
                <a:gd name="T53" fmla="*/ 90 h 179"/>
                <a:gd name="T54" fmla="*/ 0 w 180"/>
                <a:gd name="T55" fmla="*/ 90 h 179"/>
                <a:gd name="T56" fmla="*/ 0 w 180"/>
                <a:gd name="T57" fmla="*/ 80 h 179"/>
                <a:gd name="T58" fmla="*/ 2 w 180"/>
                <a:gd name="T59" fmla="*/ 71 h 179"/>
                <a:gd name="T60" fmla="*/ 3 w 180"/>
                <a:gd name="T61" fmla="*/ 62 h 179"/>
                <a:gd name="T62" fmla="*/ 6 w 180"/>
                <a:gd name="T63" fmla="*/ 55 h 179"/>
                <a:gd name="T64" fmla="*/ 15 w 180"/>
                <a:gd name="T65" fmla="*/ 39 h 179"/>
                <a:gd name="T66" fmla="*/ 27 w 180"/>
                <a:gd name="T67" fmla="*/ 26 h 179"/>
                <a:gd name="T68" fmla="*/ 40 w 180"/>
                <a:gd name="T69" fmla="*/ 15 h 179"/>
                <a:gd name="T70" fmla="*/ 55 w 180"/>
                <a:gd name="T71" fmla="*/ 6 h 179"/>
                <a:gd name="T72" fmla="*/ 64 w 180"/>
                <a:gd name="T73" fmla="*/ 3 h 179"/>
                <a:gd name="T74" fmla="*/ 71 w 180"/>
                <a:gd name="T75" fmla="*/ 2 h 179"/>
                <a:gd name="T76" fmla="*/ 80 w 180"/>
                <a:gd name="T77" fmla="*/ 0 h 179"/>
                <a:gd name="T78" fmla="*/ 90 w 180"/>
                <a:gd name="T79" fmla="*/ 0 h 179"/>
                <a:gd name="T80" fmla="*/ 90 w 180"/>
                <a:gd name="T81" fmla="*/ 0 h 179"/>
                <a:gd name="T82" fmla="*/ 99 w 180"/>
                <a:gd name="T83" fmla="*/ 0 h 179"/>
                <a:gd name="T84" fmla="*/ 108 w 180"/>
                <a:gd name="T85" fmla="*/ 2 h 179"/>
                <a:gd name="T86" fmla="*/ 117 w 180"/>
                <a:gd name="T87" fmla="*/ 3 h 179"/>
                <a:gd name="T88" fmla="*/ 124 w 180"/>
                <a:gd name="T89" fmla="*/ 6 h 179"/>
                <a:gd name="T90" fmla="*/ 140 w 180"/>
                <a:gd name="T91" fmla="*/ 15 h 179"/>
                <a:gd name="T92" fmla="*/ 154 w 180"/>
                <a:gd name="T93" fmla="*/ 26 h 179"/>
                <a:gd name="T94" fmla="*/ 164 w 180"/>
                <a:gd name="T95" fmla="*/ 39 h 179"/>
                <a:gd name="T96" fmla="*/ 173 w 180"/>
                <a:gd name="T97" fmla="*/ 55 h 179"/>
                <a:gd name="T98" fmla="*/ 176 w 180"/>
                <a:gd name="T99" fmla="*/ 62 h 179"/>
                <a:gd name="T100" fmla="*/ 177 w 180"/>
                <a:gd name="T101" fmla="*/ 71 h 179"/>
                <a:gd name="T102" fmla="*/ 179 w 180"/>
                <a:gd name="T103" fmla="*/ 80 h 179"/>
                <a:gd name="T104" fmla="*/ 180 w 180"/>
                <a:gd name="T105" fmla="*/ 90 h 179"/>
                <a:gd name="T106" fmla="*/ 180 w 180"/>
                <a:gd name="T107" fmla="*/ 9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180" y="90"/>
                  </a:moveTo>
                  <a:lnTo>
                    <a:pt x="180" y="90"/>
                  </a:lnTo>
                  <a:lnTo>
                    <a:pt x="179" y="99"/>
                  </a:lnTo>
                  <a:lnTo>
                    <a:pt x="177" y="108"/>
                  </a:lnTo>
                  <a:lnTo>
                    <a:pt x="176" y="117"/>
                  </a:lnTo>
                  <a:lnTo>
                    <a:pt x="173" y="124"/>
                  </a:lnTo>
                  <a:lnTo>
                    <a:pt x="164" y="141"/>
                  </a:lnTo>
                  <a:lnTo>
                    <a:pt x="154" y="154"/>
                  </a:lnTo>
                  <a:lnTo>
                    <a:pt x="140" y="164"/>
                  </a:lnTo>
                  <a:lnTo>
                    <a:pt x="124" y="173"/>
                  </a:lnTo>
                  <a:lnTo>
                    <a:pt x="117" y="176"/>
                  </a:lnTo>
                  <a:lnTo>
                    <a:pt x="108" y="178"/>
                  </a:lnTo>
                  <a:lnTo>
                    <a:pt x="99" y="179"/>
                  </a:lnTo>
                  <a:lnTo>
                    <a:pt x="90" y="179"/>
                  </a:lnTo>
                  <a:lnTo>
                    <a:pt x="90" y="179"/>
                  </a:lnTo>
                  <a:lnTo>
                    <a:pt x="80" y="179"/>
                  </a:lnTo>
                  <a:lnTo>
                    <a:pt x="71" y="178"/>
                  </a:lnTo>
                  <a:lnTo>
                    <a:pt x="64" y="176"/>
                  </a:lnTo>
                  <a:lnTo>
                    <a:pt x="55" y="173"/>
                  </a:lnTo>
                  <a:lnTo>
                    <a:pt x="40" y="164"/>
                  </a:lnTo>
                  <a:lnTo>
                    <a:pt x="27" y="154"/>
                  </a:lnTo>
                  <a:lnTo>
                    <a:pt x="15" y="141"/>
                  </a:lnTo>
                  <a:lnTo>
                    <a:pt x="6" y="124"/>
                  </a:lnTo>
                  <a:lnTo>
                    <a:pt x="3" y="117"/>
                  </a:lnTo>
                  <a:lnTo>
                    <a:pt x="2" y="108"/>
                  </a:lnTo>
                  <a:lnTo>
                    <a:pt x="0" y="99"/>
                  </a:lnTo>
                  <a:lnTo>
                    <a:pt x="0" y="90"/>
                  </a:lnTo>
                  <a:lnTo>
                    <a:pt x="0" y="90"/>
                  </a:lnTo>
                  <a:lnTo>
                    <a:pt x="0" y="80"/>
                  </a:lnTo>
                  <a:lnTo>
                    <a:pt x="2" y="71"/>
                  </a:lnTo>
                  <a:lnTo>
                    <a:pt x="3" y="62"/>
                  </a:lnTo>
                  <a:lnTo>
                    <a:pt x="6" y="55"/>
                  </a:lnTo>
                  <a:lnTo>
                    <a:pt x="15" y="39"/>
                  </a:lnTo>
                  <a:lnTo>
                    <a:pt x="27" y="26"/>
                  </a:lnTo>
                  <a:lnTo>
                    <a:pt x="40" y="15"/>
                  </a:lnTo>
                  <a:lnTo>
                    <a:pt x="55" y="6"/>
                  </a:lnTo>
                  <a:lnTo>
                    <a:pt x="64" y="3"/>
                  </a:lnTo>
                  <a:lnTo>
                    <a:pt x="71" y="2"/>
                  </a:lnTo>
                  <a:lnTo>
                    <a:pt x="80" y="0"/>
                  </a:lnTo>
                  <a:lnTo>
                    <a:pt x="90" y="0"/>
                  </a:lnTo>
                  <a:lnTo>
                    <a:pt x="90" y="0"/>
                  </a:lnTo>
                  <a:lnTo>
                    <a:pt x="99" y="0"/>
                  </a:lnTo>
                  <a:lnTo>
                    <a:pt x="108" y="2"/>
                  </a:lnTo>
                  <a:lnTo>
                    <a:pt x="117" y="3"/>
                  </a:lnTo>
                  <a:lnTo>
                    <a:pt x="124" y="6"/>
                  </a:lnTo>
                  <a:lnTo>
                    <a:pt x="140" y="15"/>
                  </a:lnTo>
                  <a:lnTo>
                    <a:pt x="154" y="26"/>
                  </a:lnTo>
                  <a:lnTo>
                    <a:pt x="164" y="39"/>
                  </a:lnTo>
                  <a:lnTo>
                    <a:pt x="173" y="55"/>
                  </a:lnTo>
                  <a:lnTo>
                    <a:pt x="176" y="62"/>
                  </a:lnTo>
                  <a:lnTo>
                    <a:pt x="177" y="71"/>
                  </a:lnTo>
                  <a:lnTo>
                    <a:pt x="179" y="80"/>
                  </a:lnTo>
                  <a:lnTo>
                    <a:pt x="180" y="90"/>
                  </a:lnTo>
                  <a:lnTo>
                    <a:pt x="180" y="90"/>
                  </a:lnTo>
                  <a:close/>
                </a:path>
              </a:pathLst>
            </a:custGeom>
            <a:solidFill>
              <a:srgbClr val="EF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84" name="Rectangle 83">
              <a:extLst>
                <a:ext uri="{FF2B5EF4-FFF2-40B4-BE49-F238E27FC236}">
                  <a16:creationId xmlns:a16="http://schemas.microsoft.com/office/drawing/2014/main" id="{E9ED52AF-4197-4E7A-A1C5-13A3B1E35A1B}"/>
                </a:ext>
              </a:extLst>
            </p:cNvPr>
            <p:cNvSpPr/>
            <p:nvPr/>
          </p:nvSpPr>
          <p:spPr>
            <a:xfrm>
              <a:off x="10026072" y="4025942"/>
              <a:ext cx="1128973" cy="369332"/>
            </a:xfrm>
            <a:prstGeom prst="rect">
              <a:avLst/>
            </a:prstGeom>
          </p:spPr>
          <p:txBody>
            <a:bodyPr wrap="square">
              <a:spAutoFit/>
            </a:bodyPr>
            <a:lstStyle/>
            <a:p>
              <a:pPr algn="ctr">
                <a:spcBef>
                  <a:spcPts val="300"/>
                </a:spcBef>
              </a:pPr>
              <a:r>
                <a:rPr lang="en-US" sz="1200">
                  <a:latin typeface="Arial" panose="020B0604020202020204" pitchFamily="34" charset="0"/>
                </a:rPr>
                <a:t>SECURE</a:t>
              </a:r>
            </a:p>
          </p:txBody>
        </p:sp>
      </p:grpSp>
    </p:spTree>
    <p:extLst>
      <p:ext uri="{BB962C8B-B14F-4D97-AF65-F5344CB8AC3E}">
        <p14:creationId xmlns:p14="http://schemas.microsoft.com/office/powerpoint/2010/main" val="3207084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1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2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96BD0-B4AF-7440-A8CC-D74254A3319E}"/>
              </a:ext>
            </a:extLst>
          </p:cNvPr>
          <p:cNvSpPr>
            <a:spLocks noGrp="1"/>
          </p:cNvSpPr>
          <p:nvPr>
            <p:ph type="title"/>
          </p:nvPr>
        </p:nvSpPr>
        <p:spPr/>
        <p:txBody>
          <a:bodyPr>
            <a:normAutofit/>
          </a:bodyPr>
          <a:lstStyle/>
          <a:p>
            <a:r>
              <a:rPr lang="en-US" sz="3000"/>
              <a:t>Fiery servers for all your printing needs</a:t>
            </a:r>
            <a:endParaRPr lang="en-US"/>
          </a:p>
        </p:txBody>
      </p:sp>
      <p:cxnSp>
        <p:nvCxnSpPr>
          <p:cNvPr id="6" name="Straight Connector 5">
            <a:extLst>
              <a:ext uri="{FF2B5EF4-FFF2-40B4-BE49-F238E27FC236}">
                <a16:creationId xmlns:a16="http://schemas.microsoft.com/office/drawing/2014/main" id="{DE39A15F-C95B-A940-87B2-8D8B0ECF90B5}"/>
              </a:ext>
            </a:extLst>
          </p:cNvPr>
          <p:cNvCxnSpPr/>
          <p:nvPr/>
        </p:nvCxnSpPr>
        <p:spPr>
          <a:xfrm>
            <a:off x="1942695" y="4297685"/>
            <a:ext cx="6153559"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C9744EF2-2AAB-B24A-A54A-54EC9A908F59}"/>
              </a:ext>
            </a:extLst>
          </p:cNvPr>
          <p:cNvCxnSpPr/>
          <p:nvPr/>
        </p:nvCxnSpPr>
        <p:spPr>
          <a:xfrm>
            <a:off x="1942695" y="3859535"/>
            <a:ext cx="6153559"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A2B3C73-94C0-8D48-B789-DC146FDC07B8}"/>
              </a:ext>
            </a:extLst>
          </p:cNvPr>
          <p:cNvCxnSpPr/>
          <p:nvPr/>
        </p:nvCxnSpPr>
        <p:spPr>
          <a:xfrm>
            <a:off x="1942695" y="3421385"/>
            <a:ext cx="6153559"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00AB3A7-A4F9-D04E-9B3D-B8CDC9E32F95}"/>
              </a:ext>
            </a:extLst>
          </p:cNvPr>
          <p:cNvCxnSpPr/>
          <p:nvPr/>
        </p:nvCxnSpPr>
        <p:spPr>
          <a:xfrm>
            <a:off x="1942695" y="2983235"/>
            <a:ext cx="6153559"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DBEB76E-5E1B-5447-A611-7AA0616C5219}"/>
              </a:ext>
            </a:extLst>
          </p:cNvPr>
          <p:cNvCxnSpPr/>
          <p:nvPr/>
        </p:nvCxnSpPr>
        <p:spPr>
          <a:xfrm>
            <a:off x="1942695" y="2545085"/>
            <a:ext cx="6153559"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E57FA7E-ADAC-4446-8E1D-9661C9102F93}"/>
              </a:ext>
            </a:extLst>
          </p:cNvPr>
          <p:cNvCxnSpPr/>
          <p:nvPr/>
        </p:nvCxnSpPr>
        <p:spPr>
          <a:xfrm>
            <a:off x="1942695" y="2106935"/>
            <a:ext cx="6153559"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154034E1-AA22-294A-AC22-E1EA77278B2E}"/>
              </a:ext>
            </a:extLst>
          </p:cNvPr>
          <p:cNvGrpSpPr/>
          <p:nvPr/>
        </p:nvGrpSpPr>
        <p:grpSpPr>
          <a:xfrm>
            <a:off x="1939123" y="1738635"/>
            <a:ext cx="6172200" cy="2935186"/>
            <a:chOff x="2585497" y="2277534"/>
            <a:chExt cx="8229600" cy="3913581"/>
          </a:xfrm>
        </p:grpSpPr>
        <p:cxnSp>
          <p:nvCxnSpPr>
            <p:cNvPr id="13" name="Straight Connector 12">
              <a:extLst>
                <a:ext uri="{FF2B5EF4-FFF2-40B4-BE49-F238E27FC236}">
                  <a16:creationId xmlns:a16="http://schemas.microsoft.com/office/drawing/2014/main" id="{7B9E9A94-3105-C846-BE8B-7124401E6ECB}"/>
                </a:ext>
              </a:extLst>
            </p:cNvPr>
            <p:cNvCxnSpPr>
              <a:cxnSpLocks/>
            </p:cNvCxnSpPr>
            <p:nvPr/>
          </p:nvCxnSpPr>
          <p:spPr>
            <a:xfrm>
              <a:off x="2623597" y="2277534"/>
              <a:ext cx="0" cy="3913581"/>
            </a:xfrm>
            <a:prstGeom prst="line">
              <a:avLst/>
            </a:prstGeom>
            <a:ln w="76200">
              <a:gradFill>
                <a:gsLst>
                  <a:gs pos="0">
                    <a:srgbClr val="FABB22"/>
                  </a:gs>
                  <a:gs pos="100000">
                    <a:srgbClr val="D5313E"/>
                  </a:gs>
                </a:gsLst>
                <a:lin ang="5400000" scaled="1"/>
              </a:gradFill>
              <a:headEnd type="arrow"/>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C057695-2273-5046-B68D-A4E922E1317C}"/>
                </a:ext>
              </a:extLst>
            </p:cNvPr>
            <p:cNvCxnSpPr>
              <a:cxnSpLocks/>
            </p:cNvCxnSpPr>
            <p:nvPr/>
          </p:nvCxnSpPr>
          <p:spPr>
            <a:xfrm flipH="1">
              <a:off x="2585497" y="6191115"/>
              <a:ext cx="8229600" cy="0"/>
            </a:xfrm>
            <a:prstGeom prst="line">
              <a:avLst/>
            </a:prstGeom>
            <a:ln w="76200">
              <a:gradFill flip="none" rotWithShape="1">
                <a:gsLst>
                  <a:gs pos="0">
                    <a:srgbClr val="FABB22"/>
                  </a:gs>
                  <a:gs pos="100000">
                    <a:srgbClr val="D5313E"/>
                  </a:gs>
                </a:gsLst>
                <a:lin ang="0" scaled="1"/>
                <a:tileRect/>
              </a:gradFill>
              <a:headEnd type="arrow"/>
            </a:ln>
            <a:effectLst/>
          </p:spPr>
          <p:style>
            <a:lnRef idx="2">
              <a:schemeClr val="accent1"/>
            </a:lnRef>
            <a:fillRef idx="0">
              <a:schemeClr val="accent1"/>
            </a:fillRef>
            <a:effectRef idx="1">
              <a:schemeClr val="accent1"/>
            </a:effectRef>
            <a:fontRef idx="minor">
              <a:schemeClr val="tx1"/>
            </a:fontRef>
          </p:style>
        </p:cxnSp>
      </p:grpSp>
      <p:sp>
        <p:nvSpPr>
          <p:cNvPr id="15" name="Content Placeholder 2">
            <a:extLst>
              <a:ext uri="{FF2B5EF4-FFF2-40B4-BE49-F238E27FC236}">
                <a16:creationId xmlns:a16="http://schemas.microsoft.com/office/drawing/2014/main" id="{4D028342-F2FA-9244-9BB6-37E6E7242B18}"/>
              </a:ext>
            </a:extLst>
          </p:cNvPr>
          <p:cNvSpPr txBox="1">
            <a:spLocks/>
          </p:cNvSpPr>
          <p:nvPr/>
        </p:nvSpPr>
        <p:spPr>
          <a:xfrm>
            <a:off x="453093" y="1950802"/>
            <a:ext cx="1470554" cy="312266"/>
          </a:xfrm>
          <a:prstGeom prst="rect">
            <a:avLst/>
          </a:prstGeom>
        </p:spPr>
        <p:txBody>
          <a:bodyPr vert="horz" lIns="91440" tIns="45720" rIns="91440" bIns="45720" rtlCol="0" anchor="t">
            <a:normAutofit/>
          </a:bodyPr>
          <a:lstStyle>
            <a:lvl1pPr marL="457189" indent="-457189" algn="l" defTabSz="609585" rtl="0" eaLnBrk="1" latinLnBrk="0" hangingPunct="1">
              <a:spcBef>
                <a:spcPct val="20000"/>
              </a:spcBef>
              <a:buFont typeface="Arial"/>
              <a:buChar char="•"/>
              <a:defRPr sz="4267" b="0" i="0" kern="1200">
                <a:solidFill>
                  <a:schemeClr val="tx1"/>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Font typeface="Arial"/>
              <a:buChar char="–"/>
              <a:defRPr sz="3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Font typeface="Arial"/>
              <a:buChar char="•"/>
              <a:defRPr sz="3200" b="0" i="0" kern="1200">
                <a:solidFill>
                  <a:schemeClr val="tx1"/>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Font typeface="Arial"/>
              <a:buChar char="–"/>
              <a:defRPr sz="2667" b="0" i="0" kern="1200">
                <a:solidFill>
                  <a:schemeClr val="tx1"/>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Font typeface="Arial"/>
              <a:buChar char="»"/>
              <a:defRPr sz="2667" b="0" i="0" kern="1200">
                <a:solidFill>
                  <a:schemeClr val="tx1"/>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200"/>
              <a:t>High-speed Inkjet</a:t>
            </a:r>
          </a:p>
        </p:txBody>
      </p:sp>
      <p:sp>
        <p:nvSpPr>
          <p:cNvPr id="16" name="Content Placeholder 2">
            <a:extLst>
              <a:ext uri="{FF2B5EF4-FFF2-40B4-BE49-F238E27FC236}">
                <a16:creationId xmlns:a16="http://schemas.microsoft.com/office/drawing/2014/main" id="{5A856257-B20E-104D-8ADE-B37066450197}"/>
              </a:ext>
            </a:extLst>
          </p:cNvPr>
          <p:cNvSpPr txBox="1">
            <a:spLocks/>
          </p:cNvSpPr>
          <p:nvPr/>
        </p:nvSpPr>
        <p:spPr>
          <a:xfrm>
            <a:off x="416693" y="2388952"/>
            <a:ext cx="1687193" cy="43814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Arial" panose="020B0604020202020204" pitchFamily="34" charset="0"/>
                <a:cs typeface="Arial" panose="020B0604020202020204" pitchFamily="34" charset="0"/>
              </a:rPr>
              <a:t>Commercial Printers</a:t>
            </a:r>
          </a:p>
        </p:txBody>
      </p:sp>
      <p:sp>
        <p:nvSpPr>
          <p:cNvPr id="17" name="Content Placeholder 2">
            <a:extLst>
              <a:ext uri="{FF2B5EF4-FFF2-40B4-BE49-F238E27FC236}">
                <a16:creationId xmlns:a16="http://schemas.microsoft.com/office/drawing/2014/main" id="{B8BFC8ED-94EE-434A-A09B-96A198B25FB7}"/>
              </a:ext>
            </a:extLst>
          </p:cNvPr>
          <p:cNvSpPr txBox="1">
            <a:spLocks/>
          </p:cNvSpPr>
          <p:nvPr/>
        </p:nvSpPr>
        <p:spPr>
          <a:xfrm>
            <a:off x="453091" y="2827102"/>
            <a:ext cx="1470554" cy="31226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Arial" panose="020B0604020202020204" pitchFamily="34" charset="0"/>
                <a:cs typeface="Arial" panose="020B0604020202020204" pitchFamily="34" charset="0"/>
              </a:rPr>
              <a:t>Digital Printers</a:t>
            </a:r>
          </a:p>
        </p:txBody>
      </p:sp>
      <p:sp>
        <p:nvSpPr>
          <p:cNvPr id="18" name="Content Placeholder 2">
            <a:extLst>
              <a:ext uri="{FF2B5EF4-FFF2-40B4-BE49-F238E27FC236}">
                <a16:creationId xmlns:a16="http://schemas.microsoft.com/office/drawing/2014/main" id="{CC0A6294-EA69-3F43-881C-649FF9682974}"/>
              </a:ext>
            </a:extLst>
          </p:cNvPr>
          <p:cNvSpPr txBox="1">
            <a:spLocks/>
          </p:cNvSpPr>
          <p:nvPr/>
        </p:nvSpPr>
        <p:spPr>
          <a:xfrm>
            <a:off x="453090" y="3265252"/>
            <a:ext cx="1470554" cy="31226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Print for Pay</a:t>
            </a:r>
          </a:p>
        </p:txBody>
      </p:sp>
      <p:sp>
        <p:nvSpPr>
          <p:cNvPr id="19" name="Content Placeholder 2">
            <a:extLst>
              <a:ext uri="{FF2B5EF4-FFF2-40B4-BE49-F238E27FC236}">
                <a16:creationId xmlns:a16="http://schemas.microsoft.com/office/drawing/2014/main" id="{45D15CA5-7445-D04D-8BA7-E490F70C8070}"/>
              </a:ext>
            </a:extLst>
          </p:cNvPr>
          <p:cNvSpPr txBox="1">
            <a:spLocks/>
          </p:cNvSpPr>
          <p:nvPr/>
        </p:nvSpPr>
        <p:spPr>
          <a:xfrm>
            <a:off x="453088" y="3703402"/>
            <a:ext cx="1470554" cy="31226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In-plant CRDs</a:t>
            </a:r>
          </a:p>
        </p:txBody>
      </p:sp>
      <p:sp>
        <p:nvSpPr>
          <p:cNvPr id="20" name="Content Placeholder 2">
            <a:extLst>
              <a:ext uri="{FF2B5EF4-FFF2-40B4-BE49-F238E27FC236}">
                <a16:creationId xmlns:a16="http://schemas.microsoft.com/office/drawing/2014/main" id="{5A98AD50-0C53-DA42-859F-8204228BC416}"/>
              </a:ext>
            </a:extLst>
          </p:cNvPr>
          <p:cNvSpPr txBox="1">
            <a:spLocks/>
          </p:cNvSpPr>
          <p:nvPr/>
        </p:nvSpPr>
        <p:spPr>
          <a:xfrm>
            <a:off x="453088" y="4141551"/>
            <a:ext cx="1470554" cy="53226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Corporate</a:t>
            </a:r>
          </a:p>
          <a:p>
            <a:pPr marL="0" indent="0">
              <a:buNone/>
            </a:pPr>
            <a:r>
              <a:rPr lang="en-US" sz="1200">
                <a:latin typeface="Arial" panose="020B0604020202020204" pitchFamily="34" charset="0"/>
                <a:cs typeface="Arial" panose="020B0604020202020204" pitchFamily="34" charset="0"/>
              </a:rPr>
              <a:t>Departmental</a:t>
            </a:r>
          </a:p>
        </p:txBody>
      </p:sp>
      <p:sp>
        <p:nvSpPr>
          <p:cNvPr id="21" name="Content Placeholder 2">
            <a:extLst>
              <a:ext uri="{FF2B5EF4-FFF2-40B4-BE49-F238E27FC236}">
                <a16:creationId xmlns:a16="http://schemas.microsoft.com/office/drawing/2014/main" id="{3FBAE6FE-0CB2-F54C-A17C-48FC11C5A477}"/>
              </a:ext>
            </a:extLst>
          </p:cNvPr>
          <p:cNvSpPr txBox="1">
            <a:spLocks/>
          </p:cNvSpPr>
          <p:nvPr/>
        </p:nvSpPr>
        <p:spPr>
          <a:xfrm>
            <a:off x="2883818" y="4735835"/>
            <a:ext cx="4271313" cy="30228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a:latin typeface="Arial" panose="020B0604020202020204" pitchFamily="34" charset="0"/>
                <a:cs typeface="Arial" panose="020B0604020202020204" pitchFamily="34" charset="0"/>
              </a:rPr>
              <a:t>Productivity, Performance, and Volume</a:t>
            </a:r>
          </a:p>
        </p:txBody>
      </p:sp>
      <p:sp>
        <p:nvSpPr>
          <p:cNvPr id="22" name="Rounded Rectangle 21">
            <a:extLst>
              <a:ext uri="{FF2B5EF4-FFF2-40B4-BE49-F238E27FC236}">
                <a16:creationId xmlns:a16="http://schemas.microsoft.com/office/drawing/2014/main" id="{8AE43DBD-BD5B-A84D-B4AB-5F0C8E4F2928}"/>
              </a:ext>
            </a:extLst>
          </p:cNvPr>
          <p:cNvSpPr/>
          <p:nvPr/>
        </p:nvSpPr>
        <p:spPr>
          <a:xfrm>
            <a:off x="7340506" y="1771678"/>
            <a:ext cx="441064" cy="7530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3" name="Picture 22">
            <a:extLst>
              <a:ext uri="{FF2B5EF4-FFF2-40B4-BE49-F238E27FC236}">
                <a16:creationId xmlns:a16="http://schemas.microsoft.com/office/drawing/2014/main" id="{EAF7BDC5-B0B8-3448-853E-C17DA1685A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10136" y="3907093"/>
            <a:ext cx="289266" cy="596402"/>
          </a:xfrm>
          <a:prstGeom prst="rect">
            <a:avLst/>
          </a:prstGeom>
        </p:spPr>
      </p:pic>
      <p:sp>
        <p:nvSpPr>
          <p:cNvPr id="24" name="TextBox 23">
            <a:extLst>
              <a:ext uri="{FF2B5EF4-FFF2-40B4-BE49-F238E27FC236}">
                <a16:creationId xmlns:a16="http://schemas.microsoft.com/office/drawing/2014/main" id="{E5ECCFA0-7D30-2C4A-A133-64A7742BB2AE}"/>
              </a:ext>
            </a:extLst>
          </p:cNvPr>
          <p:cNvSpPr txBox="1"/>
          <p:nvPr/>
        </p:nvSpPr>
        <p:spPr>
          <a:xfrm>
            <a:off x="2084008" y="4474093"/>
            <a:ext cx="904205" cy="207749"/>
          </a:xfrm>
          <a:prstGeom prst="rect">
            <a:avLst/>
          </a:prstGeom>
          <a:noFill/>
        </p:spPr>
        <p:txBody>
          <a:bodyPr wrap="square" rtlCol="0">
            <a:spAutoFit/>
          </a:bodyPr>
          <a:lstStyle/>
          <a:p>
            <a:pPr algn="ctr"/>
            <a:r>
              <a:rPr lang="en-US" sz="750">
                <a:latin typeface="Arial" panose="020B0604020202020204" pitchFamily="34" charset="0"/>
              </a:rPr>
              <a:t>Fiery A Series</a:t>
            </a:r>
          </a:p>
        </p:txBody>
      </p:sp>
      <p:grpSp>
        <p:nvGrpSpPr>
          <p:cNvPr id="25" name="Group 24">
            <a:extLst>
              <a:ext uri="{FF2B5EF4-FFF2-40B4-BE49-F238E27FC236}">
                <a16:creationId xmlns:a16="http://schemas.microsoft.com/office/drawing/2014/main" id="{2E1CCA4D-8E45-4F41-AC91-C10A6D9CB1F7}"/>
              </a:ext>
            </a:extLst>
          </p:cNvPr>
          <p:cNvGrpSpPr/>
          <p:nvPr/>
        </p:nvGrpSpPr>
        <p:grpSpPr>
          <a:xfrm>
            <a:off x="2938925" y="3676926"/>
            <a:ext cx="546946" cy="862517"/>
            <a:chOff x="3879031" y="4879459"/>
            <a:chExt cx="729261" cy="1150022"/>
          </a:xfrm>
        </p:grpSpPr>
        <p:sp>
          <p:nvSpPr>
            <p:cNvPr id="26" name="TextBox 25">
              <a:extLst>
                <a:ext uri="{FF2B5EF4-FFF2-40B4-BE49-F238E27FC236}">
                  <a16:creationId xmlns:a16="http://schemas.microsoft.com/office/drawing/2014/main" id="{65B178FD-9731-1A4C-9F80-F0D2D6D388F1}"/>
                </a:ext>
              </a:extLst>
            </p:cNvPr>
            <p:cNvSpPr txBox="1"/>
            <p:nvPr/>
          </p:nvSpPr>
          <p:spPr>
            <a:xfrm>
              <a:off x="3879031" y="5598594"/>
              <a:ext cx="729261" cy="430887"/>
            </a:xfrm>
            <a:prstGeom prst="rect">
              <a:avLst/>
            </a:prstGeom>
            <a:solidFill>
              <a:schemeClr val="bg1"/>
            </a:solidFill>
          </p:spPr>
          <p:txBody>
            <a:bodyPr wrap="none" rtlCol="0">
              <a:spAutoFit/>
            </a:bodyPr>
            <a:lstStyle>
              <a:defPPr>
                <a:defRPr lang="en-US"/>
              </a:defPPr>
              <a:lvl1pPr algn="ctr">
                <a:defRPr sz="700">
                  <a:solidFill>
                    <a:srgbClr val="626265"/>
                  </a:solidFill>
                  <a:latin typeface="+mj-lt"/>
                </a:defRPr>
              </a:lvl1pPr>
            </a:lstStyle>
            <a:p>
              <a:r>
                <a:rPr lang="en-US" sz="750">
                  <a:solidFill>
                    <a:schemeClr val="tx1"/>
                  </a:solidFill>
                  <a:latin typeface="Arial" panose="020B0604020202020204" pitchFamily="34" charset="0"/>
                </a:rPr>
                <a:t>Fiery</a:t>
              </a:r>
            </a:p>
            <a:p>
              <a:r>
                <a:rPr lang="en-US" sz="750">
                  <a:solidFill>
                    <a:schemeClr val="tx1"/>
                  </a:solidFill>
                  <a:latin typeface="Arial" panose="020B0604020202020204" pitchFamily="34" charset="0"/>
                </a:rPr>
                <a:t>E Series</a:t>
              </a:r>
            </a:p>
          </p:txBody>
        </p:sp>
        <p:pic>
          <p:nvPicPr>
            <p:cNvPr id="27" name="Picture 26">
              <a:extLst>
                <a:ext uri="{FF2B5EF4-FFF2-40B4-BE49-F238E27FC236}">
                  <a16:creationId xmlns:a16="http://schemas.microsoft.com/office/drawing/2014/main" id="{C2D284EA-38C2-5A41-AE12-AF396E1BF9B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02668" y="4879459"/>
              <a:ext cx="249473" cy="721015"/>
            </a:xfrm>
            <a:prstGeom prst="rect">
              <a:avLst/>
            </a:prstGeom>
          </p:spPr>
        </p:pic>
      </p:grpSp>
      <p:grpSp>
        <p:nvGrpSpPr>
          <p:cNvPr id="28" name="Group 27">
            <a:extLst>
              <a:ext uri="{FF2B5EF4-FFF2-40B4-BE49-F238E27FC236}">
                <a16:creationId xmlns:a16="http://schemas.microsoft.com/office/drawing/2014/main" id="{F9A27E4B-61E8-7F45-943F-2C39DC25AC5E}"/>
              </a:ext>
            </a:extLst>
          </p:cNvPr>
          <p:cNvGrpSpPr/>
          <p:nvPr/>
        </p:nvGrpSpPr>
        <p:grpSpPr>
          <a:xfrm>
            <a:off x="7399367" y="1793023"/>
            <a:ext cx="553357" cy="858324"/>
            <a:chOff x="9723215" y="2350050"/>
            <a:chExt cx="737809" cy="1144431"/>
          </a:xfrm>
        </p:grpSpPr>
        <p:sp>
          <p:nvSpPr>
            <p:cNvPr id="29" name="TextBox 28">
              <a:extLst>
                <a:ext uri="{FF2B5EF4-FFF2-40B4-BE49-F238E27FC236}">
                  <a16:creationId xmlns:a16="http://schemas.microsoft.com/office/drawing/2014/main" id="{8210F7FE-0216-FE4F-A99A-A2109FE27EF9}"/>
                </a:ext>
              </a:extLst>
            </p:cNvPr>
            <p:cNvSpPr txBox="1"/>
            <p:nvPr/>
          </p:nvSpPr>
          <p:spPr>
            <a:xfrm>
              <a:off x="9723215" y="3217482"/>
              <a:ext cx="737809" cy="276999"/>
            </a:xfrm>
            <a:prstGeom prst="rect">
              <a:avLst/>
            </a:prstGeom>
            <a:solidFill>
              <a:schemeClr val="bg1"/>
            </a:solidFill>
          </p:spPr>
          <p:txBody>
            <a:bodyPr wrap="none" rtlCol="0">
              <a:spAutoFit/>
            </a:bodyPr>
            <a:lstStyle>
              <a:defPPr>
                <a:defRPr lang="en-US"/>
              </a:defPPr>
              <a:lvl1pPr algn="ctr">
                <a:defRPr sz="700">
                  <a:solidFill>
                    <a:srgbClr val="626265"/>
                  </a:solidFill>
                  <a:latin typeface="+mj-lt"/>
                </a:defRPr>
              </a:lvl1pPr>
            </a:lstStyle>
            <a:p>
              <a:r>
                <a:rPr lang="en-US" sz="750">
                  <a:solidFill>
                    <a:schemeClr val="tx1"/>
                  </a:solidFill>
                  <a:latin typeface="Arial" panose="020B0604020202020204" pitchFamily="34" charset="0"/>
                </a:rPr>
                <a:t>Fiery XB</a:t>
              </a:r>
            </a:p>
          </p:txBody>
        </p:sp>
        <p:pic>
          <p:nvPicPr>
            <p:cNvPr id="30" name="Picture 29">
              <a:extLst>
                <a:ext uri="{FF2B5EF4-FFF2-40B4-BE49-F238E27FC236}">
                  <a16:creationId xmlns:a16="http://schemas.microsoft.com/office/drawing/2014/main" id="{EF628172-BCC6-9F46-B88C-F83A20160E2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41404" y="2350050"/>
              <a:ext cx="704481" cy="924874"/>
            </a:xfrm>
            <a:prstGeom prst="rect">
              <a:avLst/>
            </a:prstGeom>
          </p:spPr>
        </p:pic>
      </p:grpSp>
      <p:grpSp>
        <p:nvGrpSpPr>
          <p:cNvPr id="46" name="Group 45">
            <a:extLst>
              <a:ext uri="{FF2B5EF4-FFF2-40B4-BE49-F238E27FC236}">
                <a16:creationId xmlns:a16="http://schemas.microsoft.com/office/drawing/2014/main" id="{CA4AB14D-87A1-E349-9819-74CDB9E21233}"/>
              </a:ext>
            </a:extLst>
          </p:cNvPr>
          <p:cNvGrpSpPr/>
          <p:nvPr/>
        </p:nvGrpSpPr>
        <p:grpSpPr>
          <a:xfrm>
            <a:off x="4829268" y="2651972"/>
            <a:ext cx="1034566" cy="1213151"/>
            <a:chOff x="6439024" y="3234051"/>
            <a:chExt cx="1379421" cy="1617534"/>
          </a:xfrm>
        </p:grpSpPr>
        <p:pic>
          <p:nvPicPr>
            <p:cNvPr id="33" name="Picture 32">
              <a:extLst>
                <a:ext uri="{FF2B5EF4-FFF2-40B4-BE49-F238E27FC236}">
                  <a16:creationId xmlns:a16="http://schemas.microsoft.com/office/drawing/2014/main" id="{06C93B21-5872-1347-880A-9011A708AD8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78818" y="3587857"/>
              <a:ext cx="577403" cy="1036073"/>
            </a:xfrm>
            <a:prstGeom prst="rect">
              <a:avLst/>
            </a:prstGeom>
          </p:spPr>
        </p:pic>
        <p:sp>
          <p:nvSpPr>
            <p:cNvPr id="34" name="TextBox 33">
              <a:extLst>
                <a:ext uri="{FF2B5EF4-FFF2-40B4-BE49-F238E27FC236}">
                  <a16:creationId xmlns:a16="http://schemas.microsoft.com/office/drawing/2014/main" id="{9DCE2C4F-FC4A-0F4A-BF48-4918BFAB5A29}"/>
                </a:ext>
              </a:extLst>
            </p:cNvPr>
            <p:cNvSpPr txBox="1"/>
            <p:nvPr/>
          </p:nvSpPr>
          <p:spPr>
            <a:xfrm>
              <a:off x="6439024" y="4574586"/>
              <a:ext cx="1342642" cy="276999"/>
            </a:xfrm>
            <a:prstGeom prst="rect">
              <a:avLst/>
            </a:prstGeom>
            <a:noFill/>
          </p:spPr>
          <p:txBody>
            <a:bodyPr wrap="square" rtlCol="0">
              <a:spAutoFit/>
            </a:bodyPr>
            <a:lstStyle>
              <a:defPPr>
                <a:defRPr lang="en-US"/>
              </a:defPPr>
              <a:lvl1pPr algn="ctr">
                <a:defRPr sz="700">
                  <a:solidFill>
                    <a:srgbClr val="626265"/>
                  </a:solidFill>
                  <a:latin typeface="+mj-lt"/>
                </a:defRPr>
              </a:lvl1pPr>
            </a:lstStyle>
            <a:p>
              <a:r>
                <a:rPr lang="en-US" sz="750">
                  <a:solidFill>
                    <a:schemeClr val="tx1"/>
                  </a:solidFill>
                  <a:latin typeface="Arial" panose="020B0604020202020204" pitchFamily="34" charset="0"/>
                </a:rPr>
                <a:t>Fiery NX Pro</a:t>
              </a:r>
            </a:p>
          </p:txBody>
        </p:sp>
        <p:pic>
          <p:nvPicPr>
            <p:cNvPr id="38" name="Picture 37">
              <a:extLst>
                <a:ext uri="{FF2B5EF4-FFF2-40B4-BE49-F238E27FC236}">
                  <a16:creationId xmlns:a16="http://schemas.microsoft.com/office/drawing/2014/main" id="{B4DC098A-5871-1F46-ADD4-98EBDA22F19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13964" y="3234051"/>
              <a:ext cx="704481" cy="1401908"/>
            </a:xfrm>
            <a:prstGeom prst="rect">
              <a:avLst/>
            </a:prstGeom>
          </p:spPr>
        </p:pic>
      </p:grpSp>
      <p:grpSp>
        <p:nvGrpSpPr>
          <p:cNvPr id="39" name="Group 38">
            <a:extLst>
              <a:ext uri="{FF2B5EF4-FFF2-40B4-BE49-F238E27FC236}">
                <a16:creationId xmlns:a16="http://schemas.microsoft.com/office/drawing/2014/main" id="{9DFC6FC4-EC28-5B4E-9769-8A681E7B28A6}"/>
              </a:ext>
            </a:extLst>
          </p:cNvPr>
          <p:cNvGrpSpPr/>
          <p:nvPr/>
        </p:nvGrpSpPr>
        <p:grpSpPr>
          <a:xfrm>
            <a:off x="3725392" y="3273576"/>
            <a:ext cx="927431" cy="1199064"/>
            <a:chOff x="4938837" y="4324120"/>
            <a:chExt cx="1236575" cy="1598751"/>
          </a:xfrm>
        </p:grpSpPr>
        <p:sp>
          <p:nvSpPr>
            <p:cNvPr id="40" name="TextBox 39">
              <a:extLst>
                <a:ext uri="{FF2B5EF4-FFF2-40B4-BE49-F238E27FC236}">
                  <a16:creationId xmlns:a16="http://schemas.microsoft.com/office/drawing/2014/main" id="{5BBAABA2-9D63-6946-B01A-1889CA4B08D7}"/>
                </a:ext>
              </a:extLst>
            </p:cNvPr>
            <p:cNvSpPr txBox="1"/>
            <p:nvPr/>
          </p:nvSpPr>
          <p:spPr>
            <a:xfrm>
              <a:off x="5013326" y="5645872"/>
              <a:ext cx="701475" cy="276999"/>
            </a:xfrm>
            <a:prstGeom prst="rect">
              <a:avLst/>
            </a:prstGeom>
            <a:noFill/>
          </p:spPr>
          <p:txBody>
            <a:bodyPr wrap="none" rtlCol="0">
              <a:spAutoFit/>
            </a:bodyPr>
            <a:lstStyle>
              <a:defPPr>
                <a:defRPr lang="en-US"/>
              </a:defPPr>
              <a:lvl1pPr algn="ctr">
                <a:defRPr sz="700">
                  <a:solidFill>
                    <a:srgbClr val="626265"/>
                  </a:solidFill>
                  <a:latin typeface="+mj-lt"/>
                </a:defRPr>
              </a:lvl1pPr>
            </a:lstStyle>
            <a:p>
              <a:r>
                <a:rPr lang="en-US" sz="750">
                  <a:solidFill>
                    <a:schemeClr val="tx1"/>
                  </a:solidFill>
                  <a:latin typeface="Arial" panose="020B0604020202020204" pitchFamily="34" charset="0"/>
                </a:rPr>
                <a:t>NX One</a:t>
              </a:r>
            </a:p>
          </p:txBody>
        </p:sp>
        <p:pic>
          <p:nvPicPr>
            <p:cNvPr id="41" name="Picture 40">
              <a:extLst>
                <a:ext uri="{FF2B5EF4-FFF2-40B4-BE49-F238E27FC236}">
                  <a16:creationId xmlns:a16="http://schemas.microsoft.com/office/drawing/2014/main" id="{A672579B-E36B-1247-BE3B-B125C70CA8F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938837" y="4869456"/>
              <a:ext cx="434257" cy="824310"/>
            </a:xfrm>
            <a:prstGeom prst="rect">
              <a:avLst/>
            </a:prstGeom>
          </p:spPr>
        </p:pic>
        <p:pic>
          <p:nvPicPr>
            <p:cNvPr id="42" name="Picture 41" descr="Graphical user interface&#10;&#10;Description automatically generated with low confidence">
              <a:extLst>
                <a:ext uri="{FF2B5EF4-FFF2-40B4-BE49-F238E27FC236}">
                  <a16:creationId xmlns:a16="http://schemas.microsoft.com/office/drawing/2014/main" id="{A6A56BBC-05BC-6843-906D-DE1CE1096CA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388715" y="4324120"/>
              <a:ext cx="786697" cy="1300577"/>
            </a:xfrm>
            <a:prstGeom prst="rect">
              <a:avLst/>
            </a:prstGeom>
          </p:spPr>
        </p:pic>
      </p:grpSp>
      <p:grpSp>
        <p:nvGrpSpPr>
          <p:cNvPr id="45" name="Group 44">
            <a:extLst>
              <a:ext uri="{FF2B5EF4-FFF2-40B4-BE49-F238E27FC236}">
                <a16:creationId xmlns:a16="http://schemas.microsoft.com/office/drawing/2014/main" id="{F84D0AEF-33B8-4745-9476-03FDAE45EE92}"/>
              </a:ext>
            </a:extLst>
          </p:cNvPr>
          <p:cNvGrpSpPr/>
          <p:nvPr/>
        </p:nvGrpSpPr>
        <p:grpSpPr>
          <a:xfrm>
            <a:off x="6064728" y="2168950"/>
            <a:ext cx="1203405" cy="1200092"/>
            <a:chOff x="8086304" y="2590022"/>
            <a:chExt cx="1604540" cy="1600122"/>
          </a:xfrm>
        </p:grpSpPr>
        <p:pic>
          <p:nvPicPr>
            <p:cNvPr id="36" name="Picture 35">
              <a:extLst>
                <a:ext uri="{FF2B5EF4-FFF2-40B4-BE49-F238E27FC236}">
                  <a16:creationId xmlns:a16="http://schemas.microsoft.com/office/drawing/2014/main" id="{545AFB6E-06CA-E141-9939-4F1B667DFA8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231567" y="2896451"/>
              <a:ext cx="606891" cy="1051863"/>
            </a:xfrm>
            <a:prstGeom prst="rect">
              <a:avLst/>
            </a:prstGeom>
          </p:spPr>
        </p:pic>
        <p:sp>
          <p:nvSpPr>
            <p:cNvPr id="37" name="TextBox 36">
              <a:extLst>
                <a:ext uri="{FF2B5EF4-FFF2-40B4-BE49-F238E27FC236}">
                  <a16:creationId xmlns:a16="http://schemas.microsoft.com/office/drawing/2014/main" id="{3BB9F772-8C67-E947-912F-FB7139D40B9D}"/>
                </a:ext>
              </a:extLst>
            </p:cNvPr>
            <p:cNvSpPr txBox="1"/>
            <p:nvPr/>
          </p:nvSpPr>
          <p:spPr>
            <a:xfrm>
              <a:off x="8086304" y="3913145"/>
              <a:ext cx="1604540" cy="276999"/>
            </a:xfrm>
            <a:prstGeom prst="rect">
              <a:avLst/>
            </a:prstGeom>
            <a:noFill/>
          </p:spPr>
          <p:txBody>
            <a:bodyPr wrap="square" rtlCol="0">
              <a:spAutoFit/>
            </a:bodyPr>
            <a:lstStyle>
              <a:defPPr>
                <a:defRPr lang="en-US"/>
              </a:defPPr>
              <a:lvl1pPr algn="ctr">
                <a:defRPr sz="700">
                  <a:solidFill>
                    <a:srgbClr val="626265"/>
                  </a:solidFill>
                  <a:latin typeface="+mj-lt"/>
                </a:defRPr>
              </a:lvl1pPr>
            </a:lstStyle>
            <a:p>
              <a:r>
                <a:rPr lang="en-US" sz="750">
                  <a:solidFill>
                    <a:schemeClr val="tx1"/>
                  </a:solidFill>
                  <a:latin typeface="Arial" panose="020B0604020202020204" pitchFamily="34" charset="0"/>
                </a:rPr>
                <a:t>Fiery NX Premium</a:t>
              </a:r>
            </a:p>
          </p:txBody>
        </p:sp>
        <p:pic>
          <p:nvPicPr>
            <p:cNvPr id="44" name="Picture 43">
              <a:extLst>
                <a:ext uri="{FF2B5EF4-FFF2-40B4-BE49-F238E27FC236}">
                  <a16:creationId xmlns:a16="http://schemas.microsoft.com/office/drawing/2014/main" id="{99F0E158-F952-5341-AB09-4D64E8AAE20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855991" y="2590022"/>
              <a:ext cx="737667" cy="1356481"/>
            </a:xfrm>
            <a:prstGeom prst="rect">
              <a:avLst/>
            </a:prstGeom>
          </p:spPr>
        </p:pic>
      </p:grpSp>
      <p:pic>
        <p:nvPicPr>
          <p:cNvPr id="43" name="Picture 42" descr="Graphical user interface, application&#10;&#10;Description automatically generated">
            <a:extLst>
              <a:ext uri="{FF2B5EF4-FFF2-40B4-BE49-F238E27FC236}">
                <a16:creationId xmlns:a16="http://schemas.microsoft.com/office/drawing/2014/main" id="{8641B22A-AEA0-9C49-BF47-DB164443D2A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04577" y="1803446"/>
            <a:ext cx="2954892" cy="1093161"/>
          </a:xfrm>
          <a:prstGeom prst="rect">
            <a:avLst/>
          </a:prstGeom>
        </p:spPr>
      </p:pic>
    </p:spTree>
    <p:extLst>
      <p:ext uri="{BB962C8B-B14F-4D97-AF65-F5344CB8AC3E}">
        <p14:creationId xmlns:p14="http://schemas.microsoft.com/office/powerpoint/2010/main" val="188502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B3D286-92A1-0640-86F0-5F7203BDCE89}"/>
              </a:ext>
            </a:extLst>
          </p:cNvPr>
          <p:cNvSpPr>
            <a:spLocks noGrp="1"/>
          </p:cNvSpPr>
          <p:nvPr>
            <p:ph type="title"/>
          </p:nvPr>
        </p:nvSpPr>
        <p:spPr>
          <a:xfrm>
            <a:off x="453966" y="1111251"/>
            <a:ext cx="5197535" cy="1023239"/>
          </a:xfrm>
        </p:spPr>
        <p:txBody>
          <a:bodyPr>
            <a:noAutofit/>
          </a:bodyPr>
          <a:lstStyle/>
          <a:p>
            <a:r>
              <a:rPr lang="en-US"/>
              <a:t>Exclusive Fiery server for your printer</a:t>
            </a:r>
          </a:p>
        </p:txBody>
      </p:sp>
      <p:sp>
        <p:nvSpPr>
          <p:cNvPr id="16" name="Content Placeholder 2">
            <a:extLst>
              <a:ext uri="{FF2B5EF4-FFF2-40B4-BE49-F238E27FC236}">
                <a16:creationId xmlns:a16="http://schemas.microsoft.com/office/drawing/2014/main" id="{7087F443-E76B-7E4D-BC3E-BA9115D80E7B}"/>
              </a:ext>
            </a:extLst>
          </p:cNvPr>
          <p:cNvSpPr>
            <a:spLocks noGrp="1"/>
          </p:cNvSpPr>
          <p:nvPr>
            <p:ph idx="1"/>
          </p:nvPr>
        </p:nvSpPr>
        <p:spPr>
          <a:xfrm>
            <a:off x="453093" y="3070328"/>
            <a:ext cx="1706675" cy="801037"/>
          </a:xfrm>
        </p:spPr>
        <p:txBody>
          <a:bodyPr>
            <a:normAutofit lnSpcReduction="10000"/>
          </a:bodyPr>
          <a:lstStyle/>
          <a:p>
            <a:pPr marL="0" indent="0">
              <a:buNone/>
            </a:pPr>
            <a:r>
              <a:rPr lang="en-US" sz="1200"/>
              <a:t>Custom engineered to highlight each printer’s unique capabilities</a:t>
            </a:r>
          </a:p>
        </p:txBody>
      </p:sp>
      <p:sp>
        <p:nvSpPr>
          <p:cNvPr id="17" name="Content Placeholder 2">
            <a:extLst>
              <a:ext uri="{FF2B5EF4-FFF2-40B4-BE49-F238E27FC236}">
                <a16:creationId xmlns:a16="http://schemas.microsoft.com/office/drawing/2014/main" id="{7087F443-E76B-7E4D-BC3E-BA9115D80E7B}"/>
              </a:ext>
            </a:extLst>
          </p:cNvPr>
          <p:cNvSpPr txBox="1">
            <a:spLocks/>
          </p:cNvSpPr>
          <p:nvPr/>
        </p:nvSpPr>
        <p:spPr>
          <a:xfrm>
            <a:off x="2647071" y="3070327"/>
            <a:ext cx="1706675" cy="8010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Built to maximize printer’s capacity to run at full speed</a:t>
            </a:r>
          </a:p>
        </p:txBody>
      </p:sp>
      <p:sp>
        <p:nvSpPr>
          <p:cNvPr id="18" name="Content Placeholder 2">
            <a:extLst>
              <a:ext uri="{FF2B5EF4-FFF2-40B4-BE49-F238E27FC236}">
                <a16:creationId xmlns:a16="http://schemas.microsoft.com/office/drawing/2014/main" id="{7087F443-E76B-7E4D-BC3E-BA9115D80E7B}"/>
              </a:ext>
            </a:extLst>
          </p:cNvPr>
          <p:cNvSpPr txBox="1">
            <a:spLocks/>
          </p:cNvSpPr>
          <p:nvPr/>
        </p:nvSpPr>
        <p:spPr>
          <a:xfrm>
            <a:off x="4897326" y="3070326"/>
            <a:ext cx="1706675" cy="8010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latin typeface="Arial" panose="020B0604020202020204" pitchFamily="34" charset="0"/>
                <a:cs typeface="Arial" panose="020B0604020202020204" pitchFamily="34" charset="0"/>
              </a:rPr>
              <a:t>Investment is safe with a Fiery server</a:t>
            </a:r>
          </a:p>
        </p:txBody>
      </p:sp>
      <p:grpSp>
        <p:nvGrpSpPr>
          <p:cNvPr id="39" name="Group 38"/>
          <p:cNvGrpSpPr/>
          <p:nvPr/>
        </p:nvGrpSpPr>
        <p:grpSpPr>
          <a:xfrm>
            <a:off x="558801" y="2452140"/>
            <a:ext cx="612775" cy="515938"/>
            <a:chOff x="558800" y="2359025"/>
            <a:chExt cx="612775" cy="515938"/>
          </a:xfrm>
        </p:grpSpPr>
        <p:sp>
          <p:nvSpPr>
            <p:cNvPr id="22" name="Freeform 5"/>
            <p:cNvSpPr>
              <a:spLocks noEditPoints="1"/>
            </p:cNvSpPr>
            <p:nvPr/>
          </p:nvSpPr>
          <p:spPr bwMode="auto">
            <a:xfrm>
              <a:off x="655638" y="2552700"/>
              <a:ext cx="327025" cy="322263"/>
            </a:xfrm>
            <a:custGeom>
              <a:avLst/>
              <a:gdLst>
                <a:gd name="T0" fmla="*/ 400 w 412"/>
                <a:gd name="T1" fmla="*/ 101 h 406"/>
                <a:gd name="T2" fmla="*/ 376 w 412"/>
                <a:gd name="T3" fmla="*/ 54 h 406"/>
                <a:gd name="T4" fmla="*/ 353 w 412"/>
                <a:gd name="T5" fmla="*/ 4 h 406"/>
                <a:gd name="T6" fmla="*/ 313 w 412"/>
                <a:gd name="T7" fmla="*/ 11 h 406"/>
                <a:gd name="T8" fmla="*/ 250 w 412"/>
                <a:gd name="T9" fmla="*/ 13 h 406"/>
                <a:gd name="T10" fmla="*/ 189 w 412"/>
                <a:gd name="T11" fmla="*/ 49 h 406"/>
                <a:gd name="T12" fmla="*/ 146 w 412"/>
                <a:gd name="T13" fmla="*/ 58 h 406"/>
                <a:gd name="T14" fmla="*/ 135 w 412"/>
                <a:gd name="T15" fmla="*/ 128 h 406"/>
                <a:gd name="T16" fmla="*/ 144 w 412"/>
                <a:gd name="T17" fmla="*/ 156 h 406"/>
                <a:gd name="T18" fmla="*/ 148 w 412"/>
                <a:gd name="T19" fmla="*/ 252 h 406"/>
                <a:gd name="T20" fmla="*/ 132 w 412"/>
                <a:gd name="T21" fmla="*/ 261 h 406"/>
                <a:gd name="T22" fmla="*/ 58 w 412"/>
                <a:gd name="T23" fmla="*/ 304 h 406"/>
                <a:gd name="T24" fmla="*/ 6 w 412"/>
                <a:gd name="T25" fmla="*/ 331 h 406"/>
                <a:gd name="T26" fmla="*/ 9 w 412"/>
                <a:gd name="T27" fmla="*/ 384 h 406"/>
                <a:gd name="T28" fmla="*/ 60 w 412"/>
                <a:gd name="T29" fmla="*/ 406 h 406"/>
                <a:gd name="T30" fmla="*/ 101 w 412"/>
                <a:gd name="T31" fmla="*/ 365 h 406"/>
                <a:gd name="T32" fmla="*/ 99 w 412"/>
                <a:gd name="T33" fmla="*/ 329 h 406"/>
                <a:gd name="T34" fmla="*/ 150 w 412"/>
                <a:gd name="T35" fmla="*/ 275 h 406"/>
                <a:gd name="T36" fmla="*/ 168 w 412"/>
                <a:gd name="T37" fmla="*/ 279 h 406"/>
                <a:gd name="T38" fmla="*/ 177 w 412"/>
                <a:gd name="T39" fmla="*/ 334 h 406"/>
                <a:gd name="T40" fmla="*/ 196 w 412"/>
                <a:gd name="T41" fmla="*/ 345 h 406"/>
                <a:gd name="T42" fmla="*/ 202 w 412"/>
                <a:gd name="T43" fmla="*/ 286 h 406"/>
                <a:gd name="T44" fmla="*/ 171 w 412"/>
                <a:gd name="T45" fmla="*/ 244 h 406"/>
                <a:gd name="T46" fmla="*/ 191 w 412"/>
                <a:gd name="T47" fmla="*/ 165 h 406"/>
                <a:gd name="T48" fmla="*/ 240 w 412"/>
                <a:gd name="T49" fmla="*/ 156 h 406"/>
                <a:gd name="T50" fmla="*/ 261 w 412"/>
                <a:gd name="T51" fmla="*/ 117 h 406"/>
                <a:gd name="T52" fmla="*/ 240 w 412"/>
                <a:gd name="T53" fmla="*/ 121 h 406"/>
                <a:gd name="T54" fmla="*/ 222 w 412"/>
                <a:gd name="T55" fmla="*/ 135 h 406"/>
                <a:gd name="T56" fmla="*/ 200 w 412"/>
                <a:gd name="T57" fmla="*/ 117 h 406"/>
                <a:gd name="T58" fmla="*/ 187 w 412"/>
                <a:gd name="T59" fmla="*/ 131 h 406"/>
                <a:gd name="T60" fmla="*/ 173 w 412"/>
                <a:gd name="T61" fmla="*/ 144 h 406"/>
                <a:gd name="T62" fmla="*/ 160 w 412"/>
                <a:gd name="T63" fmla="*/ 83 h 406"/>
                <a:gd name="T64" fmla="*/ 180 w 412"/>
                <a:gd name="T65" fmla="*/ 70 h 406"/>
                <a:gd name="T66" fmla="*/ 205 w 412"/>
                <a:gd name="T67" fmla="*/ 79 h 406"/>
                <a:gd name="T68" fmla="*/ 214 w 412"/>
                <a:gd name="T69" fmla="*/ 54 h 406"/>
                <a:gd name="T70" fmla="*/ 240 w 412"/>
                <a:gd name="T71" fmla="*/ 50 h 406"/>
                <a:gd name="T72" fmla="*/ 259 w 412"/>
                <a:gd name="T73" fmla="*/ 52 h 406"/>
                <a:gd name="T74" fmla="*/ 272 w 412"/>
                <a:gd name="T75" fmla="*/ 29 h 406"/>
                <a:gd name="T76" fmla="*/ 299 w 412"/>
                <a:gd name="T77" fmla="*/ 33 h 406"/>
                <a:gd name="T78" fmla="*/ 319 w 412"/>
                <a:gd name="T79" fmla="*/ 43 h 406"/>
                <a:gd name="T80" fmla="*/ 339 w 412"/>
                <a:gd name="T81" fmla="*/ 25 h 406"/>
                <a:gd name="T82" fmla="*/ 349 w 412"/>
                <a:gd name="T83" fmla="*/ 38 h 406"/>
                <a:gd name="T84" fmla="*/ 315 w 412"/>
                <a:gd name="T85" fmla="*/ 54 h 406"/>
                <a:gd name="T86" fmla="*/ 261 w 412"/>
                <a:gd name="T87" fmla="*/ 79 h 406"/>
                <a:gd name="T88" fmla="*/ 286 w 412"/>
                <a:gd name="T89" fmla="*/ 137 h 406"/>
                <a:gd name="T90" fmla="*/ 259 w 412"/>
                <a:gd name="T91" fmla="*/ 180 h 406"/>
                <a:gd name="T92" fmla="*/ 256 w 412"/>
                <a:gd name="T93" fmla="*/ 221 h 406"/>
                <a:gd name="T94" fmla="*/ 272 w 412"/>
                <a:gd name="T95" fmla="*/ 217 h 406"/>
                <a:gd name="T96" fmla="*/ 290 w 412"/>
                <a:gd name="T97" fmla="*/ 183 h 406"/>
                <a:gd name="T98" fmla="*/ 351 w 412"/>
                <a:gd name="T99" fmla="*/ 140 h 406"/>
                <a:gd name="T100" fmla="*/ 315 w 412"/>
                <a:gd name="T101" fmla="*/ 121 h 406"/>
                <a:gd name="T102" fmla="*/ 283 w 412"/>
                <a:gd name="T103" fmla="*/ 90 h 406"/>
                <a:gd name="T104" fmla="*/ 326 w 412"/>
                <a:gd name="T105" fmla="*/ 85 h 406"/>
                <a:gd name="T106" fmla="*/ 385 w 412"/>
                <a:gd name="T107" fmla="*/ 133 h 406"/>
                <a:gd name="T108" fmla="*/ 344 w 412"/>
                <a:gd name="T109" fmla="*/ 239 h 406"/>
                <a:gd name="T110" fmla="*/ 326 w 412"/>
                <a:gd name="T111" fmla="*/ 347 h 406"/>
                <a:gd name="T112" fmla="*/ 344 w 412"/>
                <a:gd name="T113" fmla="*/ 350 h 406"/>
                <a:gd name="T114" fmla="*/ 351 w 412"/>
                <a:gd name="T115" fmla="*/ 280 h 406"/>
                <a:gd name="T116" fmla="*/ 409 w 412"/>
                <a:gd name="T117" fmla="*/ 155 h 406"/>
                <a:gd name="T118" fmla="*/ 26 w 412"/>
                <a:gd name="T119" fmla="*/ 365 h 406"/>
                <a:gd name="T120" fmla="*/ 47 w 412"/>
                <a:gd name="T121" fmla="*/ 329 h 406"/>
                <a:gd name="T122" fmla="*/ 70 w 412"/>
                <a:gd name="T123" fmla="*/ 336 h 406"/>
                <a:gd name="T124" fmla="*/ 51 w 412"/>
                <a:gd name="T125" fmla="*/ 38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06">
                  <a:moveTo>
                    <a:pt x="409" y="155"/>
                  </a:moveTo>
                  <a:lnTo>
                    <a:pt x="409" y="155"/>
                  </a:lnTo>
                  <a:lnTo>
                    <a:pt x="411" y="142"/>
                  </a:lnTo>
                  <a:lnTo>
                    <a:pt x="412" y="133"/>
                  </a:lnTo>
                  <a:lnTo>
                    <a:pt x="412" y="126"/>
                  </a:lnTo>
                  <a:lnTo>
                    <a:pt x="411" y="117"/>
                  </a:lnTo>
                  <a:lnTo>
                    <a:pt x="407" y="108"/>
                  </a:lnTo>
                  <a:lnTo>
                    <a:pt x="400" y="101"/>
                  </a:lnTo>
                  <a:lnTo>
                    <a:pt x="393" y="94"/>
                  </a:lnTo>
                  <a:lnTo>
                    <a:pt x="393" y="94"/>
                  </a:lnTo>
                  <a:lnTo>
                    <a:pt x="382" y="86"/>
                  </a:lnTo>
                  <a:lnTo>
                    <a:pt x="378" y="81"/>
                  </a:lnTo>
                  <a:lnTo>
                    <a:pt x="376" y="77"/>
                  </a:lnTo>
                  <a:lnTo>
                    <a:pt x="375" y="67"/>
                  </a:lnTo>
                  <a:lnTo>
                    <a:pt x="376" y="54"/>
                  </a:lnTo>
                  <a:lnTo>
                    <a:pt x="376" y="54"/>
                  </a:lnTo>
                  <a:lnTo>
                    <a:pt x="376" y="47"/>
                  </a:lnTo>
                  <a:lnTo>
                    <a:pt x="376" y="45"/>
                  </a:lnTo>
                  <a:lnTo>
                    <a:pt x="376" y="45"/>
                  </a:lnTo>
                  <a:lnTo>
                    <a:pt x="375" y="31"/>
                  </a:lnTo>
                  <a:lnTo>
                    <a:pt x="369" y="20"/>
                  </a:lnTo>
                  <a:lnTo>
                    <a:pt x="362" y="11"/>
                  </a:lnTo>
                  <a:lnTo>
                    <a:pt x="353" y="4"/>
                  </a:lnTo>
                  <a:lnTo>
                    <a:pt x="353" y="4"/>
                  </a:lnTo>
                  <a:lnTo>
                    <a:pt x="344" y="2"/>
                  </a:lnTo>
                  <a:lnTo>
                    <a:pt x="337" y="0"/>
                  </a:lnTo>
                  <a:lnTo>
                    <a:pt x="337" y="0"/>
                  </a:lnTo>
                  <a:lnTo>
                    <a:pt x="331" y="0"/>
                  </a:lnTo>
                  <a:lnTo>
                    <a:pt x="324" y="2"/>
                  </a:lnTo>
                  <a:lnTo>
                    <a:pt x="319" y="6"/>
                  </a:lnTo>
                  <a:lnTo>
                    <a:pt x="313" y="11"/>
                  </a:lnTo>
                  <a:lnTo>
                    <a:pt x="313" y="11"/>
                  </a:lnTo>
                  <a:lnTo>
                    <a:pt x="306" y="7"/>
                  </a:lnTo>
                  <a:lnTo>
                    <a:pt x="299" y="4"/>
                  </a:lnTo>
                  <a:lnTo>
                    <a:pt x="290" y="2"/>
                  </a:lnTo>
                  <a:lnTo>
                    <a:pt x="283" y="2"/>
                  </a:lnTo>
                  <a:lnTo>
                    <a:pt x="283" y="2"/>
                  </a:lnTo>
                  <a:lnTo>
                    <a:pt x="270" y="2"/>
                  </a:lnTo>
                  <a:lnTo>
                    <a:pt x="259" y="7"/>
                  </a:lnTo>
                  <a:lnTo>
                    <a:pt x="250" y="13"/>
                  </a:lnTo>
                  <a:lnTo>
                    <a:pt x="243" y="22"/>
                  </a:lnTo>
                  <a:lnTo>
                    <a:pt x="243" y="22"/>
                  </a:lnTo>
                  <a:lnTo>
                    <a:pt x="231" y="20"/>
                  </a:lnTo>
                  <a:lnTo>
                    <a:pt x="231" y="20"/>
                  </a:lnTo>
                  <a:lnTo>
                    <a:pt x="218" y="22"/>
                  </a:lnTo>
                  <a:lnTo>
                    <a:pt x="207" y="27"/>
                  </a:lnTo>
                  <a:lnTo>
                    <a:pt x="198" y="36"/>
                  </a:lnTo>
                  <a:lnTo>
                    <a:pt x="189" y="49"/>
                  </a:lnTo>
                  <a:lnTo>
                    <a:pt x="189" y="49"/>
                  </a:lnTo>
                  <a:lnTo>
                    <a:pt x="182" y="47"/>
                  </a:lnTo>
                  <a:lnTo>
                    <a:pt x="175" y="45"/>
                  </a:lnTo>
                  <a:lnTo>
                    <a:pt x="175" y="45"/>
                  </a:lnTo>
                  <a:lnTo>
                    <a:pt x="166" y="47"/>
                  </a:lnTo>
                  <a:lnTo>
                    <a:pt x="159" y="49"/>
                  </a:lnTo>
                  <a:lnTo>
                    <a:pt x="151" y="52"/>
                  </a:lnTo>
                  <a:lnTo>
                    <a:pt x="146" y="58"/>
                  </a:lnTo>
                  <a:lnTo>
                    <a:pt x="142" y="63"/>
                  </a:lnTo>
                  <a:lnTo>
                    <a:pt x="139" y="70"/>
                  </a:lnTo>
                  <a:lnTo>
                    <a:pt x="137" y="79"/>
                  </a:lnTo>
                  <a:lnTo>
                    <a:pt x="135" y="88"/>
                  </a:lnTo>
                  <a:lnTo>
                    <a:pt x="135" y="88"/>
                  </a:lnTo>
                  <a:lnTo>
                    <a:pt x="135" y="99"/>
                  </a:lnTo>
                  <a:lnTo>
                    <a:pt x="135" y="99"/>
                  </a:lnTo>
                  <a:lnTo>
                    <a:pt x="135" y="128"/>
                  </a:lnTo>
                  <a:lnTo>
                    <a:pt x="135" y="128"/>
                  </a:lnTo>
                  <a:lnTo>
                    <a:pt x="137" y="137"/>
                  </a:lnTo>
                  <a:lnTo>
                    <a:pt x="141" y="144"/>
                  </a:lnTo>
                  <a:lnTo>
                    <a:pt x="141" y="144"/>
                  </a:lnTo>
                  <a:lnTo>
                    <a:pt x="142" y="151"/>
                  </a:lnTo>
                  <a:lnTo>
                    <a:pt x="142" y="151"/>
                  </a:lnTo>
                  <a:lnTo>
                    <a:pt x="144" y="156"/>
                  </a:lnTo>
                  <a:lnTo>
                    <a:pt x="144" y="156"/>
                  </a:lnTo>
                  <a:lnTo>
                    <a:pt x="146" y="164"/>
                  </a:lnTo>
                  <a:lnTo>
                    <a:pt x="146" y="164"/>
                  </a:lnTo>
                  <a:lnTo>
                    <a:pt x="144" y="189"/>
                  </a:lnTo>
                  <a:lnTo>
                    <a:pt x="144" y="189"/>
                  </a:lnTo>
                  <a:lnTo>
                    <a:pt x="142" y="223"/>
                  </a:lnTo>
                  <a:lnTo>
                    <a:pt x="142" y="223"/>
                  </a:lnTo>
                  <a:lnTo>
                    <a:pt x="144" y="243"/>
                  </a:lnTo>
                  <a:lnTo>
                    <a:pt x="148" y="252"/>
                  </a:lnTo>
                  <a:lnTo>
                    <a:pt x="151" y="259"/>
                  </a:lnTo>
                  <a:lnTo>
                    <a:pt x="142" y="261"/>
                  </a:lnTo>
                  <a:lnTo>
                    <a:pt x="142" y="261"/>
                  </a:lnTo>
                  <a:lnTo>
                    <a:pt x="141" y="261"/>
                  </a:lnTo>
                  <a:lnTo>
                    <a:pt x="141" y="261"/>
                  </a:lnTo>
                  <a:lnTo>
                    <a:pt x="137" y="261"/>
                  </a:lnTo>
                  <a:lnTo>
                    <a:pt x="132" y="261"/>
                  </a:lnTo>
                  <a:lnTo>
                    <a:pt x="132" y="261"/>
                  </a:lnTo>
                  <a:lnTo>
                    <a:pt x="128" y="264"/>
                  </a:lnTo>
                  <a:lnTo>
                    <a:pt x="126" y="266"/>
                  </a:lnTo>
                  <a:lnTo>
                    <a:pt x="126" y="266"/>
                  </a:lnTo>
                  <a:lnTo>
                    <a:pt x="124" y="268"/>
                  </a:lnTo>
                  <a:lnTo>
                    <a:pt x="79" y="313"/>
                  </a:lnTo>
                  <a:lnTo>
                    <a:pt x="79" y="313"/>
                  </a:lnTo>
                  <a:lnTo>
                    <a:pt x="65" y="305"/>
                  </a:lnTo>
                  <a:lnTo>
                    <a:pt x="58" y="304"/>
                  </a:lnTo>
                  <a:lnTo>
                    <a:pt x="51" y="304"/>
                  </a:lnTo>
                  <a:lnTo>
                    <a:pt x="51" y="304"/>
                  </a:lnTo>
                  <a:lnTo>
                    <a:pt x="38" y="305"/>
                  </a:lnTo>
                  <a:lnTo>
                    <a:pt x="38" y="305"/>
                  </a:lnTo>
                  <a:lnTo>
                    <a:pt x="29" y="309"/>
                  </a:lnTo>
                  <a:lnTo>
                    <a:pt x="20" y="314"/>
                  </a:lnTo>
                  <a:lnTo>
                    <a:pt x="13" y="322"/>
                  </a:lnTo>
                  <a:lnTo>
                    <a:pt x="6" y="331"/>
                  </a:lnTo>
                  <a:lnTo>
                    <a:pt x="6" y="331"/>
                  </a:lnTo>
                  <a:lnTo>
                    <a:pt x="2" y="340"/>
                  </a:lnTo>
                  <a:lnTo>
                    <a:pt x="0" y="350"/>
                  </a:lnTo>
                  <a:lnTo>
                    <a:pt x="0" y="361"/>
                  </a:lnTo>
                  <a:lnTo>
                    <a:pt x="2" y="372"/>
                  </a:lnTo>
                  <a:lnTo>
                    <a:pt x="2" y="372"/>
                  </a:lnTo>
                  <a:lnTo>
                    <a:pt x="6" y="379"/>
                  </a:lnTo>
                  <a:lnTo>
                    <a:pt x="9" y="384"/>
                  </a:lnTo>
                  <a:lnTo>
                    <a:pt x="15" y="392"/>
                  </a:lnTo>
                  <a:lnTo>
                    <a:pt x="22" y="397"/>
                  </a:lnTo>
                  <a:lnTo>
                    <a:pt x="27" y="401"/>
                  </a:lnTo>
                  <a:lnTo>
                    <a:pt x="35" y="404"/>
                  </a:lnTo>
                  <a:lnTo>
                    <a:pt x="44" y="406"/>
                  </a:lnTo>
                  <a:lnTo>
                    <a:pt x="51" y="406"/>
                  </a:lnTo>
                  <a:lnTo>
                    <a:pt x="51" y="406"/>
                  </a:lnTo>
                  <a:lnTo>
                    <a:pt x="60" y="406"/>
                  </a:lnTo>
                  <a:lnTo>
                    <a:pt x="69" y="402"/>
                  </a:lnTo>
                  <a:lnTo>
                    <a:pt x="69" y="402"/>
                  </a:lnTo>
                  <a:lnTo>
                    <a:pt x="79" y="399"/>
                  </a:lnTo>
                  <a:lnTo>
                    <a:pt x="87" y="392"/>
                  </a:lnTo>
                  <a:lnTo>
                    <a:pt x="94" y="384"/>
                  </a:lnTo>
                  <a:lnTo>
                    <a:pt x="99" y="374"/>
                  </a:lnTo>
                  <a:lnTo>
                    <a:pt x="99" y="374"/>
                  </a:lnTo>
                  <a:lnTo>
                    <a:pt x="101" y="365"/>
                  </a:lnTo>
                  <a:lnTo>
                    <a:pt x="103" y="354"/>
                  </a:lnTo>
                  <a:lnTo>
                    <a:pt x="101" y="343"/>
                  </a:lnTo>
                  <a:lnTo>
                    <a:pt x="97" y="334"/>
                  </a:lnTo>
                  <a:lnTo>
                    <a:pt x="97" y="334"/>
                  </a:lnTo>
                  <a:lnTo>
                    <a:pt x="96" y="331"/>
                  </a:lnTo>
                  <a:lnTo>
                    <a:pt x="96" y="331"/>
                  </a:lnTo>
                  <a:lnTo>
                    <a:pt x="99" y="329"/>
                  </a:lnTo>
                  <a:lnTo>
                    <a:pt x="99" y="329"/>
                  </a:lnTo>
                  <a:lnTo>
                    <a:pt x="123" y="304"/>
                  </a:lnTo>
                  <a:lnTo>
                    <a:pt x="133" y="295"/>
                  </a:lnTo>
                  <a:lnTo>
                    <a:pt x="133" y="295"/>
                  </a:lnTo>
                  <a:lnTo>
                    <a:pt x="137" y="291"/>
                  </a:lnTo>
                  <a:lnTo>
                    <a:pt x="137" y="291"/>
                  </a:lnTo>
                  <a:lnTo>
                    <a:pt x="148" y="279"/>
                  </a:lnTo>
                  <a:lnTo>
                    <a:pt x="148" y="279"/>
                  </a:lnTo>
                  <a:lnTo>
                    <a:pt x="150" y="275"/>
                  </a:lnTo>
                  <a:lnTo>
                    <a:pt x="150" y="270"/>
                  </a:lnTo>
                  <a:lnTo>
                    <a:pt x="150" y="270"/>
                  </a:lnTo>
                  <a:lnTo>
                    <a:pt x="150" y="268"/>
                  </a:lnTo>
                  <a:lnTo>
                    <a:pt x="151" y="261"/>
                  </a:lnTo>
                  <a:lnTo>
                    <a:pt x="151" y="261"/>
                  </a:lnTo>
                  <a:lnTo>
                    <a:pt x="157" y="268"/>
                  </a:lnTo>
                  <a:lnTo>
                    <a:pt x="160" y="273"/>
                  </a:lnTo>
                  <a:lnTo>
                    <a:pt x="168" y="279"/>
                  </a:lnTo>
                  <a:lnTo>
                    <a:pt x="175" y="284"/>
                  </a:lnTo>
                  <a:lnTo>
                    <a:pt x="175" y="284"/>
                  </a:lnTo>
                  <a:lnTo>
                    <a:pt x="177" y="289"/>
                  </a:lnTo>
                  <a:lnTo>
                    <a:pt x="177" y="289"/>
                  </a:lnTo>
                  <a:lnTo>
                    <a:pt x="177" y="311"/>
                  </a:lnTo>
                  <a:lnTo>
                    <a:pt x="177" y="311"/>
                  </a:lnTo>
                  <a:lnTo>
                    <a:pt x="177" y="334"/>
                  </a:lnTo>
                  <a:lnTo>
                    <a:pt x="177" y="334"/>
                  </a:lnTo>
                  <a:lnTo>
                    <a:pt x="178" y="340"/>
                  </a:lnTo>
                  <a:lnTo>
                    <a:pt x="182" y="345"/>
                  </a:lnTo>
                  <a:lnTo>
                    <a:pt x="182" y="345"/>
                  </a:lnTo>
                  <a:lnTo>
                    <a:pt x="184" y="347"/>
                  </a:lnTo>
                  <a:lnTo>
                    <a:pt x="189" y="356"/>
                  </a:lnTo>
                  <a:lnTo>
                    <a:pt x="195" y="347"/>
                  </a:lnTo>
                  <a:lnTo>
                    <a:pt x="195" y="347"/>
                  </a:lnTo>
                  <a:lnTo>
                    <a:pt x="196" y="345"/>
                  </a:lnTo>
                  <a:lnTo>
                    <a:pt x="196" y="345"/>
                  </a:lnTo>
                  <a:lnTo>
                    <a:pt x="200" y="340"/>
                  </a:lnTo>
                  <a:lnTo>
                    <a:pt x="202" y="334"/>
                  </a:lnTo>
                  <a:lnTo>
                    <a:pt x="202" y="334"/>
                  </a:lnTo>
                  <a:lnTo>
                    <a:pt x="202" y="311"/>
                  </a:lnTo>
                  <a:lnTo>
                    <a:pt x="202" y="311"/>
                  </a:lnTo>
                  <a:lnTo>
                    <a:pt x="202" y="286"/>
                  </a:lnTo>
                  <a:lnTo>
                    <a:pt x="202" y="286"/>
                  </a:lnTo>
                  <a:lnTo>
                    <a:pt x="202" y="279"/>
                  </a:lnTo>
                  <a:lnTo>
                    <a:pt x="200" y="273"/>
                  </a:lnTo>
                  <a:lnTo>
                    <a:pt x="196" y="268"/>
                  </a:lnTo>
                  <a:lnTo>
                    <a:pt x="191" y="264"/>
                  </a:lnTo>
                  <a:lnTo>
                    <a:pt x="191" y="264"/>
                  </a:lnTo>
                  <a:lnTo>
                    <a:pt x="182" y="259"/>
                  </a:lnTo>
                  <a:lnTo>
                    <a:pt x="175" y="252"/>
                  </a:lnTo>
                  <a:lnTo>
                    <a:pt x="171" y="244"/>
                  </a:lnTo>
                  <a:lnTo>
                    <a:pt x="169" y="237"/>
                  </a:lnTo>
                  <a:lnTo>
                    <a:pt x="169" y="237"/>
                  </a:lnTo>
                  <a:lnTo>
                    <a:pt x="169" y="183"/>
                  </a:lnTo>
                  <a:lnTo>
                    <a:pt x="169" y="183"/>
                  </a:lnTo>
                  <a:lnTo>
                    <a:pt x="169" y="169"/>
                  </a:lnTo>
                  <a:lnTo>
                    <a:pt x="169" y="169"/>
                  </a:lnTo>
                  <a:lnTo>
                    <a:pt x="182" y="167"/>
                  </a:lnTo>
                  <a:lnTo>
                    <a:pt x="191" y="165"/>
                  </a:lnTo>
                  <a:lnTo>
                    <a:pt x="198" y="160"/>
                  </a:lnTo>
                  <a:lnTo>
                    <a:pt x="205" y="153"/>
                  </a:lnTo>
                  <a:lnTo>
                    <a:pt x="205" y="153"/>
                  </a:lnTo>
                  <a:lnTo>
                    <a:pt x="216" y="158"/>
                  </a:lnTo>
                  <a:lnTo>
                    <a:pt x="227" y="158"/>
                  </a:lnTo>
                  <a:lnTo>
                    <a:pt x="227" y="158"/>
                  </a:lnTo>
                  <a:lnTo>
                    <a:pt x="234" y="158"/>
                  </a:lnTo>
                  <a:lnTo>
                    <a:pt x="240" y="156"/>
                  </a:lnTo>
                  <a:lnTo>
                    <a:pt x="250" y="151"/>
                  </a:lnTo>
                  <a:lnTo>
                    <a:pt x="258" y="142"/>
                  </a:lnTo>
                  <a:lnTo>
                    <a:pt x="263" y="129"/>
                  </a:lnTo>
                  <a:lnTo>
                    <a:pt x="263" y="129"/>
                  </a:lnTo>
                  <a:lnTo>
                    <a:pt x="263" y="122"/>
                  </a:lnTo>
                  <a:lnTo>
                    <a:pt x="261" y="119"/>
                  </a:lnTo>
                  <a:lnTo>
                    <a:pt x="261" y="119"/>
                  </a:lnTo>
                  <a:lnTo>
                    <a:pt x="261" y="117"/>
                  </a:lnTo>
                  <a:lnTo>
                    <a:pt x="258" y="106"/>
                  </a:lnTo>
                  <a:lnTo>
                    <a:pt x="250" y="112"/>
                  </a:lnTo>
                  <a:lnTo>
                    <a:pt x="250" y="112"/>
                  </a:lnTo>
                  <a:lnTo>
                    <a:pt x="249" y="113"/>
                  </a:lnTo>
                  <a:lnTo>
                    <a:pt x="249" y="113"/>
                  </a:lnTo>
                  <a:lnTo>
                    <a:pt x="243" y="117"/>
                  </a:lnTo>
                  <a:lnTo>
                    <a:pt x="240" y="121"/>
                  </a:lnTo>
                  <a:lnTo>
                    <a:pt x="240" y="121"/>
                  </a:lnTo>
                  <a:lnTo>
                    <a:pt x="238" y="126"/>
                  </a:lnTo>
                  <a:lnTo>
                    <a:pt x="234" y="131"/>
                  </a:lnTo>
                  <a:lnTo>
                    <a:pt x="231" y="133"/>
                  </a:lnTo>
                  <a:lnTo>
                    <a:pt x="227" y="135"/>
                  </a:lnTo>
                  <a:lnTo>
                    <a:pt x="227" y="135"/>
                  </a:lnTo>
                  <a:lnTo>
                    <a:pt x="225" y="135"/>
                  </a:lnTo>
                  <a:lnTo>
                    <a:pt x="225" y="135"/>
                  </a:lnTo>
                  <a:lnTo>
                    <a:pt x="222" y="135"/>
                  </a:lnTo>
                  <a:lnTo>
                    <a:pt x="220" y="133"/>
                  </a:lnTo>
                  <a:lnTo>
                    <a:pt x="216" y="129"/>
                  </a:lnTo>
                  <a:lnTo>
                    <a:pt x="213" y="124"/>
                  </a:lnTo>
                  <a:lnTo>
                    <a:pt x="213" y="124"/>
                  </a:lnTo>
                  <a:lnTo>
                    <a:pt x="209" y="119"/>
                  </a:lnTo>
                  <a:lnTo>
                    <a:pt x="205" y="117"/>
                  </a:lnTo>
                  <a:lnTo>
                    <a:pt x="202" y="117"/>
                  </a:lnTo>
                  <a:lnTo>
                    <a:pt x="200" y="117"/>
                  </a:lnTo>
                  <a:lnTo>
                    <a:pt x="200" y="117"/>
                  </a:lnTo>
                  <a:lnTo>
                    <a:pt x="200" y="117"/>
                  </a:lnTo>
                  <a:lnTo>
                    <a:pt x="196" y="119"/>
                  </a:lnTo>
                  <a:lnTo>
                    <a:pt x="193" y="121"/>
                  </a:lnTo>
                  <a:lnTo>
                    <a:pt x="189" y="126"/>
                  </a:lnTo>
                  <a:lnTo>
                    <a:pt x="189" y="126"/>
                  </a:lnTo>
                  <a:lnTo>
                    <a:pt x="187" y="131"/>
                  </a:lnTo>
                  <a:lnTo>
                    <a:pt x="187" y="131"/>
                  </a:lnTo>
                  <a:lnTo>
                    <a:pt x="187" y="133"/>
                  </a:lnTo>
                  <a:lnTo>
                    <a:pt x="187" y="133"/>
                  </a:lnTo>
                  <a:lnTo>
                    <a:pt x="186" y="137"/>
                  </a:lnTo>
                  <a:lnTo>
                    <a:pt x="182" y="140"/>
                  </a:lnTo>
                  <a:lnTo>
                    <a:pt x="178" y="142"/>
                  </a:lnTo>
                  <a:lnTo>
                    <a:pt x="175" y="144"/>
                  </a:lnTo>
                  <a:lnTo>
                    <a:pt x="175" y="144"/>
                  </a:lnTo>
                  <a:lnTo>
                    <a:pt x="173" y="144"/>
                  </a:lnTo>
                  <a:lnTo>
                    <a:pt x="173" y="144"/>
                  </a:lnTo>
                  <a:lnTo>
                    <a:pt x="169" y="142"/>
                  </a:lnTo>
                  <a:lnTo>
                    <a:pt x="164" y="140"/>
                  </a:lnTo>
                  <a:lnTo>
                    <a:pt x="162" y="137"/>
                  </a:lnTo>
                  <a:lnTo>
                    <a:pt x="160" y="131"/>
                  </a:lnTo>
                  <a:lnTo>
                    <a:pt x="160" y="131"/>
                  </a:lnTo>
                  <a:lnTo>
                    <a:pt x="160" y="83"/>
                  </a:lnTo>
                  <a:lnTo>
                    <a:pt x="160" y="83"/>
                  </a:lnTo>
                  <a:lnTo>
                    <a:pt x="162" y="79"/>
                  </a:lnTo>
                  <a:lnTo>
                    <a:pt x="164" y="76"/>
                  </a:lnTo>
                  <a:lnTo>
                    <a:pt x="168" y="72"/>
                  </a:lnTo>
                  <a:lnTo>
                    <a:pt x="173" y="70"/>
                  </a:lnTo>
                  <a:lnTo>
                    <a:pt x="173" y="70"/>
                  </a:lnTo>
                  <a:lnTo>
                    <a:pt x="175" y="70"/>
                  </a:lnTo>
                  <a:lnTo>
                    <a:pt x="175" y="70"/>
                  </a:lnTo>
                  <a:lnTo>
                    <a:pt x="180" y="70"/>
                  </a:lnTo>
                  <a:lnTo>
                    <a:pt x="186" y="76"/>
                  </a:lnTo>
                  <a:lnTo>
                    <a:pt x="186" y="76"/>
                  </a:lnTo>
                  <a:lnTo>
                    <a:pt x="189" y="79"/>
                  </a:lnTo>
                  <a:lnTo>
                    <a:pt x="193" y="81"/>
                  </a:lnTo>
                  <a:lnTo>
                    <a:pt x="193" y="81"/>
                  </a:lnTo>
                  <a:lnTo>
                    <a:pt x="195" y="83"/>
                  </a:lnTo>
                  <a:lnTo>
                    <a:pt x="202" y="86"/>
                  </a:lnTo>
                  <a:lnTo>
                    <a:pt x="205" y="79"/>
                  </a:lnTo>
                  <a:lnTo>
                    <a:pt x="205" y="79"/>
                  </a:lnTo>
                  <a:lnTo>
                    <a:pt x="207" y="77"/>
                  </a:lnTo>
                  <a:lnTo>
                    <a:pt x="207" y="77"/>
                  </a:lnTo>
                  <a:lnTo>
                    <a:pt x="209" y="74"/>
                  </a:lnTo>
                  <a:lnTo>
                    <a:pt x="209" y="68"/>
                  </a:lnTo>
                  <a:lnTo>
                    <a:pt x="209" y="68"/>
                  </a:lnTo>
                  <a:lnTo>
                    <a:pt x="213" y="61"/>
                  </a:lnTo>
                  <a:lnTo>
                    <a:pt x="214" y="54"/>
                  </a:lnTo>
                  <a:lnTo>
                    <a:pt x="220" y="49"/>
                  </a:lnTo>
                  <a:lnTo>
                    <a:pt x="227" y="47"/>
                  </a:lnTo>
                  <a:lnTo>
                    <a:pt x="227" y="47"/>
                  </a:lnTo>
                  <a:lnTo>
                    <a:pt x="232" y="45"/>
                  </a:lnTo>
                  <a:lnTo>
                    <a:pt x="232" y="45"/>
                  </a:lnTo>
                  <a:lnTo>
                    <a:pt x="234" y="47"/>
                  </a:lnTo>
                  <a:lnTo>
                    <a:pt x="240" y="50"/>
                  </a:lnTo>
                  <a:lnTo>
                    <a:pt x="240" y="50"/>
                  </a:lnTo>
                  <a:lnTo>
                    <a:pt x="243" y="54"/>
                  </a:lnTo>
                  <a:lnTo>
                    <a:pt x="247" y="58"/>
                  </a:lnTo>
                  <a:lnTo>
                    <a:pt x="247" y="58"/>
                  </a:lnTo>
                  <a:lnTo>
                    <a:pt x="249" y="58"/>
                  </a:lnTo>
                  <a:lnTo>
                    <a:pt x="256" y="63"/>
                  </a:lnTo>
                  <a:lnTo>
                    <a:pt x="259" y="56"/>
                  </a:lnTo>
                  <a:lnTo>
                    <a:pt x="259" y="56"/>
                  </a:lnTo>
                  <a:lnTo>
                    <a:pt x="259" y="52"/>
                  </a:lnTo>
                  <a:lnTo>
                    <a:pt x="259" y="52"/>
                  </a:lnTo>
                  <a:lnTo>
                    <a:pt x="261" y="49"/>
                  </a:lnTo>
                  <a:lnTo>
                    <a:pt x="263" y="43"/>
                  </a:lnTo>
                  <a:lnTo>
                    <a:pt x="263" y="43"/>
                  </a:lnTo>
                  <a:lnTo>
                    <a:pt x="263" y="38"/>
                  </a:lnTo>
                  <a:lnTo>
                    <a:pt x="265" y="34"/>
                  </a:lnTo>
                  <a:lnTo>
                    <a:pt x="268" y="31"/>
                  </a:lnTo>
                  <a:lnTo>
                    <a:pt x="272" y="29"/>
                  </a:lnTo>
                  <a:lnTo>
                    <a:pt x="272" y="29"/>
                  </a:lnTo>
                  <a:lnTo>
                    <a:pt x="279" y="27"/>
                  </a:lnTo>
                  <a:lnTo>
                    <a:pt x="285" y="25"/>
                  </a:lnTo>
                  <a:lnTo>
                    <a:pt x="285" y="25"/>
                  </a:lnTo>
                  <a:lnTo>
                    <a:pt x="290" y="27"/>
                  </a:lnTo>
                  <a:lnTo>
                    <a:pt x="297" y="31"/>
                  </a:lnTo>
                  <a:lnTo>
                    <a:pt x="297" y="31"/>
                  </a:lnTo>
                  <a:lnTo>
                    <a:pt x="299" y="33"/>
                  </a:lnTo>
                  <a:lnTo>
                    <a:pt x="299" y="33"/>
                  </a:lnTo>
                  <a:lnTo>
                    <a:pt x="299" y="36"/>
                  </a:lnTo>
                  <a:lnTo>
                    <a:pt x="299" y="36"/>
                  </a:lnTo>
                  <a:lnTo>
                    <a:pt x="303" y="41"/>
                  </a:lnTo>
                  <a:lnTo>
                    <a:pt x="310" y="52"/>
                  </a:lnTo>
                  <a:lnTo>
                    <a:pt x="317" y="47"/>
                  </a:lnTo>
                  <a:lnTo>
                    <a:pt x="317" y="47"/>
                  </a:lnTo>
                  <a:lnTo>
                    <a:pt x="319" y="43"/>
                  </a:lnTo>
                  <a:lnTo>
                    <a:pt x="319" y="43"/>
                  </a:lnTo>
                  <a:lnTo>
                    <a:pt x="322" y="41"/>
                  </a:lnTo>
                  <a:lnTo>
                    <a:pt x="324" y="36"/>
                  </a:lnTo>
                  <a:lnTo>
                    <a:pt x="324" y="36"/>
                  </a:lnTo>
                  <a:lnTo>
                    <a:pt x="328" y="33"/>
                  </a:lnTo>
                  <a:lnTo>
                    <a:pt x="330" y="29"/>
                  </a:lnTo>
                  <a:lnTo>
                    <a:pt x="333" y="27"/>
                  </a:lnTo>
                  <a:lnTo>
                    <a:pt x="339" y="25"/>
                  </a:lnTo>
                  <a:lnTo>
                    <a:pt x="339" y="25"/>
                  </a:lnTo>
                  <a:lnTo>
                    <a:pt x="339" y="25"/>
                  </a:lnTo>
                  <a:lnTo>
                    <a:pt x="339" y="25"/>
                  </a:lnTo>
                  <a:lnTo>
                    <a:pt x="342" y="27"/>
                  </a:lnTo>
                  <a:lnTo>
                    <a:pt x="346" y="31"/>
                  </a:lnTo>
                  <a:lnTo>
                    <a:pt x="349" y="34"/>
                  </a:lnTo>
                  <a:lnTo>
                    <a:pt x="349" y="38"/>
                  </a:lnTo>
                  <a:lnTo>
                    <a:pt x="349" y="38"/>
                  </a:lnTo>
                  <a:lnTo>
                    <a:pt x="349" y="65"/>
                  </a:lnTo>
                  <a:lnTo>
                    <a:pt x="349" y="65"/>
                  </a:lnTo>
                  <a:lnTo>
                    <a:pt x="349" y="68"/>
                  </a:lnTo>
                  <a:lnTo>
                    <a:pt x="349" y="68"/>
                  </a:lnTo>
                  <a:lnTo>
                    <a:pt x="339" y="63"/>
                  </a:lnTo>
                  <a:lnTo>
                    <a:pt x="339" y="63"/>
                  </a:lnTo>
                  <a:lnTo>
                    <a:pt x="315" y="54"/>
                  </a:lnTo>
                  <a:lnTo>
                    <a:pt x="315" y="54"/>
                  </a:lnTo>
                  <a:lnTo>
                    <a:pt x="301" y="52"/>
                  </a:lnTo>
                  <a:lnTo>
                    <a:pt x="301" y="52"/>
                  </a:lnTo>
                  <a:lnTo>
                    <a:pt x="290" y="54"/>
                  </a:lnTo>
                  <a:lnTo>
                    <a:pt x="281" y="58"/>
                  </a:lnTo>
                  <a:lnTo>
                    <a:pt x="272" y="63"/>
                  </a:lnTo>
                  <a:lnTo>
                    <a:pt x="267" y="70"/>
                  </a:lnTo>
                  <a:lnTo>
                    <a:pt x="267" y="70"/>
                  </a:lnTo>
                  <a:lnTo>
                    <a:pt x="261" y="79"/>
                  </a:lnTo>
                  <a:lnTo>
                    <a:pt x="258" y="88"/>
                  </a:lnTo>
                  <a:lnTo>
                    <a:pt x="258" y="97"/>
                  </a:lnTo>
                  <a:lnTo>
                    <a:pt x="259" y="108"/>
                  </a:lnTo>
                  <a:lnTo>
                    <a:pt x="259" y="108"/>
                  </a:lnTo>
                  <a:lnTo>
                    <a:pt x="263" y="117"/>
                  </a:lnTo>
                  <a:lnTo>
                    <a:pt x="268" y="126"/>
                  </a:lnTo>
                  <a:lnTo>
                    <a:pt x="277" y="131"/>
                  </a:lnTo>
                  <a:lnTo>
                    <a:pt x="286" y="137"/>
                  </a:lnTo>
                  <a:lnTo>
                    <a:pt x="286" y="137"/>
                  </a:lnTo>
                  <a:lnTo>
                    <a:pt x="303" y="142"/>
                  </a:lnTo>
                  <a:lnTo>
                    <a:pt x="303" y="142"/>
                  </a:lnTo>
                  <a:lnTo>
                    <a:pt x="292" y="149"/>
                  </a:lnTo>
                  <a:lnTo>
                    <a:pt x="281" y="158"/>
                  </a:lnTo>
                  <a:lnTo>
                    <a:pt x="270" y="169"/>
                  </a:lnTo>
                  <a:lnTo>
                    <a:pt x="259" y="180"/>
                  </a:lnTo>
                  <a:lnTo>
                    <a:pt x="259" y="180"/>
                  </a:lnTo>
                  <a:lnTo>
                    <a:pt x="256" y="192"/>
                  </a:lnTo>
                  <a:lnTo>
                    <a:pt x="252" y="205"/>
                  </a:lnTo>
                  <a:lnTo>
                    <a:pt x="252" y="205"/>
                  </a:lnTo>
                  <a:lnTo>
                    <a:pt x="250" y="210"/>
                  </a:lnTo>
                  <a:lnTo>
                    <a:pt x="250" y="210"/>
                  </a:lnTo>
                  <a:lnTo>
                    <a:pt x="250" y="214"/>
                  </a:lnTo>
                  <a:lnTo>
                    <a:pt x="250" y="216"/>
                  </a:lnTo>
                  <a:lnTo>
                    <a:pt x="256" y="221"/>
                  </a:lnTo>
                  <a:lnTo>
                    <a:pt x="256" y="221"/>
                  </a:lnTo>
                  <a:lnTo>
                    <a:pt x="256" y="223"/>
                  </a:lnTo>
                  <a:lnTo>
                    <a:pt x="261" y="228"/>
                  </a:lnTo>
                  <a:lnTo>
                    <a:pt x="267" y="223"/>
                  </a:lnTo>
                  <a:lnTo>
                    <a:pt x="267" y="223"/>
                  </a:lnTo>
                  <a:lnTo>
                    <a:pt x="268" y="221"/>
                  </a:lnTo>
                  <a:lnTo>
                    <a:pt x="268" y="221"/>
                  </a:lnTo>
                  <a:lnTo>
                    <a:pt x="272" y="217"/>
                  </a:lnTo>
                  <a:lnTo>
                    <a:pt x="274" y="214"/>
                  </a:lnTo>
                  <a:lnTo>
                    <a:pt x="276" y="212"/>
                  </a:lnTo>
                  <a:lnTo>
                    <a:pt x="276" y="212"/>
                  </a:lnTo>
                  <a:lnTo>
                    <a:pt x="276" y="203"/>
                  </a:lnTo>
                  <a:lnTo>
                    <a:pt x="279" y="196"/>
                  </a:lnTo>
                  <a:lnTo>
                    <a:pt x="283" y="191"/>
                  </a:lnTo>
                  <a:lnTo>
                    <a:pt x="290" y="183"/>
                  </a:lnTo>
                  <a:lnTo>
                    <a:pt x="290" y="183"/>
                  </a:lnTo>
                  <a:lnTo>
                    <a:pt x="321" y="164"/>
                  </a:lnTo>
                  <a:lnTo>
                    <a:pt x="321" y="164"/>
                  </a:lnTo>
                  <a:lnTo>
                    <a:pt x="339" y="153"/>
                  </a:lnTo>
                  <a:lnTo>
                    <a:pt x="339" y="153"/>
                  </a:lnTo>
                  <a:lnTo>
                    <a:pt x="344" y="147"/>
                  </a:lnTo>
                  <a:lnTo>
                    <a:pt x="344" y="147"/>
                  </a:lnTo>
                  <a:lnTo>
                    <a:pt x="346" y="146"/>
                  </a:lnTo>
                  <a:lnTo>
                    <a:pt x="351" y="140"/>
                  </a:lnTo>
                  <a:lnTo>
                    <a:pt x="346" y="135"/>
                  </a:lnTo>
                  <a:lnTo>
                    <a:pt x="346" y="135"/>
                  </a:lnTo>
                  <a:lnTo>
                    <a:pt x="344" y="133"/>
                  </a:lnTo>
                  <a:lnTo>
                    <a:pt x="344" y="133"/>
                  </a:lnTo>
                  <a:lnTo>
                    <a:pt x="340" y="129"/>
                  </a:lnTo>
                  <a:lnTo>
                    <a:pt x="335" y="128"/>
                  </a:lnTo>
                  <a:lnTo>
                    <a:pt x="335" y="128"/>
                  </a:lnTo>
                  <a:lnTo>
                    <a:pt x="315" y="121"/>
                  </a:lnTo>
                  <a:lnTo>
                    <a:pt x="315" y="121"/>
                  </a:lnTo>
                  <a:lnTo>
                    <a:pt x="294" y="113"/>
                  </a:lnTo>
                  <a:lnTo>
                    <a:pt x="294" y="113"/>
                  </a:lnTo>
                  <a:lnTo>
                    <a:pt x="288" y="110"/>
                  </a:lnTo>
                  <a:lnTo>
                    <a:pt x="285" y="104"/>
                  </a:lnTo>
                  <a:lnTo>
                    <a:pt x="283" y="97"/>
                  </a:lnTo>
                  <a:lnTo>
                    <a:pt x="283" y="90"/>
                  </a:lnTo>
                  <a:lnTo>
                    <a:pt x="283" y="90"/>
                  </a:lnTo>
                  <a:lnTo>
                    <a:pt x="286" y="85"/>
                  </a:lnTo>
                  <a:lnTo>
                    <a:pt x="290" y="81"/>
                  </a:lnTo>
                  <a:lnTo>
                    <a:pt x="295" y="77"/>
                  </a:lnTo>
                  <a:lnTo>
                    <a:pt x="301" y="77"/>
                  </a:lnTo>
                  <a:lnTo>
                    <a:pt x="301" y="77"/>
                  </a:lnTo>
                  <a:lnTo>
                    <a:pt x="303" y="77"/>
                  </a:lnTo>
                  <a:lnTo>
                    <a:pt x="303" y="77"/>
                  </a:lnTo>
                  <a:lnTo>
                    <a:pt x="326" y="85"/>
                  </a:lnTo>
                  <a:lnTo>
                    <a:pt x="346" y="94"/>
                  </a:lnTo>
                  <a:lnTo>
                    <a:pt x="362" y="103"/>
                  </a:lnTo>
                  <a:lnTo>
                    <a:pt x="376" y="113"/>
                  </a:lnTo>
                  <a:lnTo>
                    <a:pt x="376" y="113"/>
                  </a:lnTo>
                  <a:lnTo>
                    <a:pt x="382" y="117"/>
                  </a:lnTo>
                  <a:lnTo>
                    <a:pt x="385" y="122"/>
                  </a:lnTo>
                  <a:lnTo>
                    <a:pt x="385" y="128"/>
                  </a:lnTo>
                  <a:lnTo>
                    <a:pt x="385" y="133"/>
                  </a:lnTo>
                  <a:lnTo>
                    <a:pt x="385" y="133"/>
                  </a:lnTo>
                  <a:lnTo>
                    <a:pt x="385" y="133"/>
                  </a:lnTo>
                  <a:lnTo>
                    <a:pt x="384" y="151"/>
                  </a:lnTo>
                  <a:lnTo>
                    <a:pt x="378" y="167"/>
                  </a:lnTo>
                  <a:lnTo>
                    <a:pt x="378" y="167"/>
                  </a:lnTo>
                  <a:lnTo>
                    <a:pt x="369" y="192"/>
                  </a:lnTo>
                  <a:lnTo>
                    <a:pt x="357" y="216"/>
                  </a:lnTo>
                  <a:lnTo>
                    <a:pt x="344" y="239"/>
                  </a:lnTo>
                  <a:lnTo>
                    <a:pt x="330" y="261"/>
                  </a:lnTo>
                  <a:lnTo>
                    <a:pt x="330" y="261"/>
                  </a:lnTo>
                  <a:lnTo>
                    <a:pt x="326" y="268"/>
                  </a:lnTo>
                  <a:lnTo>
                    <a:pt x="324" y="277"/>
                  </a:lnTo>
                  <a:lnTo>
                    <a:pt x="324" y="277"/>
                  </a:lnTo>
                  <a:lnTo>
                    <a:pt x="324" y="341"/>
                  </a:lnTo>
                  <a:lnTo>
                    <a:pt x="324" y="341"/>
                  </a:lnTo>
                  <a:lnTo>
                    <a:pt x="326" y="347"/>
                  </a:lnTo>
                  <a:lnTo>
                    <a:pt x="330" y="350"/>
                  </a:lnTo>
                  <a:lnTo>
                    <a:pt x="330" y="350"/>
                  </a:lnTo>
                  <a:lnTo>
                    <a:pt x="330" y="352"/>
                  </a:lnTo>
                  <a:lnTo>
                    <a:pt x="337" y="361"/>
                  </a:lnTo>
                  <a:lnTo>
                    <a:pt x="342" y="352"/>
                  </a:lnTo>
                  <a:lnTo>
                    <a:pt x="342" y="352"/>
                  </a:lnTo>
                  <a:lnTo>
                    <a:pt x="344" y="350"/>
                  </a:lnTo>
                  <a:lnTo>
                    <a:pt x="344" y="350"/>
                  </a:lnTo>
                  <a:lnTo>
                    <a:pt x="346" y="347"/>
                  </a:lnTo>
                  <a:lnTo>
                    <a:pt x="348" y="341"/>
                  </a:lnTo>
                  <a:lnTo>
                    <a:pt x="348" y="341"/>
                  </a:lnTo>
                  <a:lnTo>
                    <a:pt x="349" y="325"/>
                  </a:lnTo>
                  <a:lnTo>
                    <a:pt x="348" y="309"/>
                  </a:lnTo>
                  <a:lnTo>
                    <a:pt x="348" y="309"/>
                  </a:lnTo>
                  <a:lnTo>
                    <a:pt x="348" y="295"/>
                  </a:lnTo>
                  <a:lnTo>
                    <a:pt x="351" y="280"/>
                  </a:lnTo>
                  <a:lnTo>
                    <a:pt x="357" y="266"/>
                  </a:lnTo>
                  <a:lnTo>
                    <a:pt x="364" y="253"/>
                  </a:lnTo>
                  <a:lnTo>
                    <a:pt x="364" y="253"/>
                  </a:lnTo>
                  <a:lnTo>
                    <a:pt x="380" y="228"/>
                  </a:lnTo>
                  <a:lnTo>
                    <a:pt x="393" y="203"/>
                  </a:lnTo>
                  <a:lnTo>
                    <a:pt x="402" y="180"/>
                  </a:lnTo>
                  <a:lnTo>
                    <a:pt x="409" y="155"/>
                  </a:lnTo>
                  <a:lnTo>
                    <a:pt x="409" y="155"/>
                  </a:lnTo>
                  <a:close/>
                  <a:moveTo>
                    <a:pt x="51" y="381"/>
                  </a:moveTo>
                  <a:lnTo>
                    <a:pt x="51" y="381"/>
                  </a:lnTo>
                  <a:lnTo>
                    <a:pt x="51" y="381"/>
                  </a:lnTo>
                  <a:lnTo>
                    <a:pt x="51" y="381"/>
                  </a:lnTo>
                  <a:lnTo>
                    <a:pt x="45" y="381"/>
                  </a:lnTo>
                  <a:lnTo>
                    <a:pt x="40" y="379"/>
                  </a:lnTo>
                  <a:lnTo>
                    <a:pt x="33" y="374"/>
                  </a:lnTo>
                  <a:lnTo>
                    <a:pt x="26" y="365"/>
                  </a:lnTo>
                  <a:lnTo>
                    <a:pt x="26" y="361"/>
                  </a:lnTo>
                  <a:lnTo>
                    <a:pt x="24" y="356"/>
                  </a:lnTo>
                  <a:lnTo>
                    <a:pt x="24" y="356"/>
                  </a:lnTo>
                  <a:lnTo>
                    <a:pt x="26" y="345"/>
                  </a:lnTo>
                  <a:lnTo>
                    <a:pt x="33" y="336"/>
                  </a:lnTo>
                  <a:lnTo>
                    <a:pt x="33" y="336"/>
                  </a:lnTo>
                  <a:lnTo>
                    <a:pt x="42" y="331"/>
                  </a:lnTo>
                  <a:lnTo>
                    <a:pt x="47" y="329"/>
                  </a:lnTo>
                  <a:lnTo>
                    <a:pt x="51" y="329"/>
                  </a:lnTo>
                  <a:lnTo>
                    <a:pt x="51" y="322"/>
                  </a:lnTo>
                  <a:lnTo>
                    <a:pt x="51" y="322"/>
                  </a:lnTo>
                  <a:lnTo>
                    <a:pt x="53" y="329"/>
                  </a:lnTo>
                  <a:lnTo>
                    <a:pt x="53" y="329"/>
                  </a:lnTo>
                  <a:lnTo>
                    <a:pt x="58" y="329"/>
                  </a:lnTo>
                  <a:lnTo>
                    <a:pt x="62" y="331"/>
                  </a:lnTo>
                  <a:lnTo>
                    <a:pt x="70" y="336"/>
                  </a:lnTo>
                  <a:lnTo>
                    <a:pt x="76" y="345"/>
                  </a:lnTo>
                  <a:lnTo>
                    <a:pt x="78" y="350"/>
                  </a:lnTo>
                  <a:lnTo>
                    <a:pt x="78" y="356"/>
                  </a:lnTo>
                  <a:lnTo>
                    <a:pt x="78" y="356"/>
                  </a:lnTo>
                  <a:lnTo>
                    <a:pt x="76" y="366"/>
                  </a:lnTo>
                  <a:lnTo>
                    <a:pt x="70" y="374"/>
                  </a:lnTo>
                  <a:lnTo>
                    <a:pt x="62" y="379"/>
                  </a:lnTo>
                  <a:lnTo>
                    <a:pt x="51" y="381"/>
                  </a:lnTo>
                  <a:lnTo>
                    <a:pt x="51" y="381"/>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 name="Freeform 6"/>
            <p:cNvSpPr>
              <a:spLocks noEditPoints="1"/>
            </p:cNvSpPr>
            <p:nvPr/>
          </p:nvSpPr>
          <p:spPr bwMode="auto">
            <a:xfrm>
              <a:off x="558800" y="2622550"/>
              <a:ext cx="176213" cy="80963"/>
            </a:xfrm>
            <a:custGeom>
              <a:avLst/>
              <a:gdLst>
                <a:gd name="T0" fmla="*/ 139 w 221"/>
                <a:gd name="T1" fmla="*/ 67 h 103"/>
                <a:gd name="T2" fmla="*/ 182 w 221"/>
                <a:gd name="T3" fmla="*/ 65 h 103"/>
                <a:gd name="T4" fmla="*/ 203 w 221"/>
                <a:gd name="T5" fmla="*/ 65 h 103"/>
                <a:gd name="T6" fmla="*/ 209 w 221"/>
                <a:gd name="T7" fmla="*/ 63 h 103"/>
                <a:gd name="T8" fmla="*/ 212 w 221"/>
                <a:gd name="T9" fmla="*/ 59 h 103"/>
                <a:gd name="T10" fmla="*/ 221 w 221"/>
                <a:gd name="T11" fmla="*/ 52 h 103"/>
                <a:gd name="T12" fmla="*/ 214 w 221"/>
                <a:gd name="T13" fmla="*/ 47 h 103"/>
                <a:gd name="T14" fmla="*/ 212 w 221"/>
                <a:gd name="T15" fmla="*/ 47 h 103"/>
                <a:gd name="T16" fmla="*/ 205 w 221"/>
                <a:gd name="T17" fmla="*/ 41 h 103"/>
                <a:gd name="T18" fmla="*/ 200 w 221"/>
                <a:gd name="T19" fmla="*/ 41 h 103"/>
                <a:gd name="T20" fmla="*/ 198 w 221"/>
                <a:gd name="T21" fmla="*/ 41 h 103"/>
                <a:gd name="T22" fmla="*/ 146 w 221"/>
                <a:gd name="T23" fmla="*/ 41 h 103"/>
                <a:gd name="T24" fmla="*/ 104 w 221"/>
                <a:gd name="T25" fmla="*/ 41 h 103"/>
                <a:gd name="T26" fmla="*/ 101 w 221"/>
                <a:gd name="T27" fmla="*/ 41 h 103"/>
                <a:gd name="T28" fmla="*/ 101 w 221"/>
                <a:gd name="T29" fmla="*/ 41 h 103"/>
                <a:gd name="T30" fmla="*/ 99 w 221"/>
                <a:gd name="T31" fmla="*/ 38 h 103"/>
                <a:gd name="T32" fmla="*/ 97 w 221"/>
                <a:gd name="T33" fmla="*/ 31 h 103"/>
                <a:gd name="T34" fmla="*/ 88 w 221"/>
                <a:gd name="T35" fmla="*/ 16 h 103"/>
                <a:gd name="T36" fmla="*/ 76 w 221"/>
                <a:gd name="T37" fmla="*/ 7 h 103"/>
                <a:gd name="T38" fmla="*/ 59 w 221"/>
                <a:gd name="T39" fmla="*/ 2 h 103"/>
                <a:gd name="T40" fmla="*/ 50 w 221"/>
                <a:gd name="T41" fmla="*/ 0 h 103"/>
                <a:gd name="T42" fmla="*/ 40 w 221"/>
                <a:gd name="T43" fmla="*/ 2 h 103"/>
                <a:gd name="T44" fmla="*/ 22 w 221"/>
                <a:gd name="T45" fmla="*/ 9 h 103"/>
                <a:gd name="T46" fmla="*/ 9 w 221"/>
                <a:gd name="T47" fmla="*/ 20 h 103"/>
                <a:gd name="T48" fmla="*/ 2 w 221"/>
                <a:gd name="T49" fmla="*/ 36 h 103"/>
                <a:gd name="T50" fmla="*/ 0 w 221"/>
                <a:gd name="T51" fmla="*/ 54 h 103"/>
                <a:gd name="T52" fmla="*/ 0 w 221"/>
                <a:gd name="T53" fmla="*/ 63 h 103"/>
                <a:gd name="T54" fmla="*/ 7 w 221"/>
                <a:gd name="T55" fmla="*/ 79 h 103"/>
                <a:gd name="T56" fmla="*/ 18 w 221"/>
                <a:gd name="T57" fmla="*/ 92 h 103"/>
                <a:gd name="T58" fmla="*/ 34 w 221"/>
                <a:gd name="T59" fmla="*/ 101 h 103"/>
                <a:gd name="T60" fmla="*/ 43 w 221"/>
                <a:gd name="T61" fmla="*/ 103 h 103"/>
                <a:gd name="T62" fmla="*/ 52 w 221"/>
                <a:gd name="T63" fmla="*/ 103 h 103"/>
                <a:gd name="T64" fmla="*/ 67 w 221"/>
                <a:gd name="T65" fmla="*/ 101 h 103"/>
                <a:gd name="T66" fmla="*/ 79 w 221"/>
                <a:gd name="T67" fmla="*/ 94 h 103"/>
                <a:gd name="T68" fmla="*/ 90 w 221"/>
                <a:gd name="T69" fmla="*/ 83 h 103"/>
                <a:gd name="T70" fmla="*/ 99 w 221"/>
                <a:gd name="T71" fmla="*/ 70 h 103"/>
                <a:gd name="T72" fmla="*/ 101 w 221"/>
                <a:gd name="T73" fmla="*/ 67 h 103"/>
                <a:gd name="T74" fmla="*/ 104 w 221"/>
                <a:gd name="T75" fmla="*/ 65 h 103"/>
                <a:gd name="T76" fmla="*/ 124 w 221"/>
                <a:gd name="T77" fmla="*/ 67 h 103"/>
                <a:gd name="T78" fmla="*/ 139 w 221"/>
                <a:gd name="T79" fmla="*/ 67 h 103"/>
                <a:gd name="T80" fmla="*/ 50 w 221"/>
                <a:gd name="T81" fmla="*/ 79 h 103"/>
                <a:gd name="T82" fmla="*/ 40 w 221"/>
                <a:gd name="T83" fmla="*/ 77 h 103"/>
                <a:gd name="T84" fmla="*/ 31 w 221"/>
                <a:gd name="T85" fmla="*/ 70 h 103"/>
                <a:gd name="T86" fmla="*/ 23 w 221"/>
                <a:gd name="T87" fmla="*/ 52 h 103"/>
                <a:gd name="T88" fmla="*/ 23 w 221"/>
                <a:gd name="T89" fmla="*/ 47 h 103"/>
                <a:gd name="T90" fmla="*/ 32 w 221"/>
                <a:gd name="T91" fmla="*/ 33 h 103"/>
                <a:gd name="T92" fmla="*/ 45 w 221"/>
                <a:gd name="T93" fmla="*/ 25 h 103"/>
                <a:gd name="T94" fmla="*/ 50 w 221"/>
                <a:gd name="T95" fmla="*/ 18 h 103"/>
                <a:gd name="T96" fmla="*/ 50 w 221"/>
                <a:gd name="T97" fmla="*/ 25 h 103"/>
                <a:gd name="T98" fmla="*/ 61 w 221"/>
                <a:gd name="T99" fmla="*/ 27 h 103"/>
                <a:gd name="T100" fmla="*/ 76 w 221"/>
                <a:gd name="T101" fmla="*/ 41 h 103"/>
                <a:gd name="T102" fmla="*/ 77 w 221"/>
                <a:gd name="T103" fmla="*/ 52 h 103"/>
                <a:gd name="T104" fmla="*/ 77 w 221"/>
                <a:gd name="T105" fmla="*/ 58 h 103"/>
                <a:gd name="T106" fmla="*/ 70 w 221"/>
                <a:gd name="T107" fmla="*/ 70 h 103"/>
                <a:gd name="T108" fmla="*/ 56 w 221"/>
                <a:gd name="T109" fmla="*/ 79 h 103"/>
                <a:gd name="T110" fmla="*/ 50 w 221"/>
                <a:gd name="T111"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1" h="103">
                  <a:moveTo>
                    <a:pt x="139" y="67"/>
                  </a:moveTo>
                  <a:lnTo>
                    <a:pt x="139" y="67"/>
                  </a:lnTo>
                  <a:lnTo>
                    <a:pt x="151" y="65"/>
                  </a:lnTo>
                  <a:lnTo>
                    <a:pt x="182" y="65"/>
                  </a:lnTo>
                  <a:lnTo>
                    <a:pt x="182" y="65"/>
                  </a:lnTo>
                  <a:lnTo>
                    <a:pt x="203" y="65"/>
                  </a:lnTo>
                  <a:lnTo>
                    <a:pt x="203" y="65"/>
                  </a:lnTo>
                  <a:lnTo>
                    <a:pt x="209" y="63"/>
                  </a:lnTo>
                  <a:lnTo>
                    <a:pt x="212" y="59"/>
                  </a:lnTo>
                  <a:lnTo>
                    <a:pt x="212" y="59"/>
                  </a:lnTo>
                  <a:lnTo>
                    <a:pt x="214" y="59"/>
                  </a:lnTo>
                  <a:lnTo>
                    <a:pt x="221" y="52"/>
                  </a:lnTo>
                  <a:lnTo>
                    <a:pt x="214" y="47"/>
                  </a:lnTo>
                  <a:lnTo>
                    <a:pt x="214" y="47"/>
                  </a:lnTo>
                  <a:lnTo>
                    <a:pt x="212" y="47"/>
                  </a:lnTo>
                  <a:lnTo>
                    <a:pt x="212" y="47"/>
                  </a:lnTo>
                  <a:lnTo>
                    <a:pt x="205" y="41"/>
                  </a:lnTo>
                  <a:lnTo>
                    <a:pt x="205" y="41"/>
                  </a:lnTo>
                  <a:lnTo>
                    <a:pt x="200" y="41"/>
                  </a:lnTo>
                  <a:lnTo>
                    <a:pt x="200" y="41"/>
                  </a:lnTo>
                  <a:lnTo>
                    <a:pt x="198" y="41"/>
                  </a:lnTo>
                  <a:lnTo>
                    <a:pt x="198" y="41"/>
                  </a:lnTo>
                  <a:lnTo>
                    <a:pt x="196" y="41"/>
                  </a:lnTo>
                  <a:lnTo>
                    <a:pt x="146" y="41"/>
                  </a:lnTo>
                  <a:lnTo>
                    <a:pt x="146" y="41"/>
                  </a:lnTo>
                  <a:lnTo>
                    <a:pt x="104" y="41"/>
                  </a:lnTo>
                  <a:lnTo>
                    <a:pt x="104" y="41"/>
                  </a:lnTo>
                  <a:lnTo>
                    <a:pt x="101" y="41"/>
                  </a:lnTo>
                  <a:lnTo>
                    <a:pt x="101" y="41"/>
                  </a:lnTo>
                  <a:lnTo>
                    <a:pt x="101" y="41"/>
                  </a:lnTo>
                  <a:lnTo>
                    <a:pt x="101" y="41"/>
                  </a:lnTo>
                  <a:lnTo>
                    <a:pt x="99" y="38"/>
                  </a:lnTo>
                  <a:lnTo>
                    <a:pt x="99" y="38"/>
                  </a:lnTo>
                  <a:lnTo>
                    <a:pt x="97" y="31"/>
                  </a:lnTo>
                  <a:lnTo>
                    <a:pt x="94" y="24"/>
                  </a:lnTo>
                  <a:lnTo>
                    <a:pt x="88" y="16"/>
                  </a:lnTo>
                  <a:lnTo>
                    <a:pt x="81" y="11"/>
                  </a:lnTo>
                  <a:lnTo>
                    <a:pt x="76" y="7"/>
                  </a:lnTo>
                  <a:lnTo>
                    <a:pt x="67" y="4"/>
                  </a:lnTo>
                  <a:lnTo>
                    <a:pt x="59" y="2"/>
                  </a:lnTo>
                  <a:lnTo>
                    <a:pt x="50" y="0"/>
                  </a:lnTo>
                  <a:lnTo>
                    <a:pt x="50" y="0"/>
                  </a:lnTo>
                  <a:lnTo>
                    <a:pt x="40" y="2"/>
                  </a:lnTo>
                  <a:lnTo>
                    <a:pt x="40" y="2"/>
                  </a:lnTo>
                  <a:lnTo>
                    <a:pt x="31" y="6"/>
                  </a:lnTo>
                  <a:lnTo>
                    <a:pt x="22" y="9"/>
                  </a:lnTo>
                  <a:lnTo>
                    <a:pt x="16" y="15"/>
                  </a:lnTo>
                  <a:lnTo>
                    <a:pt x="9" y="20"/>
                  </a:lnTo>
                  <a:lnTo>
                    <a:pt x="5" y="29"/>
                  </a:lnTo>
                  <a:lnTo>
                    <a:pt x="2" y="36"/>
                  </a:lnTo>
                  <a:lnTo>
                    <a:pt x="0" y="45"/>
                  </a:lnTo>
                  <a:lnTo>
                    <a:pt x="0" y="54"/>
                  </a:lnTo>
                  <a:lnTo>
                    <a:pt x="0" y="54"/>
                  </a:lnTo>
                  <a:lnTo>
                    <a:pt x="0" y="63"/>
                  </a:lnTo>
                  <a:lnTo>
                    <a:pt x="4" y="72"/>
                  </a:lnTo>
                  <a:lnTo>
                    <a:pt x="7" y="79"/>
                  </a:lnTo>
                  <a:lnTo>
                    <a:pt x="13" y="86"/>
                  </a:lnTo>
                  <a:lnTo>
                    <a:pt x="18" y="92"/>
                  </a:lnTo>
                  <a:lnTo>
                    <a:pt x="25" y="97"/>
                  </a:lnTo>
                  <a:lnTo>
                    <a:pt x="34" y="101"/>
                  </a:lnTo>
                  <a:lnTo>
                    <a:pt x="43" y="103"/>
                  </a:lnTo>
                  <a:lnTo>
                    <a:pt x="43" y="103"/>
                  </a:lnTo>
                  <a:lnTo>
                    <a:pt x="52" y="103"/>
                  </a:lnTo>
                  <a:lnTo>
                    <a:pt x="52" y="103"/>
                  </a:lnTo>
                  <a:lnTo>
                    <a:pt x="59" y="103"/>
                  </a:lnTo>
                  <a:lnTo>
                    <a:pt x="67" y="101"/>
                  </a:lnTo>
                  <a:lnTo>
                    <a:pt x="74" y="97"/>
                  </a:lnTo>
                  <a:lnTo>
                    <a:pt x="79" y="94"/>
                  </a:lnTo>
                  <a:lnTo>
                    <a:pt x="86" y="90"/>
                  </a:lnTo>
                  <a:lnTo>
                    <a:pt x="90" y="83"/>
                  </a:lnTo>
                  <a:lnTo>
                    <a:pt x="95" y="77"/>
                  </a:lnTo>
                  <a:lnTo>
                    <a:pt x="99" y="70"/>
                  </a:lnTo>
                  <a:lnTo>
                    <a:pt x="99" y="70"/>
                  </a:lnTo>
                  <a:lnTo>
                    <a:pt x="101" y="67"/>
                  </a:lnTo>
                  <a:lnTo>
                    <a:pt x="104" y="65"/>
                  </a:lnTo>
                  <a:lnTo>
                    <a:pt x="104" y="65"/>
                  </a:lnTo>
                  <a:lnTo>
                    <a:pt x="104" y="65"/>
                  </a:lnTo>
                  <a:lnTo>
                    <a:pt x="124" y="67"/>
                  </a:lnTo>
                  <a:lnTo>
                    <a:pt x="124" y="67"/>
                  </a:lnTo>
                  <a:lnTo>
                    <a:pt x="139" y="67"/>
                  </a:lnTo>
                  <a:lnTo>
                    <a:pt x="139" y="67"/>
                  </a:lnTo>
                  <a:close/>
                  <a:moveTo>
                    <a:pt x="50" y="79"/>
                  </a:moveTo>
                  <a:lnTo>
                    <a:pt x="50" y="79"/>
                  </a:lnTo>
                  <a:lnTo>
                    <a:pt x="40" y="77"/>
                  </a:lnTo>
                  <a:lnTo>
                    <a:pt x="31" y="70"/>
                  </a:lnTo>
                  <a:lnTo>
                    <a:pt x="31" y="70"/>
                  </a:lnTo>
                  <a:lnTo>
                    <a:pt x="25" y="61"/>
                  </a:lnTo>
                  <a:lnTo>
                    <a:pt x="23" y="52"/>
                  </a:lnTo>
                  <a:lnTo>
                    <a:pt x="23" y="52"/>
                  </a:lnTo>
                  <a:lnTo>
                    <a:pt x="23" y="47"/>
                  </a:lnTo>
                  <a:lnTo>
                    <a:pt x="25" y="41"/>
                  </a:lnTo>
                  <a:lnTo>
                    <a:pt x="32" y="33"/>
                  </a:lnTo>
                  <a:lnTo>
                    <a:pt x="40" y="27"/>
                  </a:lnTo>
                  <a:lnTo>
                    <a:pt x="45" y="25"/>
                  </a:lnTo>
                  <a:lnTo>
                    <a:pt x="50" y="25"/>
                  </a:lnTo>
                  <a:lnTo>
                    <a:pt x="50" y="18"/>
                  </a:lnTo>
                  <a:lnTo>
                    <a:pt x="50" y="25"/>
                  </a:lnTo>
                  <a:lnTo>
                    <a:pt x="50" y="25"/>
                  </a:lnTo>
                  <a:lnTo>
                    <a:pt x="56" y="25"/>
                  </a:lnTo>
                  <a:lnTo>
                    <a:pt x="61" y="27"/>
                  </a:lnTo>
                  <a:lnTo>
                    <a:pt x="70" y="33"/>
                  </a:lnTo>
                  <a:lnTo>
                    <a:pt x="76" y="41"/>
                  </a:lnTo>
                  <a:lnTo>
                    <a:pt x="77" y="47"/>
                  </a:lnTo>
                  <a:lnTo>
                    <a:pt x="77" y="52"/>
                  </a:lnTo>
                  <a:lnTo>
                    <a:pt x="77" y="52"/>
                  </a:lnTo>
                  <a:lnTo>
                    <a:pt x="77" y="58"/>
                  </a:lnTo>
                  <a:lnTo>
                    <a:pt x="76" y="63"/>
                  </a:lnTo>
                  <a:lnTo>
                    <a:pt x="70" y="70"/>
                  </a:lnTo>
                  <a:lnTo>
                    <a:pt x="61" y="77"/>
                  </a:lnTo>
                  <a:lnTo>
                    <a:pt x="56" y="79"/>
                  </a:lnTo>
                  <a:lnTo>
                    <a:pt x="50" y="79"/>
                  </a:lnTo>
                  <a:lnTo>
                    <a:pt x="50" y="7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4" name="Freeform 7"/>
            <p:cNvSpPr>
              <a:spLocks noEditPoints="1"/>
            </p:cNvSpPr>
            <p:nvPr/>
          </p:nvSpPr>
          <p:spPr bwMode="auto">
            <a:xfrm>
              <a:off x="990600" y="2625725"/>
              <a:ext cx="180975" cy="80963"/>
            </a:xfrm>
            <a:custGeom>
              <a:avLst/>
              <a:gdLst>
                <a:gd name="T0" fmla="*/ 191 w 229"/>
                <a:gd name="T1" fmla="*/ 2 h 102"/>
                <a:gd name="T2" fmla="*/ 177 w 229"/>
                <a:gd name="T3" fmla="*/ 0 h 102"/>
                <a:gd name="T4" fmla="*/ 162 w 229"/>
                <a:gd name="T5" fmla="*/ 2 h 102"/>
                <a:gd name="T6" fmla="*/ 148 w 229"/>
                <a:gd name="T7" fmla="*/ 9 h 102"/>
                <a:gd name="T8" fmla="*/ 137 w 229"/>
                <a:gd name="T9" fmla="*/ 18 h 102"/>
                <a:gd name="T10" fmla="*/ 130 w 229"/>
                <a:gd name="T11" fmla="*/ 32 h 102"/>
                <a:gd name="T12" fmla="*/ 128 w 229"/>
                <a:gd name="T13" fmla="*/ 36 h 102"/>
                <a:gd name="T14" fmla="*/ 121 w 229"/>
                <a:gd name="T15" fmla="*/ 37 h 102"/>
                <a:gd name="T16" fmla="*/ 81 w 229"/>
                <a:gd name="T17" fmla="*/ 37 h 102"/>
                <a:gd name="T18" fmla="*/ 25 w 229"/>
                <a:gd name="T19" fmla="*/ 37 h 102"/>
                <a:gd name="T20" fmla="*/ 20 w 229"/>
                <a:gd name="T21" fmla="*/ 39 h 102"/>
                <a:gd name="T22" fmla="*/ 16 w 229"/>
                <a:gd name="T23" fmla="*/ 41 h 102"/>
                <a:gd name="T24" fmla="*/ 0 w 229"/>
                <a:gd name="T25" fmla="*/ 48 h 102"/>
                <a:gd name="T26" fmla="*/ 13 w 229"/>
                <a:gd name="T27" fmla="*/ 55 h 102"/>
                <a:gd name="T28" fmla="*/ 15 w 229"/>
                <a:gd name="T29" fmla="*/ 57 h 102"/>
                <a:gd name="T30" fmla="*/ 25 w 229"/>
                <a:gd name="T31" fmla="*/ 61 h 102"/>
                <a:gd name="T32" fmla="*/ 51 w 229"/>
                <a:gd name="T33" fmla="*/ 63 h 102"/>
                <a:gd name="T34" fmla="*/ 103 w 229"/>
                <a:gd name="T35" fmla="*/ 63 h 102"/>
                <a:gd name="T36" fmla="*/ 124 w 229"/>
                <a:gd name="T37" fmla="*/ 61 h 102"/>
                <a:gd name="T38" fmla="*/ 124 w 229"/>
                <a:gd name="T39" fmla="*/ 61 h 102"/>
                <a:gd name="T40" fmla="*/ 128 w 229"/>
                <a:gd name="T41" fmla="*/ 63 h 102"/>
                <a:gd name="T42" fmla="*/ 128 w 229"/>
                <a:gd name="T43" fmla="*/ 63 h 102"/>
                <a:gd name="T44" fmla="*/ 128 w 229"/>
                <a:gd name="T45" fmla="*/ 64 h 102"/>
                <a:gd name="T46" fmla="*/ 135 w 229"/>
                <a:gd name="T47" fmla="*/ 79 h 102"/>
                <a:gd name="T48" fmla="*/ 146 w 229"/>
                <a:gd name="T49" fmla="*/ 91 h 102"/>
                <a:gd name="T50" fmla="*/ 160 w 229"/>
                <a:gd name="T51" fmla="*/ 99 h 102"/>
                <a:gd name="T52" fmla="*/ 177 w 229"/>
                <a:gd name="T53" fmla="*/ 102 h 102"/>
                <a:gd name="T54" fmla="*/ 177 w 229"/>
                <a:gd name="T55" fmla="*/ 102 h 102"/>
                <a:gd name="T56" fmla="*/ 195 w 229"/>
                <a:gd name="T57" fmla="*/ 99 h 102"/>
                <a:gd name="T58" fmla="*/ 211 w 229"/>
                <a:gd name="T59" fmla="*/ 90 h 102"/>
                <a:gd name="T60" fmla="*/ 222 w 229"/>
                <a:gd name="T61" fmla="*/ 75 h 102"/>
                <a:gd name="T62" fmla="*/ 227 w 229"/>
                <a:gd name="T63" fmla="*/ 59 h 102"/>
                <a:gd name="T64" fmla="*/ 229 w 229"/>
                <a:gd name="T65" fmla="*/ 48 h 102"/>
                <a:gd name="T66" fmla="*/ 225 w 229"/>
                <a:gd name="T67" fmla="*/ 30 h 102"/>
                <a:gd name="T68" fmla="*/ 214 w 229"/>
                <a:gd name="T69" fmla="*/ 16 h 102"/>
                <a:gd name="T70" fmla="*/ 200 w 229"/>
                <a:gd name="T71" fmla="*/ 5 h 102"/>
                <a:gd name="T72" fmla="*/ 191 w 229"/>
                <a:gd name="T73" fmla="*/ 2 h 102"/>
                <a:gd name="T74" fmla="*/ 177 w 229"/>
                <a:gd name="T75" fmla="*/ 77 h 102"/>
                <a:gd name="T76" fmla="*/ 159 w 229"/>
                <a:gd name="T77" fmla="*/ 70 h 102"/>
                <a:gd name="T78" fmla="*/ 155 w 229"/>
                <a:gd name="T79" fmla="*/ 66 h 102"/>
                <a:gd name="T80" fmla="*/ 151 w 229"/>
                <a:gd name="T81" fmla="*/ 55 h 102"/>
                <a:gd name="T82" fmla="*/ 151 w 229"/>
                <a:gd name="T83" fmla="*/ 50 h 102"/>
                <a:gd name="T84" fmla="*/ 153 w 229"/>
                <a:gd name="T85" fmla="*/ 39 h 102"/>
                <a:gd name="T86" fmla="*/ 168 w 229"/>
                <a:gd name="T87" fmla="*/ 25 h 102"/>
                <a:gd name="T88" fmla="*/ 177 w 229"/>
                <a:gd name="T89" fmla="*/ 23 h 102"/>
                <a:gd name="T90" fmla="*/ 177 w 229"/>
                <a:gd name="T91" fmla="*/ 23 h 102"/>
                <a:gd name="T92" fmla="*/ 187 w 229"/>
                <a:gd name="T93" fmla="*/ 25 h 102"/>
                <a:gd name="T94" fmla="*/ 196 w 229"/>
                <a:gd name="T95" fmla="*/ 32 h 102"/>
                <a:gd name="T96" fmla="*/ 204 w 229"/>
                <a:gd name="T97" fmla="*/ 50 h 102"/>
                <a:gd name="T98" fmla="*/ 204 w 229"/>
                <a:gd name="T99" fmla="*/ 55 h 102"/>
                <a:gd name="T100" fmla="*/ 196 w 229"/>
                <a:gd name="T101" fmla="*/ 70 h 102"/>
                <a:gd name="T102" fmla="*/ 182 w 229"/>
                <a:gd name="T103" fmla="*/ 77 h 102"/>
                <a:gd name="T104" fmla="*/ 177 w 229"/>
                <a:gd name="T105" fmla="*/ 7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 h="102">
                  <a:moveTo>
                    <a:pt x="191" y="2"/>
                  </a:moveTo>
                  <a:lnTo>
                    <a:pt x="191" y="2"/>
                  </a:lnTo>
                  <a:lnTo>
                    <a:pt x="177" y="0"/>
                  </a:lnTo>
                  <a:lnTo>
                    <a:pt x="177" y="0"/>
                  </a:lnTo>
                  <a:lnTo>
                    <a:pt x="169" y="0"/>
                  </a:lnTo>
                  <a:lnTo>
                    <a:pt x="162" y="2"/>
                  </a:lnTo>
                  <a:lnTo>
                    <a:pt x="155" y="5"/>
                  </a:lnTo>
                  <a:lnTo>
                    <a:pt x="148" y="9"/>
                  </a:lnTo>
                  <a:lnTo>
                    <a:pt x="142" y="12"/>
                  </a:lnTo>
                  <a:lnTo>
                    <a:pt x="137" y="18"/>
                  </a:lnTo>
                  <a:lnTo>
                    <a:pt x="133" y="25"/>
                  </a:lnTo>
                  <a:lnTo>
                    <a:pt x="130" y="32"/>
                  </a:lnTo>
                  <a:lnTo>
                    <a:pt x="130" y="32"/>
                  </a:lnTo>
                  <a:lnTo>
                    <a:pt x="128" y="36"/>
                  </a:lnTo>
                  <a:lnTo>
                    <a:pt x="121" y="37"/>
                  </a:lnTo>
                  <a:lnTo>
                    <a:pt x="121" y="37"/>
                  </a:lnTo>
                  <a:lnTo>
                    <a:pt x="121" y="37"/>
                  </a:lnTo>
                  <a:lnTo>
                    <a:pt x="81" y="37"/>
                  </a:lnTo>
                  <a:lnTo>
                    <a:pt x="81" y="37"/>
                  </a:lnTo>
                  <a:lnTo>
                    <a:pt x="25" y="37"/>
                  </a:lnTo>
                  <a:lnTo>
                    <a:pt x="25" y="37"/>
                  </a:lnTo>
                  <a:lnTo>
                    <a:pt x="20" y="39"/>
                  </a:lnTo>
                  <a:lnTo>
                    <a:pt x="16" y="41"/>
                  </a:lnTo>
                  <a:lnTo>
                    <a:pt x="16" y="41"/>
                  </a:lnTo>
                  <a:lnTo>
                    <a:pt x="13" y="43"/>
                  </a:lnTo>
                  <a:lnTo>
                    <a:pt x="0" y="48"/>
                  </a:lnTo>
                  <a:lnTo>
                    <a:pt x="13" y="55"/>
                  </a:lnTo>
                  <a:lnTo>
                    <a:pt x="13" y="55"/>
                  </a:lnTo>
                  <a:lnTo>
                    <a:pt x="15" y="57"/>
                  </a:lnTo>
                  <a:lnTo>
                    <a:pt x="15" y="57"/>
                  </a:lnTo>
                  <a:lnTo>
                    <a:pt x="20" y="59"/>
                  </a:lnTo>
                  <a:lnTo>
                    <a:pt x="25" y="61"/>
                  </a:lnTo>
                  <a:lnTo>
                    <a:pt x="25" y="61"/>
                  </a:lnTo>
                  <a:lnTo>
                    <a:pt x="51" y="63"/>
                  </a:lnTo>
                  <a:lnTo>
                    <a:pt x="76" y="61"/>
                  </a:lnTo>
                  <a:lnTo>
                    <a:pt x="103" y="63"/>
                  </a:lnTo>
                  <a:lnTo>
                    <a:pt x="103" y="63"/>
                  </a:lnTo>
                  <a:lnTo>
                    <a:pt x="124" y="61"/>
                  </a:lnTo>
                  <a:lnTo>
                    <a:pt x="124" y="61"/>
                  </a:lnTo>
                  <a:lnTo>
                    <a:pt x="124" y="61"/>
                  </a:lnTo>
                  <a:lnTo>
                    <a:pt x="128" y="63"/>
                  </a:lnTo>
                  <a:lnTo>
                    <a:pt x="128" y="63"/>
                  </a:lnTo>
                  <a:lnTo>
                    <a:pt x="128" y="63"/>
                  </a:lnTo>
                  <a:lnTo>
                    <a:pt x="128" y="63"/>
                  </a:lnTo>
                  <a:lnTo>
                    <a:pt x="128" y="64"/>
                  </a:lnTo>
                  <a:lnTo>
                    <a:pt x="128" y="64"/>
                  </a:lnTo>
                  <a:lnTo>
                    <a:pt x="132" y="72"/>
                  </a:lnTo>
                  <a:lnTo>
                    <a:pt x="135" y="79"/>
                  </a:lnTo>
                  <a:lnTo>
                    <a:pt x="141" y="86"/>
                  </a:lnTo>
                  <a:lnTo>
                    <a:pt x="146" y="91"/>
                  </a:lnTo>
                  <a:lnTo>
                    <a:pt x="151" y="95"/>
                  </a:lnTo>
                  <a:lnTo>
                    <a:pt x="160" y="99"/>
                  </a:lnTo>
                  <a:lnTo>
                    <a:pt x="168" y="100"/>
                  </a:lnTo>
                  <a:lnTo>
                    <a:pt x="177" y="102"/>
                  </a:lnTo>
                  <a:lnTo>
                    <a:pt x="177" y="102"/>
                  </a:lnTo>
                  <a:lnTo>
                    <a:pt x="177" y="102"/>
                  </a:lnTo>
                  <a:lnTo>
                    <a:pt x="186" y="100"/>
                  </a:lnTo>
                  <a:lnTo>
                    <a:pt x="195" y="99"/>
                  </a:lnTo>
                  <a:lnTo>
                    <a:pt x="204" y="95"/>
                  </a:lnTo>
                  <a:lnTo>
                    <a:pt x="211" y="90"/>
                  </a:lnTo>
                  <a:lnTo>
                    <a:pt x="216" y="82"/>
                  </a:lnTo>
                  <a:lnTo>
                    <a:pt x="222" y="75"/>
                  </a:lnTo>
                  <a:lnTo>
                    <a:pt x="225" y="68"/>
                  </a:lnTo>
                  <a:lnTo>
                    <a:pt x="227" y="59"/>
                  </a:lnTo>
                  <a:lnTo>
                    <a:pt x="227" y="59"/>
                  </a:lnTo>
                  <a:lnTo>
                    <a:pt x="229" y="48"/>
                  </a:lnTo>
                  <a:lnTo>
                    <a:pt x="227" y="39"/>
                  </a:lnTo>
                  <a:lnTo>
                    <a:pt x="225" y="30"/>
                  </a:lnTo>
                  <a:lnTo>
                    <a:pt x="220" y="23"/>
                  </a:lnTo>
                  <a:lnTo>
                    <a:pt x="214" y="16"/>
                  </a:lnTo>
                  <a:lnTo>
                    <a:pt x="207" y="9"/>
                  </a:lnTo>
                  <a:lnTo>
                    <a:pt x="200" y="5"/>
                  </a:lnTo>
                  <a:lnTo>
                    <a:pt x="191" y="2"/>
                  </a:lnTo>
                  <a:lnTo>
                    <a:pt x="191" y="2"/>
                  </a:lnTo>
                  <a:close/>
                  <a:moveTo>
                    <a:pt x="177" y="77"/>
                  </a:moveTo>
                  <a:lnTo>
                    <a:pt x="177" y="77"/>
                  </a:lnTo>
                  <a:lnTo>
                    <a:pt x="168" y="75"/>
                  </a:lnTo>
                  <a:lnTo>
                    <a:pt x="159" y="70"/>
                  </a:lnTo>
                  <a:lnTo>
                    <a:pt x="159" y="70"/>
                  </a:lnTo>
                  <a:lnTo>
                    <a:pt x="155" y="66"/>
                  </a:lnTo>
                  <a:lnTo>
                    <a:pt x="153" y="61"/>
                  </a:lnTo>
                  <a:lnTo>
                    <a:pt x="151" y="55"/>
                  </a:lnTo>
                  <a:lnTo>
                    <a:pt x="151" y="50"/>
                  </a:lnTo>
                  <a:lnTo>
                    <a:pt x="151" y="50"/>
                  </a:lnTo>
                  <a:lnTo>
                    <a:pt x="151" y="45"/>
                  </a:lnTo>
                  <a:lnTo>
                    <a:pt x="153" y="39"/>
                  </a:lnTo>
                  <a:lnTo>
                    <a:pt x="159" y="32"/>
                  </a:lnTo>
                  <a:lnTo>
                    <a:pt x="168" y="25"/>
                  </a:lnTo>
                  <a:lnTo>
                    <a:pt x="171" y="23"/>
                  </a:lnTo>
                  <a:lnTo>
                    <a:pt x="177" y="23"/>
                  </a:lnTo>
                  <a:lnTo>
                    <a:pt x="177" y="16"/>
                  </a:lnTo>
                  <a:lnTo>
                    <a:pt x="177" y="23"/>
                  </a:lnTo>
                  <a:lnTo>
                    <a:pt x="177" y="23"/>
                  </a:lnTo>
                  <a:lnTo>
                    <a:pt x="187" y="25"/>
                  </a:lnTo>
                  <a:lnTo>
                    <a:pt x="196" y="32"/>
                  </a:lnTo>
                  <a:lnTo>
                    <a:pt x="196" y="32"/>
                  </a:lnTo>
                  <a:lnTo>
                    <a:pt x="202" y="41"/>
                  </a:lnTo>
                  <a:lnTo>
                    <a:pt x="204" y="50"/>
                  </a:lnTo>
                  <a:lnTo>
                    <a:pt x="204" y="50"/>
                  </a:lnTo>
                  <a:lnTo>
                    <a:pt x="204" y="55"/>
                  </a:lnTo>
                  <a:lnTo>
                    <a:pt x="202" y="61"/>
                  </a:lnTo>
                  <a:lnTo>
                    <a:pt x="196" y="70"/>
                  </a:lnTo>
                  <a:lnTo>
                    <a:pt x="187" y="75"/>
                  </a:lnTo>
                  <a:lnTo>
                    <a:pt x="182" y="77"/>
                  </a:lnTo>
                  <a:lnTo>
                    <a:pt x="177" y="77"/>
                  </a:lnTo>
                  <a:lnTo>
                    <a:pt x="177" y="77"/>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5" name="Freeform 8"/>
            <p:cNvSpPr>
              <a:spLocks noEditPoints="1"/>
            </p:cNvSpPr>
            <p:nvPr/>
          </p:nvSpPr>
          <p:spPr bwMode="auto">
            <a:xfrm>
              <a:off x="957263" y="2439988"/>
              <a:ext cx="141288" cy="136525"/>
            </a:xfrm>
            <a:custGeom>
              <a:avLst/>
              <a:gdLst>
                <a:gd name="T0" fmla="*/ 13 w 178"/>
                <a:gd name="T1" fmla="*/ 173 h 173"/>
                <a:gd name="T2" fmla="*/ 20 w 178"/>
                <a:gd name="T3" fmla="*/ 171 h 173"/>
                <a:gd name="T4" fmla="*/ 25 w 178"/>
                <a:gd name="T5" fmla="*/ 166 h 173"/>
                <a:gd name="T6" fmla="*/ 27 w 178"/>
                <a:gd name="T7" fmla="*/ 162 h 173"/>
                <a:gd name="T8" fmla="*/ 95 w 178"/>
                <a:gd name="T9" fmla="*/ 94 h 173"/>
                <a:gd name="T10" fmla="*/ 102 w 178"/>
                <a:gd name="T11" fmla="*/ 96 h 173"/>
                <a:gd name="T12" fmla="*/ 113 w 178"/>
                <a:gd name="T13" fmla="*/ 99 h 173"/>
                <a:gd name="T14" fmla="*/ 124 w 178"/>
                <a:gd name="T15" fmla="*/ 103 h 173"/>
                <a:gd name="T16" fmla="*/ 129 w 178"/>
                <a:gd name="T17" fmla="*/ 103 h 173"/>
                <a:gd name="T18" fmla="*/ 144 w 178"/>
                <a:gd name="T19" fmla="*/ 99 h 173"/>
                <a:gd name="T20" fmla="*/ 156 w 178"/>
                <a:gd name="T21" fmla="*/ 94 h 173"/>
                <a:gd name="T22" fmla="*/ 167 w 178"/>
                <a:gd name="T23" fmla="*/ 83 h 173"/>
                <a:gd name="T24" fmla="*/ 174 w 178"/>
                <a:gd name="T25" fmla="*/ 69 h 173"/>
                <a:gd name="T26" fmla="*/ 176 w 178"/>
                <a:gd name="T27" fmla="*/ 60 h 173"/>
                <a:gd name="T28" fmla="*/ 178 w 178"/>
                <a:gd name="T29" fmla="*/ 43 h 173"/>
                <a:gd name="T30" fmla="*/ 173 w 178"/>
                <a:gd name="T31" fmla="*/ 29 h 173"/>
                <a:gd name="T32" fmla="*/ 164 w 178"/>
                <a:gd name="T33" fmla="*/ 17 h 173"/>
                <a:gd name="T34" fmla="*/ 156 w 178"/>
                <a:gd name="T35" fmla="*/ 11 h 173"/>
                <a:gd name="T36" fmla="*/ 142 w 178"/>
                <a:gd name="T37" fmla="*/ 2 h 173"/>
                <a:gd name="T38" fmla="*/ 128 w 178"/>
                <a:gd name="T39" fmla="*/ 0 h 173"/>
                <a:gd name="T40" fmla="*/ 119 w 178"/>
                <a:gd name="T41" fmla="*/ 0 h 173"/>
                <a:gd name="T42" fmla="*/ 104 w 178"/>
                <a:gd name="T43" fmla="*/ 6 h 173"/>
                <a:gd name="T44" fmla="*/ 97 w 178"/>
                <a:gd name="T45" fmla="*/ 9 h 173"/>
                <a:gd name="T46" fmla="*/ 84 w 178"/>
                <a:gd name="T47" fmla="*/ 22 h 173"/>
                <a:gd name="T48" fmla="*/ 77 w 178"/>
                <a:gd name="T49" fmla="*/ 36 h 173"/>
                <a:gd name="T50" fmla="*/ 75 w 178"/>
                <a:gd name="T51" fmla="*/ 52 h 173"/>
                <a:gd name="T52" fmla="*/ 79 w 178"/>
                <a:gd name="T53" fmla="*/ 69 h 173"/>
                <a:gd name="T54" fmla="*/ 81 w 178"/>
                <a:gd name="T55" fmla="*/ 74 h 173"/>
                <a:gd name="T56" fmla="*/ 77 w 178"/>
                <a:gd name="T57" fmla="*/ 79 h 173"/>
                <a:gd name="T58" fmla="*/ 9 w 178"/>
                <a:gd name="T59" fmla="*/ 146 h 173"/>
                <a:gd name="T60" fmla="*/ 7 w 178"/>
                <a:gd name="T61" fmla="*/ 148 h 173"/>
                <a:gd name="T62" fmla="*/ 0 w 178"/>
                <a:gd name="T63" fmla="*/ 155 h 173"/>
                <a:gd name="T64" fmla="*/ 0 w 178"/>
                <a:gd name="T65" fmla="*/ 160 h 173"/>
                <a:gd name="T66" fmla="*/ 4 w 178"/>
                <a:gd name="T67" fmla="*/ 169 h 173"/>
                <a:gd name="T68" fmla="*/ 7 w 178"/>
                <a:gd name="T69" fmla="*/ 173 h 173"/>
                <a:gd name="T70" fmla="*/ 13 w 178"/>
                <a:gd name="T71" fmla="*/ 173 h 173"/>
                <a:gd name="T72" fmla="*/ 128 w 178"/>
                <a:gd name="T73" fmla="*/ 25 h 173"/>
                <a:gd name="T74" fmla="*/ 133 w 178"/>
                <a:gd name="T75" fmla="*/ 25 h 173"/>
                <a:gd name="T76" fmla="*/ 146 w 178"/>
                <a:gd name="T77" fmla="*/ 33 h 173"/>
                <a:gd name="T78" fmla="*/ 153 w 178"/>
                <a:gd name="T79" fmla="*/ 47 h 173"/>
                <a:gd name="T80" fmla="*/ 155 w 178"/>
                <a:gd name="T81" fmla="*/ 52 h 173"/>
                <a:gd name="T82" fmla="*/ 151 w 178"/>
                <a:gd name="T83" fmla="*/ 61 h 173"/>
                <a:gd name="T84" fmla="*/ 137 w 178"/>
                <a:gd name="T85" fmla="*/ 76 h 173"/>
                <a:gd name="T86" fmla="*/ 128 w 178"/>
                <a:gd name="T87" fmla="*/ 79 h 173"/>
                <a:gd name="T88" fmla="*/ 122 w 178"/>
                <a:gd name="T89" fmla="*/ 78 h 173"/>
                <a:gd name="T90" fmla="*/ 108 w 178"/>
                <a:gd name="T91" fmla="*/ 70 h 173"/>
                <a:gd name="T92" fmla="*/ 102 w 178"/>
                <a:gd name="T93" fmla="*/ 61 h 173"/>
                <a:gd name="T94" fmla="*/ 99 w 178"/>
                <a:gd name="T95" fmla="*/ 51 h 173"/>
                <a:gd name="T96" fmla="*/ 102 w 178"/>
                <a:gd name="T97" fmla="*/ 42 h 173"/>
                <a:gd name="T98" fmla="*/ 117 w 178"/>
                <a:gd name="T99" fmla="*/ 27 h 173"/>
                <a:gd name="T100" fmla="*/ 126 w 178"/>
                <a:gd name="T101" fmla="*/ 2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8" h="173">
                  <a:moveTo>
                    <a:pt x="13" y="173"/>
                  </a:moveTo>
                  <a:lnTo>
                    <a:pt x="13" y="173"/>
                  </a:lnTo>
                  <a:lnTo>
                    <a:pt x="16" y="173"/>
                  </a:lnTo>
                  <a:lnTo>
                    <a:pt x="20" y="171"/>
                  </a:lnTo>
                  <a:lnTo>
                    <a:pt x="25" y="166"/>
                  </a:lnTo>
                  <a:lnTo>
                    <a:pt x="25" y="166"/>
                  </a:lnTo>
                  <a:lnTo>
                    <a:pt x="27" y="162"/>
                  </a:lnTo>
                  <a:lnTo>
                    <a:pt x="27" y="162"/>
                  </a:lnTo>
                  <a:lnTo>
                    <a:pt x="83" y="106"/>
                  </a:lnTo>
                  <a:lnTo>
                    <a:pt x="95" y="94"/>
                  </a:lnTo>
                  <a:lnTo>
                    <a:pt x="95" y="94"/>
                  </a:lnTo>
                  <a:lnTo>
                    <a:pt x="102" y="96"/>
                  </a:lnTo>
                  <a:lnTo>
                    <a:pt x="102" y="96"/>
                  </a:lnTo>
                  <a:lnTo>
                    <a:pt x="113" y="99"/>
                  </a:lnTo>
                  <a:lnTo>
                    <a:pt x="124" y="103"/>
                  </a:lnTo>
                  <a:lnTo>
                    <a:pt x="124" y="103"/>
                  </a:lnTo>
                  <a:lnTo>
                    <a:pt x="129" y="103"/>
                  </a:lnTo>
                  <a:lnTo>
                    <a:pt x="129" y="103"/>
                  </a:lnTo>
                  <a:lnTo>
                    <a:pt x="137" y="101"/>
                  </a:lnTo>
                  <a:lnTo>
                    <a:pt x="144" y="99"/>
                  </a:lnTo>
                  <a:lnTo>
                    <a:pt x="151" y="97"/>
                  </a:lnTo>
                  <a:lnTo>
                    <a:pt x="156" y="94"/>
                  </a:lnTo>
                  <a:lnTo>
                    <a:pt x="162" y="88"/>
                  </a:lnTo>
                  <a:lnTo>
                    <a:pt x="167" y="83"/>
                  </a:lnTo>
                  <a:lnTo>
                    <a:pt x="173" y="76"/>
                  </a:lnTo>
                  <a:lnTo>
                    <a:pt x="174" y="69"/>
                  </a:lnTo>
                  <a:lnTo>
                    <a:pt x="174" y="69"/>
                  </a:lnTo>
                  <a:lnTo>
                    <a:pt x="176" y="60"/>
                  </a:lnTo>
                  <a:lnTo>
                    <a:pt x="178" y="52"/>
                  </a:lnTo>
                  <a:lnTo>
                    <a:pt x="178" y="43"/>
                  </a:lnTo>
                  <a:lnTo>
                    <a:pt x="176" y="36"/>
                  </a:lnTo>
                  <a:lnTo>
                    <a:pt x="173" y="29"/>
                  </a:lnTo>
                  <a:lnTo>
                    <a:pt x="169" y="22"/>
                  </a:lnTo>
                  <a:lnTo>
                    <a:pt x="164" y="17"/>
                  </a:lnTo>
                  <a:lnTo>
                    <a:pt x="156" y="11"/>
                  </a:lnTo>
                  <a:lnTo>
                    <a:pt x="156" y="11"/>
                  </a:lnTo>
                  <a:lnTo>
                    <a:pt x="149" y="6"/>
                  </a:lnTo>
                  <a:lnTo>
                    <a:pt x="142" y="2"/>
                  </a:lnTo>
                  <a:lnTo>
                    <a:pt x="135" y="0"/>
                  </a:lnTo>
                  <a:lnTo>
                    <a:pt x="128" y="0"/>
                  </a:lnTo>
                  <a:lnTo>
                    <a:pt x="128" y="0"/>
                  </a:lnTo>
                  <a:lnTo>
                    <a:pt x="119" y="0"/>
                  </a:lnTo>
                  <a:lnTo>
                    <a:pt x="111" y="2"/>
                  </a:lnTo>
                  <a:lnTo>
                    <a:pt x="104" y="6"/>
                  </a:lnTo>
                  <a:lnTo>
                    <a:pt x="97" y="9"/>
                  </a:lnTo>
                  <a:lnTo>
                    <a:pt x="97" y="9"/>
                  </a:lnTo>
                  <a:lnTo>
                    <a:pt x="90" y="17"/>
                  </a:lnTo>
                  <a:lnTo>
                    <a:pt x="84" y="22"/>
                  </a:lnTo>
                  <a:lnTo>
                    <a:pt x="81" y="29"/>
                  </a:lnTo>
                  <a:lnTo>
                    <a:pt x="77" y="36"/>
                  </a:lnTo>
                  <a:lnTo>
                    <a:pt x="75" y="45"/>
                  </a:lnTo>
                  <a:lnTo>
                    <a:pt x="75" y="52"/>
                  </a:lnTo>
                  <a:lnTo>
                    <a:pt x="77" y="61"/>
                  </a:lnTo>
                  <a:lnTo>
                    <a:pt x="79" y="69"/>
                  </a:lnTo>
                  <a:lnTo>
                    <a:pt x="79" y="69"/>
                  </a:lnTo>
                  <a:lnTo>
                    <a:pt x="81" y="74"/>
                  </a:lnTo>
                  <a:lnTo>
                    <a:pt x="77" y="79"/>
                  </a:lnTo>
                  <a:lnTo>
                    <a:pt x="77" y="79"/>
                  </a:lnTo>
                  <a:lnTo>
                    <a:pt x="9" y="146"/>
                  </a:lnTo>
                  <a:lnTo>
                    <a:pt x="9" y="146"/>
                  </a:lnTo>
                  <a:lnTo>
                    <a:pt x="7" y="148"/>
                  </a:lnTo>
                  <a:lnTo>
                    <a:pt x="7" y="148"/>
                  </a:lnTo>
                  <a:lnTo>
                    <a:pt x="2" y="153"/>
                  </a:lnTo>
                  <a:lnTo>
                    <a:pt x="0" y="155"/>
                  </a:lnTo>
                  <a:lnTo>
                    <a:pt x="0" y="160"/>
                  </a:lnTo>
                  <a:lnTo>
                    <a:pt x="0" y="160"/>
                  </a:lnTo>
                  <a:lnTo>
                    <a:pt x="0" y="164"/>
                  </a:lnTo>
                  <a:lnTo>
                    <a:pt x="4" y="169"/>
                  </a:lnTo>
                  <a:lnTo>
                    <a:pt x="4" y="169"/>
                  </a:lnTo>
                  <a:lnTo>
                    <a:pt x="7" y="173"/>
                  </a:lnTo>
                  <a:lnTo>
                    <a:pt x="13" y="173"/>
                  </a:lnTo>
                  <a:lnTo>
                    <a:pt x="13" y="173"/>
                  </a:lnTo>
                  <a:close/>
                  <a:moveTo>
                    <a:pt x="126" y="25"/>
                  </a:moveTo>
                  <a:lnTo>
                    <a:pt x="128" y="25"/>
                  </a:lnTo>
                  <a:lnTo>
                    <a:pt x="128" y="25"/>
                  </a:lnTo>
                  <a:lnTo>
                    <a:pt x="133" y="25"/>
                  </a:lnTo>
                  <a:lnTo>
                    <a:pt x="138" y="27"/>
                  </a:lnTo>
                  <a:lnTo>
                    <a:pt x="146" y="33"/>
                  </a:lnTo>
                  <a:lnTo>
                    <a:pt x="151" y="42"/>
                  </a:lnTo>
                  <a:lnTo>
                    <a:pt x="153" y="47"/>
                  </a:lnTo>
                  <a:lnTo>
                    <a:pt x="155" y="52"/>
                  </a:lnTo>
                  <a:lnTo>
                    <a:pt x="155" y="52"/>
                  </a:lnTo>
                  <a:lnTo>
                    <a:pt x="153" y="58"/>
                  </a:lnTo>
                  <a:lnTo>
                    <a:pt x="151" y="61"/>
                  </a:lnTo>
                  <a:lnTo>
                    <a:pt x="146" y="70"/>
                  </a:lnTo>
                  <a:lnTo>
                    <a:pt x="137" y="76"/>
                  </a:lnTo>
                  <a:lnTo>
                    <a:pt x="131" y="78"/>
                  </a:lnTo>
                  <a:lnTo>
                    <a:pt x="128" y="79"/>
                  </a:lnTo>
                  <a:lnTo>
                    <a:pt x="128" y="79"/>
                  </a:lnTo>
                  <a:lnTo>
                    <a:pt x="122" y="78"/>
                  </a:lnTo>
                  <a:lnTo>
                    <a:pt x="117" y="76"/>
                  </a:lnTo>
                  <a:lnTo>
                    <a:pt x="108" y="70"/>
                  </a:lnTo>
                  <a:lnTo>
                    <a:pt x="108" y="70"/>
                  </a:lnTo>
                  <a:lnTo>
                    <a:pt x="102" y="61"/>
                  </a:lnTo>
                  <a:lnTo>
                    <a:pt x="99" y="51"/>
                  </a:lnTo>
                  <a:lnTo>
                    <a:pt x="99" y="51"/>
                  </a:lnTo>
                  <a:lnTo>
                    <a:pt x="101" y="45"/>
                  </a:lnTo>
                  <a:lnTo>
                    <a:pt x="102" y="42"/>
                  </a:lnTo>
                  <a:lnTo>
                    <a:pt x="108" y="33"/>
                  </a:lnTo>
                  <a:lnTo>
                    <a:pt x="117" y="27"/>
                  </a:lnTo>
                  <a:lnTo>
                    <a:pt x="120" y="25"/>
                  </a:lnTo>
                  <a:lnTo>
                    <a:pt x="126" y="25"/>
                  </a:lnTo>
                  <a:lnTo>
                    <a:pt x="126" y="2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6" name="Freeform 9"/>
            <p:cNvSpPr>
              <a:spLocks noEditPoints="1"/>
            </p:cNvSpPr>
            <p:nvPr/>
          </p:nvSpPr>
          <p:spPr bwMode="auto">
            <a:xfrm>
              <a:off x="825500" y="2359025"/>
              <a:ext cx="80963" cy="177800"/>
            </a:xfrm>
            <a:custGeom>
              <a:avLst/>
              <a:gdLst>
                <a:gd name="T0" fmla="*/ 35 w 101"/>
                <a:gd name="T1" fmla="*/ 99 h 224"/>
                <a:gd name="T2" fmla="*/ 38 w 101"/>
                <a:gd name="T3" fmla="*/ 104 h 224"/>
                <a:gd name="T4" fmla="*/ 38 w 101"/>
                <a:gd name="T5" fmla="*/ 138 h 224"/>
                <a:gd name="T6" fmla="*/ 38 w 101"/>
                <a:gd name="T7" fmla="*/ 153 h 224"/>
                <a:gd name="T8" fmla="*/ 38 w 101"/>
                <a:gd name="T9" fmla="*/ 183 h 224"/>
                <a:gd name="T10" fmla="*/ 38 w 101"/>
                <a:gd name="T11" fmla="*/ 206 h 224"/>
                <a:gd name="T12" fmla="*/ 40 w 101"/>
                <a:gd name="T13" fmla="*/ 212 h 224"/>
                <a:gd name="T14" fmla="*/ 44 w 101"/>
                <a:gd name="T15" fmla="*/ 215 h 224"/>
                <a:gd name="T16" fmla="*/ 51 w 101"/>
                <a:gd name="T17" fmla="*/ 224 h 224"/>
                <a:gd name="T18" fmla="*/ 56 w 101"/>
                <a:gd name="T19" fmla="*/ 217 h 224"/>
                <a:gd name="T20" fmla="*/ 58 w 101"/>
                <a:gd name="T21" fmla="*/ 215 h 224"/>
                <a:gd name="T22" fmla="*/ 62 w 101"/>
                <a:gd name="T23" fmla="*/ 208 h 224"/>
                <a:gd name="T24" fmla="*/ 63 w 101"/>
                <a:gd name="T25" fmla="*/ 201 h 224"/>
                <a:gd name="T26" fmla="*/ 63 w 101"/>
                <a:gd name="T27" fmla="*/ 199 h 224"/>
                <a:gd name="T28" fmla="*/ 63 w 101"/>
                <a:gd name="T29" fmla="*/ 176 h 224"/>
                <a:gd name="T30" fmla="*/ 63 w 101"/>
                <a:gd name="T31" fmla="*/ 104 h 224"/>
                <a:gd name="T32" fmla="*/ 67 w 101"/>
                <a:gd name="T33" fmla="*/ 99 h 224"/>
                <a:gd name="T34" fmla="*/ 76 w 101"/>
                <a:gd name="T35" fmla="*/ 95 h 224"/>
                <a:gd name="T36" fmla="*/ 90 w 101"/>
                <a:gd name="T37" fmla="*/ 83 h 224"/>
                <a:gd name="T38" fmla="*/ 96 w 101"/>
                <a:gd name="T39" fmla="*/ 74 h 224"/>
                <a:gd name="T40" fmla="*/ 101 w 101"/>
                <a:gd name="T41" fmla="*/ 56 h 224"/>
                <a:gd name="T42" fmla="*/ 99 w 101"/>
                <a:gd name="T43" fmla="*/ 34 h 224"/>
                <a:gd name="T44" fmla="*/ 96 w 101"/>
                <a:gd name="T45" fmla="*/ 27 h 224"/>
                <a:gd name="T46" fmla="*/ 87 w 101"/>
                <a:gd name="T47" fmla="*/ 14 h 224"/>
                <a:gd name="T48" fmla="*/ 74 w 101"/>
                <a:gd name="T49" fmla="*/ 5 h 224"/>
                <a:gd name="T50" fmla="*/ 58 w 101"/>
                <a:gd name="T51" fmla="*/ 0 h 224"/>
                <a:gd name="T52" fmla="*/ 51 w 101"/>
                <a:gd name="T53" fmla="*/ 0 h 224"/>
                <a:gd name="T54" fmla="*/ 45 w 101"/>
                <a:gd name="T55" fmla="*/ 0 h 224"/>
                <a:gd name="T56" fmla="*/ 29 w 101"/>
                <a:gd name="T57" fmla="*/ 5 h 224"/>
                <a:gd name="T58" fmla="*/ 15 w 101"/>
                <a:gd name="T59" fmla="*/ 14 h 224"/>
                <a:gd name="T60" fmla="*/ 4 w 101"/>
                <a:gd name="T61" fmla="*/ 27 h 224"/>
                <a:gd name="T62" fmla="*/ 0 w 101"/>
                <a:gd name="T63" fmla="*/ 43 h 224"/>
                <a:gd name="T64" fmla="*/ 0 w 101"/>
                <a:gd name="T65" fmla="*/ 54 h 224"/>
                <a:gd name="T66" fmla="*/ 4 w 101"/>
                <a:gd name="T67" fmla="*/ 72 h 224"/>
                <a:gd name="T68" fmla="*/ 13 w 101"/>
                <a:gd name="T69" fmla="*/ 86 h 224"/>
                <a:gd name="T70" fmla="*/ 26 w 101"/>
                <a:gd name="T71" fmla="*/ 95 h 224"/>
                <a:gd name="T72" fmla="*/ 35 w 101"/>
                <a:gd name="T73" fmla="*/ 99 h 224"/>
                <a:gd name="T74" fmla="*/ 51 w 101"/>
                <a:gd name="T75" fmla="*/ 18 h 224"/>
                <a:gd name="T76" fmla="*/ 51 w 101"/>
                <a:gd name="T77" fmla="*/ 25 h 224"/>
                <a:gd name="T78" fmla="*/ 69 w 101"/>
                <a:gd name="T79" fmla="*/ 32 h 224"/>
                <a:gd name="T80" fmla="*/ 72 w 101"/>
                <a:gd name="T81" fmla="*/ 36 h 224"/>
                <a:gd name="T82" fmla="*/ 78 w 101"/>
                <a:gd name="T83" fmla="*/ 52 h 224"/>
                <a:gd name="T84" fmla="*/ 76 w 101"/>
                <a:gd name="T85" fmla="*/ 57 h 224"/>
                <a:gd name="T86" fmla="*/ 69 w 101"/>
                <a:gd name="T87" fmla="*/ 70 h 224"/>
                <a:gd name="T88" fmla="*/ 56 w 101"/>
                <a:gd name="T89" fmla="*/ 77 h 224"/>
                <a:gd name="T90" fmla="*/ 51 w 101"/>
                <a:gd name="T91" fmla="*/ 79 h 224"/>
                <a:gd name="T92" fmla="*/ 31 w 101"/>
                <a:gd name="T93" fmla="*/ 70 h 224"/>
                <a:gd name="T94" fmla="*/ 26 w 101"/>
                <a:gd name="T95" fmla="*/ 61 h 224"/>
                <a:gd name="T96" fmla="*/ 24 w 101"/>
                <a:gd name="T97" fmla="*/ 50 h 224"/>
                <a:gd name="T98" fmla="*/ 24 w 101"/>
                <a:gd name="T99" fmla="*/ 45 h 224"/>
                <a:gd name="T100" fmla="*/ 31 w 101"/>
                <a:gd name="T101" fmla="*/ 32 h 224"/>
                <a:gd name="T102" fmla="*/ 51 w 101"/>
                <a:gd name="T103" fmla="*/ 2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1" h="224">
                  <a:moveTo>
                    <a:pt x="35" y="99"/>
                  </a:moveTo>
                  <a:lnTo>
                    <a:pt x="35" y="99"/>
                  </a:lnTo>
                  <a:lnTo>
                    <a:pt x="38" y="101"/>
                  </a:lnTo>
                  <a:lnTo>
                    <a:pt x="38" y="104"/>
                  </a:lnTo>
                  <a:lnTo>
                    <a:pt x="38" y="104"/>
                  </a:lnTo>
                  <a:lnTo>
                    <a:pt x="38" y="138"/>
                  </a:lnTo>
                  <a:lnTo>
                    <a:pt x="38" y="138"/>
                  </a:lnTo>
                  <a:lnTo>
                    <a:pt x="38" y="153"/>
                  </a:lnTo>
                  <a:lnTo>
                    <a:pt x="38" y="160"/>
                  </a:lnTo>
                  <a:lnTo>
                    <a:pt x="38" y="183"/>
                  </a:lnTo>
                  <a:lnTo>
                    <a:pt x="38" y="183"/>
                  </a:lnTo>
                  <a:lnTo>
                    <a:pt x="38" y="206"/>
                  </a:lnTo>
                  <a:lnTo>
                    <a:pt x="38" y="206"/>
                  </a:lnTo>
                  <a:lnTo>
                    <a:pt x="40" y="212"/>
                  </a:lnTo>
                  <a:lnTo>
                    <a:pt x="44" y="215"/>
                  </a:lnTo>
                  <a:lnTo>
                    <a:pt x="44" y="215"/>
                  </a:lnTo>
                  <a:lnTo>
                    <a:pt x="45" y="217"/>
                  </a:lnTo>
                  <a:lnTo>
                    <a:pt x="51" y="224"/>
                  </a:lnTo>
                  <a:lnTo>
                    <a:pt x="56" y="217"/>
                  </a:lnTo>
                  <a:lnTo>
                    <a:pt x="56" y="217"/>
                  </a:lnTo>
                  <a:lnTo>
                    <a:pt x="58" y="215"/>
                  </a:lnTo>
                  <a:lnTo>
                    <a:pt x="58" y="215"/>
                  </a:lnTo>
                  <a:lnTo>
                    <a:pt x="62" y="208"/>
                  </a:lnTo>
                  <a:lnTo>
                    <a:pt x="62" y="208"/>
                  </a:lnTo>
                  <a:lnTo>
                    <a:pt x="63" y="205"/>
                  </a:lnTo>
                  <a:lnTo>
                    <a:pt x="63" y="201"/>
                  </a:lnTo>
                  <a:lnTo>
                    <a:pt x="63" y="201"/>
                  </a:lnTo>
                  <a:lnTo>
                    <a:pt x="63" y="199"/>
                  </a:lnTo>
                  <a:lnTo>
                    <a:pt x="63" y="176"/>
                  </a:lnTo>
                  <a:lnTo>
                    <a:pt x="63" y="176"/>
                  </a:lnTo>
                  <a:lnTo>
                    <a:pt x="63" y="104"/>
                  </a:lnTo>
                  <a:lnTo>
                    <a:pt x="63" y="104"/>
                  </a:lnTo>
                  <a:lnTo>
                    <a:pt x="63" y="101"/>
                  </a:lnTo>
                  <a:lnTo>
                    <a:pt x="67" y="99"/>
                  </a:lnTo>
                  <a:lnTo>
                    <a:pt x="67" y="99"/>
                  </a:lnTo>
                  <a:lnTo>
                    <a:pt x="76" y="95"/>
                  </a:lnTo>
                  <a:lnTo>
                    <a:pt x="83" y="90"/>
                  </a:lnTo>
                  <a:lnTo>
                    <a:pt x="90" y="83"/>
                  </a:lnTo>
                  <a:lnTo>
                    <a:pt x="96" y="74"/>
                  </a:lnTo>
                  <a:lnTo>
                    <a:pt x="96" y="74"/>
                  </a:lnTo>
                  <a:lnTo>
                    <a:pt x="99" y="65"/>
                  </a:lnTo>
                  <a:lnTo>
                    <a:pt x="101" y="56"/>
                  </a:lnTo>
                  <a:lnTo>
                    <a:pt x="101" y="45"/>
                  </a:lnTo>
                  <a:lnTo>
                    <a:pt x="99" y="34"/>
                  </a:lnTo>
                  <a:lnTo>
                    <a:pt x="99" y="34"/>
                  </a:lnTo>
                  <a:lnTo>
                    <a:pt x="96" y="27"/>
                  </a:lnTo>
                  <a:lnTo>
                    <a:pt x="92" y="22"/>
                  </a:lnTo>
                  <a:lnTo>
                    <a:pt x="87" y="14"/>
                  </a:lnTo>
                  <a:lnTo>
                    <a:pt x="80" y="9"/>
                  </a:lnTo>
                  <a:lnTo>
                    <a:pt x="74" y="5"/>
                  </a:lnTo>
                  <a:lnTo>
                    <a:pt x="67" y="2"/>
                  </a:lnTo>
                  <a:lnTo>
                    <a:pt x="58" y="0"/>
                  </a:lnTo>
                  <a:lnTo>
                    <a:pt x="51" y="0"/>
                  </a:lnTo>
                  <a:lnTo>
                    <a:pt x="51" y="0"/>
                  </a:lnTo>
                  <a:lnTo>
                    <a:pt x="45" y="0"/>
                  </a:lnTo>
                  <a:lnTo>
                    <a:pt x="45" y="0"/>
                  </a:lnTo>
                  <a:lnTo>
                    <a:pt x="36" y="2"/>
                  </a:lnTo>
                  <a:lnTo>
                    <a:pt x="29" y="5"/>
                  </a:lnTo>
                  <a:lnTo>
                    <a:pt x="22" y="9"/>
                  </a:lnTo>
                  <a:lnTo>
                    <a:pt x="15" y="14"/>
                  </a:lnTo>
                  <a:lnTo>
                    <a:pt x="9" y="22"/>
                  </a:lnTo>
                  <a:lnTo>
                    <a:pt x="4" y="27"/>
                  </a:lnTo>
                  <a:lnTo>
                    <a:pt x="2" y="36"/>
                  </a:lnTo>
                  <a:lnTo>
                    <a:pt x="0" y="43"/>
                  </a:lnTo>
                  <a:lnTo>
                    <a:pt x="0" y="43"/>
                  </a:lnTo>
                  <a:lnTo>
                    <a:pt x="0" y="54"/>
                  </a:lnTo>
                  <a:lnTo>
                    <a:pt x="0" y="63"/>
                  </a:lnTo>
                  <a:lnTo>
                    <a:pt x="4" y="72"/>
                  </a:lnTo>
                  <a:lnTo>
                    <a:pt x="8" y="79"/>
                  </a:lnTo>
                  <a:lnTo>
                    <a:pt x="13" y="86"/>
                  </a:lnTo>
                  <a:lnTo>
                    <a:pt x="18" y="92"/>
                  </a:lnTo>
                  <a:lnTo>
                    <a:pt x="26" y="95"/>
                  </a:lnTo>
                  <a:lnTo>
                    <a:pt x="35" y="99"/>
                  </a:lnTo>
                  <a:lnTo>
                    <a:pt x="35" y="99"/>
                  </a:lnTo>
                  <a:close/>
                  <a:moveTo>
                    <a:pt x="51" y="25"/>
                  </a:moveTo>
                  <a:lnTo>
                    <a:pt x="51" y="18"/>
                  </a:lnTo>
                  <a:lnTo>
                    <a:pt x="51" y="25"/>
                  </a:lnTo>
                  <a:lnTo>
                    <a:pt x="51" y="25"/>
                  </a:lnTo>
                  <a:lnTo>
                    <a:pt x="62" y="27"/>
                  </a:lnTo>
                  <a:lnTo>
                    <a:pt x="69" y="32"/>
                  </a:lnTo>
                  <a:lnTo>
                    <a:pt x="69" y="32"/>
                  </a:lnTo>
                  <a:lnTo>
                    <a:pt x="72" y="36"/>
                  </a:lnTo>
                  <a:lnTo>
                    <a:pt x="76" y="41"/>
                  </a:lnTo>
                  <a:lnTo>
                    <a:pt x="78" y="52"/>
                  </a:lnTo>
                  <a:lnTo>
                    <a:pt x="78" y="52"/>
                  </a:lnTo>
                  <a:lnTo>
                    <a:pt x="76" y="57"/>
                  </a:lnTo>
                  <a:lnTo>
                    <a:pt x="74" y="61"/>
                  </a:lnTo>
                  <a:lnTo>
                    <a:pt x="69" y="70"/>
                  </a:lnTo>
                  <a:lnTo>
                    <a:pt x="60" y="75"/>
                  </a:lnTo>
                  <a:lnTo>
                    <a:pt x="56" y="77"/>
                  </a:lnTo>
                  <a:lnTo>
                    <a:pt x="51" y="79"/>
                  </a:lnTo>
                  <a:lnTo>
                    <a:pt x="51" y="79"/>
                  </a:lnTo>
                  <a:lnTo>
                    <a:pt x="40" y="75"/>
                  </a:lnTo>
                  <a:lnTo>
                    <a:pt x="31" y="70"/>
                  </a:lnTo>
                  <a:lnTo>
                    <a:pt x="31" y="70"/>
                  </a:lnTo>
                  <a:lnTo>
                    <a:pt x="26" y="61"/>
                  </a:lnTo>
                  <a:lnTo>
                    <a:pt x="24" y="56"/>
                  </a:lnTo>
                  <a:lnTo>
                    <a:pt x="24" y="50"/>
                  </a:lnTo>
                  <a:lnTo>
                    <a:pt x="24" y="50"/>
                  </a:lnTo>
                  <a:lnTo>
                    <a:pt x="24" y="45"/>
                  </a:lnTo>
                  <a:lnTo>
                    <a:pt x="26" y="41"/>
                  </a:lnTo>
                  <a:lnTo>
                    <a:pt x="31" y="32"/>
                  </a:lnTo>
                  <a:lnTo>
                    <a:pt x="40" y="27"/>
                  </a:lnTo>
                  <a:lnTo>
                    <a:pt x="51" y="25"/>
                  </a:lnTo>
                  <a:lnTo>
                    <a:pt x="51" y="2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7" name="Freeform 10"/>
            <p:cNvSpPr>
              <a:spLocks noEditPoints="1"/>
            </p:cNvSpPr>
            <p:nvPr/>
          </p:nvSpPr>
          <p:spPr bwMode="auto">
            <a:xfrm>
              <a:off x="636588" y="2439988"/>
              <a:ext cx="138113" cy="133350"/>
            </a:xfrm>
            <a:custGeom>
              <a:avLst/>
              <a:gdLst>
                <a:gd name="T0" fmla="*/ 22 w 175"/>
                <a:gd name="T1" fmla="*/ 94 h 167"/>
                <a:gd name="T2" fmla="*/ 34 w 175"/>
                <a:gd name="T3" fmla="*/ 101 h 167"/>
                <a:gd name="T4" fmla="*/ 49 w 175"/>
                <a:gd name="T5" fmla="*/ 103 h 167"/>
                <a:gd name="T6" fmla="*/ 56 w 175"/>
                <a:gd name="T7" fmla="*/ 103 h 167"/>
                <a:gd name="T8" fmla="*/ 81 w 175"/>
                <a:gd name="T9" fmla="*/ 92 h 167"/>
                <a:gd name="T10" fmla="*/ 140 w 175"/>
                <a:gd name="T11" fmla="*/ 151 h 167"/>
                <a:gd name="T12" fmla="*/ 155 w 175"/>
                <a:gd name="T13" fmla="*/ 166 h 167"/>
                <a:gd name="T14" fmla="*/ 162 w 175"/>
                <a:gd name="T15" fmla="*/ 167 h 167"/>
                <a:gd name="T16" fmla="*/ 166 w 175"/>
                <a:gd name="T17" fmla="*/ 167 h 167"/>
                <a:gd name="T18" fmla="*/ 166 w 175"/>
                <a:gd name="T19" fmla="*/ 167 h 167"/>
                <a:gd name="T20" fmla="*/ 175 w 175"/>
                <a:gd name="T21" fmla="*/ 167 h 167"/>
                <a:gd name="T22" fmla="*/ 175 w 175"/>
                <a:gd name="T23" fmla="*/ 160 h 167"/>
                <a:gd name="T24" fmla="*/ 175 w 175"/>
                <a:gd name="T25" fmla="*/ 158 h 167"/>
                <a:gd name="T26" fmla="*/ 173 w 175"/>
                <a:gd name="T27" fmla="*/ 151 h 167"/>
                <a:gd name="T28" fmla="*/ 171 w 175"/>
                <a:gd name="T29" fmla="*/ 148 h 167"/>
                <a:gd name="T30" fmla="*/ 167 w 175"/>
                <a:gd name="T31" fmla="*/ 144 h 167"/>
                <a:gd name="T32" fmla="*/ 149 w 175"/>
                <a:gd name="T33" fmla="*/ 126 h 167"/>
                <a:gd name="T34" fmla="*/ 101 w 175"/>
                <a:gd name="T35" fmla="*/ 78 h 167"/>
                <a:gd name="T36" fmla="*/ 97 w 175"/>
                <a:gd name="T37" fmla="*/ 74 h 167"/>
                <a:gd name="T38" fmla="*/ 99 w 175"/>
                <a:gd name="T39" fmla="*/ 69 h 167"/>
                <a:gd name="T40" fmla="*/ 103 w 175"/>
                <a:gd name="T41" fmla="*/ 51 h 167"/>
                <a:gd name="T42" fmla="*/ 97 w 175"/>
                <a:gd name="T43" fmla="*/ 33 h 167"/>
                <a:gd name="T44" fmla="*/ 88 w 175"/>
                <a:gd name="T45" fmla="*/ 17 h 167"/>
                <a:gd name="T46" fmla="*/ 72 w 175"/>
                <a:gd name="T47" fmla="*/ 6 h 167"/>
                <a:gd name="T48" fmla="*/ 61 w 175"/>
                <a:gd name="T49" fmla="*/ 2 h 167"/>
                <a:gd name="T50" fmla="*/ 51 w 175"/>
                <a:gd name="T51" fmla="*/ 0 h 167"/>
                <a:gd name="T52" fmla="*/ 25 w 175"/>
                <a:gd name="T53" fmla="*/ 8 h 167"/>
                <a:gd name="T54" fmla="*/ 7 w 175"/>
                <a:gd name="T55" fmla="*/ 25 h 167"/>
                <a:gd name="T56" fmla="*/ 2 w 175"/>
                <a:gd name="T57" fmla="*/ 34 h 167"/>
                <a:gd name="T58" fmla="*/ 0 w 175"/>
                <a:gd name="T59" fmla="*/ 52 h 167"/>
                <a:gd name="T60" fmla="*/ 4 w 175"/>
                <a:gd name="T61" fmla="*/ 70 h 167"/>
                <a:gd name="T62" fmla="*/ 13 w 175"/>
                <a:gd name="T63" fmla="*/ 87 h 167"/>
                <a:gd name="T64" fmla="*/ 22 w 175"/>
                <a:gd name="T65" fmla="*/ 94 h 167"/>
                <a:gd name="T66" fmla="*/ 51 w 175"/>
                <a:gd name="T67" fmla="*/ 18 h 167"/>
                <a:gd name="T68" fmla="*/ 51 w 175"/>
                <a:gd name="T69" fmla="*/ 25 h 167"/>
                <a:gd name="T70" fmla="*/ 56 w 175"/>
                <a:gd name="T71" fmla="*/ 25 h 167"/>
                <a:gd name="T72" fmla="*/ 70 w 175"/>
                <a:gd name="T73" fmla="*/ 33 h 167"/>
                <a:gd name="T74" fmla="*/ 78 w 175"/>
                <a:gd name="T75" fmla="*/ 47 h 167"/>
                <a:gd name="T76" fmla="*/ 78 w 175"/>
                <a:gd name="T77" fmla="*/ 52 h 167"/>
                <a:gd name="T78" fmla="*/ 70 w 175"/>
                <a:gd name="T79" fmla="*/ 70 h 167"/>
                <a:gd name="T80" fmla="*/ 61 w 175"/>
                <a:gd name="T81" fmla="*/ 76 h 167"/>
                <a:gd name="T82" fmla="*/ 51 w 175"/>
                <a:gd name="T83" fmla="*/ 79 h 167"/>
                <a:gd name="T84" fmla="*/ 45 w 175"/>
                <a:gd name="T85" fmla="*/ 78 h 167"/>
                <a:gd name="T86" fmla="*/ 33 w 175"/>
                <a:gd name="T87" fmla="*/ 70 h 167"/>
                <a:gd name="T88" fmla="*/ 24 w 175"/>
                <a:gd name="T89" fmla="*/ 58 h 167"/>
                <a:gd name="T90" fmla="*/ 24 w 175"/>
                <a:gd name="T91" fmla="*/ 52 h 167"/>
                <a:gd name="T92" fmla="*/ 25 w 175"/>
                <a:gd name="T93" fmla="*/ 42 h 167"/>
                <a:gd name="T94" fmla="*/ 40 w 175"/>
                <a:gd name="T95" fmla="*/ 27 h 167"/>
                <a:gd name="T96" fmla="*/ 51 w 175"/>
                <a:gd name="T97" fmla="*/ 2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5" h="167">
                  <a:moveTo>
                    <a:pt x="22" y="94"/>
                  </a:moveTo>
                  <a:lnTo>
                    <a:pt x="22" y="94"/>
                  </a:lnTo>
                  <a:lnTo>
                    <a:pt x="27" y="97"/>
                  </a:lnTo>
                  <a:lnTo>
                    <a:pt x="34" y="101"/>
                  </a:lnTo>
                  <a:lnTo>
                    <a:pt x="42" y="103"/>
                  </a:lnTo>
                  <a:lnTo>
                    <a:pt x="49" y="103"/>
                  </a:lnTo>
                  <a:lnTo>
                    <a:pt x="49" y="103"/>
                  </a:lnTo>
                  <a:lnTo>
                    <a:pt x="56" y="103"/>
                  </a:lnTo>
                  <a:lnTo>
                    <a:pt x="65" y="99"/>
                  </a:lnTo>
                  <a:lnTo>
                    <a:pt x="81" y="92"/>
                  </a:lnTo>
                  <a:lnTo>
                    <a:pt x="140" y="151"/>
                  </a:lnTo>
                  <a:lnTo>
                    <a:pt x="140" y="151"/>
                  </a:lnTo>
                  <a:lnTo>
                    <a:pt x="155" y="166"/>
                  </a:lnTo>
                  <a:lnTo>
                    <a:pt x="155" y="166"/>
                  </a:lnTo>
                  <a:lnTo>
                    <a:pt x="158" y="167"/>
                  </a:lnTo>
                  <a:lnTo>
                    <a:pt x="162" y="167"/>
                  </a:lnTo>
                  <a:lnTo>
                    <a:pt x="162" y="167"/>
                  </a:lnTo>
                  <a:lnTo>
                    <a:pt x="166" y="167"/>
                  </a:lnTo>
                  <a:lnTo>
                    <a:pt x="166" y="167"/>
                  </a:lnTo>
                  <a:lnTo>
                    <a:pt x="166" y="167"/>
                  </a:lnTo>
                  <a:lnTo>
                    <a:pt x="166" y="167"/>
                  </a:lnTo>
                  <a:lnTo>
                    <a:pt x="175" y="167"/>
                  </a:lnTo>
                  <a:lnTo>
                    <a:pt x="175" y="160"/>
                  </a:lnTo>
                  <a:lnTo>
                    <a:pt x="175" y="160"/>
                  </a:lnTo>
                  <a:lnTo>
                    <a:pt x="175" y="158"/>
                  </a:lnTo>
                  <a:lnTo>
                    <a:pt x="175" y="158"/>
                  </a:lnTo>
                  <a:lnTo>
                    <a:pt x="173" y="155"/>
                  </a:lnTo>
                  <a:lnTo>
                    <a:pt x="173" y="151"/>
                  </a:lnTo>
                  <a:lnTo>
                    <a:pt x="173" y="151"/>
                  </a:lnTo>
                  <a:lnTo>
                    <a:pt x="171" y="148"/>
                  </a:lnTo>
                  <a:lnTo>
                    <a:pt x="167" y="144"/>
                  </a:lnTo>
                  <a:lnTo>
                    <a:pt x="167" y="144"/>
                  </a:lnTo>
                  <a:lnTo>
                    <a:pt x="166" y="144"/>
                  </a:lnTo>
                  <a:lnTo>
                    <a:pt x="149" y="126"/>
                  </a:lnTo>
                  <a:lnTo>
                    <a:pt x="149" y="126"/>
                  </a:lnTo>
                  <a:lnTo>
                    <a:pt x="101" y="78"/>
                  </a:lnTo>
                  <a:lnTo>
                    <a:pt x="101" y="78"/>
                  </a:lnTo>
                  <a:lnTo>
                    <a:pt x="97" y="74"/>
                  </a:lnTo>
                  <a:lnTo>
                    <a:pt x="99" y="69"/>
                  </a:lnTo>
                  <a:lnTo>
                    <a:pt x="99" y="69"/>
                  </a:lnTo>
                  <a:lnTo>
                    <a:pt x="101" y="60"/>
                  </a:lnTo>
                  <a:lnTo>
                    <a:pt x="103" y="51"/>
                  </a:lnTo>
                  <a:lnTo>
                    <a:pt x="101" y="42"/>
                  </a:lnTo>
                  <a:lnTo>
                    <a:pt x="97" y="33"/>
                  </a:lnTo>
                  <a:lnTo>
                    <a:pt x="94" y="24"/>
                  </a:lnTo>
                  <a:lnTo>
                    <a:pt x="88" y="17"/>
                  </a:lnTo>
                  <a:lnTo>
                    <a:pt x="81" y="9"/>
                  </a:lnTo>
                  <a:lnTo>
                    <a:pt x="72" y="6"/>
                  </a:lnTo>
                  <a:lnTo>
                    <a:pt x="72" y="6"/>
                  </a:lnTo>
                  <a:lnTo>
                    <a:pt x="61" y="2"/>
                  </a:lnTo>
                  <a:lnTo>
                    <a:pt x="51" y="0"/>
                  </a:lnTo>
                  <a:lnTo>
                    <a:pt x="51" y="0"/>
                  </a:lnTo>
                  <a:lnTo>
                    <a:pt x="38" y="2"/>
                  </a:lnTo>
                  <a:lnTo>
                    <a:pt x="25" y="8"/>
                  </a:lnTo>
                  <a:lnTo>
                    <a:pt x="15" y="15"/>
                  </a:lnTo>
                  <a:lnTo>
                    <a:pt x="7" y="25"/>
                  </a:lnTo>
                  <a:lnTo>
                    <a:pt x="7" y="25"/>
                  </a:lnTo>
                  <a:lnTo>
                    <a:pt x="2" y="34"/>
                  </a:lnTo>
                  <a:lnTo>
                    <a:pt x="0" y="43"/>
                  </a:lnTo>
                  <a:lnTo>
                    <a:pt x="0" y="52"/>
                  </a:lnTo>
                  <a:lnTo>
                    <a:pt x="0" y="61"/>
                  </a:lnTo>
                  <a:lnTo>
                    <a:pt x="4" y="70"/>
                  </a:lnTo>
                  <a:lnTo>
                    <a:pt x="7" y="79"/>
                  </a:lnTo>
                  <a:lnTo>
                    <a:pt x="13" y="87"/>
                  </a:lnTo>
                  <a:lnTo>
                    <a:pt x="22" y="94"/>
                  </a:lnTo>
                  <a:lnTo>
                    <a:pt x="22" y="94"/>
                  </a:lnTo>
                  <a:close/>
                  <a:moveTo>
                    <a:pt x="51" y="25"/>
                  </a:moveTo>
                  <a:lnTo>
                    <a:pt x="51" y="18"/>
                  </a:lnTo>
                  <a:lnTo>
                    <a:pt x="51" y="18"/>
                  </a:lnTo>
                  <a:lnTo>
                    <a:pt x="51" y="25"/>
                  </a:lnTo>
                  <a:lnTo>
                    <a:pt x="51" y="25"/>
                  </a:lnTo>
                  <a:lnTo>
                    <a:pt x="56" y="25"/>
                  </a:lnTo>
                  <a:lnTo>
                    <a:pt x="61" y="27"/>
                  </a:lnTo>
                  <a:lnTo>
                    <a:pt x="70" y="33"/>
                  </a:lnTo>
                  <a:lnTo>
                    <a:pt x="76" y="42"/>
                  </a:lnTo>
                  <a:lnTo>
                    <a:pt x="78" y="47"/>
                  </a:lnTo>
                  <a:lnTo>
                    <a:pt x="78" y="52"/>
                  </a:lnTo>
                  <a:lnTo>
                    <a:pt x="78" y="52"/>
                  </a:lnTo>
                  <a:lnTo>
                    <a:pt x="76" y="61"/>
                  </a:lnTo>
                  <a:lnTo>
                    <a:pt x="70" y="70"/>
                  </a:lnTo>
                  <a:lnTo>
                    <a:pt x="70" y="70"/>
                  </a:lnTo>
                  <a:lnTo>
                    <a:pt x="61" y="76"/>
                  </a:lnTo>
                  <a:lnTo>
                    <a:pt x="56" y="78"/>
                  </a:lnTo>
                  <a:lnTo>
                    <a:pt x="51" y="79"/>
                  </a:lnTo>
                  <a:lnTo>
                    <a:pt x="51" y="79"/>
                  </a:lnTo>
                  <a:lnTo>
                    <a:pt x="45" y="78"/>
                  </a:lnTo>
                  <a:lnTo>
                    <a:pt x="40" y="76"/>
                  </a:lnTo>
                  <a:lnTo>
                    <a:pt x="33" y="70"/>
                  </a:lnTo>
                  <a:lnTo>
                    <a:pt x="25" y="61"/>
                  </a:lnTo>
                  <a:lnTo>
                    <a:pt x="24" y="58"/>
                  </a:lnTo>
                  <a:lnTo>
                    <a:pt x="24" y="52"/>
                  </a:lnTo>
                  <a:lnTo>
                    <a:pt x="24" y="52"/>
                  </a:lnTo>
                  <a:lnTo>
                    <a:pt x="24" y="47"/>
                  </a:lnTo>
                  <a:lnTo>
                    <a:pt x="25" y="42"/>
                  </a:lnTo>
                  <a:lnTo>
                    <a:pt x="31" y="33"/>
                  </a:lnTo>
                  <a:lnTo>
                    <a:pt x="40" y="27"/>
                  </a:lnTo>
                  <a:lnTo>
                    <a:pt x="45" y="25"/>
                  </a:lnTo>
                  <a:lnTo>
                    <a:pt x="51" y="25"/>
                  </a:lnTo>
                  <a:lnTo>
                    <a:pt x="51" y="2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8" name="Freeform 11"/>
            <p:cNvSpPr>
              <a:spLocks noEditPoints="1"/>
            </p:cNvSpPr>
            <p:nvPr/>
          </p:nvSpPr>
          <p:spPr bwMode="auto">
            <a:xfrm>
              <a:off x="954088" y="2754313"/>
              <a:ext cx="123825" cy="120650"/>
            </a:xfrm>
            <a:custGeom>
              <a:avLst/>
              <a:gdLst>
                <a:gd name="T0" fmla="*/ 115 w 155"/>
                <a:gd name="T1" fmla="*/ 52 h 153"/>
                <a:gd name="T2" fmla="*/ 105 w 155"/>
                <a:gd name="T3" fmla="*/ 51 h 153"/>
                <a:gd name="T4" fmla="*/ 78 w 155"/>
                <a:gd name="T5" fmla="*/ 60 h 153"/>
                <a:gd name="T6" fmla="*/ 67 w 155"/>
                <a:gd name="T7" fmla="*/ 49 h 153"/>
                <a:gd name="T8" fmla="*/ 26 w 155"/>
                <a:gd name="T9" fmla="*/ 9 h 153"/>
                <a:gd name="T10" fmla="*/ 15 w 155"/>
                <a:gd name="T11" fmla="*/ 4 h 153"/>
                <a:gd name="T12" fmla="*/ 13 w 155"/>
                <a:gd name="T13" fmla="*/ 4 h 153"/>
                <a:gd name="T14" fmla="*/ 4 w 155"/>
                <a:gd name="T15" fmla="*/ 13 h 153"/>
                <a:gd name="T16" fmla="*/ 4 w 155"/>
                <a:gd name="T17" fmla="*/ 15 h 153"/>
                <a:gd name="T18" fmla="*/ 6 w 155"/>
                <a:gd name="T19" fmla="*/ 20 h 153"/>
                <a:gd name="T20" fmla="*/ 9 w 155"/>
                <a:gd name="T21" fmla="*/ 26 h 153"/>
                <a:gd name="T22" fmla="*/ 56 w 155"/>
                <a:gd name="T23" fmla="*/ 74 h 153"/>
                <a:gd name="T24" fmla="*/ 58 w 155"/>
                <a:gd name="T25" fmla="*/ 83 h 153"/>
                <a:gd name="T26" fmla="*/ 54 w 155"/>
                <a:gd name="T27" fmla="*/ 92 h 153"/>
                <a:gd name="T28" fmla="*/ 54 w 155"/>
                <a:gd name="T29" fmla="*/ 113 h 153"/>
                <a:gd name="T30" fmla="*/ 58 w 155"/>
                <a:gd name="T31" fmla="*/ 122 h 153"/>
                <a:gd name="T32" fmla="*/ 70 w 155"/>
                <a:gd name="T33" fmla="*/ 140 h 153"/>
                <a:gd name="T34" fmla="*/ 88 w 155"/>
                <a:gd name="T35" fmla="*/ 151 h 153"/>
                <a:gd name="T36" fmla="*/ 97 w 155"/>
                <a:gd name="T37" fmla="*/ 153 h 153"/>
                <a:gd name="T38" fmla="*/ 105 w 155"/>
                <a:gd name="T39" fmla="*/ 153 h 153"/>
                <a:gd name="T40" fmla="*/ 121 w 155"/>
                <a:gd name="T41" fmla="*/ 151 h 153"/>
                <a:gd name="T42" fmla="*/ 135 w 155"/>
                <a:gd name="T43" fmla="*/ 142 h 153"/>
                <a:gd name="T44" fmla="*/ 148 w 155"/>
                <a:gd name="T45" fmla="*/ 131 h 153"/>
                <a:gd name="T46" fmla="*/ 153 w 155"/>
                <a:gd name="T47" fmla="*/ 115 h 153"/>
                <a:gd name="T48" fmla="*/ 155 w 155"/>
                <a:gd name="T49" fmla="*/ 106 h 153"/>
                <a:gd name="T50" fmla="*/ 153 w 155"/>
                <a:gd name="T51" fmla="*/ 85 h 153"/>
                <a:gd name="T52" fmla="*/ 148 w 155"/>
                <a:gd name="T53" fmla="*/ 76 h 153"/>
                <a:gd name="T54" fmla="*/ 135 w 155"/>
                <a:gd name="T55" fmla="*/ 60 h 153"/>
                <a:gd name="T56" fmla="*/ 115 w 155"/>
                <a:gd name="T57" fmla="*/ 52 h 153"/>
                <a:gd name="T58" fmla="*/ 105 w 155"/>
                <a:gd name="T59" fmla="*/ 128 h 153"/>
                <a:gd name="T60" fmla="*/ 105 w 155"/>
                <a:gd name="T61" fmla="*/ 128 h 153"/>
                <a:gd name="T62" fmla="*/ 94 w 155"/>
                <a:gd name="T63" fmla="*/ 126 h 153"/>
                <a:gd name="T64" fmla="*/ 85 w 155"/>
                <a:gd name="T65" fmla="*/ 121 h 153"/>
                <a:gd name="T66" fmla="*/ 78 w 155"/>
                <a:gd name="T67" fmla="*/ 101 h 153"/>
                <a:gd name="T68" fmla="*/ 79 w 155"/>
                <a:gd name="T69" fmla="*/ 96 h 153"/>
                <a:gd name="T70" fmla="*/ 87 w 155"/>
                <a:gd name="T71" fmla="*/ 83 h 153"/>
                <a:gd name="T72" fmla="*/ 99 w 155"/>
                <a:gd name="T73" fmla="*/ 76 h 153"/>
                <a:gd name="T74" fmla="*/ 105 w 155"/>
                <a:gd name="T75" fmla="*/ 69 h 153"/>
                <a:gd name="T76" fmla="*/ 105 w 155"/>
                <a:gd name="T77" fmla="*/ 76 h 153"/>
                <a:gd name="T78" fmla="*/ 124 w 155"/>
                <a:gd name="T79" fmla="*/ 83 h 153"/>
                <a:gd name="T80" fmla="*/ 130 w 155"/>
                <a:gd name="T81" fmla="*/ 92 h 153"/>
                <a:gd name="T82" fmla="*/ 132 w 155"/>
                <a:gd name="T83" fmla="*/ 103 h 153"/>
                <a:gd name="T84" fmla="*/ 130 w 155"/>
                <a:gd name="T85" fmla="*/ 112 h 153"/>
                <a:gd name="T86" fmla="*/ 115 w 155"/>
                <a:gd name="T87" fmla="*/ 126 h 153"/>
                <a:gd name="T88" fmla="*/ 105 w 155"/>
                <a:gd name="T89" fmla="*/ 12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53">
                  <a:moveTo>
                    <a:pt x="115" y="52"/>
                  </a:moveTo>
                  <a:lnTo>
                    <a:pt x="115" y="52"/>
                  </a:lnTo>
                  <a:lnTo>
                    <a:pt x="105" y="51"/>
                  </a:lnTo>
                  <a:lnTo>
                    <a:pt x="105" y="51"/>
                  </a:lnTo>
                  <a:lnTo>
                    <a:pt x="90" y="52"/>
                  </a:lnTo>
                  <a:lnTo>
                    <a:pt x="78" y="60"/>
                  </a:lnTo>
                  <a:lnTo>
                    <a:pt x="67" y="49"/>
                  </a:lnTo>
                  <a:lnTo>
                    <a:pt x="67" y="49"/>
                  </a:lnTo>
                  <a:lnTo>
                    <a:pt x="26" y="9"/>
                  </a:lnTo>
                  <a:lnTo>
                    <a:pt x="26" y="9"/>
                  </a:lnTo>
                  <a:lnTo>
                    <a:pt x="20" y="6"/>
                  </a:lnTo>
                  <a:lnTo>
                    <a:pt x="15" y="4"/>
                  </a:lnTo>
                  <a:lnTo>
                    <a:pt x="15" y="4"/>
                  </a:lnTo>
                  <a:lnTo>
                    <a:pt x="13" y="4"/>
                  </a:lnTo>
                  <a:lnTo>
                    <a:pt x="0" y="0"/>
                  </a:lnTo>
                  <a:lnTo>
                    <a:pt x="4" y="13"/>
                  </a:lnTo>
                  <a:lnTo>
                    <a:pt x="4" y="13"/>
                  </a:lnTo>
                  <a:lnTo>
                    <a:pt x="4" y="15"/>
                  </a:lnTo>
                  <a:lnTo>
                    <a:pt x="4" y="15"/>
                  </a:lnTo>
                  <a:lnTo>
                    <a:pt x="6" y="20"/>
                  </a:lnTo>
                  <a:lnTo>
                    <a:pt x="9" y="26"/>
                  </a:lnTo>
                  <a:lnTo>
                    <a:pt x="9" y="26"/>
                  </a:lnTo>
                  <a:lnTo>
                    <a:pt x="56" y="74"/>
                  </a:lnTo>
                  <a:lnTo>
                    <a:pt x="56" y="74"/>
                  </a:lnTo>
                  <a:lnTo>
                    <a:pt x="60" y="78"/>
                  </a:lnTo>
                  <a:lnTo>
                    <a:pt x="58" y="83"/>
                  </a:lnTo>
                  <a:lnTo>
                    <a:pt x="58" y="83"/>
                  </a:lnTo>
                  <a:lnTo>
                    <a:pt x="54" y="92"/>
                  </a:lnTo>
                  <a:lnTo>
                    <a:pt x="54" y="103"/>
                  </a:lnTo>
                  <a:lnTo>
                    <a:pt x="54" y="113"/>
                  </a:lnTo>
                  <a:lnTo>
                    <a:pt x="58" y="122"/>
                  </a:lnTo>
                  <a:lnTo>
                    <a:pt x="58" y="122"/>
                  </a:lnTo>
                  <a:lnTo>
                    <a:pt x="63" y="131"/>
                  </a:lnTo>
                  <a:lnTo>
                    <a:pt x="70" y="140"/>
                  </a:lnTo>
                  <a:lnTo>
                    <a:pt x="79" y="146"/>
                  </a:lnTo>
                  <a:lnTo>
                    <a:pt x="88" y="151"/>
                  </a:lnTo>
                  <a:lnTo>
                    <a:pt x="88" y="151"/>
                  </a:lnTo>
                  <a:lnTo>
                    <a:pt x="97" y="153"/>
                  </a:lnTo>
                  <a:lnTo>
                    <a:pt x="105" y="153"/>
                  </a:lnTo>
                  <a:lnTo>
                    <a:pt x="105" y="153"/>
                  </a:lnTo>
                  <a:lnTo>
                    <a:pt x="114" y="153"/>
                  </a:lnTo>
                  <a:lnTo>
                    <a:pt x="121" y="151"/>
                  </a:lnTo>
                  <a:lnTo>
                    <a:pt x="128" y="148"/>
                  </a:lnTo>
                  <a:lnTo>
                    <a:pt x="135" y="142"/>
                  </a:lnTo>
                  <a:lnTo>
                    <a:pt x="142" y="137"/>
                  </a:lnTo>
                  <a:lnTo>
                    <a:pt x="148" y="131"/>
                  </a:lnTo>
                  <a:lnTo>
                    <a:pt x="151" y="124"/>
                  </a:lnTo>
                  <a:lnTo>
                    <a:pt x="153" y="115"/>
                  </a:lnTo>
                  <a:lnTo>
                    <a:pt x="153" y="115"/>
                  </a:lnTo>
                  <a:lnTo>
                    <a:pt x="155" y="106"/>
                  </a:lnTo>
                  <a:lnTo>
                    <a:pt x="155" y="96"/>
                  </a:lnTo>
                  <a:lnTo>
                    <a:pt x="153" y="85"/>
                  </a:lnTo>
                  <a:lnTo>
                    <a:pt x="148" y="76"/>
                  </a:lnTo>
                  <a:lnTo>
                    <a:pt x="148" y="76"/>
                  </a:lnTo>
                  <a:lnTo>
                    <a:pt x="142" y="67"/>
                  </a:lnTo>
                  <a:lnTo>
                    <a:pt x="135" y="60"/>
                  </a:lnTo>
                  <a:lnTo>
                    <a:pt x="126" y="56"/>
                  </a:lnTo>
                  <a:lnTo>
                    <a:pt x="115" y="52"/>
                  </a:lnTo>
                  <a:lnTo>
                    <a:pt x="115" y="52"/>
                  </a:lnTo>
                  <a:close/>
                  <a:moveTo>
                    <a:pt x="105" y="128"/>
                  </a:moveTo>
                  <a:lnTo>
                    <a:pt x="105" y="128"/>
                  </a:lnTo>
                  <a:lnTo>
                    <a:pt x="105" y="128"/>
                  </a:lnTo>
                  <a:lnTo>
                    <a:pt x="105" y="128"/>
                  </a:lnTo>
                  <a:lnTo>
                    <a:pt x="94" y="126"/>
                  </a:lnTo>
                  <a:lnTo>
                    <a:pt x="85" y="121"/>
                  </a:lnTo>
                  <a:lnTo>
                    <a:pt x="85" y="121"/>
                  </a:lnTo>
                  <a:lnTo>
                    <a:pt x="79" y="112"/>
                  </a:lnTo>
                  <a:lnTo>
                    <a:pt x="78" y="101"/>
                  </a:lnTo>
                  <a:lnTo>
                    <a:pt x="78" y="101"/>
                  </a:lnTo>
                  <a:lnTo>
                    <a:pt x="79" y="96"/>
                  </a:lnTo>
                  <a:lnTo>
                    <a:pt x="79" y="92"/>
                  </a:lnTo>
                  <a:lnTo>
                    <a:pt x="87" y="83"/>
                  </a:lnTo>
                  <a:lnTo>
                    <a:pt x="96" y="78"/>
                  </a:lnTo>
                  <a:lnTo>
                    <a:pt x="99" y="76"/>
                  </a:lnTo>
                  <a:lnTo>
                    <a:pt x="105" y="76"/>
                  </a:lnTo>
                  <a:lnTo>
                    <a:pt x="105" y="69"/>
                  </a:lnTo>
                  <a:lnTo>
                    <a:pt x="105" y="76"/>
                  </a:lnTo>
                  <a:lnTo>
                    <a:pt x="105" y="76"/>
                  </a:lnTo>
                  <a:lnTo>
                    <a:pt x="115" y="78"/>
                  </a:lnTo>
                  <a:lnTo>
                    <a:pt x="124" y="83"/>
                  </a:lnTo>
                  <a:lnTo>
                    <a:pt x="124" y="83"/>
                  </a:lnTo>
                  <a:lnTo>
                    <a:pt x="130" y="92"/>
                  </a:lnTo>
                  <a:lnTo>
                    <a:pt x="132" y="103"/>
                  </a:lnTo>
                  <a:lnTo>
                    <a:pt x="132" y="103"/>
                  </a:lnTo>
                  <a:lnTo>
                    <a:pt x="132" y="108"/>
                  </a:lnTo>
                  <a:lnTo>
                    <a:pt x="130" y="112"/>
                  </a:lnTo>
                  <a:lnTo>
                    <a:pt x="124" y="121"/>
                  </a:lnTo>
                  <a:lnTo>
                    <a:pt x="115" y="126"/>
                  </a:lnTo>
                  <a:lnTo>
                    <a:pt x="110" y="128"/>
                  </a:lnTo>
                  <a:lnTo>
                    <a:pt x="105" y="128"/>
                  </a:lnTo>
                  <a:lnTo>
                    <a:pt x="105" y="128"/>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40" name="Group 39"/>
          <p:cNvGrpSpPr/>
          <p:nvPr/>
        </p:nvGrpSpPr>
        <p:grpSpPr>
          <a:xfrm>
            <a:off x="2750330" y="2452140"/>
            <a:ext cx="620713" cy="506413"/>
            <a:chOff x="3208338" y="2363788"/>
            <a:chExt cx="620713" cy="506413"/>
          </a:xfrm>
        </p:grpSpPr>
        <p:sp>
          <p:nvSpPr>
            <p:cNvPr id="29" name="Freeform 12"/>
            <p:cNvSpPr>
              <a:spLocks noEditPoints="1"/>
            </p:cNvSpPr>
            <p:nvPr/>
          </p:nvSpPr>
          <p:spPr bwMode="auto">
            <a:xfrm>
              <a:off x="3402013" y="2363788"/>
              <a:ext cx="427038" cy="506413"/>
            </a:xfrm>
            <a:custGeom>
              <a:avLst/>
              <a:gdLst>
                <a:gd name="T0" fmla="*/ 221 w 538"/>
                <a:gd name="T1" fmla="*/ 636 h 640"/>
                <a:gd name="T2" fmla="*/ 135 w 538"/>
                <a:gd name="T3" fmla="*/ 604 h 640"/>
                <a:gd name="T4" fmla="*/ 65 w 538"/>
                <a:gd name="T5" fmla="*/ 546 h 640"/>
                <a:gd name="T6" fmla="*/ 18 w 538"/>
                <a:gd name="T7" fmla="*/ 467 h 640"/>
                <a:gd name="T8" fmla="*/ 2 w 538"/>
                <a:gd name="T9" fmla="*/ 395 h 640"/>
                <a:gd name="T10" fmla="*/ 12 w 538"/>
                <a:gd name="T11" fmla="*/ 291 h 640"/>
                <a:gd name="T12" fmla="*/ 61 w 538"/>
                <a:gd name="T13" fmla="*/ 201 h 640"/>
                <a:gd name="T14" fmla="*/ 140 w 538"/>
                <a:gd name="T15" fmla="*/ 137 h 640"/>
                <a:gd name="T16" fmla="*/ 223 w 538"/>
                <a:gd name="T17" fmla="*/ 108 h 640"/>
                <a:gd name="T18" fmla="*/ 245 w 538"/>
                <a:gd name="T19" fmla="*/ 103 h 640"/>
                <a:gd name="T20" fmla="*/ 254 w 538"/>
                <a:gd name="T21" fmla="*/ 83 h 640"/>
                <a:gd name="T22" fmla="*/ 203 w 538"/>
                <a:gd name="T23" fmla="*/ 61 h 640"/>
                <a:gd name="T24" fmla="*/ 191 w 538"/>
                <a:gd name="T25" fmla="*/ 60 h 640"/>
                <a:gd name="T26" fmla="*/ 182 w 538"/>
                <a:gd name="T27" fmla="*/ 43 h 640"/>
                <a:gd name="T28" fmla="*/ 185 w 538"/>
                <a:gd name="T29" fmla="*/ 4 h 640"/>
                <a:gd name="T30" fmla="*/ 286 w 538"/>
                <a:gd name="T31" fmla="*/ 0 h 640"/>
                <a:gd name="T32" fmla="*/ 347 w 538"/>
                <a:gd name="T33" fmla="*/ 0 h 640"/>
                <a:gd name="T34" fmla="*/ 352 w 538"/>
                <a:gd name="T35" fmla="*/ 9 h 640"/>
                <a:gd name="T36" fmla="*/ 352 w 538"/>
                <a:gd name="T37" fmla="*/ 54 h 640"/>
                <a:gd name="T38" fmla="*/ 338 w 538"/>
                <a:gd name="T39" fmla="*/ 61 h 640"/>
                <a:gd name="T40" fmla="*/ 297 w 538"/>
                <a:gd name="T41" fmla="*/ 61 h 640"/>
                <a:gd name="T42" fmla="*/ 289 w 538"/>
                <a:gd name="T43" fmla="*/ 78 h 640"/>
                <a:gd name="T44" fmla="*/ 289 w 538"/>
                <a:gd name="T45" fmla="*/ 92 h 640"/>
                <a:gd name="T46" fmla="*/ 306 w 538"/>
                <a:gd name="T47" fmla="*/ 106 h 640"/>
                <a:gd name="T48" fmla="*/ 352 w 538"/>
                <a:gd name="T49" fmla="*/ 119 h 640"/>
                <a:gd name="T50" fmla="*/ 406 w 538"/>
                <a:gd name="T51" fmla="*/ 142 h 640"/>
                <a:gd name="T52" fmla="*/ 462 w 538"/>
                <a:gd name="T53" fmla="*/ 185 h 640"/>
                <a:gd name="T54" fmla="*/ 504 w 538"/>
                <a:gd name="T55" fmla="*/ 243 h 640"/>
                <a:gd name="T56" fmla="*/ 531 w 538"/>
                <a:gd name="T57" fmla="*/ 313 h 640"/>
                <a:gd name="T58" fmla="*/ 538 w 538"/>
                <a:gd name="T59" fmla="*/ 383 h 640"/>
                <a:gd name="T60" fmla="*/ 514 w 538"/>
                <a:gd name="T61" fmla="*/ 480 h 640"/>
                <a:gd name="T62" fmla="*/ 459 w 538"/>
                <a:gd name="T63" fmla="*/ 561 h 640"/>
                <a:gd name="T64" fmla="*/ 376 w 538"/>
                <a:gd name="T65" fmla="*/ 618 h 640"/>
                <a:gd name="T66" fmla="*/ 298 w 538"/>
                <a:gd name="T67" fmla="*/ 638 h 640"/>
                <a:gd name="T68" fmla="*/ 266 w 538"/>
                <a:gd name="T69" fmla="*/ 146 h 640"/>
                <a:gd name="T70" fmla="*/ 180 w 538"/>
                <a:gd name="T71" fmla="*/ 164 h 640"/>
                <a:gd name="T72" fmla="*/ 108 w 538"/>
                <a:gd name="T73" fmla="*/ 212 h 640"/>
                <a:gd name="T74" fmla="*/ 68 w 538"/>
                <a:gd name="T75" fmla="*/ 266 h 640"/>
                <a:gd name="T76" fmla="*/ 43 w 538"/>
                <a:gd name="T77" fmla="*/ 351 h 640"/>
                <a:gd name="T78" fmla="*/ 47 w 538"/>
                <a:gd name="T79" fmla="*/ 419 h 640"/>
                <a:gd name="T80" fmla="*/ 81 w 538"/>
                <a:gd name="T81" fmla="*/ 500 h 640"/>
                <a:gd name="T82" fmla="*/ 142 w 538"/>
                <a:gd name="T83" fmla="*/ 561 h 640"/>
                <a:gd name="T84" fmla="*/ 223 w 538"/>
                <a:gd name="T85" fmla="*/ 595 h 640"/>
                <a:gd name="T86" fmla="*/ 270 w 538"/>
                <a:gd name="T87" fmla="*/ 598 h 640"/>
                <a:gd name="T88" fmla="*/ 356 w 538"/>
                <a:gd name="T89" fmla="*/ 580 h 640"/>
                <a:gd name="T90" fmla="*/ 430 w 538"/>
                <a:gd name="T91" fmla="*/ 532 h 640"/>
                <a:gd name="T92" fmla="*/ 469 w 538"/>
                <a:gd name="T93" fmla="*/ 478 h 640"/>
                <a:gd name="T94" fmla="*/ 495 w 538"/>
                <a:gd name="T95" fmla="*/ 395 h 640"/>
                <a:gd name="T96" fmla="*/ 491 w 538"/>
                <a:gd name="T97" fmla="*/ 327 h 640"/>
                <a:gd name="T98" fmla="*/ 457 w 538"/>
                <a:gd name="T99" fmla="*/ 245 h 640"/>
                <a:gd name="T100" fmla="*/ 396 w 538"/>
                <a:gd name="T101" fmla="*/ 184 h 640"/>
                <a:gd name="T102" fmla="*/ 313 w 538"/>
                <a:gd name="T103" fmla="*/ 15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8" h="640">
                  <a:moveTo>
                    <a:pt x="268" y="640"/>
                  </a:moveTo>
                  <a:lnTo>
                    <a:pt x="268" y="640"/>
                  </a:lnTo>
                  <a:lnTo>
                    <a:pt x="245" y="638"/>
                  </a:lnTo>
                  <a:lnTo>
                    <a:pt x="221" y="636"/>
                  </a:lnTo>
                  <a:lnTo>
                    <a:pt x="198" y="631"/>
                  </a:lnTo>
                  <a:lnTo>
                    <a:pt x="176" y="623"/>
                  </a:lnTo>
                  <a:lnTo>
                    <a:pt x="155" y="614"/>
                  </a:lnTo>
                  <a:lnTo>
                    <a:pt x="135" y="604"/>
                  </a:lnTo>
                  <a:lnTo>
                    <a:pt x="115" y="591"/>
                  </a:lnTo>
                  <a:lnTo>
                    <a:pt x="97" y="579"/>
                  </a:lnTo>
                  <a:lnTo>
                    <a:pt x="81" y="562"/>
                  </a:lnTo>
                  <a:lnTo>
                    <a:pt x="65" y="546"/>
                  </a:lnTo>
                  <a:lnTo>
                    <a:pt x="50" y="528"/>
                  </a:lnTo>
                  <a:lnTo>
                    <a:pt x="38" y="509"/>
                  </a:lnTo>
                  <a:lnTo>
                    <a:pt x="27" y="489"/>
                  </a:lnTo>
                  <a:lnTo>
                    <a:pt x="18" y="467"/>
                  </a:lnTo>
                  <a:lnTo>
                    <a:pt x="11" y="446"/>
                  </a:lnTo>
                  <a:lnTo>
                    <a:pt x="5" y="422"/>
                  </a:lnTo>
                  <a:lnTo>
                    <a:pt x="5" y="422"/>
                  </a:lnTo>
                  <a:lnTo>
                    <a:pt x="2" y="395"/>
                  </a:lnTo>
                  <a:lnTo>
                    <a:pt x="0" y="368"/>
                  </a:lnTo>
                  <a:lnTo>
                    <a:pt x="2" y="342"/>
                  </a:lnTo>
                  <a:lnTo>
                    <a:pt x="5" y="316"/>
                  </a:lnTo>
                  <a:lnTo>
                    <a:pt x="12" y="291"/>
                  </a:lnTo>
                  <a:lnTo>
                    <a:pt x="21" y="268"/>
                  </a:lnTo>
                  <a:lnTo>
                    <a:pt x="32" y="245"/>
                  </a:lnTo>
                  <a:lnTo>
                    <a:pt x="47" y="223"/>
                  </a:lnTo>
                  <a:lnTo>
                    <a:pt x="61" y="201"/>
                  </a:lnTo>
                  <a:lnTo>
                    <a:pt x="79" y="184"/>
                  </a:lnTo>
                  <a:lnTo>
                    <a:pt x="97" y="166"/>
                  </a:lnTo>
                  <a:lnTo>
                    <a:pt x="119" y="149"/>
                  </a:lnTo>
                  <a:lnTo>
                    <a:pt x="140" y="137"/>
                  </a:lnTo>
                  <a:lnTo>
                    <a:pt x="165" y="124"/>
                  </a:lnTo>
                  <a:lnTo>
                    <a:pt x="191" y="115"/>
                  </a:lnTo>
                  <a:lnTo>
                    <a:pt x="216" y="110"/>
                  </a:lnTo>
                  <a:lnTo>
                    <a:pt x="223" y="108"/>
                  </a:lnTo>
                  <a:lnTo>
                    <a:pt x="223" y="108"/>
                  </a:lnTo>
                  <a:lnTo>
                    <a:pt x="237" y="105"/>
                  </a:lnTo>
                  <a:lnTo>
                    <a:pt x="237" y="105"/>
                  </a:lnTo>
                  <a:lnTo>
                    <a:pt x="245" y="103"/>
                  </a:lnTo>
                  <a:lnTo>
                    <a:pt x="250" y="97"/>
                  </a:lnTo>
                  <a:lnTo>
                    <a:pt x="254" y="92"/>
                  </a:lnTo>
                  <a:lnTo>
                    <a:pt x="254" y="83"/>
                  </a:lnTo>
                  <a:lnTo>
                    <a:pt x="254" y="83"/>
                  </a:lnTo>
                  <a:lnTo>
                    <a:pt x="254" y="70"/>
                  </a:lnTo>
                  <a:lnTo>
                    <a:pt x="254" y="70"/>
                  </a:lnTo>
                  <a:lnTo>
                    <a:pt x="252" y="61"/>
                  </a:lnTo>
                  <a:lnTo>
                    <a:pt x="203" y="61"/>
                  </a:lnTo>
                  <a:lnTo>
                    <a:pt x="203" y="61"/>
                  </a:lnTo>
                  <a:lnTo>
                    <a:pt x="200" y="61"/>
                  </a:lnTo>
                  <a:lnTo>
                    <a:pt x="200" y="61"/>
                  </a:lnTo>
                  <a:lnTo>
                    <a:pt x="191" y="60"/>
                  </a:lnTo>
                  <a:lnTo>
                    <a:pt x="185" y="56"/>
                  </a:lnTo>
                  <a:lnTo>
                    <a:pt x="182" y="51"/>
                  </a:lnTo>
                  <a:lnTo>
                    <a:pt x="182" y="43"/>
                  </a:lnTo>
                  <a:lnTo>
                    <a:pt x="182" y="43"/>
                  </a:lnTo>
                  <a:lnTo>
                    <a:pt x="182" y="13"/>
                  </a:lnTo>
                  <a:lnTo>
                    <a:pt x="182" y="13"/>
                  </a:lnTo>
                  <a:lnTo>
                    <a:pt x="182" y="8"/>
                  </a:lnTo>
                  <a:lnTo>
                    <a:pt x="185" y="4"/>
                  </a:lnTo>
                  <a:lnTo>
                    <a:pt x="189" y="0"/>
                  </a:lnTo>
                  <a:lnTo>
                    <a:pt x="194" y="0"/>
                  </a:lnTo>
                  <a:lnTo>
                    <a:pt x="194" y="0"/>
                  </a:lnTo>
                  <a:lnTo>
                    <a:pt x="286" y="0"/>
                  </a:lnTo>
                  <a:lnTo>
                    <a:pt x="286" y="0"/>
                  </a:lnTo>
                  <a:lnTo>
                    <a:pt x="343" y="0"/>
                  </a:lnTo>
                  <a:lnTo>
                    <a:pt x="343" y="0"/>
                  </a:lnTo>
                  <a:lnTo>
                    <a:pt x="347" y="0"/>
                  </a:lnTo>
                  <a:lnTo>
                    <a:pt x="351" y="2"/>
                  </a:lnTo>
                  <a:lnTo>
                    <a:pt x="352" y="6"/>
                  </a:lnTo>
                  <a:lnTo>
                    <a:pt x="352" y="9"/>
                  </a:lnTo>
                  <a:lnTo>
                    <a:pt x="352" y="9"/>
                  </a:lnTo>
                  <a:lnTo>
                    <a:pt x="354" y="29"/>
                  </a:lnTo>
                  <a:lnTo>
                    <a:pt x="352" y="47"/>
                  </a:lnTo>
                  <a:lnTo>
                    <a:pt x="352" y="47"/>
                  </a:lnTo>
                  <a:lnTo>
                    <a:pt x="352" y="54"/>
                  </a:lnTo>
                  <a:lnTo>
                    <a:pt x="349" y="58"/>
                  </a:lnTo>
                  <a:lnTo>
                    <a:pt x="345" y="60"/>
                  </a:lnTo>
                  <a:lnTo>
                    <a:pt x="338" y="61"/>
                  </a:lnTo>
                  <a:lnTo>
                    <a:pt x="338" y="61"/>
                  </a:lnTo>
                  <a:lnTo>
                    <a:pt x="324" y="61"/>
                  </a:lnTo>
                  <a:lnTo>
                    <a:pt x="306" y="61"/>
                  </a:lnTo>
                  <a:lnTo>
                    <a:pt x="306" y="61"/>
                  </a:lnTo>
                  <a:lnTo>
                    <a:pt x="297" y="61"/>
                  </a:lnTo>
                  <a:lnTo>
                    <a:pt x="293" y="63"/>
                  </a:lnTo>
                  <a:lnTo>
                    <a:pt x="289" y="69"/>
                  </a:lnTo>
                  <a:lnTo>
                    <a:pt x="289" y="78"/>
                  </a:lnTo>
                  <a:lnTo>
                    <a:pt x="289" y="78"/>
                  </a:lnTo>
                  <a:lnTo>
                    <a:pt x="289" y="78"/>
                  </a:lnTo>
                  <a:lnTo>
                    <a:pt x="288" y="83"/>
                  </a:lnTo>
                  <a:lnTo>
                    <a:pt x="288" y="83"/>
                  </a:lnTo>
                  <a:lnTo>
                    <a:pt x="289" y="92"/>
                  </a:lnTo>
                  <a:lnTo>
                    <a:pt x="291" y="97"/>
                  </a:lnTo>
                  <a:lnTo>
                    <a:pt x="297" y="103"/>
                  </a:lnTo>
                  <a:lnTo>
                    <a:pt x="306" y="106"/>
                  </a:lnTo>
                  <a:lnTo>
                    <a:pt x="306" y="106"/>
                  </a:lnTo>
                  <a:lnTo>
                    <a:pt x="322" y="110"/>
                  </a:lnTo>
                  <a:lnTo>
                    <a:pt x="322" y="110"/>
                  </a:lnTo>
                  <a:lnTo>
                    <a:pt x="338" y="114"/>
                  </a:lnTo>
                  <a:lnTo>
                    <a:pt x="352" y="119"/>
                  </a:lnTo>
                  <a:lnTo>
                    <a:pt x="352" y="119"/>
                  </a:lnTo>
                  <a:lnTo>
                    <a:pt x="370" y="124"/>
                  </a:lnTo>
                  <a:lnTo>
                    <a:pt x="388" y="133"/>
                  </a:lnTo>
                  <a:lnTo>
                    <a:pt x="406" y="142"/>
                  </a:lnTo>
                  <a:lnTo>
                    <a:pt x="421" y="151"/>
                  </a:lnTo>
                  <a:lnTo>
                    <a:pt x="437" y="162"/>
                  </a:lnTo>
                  <a:lnTo>
                    <a:pt x="450" y="173"/>
                  </a:lnTo>
                  <a:lnTo>
                    <a:pt x="462" y="185"/>
                  </a:lnTo>
                  <a:lnTo>
                    <a:pt x="475" y="198"/>
                  </a:lnTo>
                  <a:lnTo>
                    <a:pt x="486" y="212"/>
                  </a:lnTo>
                  <a:lnTo>
                    <a:pt x="496" y="227"/>
                  </a:lnTo>
                  <a:lnTo>
                    <a:pt x="504" y="243"/>
                  </a:lnTo>
                  <a:lnTo>
                    <a:pt x="513" y="259"/>
                  </a:lnTo>
                  <a:lnTo>
                    <a:pt x="520" y="277"/>
                  </a:lnTo>
                  <a:lnTo>
                    <a:pt x="525" y="295"/>
                  </a:lnTo>
                  <a:lnTo>
                    <a:pt x="531" y="313"/>
                  </a:lnTo>
                  <a:lnTo>
                    <a:pt x="534" y="333"/>
                  </a:lnTo>
                  <a:lnTo>
                    <a:pt x="534" y="333"/>
                  </a:lnTo>
                  <a:lnTo>
                    <a:pt x="536" y="358"/>
                  </a:lnTo>
                  <a:lnTo>
                    <a:pt x="538" y="383"/>
                  </a:lnTo>
                  <a:lnTo>
                    <a:pt x="534" y="408"/>
                  </a:lnTo>
                  <a:lnTo>
                    <a:pt x="531" y="433"/>
                  </a:lnTo>
                  <a:lnTo>
                    <a:pt x="523" y="456"/>
                  </a:lnTo>
                  <a:lnTo>
                    <a:pt x="514" y="480"/>
                  </a:lnTo>
                  <a:lnTo>
                    <a:pt x="504" y="501"/>
                  </a:lnTo>
                  <a:lnTo>
                    <a:pt x="491" y="523"/>
                  </a:lnTo>
                  <a:lnTo>
                    <a:pt x="475" y="543"/>
                  </a:lnTo>
                  <a:lnTo>
                    <a:pt x="459" y="561"/>
                  </a:lnTo>
                  <a:lnTo>
                    <a:pt x="441" y="577"/>
                  </a:lnTo>
                  <a:lnTo>
                    <a:pt x="421" y="593"/>
                  </a:lnTo>
                  <a:lnTo>
                    <a:pt x="399" y="605"/>
                  </a:lnTo>
                  <a:lnTo>
                    <a:pt x="376" y="618"/>
                  </a:lnTo>
                  <a:lnTo>
                    <a:pt x="352" y="627"/>
                  </a:lnTo>
                  <a:lnTo>
                    <a:pt x="327" y="632"/>
                  </a:lnTo>
                  <a:lnTo>
                    <a:pt x="327" y="632"/>
                  </a:lnTo>
                  <a:lnTo>
                    <a:pt x="298" y="638"/>
                  </a:lnTo>
                  <a:lnTo>
                    <a:pt x="268" y="640"/>
                  </a:lnTo>
                  <a:lnTo>
                    <a:pt x="268" y="640"/>
                  </a:lnTo>
                  <a:close/>
                  <a:moveTo>
                    <a:pt x="266" y="146"/>
                  </a:moveTo>
                  <a:lnTo>
                    <a:pt x="266" y="146"/>
                  </a:lnTo>
                  <a:lnTo>
                    <a:pt x="245" y="148"/>
                  </a:lnTo>
                  <a:lnTo>
                    <a:pt x="223" y="151"/>
                  </a:lnTo>
                  <a:lnTo>
                    <a:pt x="201" y="157"/>
                  </a:lnTo>
                  <a:lnTo>
                    <a:pt x="180" y="164"/>
                  </a:lnTo>
                  <a:lnTo>
                    <a:pt x="160" y="173"/>
                  </a:lnTo>
                  <a:lnTo>
                    <a:pt x="142" y="184"/>
                  </a:lnTo>
                  <a:lnTo>
                    <a:pt x="124" y="198"/>
                  </a:lnTo>
                  <a:lnTo>
                    <a:pt x="108" y="212"/>
                  </a:lnTo>
                  <a:lnTo>
                    <a:pt x="108" y="212"/>
                  </a:lnTo>
                  <a:lnTo>
                    <a:pt x="92" y="230"/>
                  </a:lnTo>
                  <a:lnTo>
                    <a:pt x="79" y="248"/>
                  </a:lnTo>
                  <a:lnTo>
                    <a:pt x="68" y="266"/>
                  </a:lnTo>
                  <a:lnTo>
                    <a:pt x="57" y="286"/>
                  </a:lnTo>
                  <a:lnTo>
                    <a:pt x="50" y="307"/>
                  </a:lnTo>
                  <a:lnTo>
                    <a:pt x="45" y="329"/>
                  </a:lnTo>
                  <a:lnTo>
                    <a:pt x="43" y="351"/>
                  </a:lnTo>
                  <a:lnTo>
                    <a:pt x="41" y="372"/>
                  </a:lnTo>
                  <a:lnTo>
                    <a:pt x="41" y="372"/>
                  </a:lnTo>
                  <a:lnTo>
                    <a:pt x="43" y="395"/>
                  </a:lnTo>
                  <a:lnTo>
                    <a:pt x="47" y="419"/>
                  </a:lnTo>
                  <a:lnTo>
                    <a:pt x="52" y="440"/>
                  </a:lnTo>
                  <a:lnTo>
                    <a:pt x="59" y="460"/>
                  </a:lnTo>
                  <a:lnTo>
                    <a:pt x="70" y="480"/>
                  </a:lnTo>
                  <a:lnTo>
                    <a:pt x="81" y="500"/>
                  </a:lnTo>
                  <a:lnTo>
                    <a:pt x="93" y="516"/>
                  </a:lnTo>
                  <a:lnTo>
                    <a:pt x="108" y="532"/>
                  </a:lnTo>
                  <a:lnTo>
                    <a:pt x="124" y="546"/>
                  </a:lnTo>
                  <a:lnTo>
                    <a:pt x="142" y="561"/>
                  </a:lnTo>
                  <a:lnTo>
                    <a:pt x="162" y="571"/>
                  </a:lnTo>
                  <a:lnTo>
                    <a:pt x="182" y="580"/>
                  </a:lnTo>
                  <a:lnTo>
                    <a:pt x="201" y="589"/>
                  </a:lnTo>
                  <a:lnTo>
                    <a:pt x="223" y="595"/>
                  </a:lnTo>
                  <a:lnTo>
                    <a:pt x="246" y="598"/>
                  </a:lnTo>
                  <a:lnTo>
                    <a:pt x="268" y="598"/>
                  </a:lnTo>
                  <a:lnTo>
                    <a:pt x="270" y="598"/>
                  </a:lnTo>
                  <a:lnTo>
                    <a:pt x="270" y="598"/>
                  </a:lnTo>
                  <a:lnTo>
                    <a:pt x="291" y="598"/>
                  </a:lnTo>
                  <a:lnTo>
                    <a:pt x="315" y="595"/>
                  </a:lnTo>
                  <a:lnTo>
                    <a:pt x="334" y="589"/>
                  </a:lnTo>
                  <a:lnTo>
                    <a:pt x="356" y="580"/>
                  </a:lnTo>
                  <a:lnTo>
                    <a:pt x="376" y="571"/>
                  </a:lnTo>
                  <a:lnTo>
                    <a:pt x="396" y="561"/>
                  </a:lnTo>
                  <a:lnTo>
                    <a:pt x="414" y="546"/>
                  </a:lnTo>
                  <a:lnTo>
                    <a:pt x="430" y="532"/>
                  </a:lnTo>
                  <a:lnTo>
                    <a:pt x="430" y="532"/>
                  </a:lnTo>
                  <a:lnTo>
                    <a:pt x="444" y="514"/>
                  </a:lnTo>
                  <a:lnTo>
                    <a:pt x="459" y="496"/>
                  </a:lnTo>
                  <a:lnTo>
                    <a:pt x="469" y="478"/>
                  </a:lnTo>
                  <a:lnTo>
                    <a:pt x="478" y="458"/>
                  </a:lnTo>
                  <a:lnTo>
                    <a:pt x="486" y="437"/>
                  </a:lnTo>
                  <a:lnTo>
                    <a:pt x="491" y="417"/>
                  </a:lnTo>
                  <a:lnTo>
                    <a:pt x="495" y="395"/>
                  </a:lnTo>
                  <a:lnTo>
                    <a:pt x="495" y="372"/>
                  </a:lnTo>
                  <a:lnTo>
                    <a:pt x="495" y="372"/>
                  </a:lnTo>
                  <a:lnTo>
                    <a:pt x="495" y="349"/>
                  </a:lnTo>
                  <a:lnTo>
                    <a:pt x="491" y="327"/>
                  </a:lnTo>
                  <a:lnTo>
                    <a:pt x="486" y="304"/>
                  </a:lnTo>
                  <a:lnTo>
                    <a:pt x="477" y="284"/>
                  </a:lnTo>
                  <a:lnTo>
                    <a:pt x="468" y="264"/>
                  </a:lnTo>
                  <a:lnTo>
                    <a:pt x="457" y="245"/>
                  </a:lnTo>
                  <a:lnTo>
                    <a:pt x="444" y="228"/>
                  </a:lnTo>
                  <a:lnTo>
                    <a:pt x="428" y="212"/>
                  </a:lnTo>
                  <a:lnTo>
                    <a:pt x="412" y="198"/>
                  </a:lnTo>
                  <a:lnTo>
                    <a:pt x="396" y="184"/>
                  </a:lnTo>
                  <a:lnTo>
                    <a:pt x="376" y="173"/>
                  </a:lnTo>
                  <a:lnTo>
                    <a:pt x="356" y="164"/>
                  </a:lnTo>
                  <a:lnTo>
                    <a:pt x="336" y="157"/>
                  </a:lnTo>
                  <a:lnTo>
                    <a:pt x="313" y="151"/>
                  </a:lnTo>
                  <a:lnTo>
                    <a:pt x="291" y="148"/>
                  </a:lnTo>
                  <a:lnTo>
                    <a:pt x="268" y="146"/>
                  </a:lnTo>
                  <a:lnTo>
                    <a:pt x="266" y="146"/>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0" name="Freeform 13"/>
            <p:cNvSpPr>
              <a:spLocks/>
            </p:cNvSpPr>
            <p:nvPr/>
          </p:nvSpPr>
          <p:spPr bwMode="auto">
            <a:xfrm>
              <a:off x="3208338" y="2647950"/>
              <a:ext cx="155575" cy="20638"/>
            </a:xfrm>
            <a:custGeom>
              <a:avLst/>
              <a:gdLst>
                <a:gd name="T0" fmla="*/ 52 w 194"/>
                <a:gd name="T1" fmla="*/ 25 h 25"/>
                <a:gd name="T2" fmla="*/ 52 w 194"/>
                <a:gd name="T3" fmla="*/ 25 h 25"/>
                <a:gd name="T4" fmla="*/ 13 w 194"/>
                <a:gd name="T5" fmla="*/ 25 h 25"/>
                <a:gd name="T6" fmla="*/ 13 w 194"/>
                <a:gd name="T7" fmla="*/ 25 h 25"/>
                <a:gd name="T8" fmla="*/ 9 w 194"/>
                <a:gd name="T9" fmla="*/ 25 h 25"/>
                <a:gd name="T10" fmla="*/ 5 w 194"/>
                <a:gd name="T11" fmla="*/ 23 h 25"/>
                <a:gd name="T12" fmla="*/ 2 w 194"/>
                <a:gd name="T13" fmla="*/ 21 h 25"/>
                <a:gd name="T14" fmla="*/ 0 w 194"/>
                <a:gd name="T15" fmla="*/ 17 h 25"/>
                <a:gd name="T16" fmla="*/ 0 w 194"/>
                <a:gd name="T17" fmla="*/ 17 h 25"/>
                <a:gd name="T18" fmla="*/ 0 w 194"/>
                <a:gd name="T19" fmla="*/ 12 h 25"/>
                <a:gd name="T20" fmla="*/ 0 w 194"/>
                <a:gd name="T21" fmla="*/ 8 h 25"/>
                <a:gd name="T22" fmla="*/ 2 w 194"/>
                <a:gd name="T23" fmla="*/ 5 h 25"/>
                <a:gd name="T24" fmla="*/ 5 w 194"/>
                <a:gd name="T25" fmla="*/ 1 h 25"/>
                <a:gd name="T26" fmla="*/ 5 w 194"/>
                <a:gd name="T27" fmla="*/ 1 h 25"/>
                <a:gd name="T28" fmla="*/ 9 w 194"/>
                <a:gd name="T29" fmla="*/ 0 h 25"/>
                <a:gd name="T30" fmla="*/ 14 w 194"/>
                <a:gd name="T31" fmla="*/ 0 h 25"/>
                <a:gd name="T32" fmla="*/ 14 w 194"/>
                <a:gd name="T33" fmla="*/ 0 h 25"/>
                <a:gd name="T34" fmla="*/ 113 w 194"/>
                <a:gd name="T35" fmla="*/ 0 h 25"/>
                <a:gd name="T36" fmla="*/ 113 w 194"/>
                <a:gd name="T37" fmla="*/ 0 h 25"/>
                <a:gd name="T38" fmla="*/ 182 w 194"/>
                <a:gd name="T39" fmla="*/ 0 h 25"/>
                <a:gd name="T40" fmla="*/ 182 w 194"/>
                <a:gd name="T41" fmla="*/ 0 h 25"/>
                <a:gd name="T42" fmla="*/ 187 w 194"/>
                <a:gd name="T43" fmla="*/ 0 h 25"/>
                <a:gd name="T44" fmla="*/ 191 w 194"/>
                <a:gd name="T45" fmla="*/ 3 h 25"/>
                <a:gd name="T46" fmla="*/ 191 w 194"/>
                <a:gd name="T47" fmla="*/ 3 h 25"/>
                <a:gd name="T48" fmla="*/ 194 w 194"/>
                <a:gd name="T49" fmla="*/ 7 h 25"/>
                <a:gd name="T50" fmla="*/ 194 w 194"/>
                <a:gd name="T51" fmla="*/ 12 h 25"/>
                <a:gd name="T52" fmla="*/ 194 w 194"/>
                <a:gd name="T53" fmla="*/ 12 h 25"/>
                <a:gd name="T54" fmla="*/ 194 w 194"/>
                <a:gd name="T55" fmla="*/ 17 h 25"/>
                <a:gd name="T56" fmla="*/ 191 w 194"/>
                <a:gd name="T57" fmla="*/ 21 h 25"/>
                <a:gd name="T58" fmla="*/ 187 w 194"/>
                <a:gd name="T59" fmla="*/ 25 h 25"/>
                <a:gd name="T60" fmla="*/ 182 w 194"/>
                <a:gd name="T61" fmla="*/ 25 h 25"/>
                <a:gd name="T62" fmla="*/ 182 w 194"/>
                <a:gd name="T63" fmla="*/ 25 h 25"/>
                <a:gd name="T64" fmla="*/ 144 w 194"/>
                <a:gd name="T65" fmla="*/ 25 h 25"/>
                <a:gd name="T66" fmla="*/ 52 w 194"/>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5">
                  <a:moveTo>
                    <a:pt x="52" y="25"/>
                  </a:moveTo>
                  <a:lnTo>
                    <a:pt x="52" y="25"/>
                  </a:lnTo>
                  <a:lnTo>
                    <a:pt x="13" y="25"/>
                  </a:lnTo>
                  <a:lnTo>
                    <a:pt x="13" y="25"/>
                  </a:lnTo>
                  <a:lnTo>
                    <a:pt x="9" y="25"/>
                  </a:lnTo>
                  <a:lnTo>
                    <a:pt x="5" y="23"/>
                  </a:lnTo>
                  <a:lnTo>
                    <a:pt x="2" y="21"/>
                  </a:lnTo>
                  <a:lnTo>
                    <a:pt x="0" y="17"/>
                  </a:lnTo>
                  <a:lnTo>
                    <a:pt x="0" y="17"/>
                  </a:lnTo>
                  <a:lnTo>
                    <a:pt x="0" y="12"/>
                  </a:lnTo>
                  <a:lnTo>
                    <a:pt x="0" y="8"/>
                  </a:lnTo>
                  <a:lnTo>
                    <a:pt x="2" y="5"/>
                  </a:lnTo>
                  <a:lnTo>
                    <a:pt x="5" y="1"/>
                  </a:lnTo>
                  <a:lnTo>
                    <a:pt x="5" y="1"/>
                  </a:lnTo>
                  <a:lnTo>
                    <a:pt x="9" y="0"/>
                  </a:lnTo>
                  <a:lnTo>
                    <a:pt x="14" y="0"/>
                  </a:lnTo>
                  <a:lnTo>
                    <a:pt x="14" y="0"/>
                  </a:lnTo>
                  <a:lnTo>
                    <a:pt x="113" y="0"/>
                  </a:lnTo>
                  <a:lnTo>
                    <a:pt x="113" y="0"/>
                  </a:lnTo>
                  <a:lnTo>
                    <a:pt x="182" y="0"/>
                  </a:lnTo>
                  <a:lnTo>
                    <a:pt x="182" y="0"/>
                  </a:lnTo>
                  <a:lnTo>
                    <a:pt x="187" y="0"/>
                  </a:lnTo>
                  <a:lnTo>
                    <a:pt x="191" y="3"/>
                  </a:lnTo>
                  <a:lnTo>
                    <a:pt x="191" y="3"/>
                  </a:lnTo>
                  <a:lnTo>
                    <a:pt x="194" y="7"/>
                  </a:lnTo>
                  <a:lnTo>
                    <a:pt x="194" y="12"/>
                  </a:lnTo>
                  <a:lnTo>
                    <a:pt x="194" y="12"/>
                  </a:lnTo>
                  <a:lnTo>
                    <a:pt x="194" y="17"/>
                  </a:lnTo>
                  <a:lnTo>
                    <a:pt x="191" y="21"/>
                  </a:lnTo>
                  <a:lnTo>
                    <a:pt x="187" y="25"/>
                  </a:lnTo>
                  <a:lnTo>
                    <a:pt x="182" y="25"/>
                  </a:lnTo>
                  <a:lnTo>
                    <a:pt x="182" y="25"/>
                  </a:lnTo>
                  <a:lnTo>
                    <a:pt x="144" y="25"/>
                  </a:lnTo>
                  <a:lnTo>
                    <a:pt x="52" y="2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1" name="Freeform 14"/>
            <p:cNvSpPr>
              <a:spLocks/>
            </p:cNvSpPr>
            <p:nvPr/>
          </p:nvSpPr>
          <p:spPr bwMode="auto">
            <a:xfrm>
              <a:off x="3246438" y="2549525"/>
              <a:ext cx="138113" cy="20638"/>
            </a:xfrm>
            <a:custGeom>
              <a:avLst/>
              <a:gdLst>
                <a:gd name="T0" fmla="*/ 16 w 174"/>
                <a:gd name="T1" fmla="*/ 25 h 25"/>
                <a:gd name="T2" fmla="*/ 16 w 174"/>
                <a:gd name="T3" fmla="*/ 25 h 25"/>
                <a:gd name="T4" fmla="*/ 11 w 174"/>
                <a:gd name="T5" fmla="*/ 25 h 25"/>
                <a:gd name="T6" fmla="*/ 7 w 174"/>
                <a:gd name="T7" fmla="*/ 23 h 25"/>
                <a:gd name="T8" fmla="*/ 2 w 174"/>
                <a:gd name="T9" fmla="*/ 19 h 25"/>
                <a:gd name="T10" fmla="*/ 0 w 174"/>
                <a:gd name="T11" fmla="*/ 12 h 25"/>
                <a:gd name="T12" fmla="*/ 0 w 174"/>
                <a:gd name="T13" fmla="*/ 12 h 25"/>
                <a:gd name="T14" fmla="*/ 2 w 174"/>
                <a:gd name="T15" fmla="*/ 7 h 25"/>
                <a:gd name="T16" fmla="*/ 3 w 174"/>
                <a:gd name="T17" fmla="*/ 3 h 25"/>
                <a:gd name="T18" fmla="*/ 3 w 174"/>
                <a:gd name="T19" fmla="*/ 3 h 25"/>
                <a:gd name="T20" fmla="*/ 9 w 174"/>
                <a:gd name="T21" fmla="*/ 0 h 25"/>
                <a:gd name="T22" fmla="*/ 16 w 174"/>
                <a:gd name="T23" fmla="*/ 0 h 25"/>
                <a:gd name="T24" fmla="*/ 127 w 174"/>
                <a:gd name="T25" fmla="*/ 0 h 25"/>
                <a:gd name="T26" fmla="*/ 127 w 174"/>
                <a:gd name="T27" fmla="*/ 0 h 25"/>
                <a:gd name="T28" fmla="*/ 162 w 174"/>
                <a:gd name="T29" fmla="*/ 0 h 25"/>
                <a:gd name="T30" fmla="*/ 162 w 174"/>
                <a:gd name="T31" fmla="*/ 0 h 25"/>
                <a:gd name="T32" fmla="*/ 165 w 174"/>
                <a:gd name="T33" fmla="*/ 0 h 25"/>
                <a:gd name="T34" fmla="*/ 169 w 174"/>
                <a:gd name="T35" fmla="*/ 1 h 25"/>
                <a:gd name="T36" fmla="*/ 172 w 174"/>
                <a:gd name="T37" fmla="*/ 5 h 25"/>
                <a:gd name="T38" fmla="*/ 174 w 174"/>
                <a:gd name="T39" fmla="*/ 10 h 25"/>
                <a:gd name="T40" fmla="*/ 174 w 174"/>
                <a:gd name="T41" fmla="*/ 10 h 25"/>
                <a:gd name="T42" fmla="*/ 174 w 174"/>
                <a:gd name="T43" fmla="*/ 14 h 25"/>
                <a:gd name="T44" fmla="*/ 172 w 174"/>
                <a:gd name="T45" fmla="*/ 19 h 25"/>
                <a:gd name="T46" fmla="*/ 171 w 174"/>
                <a:gd name="T47" fmla="*/ 23 h 25"/>
                <a:gd name="T48" fmla="*/ 167 w 174"/>
                <a:gd name="T49" fmla="*/ 25 h 25"/>
                <a:gd name="T50" fmla="*/ 167 w 174"/>
                <a:gd name="T51" fmla="*/ 25 h 25"/>
                <a:gd name="T52" fmla="*/ 160 w 174"/>
                <a:gd name="T53" fmla="*/ 25 h 25"/>
                <a:gd name="T54" fmla="*/ 160 w 174"/>
                <a:gd name="T55" fmla="*/ 25 h 25"/>
                <a:gd name="T56" fmla="*/ 70 w 174"/>
                <a:gd name="T57" fmla="*/ 25 h 25"/>
                <a:gd name="T58" fmla="*/ 16 w 174"/>
                <a:gd name="T5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4" h="25">
                  <a:moveTo>
                    <a:pt x="16" y="25"/>
                  </a:moveTo>
                  <a:lnTo>
                    <a:pt x="16" y="25"/>
                  </a:lnTo>
                  <a:lnTo>
                    <a:pt x="11" y="25"/>
                  </a:lnTo>
                  <a:lnTo>
                    <a:pt x="7" y="23"/>
                  </a:lnTo>
                  <a:lnTo>
                    <a:pt x="2" y="19"/>
                  </a:lnTo>
                  <a:lnTo>
                    <a:pt x="0" y="12"/>
                  </a:lnTo>
                  <a:lnTo>
                    <a:pt x="0" y="12"/>
                  </a:lnTo>
                  <a:lnTo>
                    <a:pt x="2" y="7"/>
                  </a:lnTo>
                  <a:lnTo>
                    <a:pt x="3" y="3"/>
                  </a:lnTo>
                  <a:lnTo>
                    <a:pt x="3" y="3"/>
                  </a:lnTo>
                  <a:lnTo>
                    <a:pt x="9" y="0"/>
                  </a:lnTo>
                  <a:lnTo>
                    <a:pt x="16" y="0"/>
                  </a:lnTo>
                  <a:lnTo>
                    <a:pt x="127" y="0"/>
                  </a:lnTo>
                  <a:lnTo>
                    <a:pt x="127" y="0"/>
                  </a:lnTo>
                  <a:lnTo>
                    <a:pt x="162" y="0"/>
                  </a:lnTo>
                  <a:lnTo>
                    <a:pt x="162" y="0"/>
                  </a:lnTo>
                  <a:lnTo>
                    <a:pt x="165" y="0"/>
                  </a:lnTo>
                  <a:lnTo>
                    <a:pt x="169" y="1"/>
                  </a:lnTo>
                  <a:lnTo>
                    <a:pt x="172" y="5"/>
                  </a:lnTo>
                  <a:lnTo>
                    <a:pt x="174" y="10"/>
                  </a:lnTo>
                  <a:lnTo>
                    <a:pt x="174" y="10"/>
                  </a:lnTo>
                  <a:lnTo>
                    <a:pt x="174" y="14"/>
                  </a:lnTo>
                  <a:lnTo>
                    <a:pt x="172" y="19"/>
                  </a:lnTo>
                  <a:lnTo>
                    <a:pt x="171" y="23"/>
                  </a:lnTo>
                  <a:lnTo>
                    <a:pt x="167" y="25"/>
                  </a:lnTo>
                  <a:lnTo>
                    <a:pt x="167" y="25"/>
                  </a:lnTo>
                  <a:lnTo>
                    <a:pt x="160" y="25"/>
                  </a:lnTo>
                  <a:lnTo>
                    <a:pt x="160" y="25"/>
                  </a:lnTo>
                  <a:lnTo>
                    <a:pt x="70" y="25"/>
                  </a:lnTo>
                  <a:lnTo>
                    <a:pt x="16" y="2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2" name="Freeform 15"/>
            <p:cNvSpPr>
              <a:spLocks/>
            </p:cNvSpPr>
            <p:nvPr/>
          </p:nvSpPr>
          <p:spPr bwMode="auto">
            <a:xfrm>
              <a:off x="3251200" y="2746375"/>
              <a:ext cx="128588" cy="22225"/>
            </a:xfrm>
            <a:custGeom>
              <a:avLst/>
              <a:gdLst>
                <a:gd name="T0" fmla="*/ 43 w 164"/>
                <a:gd name="T1" fmla="*/ 27 h 27"/>
                <a:gd name="T2" fmla="*/ 43 w 164"/>
                <a:gd name="T3" fmla="*/ 27 h 27"/>
                <a:gd name="T4" fmla="*/ 13 w 164"/>
                <a:gd name="T5" fmla="*/ 27 h 27"/>
                <a:gd name="T6" fmla="*/ 13 w 164"/>
                <a:gd name="T7" fmla="*/ 27 h 27"/>
                <a:gd name="T8" fmla="*/ 9 w 164"/>
                <a:gd name="T9" fmla="*/ 26 h 27"/>
                <a:gd name="T10" fmla="*/ 4 w 164"/>
                <a:gd name="T11" fmla="*/ 24 h 27"/>
                <a:gd name="T12" fmla="*/ 2 w 164"/>
                <a:gd name="T13" fmla="*/ 20 h 27"/>
                <a:gd name="T14" fmla="*/ 0 w 164"/>
                <a:gd name="T15" fmla="*/ 15 h 27"/>
                <a:gd name="T16" fmla="*/ 0 w 164"/>
                <a:gd name="T17" fmla="*/ 15 h 27"/>
                <a:gd name="T18" fmla="*/ 0 w 164"/>
                <a:gd name="T19" fmla="*/ 11 h 27"/>
                <a:gd name="T20" fmla="*/ 2 w 164"/>
                <a:gd name="T21" fmla="*/ 8 h 27"/>
                <a:gd name="T22" fmla="*/ 4 w 164"/>
                <a:gd name="T23" fmla="*/ 4 h 27"/>
                <a:gd name="T24" fmla="*/ 7 w 164"/>
                <a:gd name="T25" fmla="*/ 0 h 27"/>
                <a:gd name="T26" fmla="*/ 7 w 164"/>
                <a:gd name="T27" fmla="*/ 0 h 27"/>
                <a:gd name="T28" fmla="*/ 15 w 164"/>
                <a:gd name="T29" fmla="*/ 0 h 27"/>
                <a:gd name="T30" fmla="*/ 15 w 164"/>
                <a:gd name="T31" fmla="*/ 0 h 27"/>
                <a:gd name="T32" fmla="*/ 90 w 164"/>
                <a:gd name="T33" fmla="*/ 0 h 27"/>
                <a:gd name="T34" fmla="*/ 90 w 164"/>
                <a:gd name="T35" fmla="*/ 0 h 27"/>
                <a:gd name="T36" fmla="*/ 151 w 164"/>
                <a:gd name="T37" fmla="*/ 0 h 27"/>
                <a:gd name="T38" fmla="*/ 151 w 164"/>
                <a:gd name="T39" fmla="*/ 0 h 27"/>
                <a:gd name="T40" fmla="*/ 155 w 164"/>
                <a:gd name="T41" fmla="*/ 0 h 27"/>
                <a:gd name="T42" fmla="*/ 160 w 164"/>
                <a:gd name="T43" fmla="*/ 2 h 27"/>
                <a:gd name="T44" fmla="*/ 162 w 164"/>
                <a:gd name="T45" fmla="*/ 6 h 27"/>
                <a:gd name="T46" fmla="*/ 164 w 164"/>
                <a:gd name="T47" fmla="*/ 9 h 27"/>
                <a:gd name="T48" fmla="*/ 164 w 164"/>
                <a:gd name="T49" fmla="*/ 9 h 27"/>
                <a:gd name="T50" fmla="*/ 164 w 164"/>
                <a:gd name="T51" fmla="*/ 15 h 27"/>
                <a:gd name="T52" fmla="*/ 162 w 164"/>
                <a:gd name="T53" fmla="*/ 20 h 27"/>
                <a:gd name="T54" fmla="*/ 160 w 164"/>
                <a:gd name="T55" fmla="*/ 24 h 27"/>
                <a:gd name="T56" fmla="*/ 157 w 164"/>
                <a:gd name="T57" fmla="*/ 26 h 27"/>
                <a:gd name="T58" fmla="*/ 157 w 164"/>
                <a:gd name="T59" fmla="*/ 26 h 27"/>
                <a:gd name="T60" fmla="*/ 148 w 164"/>
                <a:gd name="T61" fmla="*/ 27 h 27"/>
                <a:gd name="T62" fmla="*/ 148 w 164"/>
                <a:gd name="T63" fmla="*/ 27 h 27"/>
                <a:gd name="T64" fmla="*/ 113 w 164"/>
                <a:gd name="T65" fmla="*/ 27 h 27"/>
                <a:gd name="T66" fmla="*/ 43 w 164"/>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4" h="27">
                  <a:moveTo>
                    <a:pt x="43" y="27"/>
                  </a:moveTo>
                  <a:lnTo>
                    <a:pt x="43" y="27"/>
                  </a:lnTo>
                  <a:lnTo>
                    <a:pt x="13" y="27"/>
                  </a:lnTo>
                  <a:lnTo>
                    <a:pt x="13" y="27"/>
                  </a:lnTo>
                  <a:lnTo>
                    <a:pt x="9" y="26"/>
                  </a:lnTo>
                  <a:lnTo>
                    <a:pt x="4" y="24"/>
                  </a:lnTo>
                  <a:lnTo>
                    <a:pt x="2" y="20"/>
                  </a:lnTo>
                  <a:lnTo>
                    <a:pt x="0" y="15"/>
                  </a:lnTo>
                  <a:lnTo>
                    <a:pt x="0" y="15"/>
                  </a:lnTo>
                  <a:lnTo>
                    <a:pt x="0" y="11"/>
                  </a:lnTo>
                  <a:lnTo>
                    <a:pt x="2" y="8"/>
                  </a:lnTo>
                  <a:lnTo>
                    <a:pt x="4" y="4"/>
                  </a:lnTo>
                  <a:lnTo>
                    <a:pt x="7" y="0"/>
                  </a:lnTo>
                  <a:lnTo>
                    <a:pt x="7" y="0"/>
                  </a:lnTo>
                  <a:lnTo>
                    <a:pt x="15" y="0"/>
                  </a:lnTo>
                  <a:lnTo>
                    <a:pt x="15" y="0"/>
                  </a:lnTo>
                  <a:lnTo>
                    <a:pt x="90" y="0"/>
                  </a:lnTo>
                  <a:lnTo>
                    <a:pt x="90" y="0"/>
                  </a:lnTo>
                  <a:lnTo>
                    <a:pt x="151" y="0"/>
                  </a:lnTo>
                  <a:lnTo>
                    <a:pt x="151" y="0"/>
                  </a:lnTo>
                  <a:lnTo>
                    <a:pt x="155" y="0"/>
                  </a:lnTo>
                  <a:lnTo>
                    <a:pt x="160" y="2"/>
                  </a:lnTo>
                  <a:lnTo>
                    <a:pt x="162" y="6"/>
                  </a:lnTo>
                  <a:lnTo>
                    <a:pt x="164" y="9"/>
                  </a:lnTo>
                  <a:lnTo>
                    <a:pt x="164" y="9"/>
                  </a:lnTo>
                  <a:lnTo>
                    <a:pt x="164" y="15"/>
                  </a:lnTo>
                  <a:lnTo>
                    <a:pt x="162" y="20"/>
                  </a:lnTo>
                  <a:lnTo>
                    <a:pt x="160" y="24"/>
                  </a:lnTo>
                  <a:lnTo>
                    <a:pt x="157" y="26"/>
                  </a:lnTo>
                  <a:lnTo>
                    <a:pt x="157" y="26"/>
                  </a:lnTo>
                  <a:lnTo>
                    <a:pt x="148" y="27"/>
                  </a:lnTo>
                  <a:lnTo>
                    <a:pt x="148" y="27"/>
                  </a:lnTo>
                  <a:lnTo>
                    <a:pt x="113" y="27"/>
                  </a:lnTo>
                  <a:lnTo>
                    <a:pt x="43" y="27"/>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3" name="Freeform 16"/>
            <p:cNvSpPr>
              <a:spLocks/>
            </p:cNvSpPr>
            <p:nvPr/>
          </p:nvSpPr>
          <p:spPr bwMode="auto">
            <a:xfrm>
              <a:off x="3419475" y="2444750"/>
              <a:ext cx="63500" cy="60325"/>
            </a:xfrm>
            <a:custGeom>
              <a:avLst/>
              <a:gdLst>
                <a:gd name="T0" fmla="*/ 8 w 81"/>
                <a:gd name="T1" fmla="*/ 75 h 75"/>
                <a:gd name="T2" fmla="*/ 8 w 81"/>
                <a:gd name="T3" fmla="*/ 75 h 75"/>
                <a:gd name="T4" fmla="*/ 4 w 81"/>
                <a:gd name="T5" fmla="*/ 68 h 75"/>
                <a:gd name="T6" fmla="*/ 0 w 81"/>
                <a:gd name="T7" fmla="*/ 59 h 75"/>
                <a:gd name="T8" fmla="*/ 0 w 81"/>
                <a:gd name="T9" fmla="*/ 52 h 75"/>
                <a:gd name="T10" fmla="*/ 2 w 81"/>
                <a:gd name="T11" fmla="*/ 43 h 75"/>
                <a:gd name="T12" fmla="*/ 4 w 81"/>
                <a:gd name="T13" fmla="*/ 34 h 75"/>
                <a:gd name="T14" fmla="*/ 8 w 81"/>
                <a:gd name="T15" fmla="*/ 27 h 75"/>
                <a:gd name="T16" fmla="*/ 11 w 81"/>
                <a:gd name="T17" fmla="*/ 19 h 75"/>
                <a:gd name="T18" fmla="*/ 18 w 81"/>
                <a:gd name="T19" fmla="*/ 12 h 75"/>
                <a:gd name="T20" fmla="*/ 18 w 81"/>
                <a:gd name="T21" fmla="*/ 12 h 75"/>
                <a:gd name="T22" fmla="*/ 26 w 81"/>
                <a:gd name="T23" fmla="*/ 7 h 75"/>
                <a:gd name="T24" fmla="*/ 35 w 81"/>
                <a:gd name="T25" fmla="*/ 3 h 75"/>
                <a:gd name="T26" fmla="*/ 44 w 81"/>
                <a:gd name="T27" fmla="*/ 2 h 75"/>
                <a:gd name="T28" fmla="*/ 53 w 81"/>
                <a:gd name="T29" fmla="*/ 0 h 75"/>
                <a:gd name="T30" fmla="*/ 53 w 81"/>
                <a:gd name="T31" fmla="*/ 0 h 75"/>
                <a:gd name="T32" fmla="*/ 62 w 81"/>
                <a:gd name="T33" fmla="*/ 2 h 75"/>
                <a:gd name="T34" fmla="*/ 69 w 81"/>
                <a:gd name="T35" fmla="*/ 2 h 75"/>
                <a:gd name="T36" fmla="*/ 76 w 81"/>
                <a:gd name="T37" fmla="*/ 5 h 75"/>
                <a:gd name="T38" fmla="*/ 81 w 81"/>
                <a:gd name="T39" fmla="*/ 9 h 75"/>
                <a:gd name="T40" fmla="*/ 81 w 81"/>
                <a:gd name="T41" fmla="*/ 9 h 75"/>
                <a:gd name="T42" fmla="*/ 62 w 81"/>
                <a:gd name="T43" fmla="*/ 23 h 75"/>
                <a:gd name="T44" fmla="*/ 42 w 81"/>
                <a:gd name="T45" fmla="*/ 39 h 75"/>
                <a:gd name="T46" fmla="*/ 24 w 81"/>
                <a:gd name="T47" fmla="*/ 55 h 75"/>
                <a:gd name="T48" fmla="*/ 8 w 81"/>
                <a:gd name="T49" fmla="*/ 75 h 75"/>
                <a:gd name="T50" fmla="*/ 8 w 81"/>
                <a:gd name="T5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 h="75">
                  <a:moveTo>
                    <a:pt x="8" y="75"/>
                  </a:moveTo>
                  <a:lnTo>
                    <a:pt x="8" y="75"/>
                  </a:lnTo>
                  <a:lnTo>
                    <a:pt x="4" y="68"/>
                  </a:lnTo>
                  <a:lnTo>
                    <a:pt x="0" y="59"/>
                  </a:lnTo>
                  <a:lnTo>
                    <a:pt x="0" y="52"/>
                  </a:lnTo>
                  <a:lnTo>
                    <a:pt x="2" y="43"/>
                  </a:lnTo>
                  <a:lnTo>
                    <a:pt x="4" y="34"/>
                  </a:lnTo>
                  <a:lnTo>
                    <a:pt x="8" y="27"/>
                  </a:lnTo>
                  <a:lnTo>
                    <a:pt x="11" y="19"/>
                  </a:lnTo>
                  <a:lnTo>
                    <a:pt x="18" y="12"/>
                  </a:lnTo>
                  <a:lnTo>
                    <a:pt x="18" y="12"/>
                  </a:lnTo>
                  <a:lnTo>
                    <a:pt x="26" y="7"/>
                  </a:lnTo>
                  <a:lnTo>
                    <a:pt x="35" y="3"/>
                  </a:lnTo>
                  <a:lnTo>
                    <a:pt x="44" y="2"/>
                  </a:lnTo>
                  <a:lnTo>
                    <a:pt x="53" y="0"/>
                  </a:lnTo>
                  <a:lnTo>
                    <a:pt x="53" y="0"/>
                  </a:lnTo>
                  <a:lnTo>
                    <a:pt x="62" y="2"/>
                  </a:lnTo>
                  <a:lnTo>
                    <a:pt x="69" y="2"/>
                  </a:lnTo>
                  <a:lnTo>
                    <a:pt x="76" y="5"/>
                  </a:lnTo>
                  <a:lnTo>
                    <a:pt x="81" y="9"/>
                  </a:lnTo>
                  <a:lnTo>
                    <a:pt x="81" y="9"/>
                  </a:lnTo>
                  <a:lnTo>
                    <a:pt x="62" y="23"/>
                  </a:lnTo>
                  <a:lnTo>
                    <a:pt x="42" y="39"/>
                  </a:lnTo>
                  <a:lnTo>
                    <a:pt x="24" y="55"/>
                  </a:lnTo>
                  <a:lnTo>
                    <a:pt x="8" y="75"/>
                  </a:lnTo>
                  <a:lnTo>
                    <a:pt x="8" y="7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4" name="Freeform 17"/>
            <p:cNvSpPr>
              <a:spLocks/>
            </p:cNvSpPr>
            <p:nvPr/>
          </p:nvSpPr>
          <p:spPr bwMode="auto">
            <a:xfrm>
              <a:off x="3743325" y="2444750"/>
              <a:ext cx="63500" cy="60325"/>
            </a:xfrm>
            <a:custGeom>
              <a:avLst/>
              <a:gdLst>
                <a:gd name="T0" fmla="*/ 75 w 81"/>
                <a:gd name="T1" fmla="*/ 75 h 75"/>
                <a:gd name="T2" fmla="*/ 75 w 81"/>
                <a:gd name="T3" fmla="*/ 75 h 75"/>
                <a:gd name="T4" fmla="*/ 57 w 81"/>
                <a:gd name="T5" fmla="*/ 55 h 75"/>
                <a:gd name="T6" fmla="*/ 39 w 81"/>
                <a:gd name="T7" fmla="*/ 39 h 75"/>
                <a:gd name="T8" fmla="*/ 21 w 81"/>
                <a:gd name="T9" fmla="*/ 23 h 75"/>
                <a:gd name="T10" fmla="*/ 0 w 81"/>
                <a:gd name="T11" fmla="*/ 9 h 75"/>
                <a:gd name="T12" fmla="*/ 0 w 81"/>
                <a:gd name="T13" fmla="*/ 9 h 75"/>
                <a:gd name="T14" fmla="*/ 7 w 81"/>
                <a:gd name="T15" fmla="*/ 5 h 75"/>
                <a:gd name="T16" fmla="*/ 14 w 81"/>
                <a:gd name="T17" fmla="*/ 2 h 75"/>
                <a:gd name="T18" fmla="*/ 21 w 81"/>
                <a:gd name="T19" fmla="*/ 0 h 75"/>
                <a:gd name="T20" fmla="*/ 29 w 81"/>
                <a:gd name="T21" fmla="*/ 0 h 75"/>
                <a:gd name="T22" fmla="*/ 29 w 81"/>
                <a:gd name="T23" fmla="*/ 0 h 75"/>
                <a:gd name="T24" fmla="*/ 39 w 81"/>
                <a:gd name="T25" fmla="*/ 2 h 75"/>
                <a:gd name="T26" fmla="*/ 48 w 81"/>
                <a:gd name="T27" fmla="*/ 3 h 75"/>
                <a:gd name="T28" fmla="*/ 57 w 81"/>
                <a:gd name="T29" fmla="*/ 9 h 75"/>
                <a:gd name="T30" fmla="*/ 65 w 81"/>
                <a:gd name="T31" fmla="*/ 14 h 75"/>
                <a:gd name="T32" fmla="*/ 65 w 81"/>
                <a:gd name="T33" fmla="*/ 14 h 75"/>
                <a:gd name="T34" fmla="*/ 70 w 81"/>
                <a:gd name="T35" fmla="*/ 19 h 75"/>
                <a:gd name="T36" fmla="*/ 75 w 81"/>
                <a:gd name="T37" fmla="*/ 27 h 75"/>
                <a:gd name="T38" fmla="*/ 79 w 81"/>
                <a:gd name="T39" fmla="*/ 36 h 75"/>
                <a:gd name="T40" fmla="*/ 81 w 81"/>
                <a:gd name="T41" fmla="*/ 43 h 75"/>
                <a:gd name="T42" fmla="*/ 81 w 81"/>
                <a:gd name="T43" fmla="*/ 52 h 75"/>
                <a:gd name="T44" fmla="*/ 81 w 81"/>
                <a:gd name="T45" fmla="*/ 59 h 75"/>
                <a:gd name="T46" fmla="*/ 79 w 81"/>
                <a:gd name="T47" fmla="*/ 68 h 75"/>
                <a:gd name="T48" fmla="*/ 75 w 81"/>
                <a:gd name="T49" fmla="*/ 75 h 75"/>
                <a:gd name="T50" fmla="*/ 75 w 81"/>
                <a:gd name="T5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 h="75">
                  <a:moveTo>
                    <a:pt x="75" y="75"/>
                  </a:moveTo>
                  <a:lnTo>
                    <a:pt x="75" y="75"/>
                  </a:lnTo>
                  <a:lnTo>
                    <a:pt x="57" y="55"/>
                  </a:lnTo>
                  <a:lnTo>
                    <a:pt x="39" y="39"/>
                  </a:lnTo>
                  <a:lnTo>
                    <a:pt x="21" y="23"/>
                  </a:lnTo>
                  <a:lnTo>
                    <a:pt x="0" y="9"/>
                  </a:lnTo>
                  <a:lnTo>
                    <a:pt x="0" y="9"/>
                  </a:lnTo>
                  <a:lnTo>
                    <a:pt x="7" y="5"/>
                  </a:lnTo>
                  <a:lnTo>
                    <a:pt x="14" y="2"/>
                  </a:lnTo>
                  <a:lnTo>
                    <a:pt x="21" y="0"/>
                  </a:lnTo>
                  <a:lnTo>
                    <a:pt x="29" y="0"/>
                  </a:lnTo>
                  <a:lnTo>
                    <a:pt x="29" y="0"/>
                  </a:lnTo>
                  <a:lnTo>
                    <a:pt x="39" y="2"/>
                  </a:lnTo>
                  <a:lnTo>
                    <a:pt x="48" y="3"/>
                  </a:lnTo>
                  <a:lnTo>
                    <a:pt x="57" y="9"/>
                  </a:lnTo>
                  <a:lnTo>
                    <a:pt x="65" y="14"/>
                  </a:lnTo>
                  <a:lnTo>
                    <a:pt x="65" y="14"/>
                  </a:lnTo>
                  <a:lnTo>
                    <a:pt x="70" y="19"/>
                  </a:lnTo>
                  <a:lnTo>
                    <a:pt x="75" y="27"/>
                  </a:lnTo>
                  <a:lnTo>
                    <a:pt x="79" y="36"/>
                  </a:lnTo>
                  <a:lnTo>
                    <a:pt x="81" y="43"/>
                  </a:lnTo>
                  <a:lnTo>
                    <a:pt x="81" y="52"/>
                  </a:lnTo>
                  <a:lnTo>
                    <a:pt x="81" y="59"/>
                  </a:lnTo>
                  <a:lnTo>
                    <a:pt x="79" y="68"/>
                  </a:lnTo>
                  <a:lnTo>
                    <a:pt x="75" y="75"/>
                  </a:lnTo>
                  <a:lnTo>
                    <a:pt x="75" y="7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5" name="Freeform 18"/>
            <p:cNvSpPr>
              <a:spLocks/>
            </p:cNvSpPr>
            <p:nvPr/>
          </p:nvSpPr>
          <p:spPr bwMode="auto">
            <a:xfrm>
              <a:off x="3582988" y="2544763"/>
              <a:ext cx="65088" cy="146050"/>
            </a:xfrm>
            <a:custGeom>
              <a:avLst/>
              <a:gdLst>
                <a:gd name="T0" fmla="*/ 40 w 81"/>
                <a:gd name="T1" fmla="*/ 185 h 185"/>
                <a:gd name="T2" fmla="*/ 40 w 81"/>
                <a:gd name="T3" fmla="*/ 185 h 185"/>
                <a:gd name="T4" fmla="*/ 36 w 81"/>
                <a:gd name="T5" fmla="*/ 185 h 185"/>
                <a:gd name="T6" fmla="*/ 36 w 81"/>
                <a:gd name="T7" fmla="*/ 185 h 185"/>
                <a:gd name="T8" fmla="*/ 29 w 81"/>
                <a:gd name="T9" fmla="*/ 184 h 185"/>
                <a:gd name="T10" fmla="*/ 24 w 81"/>
                <a:gd name="T11" fmla="*/ 182 h 185"/>
                <a:gd name="T12" fmla="*/ 17 w 81"/>
                <a:gd name="T13" fmla="*/ 178 h 185"/>
                <a:gd name="T14" fmla="*/ 13 w 81"/>
                <a:gd name="T15" fmla="*/ 175 h 185"/>
                <a:gd name="T16" fmla="*/ 8 w 81"/>
                <a:gd name="T17" fmla="*/ 169 h 185"/>
                <a:gd name="T18" fmla="*/ 4 w 81"/>
                <a:gd name="T19" fmla="*/ 164 h 185"/>
                <a:gd name="T20" fmla="*/ 2 w 81"/>
                <a:gd name="T21" fmla="*/ 157 h 185"/>
                <a:gd name="T22" fmla="*/ 0 w 81"/>
                <a:gd name="T23" fmla="*/ 149 h 185"/>
                <a:gd name="T24" fmla="*/ 0 w 81"/>
                <a:gd name="T25" fmla="*/ 149 h 185"/>
                <a:gd name="T26" fmla="*/ 0 w 81"/>
                <a:gd name="T27" fmla="*/ 137 h 185"/>
                <a:gd name="T28" fmla="*/ 4 w 81"/>
                <a:gd name="T29" fmla="*/ 126 h 185"/>
                <a:gd name="T30" fmla="*/ 11 w 81"/>
                <a:gd name="T31" fmla="*/ 117 h 185"/>
                <a:gd name="T32" fmla="*/ 20 w 81"/>
                <a:gd name="T33" fmla="*/ 108 h 185"/>
                <a:gd name="T34" fmla="*/ 20 w 81"/>
                <a:gd name="T35" fmla="*/ 108 h 185"/>
                <a:gd name="T36" fmla="*/ 26 w 81"/>
                <a:gd name="T37" fmla="*/ 105 h 185"/>
                <a:gd name="T38" fmla="*/ 27 w 81"/>
                <a:gd name="T39" fmla="*/ 97 h 185"/>
                <a:gd name="T40" fmla="*/ 27 w 81"/>
                <a:gd name="T41" fmla="*/ 97 h 185"/>
                <a:gd name="T42" fmla="*/ 27 w 81"/>
                <a:gd name="T43" fmla="*/ 67 h 185"/>
                <a:gd name="T44" fmla="*/ 27 w 81"/>
                <a:gd name="T45" fmla="*/ 60 h 185"/>
                <a:gd name="T46" fmla="*/ 27 w 81"/>
                <a:gd name="T47" fmla="*/ 56 h 185"/>
                <a:gd name="T48" fmla="*/ 27 w 81"/>
                <a:gd name="T49" fmla="*/ 44 h 185"/>
                <a:gd name="T50" fmla="*/ 27 w 81"/>
                <a:gd name="T51" fmla="*/ 44 h 185"/>
                <a:gd name="T52" fmla="*/ 27 w 81"/>
                <a:gd name="T53" fmla="*/ 15 h 185"/>
                <a:gd name="T54" fmla="*/ 27 w 81"/>
                <a:gd name="T55" fmla="*/ 15 h 185"/>
                <a:gd name="T56" fmla="*/ 29 w 81"/>
                <a:gd name="T57" fmla="*/ 8 h 185"/>
                <a:gd name="T58" fmla="*/ 31 w 81"/>
                <a:gd name="T59" fmla="*/ 4 h 185"/>
                <a:gd name="T60" fmla="*/ 35 w 81"/>
                <a:gd name="T61" fmla="*/ 0 h 185"/>
                <a:gd name="T62" fmla="*/ 40 w 81"/>
                <a:gd name="T63" fmla="*/ 0 h 185"/>
                <a:gd name="T64" fmla="*/ 40 w 81"/>
                <a:gd name="T65" fmla="*/ 0 h 185"/>
                <a:gd name="T66" fmla="*/ 45 w 81"/>
                <a:gd name="T67" fmla="*/ 0 h 185"/>
                <a:gd name="T68" fmla="*/ 49 w 81"/>
                <a:gd name="T69" fmla="*/ 4 h 185"/>
                <a:gd name="T70" fmla="*/ 53 w 81"/>
                <a:gd name="T71" fmla="*/ 9 h 185"/>
                <a:gd name="T72" fmla="*/ 53 w 81"/>
                <a:gd name="T73" fmla="*/ 15 h 185"/>
                <a:gd name="T74" fmla="*/ 53 w 81"/>
                <a:gd name="T75" fmla="*/ 15 h 185"/>
                <a:gd name="T76" fmla="*/ 53 w 81"/>
                <a:gd name="T77" fmla="*/ 94 h 185"/>
                <a:gd name="T78" fmla="*/ 53 w 81"/>
                <a:gd name="T79" fmla="*/ 94 h 185"/>
                <a:gd name="T80" fmla="*/ 53 w 81"/>
                <a:gd name="T81" fmla="*/ 99 h 185"/>
                <a:gd name="T82" fmla="*/ 54 w 81"/>
                <a:gd name="T83" fmla="*/ 103 h 185"/>
                <a:gd name="T84" fmla="*/ 58 w 81"/>
                <a:gd name="T85" fmla="*/ 106 h 185"/>
                <a:gd name="T86" fmla="*/ 61 w 81"/>
                <a:gd name="T87" fmla="*/ 108 h 185"/>
                <a:gd name="T88" fmla="*/ 61 w 81"/>
                <a:gd name="T89" fmla="*/ 108 h 185"/>
                <a:gd name="T90" fmla="*/ 67 w 81"/>
                <a:gd name="T91" fmla="*/ 114 h 185"/>
                <a:gd name="T92" fmla="*/ 72 w 81"/>
                <a:gd name="T93" fmla="*/ 117 h 185"/>
                <a:gd name="T94" fmla="*/ 76 w 81"/>
                <a:gd name="T95" fmla="*/ 123 h 185"/>
                <a:gd name="T96" fmla="*/ 79 w 81"/>
                <a:gd name="T97" fmla="*/ 130 h 185"/>
                <a:gd name="T98" fmla="*/ 81 w 81"/>
                <a:gd name="T99" fmla="*/ 135 h 185"/>
                <a:gd name="T100" fmla="*/ 81 w 81"/>
                <a:gd name="T101" fmla="*/ 142 h 185"/>
                <a:gd name="T102" fmla="*/ 81 w 81"/>
                <a:gd name="T103" fmla="*/ 149 h 185"/>
                <a:gd name="T104" fmla="*/ 79 w 81"/>
                <a:gd name="T105" fmla="*/ 157 h 185"/>
                <a:gd name="T106" fmla="*/ 79 w 81"/>
                <a:gd name="T107" fmla="*/ 157 h 185"/>
                <a:gd name="T108" fmla="*/ 78 w 81"/>
                <a:gd name="T109" fmla="*/ 162 h 185"/>
                <a:gd name="T110" fmla="*/ 74 w 81"/>
                <a:gd name="T111" fmla="*/ 167 h 185"/>
                <a:gd name="T112" fmla="*/ 65 w 81"/>
                <a:gd name="T113" fmla="*/ 178 h 185"/>
                <a:gd name="T114" fmla="*/ 54 w 81"/>
                <a:gd name="T115" fmla="*/ 184 h 185"/>
                <a:gd name="T116" fmla="*/ 47 w 81"/>
                <a:gd name="T117" fmla="*/ 185 h 185"/>
                <a:gd name="T118" fmla="*/ 40 w 81"/>
                <a:gd name="T119" fmla="*/ 185 h 185"/>
                <a:gd name="T120" fmla="*/ 40 w 81"/>
                <a:gd name="T12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 h="185">
                  <a:moveTo>
                    <a:pt x="40" y="185"/>
                  </a:moveTo>
                  <a:lnTo>
                    <a:pt x="40" y="185"/>
                  </a:lnTo>
                  <a:lnTo>
                    <a:pt x="36" y="185"/>
                  </a:lnTo>
                  <a:lnTo>
                    <a:pt x="36" y="185"/>
                  </a:lnTo>
                  <a:lnTo>
                    <a:pt x="29" y="184"/>
                  </a:lnTo>
                  <a:lnTo>
                    <a:pt x="24" y="182"/>
                  </a:lnTo>
                  <a:lnTo>
                    <a:pt x="17" y="178"/>
                  </a:lnTo>
                  <a:lnTo>
                    <a:pt x="13" y="175"/>
                  </a:lnTo>
                  <a:lnTo>
                    <a:pt x="8" y="169"/>
                  </a:lnTo>
                  <a:lnTo>
                    <a:pt x="4" y="164"/>
                  </a:lnTo>
                  <a:lnTo>
                    <a:pt x="2" y="157"/>
                  </a:lnTo>
                  <a:lnTo>
                    <a:pt x="0" y="149"/>
                  </a:lnTo>
                  <a:lnTo>
                    <a:pt x="0" y="149"/>
                  </a:lnTo>
                  <a:lnTo>
                    <a:pt x="0" y="137"/>
                  </a:lnTo>
                  <a:lnTo>
                    <a:pt x="4" y="126"/>
                  </a:lnTo>
                  <a:lnTo>
                    <a:pt x="11" y="117"/>
                  </a:lnTo>
                  <a:lnTo>
                    <a:pt x="20" y="108"/>
                  </a:lnTo>
                  <a:lnTo>
                    <a:pt x="20" y="108"/>
                  </a:lnTo>
                  <a:lnTo>
                    <a:pt x="26" y="105"/>
                  </a:lnTo>
                  <a:lnTo>
                    <a:pt x="27" y="97"/>
                  </a:lnTo>
                  <a:lnTo>
                    <a:pt x="27" y="97"/>
                  </a:lnTo>
                  <a:lnTo>
                    <a:pt x="27" y="67"/>
                  </a:lnTo>
                  <a:lnTo>
                    <a:pt x="27" y="60"/>
                  </a:lnTo>
                  <a:lnTo>
                    <a:pt x="27" y="56"/>
                  </a:lnTo>
                  <a:lnTo>
                    <a:pt x="27" y="44"/>
                  </a:lnTo>
                  <a:lnTo>
                    <a:pt x="27" y="44"/>
                  </a:lnTo>
                  <a:lnTo>
                    <a:pt x="27" y="15"/>
                  </a:lnTo>
                  <a:lnTo>
                    <a:pt x="27" y="15"/>
                  </a:lnTo>
                  <a:lnTo>
                    <a:pt x="29" y="8"/>
                  </a:lnTo>
                  <a:lnTo>
                    <a:pt x="31" y="4"/>
                  </a:lnTo>
                  <a:lnTo>
                    <a:pt x="35" y="0"/>
                  </a:lnTo>
                  <a:lnTo>
                    <a:pt x="40" y="0"/>
                  </a:lnTo>
                  <a:lnTo>
                    <a:pt x="40" y="0"/>
                  </a:lnTo>
                  <a:lnTo>
                    <a:pt x="45" y="0"/>
                  </a:lnTo>
                  <a:lnTo>
                    <a:pt x="49" y="4"/>
                  </a:lnTo>
                  <a:lnTo>
                    <a:pt x="53" y="9"/>
                  </a:lnTo>
                  <a:lnTo>
                    <a:pt x="53" y="15"/>
                  </a:lnTo>
                  <a:lnTo>
                    <a:pt x="53" y="15"/>
                  </a:lnTo>
                  <a:lnTo>
                    <a:pt x="53" y="94"/>
                  </a:lnTo>
                  <a:lnTo>
                    <a:pt x="53" y="94"/>
                  </a:lnTo>
                  <a:lnTo>
                    <a:pt x="53" y="99"/>
                  </a:lnTo>
                  <a:lnTo>
                    <a:pt x="54" y="103"/>
                  </a:lnTo>
                  <a:lnTo>
                    <a:pt x="58" y="106"/>
                  </a:lnTo>
                  <a:lnTo>
                    <a:pt x="61" y="108"/>
                  </a:lnTo>
                  <a:lnTo>
                    <a:pt x="61" y="108"/>
                  </a:lnTo>
                  <a:lnTo>
                    <a:pt x="67" y="114"/>
                  </a:lnTo>
                  <a:lnTo>
                    <a:pt x="72" y="117"/>
                  </a:lnTo>
                  <a:lnTo>
                    <a:pt x="76" y="123"/>
                  </a:lnTo>
                  <a:lnTo>
                    <a:pt x="79" y="130"/>
                  </a:lnTo>
                  <a:lnTo>
                    <a:pt x="81" y="135"/>
                  </a:lnTo>
                  <a:lnTo>
                    <a:pt x="81" y="142"/>
                  </a:lnTo>
                  <a:lnTo>
                    <a:pt x="81" y="149"/>
                  </a:lnTo>
                  <a:lnTo>
                    <a:pt x="79" y="157"/>
                  </a:lnTo>
                  <a:lnTo>
                    <a:pt x="79" y="157"/>
                  </a:lnTo>
                  <a:lnTo>
                    <a:pt x="78" y="162"/>
                  </a:lnTo>
                  <a:lnTo>
                    <a:pt x="74" y="167"/>
                  </a:lnTo>
                  <a:lnTo>
                    <a:pt x="65" y="178"/>
                  </a:lnTo>
                  <a:lnTo>
                    <a:pt x="54" y="184"/>
                  </a:lnTo>
                  <a:lnTo>
                    <a:pt x="47" y="185"/>
                  </a:lnTo>
                  <a:lnTo>
                    <a:pt x="40" y="185"/>
                  </a:lnTo>
                  <a:lnTo>
                    <a:pt x="40" y="18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41" name="Group 40"/>
          <p:cNvGrpSpPr/>
          <p:nvPr/>
        </p:nvGrpSpPr>
        <p:grpSpPr>
          <a:xfrm>
            <a:off x="5010121" y="2452140"/>
            <a:ext cx="490538" cy="509588"/>
            <a:chOff x="5624513" y="2362200"/>
            <a:chExt cx="490538" cy="509588"/>
          </a:xfrm>
        </p:grpSpPr>
        <p:sp>
          <p:nvSpPr>
            <p:cNvPr id="36" name="Freeform 19"/>
            <p:cNvSpPr>
              <a:spLocks noEditPoints="1"/>
            </p:cNvSpPr>
            <p:nvPr/>
          </p:nvSpPr>
          <p:spPr bwMode="auto">
            <a:xfrm>
              <a:off x="5624513" y="2362200"/>
              <a:ext cx="490538" cy="509588"/>
            </a:xfrm>
            <a:custGeom>
              <a:avLst/>
              <a:gdLst>
                <a:gd name="T0" fmla="*/ 304 w 619"/>
                <a:gd name="T1" fmla="*/ 641 h 642"/>
                <a:gd name="T2" fmla="*/ 259 w 619"/>
                <a:gd name="T3" fmla="*/ 612 h 642"/>
                <a:gd name="T4" fmla="*/ 160 w 619"/>
                <a:gd name="T5" fmla="*/ 522 h 642"/>
                <a:gd name="T6" fmla="*/ 83 w 619"/>
                <a:gd name="T7" fmla="*/ 414 h 642"/>
                <a:gd name="T8" fmla="*/ 43 w 619"/>
                <a:gd name="T9" fmla="*/ 330 h 642"/>
                <a:gd name="T10" fmla="*/ 7 w 619"/>
                <a:gd name="T11" fmla="*/ 188 h 642"/>
                <a:gd name="T12" fmla="*/ 0 w 619"/>
                <a:gd name="T13" fmla="*/ 123 h 642"/>
                <a:gd name="T14" fmla="*/ 4 w 619"/>
                <a:gd name="T15" fmla="*/ 109 h 642"/>
                <a:gd name="T16" fmla="*/ 18 w 619"/>
                <a:gd name="T17" fmla="*/ 104 h 642"/>
                <a:gd name="T18" fmla="*/ 51 w 619"/>
                <a:gd name="T19" fmla="*/ 97 h 642"/>
                <a:gd name="T20" fmla="*/ 85 w 619"/>
                <a:gd name="T21" fmla="*/ 66 h 642"/>
                <a:gd name="T22" fmla="*/ 99 w 619"/>
                <a:gd name="T23" fmla="*/ 21 h 642"/>
                <a:gd name="T24" fmla="*/ 103 w 619"/>
                <a:gd name="T25" fmla="*/ 9 h 642"/>
                <a:gd name="T26" fmla="*/ 507 w 619"/>
                <a:gd name="T27" fmla="*/ 0 h 642"/>
                <a:gd name="T28" fmla="*/ 516 w 619"/>
                <a:gd name="T29" fmla="*/ 9 h 642"/>
                <a:gd name="T30" fmla="*/ 520 w 619"/>
                <a:gd name="T31" fmla="*/ 23 h 642"/>
                <a:gd name="T32" fmla="*/ 533 w 619"/>
                <a:gd name="T33" fmla="*/ 68 h 642"/>
                <a:gd name="T34" fmla="*/ 567 w 619"/>
                <a:gd name="T35" fmla="*/ 97 h 642"/>
                <a:gd name="T36" fmla="*/ 599 w 619"/>
                <a:gd name="T37" fmla="*/ 104 h 642"/>
                <a:gd name="T38" fmla="*/ 614 w 619"/>
                <a:gd name="T39" fmla="*/ 109 h 642"/>
                <a:gd name="T40" fmla="*/ 619 w 619"/>
                <a:gd name="T41" fmla="*/ 125 h 642"/>
                <a:gd name="T42" fmla="*/ 606 w 619"/>
                <a:gd name="T43" fmla="*/ 217 h 642"/>
                <a:gd name="T44" fmla="*/ 583 w 619"/>
                <a:gd name="T45" fmla="*/ 307 h 642"/>
                <a:gd name="T46" fmla="*/ 561 w 619"/>
                <a:gd name="T47" fmla="*/ 364 h 642"/>
                <a:gd name="T48" fmla="*/ 515 w 619"/>
                <a:gd name="T49" fmla="*/ 450 h 642"/>
                <a:gd name="T50" fmla="*/ 455 w 619"/>
                <a:gd name="T51" fmla="*/ 526 h 642"/>
                <a:gd name="T52" fmla="*/ 409 w 619"/>
                <a:gd name="T53" fmla="*/ 572 h 642"/>
                <a:gd name="T54" fmla="*/ 320 w 619"/>
                <a:gd name="T55" fmla="*/ 639 h 642"/>
                <a:gd name="T56" fmla="*/ 310 w 619"/>
                <a:gd name="T57" fmla="*/ 642 h 642"/>
                <a:gd name="T58" fmla="*/ 131 w 619"/>
                <a:gd name="T59" fmla="*/ 37 h 642"/>
                <a:gd name="T60" fmla="*/ 112 w 619"/>
                <a:gd name="T61" fmla="*/ 88 h 642"/>
                <a:gd name="T62" fmla="*/ 86 w 619"/>
                <a:gd name="T63" fmla="*/ 113 h 642"/>
                <a:gd name="T64" fmla="*/ 38 w 619"/>
                <a:gd name="T65" fmla="*/ 136 h 642"/>
                <a:gd name="T66" fmla="*/ 34 w 619"/>
                <a:gd name="T67" fmla="*/ 143 h 642"/>
                <a:gd name="T68" fmla="*/ 38 w 619"/>
                <a:gd name="T69" fmla="*/ 174 h 642"/>
                <a:gd name="T70" fmla="*/ 47 w 619"/>
                <a:gd name="T71" fmla="*/ 228 h 642"/>
                <a:gd name="T72" fmla="*/ 61 w 619"/>
                <a:gd name="T73" fmla="*/ 281 h 642"/>
                <a:gd name="T74" fmla="*/ 92 w 619"/>
                <a:gd name="T75" fmla="*/ 361 h 642"/>
                <a:gd name="T76" fmla="*/ 133 w 619"/>
                <a:gd name="T77" fmla="*/ 434 h 642"/>
                <a:gd name="T78" fmla="*/ 167 w 619"/>
                <a:gd name="T79" fmla="*/ 481 h 642"/>
                <a:gd name="T80" fmla="*/ 230 w 619"/>
                <a:gd name="T81" fmla="*/ 545 h 642"/>
                <a:gd name="T82" fmla="*/ 302 w 619"/>
                <a:gd name="T83" fmla="*/ 601 h 642"/>
                <a:gd name="T84" fmla="*/ 310 w 619"/>
                <a:gd name="T85" fmla="*/ 605 h 642"/>
                <a:gd name="T86" fmla="*/ 317 w 619"/>
                <a:gd name="T87" fmla="*/ 601 h 642"/>
                <a:gd name="T88" fmla="*/ 396 w 619"/>
                <a:gd name="T89" fmla="*/ 538 h 642"/>
                <a:gd name="T90" fmla="*/ 441 w 619"/>
                <a:gd name="T91" fmla="*/ 493 h 642"/>
                <a:gd name="T92" fmla="*/ 495 w 619"/>
                <a:gd name="T93" fmla="*/ 418 h 642"/>
                <a:gd name="T94" fmla="*/ 538 w 619"/>
                <a:gd name="T95" fmla="*/ 332 h 642"/>
                <a:gd name="T96" fmla="*/ 565 w 619"/>
                <a:gd name="T97" fmla="*/ 255 h 642"/>
                <a:gd name="T98" fmla="*/ 581 w 619"/>
                <a:gd name="T99" fmla="*/ 172 h 642"/>
                <a:gd name="T100" fmla="*/ 581 w 619"/>
                <a:gd name="T101" fmla="*/ 136 h 642"/>
                <a:gd name="T102" fmla="*/ 545 w 619"/>
                <a:gd name="T103" fmla="*/ 122 h 642"/>
                <a:gd name="T104" fmla="*/ 507 w 619"/>
                <a:gd name="T105" fmla="*/ 88 h 642"/>
                <a:gd name="T106" fmla="*/ 486 w 619"/>
                <a:gd name="T107" fmla="*/ 36 h 642"/>
                <a:gd name="T108" fmla="*/ 131 w 619"/>
                <a:gd name="T109" fmla="*/ 37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9" h="642">
                  <a:moveTo>
                    <a:pt x="310" y="642"/>
                  </a:moveTo>
                  <a:lnTo>
                    <a:pt x="310" y="642"/>
                  </a:lnTo>
                  <a:lnTo>
                    <a:pt x="304" y="641"/>
                  </a:lnTo>
                  <a:lnTo>
                    <a:pt x="299" y="639"/>
                  </a:lnTo>
                  <a:lnTo>
                    <a:pt x="299" y="639"/>
                  </a:lnTo>
                  <a:lnTo>
                    <a:pt x="259" y="612"/>
                  </a:lnTo>
                  <a:lnTo>
                    <a:pt x="223" y="585"/>
                  </a:lnTo>
                  <a:lnTo>
                    <a:pt x="191" y="554"/>
                  </a:lnTo>
                  <a:lnTo>
                    <a:pt x="160" y="522"/>
                  </a:lnTo>
                  <a:lnTo>
                    <a:pt x="131" y="488"/>
                  </a:lnTo>
                  <a:lnTo>
                    <a:pt x="106" y="452"/>
                  </a:lnTo>
                  <a:lnTo>
                    <a:pt x="83" y="414"/>
                  </a:lnTo>
                  <a:lnTo>
                    <a:pt x="63" y="375"/>
                  </a:lnTo>
                  <a:lnTo>
                    <a:pt x="63" y="375"/>
                  </a:lnTo>
                  <a:lnTo>
                    <a:pt x="43" y="330"/>
                  </a:lnTo>
                  <a:lnTo>
                    <a:pt x="27" y="283"/>
                  </a:lnTo>
                  <a:lnTo>
                    <a:pt x="15" y="237"/>
                  </a:lnTo>
                  <a:lnTo>
                    <a:pt x="7" y="188"/>
                  </a:lnTo>
                  <a:lnTo>
                    <a:pt x="7" y="188"/>
                  </a:lnTo>
                  <a:lnTo>
                    <a:pt x="2" y="156"/>
                  </a:lnTo>
                  <a:lnTo>
                    <a:pt x="0" y="123"/>
                  </a:lnTo>
                  <a:lnTo>
                    <a:pt x="0" y="123"/>
                  </a:lnTo>
                  <a:lnTo>
                    <a:pt x="0" y="116"/>
                  </a:lnTo>
                  <a:lnTo>
                    <a:pt x="4" y="109"/>
                  </a:lnTo>
                  <a:lnTo>
                    <a:pt x="4" y="109"/>
                  </a:lnTo>
                  <a:lnTo>
                    <a:pt x="9" y="106"/>
                  </a:lnTo>
                  <a:lnTo>
                    <a:pt x="18" y="104"/>
                  </a:lnTo>
                  <a:lnTo>
                    <a:pt x="18" y="104"/>
                  </a:lnTo>
                  <a:lnTo>
                    <a:pt x="34" y="102"/>
                  </a:lnTo>
                  <a:lnTo>
                    <a:pt x="51" y="97"/>
                  </a:lnTo>
                  <a:lnTo>
                    <a:pt x="65" y="89"/>
                  </a:lnTo>
                  <a:lnTo>
                    <a:pt x="76" y="79"/>
                  </a:lnTo>
                  <a:lnTo>
                    <a:pt x="85" y="66"/>
                  </a:lnTo>
                  <a:lnTo>
                    <a:pt x="94" y="53"/>
                  </a:lnTo>
                  <a:lnTo>
                    <a:pt x="97" y="37"/>
                  </a:lnTo>
                  <a:lnTo>
                    <a:pt x="99" y="21"/>
                  </a:lnTo>
                  <a:lnTo>
                    <a:pt x="99" y="21"/>
                  </a:lnTo>
                  <a:lnTo>
                    <a:pt x="99" y="14"/>
                  </a:lnTo>
                  <a:lnTo>
                    <a:pt x="103" y="9"/>
                  </a:lnTo>
                  <a:lnTo>
                    <a:pt x="106" y="3"/>
                  </a:lnTo>
                  <a:lnTo>
                    <a:pt x="112" y="0"/>
                  </a:lnTo>
                  <a:lnTo>
                    <a:pt x="507" y="0"/>
                  </a:lnTo>
                  <a:lnTo>
                    <a:pt x="507" y="0"/>
                  </a:lnTo>
                  <a:lnTo>
                    <a:pt x="513" y="3"/>
                  </a:lnTo>
                  <a:lnTo>
                    <a:pt x="516" y="9"/>
                  </a:lnTo>
                  <a:lnTo>
                    <a:pt x="518" y="14"/>
                  </a:lnTo>
                  <a:lnTo>
                    <a:pt x="520" y="23"/>
                  </a:lnTo>
                  <a:lnTo>
                    <a:pt x="520" y="23"/>
                  </a:lnTo>
                  <a:lnTo>
                    <a:pt x="520" y="39"/>
                  </a:lnTo>
                  <a:lnTo>
                    <a:pt x="525" y="53"/>
                  </a:lnTo>
                  <a:lnTo>
                    <a:pt x="533" y="68"/>
                  </a:lnTo>
                  <a:lnTo>
                    <a:pt x="542" y="79"/>
                  </a:lnTo>
                  <a:lnTo>
                    <a:pt x="554" y="89"/>
                  </a:lnTo>
                  <a:lnTo>
                    <a:pt x="567" y="97"/>
                  </a:lnTo>
                  <a:lnTo>
                    <a:pt x="583" y="102"/>
                  </a:lnTo>
                  <a:lnTo>
                    <a:pt x="599" y="104"/>
                  </a:lnTo>
                  <a:lnTo>
                    <a:pt x="599" y="104"/>
                  </a:lnTo>
                  <a:lnTo>
                    <a:pt x="608" y="106"/>
                  </a:lnTo>
                  <a:lnTo>
                    <a:pt x="614" y="109"/>
                  </a:lnTo>
                  <a:lnTo>
                    <a:pt x="614" y="109"/>
                  </a:lnTo>
                  <a:lnTo>
                    <a:pt x="617" y="116"/>
                  </a:lnTo>
                  <a:lnTo>
                    <a:pt x="619" y="125"/>
                  </a:lnTo>
                  <a:lnTo>
                    <a:pt x="619" y="125"/>
                  </a:lnTo>
                  <a:lnTo>
                    <a:pt x="615" y="156"/>
                  </a:lnTo>
                  <a:lnTo>
                    <a:pt x="612" y="186"/>
                  </a:lnTo>
                  <a:lnTo>
                    <a:pt x="606" y="217"/>
                  </a:lnTo>
                  <a:lnTo>
                    <a:pt x="599" y="247"/>
                  </a:lnTo>
                  <a:lnTo>
                    <a:pt x="592" y="278"/>
                  </a:lnTo>
                  <a:lnTo>
                    <a:pt x="583" y="307"/>
                  </a:lnTo>
                  <a:lnTo>
                    <a:pt x="572" y="335"/>
                  </a:lnTo>
                  <a:lnTo>
                    <a:pt x="561" y="364"/>
                  </a:lnTo>
                  <a:lnTo>
                    <a:pt x="561" y="364"/>
                  </a:lnTo>
                  <a:lnTo>
                    <a:pt x="547" y="393"/>
                  </a:lnTo>
                  <a:lnTo>
                    <a:pt x="531" y="422"/>
                  </a:lnTo>
                  <a:lnTo>
                    <a:pt x="515" y="450"/>
                  </a:lnTo>
                  <a:lnTo>
                    <a:pt x="497" y="475"/>
                  </a:lnTo>
                  <a:lnTo>
                    <a:pt x="477" y="502"/>
                  </a:lnTo>
                  <a:lnTo>
                    <a:pt x="455" y="526"/>
                  </a:lnTo>
                  <a:lnTo>
                    <a:pt x="432" y="549"/>
                  </a:lnTo>
                  <a:lnTo>
                    <a:pt x="409" y="572"/>
                  </a:lnTo>
                  <a:lnTo>
                    <a:pt x="409" y="572"/>
                  </a:lnTo>
                  <a:lnTo>
                    <a:pt x="389" y="589"/>
                  </a:lnTo>
                  <a:lnTo>
                    <a:pt x="367" y="606"/>
                  </a:lnTo>
                  <a:lnTo>
                    <a:pt x="320" y="639"/>
                  </a:lnTo>
                  <a:lnTo>
                    <a:pt x="320" y="639"/>
                  </a:lnTo>
                  <a:lnTo>
                    <a:pt x="315" y="641"/>
                  </a:lnTo>
                  <a:lnTo>
                    <a:pt x="310" y="642"/>
                  </a:lnTo>
                  <a:lnTo>
                    <a:pt x="310" y="642"/>
                  </a:lnTo>
                  <a:close/>
                  <a:moveTo>
                    <a:pt x="131" y="37"/>
                  </a:moveTo>
                  <a:lnTo>
                    <a:pt x="131" y="37"/>
                  </a:lnTo>
                  <a:lnTo>
                    <a:pt x="128" y="55"/>
                  </a:lnTo>
                  <a:lnTo>
                    <a:pt x="121" y="71"/>
                  </a:lnTo>
                  <a:lnTo>
                    <a:pt x="112" y="88"/>
                  </a:lnTo>
                  <a:lnTo>
                    <a:pt x="101" y="100"/>
                  </a:lnTo>
                  <a:lnTo>
                    <a:pt x="101" y="100"/>
                  </a:lnTo>
                  <a:lnTo>
                    <a:pt x="86" y="113"/>
                  </a:lnTo>
                  <a:lnTo>
                    <a:pt x="72" y="123"/>
                  </a:lnTo>
                  <a:lnTo>
                    <a:pt x="56" y="131"/>
                  </a:lnTo>
                  <a:lnTo>
                    <a:pt x="38" y="136"/>
                  </a:lnTo>
                  <a:lnTo>
                    <a:pt x="34" y="136"/>
                  </a:lnTo>
                  <a:lnTo>
                    <a:pt x="34" y="143"/>
                  </a:lnTo>
                  <a:lnTo>
                    <a:pt x="34" y="143"/>
                  </a:lnTo>
                  <a:lnTo>
                    <a:pt x="34" y="150"/>
                  </a:lnTo>
                  <a:lnTo>
                    <a:pt x="34" y="150"/>
                  </a:lnTo>
                  <a:lnTo>
                    <a:pt x="38" y="174"/>
                  </a:lnTo>
                  <a:lnTo>
                    <a:pt x="38" y="174"/>
                  </a:lnTo>
                  <a:lnTo>
                    <a:pt x="43" y="201"/>
                  </a:lnTo>
                  <a:lnTo>
                    <a:pt x="47" y="228"/>
                  </a:lnTo>
                  <a:lnTo>
                    <a:pt x="47" y="228"/>
                  </a:lnTo>
                  <a:lnTo>
                    <a:pt x="54" y="255"/>
                  </a:lnTo>
                  <a:lnTo>
                    <a:pt x="61" y="281"/>
                  </a:lnTo>
                  <a:lnTo>
                    <a:pt x="70" y="308"/>
                  </a:lnTo>
                  <a:lnTo>
                    <a:pt x="81" y="335"/>
                  </a:lnTo>
                  <a:lnTo>
                    <a:pt x="92" y="361"/>
                  </a:lnTo>
                  <a:lnTo>
                    <a:pt x="104" y="386"/>
                  </a:lnTo>
                  <a:lnTo>
                    <a:pt x="119" y="409"/>
                  </a:lnTo>
                  <a:lnTo>
                    <a:pt x="133" y="434"/>
                  </a:lnTo>
                  <a:lnTo>
                    <a:pt x="133" y="434"/>
                  </a:lnTo>
                  <a:lnTo>
                    <a:pt x="149" y="457"/>
                  </a:lnTo>
                  <a:lnTo>
                    <a:pt x="167" y="481"/>
                  </a:lnTo>
                  <a:lnTo>
                    <a:pt x="187" y="502"/>
                  </a:lnTo>
                  <a:lnTo>
                    <a:pt x="207" y="524"/>
                  </a:lnTo>
                  <a:lnTo>
                    <a:pt x="230" y="545"/>
                  </a:lnTo>
                  <a:lnTo>
                    <a:pt x="252" y="565"/>
                  </a:lnTo>
                  <a:lnTo>
                    <a:pt x="277" y="583"/>
                  </a:lnTo>
                  <a:lnTo>
                    <a:pt x="302" y="601"/>
                  </a:lnTo>
                  <a:lnTo>
                    <a:pt x="302" y="601"/>
                  </a:lnTo>
                  <a:lnTo>
                    <a:pt x="310" y="605"/>
                  </a:lnTo>
                  <a:lnTo>
                    <a:pt x="310" y="605"/>
                  </a:lnTo>
                  <a:lnTo>
                    <a:pt x="310" y="605"/>
                  </a:lnTo>
                  <a:lnTo>
                    <a:pt x="313" y="603"/>
                  </a:lnTo>
                  <a:lnTo>
                    <a:pt x="317" y="601"/>
                  </a:lnTo>
                  <a:lnTo>
                    <a:pt x="317" y="601"/>
                  </a:lnTo>
                  <a:lnTo>
                    <a:pt x="358" y="571"/>
                  </a:lnTo>
                  <a:lnTo>
                    <a:pt x="396" y="538"/>
                  </a:lnTo>
                  <a:lnTo>
                    <a:pt x="396" y="538"/>
                  </a:lnTo>
                  <a:lnTo>
                    <a:pt x="419" y="517"/>
                  </a:lnTo>
                  <a:lnTo>
                    <a:pt x="441" y="493"/>
                  </a:lnTo>
                  <a:lnTo>
                    <a:pt x="459" y="468"/>
                  </a:lnTo>
                  <a:lnTo>
                    <a:pt x="479" y="443"/>
                  </a:lnTo>
                  <a:lnTo>
                    <a:pt x="495" y="418"/>
                  </a:lnTo>
                  <a:lnTo>
                    <a:pt x="511" y="389"/>
                  </a:lnTo>
                  <a:lnTo>
                    <a:pt x="525" y="362"/>
                  </a:lnTo>
                  <a:lnTo>
                    <a:pt x="538" y="332"/>
                  </a:lnTo>
                  <a:lnTo>
                    <a:pt x="538" y="332"/>
                  </a:lnTo>
                  <a:lnTo>
                    <a:pt x="552" y="294"/>
                  </a:lnTo>
                  <a:lnTo>
                    <a:pt x="565" y="255"/>
                  </a:lnTo>
                  <a:lnTo>
                    <a:pt x="574" y="213"/>
                  </a:lnTo>
                  <a:lnTo>
                    <a:pt x="581" y="172"/>
                  </a:lnTo>
                  <a:lnTo>
                    <a:pt x="581" y="172"/>
                  </a:lnTo>
                  <a:lnTo>
                    <a:pt x="583" y="150"/>
                  </a:lnTo>
                  <a:lnTo>
                    <a:pt x="585" y="136"/>
                  </a:lnTo>
                  <a:lnTo>
                    <a:pt x="581" y="136"/>
                  </a:lnTo>
                  <a:lnTo>
                    <a:pt x="581" y="136"/>
                  </a:lnTo>
                  <a:lnTo>
                    <a:pt x="561" y="131"/>
                  </a:lnTo>
                  <a:lnTo>
                    <a:pt x="545" y="122"/>
                  </a:lnTo>
                  <a:lnTo>
                    <a:pt x="531" y="113"/>
                  </a:lnTo>
                  <a:lnTo>
                    <a:pt x="518" y="102"/>
                  </a:lnTo>
                  <a:lnTo>
                    <a:pt x="507" y="88"/>
                  </a:lnTo>
                  <a:lnTo>
                    <a:pt x="498" y="73"/>
                  </a:lnTo>
                  <a:lnTo>
                    <a:pt x="491" y="55"/>
                  </a:lnTo>
                  <a:lnTo>
                    <a:pt x="486" y="36"/>
                  </a:lnTo>
                  <a:lnTo>
                    <a:pt x="486" y="34"/>
                  </a:lnTo>
                  <a:lnTo>
                    <a:pt x="131" y="34"/>
                  </a:lnTo>
                  <a:lnTo>
                    <a:pt x="131" y="37"/>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7" name="Freeform 20"/>
            <p:cNvSpPr>
              <a:spLocks noEditPoints="1"/>
            </p:cNvSpPr>
            <p:nvPr/>
          </p:nvSpPr>
          <p:spPr bwMode="auto">
            <a:xfrm>
              <a:off x="5729288" y="2435225"/>
              <a:ext cx="279400" cy="279400"/>
            </a:xfrm>
            <a:custGeom>
              <a:avLst/>
              <a:gdLst>
                <a:gd name="T0" fmla="*/ 159 w 351"/>
                <a:gd name="T1" fmla="*/ 350 h 352"/>
                <a:gd name="T2" fmla="*/ 108 w 351"/>
                <a:gd name="T3" fmla="*/ 338 h 352"/>
                <a:gd name="T4" fmla="*/ 65 w 351"/>
                <a:gd name="T5" fmla="*/ 313 h 352"/>
                <a:gd name="T6" fmla="*/ 31 w 351"/>
                <a:gd name="T7" fmla="*/ 277 h 352"/>
                <a:gd name="T8" fmla="*/ 9 w 351"/>
                <a:gd name="T9" fmla="*/ 232 h 352"/>
                <a:gd name="T10" fmla="*/ 0 w 351"/>
                <a:gd name="T11" fmla="*/ 180 h 352"/>
                <a:gd name="T12" fmla="*/ 2 w 351"/>
                <a:gd name="T13" fmla="*/ 146 h 352"/>
                <a:gd name="T14" fmla="*/ 18 w 351"/>
                <a:gd name="T15" fmla="*/ 97 h 352"/>
                <a:gd name="T16" fmla="*/ 49 w 351"/>
                <a:gd name="T17" fmla="*/ 54 h 352"/>
                <a:gd name="T18" fmla="*/ 76 w 351"/>
                <a:gd name="T19" fmla="*/ 32 h 352"/>
                <a:gd name="T20" fmla="*/ 121 w 351"/>
                <a:gd name="T21" fmla="*/ 9 h 352"/>
                <a:gd name="T22" fmla="*/ 173 w 351"/>
                <a:gd name="T23" fmla="*/ 0 h 352"/>
                <a:gd name="T24" fmla="*/ 177 w 351"/>
                <a:gd name="T25" fmla="*/ 0 h 352"/>
                <a:gd name="T26" fmla="*/ 227 w 351"/>
                <a:gd name="T27" fmla="*/ 7 h 352"/>
                <a:gd name="T28" fmla="*/ 274 w 351"/>
                <a:gd name="T29" fmla="*/ 31 h 352"/>
                <a:gd name="T30" fmla="*/ 311 w 351"/>
                <a:gd name="T31" fmla="*/ 63 h 352"/>
                <a:gd name="T32" fmla="*/ 337 w 351"/>
                <a:gd name="T33" fmla="*/ 106 h 352"/>
                <a:gd name="T34" fmla="*/ 351 w 351"/>
                <a:gd name="T35" fmla="*/ 155 h 352"/>
                <a:gd name="T36" fmla="*/ 351 w 351"/>
                <a:gd name="T37" fmla="*/ 190 h 352"/>
                <a:gd name="T38" fmla="*/ 338 w 351"/>
                <a:gd name="T39" fmla="*/ 243 h 352"/>
                <a:gd name="T40" fmla="*/ 313 w 351"/>
                <a:gd name="T41" fmla="*/ 286 h 352"/>
                <a:gd name="T42" fmla="*/ 276 w 351"/>
                <a:gd name="T43" fmla="*/ 320 h 352"/>
                <a:gd name="T44" fmla="*/ 229 w 351"/>
                <a:gd name="T45" fmla="*/ 343 h 352"/>
                <a:gd name="T46" fmla="*/ 177 w 351"/>
                <a:gd name="T47" fmla="*/ 352 h 352"/>
                <a:gd name="T48" fmla="*/ 177 w 351"/>
                <a:gd name="T49" fmla="*/ 34 h 352"/>
                <a:gd name="T50" fmla="*/ 133 w 351"/>
                <a:gd name="T51" fmla="*/ 40 h 352"/>
                <a:gd name="T52" fmla="*/ 97 w 351"/>
                <a:gd name="T53" fmla="*/ 58 h 352"/>
                <a:gd name="T54" fmla="*/ 74 w 351"/>
                <a:gd name="T55" fmla="*/ 76 h 352"/>
                <a:gd name="T56" fmla="*/ 51 w 351"/>
                <a:gd name="T57" fmla="*/ 110 h 352"/>
                <a:gd name="T58" fmla="*/ 36 w 351"/>
                <a:gd name="T59" fmla="*/ 149 h 352"/>
                <a:gd name="T60" fmla="*/ 33 w 351"/>
                <a:gd name="T61" fmla="*/ 178 h 352"/>
                <a:gd name="T62" fmla="*/ 40 w 351"/>
                <a:gd name="T63" fmla="*/ 219 h 352"/>
                <a:gd name="T64" fmla="*/ 58 w 351"/>
                <a:gd name="T65" fmla="*/ 255 h 352"/>
                <a:gd name="T66" fmla="*/ 85 w 351"/>
                <a:gd name="T67" fmla="*/ 286 h 352"/>
                <a:gd name="T68" fmla="*/ 121 w 351"/>
                <a:gd name="T69" fmla="*/ 307 h 352"/>
                <a:gd name="T70" fmla="*/ 162 w 351"/>
                <a:gd name="T71" fmla="*/ 318 h 352"/>
                <a:gd name="T72" fmla="*/ 191 w 351"/>
                <a:gd name="T73" fmla="*/ 318 h 352"/>
                <a:gd name="T74" fmla="*/ 232 w 351"/>
                <a:gd name="T75" fmla="*/ 307 h 352"/>
                <a:gd name="T76" fmla="*/ 267 w 351"/>
                <a:gd name="T77" fmla="*/ 286 h 352"/>
                <a:gd name="T78" fmla="*/ 294 w 351"/>
                <a:gd name="T79" fmla="*/ 255 h 352"/>
                <a:gd name="T80" fmla="*/ 311 w 351"/>
                <a:gd name="T81" fmla="*/ 217 h 352"/>
                <a:gd name="T82" fmla="*/ 319 w 351"/>
                <a:gd name="T83" fmla="*/ 176 h 352"/>
                <a:gd name="T84" fmla="*/ 317 w 351"/>
                <a:gd name="T85" fmla="*/ 147 h 352"/>
                <a:gd name="T86" fmla="*/ 302 w 351"/>
                <a:gd name="T87" fmla="*/ 110 h 352"/>
                <a:gd name="T88" fmla="*/ 277 w 351"/>
                <a:gd name="T89" fmla="*/ 77 h 352"/>
                <a:gd name="T90" fmla="*/ 245 w 351"/>
                <a:gd name="T91" fmla="*/ 52 h 352"/>
                <a:gd name="T92" fmla="*/ 205 w 351"/>
                <a:gd name="T93" fmla="*/ 36 h 352"/>
                <a:gd name="T94" fmla="*/ 177 w 351"/>
                <a:gd name="T95" fmla="*/ 3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352">
                  <a:moveTo>
                    <a:pt x="177" y="352"/>
                  </a:moveTo>
                  <a:lnTo>
                    <a:pt x="177" y="352"/>
                  </a:lnTo>
                  <a:lnTo>
                    <a:pt x="159" y="350"/>
                  </a:lnTo>
                  <a:lnTo>
                    <a:pt x="141" y="349"/>
                  </a:lnTo>
                  <a:lnTo>
                    <a:pt x="124" y="343"/>
                  </a:lnTo>
                  <a:lnTo>
                    <a:pt x="108" y="338"/>
                  </a:lnTo>
                  <a:lnTo>
                    <a:pt x="94" y="331"/>
                  </a:lnTo>
                  <a:lnTo>
                    <a:pt x="79" y="322"/>
                  </a:lnTo>
                  <a:lnTo>
                    <a:pt x="65" y="313"/>
                  </a:lnTo>
                  <a:lnTo>
                    <a:pt x="52" y="302"/>
                  </a:lnTo>
                  <a:lnTo>
                    <a:pt x="42" y="289"/>
                  </a:lnTo>
                  <a:lnTo>
                    <a:pt x="31" y="277"/>
                  </a:lnTo>
                  <a:lnTo>
                    <a:pt x="22" y="262"/>
                  </a:lnTo>
                  <a:lnTo>
                    <a:pt x="15" y="248"/>
                  </a:lnTo>
                  <a:lnTo>
                    <a:pt x="9" y="232"/>
                  </a:lnTo>
                  <a:lnTo>
                    <a:pt x="4" y="216"/>
                  </a:lnTo>
                  <a:lnTo>
                    <a:pt x="2" y="198"/>
                  </a:lnTo>
                  <a:lnTo>
                    <a:pt x="0" y="180"/>
                  </a:lnTo>
                  <a:lnTo>
                    <a:pt x="0" y="180"/>
                  </a:lnTo>
                  <a:lnTo>
                    <a:pt x="0" y="164"/>
                  </a:lnTo>
                  <a:lnTo>
                    <a:pt x="2" y="146"/>
                  </a:lnTo>
                  <a:lnTo>
                    <a:pt x="7" y="129"/>
                  </a:lnTo>
                  <a:lnTo>
                    <a:pt x="13" y="111"/>
                  </a:lnTo>
                  <a:lnTo>
                    <a:pt x="18" y="97"/>
                  </a:lnTo>
                  <a:lnTo>
                    <a:pt x="27" y="81"/>
                  </a:lnTo>
                  <a:lnTo>
                    <a:pt x="38" y="68"/>
                  </a:lnTo>
                  <a:lnTo>
                    <a:pt x="49" y="54"/>
                  </a:lnTo>
                  <a:lnTo>
                    <a:pt x="49" y="54"/>
                  </a:lnTo>
                  <a:lnTo>
                    <a:pt x="61" y="43"/>
                  </a:lnTo>
                  <a:lnTo>
                    <a:pt x="76" y="32"/>
                  </a:lnTo>
                  <a:lnTo>
                    <a:pt x="90" y="24"/>
                  </a:lnTo>
                  <a:lnTo>
                    <a:pt x="105" y="15"/>
                  </a:lnTo>
                  <a:lnTo>
                    <a:pt x="121" y="9"/>
                  </a:lnTo>
                  <a:lnTo>
                    <a:pt x="137" y="4"/>
                  </a:lnTo>
                  <a:lnTo>
                    <a:pt x="155" y="2"/>
                  </a:lnTo>
                  <a:lnTo>
                    <a:pt x="173" y="0"/>
                  </a:lnTo>
                  <a:lnTo>
                    <a:pt x="173" y="0"/>
                  </a:lnTo>
                  <a:lnTo>
                    <a:pt x="177" y="0"/>
                  </a:lnTo>
                  <a:lnTo>
                    <a:pt x="177" y="0"/>
                  </a:lnTo>
                  <a:lnTo>
                    <a:pt x="193" y="2"/>
                  </a:lnTo>
                  <a:lnTo>
                    <a:pt x="211" y="4"/>
                  </a:lnTo>
                  <a:lnTo>
                    <a:pt x="227" y="7"/>
                  </a:lnTo>
                  <a:lnTo>
                    <a:pt x="243" y="15"/>
                  </a:lnTo>
                  <a:lnTo>
                    <a:pt x="259" y="22"/>
                  </a:lnTo>
                  <a:lnTo>
                    <a:pt x="274" y="31"/>
                  </a:lnTo>
                  <a:lnTo>
                    <a:pt x="286" y="40"/>
                  </a:lnTo>
                  <a:lnTo>
                    <a:pt x="299" y="50"/>
                  </a:lnTo>
                  <a:lnTo>
                    <a:pt x="311" y="63"/>
                  </a:lnTo>
                  <a:lnTo>
                    <a:pt x="320" y="76"/>
                  </a:lnTo>
                  <a:lnTo>
                    <a:pt x="329" y="90"/>
                  </a:lnTo>
                  <a:lnTo>
                    <a:pt x="337" y="106"/>
                  </a:lnTo>
                  <a:lnTo>
                    <a:pt x="344" y="120"/>
                  </a:lnTo>
                  <a:lnTo>
                    <a:pt x="347" y="137"/>
                  </a:lnTo>
                  <a:lnTo>
                    <a:pt x="351" y="155"/>
                  </a:lnTo>
                  <a:lnTo>
                    <a:pt x="351" y="173"/>
                  </a:lnTo>
                  <a:lnTo>
                    <a:pt x="351" y="173"/>
                  </a:lnTo>
                  <a:lnTo>
                    <a:pt x="351" y="190"/>
                  </a:lnTo>
                  <a:lnTo>
                    <a:pt x="349" y="208"/>
                  </a:lnTo>
                  <a:lnTo>
                    <a:pt x="344" y="225"/>
                  </a:lnTo>
                  <a:lnTo>
                    <a:pt x="338" y="243"/>
                  </a:lnTo>
                  <a:lnTo>
                    <a:pt x="331" y="257"/>
                  </a:lnTo>
                  <a:lnTo>
                    <a:pt x="322" y="271"/>
                  </a:lnTo>
                  <a:lnTo>
                    <a:pt x="313" y="286"/>
                  </a:lnTo>
                  <a:lnTo>
                    <a:pt x="302" y="298"/>
                  </a:lnTo>
                  <a:lnTo>
                    <a:pt x="290" y="311"/>
                  </a:lnTo>
                  <a:lnTo>
                    <a:pt x="276" y="320"/>
                  </a:lnTo>
                  <a:lnTo>
                    <a:pt x="261" y="329"/>
                  </a:lnTo>
                  <a:lnTo>
                    <a:pt x="247" y="338"/>
                  </a:lnTo>
                  <a:lnTo>
                    <a:pt x="229" y="343"/>
                  </a:lnTo>
                  <a:lnTo>
                    <a:pt x="213" y="347"/>
                  </a:lnTo>
                  <a:lnTo>
                    <a:pt x="195" y="350"/>
                  </a:lnTo>
                  <a:lnTo>
                    <a:pt x="177" y="352"/>
                  </a:lnTo>
                  <a:lnTo>
                    <a:pt x="177" y="352"/>
                  </a:lnTo>
                  <a:close/>
                  <a:moveTo>
                    <a:pt x="177" y="34"/>
                  </a:moveTo>
                  <a:lnTo>
                    <a:pt x="177" y="34"/>
                  </a:lnTo>
                  <a:lnTo>
                    <a:pt x="162" y="34"/>
                  </a:lnTo>
                  <a:lnTo>
                    <a:pt x="148" y="36"/>
                  </a:lnTo>
                  <a:lnTo>
                    <a:pt x="133" y="40"/>
                  </a:lnTo>
                  <a:lnTo>
                    <a:pt x="121" y="45"/>
                  </a:lnTo>
                  <a:lnTo>
                    <a:pt x="108" y="50"/>
                  </a:lnTo>
                  <a:lnTo>
                    <a:pt x="97" y="58"/>
                  </a:lnTo>
                  <a:lnTo>
                    <a:pt x="85" y="67"/>
                  </a:lnTo>
                  <a:lnTo>
                    <a:pt x="74" y="76"/>
                  </a:lnTo>
                  <a:lnTo>
                    <a:pt x="74" y="76"/>
                  </a:lnTo>
                  <a:lnTo>
                    <a:pt x="65" y="86"/>
                  </a:lnTo>
                  <a:lnTo>
                    <a:pt x="56" y="97"/>
                  </a:lnTo>
                  <a:lnTo>
                    <a:pt x="51" y="110"/>
                  </a:lnTo>
                  <a:lnTo>
                    <a:pt x="43" y="122"/>
                  </a:lnTo>
                  <a:lnTo>
                    <a:pt x="40" y="135"/>
                  </a:lnTo>
                  <a:lnTo>
                    <a:pt x="36" y="149"/>
                  </a:lnTo>
                  <a:lnTo>
                    <a:pt x="34" y="164"/>
                  </a:lnTo>
                  <a:lnTo>
                    <a:pt x="33" y="178"/>
                  </a:lnTo>
                  <a:lnTo>
                    <a:pt x="33" y="178"/>
                  </a:lnTo>
                  <a:lnTo>
                    <a:pt x="34" y="192"/>
                  </a:lnTo>
                  <a:lnTo>
                    <a:pt x="36" y="205"/>
                  </a:lnTo>
                  <a:lnTo>
                    <a:pt x="40" y="219"/>
                  </a:lnTo>
                  <a:lnTo>
                    <a:pt x="45" y="232"/>
                  </a:lnTo>
                  <a:lnTo>
                    <a:pt x="51" y="244"/>
                  </a:lnTo>
                  <a:lnTo>
                    <a:pt x="58" y="255"/>
                  </a:lnTo>
                  <a:lnTo>
                    <a:pt x="67" y="268"/>
                  </a:lnTo>
                  <a:lnTo>
                    <a:pt x="76" y="277"/>
                  </a:lnTo>
                  <a:lnTo>
                    <a:pt x="85" y="286"/>
                  </a:lnTo>
                  <a:lnTo>
                    <a:pt x="97" y="295"/>
                  </a:lnTo>
                  <a:lnTo>
                    <a:pt x="108" y="302"/>
                  </a:lnTo>
                  <a:lnTo>
                    <a:pt x="121" y="307"/>
                  </a:lnTo>
                  <a:lnTo>
                    <a:pt x="133" y="313"/>
                  </a:lnTo>
                  <a:lnTo>
                    <a:pt x="148" y="316"/>
                  </a:lnTo>
                  <a:lnTo>
                    <a:pt x="162" y="318"/>
                  </a:lnTo>
                  <a:lnTo>
                    <a:pt x="177" y="318"/>
                  </a:lnTo>
                  <a:lnTo>
                    <a:pt x="177" y="318"/>
                  </a:lnTo>
                  <a:lnTo>
                    <a:pt x="191" y="318"/>
                  </a:lnTo>
                  <a:lnTo>
                    <a:pt x="205" y="316"/>
                  </a:lnTo>
                  <a:lnTo>
                    <a:pt x="218" y="313"/>
                  </a:lnTo>
                  <a:lnTo>
                    <a:pt x="232" y="307"/>
                  </a:lnTo>
                  <a:lnTo>
                    <a:pt x="243" y="302"/>
                  </a:lnTo>
                  <a:lnTo>
                    <a:pt x="256" y="295"/>
                  </a:lnTo>
                  <a:lnTo>
                    <a:pt x="267" y="286"/>
                  </a:lnTo>
                  <a:lnTo>
                    <a:pt x="277" y="277"/>
                  </a:lnTo>
                  <a:lnTo>
                    <a:pt x="286" y="266"/>
                  </a:lnTo>
                  <a:lnTo>
                    <a:pt x="294" y="255"/>
                  </a:lnTo>
                  <a:lnTo>
                    <a:pt x="301" y="243"/>
                  </a:lnTo>
                  <a:lnTo>
                    <a:pt x="308" y="232"/>
                  </a:lnTo>
                  <a:lnTo>
                    <a:pt x="311" y="217"/>
                  </a:lnTo>
                  <a:lnTo>
                    <a:pt x="315" y="205"/>
                  </a:lnTo>
                  <a:lnTo>
                    <a:pt x="319" y="190"/>
                  </a:lnTo>
                  <a:lnTo>
                    <a:pt x="319" y="176"/>
                  </a:lnTo>
                  <a:lnTo>
                    <a:pt x="319" y="176"/>
                  </a:lnTo>
                  <a:lnTo>
                    <a:pt x="319" y="162"/>
                  </a:lnTo>
                  <a:lnTo>
                    <a:pt x="317" y="147"/>
                  </a:lnTo>
                  <a:lnTo>
                    <a:pt x="313" y="135"/>
                  </a:lnTo>
                  <a:lnTo>
                    <a:pt x="308" y="120"/>
                  </a:lnTo>
                  <a:lnTo>
                    <a:pt x="302" y="110"/>
                  </a:lnTo>
                  <a:lnTo>
                    <a:pt x="295" y="97"/>
                  </a:lnTo>
                  <a:lnTo>
                    <a:pt x="286" y="86"/>
                  </a:lnTo>
                  <a:lnTo>
                    <a:pt x="277" y="77"/>
                  </a:lnTo>
                  <a:lnTo>
                    <a:pt x="267" y="67"/>
                  </a:lnTo>
                  <a:lnTo>
                    <a:pt x="256" y="59"/>
                  </a:lnTo>
                  <a:lnTo>
                    <a:pt x="245" y="52"/>
                  </a:lnTo>
                  <a:lnTo>
                    <a:pt x="232" y="45"/>
                  </a:lnTo>
                  <a:lnTo>
                    <a:pt x="220" y="41"/>
                  </a:lnTo>
                  <a:lnTo>
                    <a:pt x="205" y="36"/>
                  </a:lnTo>
                  <a:lnTo>
                    <a:pt x="193" y="34"/>
                  </a:lnTo>
                  <a:lnTo>
                    <a:pt x="178" y="34"/>
                  </a:lnTo>
                  <a:lnTo>
                    <a:pt x="177" y="34"/>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8" name="Freeform 21"/>
            <p:cNvSpPr>
              <a:spLocks/>
            </p:cNvSpPr>
            <p:nvPr/>
          </p:nvSpPr>
          <p:spPr bwMode="auto">
            <a:xfrm>
              <a:off x="5795963" y="2528888"/>
              <a:ext cx="149225" cy="101600"/>
            </a:xfrm>
            <a:custGeom>
              <a:avLst/>
              <a:gdLst>
                <a:gd name="T0" fmla="*/ 61 w 189"/>
                <a:gd name="T1" fmla="*/ 127 h 127"/>
                <a:gd name="T2" fmla="*/ 61 w 189"/>
                <a:gd name="T3" fmla="*/ 127 h 127"/>
                <a:gd name="T4" fmla="*/ 56 w 189"/>
                <a:gd name="T5" fmla="*/ 125 h 127"/>
                <a:gd name="T6" fmla="*/ 49 w 189"/>
                <a:gd name="T7" fmla="*/ 120 h 127"/>
                <a:gd name="T8" fmla="*/ 49 w 189"/>
                <a:gd name="T9" fmla="*/ 120 h 127"/>
                <a:gd name="T10" fmla="*/ 4 w 189"/>
                <a:gd name="T11" fmla="*/ 68 h 127"/>
                <a:gd name="T12" fmla="*/ 4 w 189"/>
                <a:gd name="T13" fmla="*/ 68 h 127"/>
                <a:gd name="T14" fmla="*/ 0 w 189"/>
                <a:gd name="T15" fmla="*/ 63 h 127"/>
                <a:gd name="T16" fmla="*/ 0 w 189"/>
                <a:gd name="T17" fmla="*/ 55 h 127"/>
                <a:gd name="T18" fmla="*/ 2 w 189"/>
                <a:gd name="T19" fmla="*/ 50 h 127"/>
                <a:gd name="T20" fmla="*/ 5 w 189"/>
                <a:gd name="T21" fmla="*/ 45 h 127"/>
                <a:gd name="T22" fmla="*/ 5 w 189"/>
                <a:gd name="T23" fmla="*/ 45 h 127"/>
                <a:gd name="T24" fmla="*/ 11 w 189"/>
                <a:gd name="T25" fmla="*/ 41 h 127"/>
                <a:gd name="T26" fmla="*/ 16 w 189"/>
                <a:gd name="T27" fmla="*/ 41 h 127"/>
                <a:gd name="T28" fmla="*/ 16 w 189"/>
                <a:gd name="T29" fmla="*/ 41 h 127"/>
                <a:gd name="T30" fmla="*/ 23 w 189"/>
                <a:gd name="T31" fmla="*/ 43 h 127"/>
                <a:gd name="T32" fmla="*/ 29 w 189"/>
                <a:gd name="T33" fmla="*/ 48 h 127"/>
                <a:gd name="T34" fmla="*/ 29 w 189"/>
                <a:gd name="T35" fmla="*/ 48 h 127"/>
                <a:gd name="T36" fmla="*/ 52 w 189"/>
                <a:gd name="T37" fmla="*/ 73 h 127"/>
                <a:gd name="T38" fmla="*/ 65 w 189"/>
                <a:gd name="T39" fmla="*/ 88 h 127"/>
                <a:gd name="T40" fmla="*/ 142 w 189"/>
                <a:gd name="T41" fmla="*/ 21 h 127"/>
                <a:gd name="T42" fmla="*/ 142 w 189"/>
                <a:gd name="T43" fmla="*/ 21 h 127"/>
                <a:gd name="T44" fmla="*/ 160 w 189"/>
                <a:gd name="T45" fmla="*/ 5 h 127"/>
                <a:gd name="T46" fmla="*/ 160 w 189"/>
                <a:gd name="T47" fmla="*/ 5 h 127"/>
                <a:gd name="T48" fmla="*/ 167 w 189"/>
                <a:gd name="T49" fmla="*/ 1 h 127"/>
                <a:gd name="T50" fmla="*/ 175 w 189"/>
                <a:gd name="T51" fmla="*/ 0 h 127"/>
                <a:gd name="T52" fmla="*/ 175 w 189"/>
                <a:gd name="T53" fmla="*/ 0 h 127"/>
                <a:gd name="T54" fmla="*/ 180 w 189"/>
                <a:gd name="T55" fmla="*/ 1 h 127"/>
                <a:gd name="T56" fmla="*/ 185 w 189"/>
                <a:gd name="T57" fmla="*/ 5 h 127"/>
                <a:gd name="T58" fmla="*/ 185 w 189"/>
                <a:gd name="T59" fmla="*/ 5 h 127"/>
                <a:gd name="T60" fmla="*/ 189 w 189"/>
                <a:gd name="T61" fmla="*/ 10 h 127"/>
                <a:gd name="T62" fmla="*/ 189 w 189"/>
                <a:gd name="T63" fmla="*/ 18 h 127"/>
                <a:gd name="T64" fmla="*/ 187 w 189"/>
                <a:gd name="T65" fmla="*/ 25 h 127"/>
                <a:gd name="T66" fmla="*/ 182 w 189"/>
                <a:gd name="T67" fmla="*/ 30 h 127"/>
                <a:gd name="T68" fmla="*/ 182 w 189"/>
                <a:gd name="T69" fmla="*/ 30 h 127"/>
                <a:gd name="T70" fmla="*/ 74 w 189"/>
                <a:gd name="T71" fmla="*/ 122 h 127"/>
                <a:gd name="T72" fmla="*/ 74 w 189"/>
                <a:gd name="T73" fmla="*/ 122 h 127"/>
                <a:gd name="T74" fmla="*/ 68 w 189"/>
                <a:gd name="T75" fmla="*/ 125 h 127"/>
                <a:gd name="T76" fmla="*/ 61 w 189"/>
                <a:gd name="T77" fmla="*/ 127 h 127"/>
                <a:gd name="T78" fmla="*/ 61 w 189"/>
                <a:gd name="T7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127">
                  <a:moveTo>
                    <a:pt x="61" y="127"/>
                  </a:moveTo>
                  <a:lnTo>
                    <a:pt x="61" y="127"/>
                  </a:lnTo>
                  <a:lnTo>
                    <a:pt x="56" y="125"/>
                  </a:lnTo>
                  <a:lnTo>
                    <a:pt x="49" y="120"/>
                  </a:lnTo>
                  <a:lnTo>
                    <a:pt x="49" y="120"/>
                  </a:lnTo>
                  <a:lnTo>
                    <a:pt x="4" y="68"/>
                  </a:lnTo>
                  <a:lnTo>
                    <a:pt x="4" y="68"/>
                  </a:lnTo>
                  <a:lnTo>
                    <a:pt x="0" y="63"/>
                  </a:lnTo>
                  <a:lnTo>
                    <a:pt x="0" y="55"/>
                  </a:lnTo>
                  <a:lnTo>
                    <a:pt x="2" y="50"/>
                  </a:lnTo>
                  <a:lnTo>
                    <a:pt x="5" y="45"/>
                  </a:lnTo>
                  <a:lnTo>
                    <a:pt x="5" y="45"/>
                  </a:lnTo>
                  <a:lnTo>
                    <a:pt x="11" y="41"/>
                  </a:lnTo>
                  <a:lnTo>
                    <a:pt x="16" y="41"/>
                  </a:lnTo>
                  <a:lnTo>
                    <a:pt x="16" y="41"/>
                  </a:lnTo>
                  <a:lnTo>
                    <a:pt x="23" y="43"/>
                  </a:lnTo>
                  <a:lnTo>
                    <a:pt x="29" y="48"/>
                  </a:lnTo>
                  <a:lnTo>
                    <a:pt x="29" y="48"/>
                  </a:lnTo>
                  <a:lnTo>
                    <a:pt x="52" y="73"/>
                  </a:lnTo>
                  <a:lnTo>
                    <a:pt x="65" y="88"/>
                  </a:lnTo>
                  <a:lnTo>
                    <a:pt x="142" y="21"/>
                  </a:lnTo>
                  <a:lnTo>
                    <a:pt x="142" y="21"/>
                  </a:lnTo>
                  <a:lnTo>
                    <a:pt x="160" y="5"/>
                  </a:lnTo>
                  <a:lnTo>
                    <a:pt x="160" y="5"/>
                  </a:lnTo>
                  <a:lnTo>
                    <a:pt x="167" y="1"/>
                  </a:lnTo>
                  <a:lnTo>
                    <a:pt x="175" y="0"/>
                  </a:lnTo>
                  <a:lnTo>
                    <a:pt x="175" y="0"/>
                  </a:lnTo>
                  <a:lnTo>
                    <a:pt x="180" y="1"/>
                  </a:lnTo>
                  <a:lnTo>
                    <a:pt x="185" y="5"/>
                  </a:lnTo>
                  <a:lnTo>
                    <a:pt x="185" y="5"/>
                  </a:lnTo>
                  <a:lnTo>
                    <a:pt x="189" y="10"/>
                  </a:lnTo>
                  <a:lnTo>
                    <a:pt x="189" y="18"/>
                  </a:lnTo>
                  <a:lnTo>
                    <a:pt x="187" y="25"/>
                  </a:lnTo>
                  <a:lnTo>
                    <a:pt x="182" y="30"/>
                  </a:lnTo>
                  <a:lnTo>
                    <a:pt x="182" y="30"/>
                  </a:lnTo>
                  <a:lnTo>
                    <a:pt x="74" y="122"/>
                  </a:lnTo>
                  <a:lnTo>
                    <a:pt x="74" y="122"/>
                  </a:lnTo>
                  <a:lnTo>
                    <a:pt x="68" y="125"/>
                  </a:lnTo>
                  <a:lnTo>
                    <a:pt x="61" y="127"/>
                  </a:lnTo>
                  <a:lnTo>
                    <a:pt x="61" y="127"/>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pic>
        <p:nvPicPr>
          <p:cNvPr id="44" name="Picture 4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81745" y="1622869"/>
            <a:ext cx="1630415" cy="2820323"/>
          </a:xfrm>
          <a:prstGeom prst="rect">
            <a:avLst/>
          </a:prstGeom>
        </p:spPr>
      </p:pic>
    </p:spTree>
    <p:extLst>
      <p:ext uri="{BB962C8B-B14F-4D97-AF65-F5344CB8AC3E}">
        <p14:creationId xmlns:p14="http://schemas.microsoft.com/office/powerpoint/2010/main" val="1962949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ustom Design">
  <a:themeElements>
    <a:clrScheme name="Custom 1">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fi_corporate_ppt_template_2020_16-9ratio_c3_v4" id="{338ED207-1505-E043-8B43-8238FE119E2F}" vid="{3915B395-BB51-BE48-96B4-6644BC4B67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36A3C08AB002458533C2EB13BDE7C9" ma:contentTypeVersion="12" ma:contentTypeDescription="Create a new document." ma:contentTypeScope="" ma:versionID="ab143c34b5a53cc8874870a8e574c5c3">
  <xsd:schema xmlns:xsd="http://www.w3.org/2001/XMLSchema" xmlns:xs="http://www.w3.org/2001/XMLSchema" xmlns:p="http://schemas.microsoft.com/office/2006/metadata/properties" xmlns:ns2="40e5cadb-e02e-444c-9fc4-ef75ee19f45d" xmlns:ns3="5280ea11-dee9-40f4-941e-ded8d843c110" targetNamespace="http://schemas.microsoft.com/office/2006/metadata/properties" ma:root="true" ma:fieldsID="31b2a325ef86efaa82b8b0e68f781a28" ns2:_="" ns3:_="">
    <xsd:import namespace="40e5cadb-e02e-444c-9fc4-ef75ee19f45d"/>
    <xsd:import namespace="5280ea11-dee9-40f4-941e-ded8d843c1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e5cadb-e02e-444c-9fc4-ef75ee19f4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80ea11-dee9-40f4-941e-ded8d843c11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BF65ED-5273-4B0F-8CA8-15CE6B5E3DA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EC08452-B4EB-40AE-92EB-05017576BF38}">
  <ds:schemaRefs>
    <ds:schemaRef ds:uri="http://schemas.microsoft.com/sharepoint/v3/contenttype/forms"/>
  </ds:schemaRefs>
</ds:datastoreItem>
</file>

<file path=customXml/itemProps3.xml><?xml version="1.0" encoding="utf-8"?>
<ds:datastoreItem xmlns:ds="http://schemas.openxmlformats.org/officeDocument/2006/customXml" ds:itemID="{B14ED3E2-E05A-496F-8C96-7C8BA884B0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e5cadb-e02e-444c-9fc4-ef75ee19f45d"/>
    <ds:schemaRef ds:uri="5280ea11-dee9-40f4-941e-ded8d843c1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19973</TotalTime>
  <Words>4922</Words>
  <Application>Microsoft Macintosh PowerPoint</Application>
  <PresentationFormat>On-screen Show (16:9)</PresentationFormat>
  <Paragraphs>519</Paragraphs>
  <Slides>32</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Franklin Gothic Book</vt:lpstr>
      <vt:lpstr>Georgia</vt:lpstr>
      <vt:lpstr>Custom Design</vt:lpstr>
      <vt:lpstr>Print 4.0 Print is everywhere, and  it’s going digital</vt:lpstr>
      <vt:lpstr>Agenda</vt:lpstr>
      <vt:lpstr>About EFI</vt:lpstr>
      <vt:lpstr>Today’s market challenges</vt:lpstr>
      <vt:lpstr>Fiery is built to face the challenges</vt:lpstr>
      <vt:lpstr>Fiery innovates in the areas you care the most</vt:lpstr>
      <vt:lpstr>The Fiery foundation</vt:lpstr>
      <vt:lpstr>Fiery servers for all your printing needs</vt:lpstr>
      <vt:lpstr>Exclusive Fiery server for your printer</vt:lpstr>
      <vt:lpstr>PowerPoint Presentation</vt:lpstr>
      <vt:lpstr>Receive jobs from many sources</vt:lpstr>
      <vt:lpstr>PowerPoint Presentation</vt:lpstr>
      <vt:lpstr>PowerPoint Presentation</vt:lpstr>
      <vt:lpstr>PowerPoint Presentation</vt:lpstr>
      <vt:lpstr>Don’t touch what you can automate</vt:lpstr>
      <vt:lpstr>Automation from prepress to post-press</vt:lpstr>
      <vt:lpstr>Use Fiery Edge profiles to get enhanced color and print quality</vt:lpstr>
      <vt:lpstr>New controls for more appealing colors</vt:lpstr>
      <vt:lpstr>Cloud-based color process control</vt:lpstr>
      <vt:lpstr>PowerPoint Presentation</vt:lpstr>
      <vt:lpstr>Perfect results can be daunting</vt:lpstr>
      <vt:lpstr>Fiery smart technology makes it happen </vt:lpstr>
      <vt:lpstr>PowerPoint Presentation</vt:lpstr>
      <vt:lpstr>PowerPoint Presentation</vt:lpstr>
      <vt:lpstr>PowerPoint Presentation</vt:lpstr>
      <vt:lpstr>PowerPoint Presentation</vt:lpstr>
      <vt:lpstr>Build custom solutions with Fiery API</vt:lpstr>
      <vt:lpstr>PowerPoint Presentation</vt:lpstr>
      <vt:lpstr>PowerPoint Presentation</vt:lpstr>
      <vt:lpstr>PowerPoint Presentation</vt:lpstr>
      <vt:lpstr>Your host was Geert Lenvain</vt:lpstr>
      <vt:lpstr>Hvala vam!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Print is everywhere, and  it’s going digital</dc:title>
  <dc:creator>Joanna Kruszewski</dc:creator>
  <cp:lastModifiedBy>Geert Lenvain</cp:lastModifiedBy>
  <cp:revision>153</cp:revision>
  <dcterms:created xsi:type="dcterms:W3CDTF">2020-05-06T09:19:19Z</dcterms:created>
  <dcterms:modified xsi:type="dcterms:W3CDTF">2021-10-26T05:58:06Z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0x010100E736A3C08AB002458533C2EB13BDE7C9</vt:lpwstr>
  </property>
</Properties>
</file>